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97" r:id="rId3"/>
    <p:sldId id="298" r:id="rId4"/>
    <p:sldId id="262" r:id="rId5"/>
    <p:sldId id="293" r:id="rId6"/>
    <p:sldId id="281" r:id="rId7"/>
    <p:sldId id="305" r:id="rId8"/>
    <p:sldId id="306" r:id="rId9"/>
    <p:sldId id="307" r:id="rId10"/>
    <p:sldId id="300" r:id="rId11"/>
    <p:sldId id="288" r:id="rId12"/>
    <p:sldId id="279" r:id="rId13"/>
    <p:sldId id="301" r:id="rId14"/>
    <p:sldId id="294" r:id="rId15"/>
    <p:sldId id="296" r:id="rId16"/>
    <p:sldId id="289" r:id="rId17"/>
    <p:sldId id="290" r:id="rId18"/>
    <p:sldId id="291" r:id="rId19"/>
    <p:sldId id="295" r:id="rId20"/>
    <p:sldId id="270" r:id="rId21"/>
    <p:sldId id="267" r:id="rId22"/>
    <p:sldId id="265" r:id="rId23"/>
    <p:sldId id="302" r:id="rId24"/>
    <p:sldId id="303" r:id="rId25"/>
    <p:sldId id="304" r:id="rId26"/>
    <p:sldId id="308" r:id="rId27"/>
    <p:sldId id="309" r:id="rId28"/>
    <p:sldId id="257" r:id="rId29"/>
  </p:sldIdLst>
  <p:sldSz cx="12192000" cy="6858000"/>
  <p:notesSz cx="6858000" cy="9144000"/>
  <p:defaultTextStyle>
    <a:defPPr>
      <a:defRPr lang="zh-CN"/>
    </a:defPPr>
    <a:lvl1pPr algn="l" rtl="0" fontAlgn="base">
      <a:spcBef>
        <a:spcPct val="0"/>
      </a:spcBef>
      <a:spcAft>
        <a:spcPct val="0"/>
      </a:spcAft>
      <a:buFont typeface="Arial" pitchFamily="34" charset="0"/>
      <a:defRPr kern="1200">
        <a:solidFill>
          <a:schemeClr val="tx1"/>
        </a:solidFill>
        <a:latin typeface="Calibri" pitchFamily="34" charset="0"/>
        <a:ea typeface="宋体" pitchFamily="2" charset="-122"/>
        <a:cs typeface="+mn-cs"/>
      </a:defRPr>
    </a:lvl1pPr>
    <a:lvl2pPr marL="457200" algn="l" rtl="0" fontAlgn="base">
      <a:spcBef>
        <a:spcPct val="0"/>
      </a:spcBef>
      <a:spcAft>
        <a:spcPct val="0"/>
      </a:spcAft>
      <a:buFont typeface="Arial" pitchFamily="34" charset="0"/>
      <a:defRPr kern="1200">
        <a:solidFill>
          <a:schemeClr val="tx1"/>
        </a:solidFill>
        <a:latin typeface="Calibri" pitchFamily="34" charset="0"/>
        <a:ea typeface="宋体" pitchFamily="2" charset="-122"/>
        <a:cs typeface="+mn-cs"/>
      </a:defRPr>
    </a:lvl2pPr>
    <a:lvl3pPr marL="914400" algn="l" rtl="0" fontAlgn="base">
      <a:spcBef>
        <a:spcPct val="0"/>
      </a:spcBef>
      <a:spcAft>
        <a:spcPct val="0"/>
      </a:spcAft>
      <a:buFont typeface="Arial" pitchFamily="34" charset="0"/>
      <a:defRPr kern="1200">
        <a:solidFill>
          <a:schemeClr val="tx1"/>
        </a:solidFill>
        <a:latin typeface="Calibri" pitchFamily="34" charset="0"/>
        <a:ea typeface="宋体" pitchFamily="2" charset="-122"/>
        <a:cs typeface="+mn-cs"/>
      </a:defRPr>
    </a:lvl3pPr>
    <a:lvl4pPr marL="1371600" algn="l" rtl="0" fontAlgn="base">
      <a:spcBef>
        <a:spcPct val="0"/>
      </a:spcBef>
      <a:spcAft>
        <a:spcPct val="0"/>
      </a:spcAft>
      <a:buFont typeface="Arial" pitchFamily="34" charset="0"/>
      <a:defRPr kern="1200">
        <a:solidFill>
          <a:schemeClr val="tx1"/>
        </a:solidFill>
        <a:latin typeface="Calibri" pitchFamily="34" charset="0"/>
        <a:ea typeface="宋体" pitchFamily="2" charset="-122"/>
        <a:cs typeface="+mn-cs"/>
      </a:defRPr>
    </a:lvl4pPr>
    <a:lvl5pPr marL="1828800" algn="l" rtl="0" fontAlgn="base">
      <a:spcBef>
        <a:spcPct val="0"/>
      </a:spcBef>
      <a:spcAft>
        <a:spcPct val="0"/>
      </a:spcAft>
      <a:buFont typeface="Arial" pitchFamily="34" charset="0"/>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p:defaultTextStyle>
  <p:extLst>
    <p:ext uri="{EFAFB233-063F-42B5-8137-9DF3F51BA10A}">
      <p15:sldGuideLst xmlns:p15="http://schemas.microsoft.com/office/powerpoint/2012/main">
        <p15:guide id="1" orient="horz" pos="2205">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911E"/>
    <a:srgbClr val="2D688D"/>
    <a:srgbClr val="4D4D4D"/>
    <a:srgbClr val="3A4F62"/>
    <a:srgbClr val="EB1C24"/>
    <a:srgbClr val="00C5C2"/>
    <a:srgbClr val="6498B9"/>
    <a:srgbClr val="72B7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57" autoAdjust="0"/>
    <p:restoredTop sz="94660" autoAdjust="0"/>
  </p:normalViewPr>
  <p:slideViewPr>
    <p:cSldViewPr snapToGrid="0">
      <p:cViewPr>
        <p:scale>
          <a:sx n="67" d="100"/>
          <a:sy n="67" d="100"/>
        </p:scale>
        <p:origin x="798" y="54"/>
      </p:cViewPr>
      <p:guideLst>
        <p:guide orient="horz" pos="2205"/>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1B7CA7-3DD7-49CE-A3B8-480BCF02CEDC}" type="doc">
      <dgm:prSet loTypeId="urn:microsoft.com/office/officeart/2005/8/layout/list1" loCatId="list" qsTypeId="urn:microsoft.com/office/officeart/2005/8/quickstyle/3d2" qsCatId="3D" csTypeId="urn:microsoft.com/office/officeart/2005/8/colors/colorful1" csCatId="colorful" phldr="1"/>
      <dgm:spPr/>
      <dgm:t>
        <a:bodyPr/>
        <a:lstStyle/>
        <a:p>
          <a:endParaRPr lang="en-US"/>
        </a:p>
      </dgm:t>
    </dgm:pt>
    <dgm:pt modelId="{C3194F98-4FB0-4DE9-A778-ACCCBBAAC4FC}">
      <dgm:prSet phldrT="[Text]" custT="1"/>
      <dgm:spPr/>
      <dgm:t>
        <a:bodyPr/>
        <a:lstStyle/>
        <a:p>
          <a:r>
            <a:rPr lang="en-US" sz="2400" dirty="0"/>
            <a:t>Cari 1 </a:t>
          </a:r>
          <a:r>
            <a:rPr lang="en-US" sz="2400" dirty="0" err="1"/>
            <a:t>Pasien</a:t>
          </a:r>
          <a:r>
            <a:rPr lang="en-US" sz="2400" dirty="0"/>
            <a:t> yang </a:t>
          </a:r>
          <a:r>
            <a:rPr lang="en-US" sz="2400" dirty="0" err="1"/>
            <a:t>Kategori</a:t>
          </a:r>
          <a:r>
            <a:rPr lang="en-US" sz="2400" dirty="0"/>
            <a:t> </a:t>
          </a:r>
          <a:r>
            <a:rPr lang="en-US" sz="2400" dirty="0" err="1"/>
            <a:t>Risiko</a:t>
          </a:r>
          <a:r>
            <a:rPr lang="en-US" sz="2400" dirty="0"/>
            <a:t> </a:t>
          </a:r>
          <a:r>
            <a:rPr lang="en-US" sz="2400" dirty="0" err="1"/>
            <a:t>Kehamilan</a:t>
          </a:r>
          <a:r>
            <a:rPr lang="en-US" sz="2400" dirty="0"/>
            <a:t> </a:t>
          </a:r>
        </a:p>
      </dgm:t>
    </dgm:pt>
    <dgm:pt modelId="{4B777DD0-6685-47FE-BE72-C9F7874EA0BA}" type="parTrans" cxnId="{535ED029-882C-422D-9CF8-5775150B3BF3}">
      <dgm:prSet/>
      <dgm:spPr/>
      <dgm:t>
        <a:bodyPr/>
        <a:lstStyle/>
        <a:p>
          <a:endParaRPr lang="en-US"/>
        </a:p>
      </dgm:t>
    </dgm:pt>
    <dgm:pt modelId="{8A653D7C-1D8A-49F7-BFA5-707687977793}" type="sibTrans" cxnId="{535ED029-882C-422D-9CF8-5775150B3BF3}">
      <dgm:prSet/>
      <dgm:spPr/>
      <dgm:t>
        <a:bodyPr/>
        <a:lstStyle/>
        <a:p>
          <a:endParaRPr lang="en-US"/>
        </a:p>
      </dgm:t>
    </dgm:pt>
    <dgm:pt modelId="{6880654E-78E7-46B2-935C-AA6C4C52AFA6}">
      <dgm:prSet phldrT="[Text]" custT="1"/>
      <dgm:spPr/>
      <dgm:t>
        <a:bodyPr/>
        <a:lstStyle/>
        <a:p>
          <a:r>
            <a:rPr lang="en-US" sz="2400" dirty="0" err="1"/>
            <a:t>Buatkan</a:t>
          </a:r>
          <a:r>
            <a:rPr lang="en-US" sz="2400" dirty="0"/>
            <a:t> </a:t>
          </a:r>
          <a:r>
            <a:rPr lang="en-US" sz="2400" dirty="0" err="1"/>
            <a:t>lembar</a:t>
          </a:r>
          <a:r>
            <a:rPr lang="en-US" sz="2400" dirty="0"/>
            <a:t> </a:t>
          </a:r>
          <a:r>
            <a:rPr lang="en-US" sz="2400" dirty="0" err="1"/>
            <a:t>cheklist</a:t>
          </a:r>
          <a:r>
            <a:rPr lang="en-US" sz="2400" dirty="0"/>
            <a:t> </a:t>
          </a:r>
          <a:r>
            <a:rPr lang="en-US" sz="2400" dirty="0" err="1"/>
            <a:t>dgn</a:t>
          </a:r>
          <a:r>
            <a:rPr lang="en-US" sz="2400" dirty="0"/>
            <a:t> </a:t>
          </a:r>
          <a:r>
            <a:rPr lang="en-US" sz="2400" dirty="0" err="1"/>
            <a:t>menggunakan</a:t>
          </a:r>
          <a:r>
            <a:rPr lang="en-US" sz="2400" dirty="0"/>
            <a:t> </a:t>
          </a:r>
          <a:r>
            <a:rPr lang="en-US" sz="2400" dirty="0" err="1"/>
            <a:t>skor</a:t>
          </a:r>
          <a:r>
            <a:rPr lang="en-US" sz="2400" dirty="0"/>
            <a:t> </a:t>
          </a:r>
          <a:r>
            <a:rPr lang="en-US" sz="2400" dirty="0" err="1"/>
            <a:t>Poedji</a:t>
          </a:r>
          <a:r>
            <a:rPr lang="en-US" sz="2400" dirty="0"/>
            <a:t> </a:t>
          </a:r>
          <a:r>
            <a:rPr lang="en-US" sz="2400" dirty="0" err="1"/>
            <a:t>Rochajati</a:t>
          </a:r>
          <a:r>
            <a:rPr lang="en-US" sz="2400" dirty="0"/>
            <a:t> dan </a:t>
          </a:r>
          <a:r>
            <a:rPr lang="en-US" sz="2400" dirty="0" err="1"/>
            <a:t>tentukan</a:t>
          </a:r>
          <a:r>
            <a:rPr lang="en-US" sz="2400" dirty="0"/>
            <a:t> </a:t>
          </a:r>
          <a:r>
            <a:rPr lang="en-US" sz="2400" dirty="0" err="1"/>
            <a:t>skor</a:t>
          </a:r>
          <a:r>
            <a:rPr lang="en-US" sz="2400" dirty="0"/>
            <a:t> </a:t>
          </a:r>
          <a:r>
            <a:rPr lang="en-US" sz="2400" dirty="0" err="1"/>
            <a:t>serta</a:t>
          </a:r>
          <a:r>
            <a:rPr lang="en-US" sz="2400" dirty="0"/>
            <a:t> </a:t>
          </a:r>
          <a:r>
            <a:rPr lang="en-US" sz="2400" dirty="0" err="1"/>
            <a:t>faktor</a:t>
          </a:r>
          <a:r>
            <a:rPr lang="en-US" sz="2400" dirty="0"/>
            <a:t> </a:t>
          </a:r>
          <a:r>
            <a:rPr lang="en-US" sz="2400" dirty="0" err="1"/>
            <a:t>risikonya</a:t>
          </a:r>
          <a:endParaRPr lang="en-US" sz="2400" dirty="0"/>
        </a:p>
      </dgm:t>
    </dgm:pt>
    <dgm:pt modelId="{1B465338-5145-4F41-903A-DA227D1894C6}" type="parTrans" cxnId="{23B584D2-E0E1-4D2E-BCFC-1018CE089ADF}">
      <dgm:prSet/>
      <dgm:spPr/>
      <dgm:t>
        <a:bodyPr/>
        <a:lstStyle/>
        <a:p>
          <a:endParaRPr lang="en-US"/>
        </a:p>
      </dgm:t>
    </dgm:pt>
    <dgm:pt modelId="{48DA7A49-B40D-44CA-90F5-3B03E67F2CEB}" type="sibTrans" cxnId="{23B584D2-E0E1-4D2E-BCFC-1018CE089ADF}">
      <dgm:prSet/>
      <dgm:spPr/>
      <dgm:t>
        <a:bodyPr/>
        <a:lstStyle/>
        <a:p>
          <a:endParaRPr lang="en-US"/>
        </a:p>
      </dgm:t>
    </dgm:pt>
    <dgm:pt modelId="{BDFA668D-F3AD-4006-934C-308AE53033F2}">
      <dgm:prSet phldrT="[Text]" custT="1"/>
      <dgm:spPr/>
      <dgm:t>
        <a:bodyPr/>
        <a:lstStyle/>
        <a:p>
          <a:r>
            <a:rPr lang="en-US" sz="2400" dirty="0" err="1"/>
            <a:t>Buat</a:t>
          </a:r>
          <a:r>
            <a:rPr lang="en-US" sz="2400" dirty="0"/>
            <a:t> leaflet/</a:t>
          </a:r>
          <a:r>
            <a:rPr lang="en-US" sz="2400" dirty="0" err="1"/>
            <a:t>brosur</a:t>
          </a:r>
          <a:r>
            <a:rPr lang="en-US" sz="2400" dirty="0"/>
            <a:t> </a:t>
          </a:r>
          <a:r>
            <a:rPr lang="en-US" sz="2400" dirty="0" err="1"/>
            <a:t>dengan</a:t>
          </a:r>
          <a:r>
            <a:rPr lang="en-US" sz="2400" dirty="0"/>
            <a:t> </a:t>
          </a:r>
          <a:r>
            <a:rPr lang="en-US" sz="2400" dirty="0" err="1"/>
            <a:t>tema</a:t>
          </a:r>
          <a:r>
            <a:rPr lang="en-US" sz="2400" dirty="0"/>
            <a:t> </a:t>
          </a:r>
          <a:r>
            <a:rPr lang="en-US" sz="2400" dirty="0" err="1"/>
            <a:t>kehamilan</a:t>
          </a:r>
          <a:r>
            <a:rPr lang="en-US" sz="2400" dirty="0"/>
            <a:t> </a:t>
          </a:r>
          <a:r>
            <a:rPr lang="en-US" sz="2400" dirty="0" err="1"/>
            <a:t>risiko</a:t>
          </a:r>
          <a:r>
            <a:rPr lang="en-US" sz="2400" dirty="0"/>
            <a:t> </a:t>
          </a:r>
          <a:r>
            <a:rPr lang="en-US" sz="2400" dirty="0" err="1"/>
            <a:t>tinggi</a:t>
          </a:r>
          <a:r>
            <a:rPr lang="en-US" sz="2400" dirty="0"/>
            <a:t> dan leaflet/</a:t>
          </a:r>
          <a:r>
            <a:rPr lang="en-US" sz="2400" dirty="0" err="1"/>
            <a:t>brosur</a:t>
          </a:r>
          <a:r>
            <a:rPr lang="en-US" sz="2400" dirty="0"/>
            <a:t> </a:t>
          </a:r>
          <a:r>
            <a:rPr lang="en-US" sz="2400" dirty="0" err="1"/>
            <a:t>tanda</a:t>
          </a:r>
          <a:r>
            <a:rPr lang="en-US" sz="2400" dirty="0"/>
            <a:t> </a:t>
          </a:r>
          <a:r>
            <a:rPr lang="en-US" sz="2400" dirty="0" err="1"/>
            <a:t>bahaya</a:t>
          </a:r>
          <a:r>
            <a:rPr lang="en-US" sz="2400" dirty="0"/>
            <a:t> </a:t>
          </a:r>
          <a:r>
            <a:rPr lang="en-US" sz="2400" dirty="0" err="1"/>
            <a:t>kehamilan</a:t>
          </a:r>
          <a:endParaRPr lang="en-US" sz="2400" dirty="0"/>
        </a:p>
      </dgm:t>
    </dgm:pt>
    <dgm:pt modelId="{8A56C599-5F83-4533-971D-CB3BB4C65829}" type="parTrans" cxnId="{06F703D2-ED40-417D-8648-FB748C1228D2}">
      <dgm:prSet/>
      <dgm:spPr/>
      <dgm:t>
        <a:bodyPr/>
        <a:lstStyle/>
        <a:p>
          <a:endParaRPr lang="en-US"/>
        </a:p>
      </dgm:t>
    </dgm:pt>
    <dgm:pt modelId="{88E9CDA6-4127-410A-B8D9-E2E3414C09F2}" type="sibTrans" cxnId="{06F703D2-ED40-417D-8648-FB748C1228D2}">
      <dgm:prSet/>
      <dgm:spPr/>
      <dgm:t>
        <a:bodyPr/>
        <a:lstStyle/>
        <a:p>
          <a:endParaRPr lang="en-US"/>
        </a:p>
      </dgm:t>
    </dgm:pt>
    <dgm:pt modelId="{CB939180-6E34-4A4B-8875-3EEF8AA788E8}" type="pres">
      <dgm:prSet presAssocID="{8A1B7CA7-3DD7-49CE-A3B8-480BCF02CEDC}" presName="linear" presStyleCnt="0">
        <dgm:presLayoutVars>
          <dgm:dir/>
          <dgm:animLvl val="lvl"/>
          <dgm:resizeHandles val="exact"/>
        </dgm:presLayoutVars>
      </dgm:prSet>
      <dgm:spPr/>
    </dgm:pt>
    <dgm:pt modelId="{8ADC048E-A519-4CFD-914E-F1DA8973EFDD}" type="pres">
      <dgm:prSet presAssocID="{C3194F98-4FB0-4DE9-A778-ACCCBBAAC4FC}" presName="parentLin" presStyleCnt="0"/>
      <dgm:spPr/>
    </dgm:pt>
    <dgm:pt modelId="{2A4573BD-8A2A-4C43-95FB-F2F3A8A97023}" type="pres">
      <dgm:prSet presAssocID="{C3194F98-4FB0-4DE9-A778-ACCCBBAAC4FC}" presName="parentLeftMargin" presStyleLbl="node1" presStyleIdx="0" presStyleCnt="3"/>
      <dgm:spPr/>
    </dgm:pt>
    <dgm:pt modelId="{DDD30B98-E29E-4B85-8B82-22A24A0B06CC}" type="pres">
      <dgm:prSet presAssocID="{C3194F98-4FB0-4DE9-A778-ACCCBBAAC4FC}" presName="parentText" presStyleLbl="node1" presStyleIdx="0" presStyleCnt="3" custScaleX="89495" custScaleY="217596">
        <dgm:presLayoutVars>
          <dgm:chMax val="0"/>
          <dgm:bulletEnabled val="1"/>
        </dgm:presLayoutVars>
      </dgm:prSet>
      <dgm:spPr/>
    </dgm:pt>
    <dgm:pt modelId="{4D2078C0-8BA1-4D8B-ADCD-6892BFD02DFD}" type="pres">
      <dgm:prSet presAssocID="{C3194F98-4FB0-4DE9-A778-ACCCBBAAC4FC}" presName="negativeSpace" presStyleCnt="0"/>
      <dgm:spPr/>
    </dgm:pt>
    <dgm:pt modelId="{F7ECFB99-8872-4B04-95BA-D2849EA28F1C}" type="pres">
      <dgm:prSet presAssocID="{C3194F98-4FB0-4DE9-A778-ACCCBBAAC4FC}" presName="childText" presStyleLbl="conFgAcc1" presStyleIdx="0" presStyleCnt="3">
        <dgm:presLayoutVars>
          <dgm:bulletEnabled val="1"/>
        </dgm:presLayoutVars>
      </dgm:prSet>
      <dgm:spPr/>
    </dgm:pt>
    <dgm:pt modelId="{CC9368FF-BBF4-4A5D-AE26-9A489CCE075E}" type="pres">
      <dgm:prSet presAssocID="{8A653D7C-1D8A-49F7-BFA5-707687977793}" presName="spaceBetweenRectangles" presStyleCnt="0"/>
      <dgm:spPr/>
    </dgm:pt>
    <dgm:pt modelId="{C89F73DC-AEE7-4C44-A28A-41F4B0992E9A}" type="pres">
      <dgm:prSet presAssocID="{6880654E-78E7-46B2-935C-AA6C4C52AFA6}" presName="parentLin" presStyleCnt="0"/>
      <dgm:spPr/>
    </dgm:pt>
    <dgm:pt modelId="{8C907BE9-0701-4663-9832-08FF3CD434A7}" type="pres">
      <dgm:prSet presAssocID="{6880654E-78E7-46B2-935C-AA6C4C52AFA6}" presName="parentLeftMargin" presStyleLbl="node1" presStyleIdx="0" presStyleCnt="3"/>
      <dgm:spPr/>
    </dgm:pt>
    <dgm:pt modelId="{A4044E06-A0DF-4C5D-8C3B-A259A84D45F0}" type="pres">
      <dgm:prSet presAssocID="{6880654E-78E7-46B2-935C-AA6C4C52AFA6}" presName="parentText" presStyleLbl="node1" presStyleIdx="1" presStyleCnt="3" custScaleX="89076" custScaleY="150173" custLinFactNeighborX="-26516" custLinFactNeighborY="-5730">
        <dgm:presLayoutVars>
          <dgm:chMax val="0"/>
          <dgm:bulletEnabled val="1"/>
        </dgm:presLayoutVars>
      </dgm:prSet>
      <dgm:spPr/>
    </dgm:pt>
    <dgm:pt modelId="{061A12D9-F1DE-409C-9E5C-56FCD9F5A46A}" type="pres">
      <dgm:prSet presAssocID="{6880654E-78E7-46B2-935C-AA6C4C52AFA6}" presName="negativeSpace" presStyleCnt="0"/>
      <dgm:spPr/>
    </dgm:pt>
    <dgm:pt modelId="{4D953BC2-138B-4D26-BEFB-23526881655D}" type="pres">
      <dgm:prSet presAssocID="{6880654E-78E7-46B2-935C-AA6C4C52AFA6}" presName="childText" presStyleLbl="conFgAcc1" presStyleIdx="1" presStyleCnt="3">
        <dgm:presLayoutVars>
          <dgm:bulletEnabled val="1"/>
        </dgm:presLayoutVars>
      </dgm:prSet>
      <dgm:spPr/>
    </dgm:pt>
    <dgm:pt modelId="{2A235388-D16B-4939-9EC1-F5DD35249B7A}" type="pres">
      <dgm:prSet presAssocID="{48DA7A49-B40D-44CA-90F5-3B03E67F2CEB}" presName="spaceBetweenRectangles" presStyleCnt="0"/>
      <dgm:spPr/>
    </dgm:pt>
    <dgm:pt modelId="{9BA58C29-9616-41BA-9072-C27EDBDF0868}" type="pres">
      <dgm:prSet presAssocID="{BDFA668D-F3AD-4006-934C-308AE53033F2}" presName="parentLin" presStyleCnt="0"/>
      <dgm:spPr/>
    </dgm:pt>
    <dgm:pt modelId="{B2EA26C7-DD44-4950-BC02-EAEC7BED91C9}" type="pres">
      <dgm:prSet presAssocID="{BDFA668D-F3AD-4006-934C-308AE53033F2}" presName="parentLeftMargin" presStyleLbl="node1" presStyleIdx="1" presStyleCnt="3"/>
      <dgm:spPr/>
    </dgm:pt>
    <dgm:pt modelId="{1971191D-03FA-4BA7-BD82-32FA4A04B927}" type="pres">
      <dgm:prSet presAssocID="{BDFA668D-F3AD-4006-934C-308AE53033F2}" presName="parentText" presStyleLbl="node1" presStyleIdx="2" presStyleCnt="3" custScaleX="84292" custScaleY="194312">
        <dgm:presLayoutVars>
          <dgm:chMax val="0"/>
          <dgm:bulletEnabled val="1"/>
        </dgm:presLayoutVars>
      </dgm:prSet>
      <dgm:spPr/>
    </dgm:pt>
    <dgm:pt modelId="{B1C7CE4D-5474-48A3-9B98-3282FD1E1B98}" type="pres">
      <dgm:prSet presAssocID="{BDFA668D-F3AD-4006-934C-308AE53033F2}" presName="negativeSpace" presStyleCnt="0"/>
      <dgm:spPr/>
    </dgm:pt>
    <dgm:pt modelId="{EE6F78A1-10D0-4500-A22D-42600F48012C}" type="pres">
      <dgm:prSet presAssocID="{BDFA668D-F3AD-4006-934C-308AE53033F2}" presName="childText" presStyleLbl="conFgAcc1" presStyleIdx="2" presStyleCnt="3">
        <dgm:presLayoutVars>
          <dgm:bulletEnabled val="1"/>
        </dgm:presLayoutVars>
      </dgm:prSet>
      <dgm:spPr/>
    </dgm:pt>
  </dgm:ptLst>
  <dgm:cxnLst>
    <dgm:cxn modelId="{71374D26-0BED-4D33-860F-8EA87CB4A172}" type="presOf" srcId="{6880654E-78E7-46B2-935C-AA6C4C52AFA6}" destId="{8C907BE9-0701-4663-9832-08FF3CD434A7}" srcOrd="0" destOrd="0" presId="urn:microsoft.com/office/officeart/2005/8/layout/list1"/>
    <dgm:cxn modelId="{FE09DB28-D090-4F8C-912A-EC04F44C562F}" type="presOf" srcId="{C3194F98-4FB0-4DE9-A778-ACCCBBAAC4FC}" destId="{2A4573BD-8A2A-4C43-95FB-F2F3A8A97023}" srcOrd="0" destOrd="0" presId="urn:microsoft.com/office/officeart/2005/8/layout/list1"/>
    <dgm:cxn modelId="{39ABF528-DAA2-4A34-9590-A2334FA36BAE}" type="presOf" srcId="{C3194F98-4FB0-4DE9-A778-ACCCBBAAC4FC}" destId="{DDD30B98-E29E-4B85-8B82-22A24A0B06CC}" srcOrd="1" destOrd="0" presId="urn:microsoft.com/office/officeart/2005/8/layout/list1"/>
    <dgm:cxn modelId="{535ED029-882C-422D-9CF8-5775150B3BF3}" srcId="{8A1B7CA7-3DD7-49CE-A3B8-480BCF02CEDC}" destId="{C3194F98-4FB0-4DE9-A778-ACCCBBAAC4FC}" srcOrd="0" destOrd="0" parTransId="{4B777DD0-6685-47FE-BE72-C9F7874EA0BA}" sibTransId="{8A653D7C-1D8A-49F7-BFA5-707687977793}"/>
    <dgm:cxn modelId="{CB24FC46-1EFB-4DAD-B843-6A70819DBF81}" type="presOf" srcId="{6880654E-78E7-46B2-935C-AA6C4C52AFA6}" destId="{A4044E06-A0DF-4C5D-8C3B-A259A84D45F0}" srcOrd="1" destOrd="0" presId="urn:microsoft.com/office/officeart/2005/8/layout/list1"/>
    <dgm:cxn modelId="{44389A76-9813-4ACD-81A1-C90CF075BC79}" type="presOf" srcId="{BDFA668D-F3AD-4006-934C-308AE53033F2}" destId="{B2EA26C7-DD44-4950-BC02-EAEC7BED91C9}" srcOrd="0" destOrd="0" presId="urn:microsoft.com/office/officeart/2005/8/layout/list1"/>
    <dgm:cxn modelId="{53C77CCC-8BA2-4E05-B25E-6A33FB17C546}" type="presOf" srcId="{8A1B7CA7-3DD7-49CE-A3B8-480BCF02CEDC}" destId="{CB939180-6E34-4A4B-8875-3EEF8AA788E8}" srcOrd="0" destOrd="0" presId="urn:microsoft.com/office/officeart/2005/8/layout/list1"/>
    <dgm:cxn modelId="{D776C6D1-C459-445D-9D8F-76A36F8270BE}" type="presOf" srcId="{BDFA668D-F3AD-4006-934C-308AE53033F2}" destId="{1971191D-03FA-4BA7-BD82-32FA4A04B927}" srcOrd="1" destOrd="0" presId="urn:microsoft.com/office/officeart/2005/8/layout/list1"/>
    <dgm:cxn modelId="{06F703D2-ED40-417D-8648-FB748C1228D2}" srcId="{8A1B7CA7-3DD7-49CE-A3B8-480BCF02CEDC}" destId="{BDFA668D-F3AD-4006-934C-308AE53033F2}" srcOrd="2" destOrd="0" parTransId="{8A56C599-5F83-4533-971D-CB3BB4C65829}" sibTransId="{88E9CDA6-4127-410A-B8D9-E2E3414C09F2}"/>
    <dgm:cxn modelId="{23B584D2-E0E1-4D2E-BCFC-1018CE089ADF}" srcId="{8A1B7CA7-3DD7-49CE-A3B8-480BCF02CEDC}" destId="{6880654E-78E7-46B2-935C-AA6C4C52AFA6}" srcOrd="1" destOrd="0" parTransId="{1B465338-5145-4F41-903A-DA227D1894C6}" sibTransId="{48DA7A49-B40D-44CA-90F5-3B03E67F2CEB}"/>
    <dgm:cxn modelId="{20DC3C4B-693E-4107-8024-F485135BDD61}" type="presParOf" srcId="{CB939180-6E34-4A4B-8875-3EEF8AA788E8}" destId="{8ADC048E-A519-4CFD-914E-F1DA8973EFDD}" srcOrd="0" destOrd="0" presId="urn:microsoft.com/office/officeart/2005/8/layout/list1"/>
    <dgm:cxn modelId="{A7BB72A9-C83E-4356-8C47-2E8B63939394}" type="presParOf" srcId="{8ADC048E-A519-4CFD-914E-F1DA8973EFDD}" destId="{2A4573BD-8A2A-4C43-95FB-F2F3A8A97023}" srcOrd="0" destOrd="0" presId="urn:microsoft.com/office/officeart/2005/8/layout/list1"/>
    <dgm:cxn modelId="{8556A412-98FF-4A74-B9B1-1B43EA23189A}" type="presParOf" srcId="{8ADC048E-A519-4CFD-914E-F1DA8973EFDD}" destId="{DDD30B98-E29E-4B85-8B82-22A24A0B06CC}" srcOrd="1" destOrd="0" presId="urn:microsoft.com/office/officeart/2005/8/layout/list1"/>
    <dgm:cxn modelId="{65CC43A7-CE95-4D25-AE47-B2F372EC4781}" type="presParOf" srcId="{CB939180-6E34-4A4B-8875-3EEF8AA788E8}" destId="{4D2078C0-8BA1-4D8B-ADCD-6892BFD02DFD}" srcOrd="1" destOrd="0" presId="urn:microsoft.com/office/officeart/2005/8/layout/list1"/>
    <dgm:cxn modelId="{F6913677-5489-4F95-B9F9-E2FFEEF4D4C7}" type="presParOf" srcId="{CB939180-6E34-4A4B-8875-3EEF8AA788E8}" destId="{F7ECFB99-8872-4B04-95BA-D2849EA28F1C}" srcOrd="2" destOrd="0" presId="urn:microsoft.com/office/officeart/2005/8/layout/list1"/>
    <dgm:cxn modelId="{AC617BB4-1A8D-48AA-80F6-5FF72450A9B5}" type="presParOf" srcId="{CB939180-6E34-4A4B-8875-3EEF8AA788E8}" destId="{CC9368FF-BBF4-4A5D-AE26-9A489CCE075E}" srcOrd="3" destOrd="0" presId="urn:microsoft.com/office/officeart/2005/8/layout/list1"/>
    <dgm:cxn modelId="{8A9D163C-4494-49B2-B69D-F2E52CDCB1DD}" type="presParOf" srcId="{CB939180-6E34-4A4B-8875-3EEF8AA788E8}" destId="{C89F73DC-AEE7-4C44-A28A-41F4B0992E9A}" srcOrd="4" destOrd="0" presId="urn:microsoft.com/office/officeart/2005/8/layout/list1"/>
    <dgm:cxn modelId="{7500C2F0-1D08-4923-8A8B-D9768291CC9F}" type="presParOf" srcId="{C89F73DC-AEE7-4C44-A28A-41F4B0992E9A}" destId="{8C907BE9-0701-4663-9832-08FF3CD434A7}" srcOrd="0" destOrd="0" presId="urn:microsoft.com/office/officeart/2005/8/layout/list1"/>
    <dgm:cxn modelId="{63A369ED-2E8E-4DC4-81EB-E1AF7F015DF5}" type="presParOf" srcId="{C89F73DC-AEE7-4C44-A28A-41F4B0992E9A}" destId="{A4044E06-A0DF-4C5D-8C3B-A259A84D45F0}" srcOrd="1" destOrd="0" presId="urn:microsoft.com/office/officeart/2005/8/layout/list1"/>
    <dgm:cxn modelId="{AADFEAEF-C39C-452F-B98A-A27219824356}" type="presParOf" srcId="{CB939180-6E34-4A4B-8875-3EEF8AA788E8}" destId="{061A12D9-F1DE-409C-9E5C-56FCD9F5A46A}" srcOrd="5" destOrd="0" presId="urn:microsoft.com/office/officeart/2005/8/layout/list1"/>
    <dgm:cxn modelId="{16D55222-52F7-4B04-B933-5A783E7C0338}" type="presParOf" srcId="{CB939180-6E34-4A4B-8875-3EEF8AA788E8}" destId="{4D953BC2-138B-4D26-BEFB-23526881655D}" srcOrd="6" destOrd="0" presId="urn:microsoft.com/office/officeart/2005/8/layout/list1"/>
    <dgm:cxn modelId="{0DC4D08F-40D7-4533-B023-A13BB72B88E5}" type="presParOf" srcId="{CB939180-6E34-4A4B-8875-3EEF8AA788E8}" destId="{2A235388-D16B-4939-9EC1-F5DD35249B7A}" srcOrd="7" destOrd="0" presId="urn:microsoft.com/office/officeart/2005/8/layout/list1"/>
    <dgm:cxn modelId="{1D3F4B8B-5DCB-4AA2-AC99-F37BA4C7489F}" type="presParOf" srcId="{CB939180-6E34-4A4B-8875-3EEF8AA788E8}" destId="{9BA58C29-9616-41BA-9072-C27EDBDF0868}" srcOrd="8" destOrd="0" presId="urn:microsoft.com/office/officeart/2005/8/layout/list1"/>
    <dgm:cxn modelId="{F2975257-11FA-4219-BACF-B52E2829EAF8}" type="presParOf" srcId="{9BA58C29-9616-41BA-9072-C27EDBDF0868}" destId="{B2EA26C7-DD44-4950-BC02-EAEC7BED91C9}" srcOrd="0" destOrd="0" presId="urn:microsoft.com/office/officeart/2005/8/layout/list1"/>
    <dgm:cxn modelId="{01A0ECD6-F56B-4901-B54D-DF2E836AC416}" type="presParOf" srcId="{9BA58C29-9616-41BA-9072-C27EDBDF0868}" destId="{1971191D-03FA-4BA7-BD82-32FA4A04B927}" srcOrd="1" destOrd="0" presId="urn:microsoft.com/office/officeart/2005/8/layout/list1"/>
    <dgm:cxn modelId="{B5871250-1B7F-4B46-9EA8-0A9D1BE75ABF}" type="presParOf" srcId="{CB939180-6E34-4A4B-8875-3EEF8AA788E8}" destId="{B1C7CE4D-5474-48A3-9B98-3282FD1E1B98}" srcOrd="9" destOrd="0" presId="urn:microsoft.com/office/officeart/2005/8/layout/list1"/>
    <dgm:cxn modelId="{EDA306B3-B198-4F87-9EAE-05330C245E7B}" type="presParOf" srcId="{CB939180-6E34-4A4B-8875-3EEF8AA788E8}" destId="{EE6F78A1-10D0-4500-A22D-42600F48012C}"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ECFB99-8872-4B04-95BA-D2849EA28F1C}">
      <dsp:nvSpPr>
        <dsp:cNvPr id="0" name=""/>
        <dsp:cNvSpPr/>
      </dsp:nvSpPr>
      <dsp:spPr>
        <a:xfrm>
          <a:off x="0" y="1217114"/>
          <a:ext cx="10186988" cy="5796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DDD30B98-E29E-4B85-8B82-22A24A0B06CC}">
      <dsp:nvSpPr>
        <dsp:cNvPr id="0" name=""/>
        <dsp:cNvSpPr/>
      </dsp:nvSpPr>
      <dsp:spPr>
        <a:xfrm>
          <a:off x="509349" y="79204"/>
          <a:ext cx="6381791" cy="1477389"/>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69531" tIns="0" rIns="269531" bIns="0" numCol="1" spcCol="1270" anchor="ctr" anchorCtr="0">
          <a:noAutofit/>
        </a:bodyPr>
        <a:lstStyle/>
        <a:p>
          <a:pPr marL="0" lvl="0" indent="0" algn="l" defTabSz="1066800">
            <a:lnSpc>
              <a:spcPct val="90000"/>
            </a:lnSpc>
            <a:spcBef>
              <a:spcPct val="0"/>
            </a:spcBef>
            <a:spcAft>
              <a:spcPct val="35000"/>
            </a:spcAft>
            <a:buNone/>
          </a:pPr>
          <a:r>
            <a:rPr lang="en-US" sz="2400" kern="1200" dirty="0"/>
            <a:t>Cari 1 </a:t>
          </a:r>
          <a:r>
            <a:rPr lang="en-US" sz="2400" kern="1200" dirty="0" err="1"/>
            <a:t>Pasien</a:t>
          </a:r>
          <a:r>
            <a:rPr lang="en-US" sz="2400" kern="1200" dirty="0"/>
            <a:t> yang </a:t>
          </a:r>
          <a:r>
            <a:rPr lang="en-US" sz="2400" kern="1200" dirty="0" err="1"/>
            <a:t>Kategori</a:t>
          </a:r>
          <a:r>
            <a:rPr lang="en-US" sz="2400" kern="1200" dirty="0"/>
            <a:t> </a:t>
          </a:r>
          <a:r>
            <a:rPr lang="en-US" sz="2400" kern="1200" dirty="0" err="1"/>
            <a:t>Risiko</a:t>
          </a:r>
          <a:r>
            <a:rPr lang="en-US" sz="2400" kern="1200" dirty="0"/>
            <a:t> </a:t>
          </a:r>
          <a:r>
            <a:rPr lang="en-US" sz="2400" kern="1200" dirty="0" err="1"/>
            <a:t>Kehamilan</a:t>
          </a:r>
          <a:r>
            <a:rPr lang="en-US" sz="2400" kern="1200" dirty="0"/>
            <a:t> </a:t>
          </a:r>
        </a:p>
      </dsp:txBody>
      <dsp:txXfrm>
        <a:off x="581469" y="151324"/>
        <a:ext cx="6237551" cy="1333149"/>
      </dsp:txXfrm>
    </dsp:sp>
    <dsp:sp modelId="{4D953BC2-138B-4D26-BEFB-23526881655D}">
      <dsp:nvSpPr>
        <dsp:cNvPr id="0" name=""/>
        <dsp:cNvSpPr/>
      </dsp:nvSpPr>
      <dsp:spPr>
        <a:xfrm>
          <a:off x="0" y="2601049"/>
          <a:ext cx="10186988" cy="579600"/>
        </a:xfrm>
        <a:prstGeom prst="rect">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A4044E06-A0DF-4C5D-8C3B-A259A84D45F0}">
      <dsp:nvSpPr>
        <dsp:cNvPr id="0" name=""/>
        <dsp:cNvSpPr/>
      </dsp:nvSpPr>
      <dsp:spPr>
        <a:xfrm>
          <a:off x="374290" y="1882010"/>
          <a:ext cx="6351913" cy="1019614"/>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69531" tIns="0" rIns="269531" bIns="0" numCol="1" spcCol="1270" anchor="ctr" anchorCtr="0">
          <a:noAutofit/>
        </a:bodyPr>
        <a:lstStyle/>
        <a:p>
          <a:pPr marL="0" lvl="0" indent="0" algn="l" defTabSz="1066800">
            <a:lnSpc>
              <a:spcPct val="90000"/>
            </a:lnSpc>
            <a:spcBef>
              <a:spcPct val="0"/>
            </a:spcBef>
            <a:spcAft>
              <a:spcPct val="35000"/>
            </a:spcAft>
            <a:buNone/>
          </a:pPr>
          <a:r>
            <a:rPr lang="en-US" sz="2400" kern="1200" dirty="0" err="1"/>
            <a:t>Buatkan</a:t>
          </a:r>
          <a:r>
            <a:rPr lang="en-US" sz="2400" kern="1200" dirty="0"/>
            <a:t> </a:t>
          </a:r>
          <a:r>
            <a:rPr lang="en-US" sz="2400" kern="1200" dirty="0" err="1"/>
            <a:t>lembar</a:t>
          </a:r>
          <a:r>
            <a:rPr lang="en-US" sz="2400" kern="1200" dirty="0"/>
            <a:t> </a:t>
          </a:r>
          <a:r>
            <a:rPr lang="en-US" sz="2400" kern="1200" dirty="0" err="1"/>
            <a:t>cheklist</a:t>
          </a:r>
          <a:r>
            <a:rPr lang="en-US" sz="2400" kern="1200" dirty="0"/>
            <a:t> </a:t>
          </a:r>
          <a:r>
            <a:rPr lang="en-US" sz="2400" kern="1200" dirty="0" err="1"/>
            <a:t>dgn</a:t>
          </a:r>
          <a:r>
            <a:rPr lang="en-US" sz="2400" kern="1200" dirty="0"/>
            <a:t> </a:t>
          </a:r>
          <a:r>
            <a:rPr lang="en-US" sz="2400" kern="1200" dirty="0" err="1"/>
            <a:t>menggunakan</a:t>
          </a:r>
          <a:r>
            <a:rPr lang="en-US" sz="2400" kern="1200" dirty="0"/>
            <a:t> </a:t>
          </a:r>
          <a:r>
            <a:rPr lang="en-US" sz="2400" kern="1200" dirty="0" err="1"/>
            <a:t>skor</a:t>
          </a:r>
          <a:r>
            <a:rPr lang="en-US" sz="2400" kern="1200" dirty="0"/>
            <a:t> </a:t>
          </a:r>
          <a:r>
            <a:rPr lang="en-US" sz="2400" kern="1200" dirty="0" err="1"/>
            <a:t>Poedji</a:t>
          </a:r>
          <a:r>
            <a:rPr lang="en-US" sz="2400" kern="1200" dirty="0"/>
            <a:t> </a:t>
          </a:r>
          <a:r>
            <a:rPr lang="en-US" sz="2400" kern="1200" dirty="0" err="1"/>
            <a:t>Rochajati</a:t>
          </a:r>
          <a:r>
            <a:rPr lang="en-US" sz="2400" kern="1200" dirty="0"/>
            <a:t> dan </a:t>
          </a:r>
          <a:r>
            <a:rPr lang="en-US" sz="2400" kern="1200" dirty="0" err="1"/>
            <a:t>tentukan</a:t>
          </a:r>
          <a:r>
            <a:rPr lang="en-US" sz="2400" kern="1200" dirty="0"/>
            <a:t> </a:t>
          </a:r>
          <a:r>
            <a:rPr lang="en-US" sz="2400" kern="1200" dirty="0" err="1"/>
            <a:t>skor</a:t>
          </a:r>
          <a:r>
            <a:rPr lang="en-US" sz="2400" kern="1200" dirty="0"/>
            <a:t> </a:t>
          </a:r>
          <a:r>
            <a:rPr lang="en-US" sz="2400" kern="1200" dirty="0" err="1"/>
            <a:t>serta</a:t>
          </a:r>
          <a:r>
            <a:rPr lang="en-US" sz="2400" kern="1200" dirty="0"/>
            <a:t> </a:t>
          </a:r>
          <a:r>
            <a:rPr lang="en-US" sz="2400" kern="1200" dirty="0" err="1"/>
            <a:t>faktor</a:t>
          </a:r>
          <a:r>
            <a:rPr lang="en-US" sz="2400" kern="1200" dirty="0"/>
            <a:t> </a:t>
          </a:r>
          <a:r>
            <a:rPr lang="en-US" sz="2400" kern="1200" dirty="0" err="1"/>
            <a:t>risikonya</a:t>
          </a:r>
          <a:endParaRPr lang="en-US" sz="2400" kern="1200" dirty="0"/>
        </a:p>
      </dsp:txBody>
      <dsp:txXfrm>
        <a:off x="424063" y="1931783"/>
        <a:ext cx="6252367" cy="920068"/>
      </dsp:txXfrm>
    </dsp:sp>
    <dsp:sp modelId="{EE6F78A1-10D0-4500-A22D-42600F48012C}">
      <dsp:nvSpPr>
        <dsp:cNvPr id="0" name=""/>
        <dsp:cNvSpPr/>
      </dsp:nvSpPr>
      <dsp:spPr>
        <a:xfrm>
          <a:off x="0" y="4284670"/>
          <a:ext cx="10186988" cy="579600"/>
        </a:xfrm>
        <a:prstGeom prst="rect">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1971191D-03FA-4BA7-BD82-32FA4A04B927}">
      <dsp:nvSpPr>
        <dsp:cNvPr id="0" name=""/>
        <dsp:cNvSpPr/>
      </dsp:nvSpPr>
      <dsp:spPr>
        <a:xfrm>
          <a:off x="509349" y="3304849"/>
          <a:ext cx="6010771" cy="1319300"/>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69531" tIns="0" rIns="269531" bIns="0" numCol="1" spcCol="1270" anchor="ctr" anchorCtr="0">
          <a:noAutofit/>
        </a:bodyPr>
        <a:lstStyle/>
        <a:p>
          <a:pPr marL="0" lvl="0" indent="0" algn="l" defTabSz="1066800">
            <a:lnSpc>
              <a:spcPct val="90000"/>
            </a:lnSpc>
            <a:spcBef>
              <a:spcPct val="0"/>
            </a:spcBef>
            <a:spcAft>
              <a:spcPct val="35000"/>
            </a:spcAft>
            <a:buNone/>
          </a:pPr>
          <a:r>
            <a:rPr lang="en-US" sz="2400" kern="1200" dirty="0" err="1"/>
            <a:t>Buat</a:t>
          </a:r>
          <a:r>
            <a:rPr lang="en-US" sz="2400" kern="1200" dirty="0"/>
            <a:t> leaflet/</a:t>
          </a:r>
          <a:r>
            <a:rPr lang="en-US" sz="2400" kern="1200" dirty="0" err="1"/>
            <a:t>brosur</a:t>
          </a:r>
          <a:r>
            <a:rPr lang="en-US" sz="2400" kern="1200" dirty="0"/>
            <a:t> </a:t>
          </a:r>
          <a:r>
            <a:rPr lang="en-US" sz="2400" kern="1200" dirty="0" err="1"/>
            <a:t>dengan</a:t>
          </a:r>
          <a:r>
            <a:rPr lang="en-US" sz="2400" kern="1200" dirty="0"/>
            <a:t> </a:t>
          </a:r>
          <a:r>
            <a:rPr lang="en-US" sz="2400" kern="1200" dirty="0" err="1"/>
            <a:t>tema</a:t>
          </a:r>
          <a:r>
            <a:rPr lang="en-US" sz="2400" kern="1200" dirty="0"/>
            <a:t> </a:t>
          </a:r>
          <a:r>
            <a:rPr lang="en-US" sz="2400" kern="1200" dirty="0" err="1"/>
            <a:t>kehamilan</a:t>
          </a:r>
          <a:r>
            <a:rPr lang="en-US" sz="2400" kern="1200" dirty="0"/>
            <a:t> </a:t>
          </a:r>
          <a:r>
            <a:rPr lang="en-US" sz="2400" kern="1200" dirty="0" err="1"/>
            <a:t>risiko</a:t>
          </a:r>
          <a:r>
            <a:rPr lang="en-US" sz="2400" kern="1200" dirty="0"/>
            <a:t> </a:t>
          </a:r>
          <a:r>
            <a:rPr lang="en-US" sz="2400" kern="1200" dirty="0" err="1"/>
            <a:t>tinggi</a:t>
          </a:r>
          <a:r>
            <a:rPr lang="en-US" sz="2400" kern="1200" dirty="0"/>
            <a:t> dan leaflet/</a:t>
          </a:r>
          <a:r>
            <a:rPr lang="en-US" sz="2400" kern="1200" dirty="0" err="1"/>
            <a:t>brosur</a:t>
          </a:r>
          <a:r>
            <a:rPr lang="en-US" sz="2400" kern="1200" dirty="0"/>
            <a:t> </a:t>
          </a:r>
          <a:r>
            <a:rPr lang="en-US" sz="2400" kern="1200" dirty="0" err="1"/>
            <a:t>tanda</a:t>
          </a:r>
          <a:r>
            <a:rPr lang="en-US" sz="2400" kern="1200" dirty="0"/>
            <a:t> </a:t>
          </a:r>
          <a:r>
            <a:rPr lang="en-US" sz="2400" kern="1200" dirty="0" err="1"/>
            <a:t>bahaya</a:t>
          </a:r>
          <a:r>
            <a:rPr lang="en-US" sz="2400" kern="1200" dirty="0"/>
            <a:t> </a:t>
          </a:r>
          <a:r>
            <a:rPr lang="en-US" sz="2400" kern="1200" dirty="0" err="1"/>
            <a:t>kehamilan</a:t>
          </a:r>
          <a:endParaRPr lang="en-US" sz="2400" kern="1200" dirty="0"/>
        </a:p>
      </dsp:txBody>
      <dsp:txXfrm>
        <a:off x="573752" y="3369252"/>
        <a:ext cx="5881965" cy="119049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97B301-A34B-42BF-962A-099B55E03D6A}" type="datetimeFigureOut">
              <a:rPr lang="zh-CN" altLang="en-US" smtClean="0"/>
              <a:pPr/>
              <a:t>2022/9/17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2ED82A-7D49-4CE3-9130-8D7DE45AE74B}" type="slidenum">
              <a:rPr lang="zh-CN" altLang="en-US" smtClean="0"/>
              <a:pPr/>
              <a:t>‹#›</a:t>
            </a:fld>
            <a:endParaRPr lang="zh-CN" altLang="en-US"/>
          </a:p>
        </p:txBody>
      </p:sp>
    </p:spTree>
    <p:extLst>
      <p:ext uri="{BB962C8B-B14F-4D97-AF65-F5344CB8AC3E}">
        <p14:creationId xmlns:p14="http://schemas.microsoft.com/office/powerpoint/2010/main" val="3324931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Ref idx="1001">
        <a:schemeClr val="bg1"/>
      </p:bgRef>
    </p:bg>
    <p:spTree>
      <p:nvGrpSpPr>
        <p:cNvPr id="1" name=""/>
        <p:cNvGrpSpPr/>
        <p:nvPr/>
      </p:nvGrpSpPr>
      <p:grpSpPr>
        <a:xfrm>
          <a:off x="0" y="0"/>
          <a:ext cx="0" cy="0"/>
          <a:chOff x="0" y="0"/>
          <a:chExt cx="0" cy="0"/>
        </a:xfrm>
      </p:grpSpPr>
      <p:sp>
        <p:nvSpPr>
          <p:cNvPr id="7" name="矩形 6"/>
          <p:cNvSpPr/>
          <p:nvPr userDrawn="1"/>
        </p:nvSpPr>
        <p:spPr>
          <a:xfrm>
            <a:off x="11125578" y="163675"/>
            <a:ext cx="775136" cy="246221"/>
          </a:xfrm>
          <a:prstGeom prst="rect">
            <a:avLst/>
          </a:prstGeom>
        </p:spPr>
        <p:txBody>
          <a:bodyPr wrap="square">
            <a:spAutoFit/>
          </a:bodyPr>
          <a:lstStyle/>
          <a:p>
            <a:pPr fontAlgn="auto">
              <a:spcBef>
                <a:spcPts val="0"/>
              </a:spcBef>
              <a:spcAft>
                <a:spcPts val="0"/>
              </a:spcAft>
              <a:buFontTx/>
              <a:buNone/>
            </a:pPr>
            <a:r>
              <a:rPr lang="en-US" altLang="zh-CN" sz="100" dirty="0">
                <a:solidFill>
                  <a:prstClr val="white"/>
                </a:solidFill>
                <a:latin typeface="Calibri"/>
                <a:ea typeface="宋体"/>
              </a:rPr>
              <a:t>PPT</a:t>
            </a:r>
            <a:r>
              <a:rPr lang="zh-CN" altLang="en-US" sz="100" dirty="0">
                <a:solidFill>
                  <a:prstClr val="white"/>
                </a:solidFill>
                <a:latin typeface="Calibri"/>
                <a:ea typeface="宋体"/>
              </a:rPr>
              <a:t>模板下载：</a:t>
            </a:r>
            <a:r>
              <a:rPr lang="en-US" altLang="zh-CN" sz="100" dirty="0">
                <a:solidFill>
                  <a:prstClr val="white"/>
                </a:solidFill>
                <a:latin typeface="Calibri"/>
                <a:ea typeface="宋体"/>
              </a:rPr>
              <a:t>www.1ppt.com/moban/     </a:t>
            </a:r>
            <a:r>
              <a:rPr lang="zh-CN" altLang="en-US" sz="100" dirty="0">
                <a:solidFill>
                  <a:prstClr val="white"/>
                </a:solidFill>
                <a:latin typeface="Calibri"/>
                <a:ea typeface="宋体"/>
              </a:rPr>
              <a:t>行业</a:t>
            </a:r>
            <a:r>
              <a:rPr lang="en-US" altLang="zh-CN" sz="100" dirty="0">
                <a:solidFill>
                  <a:prstClr val="white"/>
                </a:solidFill>
                <a:latin typeface="Calibri"/>
                <a:ea typeface="宋体"/>
              </a:rPr>
              <a:t>PPT</a:t>
            </a:r>
            <a:r>
              <a:rPr lang="zh-CN" altLang="en-US" sz="100" dirty="0">
                <a:solidFill>
                  <a:prstClr val="white"/>
                </a:solidFill>
                <a:latin typeface="Calibri"/>
                <a:ea typeface="宋体"/>
              </a:rPr>
              <a:t>模板：</a:t>
            </a:r>
            <a:r>
              <a:rPr lang="en-US" altLang="zh-CN" sz="100" dirty="0">
                <a:solidFill>
                  <a:prstClr val="white"/>
                </a:solidFill>
                <a:latin typeface="Calibri"/>
                <a:ea typeface="宋体"/>
              </a:rPr>
              <a:t>www.1ppt.com/hangye/ </a:t>
            </a:r>
          </a:p>
          <a:p>
            <a:pPr fontAlgn="auto">
              <a:spcBef>
                <a:spcPts val="0"/>
              </a:spcBef>
              <a:spcAft>
                <a:spcPts val="0"/>
              </a:spcAft>
              <a:buFontTx/>
              <a:buNone/>
            </a:pPr>
            <a:r>
              <a:rPr lang="zh-CN" altLang="en-US" sz="100" dirty="0">
                <a:solidFill>
                  <a:prstClr val="white"/>
                </a:solidFill>
                <a:latin typeface="Calibri"/>
                <a:ea typeface="宋体"/>
              </a:rPr>
              <a:t>节日</a:t>
            </a:r>
            <a:r>
              <a:rPr lang="en-US" altLang="zh-CN" sz="100" dirty="0">
                <a:solidFill>
                  <a:prstClr val="white"/>
                </a:solidFill>
                <a:latin typeface="Calibri"/>
                <a:ea typeface="宋体"/>
              </a:rPr>
              <a:t>PPT</a:t>
            </a:r>
            <a:r>
              <a:rPr lang="zh-CN" altLang="en-US" sz="100" dirty="0">
                <a:solidFill>
                  <a:prstClr val="white"/>
                </a:solidFill>
                <a:latin typeface="Calibri"/>
                <a:ea typeface="宋体"/>
              </a:rPr>
              <a:t>模板：</a:t>
            </a:r>
            <a:r>
              <a:rPr lang="en-US" altLang="zh-CN" sz="100" dirty="0">
                <a:solidFill>
                  <a:prstClr val="white"/>
                </a:solidFill>
                <a:latin typeface="Calibri"/>
                <a:ea typeface="宋体"/>
              </a:rPr>
              <a:t>www.1ppt.com/jieri/           PPT</a:t>
            </a:r>
            <a:r>
              <a:rPr lang="zh-CN" altLang="en-US" sz="100" dirty="0">
                <a:solidFill>
                  <a:prstClr val="white"/>
                </a:solidFill>
                <a:latin typeface="Calibri"/>
                <a:ea typeface="宋体"/>
              </a:rPr>
              <a:t>素材下载：</a:t>
            </a:r>
            <a:r>
              <a:rPr lang="en-US" altLang="zh-CN" sz="100" dirty="0">
                <a:solidFill>
                  <a:prstClr val="white"/>
                </a:solidFill>
                <a:latin typeface="Calibri"/>
                <a:ea typeface="宋体"/>
              </a:rPr>
              <a:t>www.1ppt.com/sucai/</a:t>
            </a:r>
          </a:p>
          <a:p>
            <a:pPr fontAlgn="auto">
              <a:spcBef>
                <a:spcPts val="0"/>
              </a:spcBef>
              <a:spcAft>
                <a:spcPts val="0"/>
              </a:spcAft>
              <a:buFontTx/>
              <a:buNone/>
            </a:pPr>
            <a:r>
              <a:rPr lang="en-US" altLang="zh-CN" sz="100" dirty="0">
                <a:solidFill>
                  <a:prstClr val="white"/>
                </a:solidFill>
                <a:latin typeface="Calibri"/>
                <a:ea typeface="宋体"/>
              </a:rPr>
              <a:t>PPT</a:t>
            </a:r>
            <a:r>
              <a:rPr lang="zh-CN" altLang="en-US" sz="100" dirty="0">
                <a:solidFill>
                  <a:prstClr val="white"/>
                </a:solidFill>
                <a:latin typeface="Calibri"/>
                <a:ea typeface="宋体"/>
              </a:rPr>
              <a:t>背景图片：</a:t>
            </a:r>
            <a:r>
              <a:rPr lang="en-US" altLang="zh-CN" sz="100" dirty="0">
                <a:solidFill>
                  <a:prstClr val="white"/>
                </a:solidFill>
                <a:latin typeface="Calibri"/>
                <a:ea typeface="宋体"/>
              </a:rPr>
              <a:t>www.1ppt.com/beijing/      PPT</a:t>
            </a:r>
            <a:r>
              <a:rPr lang="zh-CN" altLang="en-US" sz="100" dirty="0">
                <a:solidFill>
                  <a:prstClr val="white"/>
                </a:solidFill>
                <a:latin typeface="Calibri"/>
                <a:ea typeface="宋体"/>
              </a:rPr>
              <a:t>图表下载：</a:t>
            </a:r>
            <a:r>
              <a:rPr lang="en-US" altLang="zh-CN" sz="100" dirty="0">
                <a:solidFill>
                  <a:prstClr val="white"/>
                </a:solidFill>
                <a:latin typeface="Calibri"/>
                <a:ea typeface="宋体"/>
              </a:rPr>
              <a:t>www.1ppt.com/tubiao/      </a:t>
            </a:r>
          </a:p>
          <a:p>
            <a:pPr fontAlgn="auto">
              <a:spcBef>
                <a:spcPts val="0"/>
              </a:spcBef>
              <a:spcAft>
                <a:spcPts val="0"/>
              </a:spcAft>
              <a:buFontTx/>
              <a:buNone/>
            </a:pPr>
            <a:r>
              <a:rPr lang="zh-CN" altLang="en-US" sz="100" dirty="0">
                <a:solidFill>
                  <a:prstClr val="white"/>
                </a:solidFill>
                <a:latin typeface="Calibri"/>
                <a:ea typeface="宋体"/>
              </a:rPr>
              <a:t>优秀</a:t>
            </a:r>
            <a:r>
              <a:rPr lang="en-US" altLang="zh-CN" sz="100" dirty="0">
                <a:solidFill>
                  <a:prstClr val="white"/>
                </a:solidFill>
                <a:latin typeface="Calibri"/>
                <a:ea typeface="宋体"/>
              </a:rPr>
              <a:t>PPT</a:t>
            </a:r>
            <a:r>
              <a:rPr lang="zh-CN" altLang="en-US" sz="100" dirty="0">
                <a:solidFill>
                  <a:prstClr val="white"/>
                </a:solidFill>
                <a:latin typeface="Calibri"/>
                <a:ea typeface="宋体"/>
              </a:rPr>
              <a:t>下载：</a:t>
            </a:r>
            <a:r>
              <a:rPr lang="en-US" altLang="zh-CN" sz="100" dirty="0">
                <a:solidFill>
                  <a:prstClr val="white"/>
                </a:solidFill>
                <a:latin typeface="Calibri"/>
                <a:ea typeface="宋体"/>
              </a:rPr>
              <a:t>www.1ppt.com/xiazai/        PPT</a:t>
            </a:r>
            <a:r>
              <a:rPr lang="zh-CN" altLang="en-US" sz="100" dirty="0">
                <a:solidFill>
                  <a:prstClr val="white"/>
                </a:solidFill>
                <a:latin typeface="Calibri"/>
                <a:ea typeface="宋体"/>
              </a:rPr>
              <a:t>教程： </a:t>
            </a:r>
            <a:r>
              <a:rPr lang="en-US" altLang="zh-CN" sz="100" dirty="0">
                <a:solidFill>
                  <a:prstClr val="white"/>
                </a:solidFill>
                <a:latin typeface="Calibri"/>
                <a:ea typeface="宋体"/>
              </a:rPr>
              <a:t>www.1ppt.com/powerpoint/      </a:t>
            </a:r>
          </a:p>
          <a:p>
            <a:pPr fontAlgn="auto">
              <a:spcBef>
                <a:spcPts val="0"/>
              </a:spcBef>
              <a:spcAft>
                <a:spcPts val="0"/>
              </a:spcAft>
              <a:buFontTx/>
              <a:buNone/>
            </a:pPr>
            <a:r>
              <a:rPr lang="en-US" altLang="zh-CN" sz="100" dirty="0">
                <a:solidFill>
                  <a:prstClr val="white"/>
                </a:solidFill>
                <a:latin typeface="Calibri"/>
                <a:ea typeface="宋体"/>
              </a:rPr>
              <a:t>Word</a:t>
            </a:r>
            <a:r>
              <a:rPr lang="zh-CN" altLang="en-US" sz="100" dirty="0">
                <a:solidFill>
                  <a:prstClr val="white"/>
                </a:solidFill>
                <a:latin typeface="Calibri"/>
                <a:ea typeface="宋体"/>
              </a:rPr>
              <a:t>教程： </a:t>
            </a:r>
            <a:r>
              <a:rPr lang="en-US" altLang="zh-CN" sz="100" dirty="0">
                <a:solidFill>
                  <a:prstClr val="white"/>
                </a:solidFill>
                <a:latin typeface="Calibri"/>
                <a:ea typeface="宋体"/>
              </a:rPr>
              <a:t>www.1ppt.com/word/              Excel</a:t>
            </a:r>
            <a:r>
              <a:rPr lang="zh-CN" altLang="en-US" sz="100" dirty="0">
                <a:solidFill>
                  <a:prstClr val="white"/>
                </a:solidFill>
                <a:latin typeface="Calibri"/>
                <a:ea typeface="宋体"/>
              </a:rPr>
              <a:t>教程：</a:t>
            </a:r>
            <a:r>
              <a:rPr lang="en-US" altLang="zh-CN" sz="100" dirty="0">
                <a:solidFill>
                  <a:prstClr val="white"/>
                </a:solidFill>
                <a:latin typeface="Calibri"/>
                <a:ea typeface="宋体"/>
              </a:rPr>
              <a:t>www.1ppt.com/excel/  </a:t>
            </a:r>
          </a:p>
          <a:p>
            <a:pPr fontAlgn="auto">
              <a:spcBef>
                <a:spcPts val="0"/>
              </a:spcBef>
              <a:spcAft>
                <a:spcPts val="0"/>
              </a:spcAft>
              <a:buFontTx/>
              <a:buNone/>
            </a:pPr>
            <a:r>
              <a:rPr lang="zh-CN" altLang="en-US" sz="100" dirty="0">
                <a:solidFill>
                  <a:prstClr val="white"/>
                </a:solidFill>
                <a:latin typeface="Calibri"/>
                <a:ea typeface="宋体"/>
              </a:rPr>
              <a:t>资料下载：</a:t>
            </a:r>
            <a:r>
              <a:rPr lang="en-US" altLang="zh-CN" sz="100" dirty="0">
                <a:solidFill>
                  <a:prstClr val="white"/>
                </a:solidFill>
                <a:latin typeface="Calibri"/>
                <a:ea typeface="宋体"/>
              </a:rPr>
              <a:t>www.1ppt.com/ziliao/                PPT</a:t>
            </a:r>
            <a:r>
              <a:rPr lang="zh-CN" altLang="en-US" sz="100" dirty="0">
                <a:solidFill>
                  <a:prstClr val="white"/>
                </a:solidFill>
                <a:latin typeface="Calibri"/>
                <a:ea typeface="宋体"/>
              </a:rPr>
              <a:t>课件下载：</a:t>
            </a:r>
            <a:r>
              <a:rPr lang="en-US" altLang="zh-CN" sz="100" dirty="0">
                <a:solidFill>
                  <a:prstClr val="white"/>
                </a:solidFill>
                <a:latin typeface="Calibri"/>
                <a:ea typeface="宋体"/>
              </a:rPr>
              <a:t>www.1ppt.com/kejian/ </a:t>
            </a:r>
          </a:p>
          <a:p>
            <a:pPr fontAlgn="auto">
              <a:spcBef>
                <a:spcPts val="0"/>
              </a:spcBef>
              <a:spcAft>
                <a:spcPts val="0"/>
              </a:spcAft>
              <a:buFontTx/>
              <a:buNone/>
            </a:pPr>
            <a:r>
              <a:rPr lang="zh-CN" altLang="en-US" sz="100" dirty="0">
                <a:solidFill>
                  <a:prstClr val="white"/>
                </a:solidFill>
                <a:latin typeface="Calibri"/>
                <a:ea typeface="宋体"/>
              </a:rPr>
              <a:t>范文下载：</a:t>
            </a:r>
            <a:r>
              <a:rPr lang="en-US" altLang="zh-CN" sz="100" dirty="0">
                <a:solidFill>
                  <a:prstClr val="white"/>
                </a:solidFill>
                <a:latin typeface="Calibri"/>
                <a:ea typeface="宋体"/>
              </a:rPr>
              <a:t>www.1ppt.com/fanwen/             </a:t>
            </a:r>
            <a:r>
              <a:rPr lang="zh-CN" altLang="en-US" sz="100" dirty="0">
                <a:solidFill>
                  <a:prstClr val="white"/>
                </a:solidFill>
                <a:latin typeface="Calibri"/>
                <a:ea typeface="宋体"/>
              </a:rPr>
              <a:t>试卷下载：</a:t>
            </a:r>
            <a:r>
              <a:rPr lang="en-US" altLang="zh-CN" sz="100" dirty="0">
                <a:solidFill>
                  <a:prstClr val="white"/>
                </a:solidFill>
                <a:latin typeface="Calibri"/>
                <a:ea typeface="宋体"/>
              </a:rPr>
              <a:t>www.1ppt.com/shiti/  </a:t>
            </a:r>
          </a:p>
          <a:p>
            <a:pPr fontAlgn="auto">
              <a:spcBef>
                <a:spcPts val="0"/>
              </a:spcBef>
              <a:spcAft>
                <a:spcPts val="0"/>
              </a:spcAft>
              <a:buFontTx/>
              <a:buNone/>
            </a:pPr>
            <a:r>
              <a:rPr lang="zh-CN" altLang="en-US" sz="100" dirty="0">
                <a:solidFill>
                  <a:prstClr val="white"/>
                </a:solidFill>
                <a:latin typeface="Calibri"/>
                <a:ea typeface="宋体"/>
              </a:rPr>
              <a:t>教案下载：</a:t>
            </a:r>
            <a:r>
              <a:rPr lang="en-US" altLang="zh-CN" sz="100" dirty="0">
                <a:solidFill>
                  <a:prstClr val="white"/>
                </a:solidFill>
                <a:latin typeface="Calibri"/>
                <a:ea typeface="宋体"/>
              </a:rPr>
              <a:t>www.1ppt.com/jiaoan/        </a:t>
            </a:r>
          </a:p>
          <a:p>
            <a:pPr fontAlgn="auto">
              <a:spcBef>
                <a:spcPts val="0"/>
              </a:spcBef>
              <a:spcAft>
                <a:spcPts val="0"/>
              </a:spcAft>
              <a:buFontTx/>
              <a:buNone/>
            </a:pPr>
            <a:r>
              <a:rPr lang="zh-CN" altLang="en-US" sz="100" dirty="0">
                <a:solidFill>
                  <a:prstClr val="white"/>
                </a:solidFill>
                <a:latin typeface="Calibri"/>
                <a:ea typeface="宋体"/>
              </a:rPr>
              <a:t>字体下载：</a:t>
            </a:r>
            <a:r>
              <a:rPr lang="en-US" altLang="zh-CN" sz="100" dirty="0">
                <a:solidFill>
                  <a:prstClr val="white"/>
                </a:solidFill>
                <a:latin typeface="Calibri"/>
                <a:ea typeface="宋体"/>
              </a:rPr>
              <a:t>www.1ppt.com/ziti/</a:t>
            </a:r>
          </a:p>
          <a:p>
            <a:pPr fontAlgn="auto">
              <a:spcBef>
                <a:spcPts val="0"/>
              </a:spcBef>
              <a:spcAft>
                <a:spcPts val="0"/>
              </a:spcAft>
              <a:buFontTx/>
              <a:buNone/>
            </a:pPr>
            <a:r>
              <a:rPr lang="en-US" altLang="zh-CN" sz="100" dirty="0">
                <a:solidFill>
                  <a:prstClr val="white"/>
                </a:solidFill>
                <a:latin typeface="Calibri"/>
                <a:ea typeface="宋体"/>
              </a:rPr>
              <a:t> </a:t>
            </a:r>
            <a:endParaRPr lang="zh-CN" altLang="en-US" sz="100" dirty="0">
              <a:solidFill>
                <a:prstClr val="white"/>
              </a:solidFill>
              <a:latin typeface="Calibri"/>
              <a:ea typeface="宋体"/>
            </a:endParaRPr>
          </a:p>
        </p:txBody>
      </p:sp>
      <p:pic>
        <p:nvPicPr>
          <p:cNvPr id="2" name="图片 6"/>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0"/>
            <a:ext cx="12192000" cy="687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日期占位符 1"/>
          <p:cNvSpPr>
            <a:spLocks noGrp="1"/>
          </p:cNvSpPr>
          <p:nvPr>
            <p:ph type="dt" sz="half" idx="10"/>
          </p:nvPr>
        </p:nvSpPr>
        <p:spPr/>
        <p:txBody>
          <a:bodyPr/>
          <a:lstStyle>
            <a:lvl1pPr>
              <a:defRPr/>
            </a:lvl1pPr>
          </a:lstStyle>
          <a:p>
            <a:pPr>
              <a:defRPr/>
            </a:pPr>
            <a:fld id="{52BB29EB-D256-4FB7-A998-91D7DB4EFF3A}" type="datetimeFigureOut">
              <a:rPr lang="zh-CN" altLang="en-US"/>
              <a:pPr>
                <a:defRPr/>
              </a:pPr>
              <a:t>2022/9/17</a:t>
            </a:fld>
            <a:endParaRPr lang="zh-CN" altLang="en-US"/>
          </a:p>
        </p:txBody>
      </p:sp>
      <p:sp>
        <p:nvSpPr>
          <p:cNvPr id="4" name="页脚占位符 2"/>
          <p:cNvSpPr>
            <a:spLocks noGrp="1"/>
          </p:cNvSpPr>
          <p:nvPr>
            <p:ph type="ftr" sz="quarter" idx="11"/>
          </p:nvPr>
        </p:nvSpPr>
        <p:spPr/>
        <p:txBody>
          <a:bodyPr/>
          <a:lstStyle>
            <a:lvl1pPr>
              <a:defRPr/>
            </a:lvl1pPr>
          </a:lstStyle>
          <a:p>
            <a:pPr>
              <a:defRPr/>
            </a:pPr>
            <a:endParaRPr lang="zh-CN" altLang="en-US"/>
          </a:p>
        </p:txBody>
      </p:sp>
      <p:sp>
        <p:nvSpPr>
          <p:cNvPr id="5" name="灯片编号占位符 3"/>
          <p:cNvSpPr>
            <a:spLocks noGrp="1"/>
          </p:cNvSpPr>
          <p:nvPr>
            <p:ph type="sldNum" sz="quarter" idx="12"/>
          </p:nvPr>
        </p:nvSpPr>
        <p:spPr/>
        <p:txBody>
          <a:bodyPr/>
          <a:lstStyle>
            <a:lvl1pPr>
              <a:defRPr/>
            </a:lvl1pPr>
          </a:lstStyle>
          <a:p>
            <a:fld id="{3E7BF3B0-E107-49E5-B64C-66F148BBB769}" type="slidenum">
              <a:rPr lang="zh-CN" altLang="en-US"/>
              <a:pPr/>
              <a:t>‹#›</a:t>
            </a:fld>
            <a:endParaRPr lang="zh-CN" altLang="en-US"/>
          </a:p>
        </p:txBody>
      </p:sp>
    </p:spTree>
    <p:extLst>
      <p:ext uri="{BB962C8B-B14F-4D97-AF65-F5344CB8AC3E}">
        <p14:creationId xmlns:p14="http://schemas.microsoft.com/office/powerpoint/2010/main" val="3051371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lvl1pPr>
              <a:defRPr/>
            </a:lvl1pPr>
          </a:lstStyle>
          <a:p>
            <a:pPr>
              <a:defRPr/>
            </a:pPr>
            <a:fld id="{52BB29EB-D256-4FB7-A998-91D7DB4EFF3A}" type="datetimeFigureOut">
              <a:rPr lang="zh-CN" altLang="en-US"/>
              <a:pPr>
                <a:defRPr/>
              </a:pPr>
              <a:t>2022/9/17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DB2BF004-0B18-40B6-B2AB-BF99850EB87E}" type="slidenum">
              <a:rPr lang="zh-CN" altLang="en-US"/>
              <a:pPr/>
              <a:t>‹#›</a:t>
            </a:fld>
            <a:endParaRPr lang="zh-CN" altLang="en-US"/>
          </a:p>
        </p:txBody>
      </p:sp>
    </p:spTree>
    <p:extLst>
      <p:ext uri="{BB962C8B-B14F-4D97-AF65-F5344CB8AC3E}">
        <p14:creationId xmlns:p14="http://schemas.microsoft.com/office/powerpoint/2010/main" val="2697974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lvl1pPr>
              <a:defRPr/>
            </a:lvl1pPr>
          </a:lstStyle>
          <a:p>
            <a:pPr>
              <a:defRPr/>
            </a:pPr>
            <a:fld id="{52BB29EB-D256-4FB7-A998-91D7DB4EFF3A}" type="datetimeFigureOut">
              <a:rPr lang="zh-CN" altLang="en-US"/>
              <a:pPr>
                <a:defRPr/>
              </a:pPr>
              <a:t>2022/9/17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7D8A7876-6D59-49BA-8B1D-B3D0C6E8A1D9}" type="slidenum">
              <a:rPr lang="zh-CN" altLang="en-US"/>
              <a:pPr/>
              <a:t>‹#›</a:t>
            </a:fld>
            <a:endParaRPr lang="zh-CN" altLang="en-US"/>
          </a:p>
        </p:txBody>
      </p:sp>
    </p:spTree>
    <p:extLst>
      <p:ext uri="{BB962C8B-B14F-4D97-AF65-F5344CB8AC3E}">
        <p14:creationId xmlns:p14="http://schemas.microsoft.com/office/powerpoint/2010/main" val="1008116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bg>
      <p:bgRef idx="1001">
        <a:schemeClr val="bg1"/>
      </p:bgRef>
    </p:bg>
    <p:spTree>
      <p:nvGrpSpPr>
        <p:cNvPr id="1" name=""/>
        <p:cNvGrpSpPr/>
        <p:nvPr/>
      </p:nvGrpSpPr>
      <p:grpSpPr>
        <a:xfrm>
          <a:off x="0" y="0"/>
          <a:ext cx="0" cy="0"/>
          <a:chOff x="0" y="0"/>
          <a:chExt cx="0" cy="0"/>
        </a:xfrm>
      </p:grpSpPr>
      <p:pic>
        <p:nvPicPr>
          <p:cNvPr id="2" name="图片 6"/>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0"/>
            <a:ext cx="12192000" cy="687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组合 7"/>
          <p:cNvGrpSpPr>
            <a:grpSpLocks/>
          </p:cNvGrpSpPr>
          <p:nvPr userDrawn="1"/>
        </p:nvGrpSpPr>
        <p:grpSpPr bwMode="auto">
          <a:xfrm>
            <a:off x="-1955800" y="-12700"/>
            <a:ext cx="16078200" cy="7874000"/>
            <a:chOff x="2557463" y="993776"/>
            <a:chExt cx="2801938" cy="1589087"/>
          </a:xfrm>
        </p:grpSpPr>
        <p:sp>
          <p:nvSpPr>
            <p:cNvPr id="4" name="Freeform 62"/>
            <p:cNvSpPr>
              <a:spLocks noChangeArrowheads="1"/>
            </p:cNvSpPr>
            <p:nvPr/>
          </p:nvSpPr>
          <p:spPr bwMode="auto">
            <a:xfrm>
              <a:off x="2892425" y="993776"/>
              <a:ext cx="2133600" cy="1589087"/>
            </a:xfrm>
            <a:custGeom>
              <a:avLst/>
              <a:gdLst>
                <a:gd name="T0" fmla="*/ 1774 w 1774"/>
                <a:gd name="T1" fmla="*/ 1233 h 1319"/>
                <a:gd name="T2" fmla="*/ 1688 w 1774"/>
                <a:gd name="T3" fmla="*/ 1319 h 1319"/>
                <a:gd name="T4" fmla="*/ 86 w 1774"/>
                <a:gd name="T5" fmla="*/ 1319 h 1319"/>
                <a:gd name="T6" fmla="*/ 0 w 1774"/>
                <a:gd name="T7" fmla="*/ 1233 h 1319"/>
                <a:gd name="T8" fmla="*/ 0 w 1774"/>
                <a:gd name="T9" fmla="*/ 86 h 1319"/>
                <a:gd name="T10" fmla="*/ 86 w 1774"/>
                <a:gd name="T11" fmla="*/ 0 h 1319"/>
                <a:gd name="T12" fmla="*/ 1688 w 1774"/>
                <a:gd name="T13" fmla="*/ 0 h 1319"/>
                <a:gd name="T14" fmla="*/ 1774 w 1774"/>
                <a:gd name="T15" fmla="*/ 86 h 1319"/>
                <a:gd name="T16" fmla="*/ 1774 w 1774"/>
                <a:gd name="T17" fmla="*/ 1233 h 1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74" h="1319">
                  <a:moveTo>
                    <a:pt x="1774" y="1233"/>
                  </a:moveTo>
                  <a:cubicBezTo>
                    <a:pt x="1774" y="1281"/>
                    <a:pt x="1735" y="1319"/>
                    <a:pt x="1688" y="1319"/>
                  </a:cubicBezTo>
                  <a:cubicBezTo>
                    <a:pt x="86" y="1319"/>
                    <a:pt x="86" y="1319"/>
                    <a:pt x="86" y="1319"/>
                  </a:cubicBezTo>
                  <a:cubicBezTo>
                    <a:pt x="38" y="1319"/>
                    <a:pt x="0" y="1281"/>
                    <a:pt x="0" y="1233"/>
                  </a:cubicBezTo>
                  <a:cubicBezTo>
                    <a:pt x="0" y="86"/>
                    <a:pt x="0" y="86"/>
                    <a:pt x="0" y="86"/>
                  </a:cubicBezTo>
                  <a:cubicBezTo>
                    <a:pt x="0" y="38"/>
                    <a:pt x="38" y="0"/>
                    <a:pt x="86" y="0"/>
                  </a:cubicBezTo>
                  <a:cubicBezTo>
                    <a:pt x="1688" y="0"/>
                    <a:pt x="1688" y="0"/>
                    <a:pt x="1688" y="0"/>
                  </a:cubicBezTo>
                  <a:cubicBezTo>
                    <a:pt x="1735" y="0"/>
                    <a:pt x="1774" y="38"/>
                    <a:pt x="1774" y="86"/>
                  </a:cubicBezTo>
                  <a:cubicBezTo>
                    <a:pt x="1774" y="1233"/>
                    <a:pt x="1774" y="1233"/>
                    <a:pt x="1774" y="1233"/>
                  </a:cubicBezTo>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5" name="Freeform 63"/>
            <p:cNvSpPr>
              <a:spLocks noChangeArrowheads="1"/>
            </p:cNvSpPr>
            <p:nvPr/>
          </p:nvSpPr>
          <p:spPr bwMode="auto">
            <a:xfrm>
              <a:off x="2908300" y="1006475"/>
              <a:ext cx="2101850" cy="1563687"/>
            </a:xfrm>
            <a:custGeom>
              <a:avLst/>
              <a:gdLst>
                <a:gd name="T0" fmla="*/ 1746 w 1746"/>
                <a:gd name="T1" fmla="*/ 1214 h 1299"/>
                <a:gd name="T2" fmla="*/ 1661 w 1746"/>
                <a:gd name="T3" fmla="*/ 1299 h 1299"/>
                <a:gd name="T4" fmla="*/ 85 w 1746"/>
                <a:gd name="T5" fmla="*/ 1299 h 1299"/>
                <a:gd name="T6" fmla="*/ 0 w 1746"/>
                <a:gd name="T7" fmla="*/ 1214 h 1299"/>
                <a:gd name="T8" fmla="*/ 0 w 1746"/>
                <a:gd name="T9" fmla="*/ 85 h 1299"/>
                <a:gd name="T10" fmla="*/ 85 w 1746"/>
                <a:gd name="T11" fmla="*/ 0 h 1299"/>
                <a:gd name="T12" fmla="*/ 1661 w 1746"/>
                <a:gd name="T13" fmla="*/ 0 h 1299"/>
                <a:gd name="T14" fmla="*/ 1746 w 1746"/>
                <a:gd name="T15" fmla="*/ 85 h 1299"/>
                <a:gd name="T16" fmla="*/ 1746 w 1746"/>
                <a:gd name="T17" fmla="*/ 1214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46" h="1299">
                  <a:moveTo>
                    <a:pt x="1746" y="1214"/>
                  </a:moveTo>
                  <a:cubicBezTo>
                    <a:pt x="1746" y="1261"/>
                    <a:pt x="1708" y="1299"/>
                    <a:pt x="1661" y="1299"/>
                  </a:cubicBezTo>
                  <a:cubicBezTo>
                    <a:pt x="85" y="1299"/>
                    <a:pt x="85" y="1299"/>
                    <a:pt x="85" y="1299"/>
                  </a:cubicBezTo>
                  <a:cubicBezTo>
                    <a:pt x="38" y="1299"/>
                    <a:pt x="0" y="1261"/>
                    <a:pt x="0" y="1214"/>
                  </a:cubicBezTo>
                  <a:cubicBezTo>
                    <a:pt x="0" y="85"/>
                    <a:pt x="0" y="85"/>
                    <a:pt x="0" y="85"/>
                  </a:cubicBezTo>
                  <a:cubicBezTo>
                    <a:pt x="0" y="38"/>
                    <a:pt x="38" y="0"/>
                    <a:pt x="85" y="0"/>
                  </a:cubicBezTo>
                  <a:cubicBezTo>
                    <a:pt x="1661" y="0"/>
                    <a:pt x="1661" y="0"/>
                    <a:pt x="1661" y="0"/>
                  </a:cubicBezTo>
                  <a:cubicBezTo>
                    <a:pt x="1708" y="0"/>
                    <a:pt x="1746" y="38"/>
                    <a:pt x="1746" y="85"/>
                  </a:cubicBezTo>
                  <a:cubicBezTo>
                    <a:pt x="1746" y="1214"/>
                    <a:pt x="1746" y="1214"/>
                    <a:pt x="1746" y="1214"/>
                  </a:cubicBezTo>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6" name="Freeform 64"/>
            <p:cNvSpPr>
              <a:spLocks noChangeArrowheads="1"/>
            </p:cNvSpPr>
            <p:nvPr/>
          </p:nvSpPr>
          <p:spPr bwMode="auto">
            <a:xfrm>
              <a:off x="2557463" y="2387600"/>
              <a:ext cx="2801938" cy="195262"/>
            </a:xfrm>
            <a:custGeom>
              <a:avLst/>
              <a:gdLst>
                <a:gd name="T0" fmla="*/ 0 w 2329"/>
                <a:gd name="T1" fmla="*/ 0 h 162"/>
                <a:gd name="T2" fmla="*/ 0 w 2329"/>
                <a:gd name="T3" fmla="*/ 76 h 162"/>
                <a:gd name="T4" fmla="*/ 113 w 2329"/>
                <a:gd name="T5" fmla="*/ 162 h 162"/>
                <a:gd name="T6" fmla="*/ 2216 w 2329"/>
                <a:gd name="T7" fmla="*/ 162 h 162"/>
                <a:gd name="T8" fmla="*/ 2329 w 2329"/>
                <a:gd name="T9" fmla="*/ 76 h 162"/>
                <a:gd name="T10" fmla="*/ 2329 w 2329"/>
                <a:gd name="T11" fmla="*/ 0 h 162"/>
                <a:gd name="T12" fmla="*/ 0 w 2329"/>
                <a:gd name="T13" fmla="*/ 0 h 162"/>
              </a:gdLst>
              <a:ahLst/>
              <a:cxnLst>
                <a:cxn ang="0">
                  <a:pos x="T0" y="T1"/>
                </a:cxn>
                <a:cxn ang="0">
                  <a:pos x="T2" y="T3"/>
                </a:cxn>
                <a:cxn ang="0">
                  <a:pos x="T4" y="T5"/>
                </a:cxn>
                <a:cxn ang="0">
                  <a:pos x="T6" y="T7"/>
                </a:cxn>
                <a:cxn ang="0">
                  <a:pos x="T8" y="T9"/>
                </a:cxn>
                <a:cxn ang="0">
                  <a:pos x="T10" y="T11"/>
                </a:cxn>
                <a:cxn ang="0">
                  <a:pos x="T12" y="T13"/>
                </a:cxn>
              </a:cxnLst>
              <a:rect l="0" t="0" r="r" b="b"/>
              <a:pathLst>
                <a:path w="2329" h="162">
                  <a:moveTo>
                    <a:pt x="0" y="0"/>
                  </a:moveTo>
                  <a:cubicBezTo>
                    <a:pt x="0" y="76"/>
                    <a:pt x="0" y="76"/>
                    <a:pt x="0" y="76"/>
                  </a:cubicBezTo>
                  <a:cubicBezTo>
                    <a:pt x="0" y="124"/>
                    <a:pt x="51" y="162"/>
                    <a:pt x="113" y="162"/>
                  </a:cubicBezTo>
                  <a:cubicBezTo>
                    <a:pt x="2216" y="162"/>
                    <a:pt x="2216" y="162"/>
                    <a:pt x="2216" y="162"/>
                  </a:cubicBezTo>
                  <a:cubicBezTo>
                    <a:pt x="2279" y="162"/>
                    <a:pt x="2329" y="124"/>
                    <a:pt x="2329" y="76"/>
                  </a:cubicBezTo>
                  <a:cubicBezTo>
                    <a:pt x="2329" y="0"/>
                    <a:pt x="2329" y="0"/>
                    <a:pt x="2329" y="0"/>
                  </a:cubicBezTo>
                  <a:lnTo>
                    <a:pt x="0" y="0"/>
                  </a:ln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7" name="Freeform 65"/>
            <p:cNvSpPr>
              <a:spLocks noChangeArrowheads="1"/>
            </p:cNvSpPr>
            <p:nvPr/>
          </p:nvSpPr>
          <p:spPr bwMode="auto">
            <a:xfrm>
              <a:off x="2560638" y="2501900"/>
              <a:ext cx="2795588" cy="80962"/>
            </a:xfrm>
            <a:custGeom>
              <a:avLst/>
              <a:gdLst>
                <a:gd name="T0" fmla="*/ 0 w 2323"/>
                <a:gd name="T1" fmla="*/ 0 h 67"/>
                <a:gd name="T2" fmla="*/ 110 w 2323"/>
                <a:gd name="T3" fmla="*/ 67 h 67"/>
                <a:gd name="T4" fmla="*/ 2213 w 2323"/>
                <a:gd name="T5" fmla="*/ 67 h 67"/>
                <a:gd name="T6" fmla="*/ 2323 w 2323"/>
                <a:gd name="T7" fmla="*/ 0 h 67"/>
                <a:gd name="T8" fmla="*/ 0 w 2323"/>
                <a:gd name="T9" fmla="*/ 0 h 67"/>
              </a:gdLst>
              <a:ahLst/>
              <a:cxnLst>
                <a:cxn ang="0">
                  <a:pos x="T0" y="T1"/>
                </a:cxn>
                <a:cxn ang="0">
                  <a:pos x="T2" y="T3"/>
                </a:cxn>
                <a:cxn ang="0">
                  <a:pos x="T4" y="T5"/>
                </a:cxn>
                <a:cxn ang="0">
                  <a:pos x="T6" y="T7"/>
                </a:cxn>
                <a:cxn ang="0">
                  <a:pos x="T8" y="T9"/>
                </a:cxn>
              </a:cxnLst>
              <a:rect l="0" t="0" r="r" b="b"/>
              <a:pathLst>
                <a:path w="2323" h="67">
                  <a:moveTo>
                    <a:pt x="0" y="0"/>
                  </a:moveTo>
                  <a:cubicBezTo>
                    <a:pt x="11" y="38"/>
                    <a:pt x="56" y="67"/>
                    <a:pt x="110" y="67"/>
                  </a:cubicBezTo>
                  <a:cubicBezTo>
                    <a:pt x="2213" y="67"/>
                    <a:pt x="2213" y="67"/>
                    <a:pt x="2213" y="67"/>
                  </a:cubicBezTo>
                  <a:cubicBezTo>
                    <a:pt x="2267" y="67"/>
                    <a:pt x="2312" y="38"/>
                    <a:pt x="2323" y="0"/>
                  </a:cubicBezTo>
                  <a:lnTo>
                    <a:pt x="0" y="0"/>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8" name="Rectangle 66"/>
            <p:cNvSpPr>
              <a:spLocks noChangeArrowheads="1"/>
            </p:cNvSpPr>
            <p:nvPr/>
          </p:nvSpPr>
          <p:spPr bwMode="auto">
            <a:xfrm>
              <a:off x="3002044" y="1112958"/>
              <a:ext cx="1914436" cy="1196941"/>
            </a:xfrm>
            <a:prstGeom prst="rect">
              <a:avLst/>
            </a:prstGeom>
            <a:solidFill>
              <a:srgbClr val="A5E6E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buFontTx/>
                <a:buNone/>
                <a:defRPr/>
              </a:pPr>
              <a:endParaRPr lang="zh-CN" altLang="en-US"/>
            </a:p>
          </p:txBody>
        </p:sp>
        <p:sp>
          <p:nvSpPr>
            <p:cNvPr id="9" name="Rectangle 67"/>
            <p:cNvSpPr>
              <a:spLocks noChangeArrowheads="1"/>
            </p:cNvSpPr>
            <p:nvPr/>
          </p:nvSpPr>
          <p:spPr bwMode="auto">
            <a:xfrm>
              <a:off x="3002044" y="1112958"/>
              <a:ext cx="1914436" cy="1196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buFontTx/>
                <a:buNone/>
                <a:defRPr/>
              </a:pPr>
              <a:endParaRPr lang="zh-CN" altLang="en-US"/>
            </a:p>
          </p:txBody>
        </p:sp>
        <p:sp>
          <p:nvSpPr>
            <p:cNvPr id="10" name="Freeform 69"/>
            <p:cNvSpPr>
              <a:spLocks noChangeArrowheads="1"/>
            </p:cNvSpPr>
            <p:nvPr/>
          </p:nvSpPr>
          <p:spPr bwMode="auto">
            <a:xfrm>
              <a:off x="3001963" y="1144588"/>
              <a:ext cx="1914525" cy="1165225"/>
            </a:xfrm>
            <a:custGeom>
              <a:avLst/>
              <a:gdLst>
                <a:gd name="T0" fmla="*/ 1206 w 1206"/>
                <a:gd name="T1" fmla="*/ 734 h 734"/>
                <a:gd name="T2" fmla="*/ 0 w 1206"/>
                <a:gd name="T3" fmla="*/ 734 h 734"/>
                <a:gd name="T4" fmla="*/ 16 w 1206"/>
                <a:gd name="T5" fmla="*/ 0 h 734"/>
                <a:gd name="T6" fmla="*/ 1189 w 1206"/>
                <a:gd name="T7" fmla="*/ 0 h 734"/>
                <a:gd name="T8" fmla="*/ 1206 w 1206"/>
                <a:gd name="T9" fmla="*/ 734 h 734"/>
              </a:gdLst>
              <a:ahLst/>
              <a:cxnLst>
                <a:cxn ang="0">
                  <a:pos x="T0" y="T1"/>
                </a:cxn>
                <a:cxn ang="0">
                  <a:pos x="T2" y="T3"/>
                </a:cxn>
                <a:cxn ang="0">
                  <a:pos x="T4" y="T5"/>
                </a:cxn>
                <a:cxn ang="0">
                  <a:pos x="T6" y="T7"/>
                </a:cxn>
                <a:cxn ang="0">
                  <a:pos x="T8" y="T9"/>
                </a:cxn>
              </a:cxnLst>
              <a:rect l="0" t="0" r="r" b="b"/>
              <a:pathLst>
                <a:path w="1206" h="734">
                  <a:moveTo>
                    <a:pt x="1206" y="734"/>
                  </a:moveTo>
                  <a:lnTo>
                    <a:pt x="0" y="734"/>
                  </a:lnTo>
                  <a:lnTo>
                    <a:pt x="16" y="0"/>
                  </a:lnTo>
                  <a:lnTo>
                    <a:pt x="1189" y="0"/>
                  </a:lnTo>
                  <a:lnTo>
                    <a:pt x="1206" y="73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11" name="Oval 74"/>
            <p:cNvSpPr>
              <a:spLocks noChangeArrowheads="1"/>
            </p:cNvSpPr>
            <p:nvPr/>
          </p:nvSpPr>
          <p:spPr bwMode="auto">
            <a:xfrm>
              <a:off x="3930767" y="1027096"/>
              <a:ext cx="55331" cy="55426"/>
            </a:xfrm>
            <a:prstGeom prst="ellipse">
              <a:avLst/>
            </a:prstGeom>
            <a:solidFill>
              <a:srgbClr val="CACACA"/>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buFontTx/>
                <a:buNone/>
                <a:defRPr/>
              </a:pPr>
              <a:endParaRPr lang="zh-CN" altLang="en-US"/>
            </a:p>
          </p:txBody>
        </p:sp>
        <p:sp>
          <p:nvSpPr>
            <p:cNvPr id="12" name="Oval 75"/>
            <p:cNvSpPr>
              <a:spLocks noChangeArrowheads="1"/>
            </p:cNvSpPr>
            <p:nvPr/>
          </p:nvSpPr>
          <p:spPr bwMode="auto">
            <a:xfrm>
              <a:off x="3937130" y="1033503"/>
              <a:ext cx="44264" cy="46135"/>
            </a:xfrm>
            <a:prstGeom prst="ellipse">
              <a:avLst/>
            </a:prstGeom>
            <a:solidFill>
              <a:srgbClr val="808080"/>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buFontTx/>
                <a:buNone/>
                <a:defRPr/>
              </a:pPr>
              <a:endParaRPr lang="zh-CN" altLang="en-US"/>
            </a:p>
          </p:txBody>
        </p:sp>
        <p:sp>
          <p:nvSpPr>
            <p:cNvPr id="13" name="Freeform 76"/>
            <p:cNvSpPr>
              <a:spLocks noEditPoints="1" noChangeArrowheads="1"/>
            </p:cNvSpPr>
            <p:nvPr/>
          </p:nvSpPr>
          <p:spPr bwMode="auto">
            <a:xfrm>
              <a:off x="3467100" y="2387600"/>
              <a:ext cx="982663" cy="61912"/>
            </a:xfrm>
            <a:custGeom>
              <a:avLst/>
              <a:gdLst>
                <a:gd name="T0" fmla="*/ 615 w 619"/>
                <a:gd name="T1" fmla="*/ 4 h 39"/>
                <a:gd name="T2" fmla="*/ 615 w 619"/>
                <a:gd name="T3" fmla="*/ 35 h 39"/>
                <a:gd name="T4" fmla="*/ 4 w 619"/>
                <a:gd name="T5" fmla="*/ 35 h 39"/>
                <a:gd name="T6" fmla="*/ 4 w 619"/>
                <a:gd name="T7" fmla="*/ 4 h 39"/>
                <a:gd name="T8" fmla="*/ 615 w 619"/>
                <a:gd name="T9" fmla="*/ 4 h 39"/>
                <a:gd name="T10" fmla="*/ 619 w 619"/>
                <a:gd name="T11" fmla="*/ 0 h 39"/>
                <a:gd name="T12" fmla="*/ 0 w 619"/>
                <a:gd name="T13" fmla="*/ 0 h 39"/>
                <a:gd name="T14" fmla="*/ 0 w 619"/>
                <a:gd name="T15" fmla="*/ 39 h 39"/>
                <a:gd name="T16" fmla="*/ 619 w 619"/>
                <a:gd name="T17" fmla="*/ 39 h 39"/>
                <a:gd name="T18" fmla="*/ 619 w 619"/>
                <a:gd name="T19"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19" h="39">
                  <a:moveTo>
                    <a:pt x="615" y="4"/>
                  </a:moveTo>
                  <a:lnTo>
                    <a:pt x="615" y="35"/>
                  </a:lnTo>
                  <a:lnTo>
                    <a:pt x="4" y="35"/>
                  </a:lnTo>
                  <a:lnTo>
                    <a:pt x="4" y="4"/>
                  </a:lnTo>
                  <a:lnTo>
                    <a:pt x="615" y="4"/>
                  </a:lnTo>
                  <a:close/>
                  <a:moveTo>
                    <a:pt x="619" y="0"/>
                  </a:moveTo>
                  <a:lnTo>
                    <a:pt x="0" y="0"/>
                  </a:lnTo>
                  <a:lnTo>
                    <a:pt x="0" y="39"/>
                  </a:lnTo>
                  <a:lnTo>
                    <a:pt x="619" y="39"/>
                  </a:lnTo>
                  <a:lnTo>
                    <a:pt x="619" y="0"/>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14" name="Freeform 77"/>
            <p:cNvSpPr>
              <a:spLocks noEditPoints="1" noChangeArrowheads="1"/>
            </p:cNvSpPr>
            <p:nvPr/>
          </p:nvSpPr>
          <p:spPr bwMode="auto">
            <a:xfrm>
              <a:off x="3467100" y="2387600"/>
              <a:ext cx="982663" cy="61912"/>
            </a:xfrm>
            <a:custGeom>
              <a:avLst/>
              <a:gdLst>
                <a:gd name="T0" fmla="*/ 615 w 619"/>
                <a:gd name="T1" fmla="*/ 4 h 39"/>
                <a:gd name="T2" fmla="*/ 615 w 619"/>
                <a:gd name="T3" fmla="*/ 35 h 39"/>
                <a:gd name="T4" fmla="*/ 4 w 619"/>
                <a:gd name="T5" fmla="*/ 35 h 39"/>
                <a:gd name="T6" fmla="*/ 4 w 619"/>
                <a:gd name="T7" fmla="*/ 4 h 39"/>
                <a:gd name="T8" fmla="*/ 615 w 619"/>
                <a:gd name="T9" fmla="*/ 4 h 39"/>
                <a:gd name="T10" fmla="*/ 619 w 619"/>
                <a:gd name="T11" fmla="*/ 0 h 39"/>
                <a:gd name="T12" fmla="*/ 0 w 619"/>
                <a:gd name="T13" fmla="*/ 0 h 39"/>
                <a:gd name="T14" fmla="*/ 0 w 619"/>
                <a:gd name="T15" fmla="*/ 39 h 39"/>
                <a:gd name="T16" fmla="*/ 619 w 619"/>
                <a:gd name="T17" fmla="*/ 39 h 39"/>
                <a:gd name="T18" fmla="*/ 619 w 619"/>
                <a:gd name="T19"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19" h="39">
                  <a:moveTo>
                    <a:pt x="615" y="4"/>
                  </a:moveTo>
                  <a:lnTo>
                    <a:pt x="615" y="35"/>
                  </a:lnTo>
                  <a:lnTo>
                    <a:pt x="4" y="35"/>
                  </a:lnTo>
                  <a:lnTo>
                    <a:pt x="4" y="4"/>
                  </a:lnTo>
                  <a:lnTo>
                    <a:pt x="615" y="4"/>
                  </a:lnTo>
                  <a:moveTo>
                    <a:pt x="619" y="0"/>
                  </a:moveTo>
                  <a:lnTo>
                    <a:pt x="0" y="0"/>
                  </a:lnTo>
                  <a:lnTo>
                    <a:pt x="0" y="39"/>
                  </a:lnTo>
                  <a:lnTo>
                    <a:pt x="619" y="39"/>
                  </a:lnTo>
                  <a:lnTo>
                    <a:pt x="6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15" name="Oval 78"/>
            <p:cNvSpPr>
              <a:spLocks noChangeArrowheads="1"/>
            </p:cNvSpPr>
            <p:nvPr/>
          </p:nvSpPr>
          <p:spPr bwMode="auto">
            <a:xfrm>
              <a:off x="2621093" y="2423954"/>
              <a:ext cx="41221" cy="39727"/>
            </a:xfrm>
            <a:prstGeom prst="ellipse">
              <a:avLst/>
            </a:prstGeom>
            <a:solidFill>
              <a:srgbClr val="CACACA"/>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buFontTx/>
                <a:buNone/>
                <a:defRPr/>
              </a:pPr>
              <a:endParaRPr lang="zh-CN" altLang="en-US"/>
            </a:p>
          </p:txBody>
        </p:sp>
        <p:sp>
          <p:nvSpPr>
            <p:cNvPr id="16" name="Oval 79"/>
            <p:cNvSpPr>
              <a:spLocks noChangeArrowheads="1"/>
            </p:cNvSpPr>
            <p:nvPr/>
          </p:nvSpPr>
          <p:spPr bwMode="auto">
            <a:xfrm>
              <a:off x="2625796" y="2428760"/>
              <a:ext cx="31815" cy="30436"/>
            </a:xfrm>
            <a:prstGeom prst="ellipse">
              <a:avLst/>
            </a:pr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buFontTx/>
                <a:buNone/>
                <a:defRPr/>
              </a:pPr>
              <a:endParaRPr lang="zh-CN" altLang="en-US"/>
            </a:p>
          </p:txBody>
        </p:sp>
        <p:sp>
          <p:nvSpPr>
            <p:cNvPr id="17" name="Oval 80"/>
            <p:cNvSpPr>
              <a:spLocks noChangeArrowheads="1"/>
            </p:cNvSpPr>
            <p:nvPr/>
          </p:nvSpPr>
          <p:spPr bwMode="auto">
            <a:xfrm>
              <a:off x="2686106" y="2423954"/>
              <a:ext cx="41221" cy="39727"/>
            </a:xfrm>
            <a:prstGeom prst="ellipse">
              <a:avLst/>
            </a:prstGeom>
            <a:solidFill>
              <a:srgbClr val="CACACA"/>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buFontTx/>
                <a:buNone/>
                <a:defRPr/>
              </a:pPr>
              <a:endParaRPr lang="zh-CN" altLang="en-US"/>
            </a:p>
          </p:txBody>
        </p:sp>
        <p:sp>
          <p:nvSpPr>
            <p:cNvPr id="18" name="Oval 81"/>
            <p:cNvSpPr>
              <a:spLocks noChangeArrowheads="1"/>
            </p:cNvSpPr>
            <p:nvPr/>
          </p:nvSpPr>
          <p:spPr bwMode="auto">
            <a:xfrm>
              <a:off x="2690810" y="2428760"/>
              <a:ext cx="31815" cy="30436"/>
            </a:xfrm>
            <a:prstGeom prst="ellipse">
              <a:avLst/>
            </a:pr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buFontTx/>
                <a:buNone/>
                <a:defRPr/>
              </a:pPr>
              <a:endParaRPr lang="zh-CN" altLang="en-US"/>
            </a:p>
          </p:txBody>
        </p:sp>
        <p:sp>
          <p:nvSpPr>
            <p:cNvPr id="19" name="Oval 82"/>
            <p:cNvSpPr>
              <a:spLocks noChangeArrowheads="1"/>
            </p:cNvSpPr>
            <p:nvPr/>
          </p:nvSpPr>
          <p:spPr bwMode="auto">
            <a:xfrm>
              <a:off x="2751120" y="2423954"/>
              <a:ext cx="41221" cy="39727"/>
            </a:xfrm>
            <a:prstGeom prst="ellipse">
              <a:avLst/>
            </a:prstGeom>
            <a:solidFill>
              <a:srgbClr val="CACACA"/>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buFontTx/>
                <a:buNone/>
                <a:defRPr/>
              </a:pPr>
              <a:endParaRPr lang="zh-CN" altLang="en-US"/>
            </a:p>
          </p:txBody>
        </p:sp>
        <p:sp>
          <p:nvSpPr>
            <p:cNvPr id="20" name="Oval 83"/>
            <p:cNvSpPr>
              <a:spLocks noChangeArrowheads="1"/>
            </p:cNvSpPr>
            <p:nvPr/>
          </p:nvSpPr>
          <p:spPr bwMode="auto">
            <a:xfrm>
              <a:off x="2757483" y="2428760"/>
              <a:ext cx="30155" cy="30436"/>
            </a:xfrm>
            <a:prstGeom prst="ellipse">
              <a:avLst/>
            </a:pr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buFontTx/>
                <a:buNone/>
                <a:defRPr/>
              </a:pPr>
              <a:endParaRPr lang="zh-CN" altLang="en-US"/>
            </a:p>
          </p:txBody>
        </p:sp>
      </p:grpSp>
      <p:sp>
        <p:nvSpPr>
          <p:cNvPr id="21" name="日期占位符 1"/>
          <p:cNvSpPr>
            <a:spLocks noGrp="1"/>
          </p:cNvSpPr>
          <p:nvPr>
            <p:ph type="dt" sz="half" idx="10"/>
          </p:nvPr>
        </p:nvSpPr>
        <p:spPr/>
        <p:txBody>
          <a:bodyPr/>
          <a:lstStyle>
            <a:lvl1pPr>
              <a:defRPr/>
            </a:lvl1pPr>
          </a:lstStyle>
          <a:p>
            <a:pPr>
              <a:defRPr/>
            </a:pPr>
            <a:fld id="{52BB29EB-D256-4FB7-A998-91D7DB4EFF3A}" type="datetimeFigureOut">
              <a:rPr lang="zh-CN" altLang="en-US"/>
              <a:pPr>
                <a:defRPr/>
              </a:pPr>
              <a:t>2022/9/17</a:t>
            </a:fld>
            <a:endParaRPr lang="zh-CN" altLang="en-US"/>
          </a:p>
        </p:txBody>
      </p:sp>
      <p:sp>
        <p:nvSpPr>
          <p:cNvPr id="22" name="页脚占位符 2"/>
          <p:cNvSpPr>
            <a:spLocks noGrp="1"/>
          </p:cNvSpPr>
          <p:nvPr>
            <p:ph type="ftr" sz="quarter" idx="11"/>
          </p:nvPr>
        </p:nvSpPr>
        <p:spPr/>
        <p:txBody>
          <a:bodyPr/>
          <a:lstStyle>
            <a:lvl1pPr>
              <a:defRPr/>
            </a:lvl1pPr>
          </a:lstStyle>
          <a:p>
            <a:pPr>
              <a:defRPr/>
            </a:pPr>
            <a:endParaRPr lang="zh-CN" altLang="en-US"/>
          </a:p>
        </p:txBody>
      </p:sp>
      <p:sp>
        <p:nvSpPr>
          <p:cNvPr id="23" name="灯片编号占位符 3"/>
          <p:cNvSpPr>
            <a:spLocks noGrp="1"/>
          </p:cNvSpPr>
          <p:nvPr>
            <p:ph type="sldNum" sz="quarter" idx="12"/>
          </p:nvPr>
        </p:nvSpPr>
        <p:spPr/>
        <p:txBody>
          <a:bodyPr/>
          <a:lstStyle>
            <a:lvl1pPr>
              <a:defRPr/>
            </a:lvl1pPr>
          </a:lstStyle>
          <a:p>
            <a:fld id="{6B821D4C-3180-4E36-B58B-BE87DFDE4C35}" type="slidenum">
              <a:rPr lang="zh-CN" altLang="en-US"/>
              <a:pPr/>
              <a:t>‹#›</a:t>
            </a:fld>
            <a:endParaRPr lang="zh-CN" altLang="en-US"/>
          </a:p>
        </p:txBody>
      </p:sp>
    </p:spTree>
    <p:extLst>
      <p:ext uri="{BB962C8B-B14F-4D97-AF65-F5344CB8AC3E}">
        <p14:creationId xmlns:p14="http://schemas.microsoft.com/office/powerpoint/2010/main" val="2421080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noProof="1"/>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a:t>单击此处编辑母版文本样式</a:t>
            </a:r>
          </a:p>
        </p:txBody>
      </p:sp>
      <p:sp>
        <p:nvSpPr>
          <p:cNvPr id="4" name="日期占位符 3"/>
          <p:cNvSpPr>
            <a:spLocks noGrp="1"/>
          </p:cNvSpPr>
          <p:nvPr>
            <p:ph type="dt" sz="half" idx="10"/>
          </p:nvPr>
        </p:nvSpPr>
        <p:spPr/>
        <p:txBody>
          <a:bodyPr/>
          <a:lstStyle>
            <a:lvl1pPr>
              <a:defRPr/>
            </a:lvl1pPr>
          </a:lstStyle>
          <a:p>
            <a:pPr>
              <a:defRPr/>
            </a:pPr>
            <a:fld id="{52BB29EB-D256-4FB7-A998-91D7DB4EFF3A}" type="datetimeFigureOut">
              <a:rPr lang="zh-CN" altLang="en-US"/>
              <a:pPr>
                <a:defRPr/>
              </a:pPr>
              <a:t>2022/9/17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48DBED4A-8AA1-46FD-A8A9-8226434E54F6}" type="slidenum">
              <a:rPr lang="zh-CN" altLang="en-US"/>
              <a:pPr/>
              <a:t>‹#›</a:t>
            </a:fld>
            <a:endParaRPr lang="zh-CN" altLang="en-US"/>
          </a:p>
        </p:txBody>
      </p:sp>
    </p:spTree>
    <p:extLst>
      <p:ext uri="{BB962C8B-B14F-4D97-AF65-F5344CB8AC3E}">
        <p14:creationId xmlns:p14="http://schemas.microsoft.com/office/powerpoint/2010/main" val="1011003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日期占位符 3"/>
          <p:cNvSpPr>
            <a:spLocks noGrp="1"/>
          </p:cNvSpPr>
          <p:nvPr>
            <p:ph type="dt" sz="half" idx="10"/>
          </p:nvPr>
        </p:nvSpPr>
        <p:spPr/>
        <p:txBody>
          <a:bodyPr/>
          <a:lstStyle>
            <a:lvl1pPr>
              <a:defRPr/>
            </a:lvl1pPr>
          </a:lstStyle>
          <a:p>
            <a:pPr>
              <a:defRPr/>
            </a:pPr>
            <a:fld id="{52BB29EB-D256-4FB7-A998-91D7DB4EFF3A}" type="datetimeFigureOut">
              <a:rPr lang="zh-CN" altLang="en-US"/>
              <a:pPr>
                <a:defRPr/>
              </a:pPr>
              <a:t>2022/9/17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fld id="{DEEC7279-C833-4957-BE94-D95054ABB9B2}" type="slidenum">
              <a:rPr lang="zh-CN" altLang="en-US"/>
              <a:pPr/>
              <a:t>‹#›</a:t>
            </a:fld>
            <a:endParaRPr lang="zh-CN" altLang="en-US"/>
          </a:p>
        </p:txBody>
      </p:sp>
    </p:spTree>
    <p:extLst>
      <p:ext uri="{BB962C8B-B14F-4D97-AF65-F5344CB8AC3E}">
        <p14:creationId xmlns:p14="http://schemas.microsoft.com/office/powerpoint/2010/main" val="1764398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noProof="1"/>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7" name="日期占位符 3"/>
          <p:cNvSpPr>
            <a:spLocks noGrp="1"/>
          </p:cNvSpPr>
          <p:nvPr>
            <p:ph type="dt" sz="half" idx="10"/>
          </p:nvPr>
        </p:nvSpPr>
        <p:spPr/>
        <p:txBody>
          <a:bodyPr/>
          <a:lstStyle>
            <a:lvl1pPr>
              <a:defRPr/>
            </a:lvl1pPr>
          </a:lstStyle>
          <a:p>
            <a:pPr>
              <a:defRPr/>
            </a:pPr>
            <a:fld id="{52BB29EB-D256-4FB7-A998-91D7DB4EFF3A}" type="datetimeFigureOut">
              <a:rPr lang="zh-CN" altLang="en-US"/>
              <a:pPr>
                <a:defRPr/>
              </a:pPr>
              <a:t>2022/9/17</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fld id="{14DEF3A8-4BE7-46F2-8464-E76C6EF2F21A}" type="slidenum">
              <a:rPr lang="zh-CN" altLang="en-US"/>
              <a:pPr/>
              <a:t>‹#›</a:t>
            </a:fld>
            <a:endParaRPr lang="zh-CN" altLang="en-US"/>
          </a:p>
        </p:txBody>
      </p:sp>
    </p:spTree>
    <p:extLst>
      <p:ext uri="{BB962C8B-B14F-4D97-AF65-F5344CB8AC3E}">
        <p14:creationId xmlns:p14="http://schemas.microsoft.com/office/powerpoint/2010/main" val="1525717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日期占位符 3"/>
          <p:cNvSpPr>
            <a:spLocks noGrp="1"/>
          </p:cNvSpPr>
          <p:nvPr>
            <p:ph type="dt" sz="half" idx="10"/>
          </p:nvPr>
        </p:nvSpPr>
        <p:spPr/>
        <p:txBody>
          <a:bodyPr/>
          <a:lstStyle>
            <a:lvl1pPr>
              <a:defRPr/>
            </a:lvl1pPr>
          </a:lstStyle>
          <a:p>
            <a:pPr>
              <a:defRPr/>
            </a:pPr>
            <a:fld id="{52BB29EB-D256-4FB7-A998-91D7DB4EFF3A}" type="datetimeFigureOut">
              <a:rPr lang="zh-CN" altLang="en-US"/>
              <a:pPr>
                <a:defRPr/>
              </a:pPr>
              <a:t>2022/9/17</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fld id="{FB21A612-537F-4263-B901-1A9EDB76D908}" type="slidenum">
              <a:rPr lang="zh-CN" altLang="en-US"/>
              <a:pPr/>
              <a:t>‹#›</a:t>
            </a:fld>
            <a:endParaRPr lang="zh-CN" altLang="en-US"/>
          </a:p>
        </p:txBody>
      </p:sp>
    </p:spTree>
    <p:extLst>
      <p:ext uri="{BB962C8B-B14F-4D97-AF65-F5344CB8AC3E}">
        <p14:creationId xmlns:p14="http://schemas.microsoft.com/office/powerpoint/2010/main" val="4142038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52BB29EB-D256-4FB7-A998-91D7DB4EFF3A}" type="datetimeFigureOut">
              <a:rPr lang="zh-CN" altLang="en-US"/>
              <a:pPr>
                <a:defRPr/>
              </a:pPr>
              <a:t>2022/9/17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fld id="{BE2E5BF5-74AF-4BF6-8168-F7A3861E6FCF}" type="slidenum">
              <a:rPr lang="zh-CN" altLang="en-US"/>
              <a:pPr/>
              <a:t>‹#›</a:t>
            </a:fld>
            <a:endParaRPr lang="zh-CN" altLang="en-US"/>
          </a:p>
        </p:txBody>
      </p:sp>
    </p:spTree>
    <p:extLst>
      <p:ext uri="{BB962C8B-B14F-4D97-AF65-F5344CB8AC3E}">
        <p14:creationId xmlns:p14="http://schemas.microsoft.com/office/powerpoint/2010/main" val="149999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noProof="1"/>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a:t>单击此处编辑母版文本样式</a:t>
            </a:r>
          </a:p>
        </p:txBody>
      </p:sp>
      <p:sp>
        <p:nvSpPr>
          <p:cNvPr id="5" name="日期占位符 3"/>
          <p:cNvSpPr>
            <a:spLocks noGrp="1"/>
          </p:cNvSpPr>
          <p:nvPr>
            <p:ph type="dt" sz="half" idx="10"/>
          </p:nvPr>
        </p:nvSpPr>
        <p:spPr/>
        <p:txBody>
          <a:bodyPr/>
          <a:lstStyle>
            <a:lvl1pPr>
              <a:defRPr/>
            </a:lvl1pPr>
          </a:lstStyle>
          <a:p>
            <a:pPr>
              <a:defRPr/>
            </a:pPr>
            <a:fld id="{52BB29EB-D256-4FB7-A998-91D7DB4EFF3A}" type="datetimeFigureOut">
              <a:rPr lang="zh-CN" altLang="en-US"/>
              <a:pPr>
                <a:defRPr/>
              </a:pPr>
              <a:t>2022/9/17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fld id="{D42AF5AE-0BDA-4ABD-A3B8-87138B6F8DAA}" type="slidenum">
              <a:rPr lang="zh-CN" altLang="en-US"/>
              <a:pPr/>
              <a:t>‹#›</a:t>
            </a:fld>
            <a:endParaRPr lang="zh-CN" altLang="en-US"/>
          </a:p>
        </p:txBody>
      </p:sp>
    </p:spTree>
    <p:extLst>
      <p:ext uri="{BB962C8B-B14F-4D97-AF65-F5344CB8AC3E}">
        <p14:creationId xmlns:p14="http://schemas.microsoft.com/office/powerpoint/2010/main" val="3259089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noProof="1"/>
              <a:t>单击此处编辑母版标题样式</a:t>
            </a:r>
          </a:p>
        </p:txBody>
      </p:sp>
      <p:sp>
        <p:nvSpPr>
          <p:cNvPr id="3" name="图片占位符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a:t>单击此处编辑母版文本样式</a:t>
            </a:r>
          </a:p>
        </p:txBody>
      </p:sp>
      <p:sp>
        <p:nvSpPr>
          <p:cNvPr id="5" name="日期占位符 3"/>
          <p:cNvSpPr>
            <a:spLocks noGrp="1"/>
          </p:cNvSpPr>
          <p:nvPr>
            <p:ph type="dt" sz="half" idx="10"/>
          </p:nvPr>
        </p:nvSpPr>
        <p:spPr/>
        <p:txBody>
          <a:bodyPr/>
          <a:lstStyle>
            <a:lvl1pPr>
              <a:defRPr/>
            </a:lvl1pPr>
          </a:lstStyle>
          <a:p>
            <a:pPr>
              <a:defRPr/>
            </a:pPr>
            <a:fld id="{52BB29EB-D256-4FB7-A998-91D7DB4EFF3A}" type="datetimeFigureOut">
              <a:rPr lang="zh-CN" altLang="en-US"/>
              <a:pPr>
                <a:defRPr/>
              </a:pPr>
              <a:t>2022/9/17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fld id="{3B6C7340-1693-4705-B092-CEE8989496F2}" type="slidenum">
              <a:rPr lang="zh-CN" altLang="en-US"/>
              <a:pPr/>
              <a:t>‹#›</a:t>
            </a:fld>
            <a:endParaRPr lang="zh-CN" altLang="en-US"/>
          </a:p>
        </p:txBody>
      </p:sp>
    </p:spTree>
    <p:extLst>
      <p:ext uri="{BB962C8B-B14F-4D97-AF65-F5344CB8AC3E}">
        <p14:creationId xmlns:p14="http://schemas.microsoft.com/office/powerpoint/2010/main" val="1635064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p:cNvSpPr>
            <a:spLocks noGrp="1" noChangeArrowheads="1"/>
          </p:cNvSpPr>
          <p:nvPr>
            <p:ph type="body" idx="4294967295"/>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buFontTx/>
              <a:buNone/>
              <a:defRPr sz="1200">
                <a:solidFill>
                  <a:schemeClr val="tx1">
                    <a:tint val="75000"/>
                  </a:schemeClr>
                </a:solidFill>
                <a:latin typeface="+mn-lt"/>
                <a:ea typeface="+mn-ea"/>
              </a:defRPr>
            </a:lvl1pPr>
          </a:lstStyle>
          <a:p>
            <a:pPr>
              <a:defRPr/>
            </a:pPr>
            <a:fld id="{52BB29EB-D256-4FB7-A998-91D7DB4EFF3A}" type="datetimeFigureOut">
              <a:rPr lang="zh-CN" altLang="en-US"/>
              <a:pPr>
                <a:defRPr/>
              </a:pPr>
              <a:t>2022/9/17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buFontTx/>
              <a:buNone/>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449F54E8-FF7E-43B6-B361-4E2243E2921F}"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ea typeface="宋体" pitchFamily="2" charset="-122"/>
        </a:defRPr>
      </a:lvl2pPr>
      <a:lvl3pPr algn="l" rtl="0" fontAlgn="base">
        <a:lnSpc>
          <a:spcPct val="90000"/>
        </a:lnSpc>
        <a:spcBef>
          <a:spcPct val="0"/>
        </a:spcBef>
        <a:spcAft>
          <a:spcPct val="0"/>
        </a:spcAft>
        <a:defRPr sz="4400">
          <a:solidFill>
            <a:schemeClr val="tx1"/>
          </a:solidFill>
          <a:latin typeface="Calibri Light" panose="020F0302020204030204" pitchFamily="34" charset="0"/>
          <a:ea typeface="宋体" pitchFamily="2" charset="-122"/>
        </a:defRPr>
      </a:lvl3pPr>
      <a:lvl4pPr algn="l" rtl="0" fontAlgn="base">
        <a:lnSpc>
          <a:spcPct val="90000"/>
        </a:lnSpc>
        <a:spcBef>
          <a:spcPct val="0"/>
        </a:spcBef>
        <a:spcAft>
          <a:spcPct val="0"/>
        </a:spcAft>
        <a:defRPr sz="4400">
          <a:solidFill>
            <a:schemeClr val="tx1"/>
          </a:solidFill>
          <a:latin typeface="Calibri Light" panose="020F0302020204030204" pitchFamily="34" charset="0"/>
          <a:ea typeface="宋体" pitchFamily="2" charset="-122"/>
        </a:defRPr>
      </a:lvl4pPr>
      <a:lvl5pPr algn="l" rtl="0" fontAlgn="base">
        <a:lnSpc>
          <a:spcPct val="90000"/>
        </a:lnSpc>
        <a:spcBef>
          <a:spcPct val="0"/>
        </a:spcBef>
        <a:spcAft>
          <a:spcPct val="0"/>
        </a:spcAft>
        <a:defRPr sz="4400">
          <a:solidFill>
            <a:schemeClr val="tx1"/>
          </a:solidFill>
          <a:latin typeface="Calibri Light" panose="020F0302020204030204" pitchFamily="34" charset="0"/>
          <a:ea typeface="宋体"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itchFamily="2" charset="-122"/>
        </a:defRPr>
      </a:lvl9pPr>
    </p:titleStyle>
    <p:bodyStyle>
      <a:lvl1pPr marL="228600" indent="-228600" algn="l" rtl="0" fontAlgn="base">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8.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image" Target="../media/image11.emf"/><Relationship Id="rId7" Type="http://schemas.openxmlformats.org/officeDocument/2006/relationships/image" Target="../media/image15.emf"/><Relationship Id="rId12" Type="http://schemas.openxmlformats.org/officeDocument/2006/relationships/image" Target="../media/image20.png"/><Relationship Id="rId2" Type="http://schemas.openxmlformats.org/officeDocument/2006/relationships/image" Target="../media/image10.emf"/><Relationship Id="rId1" Type="http://schemas.openxmlformats.org/officeDocument/2006/relationships/slideLayout" Target="../slideLayouts/slideLayout1.xml"/><Relationship Id="rId6" Type="http://schemas.openxmlformats.org/officeDocument/2006/relationships/image" Target="../media/image14.emf"/><Relationship Id="rId11" Type="http://schemas.openxmlformats.org/officeDocument/2006/relationships/image" Target="../media/image19.png"/><Relationship Id="rId5" Type="http://schemas.openxmlformats.org/officeDocument/2006/relationships/image" Target="../media/image13.emf"/><Relationship Id="rId10" Type="http://schemas.openxmlformats.org/officeDocument/2006/relationships/image" Target="../media/image18.png"/><Relationship Id="rId4" Type="http://schemas.openxmlformats.org/officeDocument/2006/relationships/image" Target="../media/image12.emf"/><Relationship Id="rId9" Type="http://schemas.openxmlformats.org/officeDocument/2006/relationships/image" Target="../media/image1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www.informasibidan.com/2021/04/persalinan-postdatelebih-bulanserotinus.html" TargetMode="External"/><Relationship Id="rId3" Type="http://schemas.openxmlformats.org/officeDocument/2006/relationships/hyperlink" Target="https://www.informasibidan.com/2021/09/tbc-paru-dalam-kehamilan.html" TargetMode="External"/><Relationship Id="rId7" Type="http://schemas.openxmlformats.org/officeDocument/2006/relationships/hyperlink" Target="https://www.informasibidan.com/2021/04/kehamilan-kembar-gemelli.html" TargetMode="External"/><Relationship Id="rId2" Type="http://schemas.openxmlformats.org/officeDocument/2006/relationships/hyperlink" Target="https://www.informasibidan.com/2021/09/anemia-kehamilan.html" TargetMode="External"/><Relationship Id="rId1" Type="http://schemas.openxmlformats.org/officeDocument/2006/relationships/slideLayout" Target="../slideLayouts/slideLayout2.xml"/><Relationship Id="rId6" Type="http://schemas.openxmlformats.org/officeDocument/2006/relationships/hyperlink" Target="https://www.informasibidan.com/2020/03/hivaids.html" TargetMode="External"/><Relationship Id="rId5" Type="http://schemas.openxmlformats.org/officeDocument/2006/relationships/hyperlink" Target="https://www.informasibidan.com/2021/09/dm-diabetes-melitus-pada-kehamilan.html" TargetMode="External"/><Relationship Id="rId4" Type="http://schemas.openxmlformats.org/officeDocument/2006/relationships/hyperlink" Target="https://www.informasibidan.com/2021/04/kehamilan-dengan-penyakit-jantung.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图片 17"/>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342899"/>
            <a:ext cx="12459586" cy="6301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文本框 5"/>
          <p:cNvSpPr txBox="1"/>
          <p:nvPr/>
        </p:nvSpPr>
        <p:spPr>
          <a:xfrm>
            <a:off x="1547812" y="2382451"/>
            <a:ext cx="8672511" cy="646331"/>
          </a:xfrm>
          <a:prstGeom prst="rect">
            <a:avLst/>
          </a:prstGeom>
          <a:noFill/>
        </p:spPr>
        <p:txBody>
          <a:bodyPr wrap="square">
            <a:spAutoFit/>
          </a:bodyPr>
          <a:lstStyle/>
          <a:p>
            <a:pPr algn="ctr" fontAlgn="auto">
              <a:spcBef>
                <a:spcPts val="0"/>
              </a:spcBef>
              <a:spcAft>
                <a:spcPts val="0"/>
              </a:spcAft>
              <a:buFontTx/>
              <a:buNone/>
              <a:defRPr/>
            </a:pPr>
            <a:r>
              <a:rPr lang="en-US" altLang="zh-CN" sz="3600" dirty="0" err="1">
                <a:solidFill>
                  <a:schemeClr val="tx1">
                    <a:lumMod val="75000"/>
                    <a:lumOff val="25000"/>
                  </a:schemeClr>
                </a:solidFill>
                <a:latin typeface="微软雅黑" pitchFamily="34" charset="-122"/>
                <a:ea typeface="微软雅黑" pitchFamily="34" charset="-122"/>
              </a:rPr>
              <a:t>Kehamilan</a:t>
            </a:r>
            <a:r>
              <a:rPr lang="en-US" altLang="zh-CN" sz="3600" dirty="0">
                <a:solidFill>
                  <a:schemeClr val="tx1">
                    <a:lumMod val="75000"/>
                    <a:lumOff val="25000"/>
                  </a:schemeClr>
                </a:solidFill>
                <a:latin typeface="微软雅黑" pitchFamily="34" charset="-122"/>
                <a:ea typeface="微软雅黑" pitchFamily="34" charset="-122"/>
              </a:rPr>
              <a:t> </a:t>
            </a:r>
            <a:r>
              <a:rPr lang="en-US" altLang="zh-CN" sz="3600" dirty="0" err="1">
                <a:solidFill>
                  <a:schemeClr val="tx1">
                    <a:lumMod val="75000"/>
                    <a:lumOff val="25000"/>
                  </a:schemeClr>
                </a:solidFill>
                <a:latin typeface="微软雅黑" pitchFamily="34" charset="-122"/>
                <a:ea typeface="微软雅黑" pitchFamily="34" charset="-122"/>
              </a:rPr>
              <a:t>Risiko</a:t>
            </a:r>
            <a:r>
              <a:rPr lang="en-US" altLang="zh-CN" sz="3600" dirty="0">
                <a:solidFill>
                  <a:schemeClr val="tx1">
                    <a:lumMod val="75000"/>
                    <a:lumOff val="25000"/>
                  </a:schemeClr>
                </a:solidFill>
                <a:latin typeface="微软雅黑" pitchFamily="34" charset="-122"/>
                <a:ea typeface="微软雅黑" pitchFamily="34" charset="-122"/>
              </a:rPr>
              <a:t> Tinggi</a:t>
            </a:r>
          </a:p>
        </p:txBody>
      </p:sp>
      <p:sp>
        <p:nvSpPr>
          <p:cNvPr id="4099" name="AutoShape 3"/>
          <p:cNvSpPr>
            <a:spLocks noChangeAspect="1" noChangeArrowheads="1" noTextEdit="1"/>
          </p:cNvSpPr>
          <p:nvPr/>
        </p:nvSpPr>
        <p:spPr bwMode="auto">
          <a:xfrm>
            <a:off x="4706938" y="4849813"/>
            <a:ext cx="2271712"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zh-CN" altLang="en-US"/>
          </a:p>
        </p:txBody>
      </p:sp>
      <p:sp>
        <p:nvSpPr>
          <p:cNvPr id="5" name="文本框 5">
            <a:extLst>
              <a:ext uri="{FF2B5EF4-FFF2-40B4-BE49-F238E27FC236}">
                <a16:creationId xmlns:a16="http://schemas.microsoft.com/office/drawing/2014/main" id="{78866779-AEC4-4C25-94D0-E07B2FA635B4}"/>
              </a:ext>
            </a:extLst>
          </p:cNvPr>
          <p:cNvSpPr txBox="1"/>
          <p:nvPr/>
        </p:nvSpPr>
        <p:spPr>
          <a:xfrm rot="10800000" flipV="1">
            <a:off x="2457448" y="4557425"/>
            <a:ext cx="7543801" cy="584775"/>
          </a:xfrm>
          <a:prstGeom prst="rect">
            <a:avLst/>
          </a:prstGeom>
          <a:noFill/>
        </p:spPr>
        <p:txBody>
          <a:bodyPr wrap="square">
            <a:spAutoFit/>
          </a:bodyPr>
          <a:lstStyle/>
          <a:p>
            <a:pPr algn="ctr" fontAlgn="auto">
              <a:spcBef>
                <a:spcPts val="0"/>
              </a:spcBef>
              <a:spcAft>
                <a:spcPts val="0"/>
              </a:spcAft>
              <a:buFontTx/>
              <a:buNone/>
              <a:defRPr/>
            </a:pPr>
            <a:r>
              <a:rPr lang="en-US" altLang="zh-CN" sz="3200" dirty="0" err="1">
                <a:solidFill>
                  <a:schemeClr val="tx1">
                    <a:lumMod val="75000"/>
                    <a:lumOff val="25000"/>
                  </a:schemeClr>
                </a:solidFill>
                <a:latin typeface="微软雅黑" pitchFamily="34" charset="-122"/>
                <a:ea typeface="微软雅黑" pitchFamily="34" charset="-122"/>
              </a:rPr>
              <a:t>Asmah</a:t>
            </a:r>
            <a:r>
              <a:rPr lang="en-US" altLang="zh-CN" sz="3200" dirty="0">
                <a:solidFill>
                  <a:schemeClr val="tx1">
                    <a:lumMod val="75000"/>
                    <a:lumOff val="25000"/>
                  </a:schemeClr>
                </a:solidFill>
                <a:latin typeface="微软雅黑" pitchFamily="34" charset="-122"/>
                <a:ea typeface="微软雅黑" pitchFamily="34" charset="-122"/>
              </a:rPr>
              <a:t> Sukarta,S.ST.,</a:t>
            </a:r>
            <a:r>
              <a:rPr lang="en-US" altLang="zh-CN" sz="3200" dirty="0" err="1">
                <a:solidFill>
                  <a:schemeClr val="tx1">
                    <a:lumMod val="75000"/>
                    <a:lumOff val="25000"/>
                  </a:schemeClr>
                </a:solidFill>
                <a:latin typeface="微软雅黑" pitchFamily="34" charset="-122"/>
                <a:ea typeface="微软雅黑" pitchFamily="34" charset="-122"/>
              </a:rPr>
              <a:t>M.Kes</a:t>
            </a:r>
            <a:endParaRPr lang="en-US" altLang="zh-CN" sz="3200" dirty="0">
              <a:solidFill>
                <a:schemeClr val="tx1">
                  <a:lumMod val="75000"/>
                  <a:lumOff val="25000"/>
                </a:schemeClr>
              </a:solidFill>
              <a:latin typeface="微软雅黑" pitchFamily="34" charset="-122"/>
              <a:ea typeface="微软雅黑"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100"/>
                                  </p:iterate>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iterate type="lt">
                                    <p:tmAbs val="100"/>
                                  </p:iterate>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29" name="组合 1"/>
          <p:cNvGrpSpPr>
            <a:grpSpLocks/>
          </p:cNvGrpSpPr>
          <p:nvPr/>
        </p:nvGrpSpPr>
        <p:grpSpPr bwMode="auto">
          <a:xfrm>
            <a:off x="825500" y="1042988"/>
            <a:ext cx="6543488" cy="684212"/>
            <a:chOff x="1071563" y="5353051"/>
            <a:chExt cx="10006012" cy="1139825"/>
          </a:xfrm>
        </p:grpSpPr>
        <p:sp>
          <p:nvSpPr>
            <p:cNvPr id="22530" name="Freeform 30"/>
            <p:cNvSpPr>
              <a:spLocks noChangeArrowheads="1"/>
            </p:cNvSpPr>
            <p:nvPr/>
          </p:nvSpPr>
          <p:spPr bwMode="auto">
            <a:xfrm>
              <a:off x="1071563" y="5353051"/>
              <a:ext cx="10006012" cy="1139825"/>
            </a:xfrm>
            <a:custGeom>
              <a:avLst/>
              <a:gdLst>
                <a:gd name="T0" fmla="*/ 603 w 603"/>
                <a:gd name="T1" fmla="*/ 33 h 66"/>
                <a:gd name="T2" fmla="*/ 570 w 603"/>
                <a:gd name="T3" fmla="*/ 66 h 66"/>
                <a:gd name="T4" fmla="*/ 33 w 603"/>
                <a:gd name="T5" fmla="*/ 66 h 66"/>
                <a:gd name="T6" fmla="*/ 0 w 603"/>
                <a:gd name="T7" fmla="*/ 33 h 66"/>
                <a:gd name="T8" fmla="*/ 0 w 603"/>
                <a:gd name="T9" fmla="*/ 33 h 66"/>
                <a:gd name="T10" fmla="*/ 33 w 603"/>
                <a:gd name="T11" fmla="*/ 0 h 66"/>
                <a:gd name="T12" fmla="*/ 570 w 603"/>
                <a:gd name="T13" fmla="*/ 0 h 66"/>
                <a:gd name="T14" fmla="*/ 603 w 603"/>
                <a:gd name="T15" fmla="*/ 33 h 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3" h="66">
                  <a:moveTo>
                    <a:pt x="603" y="33"/>
                  </a:moveTo>
                  <a:cubicBezTo>
                    <a:pt x="603" y="51"/>
                    <a:pt x="589" y="66"/>
                    <a:pt x="570" y="66"/>
                  </a:cubicBezTo>
                  <a:cubicBezTo>
                    <a:pt x="33" y="66"/>
                    <a:pt x="33" y="66"/>
                    <a:pt x="33" y="66"/>
                  </a:cubicBezTo>
                  <a:cubicBezTo>
                    <a:pt x="15" y="66"/>
                    <a:pt x="0" y="51"/>
                    <a:pt x="0" y="33"/>
                  </a:cubicBezTo>
                  <a:cubicBezTo>
                    <a:pt x="0" y="33"/>
                    <a:pt x="0" y="33"/>
                    <a:pt x="0" y="33"/>
                  </a:cubicBezTo>
                  <a:cubicBezTo>
                    <a:pt x="0" y="15"/>
                    <a:pt x="15" y="0"/>
                    <a:pt x="33" y="0"/>
                  </a:cubicBezTo>
                  <a:cubicBezTo>
                    <a:pt x="570" y="0"/>
                    <a:pt x="570" y="0"/>
                    <a:pt x="570" y="0"/>
                  </a:cubicBezTo>
                  <a:cubicBezTo>
                    <a:pt x="589" y="0"/>
                    <a:pt x="603" y="15"/>
                    <a:pt x="603" y="33"/>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2531" name="Freeform 31"/>
            <p:cNvSpPr>
              <a:spLocks noChangeArrowheads="1"/>
            </p:cNvSpPr>
            <p:nvPr/>
          </p:nvSpPr>
          <p:spPr bwMode="auto">
            <a:xfrm>
              <a:off x="9301163" y="5353051"/>
              <a:ext cx="1776412" cy="1139825"/>
            </a:xfrm>
            <a:custGeom>
              <a:avLst/>
              <a:gdLst>
                <a:gd name="T0" fmla="*/ 74 w 107"/>
                <a:gd name="T1" fmla="*/ 0 h 66"/>
                <a:gd name="T2" fmla="*/ 0 w 107"/>
                <a:gd name="T3" fmla="*/ 0 h 66"/>
                <a:gd name="T4" fmla="*/ 0 w 107"/>
                <a:gd name="T5" fmla="*/ 66 h 66"/>
                <a:gd name="T6" fmla="*/ 74 w 107"/>
                <a:gd name="T7" fmla="*/ 66 h 66"/>
                <a:gd name="T8" fmla="*/ 107 w 107"/>
                <a:gd name="T9" fmla="*/ 33 h 66"/>
                <a:gd name="T10" fmla="*/ 74 w 107"/>
                <a:gd name="T11" fmla="*/ 0 h 66"/>
              </a:gdLst>
              <a:ahLst/>
              <a:cxnLst>
                <a:cxn ang="0">
                  <a:pos x="T0" y="T1"/>
                </a:cxn>
                <a:cxn ang="0">
                  <a:pos x="T2" y="T3"/>
                </a:cxn>
                <a:cxn ang="0">
                  <a:pos x="T4" y="T5"/>
                </a:cxn>
                <a:cxn ang="0">
                  <a:pos x="T6" y="T7"/>
                </a:cxn>
                <a:cxn ang="0">
                  <a:pos x="T8" y="T9"/>
                </a:cxn>
                <a:cxn ang="0">
                  <a:pos x="T10" y="T11"/>
                </a:cxn>
              </a:cxnLst>
              <a:rect l="0" t="0" r="r" b="b"/>
              <a:pathLst>
                <a:path w="107" h="66">
                  <a:moveTo>
                    <a:pt x="74" y="0"/>
                  </a:moveTo>
                  <a:cubicBezTo>
                    <a:pt x="0" y="0"/>
                    <a:pt x="0" y="0"/>
                    <a:pt x="0" y="0"/>
                  </a:cubicBezTo>
                  <a:cubicBezTo>
                    <a:pt x="0" y="66"/>
                    <a:pt x="0" y="66"/>
                    <a:pt x="0" y="66"/>
                  </a:cubicBezTo>
                  <a:cubicBezTo>
                    <a:pt x="74" y="66"/>
                    <a:pt x="74" y="66"/>
                    <a:pt x="74" y="66"/>
                  </a:cubicBezTo>
                  <a:cubicBezTo>
                    <a:pt x="93" y="66"/>
                    <a:pt x="107" y="51"/>
                    <a:pt x="107" y="33"/>
                  </a:cubicBezTo>
                  <a:cubicBezTo>
                    <a:pt x="107" y="15"/>
                    <a:pt x="93" y="0"/>
                    <a:pt x="74" y="0"/>
                  </a:cubicBezTo>
                  <a:close/>
                </a:path>
              </a:pathLst>
            </a:custGeom>
            <a:solidFill>
              <a:srgbClr val="2D688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2532" name="Freeform 32"/>
            <p:cNvSpPr>
              <a:spLocks noEditPoints="1" noChangeArrowheads="1"/>
            </p:cNvSpPr>
            <p:nvPr/>
          </p:nvSpPr>
          <p:spPr bwMode="auto">
            <a:xfrm>
              <a:off x="9631082" y="5449421"/>
              <a:ext cx="928687" cy="984250"/>
            </a:xfrm>
            <a:custGeom>
              <a:avLst/>
              <a:gdLst>
                <a:gd name="T0" fmla="*/ 34 w 56"/>
                <a:gd name="T1" fmla="*/ 8 h 57"/>
                <a:gd name="T2" fmla="*/ 7 w 56"/>
                <a:gd name="T3" fmla="*/ 8 h 57"/>
                <a:gd name="T4" fmla="*/ 7 w 56"/>
                <a:gd name="T5" fmla="*/ 34 h 57"/>
                <a:gd name="T6" fmla="*/ 31 w 56"/>
                <a:gd name="T7" fmla="*/ 37 h 57"/>
                <a:gd name="T8" fmla="*/ 51 w 56"/>
                <a:gd name="T9" fmla="*/ 57 h 57"/>
                <a:gd name="T10" fmla="*/ 56 w 56"/>
                <a:gd name="T11" fmla="*/ 52 h 57"/>
                <a:gd name="T12" fmla="*/ 36 w 56"/>
                <a:gd name="T13" fmla="*/ 32 h 57"/>
                <a:gd name="T14" fmla="*/ 34 w 56"/>
                <a:gd name="T15" fmla="*/ 8 h 57"/>
                <a:gd name="T16" fmla="*/ 30 w 56"/>
                <a:gd name="T17" fmla="*/ 31 h 57"/>
                <a:gd name="T18" fmla="*/ 11 w 56"/>
                <a:gd name="T19" fmla="*/ 31 h 57"/>
                <a:gd name="T20" fmla="*/ 11 w 56"/>
                <a:gd name="T21" fmla="*/ 11 h 57"/>
                <a:gd name="T22" fmla="*/ 30 w 56"/>
                <a:gd name="T23" fmla="*/ 11 h 57"/>
                <a:gd name="T24" fmla="*/ 30 w 56"/>
                <a:gd name="T25" fmla="*/ 3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 h="57">
                  <a:moveTo>
                    <a:pt x="34" y="8"/>
                  </a:moveTo>
                  <a:cubicBezTo>
                    <a:pt x="26" y="0"/>
                    <a:pt x="14" y="0"/>
                    <a:pt x="7" y="8"/>
                  </a:cubicBezTo>
                  <a:cubicBezTo>
                    <a:pt x="0" y="15"/>
                    <a:pt x="0" y="27"/>
                    <a:pt x="7" y="34"/>
                  </a:cubicBezTo>
                  <a:cubicBezTo>
                    <a:pt x="14" y="41"/>
                    <a:pt x="24" y="42"/>
                    <a:pt x="31" y="37"/>
                  </a:cubicBezTo>
                  <a:cubicBezTo>
                    <a:pt x="51" y="57"/>
                    <a:pt x="51" y="57"/>
                    <a:pt x="51" y="57"/>
                  </a:cubicBezTo>
                  <a:cubicBezTo>
                    <a:pt x="56" y="52"/>
                    <a:pt x="56" y="52"/>
                    <a:pt x="56" y="52"/>
                  </a:cubicBezTo>
                  <a:cubicBezTo>
                    <a:pt x="36" y="32"/>
                    <a:pt x="36" y="32"/>
                    <a:pt x="36" y="32"/>
                  </a:cubicBezTo>
                  <a:cubicBezTo>
                    <a:pt x="41" y="25"/>
                    <a:pt x="40" y="14"/>
                    <a:pt x="34" y="8"/>
                  </a:cubicBezTo>
                  <a:close/>
                  <a:moveTo>
                    <a:pt x="30" y="31"/>
                  </a:moveTo>
                  <a:cubicBezTo>
                    <a:pt x="25" y="36"/>
                    <a:pt x="16" y="36"/>
                    <a:pt x="11" y="31"/>
                  </a:cubicBezTo>
                  <a:cubicBezTo>
                    <a:pt x="5" y="26"/>
                    <a:pt x="5" y="17"/>
                    <a:pt x="11" y="11"/>
                  </a:cubicBezTo>
                  <a:cubicBezTo>
                    <a:pt x="16" y="6"/>
                    <a:pt x="25" y="6"/>
                    <a:pt x="30" y="11"/>
                  </a:cubicBezTo>
                  <a:cubicBezTo>
                    <a:pt x="36" y="17"/>
                    <a:pt x="36" y="26"/>
                    <a:pt x="30" y="31"/>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grpSp>
      <p:sp>
        <p:nvSpPr>
          <p:cNvPr id="6" name="文本框 5"/>
          <p:cNvSpPr txBox="1"/>
          <p:nvPr/>
        </p:nvSpPr>
        <p:spPr>
          <a:xfrm>
            <a:off x="839205" y="1100837"/>
            <a:ext cx="5347865" cy="461665"/>
          </a:xfrm>
          <a:prstGeom prst="rect">
            <a:avLst/>
          </a:prstGeom>
          <a:noFill/>
        </p:spPr>
        <p:txBody>
          <a:bodyPr wrap="square">
            <a:spAutoFit/>
          </a:bodyPr>
          <a:lstStyle/>
          <a:p>
            <a:pPr fontAlgn="auto">
              <a:spcBef>
                <a:spcPts val="0"/>
              </a:spcBef>
              <a:spcAft>
                <a:spcPts val="0"/>
              </a:spcAft>
              <a:buFontTx/>
              <a:buNone/>
              <a:defRPr/>
            </a:pPr>
            <a:r>
              <a:rPr lang="en-US" altLang="zh-CN" sz="2400" b="1" dirty="0" err="1">
                <a:solidFill>
                  <a:schemeClr val="tx1">
                    <a:lumMod val="75000"/>
                    <a:lumOff val="25000"/>
                  </a:schemeClr>
                </a:solidFill>
                <a:latin typeface="微软雅黑" pitchFamily="34" charset="-122"/>
                <a:ea typeface="微软雅黑" pitchFamily="34" charset="-122"/>
              </a:rPr>
              <a:t>Kriteria</a:t>
            </a:r>
            <a:r>
              <a:rPr lang="en-US" altLang="zh-CN" sz="2400" b="1" dirty="0">
                <a:solidFill>
                  <a:schemeClr val="tx1">
                    <a:lumMod val="75000"/>
                    <a:lumOff val="25000"/>
                  </a:schemeClr>
                </a:solidFill>
                <a:latin typeface="微软雅黑" pitchFamily="34" charset="-122"/>
                <a:ea typeface="微软雅黑" pitchFamily="34" charset="-122"/>
              </a:rPr>
              <a:t> </a:t>
            </a:r>
            <a:r>
              <a:rPr lang="en-US" altLang="zh-CN" sz="2400" b="1" dirty="0" err="1">
                <a:solidFill>
                  <a:schemeClr val="tx1">
                    <a:lumMod val="75000"/>
                    <a:lumOff val="25000"/>
                  </a:schemeClr>
                </a:solidFill>
                <a:latin typeface="微软雅黑" pitchFamily="34" charset="-122"/>
                <a:ea typeface="微软雅黑" pitchFamily="34" charset="-122"/>
              </a:rPr>
              <a:t>Kehamilan</a:t>
            </a:r>
            <a:r>
              <a:rPr lang="en-US" altLang="zh-CN" sz="2400" b="1" dirty="0">
                <a:solidFill>
                  <a:schemeClr val="tx1">
                    <a:lumMod val="75000"/>
                    <a:lumOff val="25000"/>
                  </a:schemeClr>
                </a:solidFill>
                <a:latin typeface="微软雅黑" pitchFamily="34" charset="-122"/>
                <a:ea typeface="微软雅黑" pitchFamily="34" charset="-122"/>
              </a:rPr>
              <a:t> </a:t>
            </a:r>
            <a:r>
              <a:rPr lang="en-US" altLang="zh-CN" sz="2400" b="1" dirty="0" err="1">
                <a:solidFill>
                  <a:schemeClr val="tx1">
                    <a:lumMod val="75000"/>
                    <a:lumOff val="25000"/>
                  </a:schemeClr>
                </a:solidFill>
                <a:latin typeface="微软雅黑" pitchFamily="34" charset="-122"/>
                <a:ea typeface="微软雅黑" pitchFamily="34" charset="-122"/>
              </a:rPr>
              <a:t>Resiko</a:t>
            </a:r>
            <a:r>
              <a:rPr lang="en-US" altLang="zh-CN" sz="2400" b="1" dirty="0">
                <a:solidFill>
                  <a:schemeClr val="tx1">
                    <a:lumMod val="75000"/>
                    <a:lumOff val="25000"/>
                  </a:schemeClr>
                </a:solidFill>
                <a:latin typeface="微软雅黑" pitchFamily="34" charset="-122"/>
                <a:ea typeface="微软雅黑" pitchFamily="34" charset="-122"/>
              </a:rPr>
              <a:t> </a:t>
            </a:r>
            <a:r>
              <a:rPr lang="en-US" altLang="zh-CN" sz="2400" b="1" dirty="0" err="1">
                <a:solidFill>
                  <a:schemeClr val="tx1">
                    <a:lumMod val="75000"/>
                    <a:lumOff val="25000"/>
                  </a:schemeClr>
                </a:solidFill>
                <a:latin typeface="微软雅黑" pitchFamily="34" charset="-122"/>
                <a:ea typeface="微软雅黑" pitchFamily="34" charset="-122"/>
              </a:rPr>
              <a:t>Tinggi</a:t>
            </a:r>
            <a:endParaRPr lang="zh-CN" altLang="en-US" sz="2400" b="1" dirty="0">
              <a:solidFill>
                <a:schemeClr val="tx1">
                  <a:lumMod val="75000"/>
                  <a:lumOff val="25000"/>
                </a:schemeClr>
              </a:solidFill>
              <a:latin typeface="微软雅黑" pitchFamily="34" charset="-122"/>
              <a:ea typeface="微软雅黑" pitchFamily="34" charset="-122"/>
            </a:endParaRPr>
          </a:p>
        </p:txBody>
      </p:sp>
      <p:sp>
        <p:nvSpPr>
          <p:cNvPr id="12" name="Freeform 15"/>
          <p:cNvSpPr>
            <a:spLocks noEditPoints="1"/>
          </p:cNvSpPr>
          <p:nvPr/>
        </p:nvSpPr>
        <p:spPr bwMode="auto">
          <a:xfrm>
            <a:off x="1587394" y="3667126"/>
            <a:ext cx="528708" cy="533400"/>
          </a:xfrm>
          <a:custGeom>
            <a:avLst/>
            <a:gdLst>
              <a:gd name="T0" fmla="*/ 679955 w 132"/>
              <a:gd name="T1" fmla="*/ 0 h 132"/>
              <a:gd name="T2" fmla="*/ 151101 w 132"/>
              <a:gd name="T3" fmla="*/ 0 h 132"/>
              <a:gd name="T4" fmla="*/ 0 w 132"/>
              <a:gd name="T5" fmla="*/ 151617 h 132"/>
              <a:gd name="T6" fmla="*/ 0 w 132"/>
              <a:gd name="T7" fmla="*/ 682277 h 132"/>
              <a:gd name="T8" fmla="*/ 151101 w 132"/>
              <a:gd name="T9" fmla="*/ 833894 h 132"/>
              <a:gd name="T10" fmla="*/ 679955 w 132"/>
              <a:gd name="T11" fmla="*/ 833894 h 132"/>
              <a:gd name="T12" fmla="*/ 831056 w 132"/>
              <a:gd name="T13" fmla="*/ 682277 h 132"/>
              <a:gd name="T14" fmla="*/ 831056 w 132"/>
              <a:gd name="T15" fmla="*/ 151617 h 132"/>
              <a:gd name="T16" fmla="*/ 679955 w 132"/>
              <a:gd name="T17" fmla="*/ 0 h 132"/>
              <a:gd name="T18" fmla="*/ 679955 w 132"/>
              <a:gd name="T19" fmla="*/ 492756 h 132"/>
              <a:gd name="T20" fmla="*/ 491079 w 132"/>
              <a:gd name="T21" fmla="*/ 492756 h 132"/>
              <a:gd name="T22" fmla="*/ 491079 w 132"/>
              <a:gd name="T23" fmla="*/ 682277 h 132"/>
              <a:gd name="T24" fmla="*/ 339977 w 132"/>
              <a:gd name="T25" fmla="*/ 682277 h 132"/>
              <a:gd name="T26" fmla="*/ 339977 w 132"/>
              <a:gd name="T27" fmla="*/ 492756 h 132"/>
              <a:gd name="T28" fmla="*/ 151101 w 132"/>
              <a:gd name="T29" fmla="*/ 492756 h 132"/>
              <a:gd name="T30" fmla="*/ 151101 w 132"/>
              <a:gd name="T31" fmla="*/ 341138 h 132"/>
              <a:gd name="T32" fmla="*/ 339977 w 132"/>
              <a:gd name="T33" fmla="*/ 341138 h 132"/>
              <a:gd name="T34" fmla="*/ 339977 w 132"/>
              <a:gd name="T35" fmla="*/ 151617 h 132"/>
              <a:gd name="T36" fmla="*/ 491079 w 132"/>
              <a:gd name="T37" fmla="*/ 151617 h 132"/>
              <a:gd name="T38" fmla="*/ 491079 w 132"/>
              <a:gd name="T39" fmla="*/ 341138 h 132"/>
              <a:gd name="T40" fmla="*/ 679955 w 132"/>
              <a:gd name="T41" fmla="*/ 341138 h 132"/>
              <a:gd name="T42" fmla="*/ 679955 w 132"/>
              <a:gd name="T43" fmla="*/ 492756 h 13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32" h="132">
                <a:moveTo>
                  <a:pt x="108" y="0"/>
                </a:moveTo>
                <a:cubicBezTo>
                  <a:pt x="24" y="0"/>
                  <a:pt x="24" y="0"/>
                  <a:pt x="24" y="0"/>
                </a:cubicBezTo>
                <a:cubicBezTo>
                  <a:pt x="11" y="0"/>
                  <a:pt x="0" y="11"/>
                  <a:pt x="0" y="24"/>
                </a:cubicBezTo>
                <a:cubicBezTo>
                  <a:pt x="0" y="108"/>
                  <a:pt x="0" y="108"/>
                  <a:pt x="0" y="108"/>
                </a:cubicBezTo>
                <a:cubicBezTo>
                  <a:pt x="0" y="121"/>
                  <a:pt x="11" y="132"/>
                  <a:pt x="24" y="132"/>
                </a:cubicBezTo>
                <a:cubicBezTo>
                  <a:pt x="108" y="132"/>
                  <a:pt x="108" y="132"/>
                  <a:pt x="108" y="132"/>
                </a:cubicBezTo>
                <a:cubicBezTo>
                  <a:pt x="121" y="132"/>
                  <a:pt x="132" y="121"/>
                  <a:pt x="132" y="108"/>
                </a:cubicBezTo>
                <a:cubicBezTo>
                  <a:pt x="132" y="24"/>
                  <a:pt x="132" y="24"/>
                  <a:pt x="132" y="24"/>
                </a:cubicBezTo>
                <a:cubicBezTo>
                  <a:pt x="132" y="11"/>
                  <a:pt x="121" y="0"/>
                  <a:pt x="108" y="0"/>
                </a:cubicBezTo>
                <a:moveTo>
                  <a:pt x="108" y="78"/>
                </a:moveTo>
                <a:cubicBezTo>
                  <a:pt x="78" y="78"/>
                  <a:pt x="78" y="78"/>
                  <a:pt x="78" y="78"/>
                </a:cubicBezTo>
                <a:cubicBezTo>
                  <a:pt x="78" y="108"/>
                  <a:pt x="78" y="108"/>
                  <a:pt x="78" y="108"/>
                </a:cubicBezTo>
                <a:cubicBezTo>
                  <a:pt x="54" y="108"/>
                  <a:pt x="54" y="108"/>
                  <a:pt x="54" y="108"/>
                </a:cubicBezTo>
                <a:cubicBezTo>
                  <a:pt x="54" y="78"/>
                  <a:pt x="54" y="78"/>
                  <a:pt x="54" y="78"/>
                </a:cubicBezTo>
                <a:cubicBezTo>
                  <a:pt x="24" y="78"/>
                  <a:pt x="24" y="78"/>
                  <a:pt x="24" y="78"/>
                </a:cubicBezTo>
                <a:cubicBezTo>
                  <a:pt x="24" y="54"/>
                  <a:pt x="24" y="54"/>
                  <a:pt x="24" y="54"/>
                </a:cubicBezTo>
                <a:cubicBezTo>
                  <a:pt x="54" y="54"/>
                  <a:pt x="54" y="54"/>
                  <a:pt x="54" y="54"/>
                </a:cubicBezTo>
                <a:cubicBezTo>
                  <a:pt x="54" y="24"/>
                  <a:pt x="54" y="24"/>
                  <a:pt x="54" y="24"/>
                </a:cubicBezTo>
                <a:cubicBezTo>
                  <a:pt x="78" y="24"/>
                  <a:pt x="78" y="24"/>
                  <a:pt x="78" y="24"/>
                </a:cubicBezTo>
                <a:cubicBezTo>
                  <a:pt x="78" y="54"/>
                  <a:pt x="78" y="54"/>
                  <a:pt x="78" y="54"/>
                </a:cubicBezTo>
                <a:cubicBezTo>
                  <a:pt x="108" y="54"/>
                  <a:pt x="108" y="54"/>
                  <a:pt x="108" y="54"/>
                </a:cubicBezTo>
                <a:lnTo>
                  <a:pt x="108" y="78"/>
                </a:lnTo>
                <a:close/>
              </a:path>
            </a:pathLst>
          </a:custGeom>
          <a:solidFill>
            <a:srgbClr val="E33947"/>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000">
              <a:solidFill>
                <a:prstClr val="white"/>
              </a:solidFill>
              <a:latin typeface="微软雅黑" pitchFamily="34" charset="-122"/>
              <a:ea typeface="微软雅黑" pitchFamily="34" charset="-122"/>
            </a:endParaRPr>
          </a:p>
        </p:txBody>
      </p:sp>
      <p:grpSp>
        <p:nvGrpSpPr>
          <p:cNvPr id="22539" name="组合 6"/>
          <p:cNvGrpSpPr>
            <a:grpSpLocks/>
          </p:cNvGrpSpPr>
          <p:nvPr/>
        </p:nvGrpSpPr>
        <p:grpSpPr bwMode="auto">
          <a:xfrm>
            <a:off x="844621" y="2109414"/>
            <a:ext cx="509587" cy="581025"/>
            <a:chOff x="3449685" y="3025235"/>
            <a:chExt cx="509588" cy="581026"/>
          </a:xfrm>
        </p:grpSpPr>
        <p:sp>
          <p:nvSpPr>
            <p:cNvPr id="14" name="Freeform 20"/>
            <p:cNvSpPr>
              <a:spLocks noEditPoints="1"/>
            </p:cNvSpPr>
            <p:nvPr/>
          </p:nvSpPr>
          <p:spPr bwMode="auto">
            <a:xfrm>
              <a:off x="3675110" y="3025235"/>
              <a:ext cx="219075" cy="177800"/>
            </a:xfrm>
            <a:custGeom>
              <a:avLst/>
              <a:gdLst>
                <a:gd name="T0" fmla="*/ 39 w 62"/>
                <a:gd name="T1" fmla="*/ 12 h 50"/>
                <a:gd name="T2" fmla="*/ 39 w 62"/>
                <a:gd name="T3" fmla="*/ 12 h 50"/>
                <a:gd name="T4" fmla="*/ 45 w 62"/>
                <a:gd name="T5" fmla="*/ 14 h 50"/>
                <a:gd name="T6" fmla="*/ 46 w 62"/>
                <a:gd name="T7" fmla="*/ 18 h 50"/>
                <a:gd name="T8" fmla="*/ 40 w 62"/>
                <a:gd name="T9" fmla="*/ 29 h 50"/>
                <a:gd name="T10" fmla="*/ 20 w 62"/>
                <a:gd name="T11" fmla="*/ 38 h 50"/>
                <a:gd name="T12" fmla="*/ 17 w 62"/>
                <a:gd name="T13" fmla="*/ 38 h 50"/>
                <a:gd name="T14" fmla="*/ 17 w 62"/>
                <a:gd name="T15" fmla="*/ 38 h 50"/>
                <a:gd name="T16" fmla="*/ 26 w 62"/>
                <a:gd name="T17" fmla="*/ 18 h 50"/>
                <a:gd name="T18" fmla="*/ 39 w 62"/>
                <a:gd name="T19" fmla="*/ 12 h 50"/>
                <a:gd name="T20" fmla="*/ 39 w 62"/>
                <a:gd name="T21" fmla="*/ 0 h 50"/>
                <a:gd name="T22" fmla="*/ 17 w 62"/>
                <a:gd name="T23" fmla="*/ 9 h 50"/>
                <a:gd name="T24" fmla="*/ 8 w 62"/>
                <a:gd name="T25" fmla="*/ 47 h 50"/>
                <a:gd name="T26" fmla="*/ 20 w 62"/>
                <a:gd name="T27" fmla="*/ 50 h 50"/>
                <a:gd name="T28" fmla="*/ 49 w 62"/>
                <a:gd name="T29" fmla="*/ 38 h 50"/>
                <a:gd name="T30" fmla="*/ 53 w 62"/>
                <a:gd name="T31" fmla="*/ 5 h 50"/>
                <a:gd name="T32" fmla="*/ 39 w 62"/>
                <a:gd name="T33"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2" h="50">
                  <a:moveTo>
                    <a:pt x="39" y="12"/>
                  </a:moveTo>
                  <a:cubicBezTo>
                    <a:pt x="39" y="12"/>
                    <a:pt x="39" y="12"/>
                    <a:pt x="39" y="12"/>
                  </a:cubicBezTo>
                  <a:cubicBezTo>
                    <a:pt x="41" y="12"/>
                    <a:pt x="43" y="12"/>
                    <a:pt x="45" y="14"/>
                  </a:cubicBezTo>
                  <a:cubicBezTo>
                    <a:pt x="45" y="14"/>
                    <a:pt x="46" y="15"/>
                    <a:pt x="46" y="18"/>
                  </a:cubicBezTo>
                  <a:cubicBezTo>
                    <a:pt x="46" y="21"/>
                    <a:pt x="45" y="25"/>
                    <a:pt x="40" y="29"/>
                  </a:cubicBezTo>
                  <a:cubicBezTo>
                    <a:pt x="35" y="34"/>
                    <a:pt x="26" y="38"/>
                    <a:pt x="20" y="38"/>
                  </a:cubicBezTo>
                  <a:cubicBezTo>
                    <a:pt x="18" y="38"/>
                    <a:pt x="17" y="38"/>
                    <a:pt x="17" y="38"/>
                  </a:cubicBezTo>
                  <a:cubicBezTo>
                    <a:pt x="17" y="38"/>
                    <a:pt x="17" y="38"/>
                    <a:pt x="17" y="38"/>
                  </a:cubicBezTo>
                  <a:cubicBezTo>
                    <a:pt x="16" y="35"/>
                    <a:pt x="18" y="25"/>
                    <a:pt x="26" y="18"/>
                  </a:cubicBezTo>
                  <a:cubicBezTo>
                    <a:pt x="30" y="14"/>
                    <a:pt x="35" y="12"/>
                    <a:pt x="39" y="12"/>
                  </a:cubicBezTo>
                  <a:moveTo>
                    <a:pt x="39" y="0"/>
                  </a:moveTo>
                  <a:cubicBezTo>
                    <a:pt x="32" y="0"/>
                    <a:pt x="24" y="3"/>
                    <a:pt x="17" y="9"/>
                  </a:cubicBezTo>
                  <a:cubicBezTo>
                    <a:pt x="6" y="19"/>
                    <a:pt x="0" y="38"/>
                    <a:pt x="8" y="47"/>
                  </a:cubicBezTo>
                  <a:cubicBezTo>
                    <a:pt x="11" y="49"/>
                    <a:pt x="15" y="50"/>
                    <a:pt x="20" y="50"/>
                  </a:cubicBezTo>
                  <a:cubicBezTo>
                    <a:pt x="29" y="50"/>
                    <a:pt x="41" y="45"/>
                    <a:pt x="49" y="38"/>
                  </a:cubicBezTo>
                  <a:cubicBezTo>
                    <a:pt x="60" y="28"/>
                    <a:pt x="62" y="13"/>
                    <a:pt x="53" y="5"/>
                  </a:cubicBezTo>
                  <a:cubicBezTo>
                    <a:pt x="50" y="1"/>
                    <a:pt x="45" y="0"/>
                    <a:pt x="39" y="0"/>
                  </a:cubicBezTo>
                </a:path>
              </a:pathLst>
            </a:custGeom>
            <a:solidFill>
              <a:srgbClr val="F49B18"/>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000">
                <a:solidFill>
                  <a:prstClr val="white"/>
                </a:solidFill>
                <a:latin typeface="微软雅黑" pitchFamily="34" charset="-122"/>
                <a:ea typeface="微软雅黑" pitchFamily="34" charset="-122"/>
              </a:endParaRPr>
            </a:p>
          </p:txBody>
        </p:sp>
        <p:sp>
          <p:nvSpPr>
            <p:cNvPr id="15" name="Freeform 21"/>
            <p:cNvSpPr>
              <a:spLocks noEditPoints="1"/>
            </p:cNvSpPr>
            <p:nvPr/>
          </p:nvSpPr>
          <p:spPr bwMode="auto">
            <a:xfrm>
              <a:off x="3513185" y="3025235"/>
              <a:ext cx="219075" cy="177800"/>
            </a:xfrm>
            <a:custGeom>
              <a:avLst/>
              <a:gdLst>
                <a:gd name="T0" fmla="*/ 23 w 62"/>
                <a:gd name="T1" fmla="*/ 12 h 50"/>
                <a:gd name="T2" fmla="*/ 36 w 62"/>
                <a:gd name="T3" fmla="*/ 18 h 50"/>
                <a:gd name="T4" fmla="*/ 45 w 62"/>
                <a:gd name="T5" fmla="*/ 38 h 50"/>
                <a:gd name="T6" fmla="*/ 42 w 62"/>
                <a:gd name="T7" fmla="*/ 38 h 50"/>
                <a:gd name="T8" fmla="*/ 22 w 62"/>
                <a:gd name="T9" fmla="*/ 29 h 50"/>
                <a:gd name="T10" fmla="*/ 16 w 62"/>
                <a:gd name="T11" fmla="*/ 18 h 50"/>
                <a:gd name="T12" fmla="*/ 17 w 62"/>
                <a:gd name="T13" fmla="*/ 14 h 50"/>
                <a:gd name="T14" fmla="*/ 23 w 62"/>
                <a:gd name="T15" fmla="*/ 12 h 50"/>
                <a:gd name="T16" fmla="*/ 23 w 62"/>
                <a:gd name="T17" fmla="*/ 0 h 50"/>
                <a:gd name="T18" fmla="*/ 9 w 62"/>
                <a:gd name="T19" fmla="*/ 5 h 50"/>
                <a:gd name="T20" fmla="*/ 13 w 62"/>
                <a:gd name="T21" fmla="*/ 38 h 50"/>
                <a:gd name="T22" fmla="*/ 42 w 62"/>
                <a:gd name="T23" fmla="*/ 50 h 50"/>
                <a:gd name="T24" fmla="*/ 54 w 62"/>
                <a:gd name="T25" fmla="*/ 47 h 50"/>
                <a:gd name="T26" fmla="*/ 45 w 62"/>
                <a:gd name="T27" fmla="*/ 9 h 50"/>
                <a:gd name="T28" fmla="*/ 23 w 62"/>
                <a:gd name="T29"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 h="50">
                  <a:moveTo>
                    <a:pt x="23" y="12"/>
                  </a:moveTo>
                  <a:cubicBezTo>
                    <a:pt x="27" y="12"/>
                    <a:pt x="32" y="14"/>
                    <a:pt x="36" y="18"/>
                  </a:cubicBezTo>
                  <a:cubicBezTo>
                    <a:pt x="44" y="25"/>
                    <a:pt x="46" y="35"/>
                    <a:pt x="45" y="38"/>
                  </a:cubicBezTo>
                  <a:cubicBezTo>
                    <a:pt x="45" y="38"/>
                    <a:pt x="45" y="38"/>
                    <a:pt x="42" y="38"/>
                  </a:cubicBezTo>
                  <a:cubicBezTo>
                    <a:pt x="36" y="38"/>
                    <a:pt x="27" y="34"/>
                    <a:pt x="22" y="29"/>
                  </a:cubicBezTo>
                  <a:cubicBezTo>
                    <a:pt x="17" y="25"/>
                    <a:pt x="16" y="21"/>
                    <a:pt x="16" y="18"/>
                  </a:cubicBezTo>
                  <a:cubicBezTo>
                    <a:pt x="16" y="15"/>
                    <a:pt x="17" y="14"/>
                    <a:pt x="17" y="14"/>
                  </a:cubicBezTo>
                  <a:cubicBezTo>
                    <a:pt x="19" y="12"/>
                    <a:pt x="21" y="12"/>
                    <a:pt x="23" y="12"/>
                  </a:cubicBezTo>
                  <a:moveTo>
                    <a:pt x="23" y="0"/>
                  </a:moveTo>
                  <a:cubicBezTo>
                    <a:pt x="17" y="0"/>
                    <a:pt x="12" y="1"/>
                    <a:pt x="9" y="5"/>
                  </a:cubicBezTo>
                  <a:cubicBezTo>
                    <a:pt x="0" y="13"/>
                    <a:pt x="2" y="28"/>
                    <a:pt x="13" y="38"/>
                  </a:cubicBezTo>
                  <a:cubicBezTo>
                    <a:pt x="21" y="45"/>
                    <a:pt x="33" y="50"/>
                    <a:pt x="42" y="50"/>
                  </a:cubicBezTo>
                  <a:cubicBezTo>
                    <a:pt x="47" y="50"/>
                    <a:pt x="51" y="49"/>
                    <a:pt x="54" y="47"/>
                  </a:cubicBezTo>
                  <a:cubicBezTo>
                    <a:pt x="62" y="38"/>
                    <a:pt x="56" y="19"/>
                    <a:pt x="45" y="9"/>
                  </a:cubicBezTo>
                  <a:cubicBezTo>
                    <a:pt x="38" y="3"/>
                    <a:pt x="30" y="0"/>
                    <a:pt x="23" y="0"/>
                  </a:cubicBezTo>
                </a:path>
              </a:pathLst>
            </a:custGeom>
            <a:solidFill>
              <a:srgbClr val="F49B18"/>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000">
                <a:solidFill>
                  <a:prstClr val="white"/>
                </a:solidFill>
                <a:latin typeface="微软雅黑" pitchFamily="34" charset="-122"/>
                <a:ea typeface="微软雅黑" pitchFamily="34" charset="-122"/>
              </a:endParaRPr>
            </a:p>
          </p:txBody>
        </p:sp>
        <p:sp>
          <p:nvSpPr>
            <p:cNvPr id="16" name="Freeform 22"/>
            <p:cNvSpPr/>
            <p:nvPr/>
          </p:nvSpPr>
          <p:spPr bwMode="auto">
            <a:xfrm>
              <a:off x="3725911" y="3180810"/>
              <a:ext cx="233362" cy="192088"/>
            </a:xfrm>
            <a:custGeom>
              <a:avLst/>
              <a:gdLst>
                <a:gd name="T0" fmla="*/ 66 w 66"/>
                <a:gd name="T1" fmla="*/ 54 h 54"/>
                <a:gd name="T2" fmla="*/ 66 w 66"/>
                <a:gd name="T3" fmla="*/ 12 h 54"/>
                <a:gd name="T4" fmla="*/ 54 w 66"/>
                <a:gd name="T5" fmla="*/ 0 h 54"/>
                <a:gd name="T6" fmla="*/ 0 w 66"/>
                <a:gd name="T7" fmla="*/ 0 h 54"/>
                <a:gd name="T8" fmla="*/ 0 w 66"/>
                <a:gd name="T9" fmla="*/ 54 h 54"/>
                <a:gd name="T10" fmla="*/ 66 w 66"/>
                <a:gd name="T11" fmla="*/ 54 h 54"/>
              </a:gdLst>
              <a:ahLst/>
              <a:cxnLst>
                <a:cxn ang="0">
                  <a:pos x="T0" y="T1"/>
                </a:cxn>
                <a:cxn ang="0">
                  <a:pos x="T2" y="T3"/>
                </a:cxn>
                <a:cxn ang="0">
                  <a:pos x="T4" y="T5"/>
                </a:cxn>
                <a:cxn ang="0">
                  <a:pos x="T6" y="T7"/>
                </a:cxn>
                <a:cxn ang="0">
                  <a:pos x="T8" y="T9"/>
                </a:cxn>
                <a:cxn ang="0">
                  <a:pos x="T10" y="T11"/>
                </a:cxn>
              </a:cxnLst>
              <a:rect l="0" t="0" r="r" b="b"/>
              <a:pathLst>
                <a:path w="66" h="54">
                  <a:moveTo>
                    <a:pt x="66" y="54"/>
                  </a:moveTo>
                  <a:cubicBezTo>
                    <a:pt x="66" y="12"/>
                    <a:pt x="66" y="12"/>
                    <a:pt x="66" y="12"/>
                  </a:cubicBezTo>
                  <a:cubicBezTo>
                    <a:pt x="66" y="6"/>
                    <a:pt x="61" y="0"/>
                    <a:pt x="54" y="0"/>
                  </a:cubicBezTo>
                  <a:cubicBezTo>
                    <a:pt x="0" y="0"/>
                    <a:pt x="0" y="0"/>
                    <a:pt x="0" y="0"/>
                  </a:cubicBezTo>
                  <a:cubicBezTo>
                    <a:pt x="0" y="54"/>
                    <a:pt x="0" y="54"/>
                    <a:pt x="0" y="54"/>
                  </a:cubicBezTo>
                  <a:lnTo>
                    <a:pt x="66" y="54"/>
                  </a:lnTo>
                  <a:close/>
                </a:path>
              </a:pathLst>
            </a:custGeom>
            <a:solidFill>
              <a:srgbClr val="F49B18"/>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000">
                <a:solidFill>
                  <a:prstClr val="white"/>
                </a:solidFill>
                <a:latin typeface="微软雅黑" pitchFamily="34" charset="-122"/>
                <a:ea typeface="微软雅黑" pitchFamily="34" charset="-122"/>
              </a:endParaRPr>
            </a:p>
          </p:txBody>
        </p:sp>
        <p:sp>
          <p:nvSpPr>
            <p:cNvPr id="17" name="Freeform 23"/>
            <p:cNvSpPr/>
            <p:nvPr/>
          </p:nvSpPr>
          <p:spPr bwMode="auto">
            <a:xfrm>
              <a:off x="3725911" y="3414174"/>
              <a:ext cx="233362" cy="192087"/>
            </a:xfrm>
            <a:custGeom>
              <a:avLst/>
              <a:gdLst>
                <a:gd name="T0" fmla="*/ 0 w 66"/>
                <a:gd name="T1" fmla="*/ 0 h 54"/>
                <a:gd name="T2" fmla="*/ 0 w 66"/>
                <a:gd name="T3" fmla="*/ 54 h 54"/>
                <a:gd name="T4" fmla="*/ 54 w 66"/>
                <a:gd name="T5" fmla="*/ 54 h 54"/>
                <a:gd name="T6" fmla="*/ 66 w 66"/>
                <a:gd name="T7" fmla="*/ 42 h 54"/>
                <a:gd name="T8" fmla="*/ 66 w 66"/>
                <a:gd name="T9" fmla="*/ 0 h 54"/>
                <a:gd name="T10" fmla="*/ 0 w 66"/>
                <a:gd name="T11" fmla="*/ 0 h 54"/>
              </a:gdLst>
              <a:ahLst/>
              <a:cxnLst>
                <a:cxn ang="0">
                  <a:pos x="T0" y="T1"/>
                </a:cxn>
                <a:cxn ang="0">
                  <a:pos x="T2" y="T3"/>
                </a:cxn>
                <a:cxn ang="0">
                  <a:pos x="T4" y="T5"/>
                </a:cxn>
                <a:cxn ang="0">
                  <a:pos x="T6" y="T7"/>
                </a:cxn>
                <a:cxn ang="0">
                  <a:pos x="T8" y="T9"/>
                </a:cxn>
                <a:cxn ang="0">
                  <a:pos x="T10" y="T11"/>
                </a:cxn>
              </a:cxnLst>
              <a:rect l="0" t="0" r="r" b="b"/>
              <a:pathLst>
                <a:path w="66" h="54">
                  <a:moveTo>
                    <a:pt x="0" y="0"/>
                  </a:moveTo>
                  <a:cubicBezTo>
                    <a:pt x="0" y="54"/>
                    <a:pt x="0" y="54"/>
                    <a:pt x="0" y="54"/>
                  </a:cubicBezTo>
                  <a:cubicBezTo>
                    <a:pt x="54" y="54"/>
                    <a:pt x="54" y="54"/>
                    <a:pt x="54" y="54"/>
                  </a:cubicBezTo>
                  <a:cubicBezTo>
                    <a:pt x="61" y="54"/>
                    <a:pt x="66" y="49"/>
                    <a:pt x="66" y="42"/>
                  </a:cubicBezTo>
                  <a:cubicBezTo>
                    <a:pt x="66" y="0"/>
                    <a:pt x="66" y="0"/>
                    <a:pt x="66" y="0"/>
                  </a:cubicBezTo>
                  <a:lnTo>
                    <a:pt x="0" y="0"/>
                  </a:lnTo>
                  <a:close/>
                </a:path>
              </a:pathLst>
            </a:custGeom>
            <a:solidFill>
              <a:srgbClr val="F49B18"/>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000">
                <a:solidFill>
                  <a:prstClr val="white"/>
                </a:solidFill>
                <a:latin typeface="微软雅黑" pitchFamily="34" charset="-122"/>
                <a:ea typeface="微软雅黑" pitchFamily="34" charset="-122"/>
              </a:endParaRPr>
            </a:p>
          </p:txBody>
        </p:sp>
        <p:sp>
          <p:nvSpPr>
            <p:cNvPr id="18" name="Freeform 24"/>
            <p:cNvSpPr/>
            <p:nvPr/>
          </p:nvSpPr>
          <p:spPr bwMode="auto">
            <a:xfrm>
              <a:off x="3449685" y="3180810"/>
              <a:ext cx="233362" cy="192088"/>
            </a:xfrm>
            <a:custGeom>
              <a:avLst/>
              <a:gdLst>
                <a:gd name="T0" fmla="*/ 66 w 66"/>
                <a:gd name="T1" fmla="*/ 54 h 54"/>
                <a:gd name="T2" fmla="*/ 66 w 66"/>
                <a:gd name="T3" fmla="*/ 0 h 54"/>
                <a:gd name="T4" fmla="*/ 12 w 66"/>
                <a:gd name="T5" fmla="*/ 0 h 54"/>
                <a:gd name="T6" fmla="*/ 0 w 66"/>
                <a:gd name="T7" fmla="*/ 12 h 54"/>
                <a:gd name="T8" fmla="*/ 0 w 66"/>
                <a:gd name="T9" fmla="*/ 54 h 54"/>
                <a:gd name="T10" fmla="*/ 66 w 66"/>
                <a:gd name="T11" fmla="*/ 54 h 54"/>
              </a:gdLst>
              <a:ahLst/>
              <a:cxnLst>
                <a:cxn ang="0">
                  <a:pos x="T0" y="T1"/>
                </a:cxn>
                <a:cxn ang="0">
                  <a:pos x="T2" y="T3"/>
                </a:cxn>
                <a:cxn ang="0">
                  <a:pos x="T4" y="T5"/>
                </a:cxn>
                <a:cxn ang="0">
                  <a:pos x="T6" y="T7"/>
                </a:cxn>
                <a:cxn ang="0">
                  <a:pos x="T8" y="T9"/>
                </a:cxn>
                <a:cxn ang="0">
                  <a:pos x="T10" y="T11"/>
                </a:cxn>
              </a:cxnLst>
              <a:rect l="0" t="0" r="r" b="b"/>
              <a:pathLst>
                <a:path w="66" h="54">
                  <a:moveTo>
                    <a:pt x="66" y="54"/>
                  </a:moveTo>
                  <a:cubicBezTo>
                    <a:pt x="66" y="0"/>
                    <a:pt x="66" y="0"/>
                    <a:pt x="66" y="0"/>
                  </a:cubicBezTo>
                  <a:cubicBezTo>
                    <a:pt x="12" y="0"/>
                    <a:pt x="12" y="0"/>
                    <a:pt x="12" y="0"/>
                  </a:cubicBezTo>
                  <a:cubicBezTo>
                    <a:pt x="5" y="0"/>
                    <a:pt x="0" y="6"/>
                    <a:pt x="0" y="12"/>
                  </a:cubicBezTo>
                  <a:cubicBezTo>
                    <a:pt x="0" y="54"/>
                    <a:pt x="0" y="54"/>
                    <a:pt x="0" y="54"/>
                  </a:cubicBezTo>
                  <a:lnTo>
                    <a:pt x="66" y="54"/>
                  </a:lnTo>
                  <a:close/>
                </a:path>
              </a:pathLst>
            </a:custGeom>
            <a:solidFill>
              <a:srgbClr val="F49B18"/>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000">
                <a:solidFill>
                  <a:prstClr val="white"/>
                </a:solidFill>
                <a:latin typeface="微软雅黑" pitchFamily="34" charset="-122"/>
                <a:ea typeface="微软雅黑" pitchFamily="34" charset="-122"/>
              </a:endParaRPr>
            </a:p>
          </p:txBody>
        </p:sp>
        <p:sp>
          <p:nvSpPr>
            <p:cNvPr id="19" name="Freeform 25"/>
            <p:cNvSpPr/>
            <p:nvPr/>
          </p:nvSpPr>
          <p:spPr bwMode="auto">
            <a:xfrm>
              <a:off x="3449685" y="3414174"/>
              <a:ext cx="233362" cy="192087"/>
            </a:xfrm>
            <a:custGeom>
              <a:avLst/>
              <a:gdLst>
                <a:gd name="T0" fmla="*/ 0 w 66"/>
                <a:gd name="T1" fmla="*/ 0 h 54"/>
                <a:gd name="T2" fmla="*/ 0 w 66"/>
                <a:gd name="T3" fmla="*/ 42 h 54"/>
                <a:gd name="T4" fmla="*/ 12 w 66"/>
                <a:gd name="T5" fmla="*/ 54 h 54"/>
                <a:gd name="T6" fmla="*/ 66 w 66"/>
                <a:gd name="T7" fmla="*/ 54 h 54"/>
                <a:gd name="T8" fmla="*/ 66 w 66"/>
                <a:gd name="T9" fmla="*/ 0 h 54"/>
                <a:gd name="T10" fmla="*/ 0 w 66"/>
                <a:gd name="T11" fmla="*/ 0 h 54"/>
              </a:gdLst>
              <a:ahLst/>
              <a:cxnLst>
                <a:cxn ang="0">
                  <a:pos x="T0" y="T1"/>
                </a:cxn>
                <a:cxn ang="0">
                  <a:pos x="T2" y="T3"/>
                </a:cxn>
                <a:cxn ang="0">
                  <a:pos x="T4" y="T5"/>
                </a:cxn>
                <a:cxn ang="0">
                  <a:pos x="T6" y="T7"/>
                </a:cxn>
                <a:cxn ang="0">
                  <a:pos x="T8" y="T9"/>
                </a:cxn>
                <a:cxn ang="0">
                  <a:pos x="T10" y="T11"/>
                </a:cxn>
              </a:cxnLst>
              <a:rect l="0" t="0" r="r" b="b"/>
              <a:pathLst>
                <a:path w="66" h="54">
                  <a:moveTo>
                    <a:pt x="0" y="0"/>
                  </a:moveTo>
                  <a:cubicBezTo>
                    <a:pt x="0" y="42"/>
                    <a:pt x="0" y="42"/>
                    <a:pt x="0" y="42"/>
                  </a:cubicBezTo>
                  <a:cubicBezTo>
                    <a:pt x="0" y="49"/>
                    <a:pt x="5" y="54"/>
                    <a:pt x="12" y="54"/>
                  </a:cubicBezTo>
                  <a:cubicBezTo>
                    <a:pt x="66" y="54"/>
                    <a:pt x="66" y="54"/>
                    <a:pt x="66" y="54"/>
                  </a:cubicBezTo>
                  <a:cubicBezTo>
                    <a:pt x="66" y="0"/>
                    <a:pt x="66" y="0"/>
                    <a:pt x="66" y="0"/>
                  </a:cubicBezTo>
                  <a:lnTo>
                    <a:pt x="0" y="0"/>
                  </a:lnTo>
                  <a:close/>
                </a:path>
              </a:pathLst>
            </a:custGeom>
            <a:solidFill>
              <a:srgbClr val="F49B18"/>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000">
                <a:solidFill>
                  <a:prstClr val="white"/>
                </a:solidFill>
                <a:latin typeface="微软雅黑" pitchFamily="34" charset="-122"/>
                <a:ea typeface="微软雅黑" pitchFamily="34" charset="-122"/>
              </a:endParaRPr>
            </a:p>
          </p:txBody>
        </p:sp>
      </p:grpSp>
      <p:sp>
        <p:nvSpPr>
          <p:cNvPr id="25" name="Freeform 31"/>
          <p:cNvSpPr/>
          <p:nvPr/>
        </p:nvSpPr>
        <p:spPr bwMode="auto">
          <a:xfrm>
            <a:off x="2613538" y="5217504"/>
            <a:ext cx="509587" cy="509588"/>
          </a:xfrm>
          <a:custGeom>
            <a:avLst/>
            <a:gdLst>
              <a:gd name="T0" fmla="*/ 254794 w 144"/>
              <a:gd name="T1" fmla="*/ 127397 h 144"/>
              <a:gd name="T2" fmla="*/ 0 w 144"/>
              <a:gd name="T3" fmla="*/ 215867 h 144"/>
              <a:gd name="T4" fmla="*/ 148630 w 144"/>
              <a:gd name="T5" fmla="*/ 424657 h 144"/>
              <a:gd name="T6" fmla="*/ 254794 w 144"/>
              <a:gd name="T7" fmla="*/ 509588 h 144"/>
              <a:gd name="T8" fmla="*/ 360958 w 144"/>
              <a:gd name="T9" fmla="*/ 424657 h 144"/>
              <a:gd name="T10" fmla="*/ 509588 w 144"/>
              <a:gd name="T11" fmla="*/ 212328 h 144"/>
              <a:gd name="T12" fmla="*/ 254794 w 144"/>
              <a:gd name="T13" fmla="*/ 127397 h 14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4" h="144">
                <a:moveTo>
                  <a:pt x="72" y="36"/>
                </a:moveTo>
                <a:cubicBezTo>
                  <a:pt x="48" y="0"/>
                  <a:pt x="0" y="21"/>
                  <a:pt x="0" y="61"/>
                </a:cubicBezTo>
                <a:cubicBezTo>
                  <a:pt x="0" y="87"/>
                  <a:pt x="24" y="106"/>
                  <a:pt x="42" y="120"/>
                </a:cubicBezTo>
                <a:cubicBezTo>
                  <a:pt x="61" y="135"/>
                  <a:pt x="66" y="138"/>
                  <a:pt x="72" y="144"/>
                </a:cubicBezTo>
                <a:cubicBezTo>
                  <a:pt x="78" y="138"/>
                  <a:pt x="83" y="135"/>
                  <a:pt x="102" y="120"/>
                </a:cubicBezTo>
                <a:cubicBezTo>
                  <a:pt x="120" y="106"/>
                  <a:pt x="144" y="87"/>
                  <a:pt x="144" y="60"/>
                </a:cubicBezTo>
                <a:cubicBezTo>
                  <a:pt x="144" y="21"/>
                  <a:pt x="96" y="0"/>
                  <a:pt x="72" y="36"/>
                </a:cubicBezTo>
              </a:path>
            </a:pathLst>
          </a:custGeom>
          <a:solidFill>
            <a:srgbClr val="72B71F"/>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000">
              <a:solidFill>
                <a:prstClr val="white"/>
              </a:solidFill>
              <a:latin typeface="微软雅黑" pitchFamily="34" charset="-122"/>
              <a:ea typeface="微软雅黑" pitchFamily="34" charset="-122"/>
            </a:endParaRPr>
          </a:p>
        </p:txBody>
      </p:sp>
      <p:sp>
        <p:nvSpPr>
          <p:cNvPr id="3" name="Rectangle 2"/>
          <p:cNvSpPr/>
          <p:nvPr/>
        </p:nvSpPr>
        <p:spPr>
          <a:xfrm>
            <a:off x="1600199" y="2012669"/>
            <a:ext cx="4289612" cy="89189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342900" lvl="2" indent="-342900">
              <a:buAutoNum type="alphaLcPeriod"/>
            </a:pPr>
            <a:r>
              <a:rPr lang="id-ID" dirty="0"/>
              <a:t>Kehamilan Risiko Rendah (KRR) dengan jumlah skor 2</a:t>
            </a:r>
            <a:r>
              <a:rPr lang="en-US" dirty="0"/>
              <a:t> </a:t>
            </a:r>
          </a:p>
          <a:p>
            <a:pPr marL="0" lvl="2"/>
            <a:r>
              <a:rPr lang="en-US" dirty="0"/>
              <a:t>       </a:t>
            </a:r>
          </a:p>
        </p:txBody>
      </p:sp>
      <p:sp>
        <p:nvSpPr>
          <p:cNvPr id="4" name="Rectangle 3"/>
          <p:cNvSpPr/>
          <p:nvPr/>
        </p:nvSpPr>
        <p:spPr>
          <a:xfrm>
            <a:off x="2362386" y="3500438"/>
            <a:ext cx="4262205" cy="86677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marL="0" lvl="2"/>
            <a:r>
              <a:rPr lang="en-US" dirty="0"/>
              <a:t>b. </a:t>
            </a:r>
            <a:r>
              <a:rPr lang="id-ID" dirty="0"/>
              <a:t>Kehamilan Risiko Tinggi (KRT) dengan skor 6-10</a:t>
            </a:r>
            <a:endParaRPr lang="en-US" dirty="0"/>
          </a:p>
        </p:txBody>
      </p:sp>
      <p:sp>
        <p:nvSpPr>
          <p:cNvPr id="31" name="Rectangle 30"/>
          <p:cNvSpPr/>
          <p:nvPr/>
        </p:nvSpPr>
        <p:spPr>
          <a:xfrm>
            <a:off x="3281268" y="5038910"/>
            <a:ext cx="4262205" cy="86677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0" lvl="2"/>
            <a:r>
              <a:rPr lang="en-US" dirty="0"/>
              <a:t>c. </a:t>
            </a:r>
            <a:r>
              <a:rPr lang="en-US" dirty="0" err="1"/>
              <a:t>Kehamilan</a:t>
            </a:r>
            <a:r>
              <a:rPr lang="en-US" dirty="0"/>
              <a:t> </a:t>
            </a:r>
            <a:r>
              <a:rPr lang="en-US" dirty="0" err="1"/>
              <a:t>Risiko</a:t>
            </a:r>
            <a:r>
              <a:rPr lang="en-US" dirty="0"/>
              <a:t> Sangat Tinggi (KRTS) </a:t>
            </a:r>
            <a:r>
              <a:rPr lang="en-US" dirty="0" err="1"/>
              <a:t>dengan</a:t>
            </a:r>
            <a:r>
              <a:rPr lang="en-US" dirty="0"/>
              <a:t> </a:t>
            </a:r>
            <a:r>
              <a:rPr lang="en-US" dirty="0" err="1"/>
              <a:t>jumlah</a:t>
            </a:r>
            <a:r>
              <a:rPr lang="en-US" dirty="0"/>
              <a:t> </a:t>
            </a:r>
            <a:r>
              <a:rPr lang="en-US" dirty="0" err="1"/>
              <a:t>skor</a:t>
            </a:r>
            <a:r>
              <a:rPr lang="en-US" dirty="0"/>
              <a:t> &gt; 12</a:t>
            </a:r>
          </a:p>
        </p:txBody>
      </p:sp>
      <p:sp>
        <p:nvSpPr>
          <p:cNvPr id="13" name="Oval 12"/>
          <p:cNvSpPr/>
          <p:nvPr/>
        </p:nvSpPr>
        <p:spPr>
          <a:xfrm>
            <a:off x="7368988" y="715838"/>
            <a:ext cx="4199875" cy="54301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just"/>
            <a:r>
              <a:rPr lang="sv-SE" dirty="0"/>
              <a:t>Kartu Skor Poedji Rochajti (KSPR) adalah alat untuk mendeteksi dini kehamilan berisiko dengan menggunakan skoring</a:t>
            </a:r>
            <a:endParaRPr lang="en-US" dirty="0"/>
          </a:p>
          <a:p>
            <a:pPr algn="just"/>
            <a:endParaRPr lang="en-US" dirty="0"/>
          </a:p>
          <a:p>
            <a:pPr algn="just"/>
            <a:r>
              <a:rPr lang="en-US" dirty="0" err="1"/>
              <a:t>Jumlah</a:t>
            </a:r>
            <a:r>
              <a:rPr lang="en-US" dirty="0"/>
              <a:t> </a:t>
            </a:r>
            <a:r>
              <a:rPr lang="en-US" dirty="0" err="1"/>
              <a:t>skor</a:t>
            </a:r>
            <a:r>
              <a:rPr lang="en-US" dirty="0"/>
              <a:t> </a:t>
            </a:r>
            <a:r>
              <a:rPr lang="en-US" dirty="0" err="1"/>
              <a:t>kehamilan</a:t>
            </a:r>
            <a:r>
              <a:rPr lang="en-US" dirty="0"/>
              <a:t> </a:t>
            </a:r>
            <a:r>
              <a:rPr lang="id-ID" dirty="0"/>
              <a:t>Kehamilan risiko tinggi dibagi menjadi 3 kategori menurut Rochjati (2014), yaitu;</a:t>
            </a:r>
            <a:endParaRPr lang="en-US" dirty="0"/>
          </a:p>
        </p:txBody>
      </p:sp>
    </p:spTree>
    <p:extLst>
      <p:ext uri="{BB962C8B-B14F-4D97-AF65-F5344CB8AC3E}">
        <p14:creationId xmlns:p14="http://schemas.microsoft.com/office/powerpoint/2010/main" val="1858443787"/>
      </p:ext>
    </p:extLst>
  </p:cSld>
  <p:clrMapOvr>
    <a:masterClrMapping/>
  </p:clrMapOvr>
  <p:transition spd="slow">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29" name="组合 1"/>
          <p:cNvGrpSpPr>
            <a:grpSpLocks/>
          </p:cNvGrpSpPr>
          <p:nvPr/>
        </p:nvGrpSpPr>
        <p:grpSpPr bwMode="auto">
          <a:xfrm>
            <a:off x="825500" y="1042988"/>
            <a:ext cx="6007100" cy="684212"/>
            <a:chOff x="1071563" y="5353051"/>
            <a:chExt cx="10006012" cy="1139825"/>
          </a:xfrm>
        </p:grpSpPr>
        <p:sp>
          <p:nvSpPr>
            <p:cNvPr id="22530" name="Freeform 30"/>
            <p:cNvSpPr>
              <a:spLocks noChangeArrowheads="1"/>
            </p:cNvSpPr>
            <p:nvPr/>
          </p:nvSpPr>
          <p:spPr bwMode="auto">
            <a:xfrm>
              <a:off x="1071563" y="5353051"/>
              <a:ext cx="10006012" cy="1139825"/>
            </a:xfrm>
            <a:custGeom>
              <a:avLst/>
              <a:gdLst>
                <a:gd name="T0" fmla="*/ 603 w 603"/>
                <a:gd name="T1" fmla="*/ 33 h 66"/>
                <a:gd name="T2" fmla="*/ 570 w 603"/>
                <a:gd name="T3" fmla="*/ 66 h 66"/>
                <a:gd name="T4" fmla="*/ 33 w 603"/>
                <a:gd name="T5" fmla="*/ 66 h 66"/>
                <a:gd name="T6" fmla="*/ 0 w 603"/>
                <a:gd name="T7" fmla="*/ 33 h 66"/>
                <a:gd name="T8" fmla="*/ 0 w 603"/>
                <a:gd name="T9" fmla="*/ 33 h 66"/>
                <a:gd name="T10" fmla="*/ 33 w 603"/>
                <a:gd name="T11" fmla="*/ 0 h 66"/>
                <a:gd name="T12" fmla="*/ 570 w 603"/>
                <a:gd name="T13" fmla="*/ 0 h 66"/>
                <a:gd name="T14" fmla="*/ 603 w 603"/>
                <a:gd name="T15" fmla="*/ 33 h 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3" h="66">
                  <a:moveTo>
                    <a:pt x="603" y="33"/>
                  </a:moveTo>
                  <a:cubicBezTo>
                    <a:pt x="603" y="51"/>
                    <a:pt x="589" y="66"/>
                    <a:pt x="570" y="66"/>
                  </a:cubicBezTo>
                  <a:cubicBezTo>
                    <a:pt x="33" y="66"/>
                    <a:pt x="33" y="66"/>
                    <a:pt x="33" y="66"/>
                  </a:cubicBezTo>
                  <a:cubicBezTo>
                    <a:pt x="15" y="66"/>
                    <a:pt x="0" y="51"/>
                    <a:pt x="0" y="33"/>
                  </a:cubicBezTo>
                  <a:cubicBezTo>
                    <a:pt x="0" y="33"/>
                    <a:pt x="0" y="33"/>
                    <a:pt x="0" y="33"/>
                  </a:cubicBezTo>
                  <a:cubicBezTo>
                    <a:pt x="0" y="15"/>
                    <a:pt x="15" y="0"/>
                    <a:pt x="33" y="0"/>
                  </a:cubicBezTo>
                  <a:cubicBezTo>
                    <a:pt x="570" y="0"/>
                    <a:pt x="570" y="0"/>
                    <a:pt x="570" y="0"/>
                  </a:cubicBezTo>
                  <a:cubicBezTo>
                    <a:pt x="589" y="0"/>
                    <a:pt x="603" y="15"/>
                    <a:pt x="603" y="33"/>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2531" name="Freeform 31"/>
            <p:cNvSpPr>
              <a:spLocks noChangeArrowheads="1"/>
            </p:cNvSpPr>
            <p:nvPr/>
          </p:nvSpPr>
          <p:spPr bwMode="auto">
            <a:xfrm>
              <a:off x="9301163" y="5353051"/>
              <a:ext cx="1776412" cy="1139825"/>
            </a:xfrm>
            <a:custGeom>
              <a:avLst/>
              <a:gdLst>
                <a:gd name="T0" fmla="*/ 74 w 107"/>
                <a:gd name="T1" fmla="*/ 0 h 66"/>
                <a:gd name="T2" fmla="*/ 0 w 107"/>
                <a:gd name="T3" fmla="*/ 0 h 66"/>
                <a:gd name="T4" fmla="*/ 0 w 107"/>
                <a:gd name="T5" fmla="*/ 66 h 66"/>
                <a:gd name="T6" fmla="*/ 74 w 107"/>
                <a:gd name="T7" fmla="*/ 66 h 66"/>
                <a:gd name="T8" fmla="*/ 107 w 107"/>
                <a:gd name="T9" fmla="*/ 33 h 66"/>
                <a:gd name="T10" fmla="*/ 74 w 107"/>
                <a:gd name="T11" fmla="*/ 0 h 66"/>
              </a:gdLst>
              <a:ahLst/>
              <a:cxnLst>
                <a:cxn ang="0">
                  <a:pos x="T0" y="T1"/>
                </a:cxn>
                <a:cxn ang="0">
                  <a:pos x="T2" y="T3"/>
                </a:cxn>
                <a:cxn ang="0">
                  <a:pos x="T4" y="T5"/>
                </a:cxn>
                <a:cxn ang="0">
                  <a:pos x="T6" y="T7"/>
                </a:cxn>
                <a:cxn ang="0">
                  <a:pos x="T8" y="T9"/>
                </a:cxn>
                <a:cxn ang="0">
                  <a:pos x="T10" y="T11"/>
                </a:cxn>
              </a:cxnLst>
              <a:rect l="0" t="0" r="r" b="b"/>
              <a:pathLst>
                <a:path w="107" h="66">
                  <a:moveTo>
                    <a:pt x="74" y="0"/>
                  </a:moveTo>
                  <a:cubicBezTo>
                    <a:pt x="0" y="0"/>
                    <a:pt x="0" y="0"/>
                    <a:pt x="0" y="0"/>
                  </a:cubicBezTo>
                  <a:cubicBezTo>
                    <a:pt x="0" y="66"/>
                    <a:pt x="0" y="66"/>
                    <a:pt x="0" y="66"/>
                  </a:cubicBezTo>
                  <a:cubicBezTo>
                    <a:pt x="74" y="66"/>
                    <a:pt x="74" y="66"/>
                    <a:pt x="74" y="66"/>
                  </a:cubicBezTo>
                  <a:cubicBezTo>
                    <a:pt x="93" y="66"/>
                    <a:pt x="107" y="51"/>
                    <a:pt x="107" y="33"/>
                  </a:cubicBezTo>
                  <a:cubicBezTo>
                    <a:pt x="107" y="15"/>
                    <a:pt x="93" y="0"/>
                    <a:pt x="74" y="0"/>
                  </a:cubicBezTo>
                  <a:close/>
                </a:path>
              </a:pathLst>
            </a:custGeom>
            <a:solidFill>
              <a:srgbClr val="2D688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2532" name="Freeform 32"/>
            <p:cNvSpPr>
              <a:spLocks noEditPoints="1" noChangeArrowheads="1"/>
            </p:cNvSpPr>
            <p:nvPr/>
          </p:nvSpPr>
          <p:spPr bwMode="auto">
            <a:xfrm>
              <a:off x="9631082" y="5449421"/>
              <a:ext cx="928687" cy="984250"/>
            </a:xfrm>
            <a:custGeom>
              <a:avLst/>
              <a:gdLst>
                <a:gd name="T0" fmla="*/ 34 w 56"/>
                <a:gd name="T1" fmla="*/ 8 h 57"/>
                <a:gd name="T2" fmla="*/ 7 w 56"/>
                <a:gd name="T3" fmla="*/ 8 h 57"/>
                <a:gd name="T4" fmla="*/ 7 w 56"/>
                <a:gd name="T5" fmla="*/ 34 h 57"/>
                <a:gd name="T6" fmla="*/ 31 w 56"/>
                <a:gd name="T7" fmla="*/ 37 h 57"/>
                <a:gd name="T8" fmla="*/ 51 w 56"/>
                <a:gd name="T9" fmla="*/ 57 h 57"/>
                <a:gd name="T10" fmla="*/ 56 w 56"/>
                <a:gd name="T11" fmla="*/ 52 h 57"/>
                <a:gd name="T12" fmla="*/ 36 w 56"/>
                <a:gd name="T13" fmla="*/ 32 h 57"/>
                <a:gd name="T14" fmla="*/ 34 w 56"/>
                <a:gd name="T15" fmla="*/ 8 h 57"/>
                <a:gd name="T16" fmla="*/ 30 w 56"/>
                <a:gd name="T17" fmla="*/ 31 h 57"/>
                <a:gd name="T18" fmla="*/ 11 w 56"/>
                <a:gd name="T19" fmla="*/ 31 h 57"/>
                <a:gd name="T20" fmla="*/ 11 w 56"/>
                <a:gd name="T21" fmla="*/ 11 h 57"/>
                <a:gd name="T22" fmla="*/ 30 w 56"/>
                <a:gd name="T23" fmla="*/ 11 h 57"/>
                <a:gd name="T24" fmla="*/ 30 w 56"/>
                <a:gd name="T25" fmla="*/ 3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 h="57">
                  <a:moveTo>
                    <a:pt x="34" y="8"/>
                  </a:moveTo>
                  <a:cubicBezTo>
                    <a:pt x="26" y="0"/>
                    <a:pt x="14" y="0"/>
                    <a:pt x="7" y="8"/>
                  </a:cubicBezTo>
                  <a:cubicBezTo>
                    <a:pt x="0" y="15"/>
                    <a:pt x="0" y="27"/>
                    <a:pt x="7" y="34"/>
                  </a:cubicBezTo>
                  <a:cubicBezTo>
                    <a:pt x="14" y="41"/>
                    <a:pt x="24" y="42"/>
                    <a:pt x="31" y="37"/>
                  </a:cubicBezTo>
                  <a:cubicBezTo>
                    <a:pt x="51" y="57"/>
                    <a:pt x="51" y="57"/>
                    <a:pt x="51" y="57"/>
                  </a:cubicBezTo>
                  <a:cubicBezTo>
                    <a:pt x="56" y="52"/>
                    <a:pt x="56" y="52"/>
                    <a:pt x="56" y="52"/>
                  </a:cubicBezTo>
                  <a:cubicBezTo>
                    <a:pt x="36" y="32"/>
                    <a:pt x="36" y="32"/>
                    <a:pt x="36" y="32"/>
                  </a:cubicBezTo>
                  <a:cubicBezTo>
                    <a:pt x="41" y="25"/>
                    <a:pt x="40" y="14"/>
                    <a:pt x="34" y="8"/>
                  </a:cubicBezTo>
                  <a:close/>
                  <a:moveTo>
                    <a:pt x="30" y="31"/>
                  </a:moveTo>
                  <a:cubicBezTo>
                    <a:pt x="25" y="36"/>
                    <a:pt x="16" y="36"/>
                    <a:pt x="11" y="31"/>
                  </a:cubicBezTo>
                  <a:cubicBezTo>
                    <a:pt x="5" y="26"/>
                    <a:pt x="5" y="17"/>
                    <a:pt x="11" y="11"/>
                  </a:cubicBezTo>
                  <a:cubicBezTo>
                    <a:pt x="16" y="6"/>
                    <a:pt x="25" y="6"/>
                    <a:pt x="30" y="11"/>
                  </a:cubicBezTo>
                  <a:cubicBezTo>
                    <a:pt x="36" y="17"/>
                    <a:pt x="36" y="26"/>
                    <a:pt x="30" y="31"/>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grpSp>
      <p:sp>
        <p:nvSpPr>
          <p:cNvPr id="6" name="文本框 5"/>
          <p:cNvSpPr txBox="1"/>
          <p:nvPr/>
        </p:nvSpPr>
        <p:spPr>
          <a:xfrm>
            <a:off x="858223" y="796084"/>
            <a:ext cx="4932376" cy="1200329"/>
          </a:xfrm>
          <a:prstGeom prst="rect">
            <a:avLst/>
          </a:prstGeom>
          <a:noFill/>
        </p:spPr>
        <p:txBody>
          <a:bodyPr wrap="none">
            <a:spAutoFit/>
          </a:bodyPr>
          <a:lstStyle/>
          <a:p>
            <a:pPr lvl="3"/>
            <a:r>
              <a:rPr lang="id-ID" sz="2400" dirty="0"/>
              <a:t> </a:t>
            </a:r>
            <a:endParaRPr lang="en-US" sz="2400" dirty="0"/>
          </a:p>
          <a:p>
            <a:pPr lvl="0"/>
            <a:r>
              <a:rPr lang="id-ID" sz="2400" b="1" dirty="0"/>
              <a:t>Faktor-faktor Kehamilan Risiko Tinggi</a:t>
            </a:r>
            <a:endParaRPr lang="en-US" sz="2400" b="1" dirty="0"/>
          </a:p>
          <a:p>
            <a:r>
              <a:rPr lang="id-ID" sz="2400" b="1" dirty="0"/>
              <a:t> </a:t>
            </a:r>
            <a:endParaRPr lang="en-US" sz="2400" dirty="0"/>
          </a:p>
        </p:txBody>
      </p:sp>
      <p:sp>
        <p:nvSpPr>
          <p:cNvPr id="2" name="Teardrop 1"/>
          <p:cNvSpPr/>
          <p:nvPr/>
        </p:nvSpPr>
        <p:spPr>
          <a:xfrm>
            <a:off x="1438836" y="2211294"/>
            <a:ext cx="7627328" cy="4227513"/>
          </a:xfrm>
          <a:prstGeom prst="teardrop">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dirty="0"/>
              <a:t>a. </a:t>
            </a:r>
            <a:r>
              <a:rPr lang="id-ID" dirty="0">
                <a:solidFill>
                  <a:schemeClr val="tx1"/>
                </a:solidFill>
              </a:rPr>
              <a:t>Faktor resiko mempunyai hubungan dengan kemungkinan terjadinya komplikasi tertentu pada persalinan.</a:t>
            </a:r>
            <a:endParaRPr lang="en-US" dirty="0">
              <a:solidFill>
                <a:schemeClr val="tx1"/>
              </a:solidFill>
            </a:endParaRPr>
          </a:p>
          <a:p>
            <a:r>
              <a:rPr lang="en-US" dirty="0">
                <a:solidFill>
                  <a:schemeClr val="tx1"/>
                </a:solidFill>
              </a:rPr>
              <a:t>b. </a:t>
            </a:r>
            <a:r>
              <a:rPr lang="id-ID" dirty="0">
                <a:solidFill>
                  <a:schemeClr val="tx1"/>
                </a:solidFill>
              </a:rPr>
              <a:t>Faktor resiko dapat ditemukan dan diamati/dipantau selama kehamilan sebelum peristiwa yang diperkirakan terjadi. </a:t>
            </a:r>
            <a:endParaRPr lang="en-US" dirty="0">
              <a:solidFill>
                <a:schemeClr val="tx1"/>
              </a:solidFill>
            </a:endParaRPr>
          </a:p>
          <a:p>
            <a:r>
              <a:rPr lang="en-US" dirty="0">
                <a:solidFill>
                  <a:schemeClr val="tx1"/>
                </a:solidFill>
              </a:rPr>
              <a:t>c. </a:t>
            </a:r>
            <a:r>
              <a:rPr lang="id-ID" dirty="0">
                <a:solidFill>
                  <a:schemeClr val="tx1"/>
                </a:solidFill>
              </a:rPr>
              <a:t>Pada seorang ibu hamil dapat mempunyai faktor resiko tunggal, ganda yaitu dua atau lebih yang bersifat sinergik dan kumulatif. Hal ini berarti menyebabkan kemungkinana terjadinya resiko lebih besar.</a:t>
            </a:r>
            <a:endParaRPr lang="en-US" dirty="0">
              <a:solidFill>
                <a:schemeClr val="tx1"/>
              </a:solidFill>
            </a:endParaRPr>
          </a:p>
          <a:p>
            <a:pPr lvl="0"/>
            <a:endParaRPr lang="en-US" dirty="0">
              <a:solidFill>
                <a:schemeClr val="tx1"/>
              </a:solidFill>
            </a:endParaRPr>
          </a:p>
        </p:txBody>
      </p:sp>
    </p:spTree>
    <p:extLst>
      <p:ext uri="{BB962C8B-B14F-4D97-AF65-F5344CB8AC3E}">
        <p14:creationId xmlns:p14="http://schemas.microsoft.com/office/powerpoint/2010/main" val="2219586407"/>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5" name="组合 1"/>
          <p:cNvGrpSpPr>
            <a:grpSpLocks/>
          </p:cNvGrpSpPr>
          <p:nvPr/>
        </p:nvGrpSpPr>
        <p:grpSpPr bwMode="auto">
          <a:xfrm>
            <a:off x="825499" y="479613"/>
            <a:ext cx="10738971" cy="1253986"/>
            <a:chOff x="1071563" y="5353051"/>
            <a:chExt cx="10006012" cy="1139825"/>
          </a:xfrm>
        </p:grpSpPr>
        <p:sp>
          <p:nvSpPr>
            <p:cNvPr id="16386" name="Freeform 30"/>
            <p:cNvSpPr>
              <a:spLocks noChangeArrowheads="1"/>
            </p:cNvSpPr>
            <p:nvPr/>
          </p:nvSpPr>
          <p:spPr bwMode="auto">
            <a:xfrm>
              <a:off x="1071563" y="5353051"/>
              <a:ext cx="10006012" cy="1139825"/>
            </a:xfrm>
            <a:custGeom>
              <a:avLst/>
              <a:gdLst>
                <a:gd name="T0" fmla="*/ 603 w 603"/>
                <a:gd name="T1" fmla="*/ 33 h 66"/>
                <a:gd name="T2" fmla="*/ 570 w 603"/>
                <a:gd name="T3" fmla="*/ 66 h 66"/>
                <a:gd name="T4" fmla="*/ 33 w 603"/>
                <a:gd name="T5" fmla="*/ 66 h 66"/>
                <a:gd name="T6" fmla="*/ 0 w 603"/>
                <a:gd name="T7" fmla="*/ 33 h 66"/>
                <a:gd name="T8" fmla="*/ 0 w 603"/>
                <a:gd name="T9" fmla="*/ 33 h 66"/>
                <a:gd name="T10" fmla="*/ 33 w 603"/>
                <a:gd name="T11" fmla="*/ 0 h 66"/>
                <a:gd name="T12" fmla="*/ 570 w 603"/>
                <a:gd name="T13" fmla="*/ 0 h 66"/>
                <a:gd name="T14" fmla="*/ 603 w 603"/>
                <a:gd name="T15" fmla="*/ 33 h 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3" h="66">
                  <a:moveTo>
                    <a:pt x="603" y="33"/>
                  </a:moveTo>
                  <a:cubicBezTo>
                    <a:pt x="603" y="51"/>
                    <a:pt x="589" y="66"/>
                    <a:pt x="570" y="66"/>
                  </a:cubicBezTo>
                  <a:cubicBezTo>
                    <a:pt x="33" y="66"/>
                    <a:pt x="33" y="66"/>
                    <a:pt x="33" y="66"/>
                  </a:cubicBezTo>
                  <a:cubicBezTo>
                    <a:pt x="15" y="66"/>
                    <a:pt x="0" y="51"/>
                    <a:pt x="0" y="33"/>
                  </a:cubicBezTo>
                  <a:cubicBezTo>
                    <a:pt x="0" y="33"/>
                    <a:pt x="0" y="33"/>
                    <a:pt x="0" y="33"/>
                  </a:cubicBezTo>
                  <a:cubicBezTo>
                    <a:pt x="0" y="15"/>
                    <a:pt x="15" y="0"/>
                    <a:pt x="33" y="0"/>
                  </a:cubicBezTo>
                  <a:cubicBezTo>
                    <a:pt x="570" y="0"/>
                    <a:pt x="570" y="0"/>
                    <a:pt x="570" y="0"/>
                  </a:cubicBezTo>
                  <a:cubicBezTo>
                    <a:pt x="589" y="0"/>
                    <a:pt x="603" y="15"/>
                    <a:pt x="603" y="33"/>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16387" name="Freeform 31"/>
            <p:cNvSpPr>
              <a:spLocks noChangeArrowheads="1"/>
            </p:cNvSpPr>
            <p:nvPr/>
          </p:nvSpPr>
          <p:spPr bwMode="auto">
            <a:xfrm>
              <a:off x="9301163" y="5353051"/>
              <a:ext cx="1776412" cy="1139825"/>
            </a:xfrm>
            <a:custGeom>
              <a:avLst/>
              <a:gdLst>
                <a:gd name="T0" fmla="*/ 74 w 107"/>
                <a:gd name="T1" fmla="*/ 0 h 66"/>
                <a:gd name="T2" fmla="*/ 0 w 107"/>
                <a:gd name="T3" fmla="*/ 0 h 66"/>
                <a:gd name="T4" fmla="*/ 0 w 107"/>
                <a:gd name="T5" fmla="*/ 66 h 66"/>
                <a:gd name="T6" fmla="*/ 74 w 107"/>
                <a:gd name="T7" fmla="*/ 66 h 66"/>
                <a:gd name="T8" fmla="*/ 107 w 107"/>
                <a:gd name="T9" fmla="*/ 33 h 66"/>
                <a:gd name="T10" fmla="*/ 74 w 107"/>
                <a:gd name="T11" fmla="*/ 0 h 66"/>
              </a:gdLst>
              <a:ahLst/>
              <a:cxnLst>
                <a:cxn ang="0">
                  <a:pos x="T0" y="T1"/>
                </a:cxn>
                <a:cxn ang="0">
                  <a:pos x="T2" y="T3"/>
                </a:cxn>
                <a:cxn ang="0">
                  <a:pos x="T4" y="T5"/>
                </a:cxn>
                <a:cxn ang="0">
                  <a:pos x="T6" y="T7"/>
                </a:cxn>
                <a:cxn ang="0">
                  <a:pos x="T8" y="T9"/>
                </a:cxn>
                <a:cxn ang="0">
                  <a:pos x="T10" y="T11"/>
                </a:cxn>
              </a:cxnLst>
              <a:rect l="0" t="0" r="r" b="b"/>
              <a:pathLst>
                <a:path w="107" h="66">
                  <a:moveTo>
                    <a:pt x="74" y="0"/>
                  </a:moveTo>
                  <a:cubicBezTo>
                    <a:pt x="0" y="0"/>
                    <a:pt x="0" y="0"/>
                    <a:pt x="0" y="0"/>
                  </a:cubicBezTo>
                  <a:cubicBezTo>
                    <a:pt x="0" y="66"/>
                    <a:pt x="0" y="66"/>
                    <a:pt x="0" y="66"/>
                  </a:cubicBezTo>
                  <a:cubicBezTo>
                    <a:pt x="74" y="66"/>
                    <a:pt x="74" y="66"/>
                    <a:pt x="74" y="66"/>
                  </a:cubicBezTo>
                  <a:cubicBezTo>
                    <a:pt x="93" y="66"/>
                    <a:pt x="107" y="51"/>
                    <a:pt x="107" y="33"/>
                  </a:cubicBezTo>
                  <a:cubicBezTo>
                    <a:pt x="107" y="15"/>
                    <a:pt x="93" y="0"/>
                    <a:pt x="74" y="0"/>
                  </a:cubicBezTo>
                  <a:close/>
                </a:path>
              </a:pathLst>
            </a:custGeom>
            <a:solidFill>
              <a:srgbClr val="2D688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16388" name="Freeform 32"/>
            <p:cNvSpPr>
              <a:spLocks noEditPoints="1" noChangeArrowheads="1"/>
            </p:cNvSpPr>
            <p:nvPr/>
          </p:nvSpPr>
          <p:spPr bwMode="auto">
            <a:xfrm>
              <a:off x="9631082" y="5449421"/>
              <a:ext cx="928687" cy="984250"/>
            </a:xfrm>
            <a:custGeom>
              <a:avLst/>
              <a:gdLst>
                <a:gd name="T0" fmla="*/ 34 w 56"/>
                <a:gd name="T1" fmla="*/ 8 h 57"/>
                <a:gd name="T2" fmla="*/ 7 w 56"/>
                <a:gd name="T3" fmla="*/ 8 h 57"/>
                <a:gd name="T4" fmla="*/ 7 w 56"/>
                <a:gd name="T5" fmla="*/ 34 h 57"/>
                <a:gd name="T6" fmla="*/ 31 w 56"/>
                <a:gd name="T7" fmla="*/ 37 h 57"/>
                <a:gd name="T8" fmla="*/ 51 w 56"/>
                <a:gd name="T9" fmla="*/ 57 h 57"/>
                <a:gd name="T10" fmla="*/ 56 w 56"/>
                <a:gd name="T11" fmla="*/ 52 h 57"/>
                <a:gd name="T12" fmla="*/ 36 w 56"/>
                <a:gd name="T13" fmla="*/ 32 h 57"/>
                <a:gd name="T14" fmla="*/ 34 w 56"/>
                <a:gd name="T15" fmla="*/ 8 h 57"/>
                <a:gd name="T16" fmla="*/ 30 w 56"/>
                <a:gd name="T17" fmla="*/ 31 h 57"/>
                <a:gd name="T18" fmla="*/ 11 w 56"/>
                <a:gd name="T19" fmla="*/ 31 h 57"/>
                <a:gd name="T20" fmla="*/ 11 w 56"/>
                <a:gd name="T21" fmla="*/ 11 h 57"/>
                <a:gd name="T22" fmla="*/ 30 w 56"/>
                <a:gd name="T23" fmla="*/ 11 h 57"/>
                <a:gd name="T24" fmla="*/ 30 w 56"/>
                <a:gd name="T25" fmla="*/ 3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 h="57">
                  <a:moveTo>
                    <a:pt x="34" y="8"/>
                  </a:moveTo>
                  <a:cubicBezTo>
                    <a:pt x="26" y="0"/>
                    <a:pt x="14" y="0"/>
                    <a:pt x="7" y="8"/>
                  </a:cubicBezTo>
                  <a:cubicBezTo>
                    <a:pt x="0" y="15"/>
                    <a:pt x="0" y="27"/>
                    <a:pt x="7" y="34"/>
                  </a:cubicBezTo>
                  <a:cubicBezTo>
                    <a:pt x="14" y="41"/>
                    <a:pt x="24" y="42"/>
                    <a:pt x="31" y="37"/>
                  </a:cubicBezTo>
                  <a:cubicBezTo>
                    <a:pt x="51" y="57"/>
                    <a:pt x="51" y="57"/>
                    <a:pt x="51" y="57"/>
                  </a:cubicBezTo>
                  <a:cubicBezTo>
                    <a:pt x="56" y="52"/>
                    <a:pt x="56" y="52"/>
                    <a:pt x="56" y="52"/>
                  </a:cubicBezTo>
                  <a:cubicBezTo>
                    <a:pt x="36" y="32"/>
                    <a:pt x="36" y="32"/>
                    <a:pt x="36" y="32"/>
                  </a:cubicBezTo>
                  <a:cubicBezTo>
                    <a:pt x="41" y="25"/>
                    <a:pt x="40" y="14"/>
                    <a:pt x="34" y="8"/>
                  </a:cubicBezTo>
                  <a:close/>
                  <a:moveTo>
                    <a:pt x="30" y="31"/>
                  </a:moveTo>
                  <a:cubicBezTo>
                    <a:pt x="25" y="36"/>
                    <a:pt x="16" y="36"/>
                    <a:pt x="11" y="31"/>
                  </a:cubicBezTo>
                  <a:cubicBezTo>
                    <a:pt x="5" y="26"/>
                    <a:pt x="5" y="17"/>
                    <a:pt x="11" y="11"/>
                  </a:cubicBezTo>
                  <a:cubicBezTo>
                    <a:pt x="16" y="6"/>
                    <a:pt x="25" y="6"/>
                    <a:pt x="30" y="11"/>
                  </a:cubicBezTo>
                  <a:cubicBezTo>
                    <a:pt x="36" y="17"/>
                    <a:pt x="36" y="26"/>
                    <a:pt x="30" y="31"/>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grpSp>
      <p:sp>
        <p:nvSpPr>
          <p:cNvPr id="6" name="文本框 5"/>
          <p:cNvSpPr txBox="1"/>
          <p:nvPr/>
        </p:nvSpPr>
        <p:spPr>
          <a:xfrm>
            <a:off x="1348214" y="540486"/>
            <a:ext cx="7974869" cy="1200329"/>
          </a:xfrm>
          <a:prstGeom prst="rect">
            <a:avLst/>
          </a:prstGeom>
          <a:noFill/>
        </p:spPr>
        <p:txBody>
          <a:bodyPr wrap="square">
            <a:spAutoFit/>
          </a:bodyPr>
          <a:lstStyle/>
          <a:p>
            <a:pPr algn="ctr" fontAlgn="auto">
              <a:spcBef>
                <a:spcPts val="0"/>
              </a:spcBef>
              <a:spcAft>
                <a:spcPts val="0"/>
              </a:spcAft>
              <a:buFontTx/>
              <a:buNone/>
              <a:defRPr/>
            </a:pPr>
            <a:r>
              <a:rPr lang="en-US" sz="2400" dirty="0" err="1"/>
              <a:t>faktor</a:t>
            </a:r>
            <a:r>
              <a:rPr lang="en-US" sz="2400" dirty="0"/>
              <a:t> </a:t>
            </a:r>
            <a:r>
              <a:rPr lang="en-US" sz="2400" dirty="0" err="1"/>
              <a:t>risiko</a:t>
            </a:r>
            <a:r>
              <a:rPr lang="en-US" sz="2400" dirty="0"/>
              <a:t> pada </a:t>
            </a:r>
            <a:r>
              <a:rPr lang="en-US" sz="2400" dirty="0" err="1"/>
              <a:t>kehamilan</a:t>
            </a:r>
            <a:r>
              <a:rPr lang="en-US" sz="2400" dirty="0"/>
              <a:t> yang </a:t>
            </a:r>
            <a:r>
              <a:rPr lang="en-US" sz="2400" dirty="0" err="1"/>
              <a:t>merupakan</a:t>
            </a:r>
            <a:r>
              <a:rPr lang="en-US" sz="2400" dirty="0"/>
              <a:t> </a:t>
            </a:r>
            <a:r>
              <a:rPr lang="en-US" sz="2400" dirty="0" err="1"/>
              <a:t>penyebab</a:t>
            </a:r>
            <a:r>
              <a:rPr lang="en-US" sz="2400" dirty="0"/>
              <a:t> </a:t>
            </a:r>
            <a:r>
              <a:rPr lang="en-US" sz="2400" dirty="0" err="1"/>
              <a:t>tidak</a:t>
            </a:r>
            <a:r>
              <a:rPr lang="en-US" sz="2400" dirty="0"/>
              <a:t> </a:t>
            </a:r>
            <a:r>
              <a:rPr lang="en-US" sz="2400" dirty="0" err="1"/>
              <a:t>langsung</a:t>
            </a:r>
            <a:r>
              <a:rPr lang="en-US" sz="2400" dirty="0"/>
              <a:t> </a:t>
            </a:r>
            <a:r>
              <a:rPr lang="en-US" sz="2400" dirty="0" err="1"/>
              <a:t>kematian</a:t>
            </a:r>
            <a:r>
              <a:rPr lang="en-US" sz="2400" dirty="0"/>
              <a:t> pada </a:t>
            </a:r>
            <a:r>
              <a:rPr lang="en-US" sz="2400" dirty="0" err="1"/>
              <a:t>ibu</a:t>
            </a:r>
            <a:endParaRPr lang="en-US" sz="2400" dirty="0"/>
          </a:p>
          <a:p>
            <a:pPr algn="ctr" fontAlgn="auto">
              <a:spcBef>
                <a:spcPts val="0"/>
              </a:spcBef>
              <a:spcAft>
                <a:spcPts val="0"/>
              </a:spcAft>
              <a:buFontTx/>
              <a:buNone/>
              <a:defRPr/>
            </a:pPr>
            <a:r>
              <a:rPr lang="en-US" sz="2400" dirty="0"/>
              <a:t> </a:t>
            </a:r>
            <a:endParaRPr lang="zh-CN" altLang="en-US" sz="2400" b="1" dirty="0">
              <a:solidFill>
                <a:schemeClr val="tx1">
                  <a:lumMod val="75000"/>
                  <a:lumOff val="25000"/>
                </a:schemeClr>
              </a:solidFill>
              <a:latin typeface="微软雅黑" pitchFamily="34" charset="-122"/>
              <a:ea typeface="微软雅黑" pitchFamily="34" charset="-122"/>
            </a:endParaRPr>
          </a:p>
        </p:txBody>
      </p:sp>
      <p:sp>
        <p:nvSpPr>
          <p:cNvPr id="3" name="Rounded Rectangle 2"/>
          <p:cNvSpPr/>
          <p:nvPr/>
        </p:nvSpPr>
        <p:spPr>
          <a:xfrm>
            <a:off x="3043003" y="1855694"/>
            <a:ext cx="5216577" cy="67235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000" dirty="0" err="1"/>
              <a:t>Sehubungan</a:t>
            </a:r>
            <a:r>
              <a:rPr lang="en-US" sz="2000" dirty="0"/>
              <a:t> </a:t>
            </a:r>
            <a:r>
              <a:rPr lang="en-US" sz="2000" dirty="0" err="1"/>
              <a:t>dengan</a:t>
            </a:r>
            <a:r>
              <a:rPr lang="en-US" sz="2000" dirty="0"/>
              <a:t> </a:t>
            </a:r>
            <a:r>
              <a:rPr lang="en-US" sz="1800" dirty="0"/>
              <a:t>4 T (</a:t>
            </a:r>
            <a:r>
              <a:rPr lang="en-US" sz="1800" dirty="0" err="1"/>
              <a:t>Empat</a:t>
            </a:r>
            <a:r>
              <a:rPr lang="en-US" sz="1800" dirty="0"/>
              <a:t> </a:t>
            </a:r>
            <a:r>
              <a:rPr lang="en-US" sz="1800" dirty="0" err="1"/>
              <a:t>Terlalu</a:t>
            </a:r>
            <a:r>
              <a:rPr lang="en-US" sz="1800" dirty="0"/>
              <a:t>)</a:t>
            </a:r>
            <a:endParaRPr lang="en-US" dirty="0"/>
          </a:p>
        </p:txBody>
      </p:sp>
      <p:sp>
        <p:nvSpPr>
          <p:cNvPr id="5" name="Rectangle 4"/>
          <p:cNvSpPr/>
          <p:nvPr/>
        </p:nvSpPr>
        <p:spPr>
          <a:xfrm>
            <a:off x="825499" y="2622177"/>
            <a:ext cx="3738283" cy="56477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Terlalu</a:t>
            </a:r>
            <a:r>
              <a:rPr lang="en-US" dirty="0"/>
              <a:t> </a:t>
            </a:r>
            <a:r>
              <a:rPr lang="en-US" dirty="0" err="1"/>
              <a:t>Tua</a:t>
            </a:r>
            <a:endParaRPr lang="en-US" dirty="0">
              <a:solidFill>
                <a:schemeClr val="tx1"/>
              </a:solidFill>
            </a:endParaRPr>
          </a:p>
        </p:txBody>
      </p:sp>
      <p:sp>
        <p:nvSpPr>
          <p:cNvPr id="17" name="Rectangle 16"/>
          <p:cNvSpPr/>
          <p:nvPr/>
        </p:nvSpPr>
        <p:spPr>
          <a:xfrm>
            <a:off x="865840" y="3662083"/>
            <a:ext cx="3738283" cy="56477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Terlalu</a:t>
            </a:r>
            <a:r>
              <a:rPr lang="en-US" dirty="0"/>
              <a:t> </a:t>
            </a:r>
            <a:r>
              <a:rPr lang="en-US" dirty="0" err="1"/>
              <a:t>Sering</a:t>
            </a:r>
            <a:endParaRPr lang="en-US" dirty="0">
              <a:solidFill>
                <a:schemeClr val="tx1"/>
              </a:solidFill>
            </a:endParaRPr>
          </a:p>
        </p:txBody>
      </p:sp>
      <p:sp>
        <p:nvSpPr>
          <p:cNvPr id="19" name="Rectangle 18"/>
          <p:cNvSpPr/>
          <p:nvPr/>
        </p:nvSpPr>
        <p:spPr>
          <a:xfrm>
            <a:off x="7454899" y="2622177"/>
            <a:ext cx="3738283" cy="56477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Terlalu</a:t>
            </a:r>
            <a:r>
              <a:rPr lang="en-US" dirty="0">
                <a:solidFill>
                  <a:schemeClr val="tx1"/>
                </a:solidFill>
              </a:rPr>
              <a:t> </a:t>
            </a:r>
            <a:r>
              <a:rPr lang="en-US" dirty="0" err="1">
                <a:solidFill>
                  <a:schemeClr val="tx1"/>
                </a:solidFill>
              </a:rPr>
              <a:t>Tua</a:t>
            </a:r>
            <a:endParaRPr lang="en-US" dirty="0">
              <a:solidFill>
                <a:schemeClr val="tx1"/>
              </a:solidFill>
            </a:endParaRPr>
          </a:p>
        </p:txBody>
      </p:sp>
      <p:sp>
        <p:nvSpPr>
          <p:cNvPr id="21" name="Rectangle 20"/>
          <p:cNvSpPr/>
          <p:nvPr/>
        </p:nvSpPr>
        <p:spPr>
          <a:xfrm>
            <a:off x="7453941" y="3671048"/>
            <a:ext cx="3738283" cy="56477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Terlalu</a:t>
            </a:r>
            <a:r>
              <a:rPr lang="en-US" dirty="0">
                <a:solidFill>
                  <a:schemeClr val="tx1"/>
                </a:solidFill>
              </a:rPr>
              <a:t> Banyak</a:t>
            </a:r>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100"/>
                                  </p:iterate>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iterate type="lt">
                                    <p:tmAbs val="100"/>
                                  </p:iterate>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5" name="组合 1"/>
          <p:cNvGrpSpPr>
            <a:grpSpLocks/>
          </p:cNvGrpSpPr>
          <p:nvPr/>
        </p:nvGrpSpPr>
        <p:grpSpPr bwMode="auto">
          <a:xfrm>
            <a:off x="825499" y="1042988"/>
            <a:ext cx="10738971" cy="684212"/>
            <a:chOff x="1071563" y="5353051"/>
            <a:chExt cx="10006012" cy="1139825"/>
          </a:xfrm>
        </p:grpSpPr>
        <p:sp>
          <p:nvSpPr>
            <p:cNvPr id="16386" name="Freeform 30"/>
            <p:cNvSpPr>
              <a:spLocks noChangeArrowheads="1"/>
            </p:cNvSpPr>
            <p:nvPr/>
          </p:nvSpPr>
          <p:spPr bwMode="auto">
            <a:xfrm>
              <a:off x="1071563" y="5353051"/>
              <a:ext cx="10006012" cy="1139825"/>
            </a:xfrm>
            <a:custGeom>
              <a:avLst/>
              <a:gdLst>
                <a:gd name="T0" fmla="*/ 603 w 603"/>
                <a:gd name="T1" fmla="*/ 33 h 66"/>
                <a:gd name="T2" fmla="*/ 570 w 603"/>
                <a:gd name="T3" fmla="*/ 66 h 66"/>
                <a:gd name="T4" fmla="*/ 33 w 603"/>
                <a:gd name="T5" fmla="*/ 66 h 66"/>
                <a:gd name="T6" fmla="*/ 0 w 603"/>
                <a:gd name="T7" fmla="*/ 33 h 66"/>
                <a:gd name="T8" fmla="*/ 0 w 603"/>
                <a:gd name="T9" fmla="*/ 33 h 66"/>
                <a:gd name="T10" fmla="*/ 33 w 603"/>
                <a:gd name="T11" fmla="*/ 0 h 66"/>
                <a:gd name="T12" fmla="*/ 570 w 603"/>
                <a:gd name="T13" fmla="*/ 0 h 66"/>
                <a:gd name="T14" fmla="*/ 603 w 603"/>
                <a:gd name="T15" fmla="*/ 33 h 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3" h="66">
                  <a:moveTo>
                    <a:pt x="603" y="33"/>
                  </a:moveTo>
                  <a:cubicBezTo>
                    <a:pt x="603" y="51"/>
                    <a:pt x="589" y="66"/>
                    <a:pt x="570" y="66"/>
                  </a:cubicBezTo>
                  <a:cubicBezTo>
                    <a:pt x="33" y="66"/>
                    <a:pt x="33" y="66"/>
                    <a:pt x="33" y="66"/>
                  </a:cubicBezTo>
                  <a:cubicBezTo>
                    <a:pt x="15" y="66"/>
                    <a:pt x="0" y="51"/>
                    <a:pt x="0" y="33"/>
                  </a:cubicBezTo>
                  <a:cubicBezTo>
                    <a:pt x="0" y="33"/>
                    <a:pt x="0" y="33"/>
                    <a:pt x="0" y="33"/>
                  </a:cubicBezTo>
                  <a:cubicBezTo>
                    <a:pt x="0" y="15"/>
                    <a:pt x="15" y="0"/>
                    <a:pt x="33" y="0"/>
                  </a:cubicBezTo>
                  <a:cubicBezTo>
                    <a:pt x="570" y="0"/>
                    <a:pt x="570" y="0"/>
                    <a:pt x="570" y="0"/>
                  </a:cubicBezTo>
                  <a:cubicBezTo>
                    <a:pt x="589" y="0"/>
                    <a:pt x="603" y="15"/>
                    <a:pt x="603" y="33"/>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16387" name="Freeform 31"/>
            <p:cNvSpPr>
              <a:spLocks noChangeArrowheads="1"/>
            </p:cNvSpPr>
            <p:nvPr/>
          </p:nvSpPr>
          <p:spPr bwMode="auto">
            <a:xfrm>
              <a:off x="9301163" y="5353051"/>
              <a:ext cx="1776412" cy="1139825"/>
            </a:xfrm>
            <a:custGeom>
              <a:avLst/>
              <a:gdLst>
                <a:gd name="T0" fmla="*/ 74 w 107"/>
                <a:gd name="T1" fmla="*/ 0 h 66"/>
                <a:gd name="T2" fmla="*/ 0 w 107"/>
                <a:gd name="T3" fmla="*/ 0 h 66"/>
                <a:gd name="T4" fmla="*/ 0 w 107"/>
                <a:gd name="T5" fmla="*/ 66 h 66"/>
                <a:gd name="T6" fmla="*/ 74 w 107"/>
                <a:gd name="T7" fmla="*/ 66 h 66"/>
                <a:gd name="T8" fmla="*/ 107 w 107"/>
                <a:gd name="T9" fmla="*/ 33 h 66"/>
                <a:gd name="T10" fmla="*/ 74 w 107"/>
                <a:gd name="T11" fmla="*/ 0 h 66"/>
              </a:gdLst>
              <a:ahLst/>
              <a:cxnLst>
                <a:cxn ang="0">
                  <a:pos x="T0" y="T1"/>
                </a:cxn>
                <a:cxn ang="0">
                  <a:pos x="T2" y="T3"/>
                </a:cxn>
                <a:cxn ang="0">
                  <a:pos x="T4" y="T5"/>
                </a:cxn>
                <a:cxn ang="0">
                  <a:pos x="T6" y="T7"/>
                </a:cxn>
                <a:cxn ang="0">
                  <a:pos x="T8" y="T9"/>
                </a:cxn>
                <a:cxn ang="0">
                  <a:pos x="T10" y="T11"/>
                </a:cxn>
              </a:cxnLst>
              <a:rect l="0" t="0" r="r" b="b"/>
              <a:pathLst>
                <a:path w="107" h="66">
                  <a:moveTo>
                    <a:pt x="74" y="0"/>
                  </a:moveTo>
                  <a:cubicBezTo>
                    <a:pt x="0" y="0"/>
                    <a:pt x="0" y="0"/>
                    <a:pt x="0" y="0"/>
                  </a:cubicBezTo>
                  <a:cubicBezTo>
                    <a:pt x="0" y="66"/>
                    <a:pt x="0" y="66"/>
                    <a:pt x="0" y="66"/>
                  </a:cubicBezTo>
                  <a:cubicBezTo>
                    <a:pt x="74" y="66"/>
                    <a:pt x="74" y="66"/>
                    <a:pt x="74" y="66"/>
                  </a:cubicBezTo>
                  <a:cubicBezTo>
                    <a:pt x="93" y="66"/>
                    <a:pt x="107" y="51"/>
                    <a:pt x="107" y="33"/>
                  </a:cubicBezTo>
                  <a:cubicBezTo>
                    <a:pt x="107" y="15"/>
                    <a:pt x="93" y="0"/>
                    <a:pt x="74" y="0"/>
                  </a:cubicBezTo>
                  <a:close/>
                </a:path>
              </a:pathLst>
            </a:custGeom>
            <a:solidFill>
              <a:srgbClr val="2D688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16388" name="Freeform 32"/>
            <p:cNvSpPr>
              <a:spLocks noEditPoints="1" noChangeArrowheads="1"/>
            </p:cNvSpPr>
            <p:nvPr/>
          </p:nvSpPr>
          <p:spPr bwMode="auto">
            <a:xfrm>
              <a:off x="9631082" y="5449421"/>
              <a:ext cx="928687" cy="984250"/>
            </a:xfrm>
            <a:custGeom>
              <a:avLst/>
              <a:gdLst>
                <a:gd name="T0" fmla="*/ 34 w 56"/>
                <a:gd name="T1" fmla="*/ 8 h 57"/>
                <a:gd name="T2" fmla="*/ 7 w 56"/>
                <a:gd name="T3" fmla="*/ 8 h 57"/>
                <a:gd name="T4" fmla="*/ 7 w 56"/>
                <a:gd name="T5" fmla="*/ 34 h 57"/>
                <a:gd name="T6" fmla="*/ 31 w 56"/>
                <a:gd name="T7" fmla="*/ 37 h 57"/>
                <a:gd name="T8" fmla="*/ 51 w 56"/>
                <a:gd name="T9" fmla="*/ 57 h 57"/>
                <a:gd name="T10" fmla="*/ 56 w 56"/>
                <a:gd name="T11" fmla="*/ 52 h 57"/>
                <a:gd name="T12" fmla="*/ 36 w 56"/>
                <a:gd name="T13" fmla="*/ 32 h 57"/>
                <a:gd name="T14" fmla="*/ 34 w 56"/>
                <a:gd name="T15" fmla="*/ 8 h 57"/>
                <a:gd name="T16" fmla="*/ 30 w 56"/>
                <a:gd name="T17" fmla="*/ 31 h 57"/>
                <a:gd name="T18" fmla="*/ 11 w 56"/>
                <a:gd name="T19" fmla="*/ 31 h 57"/>
                <a:gd name="T20" fmla="*/ 11 w 56"/>
                <a:gd name="T21" fmla="*/ 11 h 57"/>
                <a:gd name="T22" fmla="*/ 30 w 56"/>
                <a:gd name="T23" fmla="*/ 11 h 57"/>
                <a:gd name="T24" fmla="*/ 30 w 56"/>
                <a:gd name="T25" fmla="*/ 3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 h="57">
                  <a:moveTo>
                    <a:pt x="34" y="8"/>
                  </a:moveTo>
                  <a:cubicBezTo>
                    <a:pt x="26" y="0"/>
                    <a:pt x="14" y="0"/>
                    <a:pt x="7" y="8"/>
                  </a:cubicBezTo>
                  <a:cubicBezTo>
                    <a:pt x="0" y="15"/>
                    <a:pt x="0" y="27"/>
                    <a:pt x="7" y="34"/>
                  </a:cubicBezTo>
                  <a:cubicBezTo>
                    <a:pt x="14" y="41"/>
                    <a:pt x="24" y="42"/>
                    <a:pt x="31" y="37"/>
                  </a:cubicBezTo>
                  <a:cubicBezTo>
                    <a:pt x="51" y="57"/>
                    <a:pt x="51" y="57"/>
                    <a:pt x="51" y="57"/>
                  </a:cubicBezTo>
                  <a:cubicBezTo>
                    <a:pt x="56" y="52"/>
                    <a:pt x="56" y="52"/>
                    <a:pt x="56" y="52"/>
                  </a:cubicBezTo>
                  <a:cubicBezTo>
                    <a:pt x="36" y="32"/>
                    <a:pt x="36" y="32"/>
                    <a:pt x="36" y="32"/>
                  </a:cubicBezTo>
                  <a:cubicBezTo>
                    <a:pt x="41" y="25"/>
                    <a:pt x="40" y="14"/>
                    <a:pt x="34" y="8"/>
                  </a:cubicBezTo>
                  <a:close/>
                  <a:moveTo>
                    <a:pt x="30" y="31"/>
                  </a:moveTo>
                  <a:cubicBezTo>
                    <a:pt x="25" y="36"/>
                    <a:pt x="16" y="36"/>
                    <a:pt x="11" y="31"/>
                  </a:cubicBezTo>
                  <a:cubicBezTo>
                    <a:pt x="5" y="26"/>
                    <a:pt x="5" y="17"/>
                    <a:pt x="11" y="11"/>
                  </a:cubicBezTo>
                  <a:cubicBezTo>
                    <a:pt x="16" y="6"/>
                    <a:pt x="25" y="6"/>
                    <a:pt x="30" y="11"/>
                  </a:cubicBezTo>
                  <a:cubicBezTo>
                    <a:pt x="36" y="17"/>
                    <a:pt x="36" y="26"/>
                    <a:pt x="30" y="31"/>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grpSp>
      <p:sp>
        <p:nvSpPr>
          <p:cNvPr id="6" name="文本框 5"/>
          <p:cNvSpPr txBox="1"/>
          <p:nvPr/>
        </p:nvSpPr>
        <p:spPr>
          <a:xfrm>
            <a:off x="1127328" y="1134311"/>
            <a:ext cx="7789825" cy="461665"/>
          </a:xfrm>
          <a:prstGeom prst="rect">
            <a:avLst/>
          </a:prstGeom>
          <a:noFill/>
        </p:spPr>
        <p:txBody>
          <a:bodyPr wrap="none">
            <a:spAutoFit/>
          </a:bodyPr>
          <a:lstStyle/>
          <a:p>
            <a:pPr fontAlgn="auto">
              <a:spcBef>
                <a:spcPts val="0"/>
              </a:spcBef>
              <a:spcAft>
                <a:spcPts val="0"/>
              </a:spcAft>
              <a:buFontTx/>
              <a:buNone/>
              <a:defRPr/>
            </a:pPr>
            <a:r>
              <a:rPr lang="id-ID" sz="2400" b="1" dirty="0"/>
              <a:t>Kelompok r</a:t>
            </a:r>
            <a:r>
              <a:rPr lang="en-US" sz="2400" b="1" dirty="0" err="1"/>
              <a:t>i</a:t>
            </a:r>
            <a:r>
              <a:rPr lang="id-ID" sz="2400" b="1" dirty="0"/>
              <a:t>siko ada ibu hamil dikelompokkan menjadi </a:t>
            </a:r>
            <a:r>
              <a:rPr lang="en-US" sz="2400" b="1" dirty="0"/>
              <a:t>7 </a:t>
            </a:r>
            <a:r>
              <a:rPr lang="en-US" sz="2400" dirty="0"/>
              <a:t>: </a:t>
            </a:r>
            <a:endParaRPr lang="zh-CN" altLang="en-US" sz="2400" b="1" dirty="0">
              <a:solidFill>
                <a:schemeClr val="tx1">
                  <a:lumMod val="75000"/>
                  <a:lumOff val="25000"/>
                </a:schemeClr>
              </a:solidFill>
              <a:latin typeface="微软雅黑" pitchFamily="34" charset="-122"/>
              <a:ea typeface="微软雅黑" pitchFamily="34" charset="-122"/>
            </a:endParaRPr>
          </a:p>
        </p:txBody>
      </p:sp>
      <p:sp>
        <p:nvSpPr>
          <p:cNvPr id="3" name="Rounded Rectangle 2"/>
          <p:cNvSpPr/>
          <p:nvPr/>
        </p:nvSpPr>
        <p:spPr>
          <a:xfrm>
            <a:off x="4746812" y="1855694"/>
            <a:ext cx="3512768" cy="672353"/>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dirty="0" err="1"/>
              <a:t>Sehubungan</a:t>
            </a:r>
            <a:r>
              <a:rPr lang="en-US" sz="2000" dirty="0"/>
              <a:t> </a:t>
            </a:r>
            <a:r>
              <a:rPr lang="en-US" sz="2000" dirty="0" err="1"/>
              <a:t>dengan</a:t>
            </a:r>
            <a:r>
              <a:rPr lang="en-US" sz="2000" dirty="0"/>
              <a:t> </a:t>
            </a:r>
            <a:r>
              <a:rPr lang="en-US" sz="2000" dirty="0" err="1"/>
              <a:t>penyakitnya</a:t>
            </a:r>
            <a:endParaRPr lang="en-US" dirty="0"/>
          </a:p>
        </p:txBody>
      </p:sp>
      <p:sp>
        <p:nvSpPr>
          <p:cNvPr id="5" name="Rectangle 4"/>
          <p:cNvSpPr/>
          <p:nvPr/>
        </p:nvSpPr>
        <p:spPr>
          <a:xfrm>
            <a:off x="825499" y="2622177"/>
            <a:ext cx="3738283" cy="56477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 </a:t>
            </a:r>
            <a:r>
              <a:rPr lang="en-US" dirty="0" err="1">
                <a:solidFill>
                  <a:schemeClr val="tx1"/>
                </a:solidFill>
              </a:rPr>
              <a:t>Hipertensi</a:t>
            </a:r>
            <a:r>
              <a:rPr lang="en-US" dirty="0">
                <a:solidFill>
                  <a:schemeClr val="tx1"/>
                </a:solidFill>
              </a:rPr>
              <a:t> ( PE)</a:t>
            </a:r>
          </a:p>
        </p:txBody>
      </p:sp>
      <p:sp>
        <p:nvSpPr>
          <p:cNvPr id="14" name="Rectangle 13"/>
          <p:cNvSpPr/>
          <p:nvPr/>
        </p:nvSpPr>
        <p:spPr>
          <a:xfrm>
            <a:off x="7669305" y="4791636"/>
            <a:ext cx="3738283" cy="56477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 </a:t>
            </a:r>
            <a:r>
              <a:rPr lang="en-US" dirty="0" err="1">
                <a:solidFill>
                  <a:schemeClr val="tx1"/>
                </a:solidFill>
              </a:rPr>
              <a:t>Penyakit</a:t>
            </a:r>
            <a:r>
              <a:rPr lang="en-US" dirty="0">
                <a:solidFill>
                  <a:schemeClr val="tx1"/>
                </a:solidFill>
              </a:rPr>
              <a:t> </a:t>
            </a:r>
            <a:r>
              <a:rPr lang="en-US" dirty="0" err="1">
                <a:solidFill>
                  <a:schemeClr val="tx1"/>
                </a:solidFill>
              </a:rPr>
              <a:t>saluran</a:t>
            </a:r>
            <a:r>
              <a:rPr lang="en-US" dirty="0">
                <a:solidFill>
                  <a:schemeClr val="tx1"/>
                </a:solidFill>
              </a:rPr>
              <a:t> </a:t>
            </a:r>
            <a:r>
              <a:rPr lang="en-US" dirty="0" err="1">
                <a:solidFill>
                  <a:schemeClr val="tx1"/>
                </a:solidFill>
              </a:rPr>
              <a:t>pernapasan</a:t>
            </a:r>
            <a:endParaRPr lang="en-US" dirty="0">
              <a:solidFill>
                <a:schemeClr val="tx1"/>
              </a:solidFill>
            </a:endParaRPr>
          </a:p>
        </p:txBody>
      </p:sp>
      <p:sp>
        <p:nvSpPr>
          <p:cNvPr id="17" name="Rectangle 16"/>
          <p:cNvSpPr/>
          <p:nvPr/>
        </p:nvSpPr>
        <p:spPr>
          <a:xfrm>
            <a:off x="865840" y="3662083"/>
            <a:ext cx="3738283" cy="56477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 Diabetes</a:t>
            </a:r>
          </a:p>
        </p:txBody>
      </p:sp>
      <p:sp>
        <p:nvSpPr>
          <p:cNvPr id="18" name="Rectangle 17"/>
          <p:cNvSpPr/>
          <p:nvPr/>
        </p:nvSpPr>
        <p:spPr>
          <a:xfrm>
            <a:off x="865839" y="4563034"/>
            <a:ext cx="3738283" cy="56477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 </a:t>
            </a:r>
            <a:r>
              <a:rPr lang="en-US" dirty="0" err="1">
                <a:solidFill>
                  <a:schemeClr val="tx1"/>
                </a:solidFill>
              </a:rPr>
              <a:t>Penyakit</a:t>
            </a:r>
            <a:r>
              <a:rPr lang="en-US" dirty="0">
                <a:solidFill>
                  <a:schemeClr val="tx1"/>
                </a:solidFill>
              </a:rPr>
              <a:t> </a:t>
            </a:r>
            <a:r>
              <a:rPr lang="en-US" dirty="0" err="1">
                <a:solidFill>
                  <a:schemeClr val="tx1"/>
                </a:solidFill>
              </a:rPr>
              <a:t>jantung</a:t>
            </a:r>
            <a:endParaRPr lang="en-US" dirty="0">
              <a:solidFill>
                <a:schemeClr val="tx1"/>
              </a:solidFill>
            </a:endParaRPr>
          </a:p>
        </p:txBody>
      </p:sp>
      <p:sp>
        <p:nvSpPr>
          <p:cNvPr id="19" name="Rectangle 18"/>
          <p:cNvSpPr/>
          <p:nvPr/>
        </p:nvSpPr>
        <p:spPr>
          <a:xfrm>
            <a:off x="7454899" y="2622177"/>
            <a:ext cx="3738283" cy="56477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 </a:t>
            </a:r>
            <a:r>
              <a:rPr lang="en-US" dirty="0" err="1">
                <a:solidFill>
                  <a:schemeClr val="tx1"/>
                </a:solidFill>
              </a:rPr>
              <a:t>Penyakit</a:t>
            </a:r>
            <a:r>
              <a:rPr lang="en-US" dirty="0">
                <a:solidFill>
                  <a:schemeClr val="tx1"/>
                </a:solidFill>
              </a:rPr>
              <a:t> </a:t>
            </a:r>
            <a:r>
              <a:rPr lang="en-US" dirty="0" err="1">
                <a:solidFill>
                  <a:schemeClr val="tx1"/>
                </a:solidFill>
              </a:rPr>
              <a:t>menular</a:t>
            </a:r>
            <a:r>
              <a:rPr lang="en-US" dirty="0">
                <a:solidFill>
                  <a:schemeClr val="tx1"/>
                </a:solidFill>
              </a:rPr>
              <a:t> </a:t>
            </a:r>
            <a:r>
              <a:rPr lang="en-US" dirty="0" err="1">
                <a:solidFill>
                  <a:schemeClr val="tx1"/>
                </a:solidFill>
              </a:rPr>
              <a:t>seksual</a:t>
            </a:r>
            <a:endParaRPr lang="en-US" dirty="0">
              <a:solidFill>
                <a:schemeClr val="tx1"/>
              </a:solidFill>
            </a:endParaRPr>
          </a:p>
        </p:txBody>
      </p:sp>
      <p:sp>
        <p:nvSpPr>
          <p:cNvPr id="21" name="Rectangle 20"/>
          <p:cNvSpPr/>
          <p:nvPr/>
        </p:nvSpPr>
        <p:spPr>
          <a:xfrm>
            <a:off x="7669304" y="3749348"/>
            <a:ext cx="3738283" cy="56477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 </a:t>
            </a:r>
            <a:r>
              <a:rPr lang="en-US" dirty="0" err="1">
                <a:solidFill>
                  <a:schemeClr val="tx1"/>
                </a:solidFill>
              </a:rPr>
              <a:t>Penyakit</a:t>
            </a:r>
            <a:r>
              <a:rPr lang="en-US" dirty="0">
                <a:solidFill>
                  <a:schemeClr val="tx1"/>
                </a:solidFill>
              </a:rPr>
              <a:t> </a:t>
            </a:r>
            <a:r>
              <a:rPr lang="en-US" dirty="0" err="1">
                <a:solidFill>
                  <a:schemeClr val="tx1"/>
                </a:solidFill>
              </a:rPr>
              <a:t>tiroid</a:t>
            </a:r>
            <a:endParaRPr lang="en-US" dirty="0">
              <a:solidFill>
                <a:schemeClr val="tx1"/>
              </a:solidFill>
            </a:endParaRPr>
          </a:p>
        </p:txBody>
      </p:sp>
    </p:spTree>
    <p:extLst>
      <p:ext uri="{BB962C8B-B14F-4D97-AF65-F5344CB8AC3E}">
        <p14:creationId xmlns:p14="http://schemas.microsoft.com/office/powerpoint/2010/main" val="225481701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100"/>
                                  </p:iterate>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5" name="组合 1"/>
          <p:cNvGrpSpPr>
            <a:grpSpLocks/>
          </p:cNvGrpSpPr>
          <p:nvPr/>
        </p:nvGrpSpPr>
        <p:grpSpPr bwMode="auto">
          <a:xfrm>
            <a:off x="825499" y="1042988"/>
            <a:ext cx="10738971" cy="684212"/>
            <a:chOff x="1071563" y="5353051"/>
            <a:chExt cx="10006012" cy="1139825"/>
          </a:xfrm>
        </p:grpSpPr>
        <p:sp>
          <p:nvSpPr>
            <p:cNvPr id="16386" name="Freeform 30"/>
            <p:cNvSpPr>
              <a:spLocks noChangeArrowheads="1"/>
            </p:cNvSpPr>
            <p:nvPr/>
          </p:nvSpPr>
          <p:spPr bwMode="auto">
            <a:xfrm>
              <a:off x="1071563" y="5353051"/>
              <a:ext cx="10006012" cy="1139825"/>
            </a:xfrm>
            <a:custGeom>
              <a:avLst/>
              <a:gdLst>
                <a:gd name="T0" fmla="*/ 603 w 603"/>
                <a:gd name="T1" fmla="*/ 33 h 66"/>
                <a:gd name="T2" fmla="*/ 570 w 603"/>
                <a:gd name="T3" fmla="*/ 66 h 66"/>
                <a:gd name="T4" fmla="*/ 33 w 603"/>
                <a:gd name="T5" fmla="*/ 66 h 66"/>
                <a:gd name="T6" fmla="*/ 0 w 603"/>
                <a:gd name="T7" fmla="*/ 33 h 66"/>
                <a:gd name="T8" fmla="*/ 0 w 603"/>
                <a:gd name="T9" fmla="*/ 33 h 66"/>
                <a:gd name="T10" fmla="*/ 33 w 603"/>
                <a:gd name="T11" fmla="*/ 0 h 66"/>
                <a:gd name="T12" fmla="*/ 570 w 603"/>
                <a:gd name="T13" fmla="*/ 0 h 66"/>
                <a:gd name="T14" fmla="*/ 603 w 603"/>
                <a:gd name="T15" fmla="*/ 33 h 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3" h="66">
                  <a:moveTo>
                    <a:pt x="603" y="33"/>
                  </a:moveTo>
                  <a:cubicBezTo>
                    <a:pt x="603" y="51"/>
                    <a:pt x="589" y="66"/>
                    <a:pt x="570" y="66"/>
                  </a:cubicBezTo>
                  <a:cubicBezTo>
                    <a:pt x="33" y="66"/>
                    <a:pt x="33" y="66"/>
                    <a:pt x="33" y="66"/>
                  </a:cubicBezTo>
                  <a:cubicBezTo>
                    <a:pt x="15" y="66"/>
                    <a:pt x="0" y="51"/>
                    <a:pt x="0" y="33"/>
                  </a:cubicBezTo>
                  <a:cubicBezTo>
                    <a:pt x="0" y="33"/>
                    <a:pt x="0" y="33"/>
                    <a:pt x="0" y="33"/>
                  </a:cubicBezTo>
                  <a:cubicBezTo>
                    <a:pt x="0" y="15"/>
                    <a:pt x="15" y="0"/>
                    <a:pt x="33" y="0"/>
                  </a:cubicBezTo>
                  <a:cubicBezTo>
                    <a:pt x="570" y="0"/>
                    <a:pt x="570" y="0"/>
                    <a:pt x="570" y="0"/>
                  </a:cubicBezTo>
                  <a:cubicBezTo>
                    <a:pt x="589" y="0"/>
                    <a:pt x="603" y="15"/>
                    <a:pt x="603" y="33"/>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16387" name="Freeform 31"/>
            <p:cNvSpPr>
              <a:spLocks noChangeArrowheads="1"/>
            </p:cNvSpPr>
            <p:nvPr/>
          </p:nvSpPr>
          <p:spPr bwMode="auto">
            <a:xfrm>
              <a:off x="9301163" y="5353051"/>
              <a:ext cx="1776412" cy="1139825"/>
            </a:xfrm>
            <a:custGeom>
              <a:avLst/>
              <a:gdLst>
                <a:gd name="T0" fmla="*/ 74 w 107"/>
                <a:gd name="T1" fmla="*/ 0 h 66"/>
                <a:gd name="T2" fmla="*/ 0 w 107"/>
                <a:gd name="T3" fmla="*/ 0 h 66"/>
                <a:gd name="T4" fmla="*/ 0 w 107"/>
                <a:gd name="T5" fmla="*/ 66 h 66"/>
                <a:gd name="T6" fmla="*/ 74 w 107"/>
                <a:gd name="T7" fmla="*/ 66 h 66"/>
                <a:gd name="T8" fmla="*/ 107 w 107"/>
                <a:gd name="T9" fmla="*/ 33 h 66"/>
                <a:gd name="T10" fmla="*/ 74 w 107"/>
                <a:gd name="T11" fmla="*/ 0 h 66"/>
              </a:gdLst>
              <a:ahLst/>
              <a:cxnLst>
                <a:cxn ang="0">
                  <a:pos x="T0" y="T1"/>
                </a:cxn>
                <a:cxn ang="0">
                  <a:pos x="T2" y="T3"/>
                </a:cxn>
                <a:cxn ang="0">
                  <a:pos x="T4" y="T5"/>
                </a:cxn>
                <a:cxn ang="0">
                  <a:pos x="T6" y="T7"/>
                </a:cxn>
                <a:cxn ang="0">
                  <a:pos x="T8" y="T9"/>
                </a:cxn>
                <a:cxn ang="0">
                  <a:pos x="T10" y="T11"/>
                </a:cxn>
              </a:cxnLst>
              <a:rect l="0" t="0" r="r" b="b"/>
              <a:pathLst>
                <a:path w="107" h="66">
                  <a:moveTo>
                    <a:pt x="74" y="0"/>
                  </a:moveTo>
                  <a:cubicBezTo>
                    <a:pt x="0" y="0"/>
                    <a:pt x="0" y="0"/>
                    <a:pt x="0" y="0"/>
                  </a:cubicBezTo>
                  <a:cubicBezTo>
                    <a:pt x="0" y="66"/>
                    <a:pt x="0" y="66"/>
                    <a:pt x="0" y="66"/>
                  </a:cubicBezTo>
                  <a:cubicBezTo>
                    <a:pt x="74" y="66"/>
                    <a:pt x="74" y="66"/>
                    <a:pt x="74" y="66"/>
                  </a:cubicBezTo>
                  <a:cubicBezTo>
                    <a:pt x="93" y="66"/>
                    <a:pt x="107" y="51"/>
                    <a:pt x="107" y="33"/>
                  </a:cubicBezTo>
                  <a:cubicBezTo>
                    <a:pt x="107" y="15"/>
                    <a:pt x="93" y="0"/>
                    <a:pt x="74" y="0"/>
                  </a:cubicBezTo>
                  <a:close/>
                </a:path>
              </a:pathLst>
            </a:custGeom>
            <a:solidFill>
              <a:srgbClr val="2D688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16388" name="Freeform 32"/>
            <p:cNvSpPr>
              <a:spLocks noEditPoints="1" noChangeArrowheads="1"/>
            </p:cNvSpPr>
            <p:nvPr/>
          </p:nvSpPr>
          <p:spPr bwMode="auto">
            <a:xfrm>
              <a:off x="9631082" y="5449421"/>
              <a:ext cx="928687" cy="984250"/>
            </a:xfrm>
            <a:custGeom>
              <a:avLst/>
              <a:gdLst>
                <a:gd name="T0" fmla="*/ 34 w 56"/>
                <a:gd name="T1" fmla="*/ 8 h 57"/>
                <a:gd name="T2" fmla="*/ 7 w 56"/>
                <a:gd name="T3" fmla="*/ 8 h 57"/>
                <a:gd name="T4" fmla="*/ 7 w 56"/>
                <a:gd name="T5" fmla="*/ 34 h 57"/>
                <a:gd name="T6" fmla="*/ 31 w 56"/>
                <a:gd name="T7" fmla="*/ 37 h 57"/>
                <a:gd name="T8" fmla="*/ 51 w 56"/>
                <a:gd name="T9" fmla="*/ 57 h 57"/>
                <a:gd name="T10" fmla="*/ 56 w 56"/>
                <a:gd name="T11" fmla="*/ 52 h 57"/>
                <a:gd name="T12" fmla="*/ 36 w 56"/>
                <a:gd name="T13" fmla="*/ 32 h 57"/>
                <a:gd name="T14" fmla="*/ 34 w 56"/>
                <a:gd name="T15" fmla="*/ 8 h 57"/>
                <a:gd name="T16" fmla="*/ 30 w 56"/>
                <a:gd name="T17" fmla="*/ 31 h 57"/>
                <a:gd name="T18" fmla="*/ 11 w 56"/>
                <a:gd name="T19" fmla="*/ 31 h 57"/>
                <a:gd name="T20" fmla="*/ 11 w 56"/>
                <a:gd name="T21" fmla="*/ 11 h 57"/>
                <a:gd name="T22" fmla="*/ 30 w 56"/>
                <a:gd name="T23" fmla="*/ 11 h 57"/>
                <a:gd name="T24" fmla="*/ 30 w 56"/>
                <a:gd name="T25" fmla="*/ 3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 h="57">
                  <a:moveTo>
                    <a:pt x="34" y="8"/>
                  </a:moveTo>
                  <a:cubicBezTo>
                    <a:pt x="26" y="0"/>
                    <a:pt x="14" y="0"/>
                    <a:pt x="7" y="8"/>
                  </a:cubicBezTo>
                  <a:cubicBezTo>
                    <a:pt x="0" y="15"/>
                    <a:pt x="0" y="27"/>
                    <a:pt x="7" y="34"/>
                  </a:cubicBezTo>
                  <a:cubicBezTo>
                    <a:pt x="14" y="41"/>
                    <a:pt x="24" y="42"/>
                    <a:pt x="31" y="37"/>
                  </a:cubicBezTo>
                  <a:cubicBezTo>
                    <a:pt x="51" y="57"/>
                    <a:pt x="51" y="57"/>
                    <a:pt x="51" y="57"/>
                  </a:cubicBezTo>
                  <a:cubicBezTo>
                    <a:pt x="56" y="52"/>
                    <a:pt x="56" y="52"/>
                    <a:pt x="56" y="52"/>
                  </a:cubicBezTo>
                  <a:cubicBezTo>
                    <a:pt x="36" y="32"/>
                    <a:pt x="36" y="32"/>
                    <a:pt x="36" y="32"/>
                  </a:cubicBezTo>
                  <a:cubicBezTo>
                    <a:pt x="41" y="25"/>
                    <a:pt x="40" y="14"/>
                    <a:pt x="34" y="8"/>
                  </a:cubicBezTo>
                  <a:close/>
                  <a:moveTo>
                    <a:pt x="30" y="31"/>
                  </a:moveTo>
                  <a:cubicBezTo>
                    <a:pt x="25" y="36"/>
                    <a:pt x="16" y="36"/>
                    <a:pt x="11" y="31"/>
                  </a:cubicBezTo>
                  <a:cubicBezTo>
                    <a:pt x="5" y="26"/>
                    <a:pt x="5" y="17"/>
                    <a:pt x="11" y="11"/>
                  </a:cubicBezTo>
                  <a:cubicBezTo>
                    <a:pt x="16" y="6"/>
                    <a:pt x="25" y="6"/>
                    <a:pt x="30" y="11"/>
                  </a:cubicBezTo>
                  <a:cubicBezTo>
                    <a:pt x="36" y="17"/>
                    <a:pt x="36" y="26"/>
                    <a:pt x="30" y="31"/>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grpSp>
      <p:sp>
        <p:nvSpPr>
          <p:cNvPr id="6" name="文本框 5"/>
          <p:cNvSpPr txBox="1"/>
          <p:nvPr/>
        </p:nvSpPr>
        <p:spPr>
          <a:xfrm>
            <a:off x="1127328" y="1134311"/>
            <a:ext cx="4246804" cy="461665"/>
          </a:xfrm>
          <a:prstGeom prst="rect">
            <a:avLst/>
          </a:prstGeom>
          <a:noFill/>
        </p:spPr>
        <p:txBody>
          <a:bodyPr wrap="none">
            <a:spAutoFit/>
          </a:bodyPr>
          <a:lstStyle/>
          <a:p>
            <a:pPr fontAlgn="auto">
              <a:spcBef>
                <a:spcPts val="0"/>
              </a:spcBef>
              <a:spcAft>
                <a:spcPts val="0"/>
              </a:spcAft>
              <a:buFontTx/>
              <a:buNone/>
              <a:defRPr/>
            </a:pPr>
            <a:r>
              <a:rPr lang="id-ID" sz="2400" b="1" dirty="0"/>
              <a:t>Kelompok r</a:t>
            </a:r>
            <a:r>
              <a:rPr lang="en-US" sz="2400" b="1" dirty="0" err="1"/>
              <a:t>i</a:t>
            </a:r>
            <a:r>
              <a:rPr lang="id-ID" sz="2400" b="1" dirty="0"/>
              <a:t>siko ada ibu hamil </a:t>
            </a:r>
            <a:r>
              <a:rPr lang="en-US" sz="2400" dirty="0"/>
              <a:t>: </a:t>
            </a:r>
            <a:endParaRPr lang="zh-CN" altLang="en-US" sz="2400" b="1" dirty="0">
              <a:solidFill>
                <a:schemeClr val="tx1">
                  <a:lumMod val="75000"/>
                  <a:lumOff val="25000"/>
                </a:schemeClr>
              </a:solidFill>
              <a:latin typeface="微软雅黑" pitchFamily="34" charset="-122"/>
              <a:ea typeface="微软雅黑" pitchFamily="34" charset="-122"/>
            </a:endParaRPr>
          </a:p>
        </p:txBody>
      </p:sp>
      <p:sp>
        <p:nvSpPr>
          <p:cNvPr id="3" name="Rounded Rectangle 2"/>
          <p:cNvSpPr/>
          <p:nvPr/>
        </p:nvSpPr>
        <p:spPr>
          <a:xfrm>
            <a:off x="3912434" y="1855694"/>
            <a:ext cx="4572662" cy="672353"/>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dirty="0" err="1"/>
              <a:t>Sehubungan</a:t>
            </a:r>
            <a:r>
              <a:rPr lang="en-US" sz="2000" dirty="0"/>
              <a:t> </a:t>
            </a:r>
            <a:r>
              <a:rPr lang="en-US" sz="2000" dirty="0" err="1"/>
              <a:t>dengan</a:t>
            </a:r>
            <a:r>
              <a:rPr lang="en-US" sz="2000" dirty="0"/>
              <a:t> </a:t>
            </a:r>
            <a:r>
              <a:rPr lang="en-US" sz="2000" dirty="0" err="1"/>
              <a:t>umur</a:t>
            </a:r>
            <a:r>
              <a:rPr lang="en-US" sz="2000" dirty="0"/>
              <a:t> </a:t>
            </a:r>
            <a:r>
              <a:rPr lang="en-US" sz="2000" dirty="0" err="1"/>
              <a:t>ibu</a:t>
            </a:r>
            <a:endParaRPr lang="en-US" dirty="0"/>
          </a:p>
        </p:txBody>
      </p:sp>
      <p:sp>
        <p:nvSpPr>
          <p:cNvPr id="5" name="Rectangle 4"/>
          <p:cNvSpPr/>
          <p:nvPr/>
        </p:nvSpPr>
        <p:spPr>
          <a:xfrm>
            <a:off x="825499" y="2622177"/>
            <a:ext cx="3738283" cy="56477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 &lt; 20 </a:t>
            </a:r>
            <a:r>
              <a:rPr lang="en-US" dirty="0" err="1">
                <a:solidFill>
                  <a:schemeClr val="tx1"/>
                </a:solidFill>
              </a:rPr>
              <a:t>tahun</a:t>
            </a:r>
            <a:endParaRPr lang="en-US" dirty="0">
              <a:solidFill>
                <a:schemeClr val="tx1"/>
              </a:solidFill>
            </a:endParaRPr>
          </a:p>
        </p:txBody>
      </p:sp>
      <p:sp>
        <p:nvSpPr>
          <p:cNvPr id="19" name="Rectangle 18"/>
          <p:cNvSpPr/>
          <p:nvPr/>
        </p:nvSpPr>
        <p:spPr>
          <a:xfrm>
            <a:off x="7454899" y="2622177"/>
            <a:ext cx="3738283" cy="56477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 &gt; 35 </a:t>
            </a:r>
            <a:r>
              <a:rPr lang="en-US" dirty="0" err="1">
                <a:solidFill>
                  <a:schemeClr val="tx1"/>
                </a:solidFill>
              </a:rPr>
              <a:t>tahun</a:t>
            </a:r>
            <a:endParaRPr lang="en-US" dirty="0">
              <a:solidFill>
                <a:schemeClr val="tx1"/>
              </a:solidFill>
            </a:endParaRPr>
          </a:p>
        </p:txBody>
      </p:sp>
    </p:spTree>
    <p:extLst>
      <p:ext uri="{BB962C8B-B14F-4D97-AF65-F5344CB8AC3E}">
        <p14:creationId xmlns:p14="http://schemas.microsoft.com/office/powerpoint/2010/main" val="83501225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100"/>
                                  </p:iterate>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5" name="组合 1"/>
          <p:cNvGrpSpPr>
            <a:grpSpLocks/>
          </p:cNvGrpSpPr>
          <p:nvPr/>
        </p:nvGrpSpPr>
        <p:grpSpPr bwMode="auto">
          <a:xfrm>
            <a:off x="825499" y="1042988"/>
            <a:ext cx="10738971" cy="684212"/>
            <a:chOff x="1071563" y="5353051"/>
            <a:chExt cx="10006012" cy="1139825"/>
          </a:xfrm>
        </p:grpSpPr>
        <p:sp>
          <p:nvSpPr>
            <p:cNvPr id="16386" name="Freeform 30"/>
            <p:cNvSpPr>
              <a:spLocks noChangeArrowheads="1"/>
            </p:cNvSpPr>
            <p:nvPr/>
          </p:nvSpPr>
          <p:spPr bwMode="auto">
            <a:xfrm>
              <a:off x="1071563" y="5353051"/>
              <a:ext cx="10006012" cy="1139825"/>
            </a:xfrm>
            <a:custGeom>
              <a:avLst/>
              <a:gdLst>
                <a:gd name="T0" fmla="*/ 603 w 603"/>
                <a:gd name="T1" fmla="*/ 33 h 66"/>
                <a:gd name="T2" fmla="*/ 570 w 603"/>
                <a:gd name="T3" fmla="*/ 66 h 66"/>
                <a:gd name="T4" fmla="*/ 33 w 603"/>
                <a:gd name="T5" fmla="*/ 66 h 66"/>
                <a:gd name="T6" fmla="*/ 0 w 603"/>
                <a:gd name="T7" fmla="*/ 33 h 66"/>
                <a:gd name="T8" fmla="*/ 0 w 603"/>
                <a:gd name="T9" fmla="*/ 33 h 66"/>
                <a:gd name="T10" fmla="*/ 33 w 603"/>
                <a:gd name="T11" fmla="*/ 0 h 66"/>
                <a:gd name="T12" fmla="*/ 570 w 603"/>
                <a:gd name="T13" fmla="*/ 0 h 66"/>
                <a:gd name="T14" fmla="*/ 603 w 603"/>
                <a:gd name="T15" fmla="*/ 33 h 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3" h="66">
                  <a:moveTo>
                    <a:pt x="603" y="33"/>
                  </a:moveTo>
                  <a:cubicBezTo>
                    <a:pt x="603" y="51"/>
                    <a:pt x="589" y="66"/>
                    <a:pt x="570" y="66"/>
                  </a:cubicBezTo>
                  <a:cubicBezTo>
                    <a:pt x="33" y="66"/>
                    <a:pt x="33" y="66"/>
                    <a:pt x="33" y="66"/>
                  </a:cubicBezTo>
                  <a:cubicBezTo>
                    <a:pt x="15" y="66"/>
                    <a:pt x="0" y="51"/>
                    <a:pt x="0" y="33"/>
                  </a:cubicBezTo>
                  <a:cubicBezTo>
                    <a:pt x="0" y="33"/>
                    <a:pt x="0" y="33"/>
                    <a:pt x="0" y="33"/>
                  </a:cubicBezTo>
                  <a:cubicBezTo>
                    <a:pt x="0" y="15"/>
                    <a:pt x="15" y="0"/>
                    <a:pt x="33" y="0"/>
                  </a:cubicBezTo>
                  <a:cubicBezTo>
                    <a:pt x="570" y="0"/>
                    <a:pt x="570" y="0"/>
                    <a:pt x="570" y="0"/>
                  </a:cubicBezTo>
                  <a:cubicBezTo>
                    <a:pt x="589" y="0"/>
                    <a:pt x="603" y="15"/>
                    <a:pt x="603" y="33"/>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16387" name="Freeform 31"/>
            <p:cNvSpPr>
              <a:spLocks noChangeArrowheads="1"/>
            </p:cNvSpPr>
            <p:nvPr/>
          </p:nvSpPr>
          <p:spPr bwMode="auto">
            <a:xfrm>
              <a:off x="9301163" y="5353051"/>
              <a:ext cx="1776412" cy="1139825"/>
            </a:xfrm>
            <a:custGeom>
              <a:avLst/>
              <a:gdLst>
                <a:gd name="T0" fmla="*/ 74 w 107"/>
                <a:gd name="T1" fmla="*/ 0 h 66"/>
                <a:gd name="T2" fmla="*/ 0 w 107"/>
                <a:gd name="T3" fmla="*/ 0 h 66"/>
                <a:gd name="T4" fmla="*/ 0 w 107"/>
                <a:gd name="T5" fmla="*/ 66 h 66"/>
                <a:gd name="T6" fmla="*/ 74 w 107"/>
                <a:gd name="T7" fmla="*/ 66 h 66"/>
                <a:gd name="T8" fmla="*/ 107 w 107"/>
                <a:gd name="T9" fmla="*/ 33 h 66"/>
                <a:gd name="T10" fmla="*/ 74 w 107"/>
                <a:gd name="T11" fmla="*/ 0 h 66"/>
              </a:gdLst>
              <a:ahLst/>
              <a:cxnLst>
                <a:cxn ang="0">
                  <a:pos x="T0" y="T1"/>
                </a:cxn>
                <a:cxn ang="0">
                  <a:pos x="T2" y="T3"/>
                </a:cxn>
                <a:cxn ang="0">
                  <a:pos x="T4" y="T5"/>
                </a:cxn>
                <a:cxn ang="0">
                  <a:pos x="T6" y="T7"/>
                </a:cxn>
                <a:cxn ang="0">
                  <a:pos x="T8" y="T9"/>
                </a:cxn>
                <a:cxn ang="0">
                  <a:pos x="T10" y="T11"/>
                </a:cxn>
              </a:cxnLst>
              <a:rect l="0" t="0" r="r" b="b"/>
              <a:pathLst>
                <a:path w="107" h="66">
                  <a:moveTo>
                    <a:pt x="74" y="0"/>
                  </a:moveTo>
                  <a:cubicBezTo>
                    <a:pt x="0" y="0"/>
                    <a:pt x="0" y="0"/>
                    <a:pt x="0" y="0"/>
                  </a:cubicBezTo>
                  <a:cubicBezTo>
                    <a:pt x="0" y="66"/>
                    <a:pt x="0" y="66"/>
                    <a:pt x="0" y="66"/>
                  </a:cubicBezTo>
                  <a:cubicBezTo>
                    <a:pt x="74" y="66"/>
                    <a:pt x="74" y="66"/>
                    <a:pt x="74" y="66"/>
                  </a:cubicBezTo>
                  <a:cubicBezTo>
                    <a:pt x="93" y="66"/>
                    <a:pt x="107" y="51"/>
                    <a:pt x="107" y="33"/>
                  </a:cubicBezTo>
                  <a:cubicBezTo>
                    <a:pt x="107" y="15"/>
                    <a:pt x="93" y="0"/>
                    <a:pt x="74" y="0"/>
                  </a:cubicBezTo>
                  <a:close/>
                </a:path>
              </a:pathLst>
            </a:custGeom>
            <a:solidFill>
              <a:srgbClr val="2D688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16388" name="Freeform 32"/>
            <p:cNvSpPr>
              <a:spLocks noEditPoints="1" noChangeArrowheads="1"/>
            </p:cNvSpPr>
            <p:nvPr/>
          </p:nvSpPr>
          <p:spPr bwMode="auto">
            <a:xfrm>
              <a:off x="9631082" y="5449421"/>
              <a:ext cx="928687" cy="984250"/>
            </a:xfrm>
            <a:custGeom>
              <a:avLst/>
              <a:gdLst>
                <a:gd name="T0" fmla="*/ 34 w 56"/>
                <a:gd name="T1" fmla="*/ 8 h 57"/>
                <a:gd name="T2" fmla="*/ 7 w 56"/>
                <a:gd name="T3" fmla="*/ 8 h 57"/>
                <a:gd name="T4" fmla="*/ 7 w 56"/>
                <a:gd name="T5" fmla="*/ 34 h 57"/>
                <a:gd name="T6" fmla="*/ 31 w 56"/>
                <a:gd name="T7" fmla="*/ 37 h 57"/>
                <a:gd name="T8" fmla="*/ 51 w 56"/>
                <a:gd name="T9" fmla="*/ 57 h 57"/>
                <a:gd name="T10" fmla="*/ 56 w 56"/>
                <a:gd name="T11" fmla="*/ 52 h 57"/>
                <a:gd name="T12" fmla="*/ 36 w 56"/>
                <a:gd name="T13" fmla="*/ 32 h 57"/>
                <a:gd name="T14" fmla="*/ 34 w 56"/>
                <a:gd name="T15" fmla="*/ 8 h 57"/>
                <a:gd name="T16" fmla="*/ 30 w 56"/>
                <a:gd name="T17" fmla="*/ 31 h 57"/>
                <a:gd name="T18" fmla="*/ 11 w 56"/>
                <a:gd name="T19" fmla="*/ 31 h 57"/>
                <a:gd name="T20" fmla="*/ 11 w 56"/>
                <a:gd name="T21" fmla="*/ 11 h 57"/>
                <a:gd name="T22" fmla="*/ 30 w 56"/>
                <a:gd name="T23" fmla="*/ 11 h 57"/>
                <a:gd name="T24" fmla="*/ 30 w 56"/>
                <a:gd name="T25" fmla="*/ 3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 h="57">
                  <a:moveTo>
                    <a:pt x="34" y="8"/>
                  </a:moveTo>
                  <a:cubicBezTo>
                    <a:pt x="26" y="0"/>
                    <a:pt x="14" y="0"/>
                    <a:pt x="7" y="8"/>
                  </a:cubicBezTo>
                  <a:cubicBezTo>
                    <a:pt x="0" y="15"/>
                    <a:pt x="0" y="27"/>
                    <a:pt x="7" y="34"/>
                  </a:cubicBezTo>
                  <a:cubicBezTo>
                    <a:pt x="14" y="41"/>
                    <a:pt x="24" y="42"/>
                    <a:pt x="31" y="37"/>
                  </a:cubicBezTo>
                  <a:cubicBezTo>
                    <a:pt x="51" y="57"/>
                    <a:pt x="51" y="57"/>
                    <a:pt x="51" y="57"/>
                  </a:cubicBezTo>
                  <a:cubicBezTo>
                    <a:pt x="56" y="52"/>
                    <a:pt x="56" y="52"/>
                    <a:pt x="56" y="52"/>
                  </a:cubicBezTo>
                  <a:cubicBezTo>
                    <a:pt x="36" y="32"/>
                    <a:pt x="36" y="32"/>
                    <a:pt x="36" y="32"/>
                  </a:cubicBezTo>
                  <a:cubicBezTo>
                    <a:pt x="41" y="25"/>
                    <a:pt x="40" y="14"/>
                    <a:pt x="34" y="8"/>
                  </a:cubicBezTo>
                  <a:close/>
                  <a:moveTo>
                    <a:pt x="30" y="31"/>
                  </a:moveTo>
                  <a:cubicBezTo>
                    <a:pt x="25" y="36"/>
                    <a:pt x="16" y="36"/>
                    <a:pt x="11" y="31"/>
                  </a:cubicBezTo>
                  <a:cubicBezTo>
                    <a:pt x="5" y="26"/>
                    <a:pt x="5" y="17"/>
                    <a:pt x="11" y="11"/>
                  </a:cubicBezTo>
                  <a:cubicBezTo>
                    <a:pt x="16" y="6"/>
                    <a:pt x="25" y="6"/>
                    <a:pt x="30" y="11"/>
                  </a:cubicBezTo>
                  <a:cubicBezTo>
                    <a:pt x="36" y="17"/>
                    <a:pt x="36" y="26"/>
                    <a:pt x="30" y="31"/>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grpSp>
      <p:sp>
        <p:nvSpPr>
          <p:cNvPr id="6" name="文本框 5"/>
          <p:cNvSpPr txBox="1"/>
          <p:nvPr/>
        </p:nvSpPr>
        <p:spPr>
          <a:xfrm>
            <a:off x="1127328" y="1134311"/>
            <a:ext cx="4246804" cy="461665"/>
          </a:xfrm>
          <a:prstGeom prst="rect">
            <a:avLst/>
          </a:prstGeom>
          <a:noFill/>
        </p:spPr>
        <p:txBody>
          <a:bodyPr wrap="none">
            <a:spAutoFit/>
          </a:bodyPr>
          <a:lstStyle/>
          <a:p>
            <a:pPr fontAlgn="auto">
              <a:spcBef>
                <a:spcPts val="0"/>
              </a:spcBef>
              <a:spcAft>
                <a:spcPts val="0"/>
              </a:spcAft>
              <a:buFontTx/>
              <a:buNone/>
              <a:defRPr/>
            </a:pPr>
            <a:r>
              <a:rPr lang="id-ID" sz="2400" b="1" dirty="0"/>
              <a:t>Kelompok r</a:t>
            </a:r>
            <a:r>
              <a:rPr lang="en-US" sz="2400" b="1" dirty="0" err="1"/>
              <a:t>i</a:t>
            </a:r>
            <a:r>
              <a:rPr lang="id-ID" sz="2400" b="1" dirty="0"/>
              <a:t>siko ada ibu hamil </a:t>
            </a:r>
            <a:r>
              <a:rPr lang="en-US" sz="2400" dirty="0"/>
              <a:t>: </a:t>
            </a:r>
            <a:endParaRPr lang="zh-CN" altLang="en-US" sz="2400" b="1" dirty="0">
              <a:solidFill>
                <a:schemeClr val="tx1">
                  <a:lumMod val="75000"/>
                  <a:lumOff val="25000"/>
                </a:schemeClr>
              </a:solidFill>
              <a:latin typeface="微软雅黑" pitchFamily="34" charset="-122"/>
              <a:ea typeface="微软雅黑" pitchFamily="34" charset="-122"/>
            </a:endParaRPr>
          </a:p>
        </p:txBody>
      </p:sp>
      <p:sp>
        <p:nvSpPr>
          <p:cNvPr id="3" name="Rounded Rectangle 2"/>
          <p:cNvSpPr/>
          <p:nvPr/>
        </p:nvSpPr>
        <p:spPr>
          <a:xfrm>
            <a:off x="3809669" y="1949824"/>
            <a:ext cx="4572662" cy="672353"/>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dirty="0" err="1"/>
              <a:t>Sehubungan</a:t>
            </a:r>
            <a:r>
              <a:rPr lang="en-US" sz="2000" dirty="0"/>
              <a:t> </a:t>
            </a:r>
            <a:r>
              <a:rPr lang="en-US" sz="2000" dirty="0" err="1"/>
              <a:t>denagn</a:t>
            </a:r>
            <a:r>
              <a:rPr lang="en-US" sz="2000" dirty="0"/>
              <a:t> BB Ibu/Status Ibu</a:t>
            </a:r>
            <a:endParaRPr lang="en-US" dirty="0"/>
          </a:p>
        </p:txBody>
      </p:sp>
      <p:sp>
        <p:nvSpPr>
          <p:cNvPr id="5" name="Rectangle 4"/>
          <p:cNvSpPr/>
          <p:nvPr/>
        </p:nvSpPr>
        <p:spPr>
          <a:xfrm>
            <a:off x="825499" y="3429000"/>
            <a:ext cx="3738283" cy="56477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 Status </a:t>
            </a:r>
            <a:r>
              <a:rPr lang="en-US" dirty="0" err="1">
                <a:solidFill>
                  <a:schemeClr val="tx1"/>
                </a:solidFill>
              </a:rPr>
              <a:t>Gizi</a:t>
            </a:r>
            <a:r>
              <a:rPr lang="en-US" dirty="0">
                <a:solidFill>
                  <a:schemeClr val="tx1"/>
                </a:solidFill>
              </a:rPr>
              <a:t> </a:t>
            </a:r>
            <a:r>
              <a:rPr lang="en-US" dirty="0" err="1">
                <a:solidFill>
                  <a:schemeClr val="tx1"/>
                </a:solidFill>
              </a:rPr>
              <a:t>Buruk</a:t>
            </a:r>
            <a:endParaRPr lang="en-US" dirty="0">
              <a:solidFill>
                <a:schemeClr val="tx1"/>
              </a:solidFill>
            </a:endParaRPr>
          </a:p>
        </p:txBody>
      </p:sp>
      <p:sp>
        <p:nvSpPr>
          <p:cNvPr id="19" name="Rectangle 18"/>
          <p:cNvSpPr/>
          <p:nvPr/>
        </p:nvSpPr>
        <p:spPr>
          <a:xfrm>
            <a:off x="7409929" y="3429000"/>
            <a:ext cx="3738283" cy="56477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 Stats </a:t>
            </a:r>
            <a:r>
              <a:rPr lang="en-US" dirty="0" err="1">
                <a:solidFill>
                  <a:schemeClr val="tx1"/>
                </a:solidFill>
              </a:rPr>
              <a:t>gizi</a:t>
            </a:r>
            <a:r>
              <a:rPr lang="en-US" dirty="0">
                <a:solidFill>
                  <a:schemeClr val="tx1"/>
                </a:solidFill>
              </a:rPr>
              <a:t> </a:t>
            </a:r>
            <a:r>
              <a:rPr lang="en-US" dirty="0" err="1">
                <a:solidFill>
                  <a:schemeClr val="tx1"/>
                </a:solidFill>
              </a:rPr>
              <a:t>berlebih</a:t>
            </a:r>
            <a:r>
              <a:rPr lang="en-US" dirty="0">
                <a:solidFill>
                  <a:schemeClr val="tx1"/>
                </a:solidFill>
              </a:rPr>
              <a:t> (overweight, </a:t>
            </a:r>
            <a:r>
              <a:rPr lang="en-US" dirty="0" err="1">
                <a:solidFill>
                  <a:schemeClr val="tx1"/>
                </a:solidFill>
              </a:rPr>
              <a:t>obesitas</a:t>
            </a:r>
            <a:endParaRPr lang="en-US" dirty="0">
              <a:solidFill>
                <a:schemeClr val="tx1"/>
              </a:solidFill>
            </a:endParaRPr>
          </a:p>
        </p:txBody>
      </p:sp>
    </p:spTree>
    <p:extLst>
      <p:ext uri="{BB962C8B-B14F-4D97-AF65-F5344CB8AC3E}">
        <p14:creationId xmlns:p14="http://schemas.microsoft.com/office/powerpoint/2010/main" val="83014169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100"/>
                                  </p:iterate>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5" name="组合 1"/>
          <p:cNvGrpSpPr>
            <a:grpSpLocks/>
          </p:cNvGrpSpPr>
          <p:nvPr/>
        </p:nvGrpSpPr>
        <p:grpSpPr bwMode="auto">
          <a:xfrm>
            <a:off x="825499" y="1042988"/>
            <a:ext cx="10738971" cy="684212"/>
            <a:chOff x="1071563" y="5353051"/>
            <a:chExt cx="10006012" cy="1139825"/>
          </a:xfrm>
        </p:grpSpPr>
        <p:sp>
          <p:nvSpPr>
            <p:cNvPr id="16386" name="Freeform 30"/>
            <p:cNvSpPr>
              <a:spLocks noChangeArrowheads="1"/>
            </p:cNvSpPr>
            <p:nvPr/>
          </p:nvSpPr>
          <p:spPr bwMode="auto">
            <a:xfrm>
              <a:off x="1071563" y="5353051"/>
              <a:ext cx="10006012" cy="1139825"/>
            </a:xfrm>
            <a:custGeom>
              <a:avLst/>
              <a:gdLst>
                <a:gd name="T0" fmla="*/ 603 w 603"/>
                <a:gd name="T1" fmla="*/ 33 h 66"/>
                <a:gd name="T2" fmla="*/ 570 w 603"/>
                <a:gd name="T3" fmla="*/ 66 h 66"/>
                <a:gd name="T4" fmla="*/ 33 w 603"/>
                <a:gd name="T5" fmla="*/ 66 h 66"/>
                <a:gd name="T6" fmla="*/ 0 w 603"/>
                <a:gd name="T7" fmla="*/ 33 h 66"/>
                <a:gd name="T8" fmla="*/ 0 w 603"/>
                <a:gd name="T9" fmla="*/ 33 h 66"/>
                <a:gd name="T10" fmla="*/ 33 w 603"/>
                <a:gd name="T11" fmla="*/ 0 h 66"/>
                <a:gd name="T12" fmla="*/ 570 w 603"/>
                <a:gd name="T13" fmla="*/ 0 h 66"/>
                <a:gd name="T14" fmla="*/ 603 w 603"/>
                <a:gd name="T15" fmla="*/ 33 h 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3" h="66">
                  <a:moveTo>
                    <a:pt x="603" y="33"/>
                  </a:moveTo>
                  <a:cubicBezTo>
                    <a:pt x="603" y="51"/>
                    <a:pt x="589" y="66"/>
                    <a:pt x="570" y="66"/>
                  </a:cubicBezTo>
                  <a:cubicBezTo>
                    <a:pt x="33" y="66"/>
                    <a:pt x="33" y="66"/>
                    <a:pt x="33" y="66"/>
                  </a:cubicBezTo>
                  <a:cubicBezTo>
                    <a:pt x="15" y="66"/>
                    <a:pt x="0" y="51"/>
                    <a:pt x="0" y="33"/>
                  </a:cubicBezTo>
                  <a:cubicBezTo>
                    <a:pt x="0" y="33"/>
                    <a:pt x="0" y="33"/>
                    <a:pt x="0" y="33"/>
                  </a:cubicBezTo>
                  <a:cubicBezTo>
                    <a:pt x="0" y="15"/>
                    <a:pt x="15" y="0"/>
                    <a:pt x="33" y="0"/>
                  </a:cubicBezTo>
                  <a:cubicBezTo>
                    <a:pt x="570" y="0"/>
                    <a:pt x="570" y="0"/>
                    <a:pt x="570" y="0"/>
                  </a:cubicBezTo>
                  <a:cubicBezTo>
                    <a:pt x="589" y="0"/>
                    <a:pt x="603" y="15"/>
                    <a:pt x="603" y="33"/>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16387" name="Freeform 31"/>
            <p:cNvSpPr>
              <a:spLocks noChangeArrowheads="1"/>
            </p:cNvSpPr>
            <p:nvPr/>
          </p:nvSpPr>
          <p:spPr bwMode="auto">
            <a:xfrm>
              <a:off x="9301163" y="5353051"/>
              <a:ext cx="1776412" cy="1139825"/>
            </a:xfrm>
            <a:custGeom>
              <a:avLst/>
              <a:gdLst>
                <a:gd name="T0" fmla="*/ 74 w 107"/>
                <a:gd name="T1" fmla="*/ 0 h 66"/>
                <a:gd name="T2" fmla="*/ 0 w 107"/>
                <a:gd name="T3" fmla="*/ 0 h 66"/>
                <a:gd name="T4" fmla="*/ 0 w 107"/>
                <a:gd name="T5" fmla="*/ 66 h 66"/>
                <a:gd name="T6" fmla="*/ 74 w 107"/>
                <a:gd name="T7" fmla="*/ 66 h 66"/>
                <a:gd name="T8" fmla="*/ 107 w 107"/>
                <a:gd name="T9" fmla="*/ 33 h 66"/>
                <a:gd name="T10" fmla="*/ 74 w 107"/>
                <a:gd name="T11" fmla="*/ 0 h 66"/>
              </a:gdLst>
              <a:ahLst/>
              <a:cxnLst>
                <a:cxn ang="0">
                  <a:pos x="T0" y="T1"/>
                </a:cxn>
                <a:cxn ang="0">
                  <a:pos x="T2" y="T3"/>
                </a:cxn>
                <a:cxn ang="0">
                  <a:pos x="T4" y="T5"/>
                </a:cxn>
                <a:cxn ang="0">
                  <a:pos x="T6" y="T7"/>
                </a:cxn>
                <a:cxn ang="0">
                  <a:pos x="T8" y="T9"/>
                </a:cxn>
                <a:cxn ang="0">
                  <a:pos x="T10" y="T11"/>
                </a:cxn>
              </a:cxnLst>
              <a:rect l="0" t="0" r="r" b="b"/>
              <a:pathLst>
                <a:path w="107" h="66">
                  <a:moveTo>
                    <a:pt x="74" y="0"/>
                  </a:moveTo>
                  <a:cubicBezTo>
                    <a:pt x="0" y="0"/>
                    <a:pt x="0" y="0"/>
                    <a:pt x="0" y="0"/>
                  </a:cubicBezTo>
                  <a:cubicBezTo>
                    <a:pt x="0" y="66"/>
                    <a:pt x="0" y="66"/>
                    <a:pt x="0" y="66"/>
                  </a:cubicBezTo>
                  <a:cubicBezTo>
                    <a:pt x="74" y="66"/>
                    <a:pt x="74" y="66"/>
                    <a:pt x="74" y="66"/>
                  </a:cubicBezTo>
                  <a:cubicBezTo>
                    <a:pt x="93" y="66"/>
                    <a:pt x="107" y="51"/>
                    <a:pt x="107" y="33"/>
                  </a:cubicBezTo>
                  <a:cubicBezTo>
                    <a:pt x="107" y="15"/>
                    <a:pt x="93" y="0"/>
                    <a:pt x="74" y="0"/>
                  </a:cubicBezTo>
                  <a:close/>
                </a:path>
              </a:pathLst>
            </a:custGeom>
            <a:solidFill>
              <a:srgbClr val="2D688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16388" name="Freeform 32"/>
            <p:cNvSpPr>
              <a:spLocks noEditPoints="1" noChangeArrowheads="1"/>
            </p:cNvSpPr>
            <p:nvPr/>
          </p:nvSpPr>
          <p:spPr bwMode="auto">
            <a:xfrm>
              <a:off x="9631082" y="5449421"/>
              <a:ext cx="928687" cy="984250"/>
            </a:xfrm>
            <a:custGeom>
              <a:avLst/>
              <a:gdLst>
                <a:gd name="T0" fmla="*/ 34 w 56"/>
                <a:gd name="T1" fmla="*/ 8 h 57"/>
                <a:gd name="T2" fmla="*/ 7 w 56"/>
                <a:gd name="T3" fmla="*/ 8 h 57"/>
                <a:gd name="T4" fmla="*/ 7 w 56"/>
                <a:gd name="T5" fmla="*/ 34 h 57"/>
                <a:gd name="T6" fmla="*/ 31 w 56"/>
                <a:gd name="T7" fmla="*/ 37 h 57"/>
                <a:gd name="T8" fmla="*/ 51 w 56"/>
                <a:gd name="T9" fmla="*/ 57 h 57"/>
                <a:gd name="T10" fmla="*/ 56 w 56"/>
                <a:gd name="T11" fmla="*/ 52 h 57"/>
                <a:gd name="T12" fmla="*/ 36 w 56"/>
                <a:gd name="T13" fmla="*/ 32 h 57"/>
                <a:gd name="T14" fmla="*/ 34 w 56"/>
                <a:gd name="T15" fmla="*/ 8 h 57"/>
                <a:gd name="T16" fmla="*/ 30 w 56"/>
                <a:gd name="T17" fmla="*/ 31 h 57"/>
                <a:gd name="T18" fmla="*/ 11 w 56"/>
                <a:gd name="T19" fmla="*/ 31 h 57"/>
                <a:gd name="T20" fmla="*/ 11 w 56"/>
                <a:gd name="T21" fmla="*/ 11 h 57"/>
                <a:gd name="T22" fmla="*/ 30 w 56"/>
                <a:gd name="T23" fmla="*/ 11 h 57"/>
                <a:gd name="T24" fmla="*/ 30 w 56"/>
                <a:gd name="T25" fmla="*/ 3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 h="57">
                  <a:moveTo>
                    <a:pt x="34" y="8"/>
                  </a:moveTo>
                  <a:cubicBezTo>
                    <a:pt x="26" y="0"/>
                    <a:pt x="14" y="0"/>
                    <a:pt x="7" y="8"/>
                  </a:cubicBezTo>
                  <a:cubicBezTo>
                    <a:pt x="0" y="15"/>
                    <a:pt x="0" y="27"/>
                    <a:pt x="7" y="34"/>
                  </a:cubicBezTo>
                  <a:cubicBezTo>
                    <a:pt x="14" y="41"/>
                    <a:pt x="24" y="42"/>
                    <a:pt x="31" y="37"/>
                  </a:cubicBezTo>
                  <a:cubicBezTo>
                    <a:pt x="51" y="57"/>
                    <a:pt x="51" y="57"/>
                    <a:pt x="51" y="57"/>
                  </a:cubicBezTo>
                  <a:cubicBezTo>
                    <a:pt x="56" y="52"/>
                    <a:pt x="56" y="52"/>
                    <a:pt x="56" y="52"/>
                  </a:cubicBezTo>
                  <a:cubicBezTo>
                    <a:pt x="36" y="32"/>
                    <a:pt x="36" y="32"/>
                    <a:pt x="36" y="32"/>
                  </a:cubicBezTo>
                  <a:cubicBezTo>
                    <a:pt x="41" y="25"/>
                    <a:pt x="40" y="14"/>
                    <a:pt x="34" y="8"/>
                  </a:cubicBezTo>
                  <a:close/>
                  <a:moveTo>
                    <a:pt x="30" y="31"/>
                  </a:moveTo>
                  <a:cubicBezTo>
                    <a:pt x="25" y="36"/>
                    <a:pt x="16" y="36"/>
                    <a:pt x="11" y="31"/>
                  </a:cubicBezTo>
                  <a:cubicBezTo>
                    <a:pt x="5" y="26"/>
                    <a:pt x="5" y="17"/>
                    <a:pt x="11" y="11"/>
                  </a:cubicBezTo>
                  <a:cubicBezTo>
                    <a:pt x="16" y="6"/>
                    <a:pt x="25" y="6"/>
                    <a:pt x="30" y="11"/>
                  </a:cubicBezTo>
                  <a:cubicBezTo>
                    <a:pt x="36" y="17"/>
                    <a:pt x="36" y="26"/>
                    <a:pt x="30" y="31"/>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grpSp>
      <p:sp>
        <p:nvSpPr>
          <p:cNvPr id="6" name="文本框 5"/>
          <p:cNvSpPr txBox="1"/>
          <p:nvPr/>
        </p:nvSpPr>
        <p:spPr>
          <a:xfrm>
            <a:off x="1127328" y="1134311"/>
            <a:ext cx="4392421" cy="461665"/>
          </a:xfrm>
          <a:prstGeom prst="rect">
            <a:avLst/>
          </a:prstGeom>
          <a:noFill/>
        </p:spPr>
        <p:txBody>
          <a:bodyPr wrap="none">
            <a:spAutoFit/>
          </a:bodyPr>
          <a:lstStyle/>
          <a:p>
            <a:pPr fontAlgn="auto">
              <a:spcBef>
                <a:spcPts val="0"/>
              </a:spcBef>
              <a:spcAft>
                <a:spcPts val="0"/>
              </a:spcAft>
              <a:buFontTx/>
              <a:buNone/>
              <a:defRPr/>
            </a:pPr>
            <a:r>
              <a:rPr lang="id-ID" sz="2400" b="1" dirty="0"/>
              <a:t>Kelompok r</a:t>
            </a:r>
            <a:r>
              <a:rPr lang="en-US" sz="2400" b="1" dirty="0" err="1"/>
              <a:t>i</a:t>
            </a:r>
            <a:r>
              <a:rPr lang="id-ID" sz="2400" b="1" dirty="0"/>
              <a:t>siko ada ibu hamil </a:t>
            </a:r>
            <a:r>
              <a:rPr lang="en-US" sz="2400" b="1" dirty="0"/>
              <a:t> </a:t>
            </a:r>
            <a:r>
              <a:rPr lang="en-US" sz="2400" dirty="0"/>
              <a:t>: </a:t>
            </a:r>
            <a:endParaRPr lang="zh-CN" altLang="en-US" sz="2400" b="1" dirty="0">
              <a:solidFill>
                <a:schemeClr val="tx1">
                  <a:lumMod val="75000"/>
                  <a:lumOff val="25000"/>
                </a:schemeClr>
              </a:solidFill>
              <a:latin typeface="微软雅黑" pitchFamily="34" charset="-122"/>
              <a:ea typeface="微软雅黑" pitchFamily="34" charset="-122"/>
            </a:endParaRPr>
          </a:p>
        </p:txBody>
      </p:sp>
      <p:sp>
        <p:nvSpPr>
          <p:cNvPr id="3" name="Rounded Rectangle 2"/>
          <p:cNvSpPr/>
          <p:nvPr/>
        </p:nvSpPr>
        <p:spPr>
          <a:xfrm>
            <a:off x="3102964" y="1855694"/>
            <a:ext cx="6175947" cy="672353"/>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dirty="0" err="1"/>
              <a:t>Sehubungan</a:t>
            </a:r>
            <a:r>
              <a:rPr lang="en-US" sz="2000" dirty="0"/>
              <a:t> </a:t>
            </a:r>
            <a:r>
              <a:rPr lang="en-US" sz="2000" dirty="0" err="1"/>
              <a:t>dengan</a:t>
            </a:r>
            <a:r>
              <a:rPr lang="en-US" sz="2000" dirty="0"/>
              <a:t> Riwayat </a:t>
            </a:r>
            <a:r>
              <a:rPr lang="en-US" sz="2000" dirty="0" err="1"/>
              <a:t>persalinan</a:t>
            </a:r>
            <a:endParaRPr lang="en-US" dirty="0"/>
          </a:p>
        </p:txBody>
      </p:sp>
      <p:sp>
        <p:nvSpPr>
          <p:cNvPr id="5" name="Rectangle 4"/>
          <p:cNvSpPr/>
          <p:nvPr/>
        </p:nvSpPr>
        <p:spPr>
          <a:xfrm>
            <a:off x="4321795" y="3052484"/>
            <a:ext cx="3738283" cy="56477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Riwayat </a:t>
            </a:r>
            <a:r>
              <a:rPr lang="en-US" dirty="0" err="1">
                <a:solidFill>
                  <a:schemeClr val="tx1"/>
                </a:solidFill>
              </a:rPr>
              <a:t>persalinan</a:t>
            </a:r>
            <a:r>
              <a:rPr lang="en-US" dirty="0">
                <a:solidFill>
                  <a:schemeClr val="tx1"/>
                </a:solidFill>
              </a:rPr>
              <a:t> </a:t>
            </a:r>
            <a:r>
              <a:rPr lang="en-US" dirty="0" err="1">
                <a:solidFill>
                  <a:schemeClr val="tx1"/>
                </a:solidFill>
              </a:rPr>
              <a:t>prematur</a:t>
            </a:r>
            <a:r>
              <a:rPr lang="en-US" dirty="0">
                <a:solidFill>
                  <a:schemeClr val="tx1"/>
                </a:solidFill>
              </a:rPr>
              <a:t> </a:t>
            </a:r>
          </a:p>
        </p:txBody>
      </p:sp>
      <p:sp>
        <p:nvSpPr>
          <p:cNvPr id="17" name="Rectangle 16"/>
          <p:cNvSpPr/>
          <p:nvPr/>
        </p:nvSpPr>
        <p:spPr>
          <a:xfrm>
            <a:off x="4321795" y="4141697"/>
            <a:ext cx="3738283" cy="56477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solidFill>
                  <a:schemeClr val="tx1"/>
                </a:solidFill>
              </a:rPr>
              <a:t>Riwayat </a:t>
            </a:r>
            <a:r>
              <a:rPr lang="en-US" dirty="0" err="1">
                <a:solidFill>
                  <a:schemeClr val="tx1"/>
                </a:solidFill>
              </a:rPr>
              <a:t>perdarahan</a:t>
            </a:r>
            <a:r>
              <a:rPr lang="en-US" dirty="0">
                <a:solidFill>
                  <a:schemeClr val="tx1"/>
                </a:solidFill>
              </a:rPr>
              <a:t> </a:t>
            </a:r>
            <a:r>
              <a:rPr lang="en-US" dirty="0" err="1">
                <a:solidFill>
                  <a:schemeClr val="tx1"/>
                </a:solidFill>
              </a:rPr>
              <a:t>saat</a:t>
            </a:r>
            <a:r>
              <a:rPr lang="en-US" dirty="0">
                <a:solidFill>
                  <a:schemeClr val="tx1"/>
                </a:solidFill>
              </a:rPr>
              <a:t> </a:t>
            </a:r>
            <a:r>
              <a:rPr lang="en-US" dirty="0" err="1">
                <a:solidFill>
                  <a:schemeClr val="tx1"/>
                </a:solidFill>
              </a:rPr>
              <a:t>persalinan</a:t>
            </a:r>
            <a:endParaRPr lang="en-US" dirty="0">
              <a:solidFill>
                <a:schemeClr val="tx1"/>
              </a:solidFill>
            </a:endParaRPr>
          </a:p>
        </p:txBody>
      </p:sp>
      <p:sp>
        <p:nvSpPr>
          <p:cNvPr id="18" name="Rectangle 17"/>
          <p:cNvSpPr/>
          <p:nvPr/>
        </p:nvSpPr>
        <p:spPr>
          <a:xfrm>
            <a:off x="4321795" y="5180109"/>
            <a:ext cx="3738283" cy="56477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solidFill>
                  <a:schemeClr val="tx1"/>
                </a:solidFill>
              </a:rPr>
              <a:t>Riwayat SC</a:t>
            </a:r>
          </a:p>
        </p:txBody>
      </p:sp>
    </p:spTree>
    <p:extLst>
      <p:ext uri="{BB962C8B-B14F-4D97-AF65-F5344CB8AC3E}">
        <p14:creationId xmlns:p14="http://schemas.microsoft.com/office/powerpoint/2010/main" val="118630805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100"/>
                                  </p:iterate>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5" name="组合 1"/>
          <p:cNvGrpSpPr>
            <a:grpSpLocks/>
          </p:cNvGrpSpPr>
          <p:nvPr/>
        </p:nvGrpSpPr>
        <p:grpSpPr bwMode="auto">
          <a:xfrm>
            <a:off x="825499" y="1042988"/>
            <a:ext cx="10738971" cy="684212"/>
            <a:chOff x="1071563" y="5353051"/>
            <a:chExt cx="10006012" cy="1139825"/>
          </a:xfrm>
        </p:grpSpPr>
        <p:sp>
          <p:nvSpPr>
            <p:cNvPr id="16386" name="Freeform 30"/>
            <p:cNvSpPr>
              <a:spLocks noChangeArrowheads="1"/>
            </p:cNvSpPr>
            <p:nvPr/>
          </p:nvSpPr>
          <p:spPr bwMode="auto">
            <a:xfrm>
              <a:off x="1071563" y="5353051"/>
              <a:ext cx="10006012" cy="1139825"/>
            </a:xfrm>
            <a:custGeom>
              <a:avLst/>
              <a:gdLst>
                <a:gd name="T0" fmla="*/ 603 w 603"/>
                <a:gd name="T1" fmla="*/ 33 h 66"/>
                <a:gd name="T2" fmla="*/ 570 w 603"/>
                <a:gd name="T3" fmla="*/ 66 h 66"/>
                <a:gd name="T4" fmla="*/ 33 w 603"/>
                <a:gd name="T5" fmla="*/ 66 h 66"/>
                <a:gd name="T6" fmla="*/ 0 w 603"/>
                <a:gd name="T7" fmla="*/ 33 h 66"/>
                <a:gd name="T8" fmla="*/ 0 w 603"/>
                <a:gd name="T9" fmla="*/ 33 h 66"/>
                <a:gd name="T10" fmla="*/ 33 w 603"/>
                <a:gd name="T11" fmla="*/ 0 h 66"/>
                <a:gd name="T12" fmla="*/ 570 w 603"/>
                <a:gd name="T13" fmla="*/ 0 h 66"/>
                <a:gd name="T14" fmla="*/ 603 w 603"/>
                <a:gd name="T15" fmla="*/ 33 h 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3" h="66">
                  <a:moveTo>
                    <a:pt x="603" y="33"/>
                  </a:moveTo>
                  <a:cubicBezTo>
                    <a:pt x="603" y="51"/>
                    <a:pt x="589" y="66"/>
                    <a:pt x="570" y="66"/>
                  </a:cubicBezTo>
                  <a:cubicBezTo>
                    <a:pt x="33" y="66"/>
                    <a:pt x="33" y="66"/>
                    <a:pt x="33" y="66"/>
                  </a:cubicBezTo>
                  <a:cubicBezTo>
                    <a:pt x="15" y="66"/>
                    <a:pt x="0" y="51"/>
                    <a:pt x="0" y="33"/>
                  </a:cubicBezTo>
                  <a:cubicBezTo>
                    <a:pt x="0" y="33"/>
                    <a:pt x="0" y="33"/>
                    <a:pt x="0" y="33"/>
                  </a:cubicBezTo>
                  <a:cubicBezTo>
                    <a:pt x="0" y="15"/>
                    <a:pt x="15" y="0"/>
                    <a:pt x="33" y="0"/>
                  </a:cubicBezTo>
                  <a:cubicBezTo>
                    <a:pt x="570" y="0"/>
                    <a:pt x="570" y="0"/>
                    <a:pt x="570" y="0"/>
                  </a:cubicBezTo>
                  <a:cubicBezTo>
                    <a:pt x="589" y="0"/>
                    <a:pt x="603" y="15"/>
                    <a:pt x="603" y="33"/>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16387" name="Freeform 31"/>
            <p:cNvSpPr>
              <a:spLocks noChangeArrowheads="1"/>
            </p:cNvSpPr>
            <p:nvPr/>
          </p:nvSpPr>
          <p:spPr bwMode="auto">
            <a:xfrm>
              <a:off x="9301163" y="5353051"/>
              <a:ext cx="1776412" cy="1139825"/>
            </a:xfrm>
            <a:custGeom>
              <a:avLst/>
              <a:gdLst>
                <a:gd name="T0" fmla="*/ 74 w 107"/>
                <a:gd name="T1" fmla="*/ 0 h 66"/>
                <a:gd name="T2" fmla="*/ 0 w 107"/>
                <a:gd name="T3" fmla="*/ 0 h 66"/>
                <a:gd name="T4" fmla="*/ 0 w 107"/>
                <a:gd name="T5" fmla="*/ 66 h 66"/>
                <a:gd name="T6" fmla="*/ 74 w 107"/>
                <a:gd name="T7" fmla="*/ 66 h 66"/>
                <a:gd name="T8" fmla="*/ 107 w 107"/>
                <a:gd name="T9" fmla="*/ 33 h 66"/>
                <a:gd name="T10" fmla="*/ 74 w 107"/>
                <a:gd name="T11" fmla="*/ 0 h 66"/>
              </a:gdLst>
              <a:ahLst/>
              <a:cxnLst>
                <a:cxn ang="0">
                  <a:pos x="T0" y="T1"/>
                </a:cxn>
                <a:cxn ang="0">
                  <a:pos x="T2" y="T3"/>
                </a:cxn>
                <a:cxn ang="0">
                  <a:pos x="T4" y="T5"/>
                </a:cxn>
                <a:cxn ang="0">
                  <a:pos x="T6" y="T7"/>
                </a:cxn>
                <a:cxn ang="0">
                  <a:pos x="T8" y="T9"/>
                </a:cxn>
                <a:cxn ang="0">
                  <a:pos x="T10" y="T11"/>
                </a:cxn>
              </a:cxnLst>
              <a:rect l="0" t="0" r="r" b="b"/>
              <a:pathLst>
                <a:path w="107" h="66">
                  <a:moveTo>
                    <a:pt x="74" y="0"/>
                  </a:moveTo>
                  <a:cubicBezTo>
                    <a:pt x="0" y="0"/>
                    <a:pt x="0" y="0"/>
                    <a:pt x="0" y="0"/>
                  </a:cubicBezTo>
                  <a:cubicBezTo>
                    <a:pt x="0" y="66"/>
                    <a:pt x="0" y="66"/>
                    <a:pt x="0" y="66"/>
                  </a:cubicBezTo>
                  <a:cubicBezTo>
                    <a:pt x="74" y="66"/>
                    <a:pt x="74" y="66"/>
                    <a:pt x="74" y="66"/>
                  </a:cubicBezTo>
                  <a:cubicBezTo>
                    <a:pt x="93" y="66"/>
                    <a:pt x="107" y="51"/>
                    <a:pt x="107" y="33"/>
                  </a:cubicBezTo>
                  <a:cubicBezTo>
                    <a:pt x="107" y="15"/>
                    <a:pt x="93" y="0"/>
                    <a:pt x="74" y="0"/>
                  </a:cubicBezTo>
                  <a:close/>
                </a:path>
              </a:pathLst>
            </a:custGeom>
            <a:solidFill>
              <a:srgbClr val="2D688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16388" name="Freeform 32"/>
            <p:cNvSpPr>
              <a:spLocks noEditPoints="1" noChangeArrowheads="1"/>
            </p:cNvSpPr>
            <p:nvPr/>
          </p:nvSpPr>
          <p:spPr bwMode="auto">
            <a:xfrm>
              <a:off x="9631082" y="5449421"/>
              <a:ext cx="928687" cy="984250"/>
            </a:xfrm>
            <a:custGeom>
              <a:avLst/>
              <a:gdLst>
                <a:gd name="T0" fmla="*/ 34 w 56"/>
                <a:gd name="T1" fmla="*/ 8 h 57"/>
                <a:gd name="T2" fmla="*/ 7 w 56"/>
                <a:gd name="T3" fmla="*/ 8 h 57"/>
                <a:gd name="T4" fmla="*/ 7 w 56"/>
                <a:gd name="T5" fmla="*/ 34 h 57"/>
                <a:gd name="T6" fmla="*/ 31 w 56"/>
                <a:gd name="T7" fmla="*/ 37 h 57"/>
                <a:gd name="T8" fmla="*/ 51 w 56"/>
                <a:gd name="T9" fmla="*/ 57 h 57"/>
                <a:gd name="T10" fmla="*/ 56 w 56"/>
                <a:gd name="T11" fmla="*/ 52 h 57"/>
                <a:gd name="T12" fmla="*/ 36 w 56"/>
                <a:gd name="T13" fmla="*/ 32 h 57"/>
                <a:gd name="T14" fmla="*/ 34 w 56"/>
                <a:gd name="T15" fmla="*/ 8 h 57"/>
                <a:gd name="T16" fmla="*/ 30 w 56"/>
                <a:gd name="T17" fmla="*/ 31 h 57"/>
                <a:gd name="T18" fmla="*/ 11 w 56"/>
                <a:gd name="T19" fmla="*/ 31 h 57"/>
                <a:gd name="T20" fmla="*/ 11 w 56"/>
                <a:gd name="T21" fmla="*/ 11 h 57"/>
                <a:gd name="T22" fmla="*/ 30 w 56"/>
                <a:gd name="T23" fmla="*/ 11 h 57"/>
                <a:gd name="T24" fmla="*/ 30 w 56"/>
                <a:gd name="T25" fmla="*/ 3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 h="57">
                  <a:moveTo>
                    <a:pt x="34" y="8"/>
                  </a:moveTo>
                  <a:cubicBezTo>
                    <a:pt x="26" y="0"/>
                    <a:pt x="14" y="0"/>
                    <a:pt x="7" y="8"/>
                  </a:cubicBezTo>
                  <a:cubicBezTo>
                    <a:pt x="0" y="15"/>
                    <a:pt x="0" y="27"/>
                    <a:pt x="7" y="34"/>
                  </a:cubicBezTo>
                  <a:cubicBezTo>
                    <a:pt x="14" y="41"/>
                    <a:pt x="24" y="42"/>
                    <a:pt x="31" y="37"/>
                  </a:cubicBezTo>
                  <a:cubicBezTo>
                    <a:pt x="51" y="57"/>
                    <a:pt x="51" y="57"/>
                    <a:pt x="51" y="57"/>
                  </a:cubicBezTo>
                  <a:cubicBezTo>
                    <a:pt x="56" y="52"/>
                    <a:pt x="56" y="52"/>
                    <a:pt x="56" y="52"/>
                  </a:cubicBezTo>
                  <a:cubicBezTo>
                    <a:pt x="36" y="32"/>
                    <a:pt x="36" y="32"/>
                    <a:pt x="36" y="32"/>
                  </a:cubicBezTo>
                  <a:cubicBezTo>
                    <a:pt x="41" y="25"/>
                    <a:pt x="40" y="14"/>
                    <a:pt x="34" y="8"/>
                  </a:cubicBezTo>
                  <a:close/>
                  <a:moveTo>
                    <a:pt x="30" y="31"/>
                  </a:moveTo>
                  <a:cubicBezTo>
                    <a:pt x="25" y="36"/>
                    <a:pt x="16" y="36"/>
                    <a:pt x="11" y="31"/>
                  </a:cubicBezTo>
                  <a:cubicBezTo>
                    <a:pt x="5" y="26"/>
                    <a:pt x="5" y="17"/>
                    <a:pt x="11" y="11"/>
                  </a:cubicBezTo>
                  <a:cubicBezTo>
                    <a:pt x="16" y="6"/>
                    <a:pt x="25" y="6"/>
                    <a:pt x="30" y="11"/>
                  </a:cubicBezTo>
                  <a:cubicBezTo>
                    <a:pt x="36" y="17"/>
                    <a:pt x="36" y="26"/>
                    <a:pt x="30" y="31"/>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grpSp>
      <p:sp>
        <p:nvSpPr>
          <p:cNvPr id="6" name="文本框 5"/>
          <p:cNvSpPr txBox="1"/>
          <p:nvPr/>
        </p:nvSpPr>
        <p:spPr>
          <a:xfrm>
            <a:off x="1127328" y="1134311"/>
            <a:ext cx="4177875" cy="461665"/>
          </a:xfrm>
          <a:prstGeom prst="rect">
            <a:avLst/>
          </a:prstGeom>
          <a:noFill/>
        </p:spPr>
        <p:txBody>
          <a:bodyPr wrap="none">
            <a:spAutoFit/>
          </a:bodyPr>
          <a:lstStyle/>
          <a:p>
            <a:pPr fontAlgn="auto">
              <a:spcBef>
                <a:spcPts val="0"/>
              </a:spcBef>
              <a:spcAft>
                <a:spcPts val="0"/>
              </a:spcAft>
              <a:buFontTx/>
              <a:buNone/>
              <a:defRPr/>
            </a:pPr>
            <a:r>
              <a:rPr lang="id-ID" sz="2400" b="1" dirty="0"/>
              <a:t>Kelompok r</a:t>
            </a:r>
            <a:r>
              <a:rPr lang="en-US" sz="2400" b="1" dirty="0" err="1"/>
              <a:t>i</a:t>
            </a:r>
            <a:r>
              <a:rPr lang="id-ID" sz="2400" b="1" dirty="0"/>
              <a:t>siko ada ibu hamil</a:t>
            </a:r>
            <a:r>
              <a:rPr lang="en-US" sz="2400" dirty="0"/>
              <a:t>: </a:t>
            </a:r>
            <a:endParaRPr lang="zh-CN" altLang="en-US" sz="2400" b="1" dirty="0">
              <a:solidFill>
                <a:schemeClr val="tx1">
                  <a:lumMod val="75000"/>
                  <a:lumOff val="25000"/>
                </a:schemeClr>
              </a:solidFill>
              <a:latin typeface="微软雅黑" pitchFamily="34" charset="-122"/>
              <a:ea typeface="微软雅黑" pitchFamily="34" charset="-122"/>
            </a:endParaRPr>
          </a:p>
        </p:txBody>
      </p:sp>
      <p:sp>
        <p:nvSpPr>
          <p:cNvPr id="3" name="Rounded Rectangle 2"/>
          <p:cNvSpPr/>
          <p:nvPr/>
        </p:nvSpPr>
        <p:spPr>
          <a:xfrm>
            <a:off x="4746812" y="1855694"/>
            <a:ext cx="2261331" cy="672353"/>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dirty="0" err="1"/>
              <a:t>Sehubungan</a:t>
            </a:r>
            <a:r>
              <a:rPr lang="en-US" sz="2000" dirty="0"/>
              <a:t> </a:t>
            </a:r>
            <a:r>
              <a:rPr lang="en-US" sz="2000" dirty="0" err="1"/>
              <a:t>dengan</a:t>
            </a:r>
            <a:r>
              <a:rPr lang="en-US" sz="2000" dirty="0"/>
              <a:t> </a:t>
            </a:r>
            <a:r>
              <a:rPr lang="en-US" sz="2000" dirty="0" err="1"/>
              <a:t>kehamilan</a:t>
            </a:r>
            <a:endParaRPr lang="en-US" dirty="0"/>
          </a:p>
        </p:txBody>
      </p:sp>
      <p:sp>
        <p:nvSpPr>
          <p:cNvPr id="5" name="Rectangle 4"/>
          <p:cNvSpPr/>
          <p:nvPr/>
        </p:nvSpPr>
        <p:spPr>
          <a:xfrm>
            <a:off x="825499" y="2622177"/>
            <a:ext cx="3738283" cy="56477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en-US" sz="1600" dirty="0">
                <a:solidFill>
                  <a:schemeClr val="tx1"/>
                </a:solidFill>
              </a:rPr>
              <a:t>abortus</a:t>
            </a:r>
          </a:p>
        </p:txBody>
      </p:sp>
      <p:sp>
        <p:nvSpPr>
          <p:cNvPr id="14" name="Rectangle 13"/>
          <p:cNvSpPr/>
          <p:nvPr/>
        </p:nvSpPr>
        <p:spPr>
          <a:xfrm>
            <a:off x="7529332" y="4259327"/>
            <a:ext cx="3738283" cy="56477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Solutio</a:t>
            </a:r>
            <a:r>
              <a:rPr lang="en-US" dirty="0">
                <a:solidFill>
                  <a:schemeClr val="tx1"/>
                </a:solidFill>
              </a:rPr>
              <a:t> </a:t>
            </a:r>
            <a:r>
              <a:rPr lang="en-US" dirty="0" err="1">
                <a:solidFill>
                  <a:schemeClr val="tx1"/>
                </a:solidFill>
              </a:rPr>
              <a:t>Plasenta</a:t>
            </a:r>
            <a:endParaRPr lang="en-US" dirty="0">
              <a:solidFill>
                <a:schemeClr val="tx1"/>
              </a:solidFill>
            </a:endParaRPr>
          </a:p>
        </p:txBody>
      </p:sp>
      <p:sp>
        <p:nvSpPr>
          <p:cNvPr id="17" name="Rectangle 16"/>
          <p:cNvSpPr/>
          <p:nvPr/>
        </p:nvSpPr>
        <p:spPr>
          <a:xfrm>
            <a:off x="825499" y="3500438"/>
            <a:ext cx="3738283" cy="56477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KET </a:t>
            </a:r>
          </a:p>
        </p:txBody>
      </p:sp>
      <p:sp>
        <p:nvSpPr>
          <p:cNvPr id="18" name="Rectangle 17"/>
          <p:cNvSpPr/>
          <p:nvPr/>
        </p:nvSpPr>
        <p:spPr>
          <a:xfrm>
            <a:off x="825499" y="4326548"/>
            <a:ext cx="3738283" cy="56477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Mola </a:t>
            </a:r>
            <a:r>
              <a:rPr lang="en-US" dirty="0" err="1">
                <a:solidFill>
                  <a:schemeClr val="tx1"/>
                </a:solidFill>
              </a:rPr>
              <a:t>Hidatidosa</a:t>
            </a:r>
            <a:endParaRPr lang="en-US" dirty="0">
              <a:solidFill>
                <a:schemeClr val="tx1"/>
              </a:solidFill>
            </a:endParaRPr>
          </a:p>
        </p:txBody>
      </p:sp>
      <p:sp>
        <p:nvSpPr>
          <p:cNvPr id="21" name="Rectangle 20"/>
          <p:cNvSpPr/>
          <p:nvPr/>
        </p:nvSpPr>
        <p:spPr>
          <a:xfrm>
            <a:off x="7504712" y="2622177"/>
            <a:ext cx="3738283" cy="56477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Plasenta</a:t>
            </a:r>
            <a:r>
              <a:rPr lang="en-US" dirty="0">
                <a:solidFill>
                  <a:schemeClr val="tx1"/>
                </a:solidFill>
              </a:rPr>
              <a:t> Previa</a:t>
            </a:r>
          </a:p>
        </p:txBody>
      </p:sp>
      <p:sp>
        <p:nvSpPr>
          <p:cNvPr id="7" name="Left-Right Arrow 6"/>
          <p:cNvSpPr/>
          <p:nvPr/>
        </p:nvSpPr>
        <p:spPr>
          <a:xfrm>
            <a:off x="4910402" y="3416889"/>
            <a:ext cx="2097741" cy="1062596"/>
          </a:xfrm>
          <a:prstGeom prst="lef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err="1"/>
              <a:t>Perdarahan</a:t>
            </a:r>
            <a:endParaRPr lang="en-US" dirty="0"/>
          </a:p>
        </p:txBody>
      </p:sp>
    </p:spTree>
    <p:extLst>
      <p:ext uri="{BB962C8B-B14F-4D97-AF65-F5344CB8AC3E}">
        <p14:creationId xmlns:p14="http://schemas.microsoft.com/office/powerpoint/2010/main" val="202122752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100"/>
                                  </p:iterate>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5" name="组合 1"/>
          <p:cNvGrpSpPr>
            <a:grpSpLocks/>
          </p:cNvGrpSpPr>
          <p:nvPr/>
        </p:nvGrpSpPr>
        <p:grpSpPr bwMode="auto">
          <a:xfrm>
            <a:off x="825499" y="1042988"/>
            <a:ext cx="10738971" cy="684212"/>
            <a:chOff x="1071563" y="5353051"/>
            <a:chExt cx="10006012" cy="1139825"/>
          </a:xfrm>
        </p:grpSpPr>
        <p:sp>
          <p:nvSpPr>
            <p:cNvPr id="16386" name="Freeform 30"/>
            <p:cNvSpPr>
              <a:spLocks noChangeArrowheads="1"/>
            </p:cNvSpPr>
            <p:nvPr/>
          </p:nvSpPr>
          <p:spPr bwMode="auto">
            <a:xfrm>
              <a:off x="1071563" y="5353051"/>
              <a:ext cx="10006012" cy="1139825"/>
            </a:xfrm>
            <a:custGeom>
              <a:avLst/>
              <a:gdLst>
                <a:gd name="T0" fmla="*/ 603 w 603"/>
                <a:gd name="T1" fmla="*/ 33 h 66"/>
                <a:gd name="T2" fmla="*/ 570 w 603"/>
                <a:gd name="T3" fmla="*/ 66 h 66"/>
                <a:gd name="T4" fmla="*/ 33 w 603"/>
                <a:gd name="T5" fmla="*/ 66 h 66"/>
                <a:gd name="T6" fmla="*/ 0 w 603"/>
                <a:gd name="T7" fmla="*/ 33 h 66"/>
                <a:gd name="T8" fmla="*/ 0 w 603"/>
                <a:gd name="T9" fmla="*/ 33 h 66"/>
                <a:gd name="T10" fmla="*/ 33 w 603"/>
                <a:gd name="T11" fmla="*/ 0 h 66"/>
                <a:gd name="T12" fmla="*/ 570 w 603"/>
                <a:gd name="T13" fmla="*/ 0 h 66"/>
                <a:gd name="T14" fmla="*/ 603 w 603"/>
                <a:gd name="T15" fmla="*/ 33 h 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3" h="66">
                  <a:moveTo>
                    <a:pt x="603" y="33"/>
                  </a:moveTo>
                  <a:cubicBezTo>
                    <a:pt x="603" y="51"/>
                    <a:pt x="589" y="66"/>
                    <a:pt x="570" y="66"/>
                  </a:cubicBezTo>
                  <a:cubicBezTo>
                    <a:pt x="33" y="66"/>
                    <a:pt x="33" y="66"/>
                    <a:pt x="33" y="66"/>
                  </a:cubicBezTo>
                  <a:cubicBezTo>
                    <a:pt x="15" y="66"/>
                    <a:pt x="0" y="51"/>
                    <a:pt x="0" y="33"/>
                  </a:cubicBezTo>
                  <a:cubicBezTo>
                    <a:pt x="0" y="33"/>
                    <a:pt x="0" y="33"/>
                    <a:pt x="0" y="33"/>
                  </a:cubicBezTo>
                  <a:cubicBezTo>
                    <a:pt x="0" y="15"/>
                    <a:pt x="15" y="0"/>
                    <a:pt x="33" y="0"/>
                  </a:cubicBezTo>
                  <a:cubicBezTo>
                    <a:pt x="570" y="0"/>
                    <a:pt x="570" y="0"/>
                    <a:pt x="570" y="0"/>
                  </a:cubicBezTo>
                  <a:cubicBezTo>
                    <a:pt x="589" y="0"/>
                    <a:pt x="603" y="15"/>
                    <a:pt x="603" y="33"/>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16387" name="Freeform 31"/>
            <p:cNvSpPr>
              <a:spLocks noChangeArrowheads="1"/>
            </p:cNvSpPr>
            <p:nvPr/>
          </p:nvSpPr>
          <p:spPr bwMode="auto">
            <a:xfrm>
              <a:off x="9301163" y="5353051"/>
              <a:ext cx="1776412" cy="1139825"/>
            </a:xfrm>
            <a:custGeom>
              <a:avLst/>
              <a:gdLst>
                <a:gd name="T0" fmla="*/ 74 w 107"/>
                <a:gd name="T1" fmla="*/ 0 h 66"/>
                <a:gd name="T2" fmla="*/ 0 w 107"/>
                <a:gd name="T3" fmla="*/ 0 h 66"/>
                <a:gd name="T4" fmla="*/ 0 w 107"/>
                <a:gd name="T5" fmla="*/ 66 h 66"/>
                <a:gd name="T6" fmla="*/ 74 w 107"/>
                <a:gd name="T7" fmla="*/ 66 h 66"/>
                <a:gd name="T8" fmla="*/ 107 w 107"/>
                <a:gd name="T9" fmla="*/ 33 h 66"/>
                <a:gd name="T10" fmla="*/ 74 w 107"/>
                <a:gd name="T11" fmla="*/ 0 h 66"/>
              </a:gdLst>
              <a:ahLst/>
              <a:cxnLst>
                <a:cxn ang="0">
                  <a:pos x="T0" y="T1"/>
                </a:cxn>
                <a:cxn ang="0">
                  <a:pos x="T2" y="T3"/>
                </a:cxn>
                <a:cxn ang="0">
                  <a:pos x="T4" y="T5"/>
                </a:cxn>
                <a:cxn ang="0">
                  <a:pos x="T6" y="T7"/>
                </a:cxn>
                <a:cxn ang="0">
                  <a:pos x="T8" y="T9"/>
                </a:cxn>
                <a:cxn ang="0">
                  <a:pos x="T10" y="T11"/>
                </a:cxn>
              </a:cxnLst>
              <a:rect l="0" t="0" r="r" b="b"/>
              <a:pathLst>
                <a:path w="107" h="66">
                  <a:moveTo>
                    <a:pt x="74" y="0"/>
                  </a:moveTo>
                  <a:cubicBezTo>
                    <a:pt x="0" y="0"/>
                    <a:pt x="0" y="0"/>
                    <a:pt x="0" y="0"/>
                  </a:cubicBezTo>
                  <a:cubicBezTo>
                    <a:pt x="0" y="66"/>
                    <a:pt x="0" y="66"/>
                    <a:pt x="0" y="66"/>
                  </a:cubicBezTo>
                  <a:cubicBezTo>
                    <a:pt x="74" y="66"/>
                    <a:pt x="74" y="66"/>
                    <a:pt x="74" y="66"/>
                  </a:cubicBezTo>
                  <a:cubicBezTo>
                    <a:pt x="93" y="66"/>
                    <a:pt x="107" y="51"/>
                    <a:pt x="107" y="33"/>
                  </a:cubicBezTo>
                  <a:cubicBezTo>
                    <a:pt x="107" y="15"/>
                    <a:pt x="93" y="0"/>
                    <a:pt x="74" y="0"/>
                  </a:cubicBezTo>
                  <a:close/>
                </a:path>
              </a:pathLst>
            </a:custGeom>
            <a:solidFill>
              <a:srgbClr val="2D688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16388" name="Freeform 32"/>
            <p:cNvSpPr>
              <a:spLocks noEditPoints="1" noChangeArrowheads="1"/>
            </p:cNvSpPr>
            <p:nvPr/>
          </p:nvSpPr>
          <p:spPr bwMode="auto">
            <a:xfrm>
              <a:off x="9631082" y="5449421"/>
              <a:ext cx="928687" cy="984250"/>
            </a:xfrm>
            <a:custGeom>
              <a:avLst/>
              <a:gdLst>
                <a:gd name="T0" fmla="*/ 34 w 56"/>
                <a:gd name="T1" fmla="*/ 8 h 57"/>
                <a:gd name="T2" fmla="*/ 7 w 56"/>
                <a:gd name="T3" fmla="*/ 8 h 57"/>
                <a:gd name="T4" fmla="*/ 7 w 56"/>
                <a:gd name="T5" fmla="*/ 34 h 57"/>
                <a:gd name="T6" fmla="*/ 31 w 56"/>
                <a:gd name="T7" fmla="*/ 37 h 57"/>
                <a:gd name="T8" fmla="*/ 51 w 56"/>
                <a:gd name="T9" fmla="*/ 57 h 57"/>
                <a:gd name="T10" fmla="*/ 56 w 56"/>
                <a:gd name="T11" fmla="*/ 52 h 57"/>
                <a:gd name="T12" fmla="*/ 36 w 56"/>
                <a:gd name="T13" fmla="*/ 32 h 57"/>
                <a:gd name="T14" fmla="*/ 34 w 56"/>
                <a:gd name="T15" fmla="*/ 8 h 57"/>
                <a:gd name="T16" fmla="*/ 30 w 56"/>
                <a:gd name="T17" fmla="*/ 31 h 57"/>
                <a:gd name="T18" fmla="*/ 11 w 56"/>
                <a:gd name="T19" fmla="*/ 31 h 57"/>
                <a:gd name="T20" fmla="*/ 11 w 56"/>
                <a:gd name="T21" fmla="*/ 11 h 57"/>
                <a:gd name="T22" fmla="*/ 30 w 56"/>
                <a:gd name="T23" fmla="*/ 11 h 57"/>
                <a:gd name="T24" fmla="*/ 30 w 56"/>
                <a:gd name="T25" fmla="*/ 3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 h="57">
                  <a:moveTo>
                    <a:pt x="34" y="8"/>
                  </a:moveTo>
                  <a:cubicBezTo>
                    <a:pt x="26" y="0"/>
                    <a:pt x="14" y="0"/>
                    <a:pt x="7" y="8"/>
                  </a:cubicBezTo>
                  <a:cubicBezTo>
                    <a:pt x="0" y="15"/>
                    <a:pt x="0" y="27"/>
                    <a:pt x="7" y="34"/>
                  </a:cubicBezTo>
                  <a:cubicBezTo>
                    <a:pt x="14" y="41"/>
                    <a:pt x="24" y="42"/>
                    <a:pt x="31" y="37"/>
                  </a:cubicBezTo>
                  <a:cubicBezTo>
                    <a:pt x="51" y="57"/>
                    <a:pt x="51" y="57"/>
                    <a:pt x="51" y="57"/>
                  </a:cubicBezTo>
                  <a:cubicBezTo>
                    <a:pt x="56" y="52"/>
                    <a:pt x="56" y="52"/>
                    <a:pt x="56" y="52"/>
                  </a:cubicBezTo>
                  <a:cubicBezTo>
                    <a:pt x="36" y="32"/>
                    <a:pt x="36" y="32"/>
                    <a:pt x="36" y="32"/>
                  </a:cubicBezTo>
                  <a:cubicBezTo>
                    <a:pt x="41" y="25"/>
                    <a:pt x="40" y="14"/>
                    <a:pt x="34" y="8"/>
                  </a:cubicBezTo>
                  <a:close/>
                  <a:moveTo>
                    <a:pt x="30" y="31"/>
                  </a:moveTo>
                  <a:cubicBezTo>
                    <a:pt x="25" y="36"/>
                    <a:pt x="16" y="36"/>
                    <a:pt x="11" y="31"/>
                  </a:cubicBezTo>
                  <a:cubicBezTo>
                    <a:pt x="5" y="26"/>
                    <a:pt x="5" y="17"/>
                    <a:pt x="11" y="11"/>
                  </a:cubicBezTo>
                  <a:cubicBezTo>
                    <a:pt x="16" y="6"/>
                    <a:pt x="25" y="6"/>
                    <a:pt x="30" y="11"/>
                  </a:cubicBezTo>
                  <a:cubicBezTo>
                    <a:pt x="36" y="17"/>
                    <a:pt x="36" y="26"/>
                    <a:pt x="30" y="31"/>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grpSp>
      <p:sp>
        <p:nvSpPr>
          <p:cNvPr id="6" name="文本框 5"/>
          <p:cNvSpPr txBox="1"/>
          <p:nvPr/>
        </p:nvSpPr>
        <p:spPr>
          <a:xfrm>
            <a:off x="1127328" y="1134311"/>
            <a:ext cx="4384662" cy="461665"/>
          </a:xfrm>
          <a:prstGeom prst="rect">
            <a:avLst/>
          </a:prstGeom>
          <a:noFill/>
        </p:spPr>
        <p:txBody>
          <a:bodyPr wrap="none">
            <a:spAutoFit/>
          </a:bodyPr>
          <a:lstStyle/>
          <a:p>
            <a:pPr fontAlgn="auto">
              <a:spcBef>
                <a:spcPts val="0"/>
              </a:spcBef>
              <a:spcAft>
                <a:spcPts val="0"/>
              </a:spcAft>
              <a:buFontTx/>
              <a:buNone/>
              <a:defRPr/>
            </a:pPr>
            <a:r>
              <a:rPr lang="id-ID" sz="2400" b="1" dirty="0"/>
              <a:t>Kelompok  r</a:t>
            </a:r>
            <a:r>
              <a:rPr lang="en-US" sz="2400" b="1" dirty="0" err="1"/>
              <a:t>i</a:t>
            </a:r>
            <a:r>
              <a:rPr lang="id-ID" sz="2400" b="1" dirty="0"/>
              <a:t>siko ada ibu hamil </a:t>
            </a:r>
            <a:r>
              <a:rPr lang="en-US" sz="2400" b="1" dirty="0"/>
              <a:t> </a:t>
            </a:r>
            <a:r>
              <a:rPr lang="en-US" sz="2400" dirty="0"/>
              <a:t>: </a:t>
            </a:r>
            <a:endParaRPr lang="zh-CN" altLang="en-US" sz="2400" b="1" dirty="0">
              <a:solidFill>
                <a:schemeClr val="tx1">
                  <a:lumMod val="75000"/>
                  <a:lumOff val="25000"/>
                </a:schemeClr>
              </a:solidFill>
              <a:latin typeface="微软雅黑" pitchFamily="34" charset="-122"/>
              <a:ea typeface="微软雅黑" pitchFamily="34" charset="-122"/>
            </a:endParaRPr>
          </a:p>
        </p:txBody>
      </p:sp>
      <p:sp>
        <p:nvSpPr>
          <p:cNvPr id="3" name="Rounded Rectangle 2"/>
          <p:cNvSpPr/>
          <p:nvPr/>
        </p:nvSpPr>
        <p:spPr>
          <a:xfrm>
            <a:off x="3132944" y="1855694"/>
            <a:ext cx="5651292" cy="672353"/>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dirty="0" err="1"/>
              <a:t>Sehubungan</a:t>
            </a:r>
            <a:r>
              <a:rPr lang="en-US" sz="2000" dirty="0"/>
              <a:t> </a:t>
            </a:r>
            <a:r>
              <a:rPr lang="en-US" sz="2000" dirty="0" err="1"/>
              <a:t>dengan</a:t>
            </a:r>
            <a:r>
              <a:rPr lang="en-US" sz="2000" dirty="0"/>
              <a:t> </a:t>
            </a:r>
            <a:r>
              <a:rPr lang="en-US" sz="2000" dirty="0" err="1"/>
              <a:t>penyulit</a:t>
            </a:r>
            <a:r>
              <a:rPr lang="en-US" sz="2000" dirty="0"/>
              <a:t> </a:t>
            </a:r>
            <a:r>
              <a:rPr lang="en-US" sz="2000" dirty="0" err="1"/>
              <a:t>persalinan</a:t>
            </a:r>
            <a:endParaRPr lang="en-US" dirty="0"/>
          </a:p>
        </p:txBody>
      </p:sp>
      <p:sp>
        <p:nvSpPr>
          <p:cNvPr id="5" name="Rectangle 4"/>
          <p:cNvSpPr/>
          <p:nvPr/>
        </p:nvSpPr>
        <p:spPr>
          <a:xfrm>
            <a:off x="825499" y="2622177"/>
            <a:ext cx="3738283" cy="56477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Panggul</a:t>
            </a:r>
            <a:r>
              <a:rPr lang="en-US" dirty="0">
                <a:solidFill>
                  <a:schemeClr val="tx1"/>
                </a:solidFill>
              </a:rPr>
              <a:t> </a:t>
            </a:r>
            <a:r>
              <a:rPr lang="en-US" dirty="0" err="1">
                <a:solidFill>
                  <a:schemeClr val="tx1"/>
                </a:solidFill>
              </a:rPr>
              <a:t>sempit</a:t>
            </a:r>
            <a:endParaRPr lang="en-US" dirty="0">
              <a:solidFill>
                <a:schemeClr val="tx1"/>
              </a:solidFill>
            </a:endParaRPr>
          </a:p>
        </p:txBody>
      </p:sp>
      <p:sp>
        <p:nvSpPr>
          <p:cNvPr id="14" name="Rectangle 13"/>
          <p:cNvSpPr/>
          <p:nvPr/>
        </p:nvSpPr>
        <p:spPr>
          <a:xfrm>
            <a:off x="6929006" y="2622177"/>
            <a:ext cx="3738283" cy="56477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err="1">
                <a:solidFill>
                  <a:schemeClr val="tx1"/>
                </a:solidFill>
              </a:rPr>
              <a:t>Kelainana</a:t>
            </a:r>
            <a:r>
              <a:rPr lang="en-US" dirty="0">
                <a:solidFill>
                  <a:schemeClr val="tx1"/>
                </a:solidFill>
              </a:rPr>
              <a:t> </a:t>
            </a:r>
            <a:r>
              <a:rPr lang="en-US" dirty="0" err="1">
                <a:solidFill>
                  <a:schemeClr val="tx1"/>
                </a:solidFill>
              </a:rPr>
              <a:t>letak</a:t>
            </a:r>
            <a:r>
              <a:rPr lang="en-US" dirty="0">
                <a:solidFill>
                  <a:schemeClr val="tx1"/>
                </a:solidFill>
              </a:rPr>
              <a:t> </a:t>
            </a:r>
          </a:p>
          <a:p>
            <a:pPr lvl="0" algn="ctr"/>
            <a:r>
              <a:rPr lang="en-US" dirty="0">
                <a:solidFill>
                  <a:schemeClr val="tx1"/>
                </a:solidFill>
              </a:rPr>
              <a:t>(</a:t>
            </a:r>
            <a:r>
              <a:rPr lang="en-US" dirty="0" err="1">
                <a:solidFill>
                  <a:schemeClr val="tx1"/>
                </a:solidFill>
              </a:rPr>
              <a:t>Letak</a:t>
            </a:r>
            <a:r>
              <a:rPr lang="en-US" dirty="0">
                <a:solidFill>
                  <a:schemeClr val="tx1"/>
                </a:solidFill>
              </a:rPr>
              <a:t> </a:t>
            </a:r>
            <a:r>
              <a:rPr lang="en-US" dirty="0" err="1">
                <a:solidFill>
                  <a:schemeClr val="tx1"/>
                </a:solidFill>
              </a:rPr>
              <a:t>Lintang</a:t>
            </a:r>
            <a:r>
              <a:rPr lang="en-US" dirty="0">
                <a:solidFill>
                  <a:schemeClr val="tx1"/>
                </a:solidFill>
              </a:rPr>
              <a:t>, </a:t>
            </a:r>
            <a:r>
              <a:rPr lang="en-US" dirty="0" err="1">
                <a:solidFill>
                  <a:schemeClr val="tx1"/>
                </a:solidFill>
              </a:rPr>
              <a:t>sungsang</a:t>
            </a:r>
            <a:r>
              <a:rPr lang="en-US" dirty="0">
                <a:solidFill>
                  <a:schemeClr val="tx1"/>
                </a:solidFill>
              </a:rPr>
              <a:t>)</a:t>
            </a:r>
          </a:p>
        </p:txBody>
      </p:sp>
      <p:sp>
        <p:nvSpPr>
          <p:cNvPr id="17" name="Rectangle 16"/>
          <p:cNvSpPr/>
          <p:nvPr/>
        </p:nvSpPr>
        <p:spPr>
          <a:xfrm>
            <a:off x="825499" y="3566880"/>
            <a:ext cx="3738283" cy="56477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err="1">
                <a:solidFill>
                  <a:schemeClr val="tx1"/>
                </a:solidFill>
              </a:rPr>
              <a:t>Makrosomia</a:t>
            </a:r>
            <a:r>
              <a:rPr lang="en-US" dirty="0">
                <a:solidFill>
                  <a:schemeClr val="tx1"/>
                </a:solidFill>
              </a:rPr>
              <a:t> </a:t>
            </a:r>
          </a:p>
        </p:txBody>
      </p:sp>
      <p:sp>
        <p:nvSpPr>
          <p:cNvPr id="19" name="Rectangle 18"/>
          <p:cNvSpPr/>
          <p:nvPr/>
        </p:nvSpPr>
        <p:spPr>
          <a:xfrm>
            <a:off x="6929006" y="3432587"/>
            <a:ext cx="3738283" cy="56477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err="1">
                <a:solidFill>
                  <a:schemeClr val="tx1"/>
                </a:solidFill>
              </a:rPr>
              <a:t>Polihidramnion</a:t>
            </a:r>
            <a:r>
              <a:rPr lang="en-US" dirty="0">
                <a:solidFill>
                  <a:schemeClr val="tx1"/>
                </a:solidFill>
              </a:rPr>
              <a:t> </a:t>
            </a:r>
          </a:p>
        </p:txBody>
      </p:sp>
    </p:spTree>
    <p:extLst>
      <p:ext uri="{BB962C8B-B14F-4D97-AF65-F5344CB8AC3E}">
        <p14:creationId xmlns:p14="http://schemas.microsoft.com/office/powerpoint/2010/main" val="363458922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100"/>
                                  </p:iterate>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5" name="组合 1"/>
          <p:cNvGrpSpPr>
            <a:grpSpLocks/>
          </p:cNvGrpSpPr>
          <p:nvPr/>
        </p:nvGrpSpPr>
        <p:grpSpPr bwMode="auto">
          <a:xfrm>
            <a:off x="825499" y="1042988"/>
            <a:ext cx="10738971" cy="684212"/>
            <a:chOff x="1071563" y="5353051"/>
            <a:chExt cx="10006012" cy="1139825"/>
          </a:xfrm>
        </p:grpSpPr>
        <p:sp>
          <p:nvSpPr>
            <p:cNvPr id="16386" name="Freeform 30"/>
            <p:cNvSpPr>
              <a:spLocks noChangeArrowheads="1"/>
            </p:cNvSpPr>
            <p:nvPr/>
          </p:nvSpPr>
          <p:spPr bwMode="auto">
            <a:xfrm>
              <a:off x="1071563" y="5353051"/>
              <a:ext cx="10006012" cy="1139825"/>
            </a:xfrm>
            <a:custGeom>
              <a:avLst/>
              <a:gdLst>
                <a:gd name="T0" fmla="*/ 603 w 603"/>
                <a:gd name="T1" fmla="*/ 33 h 66"/>
                <a:gd name="T2" fmla="*/ 570 w 603"/>
                <a:gd name="T3" fmla="*/ 66 h 66"/>
                <a:gd name="T4" fmla="*/ 33 w 603"/>
                <a:gd name="T5" fmla="*/ 66 h 66"/>
                <a:gd name="T6" fmla="*/ 0 w 603"/>
                <a:gd name="T7" fmla="*/ 33 h 66"/>
                <a:gd name="T8" fmla="*/ 0 w 603"/>
                <a:gd name="T9" fmla="*/ 33 h 66"/>
                <a:gd name="T10" fmla="*/ 33 w 603"/>
                <a:gd name="T11" fmla="*/ 0 h 66"/>
                <a:gd name="T12" fmla="*/ 570 w 603"/>
                <a:gd name="T13" fmla="*/ 0 h 66"/>
                <a:gd name="T14" fmla="*/ 603 w 603"/>
                <a:gd name="T15" fmla="*/ 33 h 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3" h="66">
                  <a:moveTo>
                    <a:pt x="603" y="33"/>
                  </a:moveTo>
                  <a:cubicBezTo>
                    <a:pt x="603" y="51"/>
                    <a:pt x="589" y="66"/>
                    <a:pt x="570" y="66"/>
                  </a:cubicBezTo>
                  <a:cubicBezTo>
                    <a:pt x="33" y="66"/>
                    <a:pt x="33" y="66"/>
                    <a:pt x="33" y="66"/>
                  </a:cubicBezTo>
                  <a:cubicBezTo>
                    <a:pt x="15" y="66"/>
                    <a:pt x="0" y="51"/>
                    <a:pt x="0" y="33"/>
                  </a:cubicBezTo>
                  <a:cubicBezTo>
                    <a:pt x="0" y="33"/>
                    <a:pt x="0" y="33"/>
                    <a:pt x="0" y="33"/>
                  </a:cubicBezTo>
                  <a:cubicBezTo>
                    <a:pt x="0" y="15"/>
                    <a:pt x="15" y="0"/>
                    <a:pt x="33" y="0"/>
                  </a:cubicBezTo>
                  <a:cubicBezTo>
                    <a:pt x="570" y="0"/>
                    <a:pt x="570" y="0"/>
                    <a:pt x="570" y="0"/>
                  </a:cubicBezTo>
                  <a:cubicBezTo>
                    <a:pt x="589" y="0"/>
                    <a:pt x="603" y="15"/>
                    <a:pt x="603" y="33"/>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16387" name="Freeform 31"/>
            <p:cNvSpPr>
              <a:spLocks noChangeArrowheads="1"/>
            </p:cNvSpPr>
            <p:nvPr/>
          </p:nvSpPr>
          <p:spPr bwMode="auto">
            <a:xfrm>
              <a:off x="9301163" y="5353051"/>
              <a:ext cx="1776412" cy="1139825"/>
            </a:xfrm>
            <a:custGeom>
              <a:avLst/>
              <a:gdLst>
                <a:gd name="T0" fmla="*/ 74 w 107"/>
                <a:gd name="T1" fmla="*/ 0 h 66"/>
                <a:gd name="T2" fmla="*/ 0 w 107"/>
                <a:gd name="T3" fmla="*/ 0 h 66"/>
                <a:gd name="T4" fmla="*/ 0 w 107"/>
                <a:gd name="T5" fmla="*/ 66 h 66"/>
                <a:gd name="T6" fmla="*/ 74 w 107"/>
                <a:gd name="T7" fmla="*/ 66 h 66"/>
                <a:gd name="T8" fmla="*/ 107 w 107"/>
                <a:gd name="T9" fmla="*/ 33 h 66"/>
                <a:gd name="T10" fmla="*/ 74 w 107"/>
                <a:gd name="T11" fmla="*/ 0 h 66"/>
              </a:gdLst>
              <a:ahLst/>
              <a:cxnLst>
                <a:cxn ang="0">
                  <a:pos x="T0" y="T1"/>
                </a:cxn>
                <a:cxn ang="0">
                  <a:pos x="T2" y="T3"/>
                </a:cxn>
                <a:cxn ang="0">
                  <a:pos x="T4" y="T5"/>
                </a:cxn>
                <a:cxn ang="0">
                  <a:pos x="T6" y="T7"/>
                </a:cxn>
                <a:cxn ang="0">
                  <a:pos x="T8" y="T9"/>
                </a:cxn>
                <a:cxn ang="0">
                  <a:pos x="T10" y="T11"/>
                </a:cxn>
              </a:cxnLst>
              <a:rect l="0" t="0" r="r" b="b"/>
              <a:pathLst>
                <a:path w="107" h="66">
                  <a:moveTo>
                    <a:pt x="74" y="0"/>
                  </a:moveTo>
                  <a:cubicBezTo>
                    <a:pt x="0" y="0"/>
                    <a:pt x="0" y="0"/>
                    <a:pt x="0" y="0"/>
                  </a:cubicBezTo>
                  <a:cubicBezTo>
                    <a:pt x="0" y="66"/>
                    <a:pt x="0" y="66"/>
                    <a:pt x="0" y="66"/>
                  </a:cubicBezTo>
                  <a:cubicBezTo>
                    <a:pt x="74" y="66"/>
                    <a:pt x="74" y="66"/>
                    <a:pt x="74" y="66"/>
                  </a:cubicBezTo>
                  <a:cubicBezTo>
                    <a:pt x="93" y="66"/>
                    <a:pt x="107" y="51"/>
                    <a:pt x="107" y="33"/>
                  </a:cubicBezTo>
                  <a:cubicBezTo>
                    <a:pt x="107" y="15"/>
                    <a:pt x="93" y="0"/>
                    <a:pt x="74" y="0"/>
                  </a:cubicBezTo>
                  <a:close/>
                </a:path>
              </a:pathLst>
            </a:custGeom>
            <a:solidFill>
              <a:srgbClr val="2D688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16388" name="Freeform 32"/>
            <p:cNvSpPr>
              <a:spLocks noEditPoints="1" noChangeArrowheads="1"/>
            </p:cNvSpPr>
            <p:nvPr/>
          </p:nvSpPr>
          <p:spPr bwMode="auto">
            <a:xfrm>
              <a:off x="9631082" y="5449421"/>
              <a:ext cx="928687" cy="984250"/>
            </a:xfrm>
            <a:custGeom>
              <a:avLst/>
              <a:gdLst>
                <a:gd name="T0" fmla="*/ 34 w 56"/>
                <a:gd name="T1" fmla="*/ 8 h 57"/>
                <a:gd name="T2" fmla="*/ 7 w 56"/>
                <a:gd name="T3" fmla="*/ 8 h 57"/>
                <a:gd name="T4" fmla="*/ 7 w 56"/>
                <a:gd name="T5" fmla="*/ 34 h 57"/>
                <a:gd name="T6" fmla="*/ 31 w 56"/>
                <a:gd name="T7" fmla="*/ 37 h 57"/>
                <a:gd name="T8" fmla="*/ 51 w 56"/>
                <a:gd name="T9" fmla="*/ 57 h 57"/>
                <a:gd name="T10" fmla="*/ 56 w 56"/>
                <a:gd name="T11" fmla="*/ 52 h 57"/>
                <a:gd name="T12" fmla="*/ 36 w 56"/>
                <a:gd name="T13" fmla="*/ 32 h 57"/>
                <a:gd name="T14" fmla="*/ 34 w 56"/>
                <a:gd name="T15" fmla="*/ 8 h 57"/>
                <a:gd name="T16" fmla="*/ 30 w 56"/>
                <a:gd name="T17" fmla="*/ 31 h 57"/>
                <a:gd name="T18" fmla="*/ 11 w 56"/>
                <a:gd name="T19" fmla="*/ 31 h 57"/>
                <a:gd name="T20" fmla="*/ 11 w 56"/>
                <a:gd name="T21" fmla="*/ 11 h 57"/>
                <a:gd name="T22" fmla="*/ 30 w 56"/>
                <a:gd name="T23" fmla="*/ 11 h 57"/>
                <a:gd name="T24" fmla="*/ 30 w 56"/>
                <a:gd name="T25" fmla="*/ 3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 h="57">
                  <a:moveTo>
                    <a:pt x="34" y="8"/>
                  </a:moveTo>
                  <a:cubicBezTo>
                    <a:pt x="26" y="0"/>
                    <a:pt x="14" y="0"/>
                    <a:pt x="7" y="8"/>
                  </a:cubicBezTo>
                  <a:cubicBezTo>
                    <a:pt x="0" y="15"/>
                    <a:pt x="0" y="27"/>
                    <a:pt x="7" y="34"/>
                  </a:cubicBezTo>
                  <a:cubicBezTo>
                    <a:pt x="14" y="41"/>
                    <a:pt x="24" y="42"/>
                    <a:pt x="31" y="37"/>
                  </a:cubicBezTo>
                  <a:cubicBezTo>
                    <a:pt x="51" y="57"/>
                    <a:pt x="51" y="57"/>
                    <a:pt x="51" y="57"/>
                  </a:cubicBezTo>
                  <a:cubicBezTo>
                    <a:pt x="56" y="52"/>
                    <a:pt x="56" y="52"/>
                    <a:pt x="56" y="52"/>
                  </a:cubicBezTo>
                  <a:cubicBezTo>
                    <a:pt x="36" y="32"/>
                    <a:pt x="36" y="32"/>
                    <a:pt x="36" y="32"/>
                  </a:cubicBezTo>
                  <a:cubicBezTo>
                    <a:pt x="41" y="25"/>
                    <a:pt x="40" y="14"/>
                    <a:pt x="34" y="8"/>
                  </a:cubicBezTo>
                  <a:close/>
                  <a:moveTo>
                    <a:pt x="30" y="31"/>
                  </a:moveTo>
                  <a:cubicBezTo>
                    <a:pt x="25" y="36"/>
                    <a:pt x="16" y="36"/>
                    <a:pt x="11" y="31"/>
                  </a:cubicBezTo>
                  <a:cubicBezTo>
                    <a:pt x="5" y="26"/>
                    <a:pt x="5" y="17"/>
                    <a:pt x="11" y="11"/>
                  </a:cubicBezTo>
                  <a:cubicBezTo>
                    <a:pt x="16" y="6"/>
                    <a:pt x="25" y="6"/>
                    <a:pt x="30" y="11"/>
                  </a:cubicBezTo>
                  <a:cubicBezTo>
                    <a:pt x="36" y="17"/>
                    <a:pt x="36" y="26"/>
                    <a:pt x="30" y="31"/>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grpSp>
      <p:sp>
        <p:nvSpPr>
          <p:cNvPr id="6" name="文本框 5"/>
          <p:cNvSpPr txBox="1"/>
          <p:nvPr/>
        </p:nvSpPr>
        <p:spPr>
          <a:xfrm>
            <a:off x="1127328" y="1134311"/>
            <a:ext cx="4384662" cy="461665"/>
          </a:xfrm>
          <a:prstGeom prst="rect">
            <a:avLst/>
          </a:prstGeom>
          <a:noFill/>
        </p:spPr>
        <p:txBody>
          <a:bodyPr wrap="none">
            <a:spAutoFit/>
          </a:bodyPr>
          <a:lstStyle/>
          <a:p>
            <a:pPr fontAlgn="auto">
              <a:spcBef>
                <a:spcPts val="0"/>
              </a:spcBef>
              <a:spcAft>
                <a:spcPts val="0"/>
              </a:spcAft>
              <a:buFontTx/>
              <a:buNone/>
              <a:defRPr/>
            </a:pPr>
            <a:r>
              <a:rPr lang="id-ID" sz="2400" b="1" dirty="0"/>
              <a:t>Kelompok  r</a:t>
            </a:r>
            <a:r>
              <a:rPr lang="en-US" sz="2400" b="1" dirty="0" err="1"/>
              <a:t>i</a:t>
            </a:r>
            <a:r>
              <a:rPr lang="id-ID" sz="2400" b="1" dirty="0"/>
              <a:t>siko ada ibu hamil </a:t>
            </a:r>
            <a:r>
              <a:rPr lang="en-US" sz="2400" b="1" dirty="0"/>
              <a:t> </a:t>
            </a:r>
            <a:r>
              <a:rPr lang="en-US" sz="2400" dirty="0"/>
              <a:t>: </a:t>
            </a:r>
            <a:endParaRPr lang="zh-CN" altLang="en-US" sz="2400" b="1" dirty="0">
              <a:solidFill>
                <a:schemeClr val="tx1">
                  <a:lumMod val="75000"/>
                  <a:lumOff val="25000"/>
                </a:schemeClr>
              </a:solidFill>
              <a:latin typeface="微软雅黑" pitchFamily="34" charset="-122"/>
              <a:ea typeface="微软雅黑" pitchFamily="34" charset="-122"/>
            </a:endParaRPr>
          </a:p>
        </p:txBody>
      </p:sp>
      <p:sp>
        <p:nvSpPr>
          <p:cNvPr id="3" name="Rounded Rectangle 2"/>
          <p:cNvSpPr/>
          <p:nvPr/>
        </p:nvSpPr>
        <p:spPr>
          <a:xfrm>
            <a:off x="3132944" y="1855694"/>
            <a:ext cx="5651292" cy="672353"/>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dirty="0" err="1"/>
              <a:t>Sehubungan</a:t>
            </a:r>
            <a:r>
              <a:rPr lang="en-US" sz="2000" dirty="0"/>
              <a:t> </a:t>
            </a:r>
            <a:r>
              <a:rPr lang="en-US" sz="2000" dirty="0" err="1"/>
              <a:t>dengan</a:t>
            </a:r>
            <a:r>
              <a:rPr lang="en-US" sz="2000" dirty="0"/>
              <a:t> </a:t>
            </a:r>
            <a:r>
              <a:rPr lang="en-US" sz="2000" dirty="0" err="1"/>
              <a:t>penolong</a:t>
            </a:r>
            <a:r>
              <a:rPr lang="en-US" sz="2000" dirty="0"/>
              <a:t> yang </a:t>
            </a:r>
            <a:r>
              <a:rPr lang="en-US" sz="2000" dirty="0" err="1"/>
              <a:t>tidak</a:t>
            </a:r>
            <a:r>
              <a:rPr lang="en-US" sz="2000" dirty="0"/>
              <a:t> </a:t>
            </a:r>
            <a:r>
              <a:rPr lang="en-US" sz="2000" dirty="0" err="1"/>
              <a:t>terlatih</a:t>
            </a:r>
            <a:r>
              <a:rPr lang="en-US" sz="2000" dirty="0"/>
              <a:t>/</a:t>
            </a:r>
            <a:r>
              <a:rPr lang="en-US" sz="2000" dirty="0" err="1"/>
              <a:t>tidak</a:t>
            </a:r>
            <a:r>
              <a:rPr lang="en-US" sz="2000" dirty="0"/>
              <a:t> </a:t>
            </a:r>
            <a:r>
              <a:rPr lang="en-US" sz="2000" dirty="0" err="1"/>
              <a:t>terampil</a:t>
            </a:r>
            <a:r>
              <a:rPr lang="en-US" sz="2000" dirty="0"/>
              <a:t>/</a:t>
            </a:r>
            <a:r>
              <a:rPr lang="en-US" sz="2000" dirty="0" err="1"/>
              <a:t>tidak</a:t>
            </a:r>
            <a:r>
              <a:rPr lang="en-US" sz="2000" dirty="0"/>
              <a:t> </a:t>
            </a:r>
            <a:r>
              <a:rPr lang="en-US" sz="2000" dirty="0" err="1"/>
              <a:t>kompeten</a:t>
            </a:r>
            <a:endParaRPr lang="en-US" dirty="0"/>
          </a:p>
        </p:txBody>
      </p:sp>
      <p:sp>
        <p:nvSpPr>
          <p:cNvPr id="5" name="Rectangle 4"/>
          <p:cNvSpPr/>
          <p:nvPr/>
        </p:nvSpPr>
        <p:spPr>
          <a:xfrm>
            <a:off x="6872918" y="3566880"/>
            <a:ext cx="3738283" cy="56477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Persalinan</a:t>
            </a:r>
            <a:r>
              <a:rPr lang="en-US" dirty="0">
                <a:solidFill>
                  <a:schemeClr val="tx1"/>
                </a:solidFill>
              </a:rPr>
              <a:t> yang </a:t>
            </a:r>
            <a:r>
              <a:rPr lang="en-US" dirty="0" err="1">
                <a:solidFill>
                  <a:schemeClr val="tx1"/>
                </a:solidFill>
              </a:rPr>
              <a:t>tidak</a:t>
            </a:r>
            <a:r>
              <a:rPr lang="en-US" dirty="0">
                <a:solidFill>
                  <a:schemeClr val="tx1"/>
                </a:solidFill>
              </a:rPr>
              <a:t> </a:t>
            </a:r>
            <a:r>
              <a:rPr lang="en-US" dirty="0" err="1">
                <a:solidFill>
                  <a:schemeClr val="tx1"/>
                </a:solidFill>
              </a:rPr>
              <a:t>bersih</a:t>
            </a:r>
            <a:endParaRPr lang="en-US" dirty="0">
              <a:solidFill>
                <a:schemeClr val="tx1"/>
              </a:solidFill>
            </a:endParaRPr>
          </a:p>
        </p:txBody>
      </p:sp>
      <p:sp>
        <p:nvSpPr>
          <p:cNvPr id="17" name="Rectangle 16"/>
          <p:cNvSpPr/>
          <p:nvPr/>
        </p:nvSpPr>
        <p:spPr>
          <a:xfrm>
            <a:off x="825499" y="3566880"/>
            <a:ext cx="3738283" cy="56477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err="1">
                <a:solidFill>
                  <a:schemeClr val="tx1"/>
                </a:solidFill>
              </a:rPr>
              <a:t>Kesalahan</a:t>
            </a:r>
            <a:r>
              <a:rPr lang="en-US" dirty="0">
                <a:solidFill>
                  <a:schemeClr val="tx1"/>
                </a:solidFill>
              </a:rPr>
              <a:t> </a:t>
            </a:r>
            <a:r>
              <a:rPr lang="en-US" dirty="0" err="1">
                <a:solidFill>
                  <a:schemeClr val="tx1"/>
                </a:solidFill>
              </a:rPr>
              <a:t>manajemen</a:t>
            </a:r>
            <a:endParaRPr lang="en-US" dirty="0">
              <a:solidFill>
                <a:schemeClr val="tx1"/>
              </a:solidFill>
            </a:endParaRPr>
          </a:p>
        </p:txBody>
      </p:sp>
    </p:spTree>
    <p:extLst>
      <p:ext uri="{BB962C8B-B14F-4D97-AF65-F5344CB8AC3E}">
        <p14:creationId xmlns:p14="http://schemas.microsoft.com/office/powerpoint/2010/main" val="48270590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100"/>
                                  </p:iterate>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a:extLst>
              <a:ext uri="{FF2B5EF4-FFF2-40B4-BE49-F238E27FC236}">
                <a16:creationId xmlns:a16="http://schemas.microsoft.com/office/drawing/2014/main" id="{95E27D37-9E87-4CB8-BE22-46D4FC563505}"/>
              </a:ext>
            </a:extLst>
          </p:cNvPr>
          <p:cNvSpPr/>
          <p:nvPr/>
        </p:nvSpPr>
        <p:spPr>
          <a:xfrm>
            <a:off x="959370" y="1514008"/>
            <a:ext cx="10283253" cy="4167264"/>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4E5937F9-D0B3-4FFC-8134-FCC5E438E0E5}"/>
              </a:ext>
            </a:extLst>
          </p:cNvPr>
          <p:cNvSpPr txBox="1"/>
          <p:nvPr/>
        </p:nvSpPr>
        <p:spPr>
          <a:xfrm>
            <a:off x="1863777" y="2533339"/>
            <a:ext cx="8239592" cy="1200329"/>
          </a:xfrm>
          <a:prstGeom prst="rect">
            <a:avLst/>
          </a:prstGeom>
          <a:noFill/>
        </p:spPr>
        <p:txBody>
          <a:bodyPr wrap="square">
            <a:spAutoFit/>
          </a:bodyPr>
          <a:lstStyle/>
          <a:p>
            <a:r>
              <a:rPr lang="en-US" dirty="0" err="1"/>
              <a:t>Menurut</a:t>
            </a:r>
            <a:r>
              <a:rPr lang="en-US" dirty="0"/>
              <a:t> </a:t>
            </a:r>
            <a:r>
              <a:rPr lang="en-US" i="1" dirty="0"/>
              <a:t>World Health Organization </a:t>
            </a:r>
            <a:r>
              <a:rPr lang="en-US" dirty="0"/>
              <a:t>(WHO) pada </a:t>
            </a:r>
            <a:r>
              <a:rPr lang="en-US" dirty="0" err="1"/>
              <a:t>tahun</a:t>
            </a:r>
            <a:r>
              <a:rPr lang="en-US" dirty="0"/>
              <a:t> 2015 Angka </a:t>
            </a:r>
            <a:r>
              <a:rPr lang="en-US" dirty="0" err="1"/>
              <a:t>Kematian</a:t>
            </a:r>
            <a:r>
              <a:rPr lang="en-US" dirty="0"/>
              <a:t> Ibu (AKI) di dunia </a:t>
            </a:r>
            <a:r>
              <a:rPr lang="en-US" dirty="0" err="1"/>
              <a:t>sebesar</a:t>
            </a:r>
            <a:r>
              <a:rPr lang="en-US" dirty="0"/>
              <a:t> 303.000 </a:t>
            </a:r>
            <a:r>
              <a:rPr lang="en-US" dirty="0" err="1"/>
              <a:t>jiwa</a:t>
            </a:r>
            <a:r>
              <a:rPr lang="en-US" dirty="0"/>
              <a:t>. </a:t>
            </a:r>
            <a:r>
              <a:rPr lang="en-US" dirty="0" err="1"/>
              <a:t>Berdasarkan</a:t>
            </a:r>
            <a:r>
              <a:rPr lang="en-US" dirty="0"/>
              <a:t> data </a:t>
            </a:r>
            <a:r>
              <a:rPr lang="en-US" dirty="0" err="1"/>
              <a:t>Menurut</a:t>
            </a:r>
            <a:r>
              <a:rPr lang="en-US" dirty="0"/>
              <a:t> </a:t>
            </a:r>
            <a:r>
              <a:rPr lang="en-US" i="1" dirty="0"/>
              <a:t>World Health Organization</a:t>
            </a:r>
            <a:r>
              <a:rPr lang="en-US" dirty="0"/>
              <a:t> (WHO) Indonesia </a:t>
            </a:r>
            <a:r>
              <a:rPr lang="en-US" dirty="0" err="1"/>
              <a:t>menduduki</a:t>
            </a:r>
            <a:r>
              <a:rPr lang="en-US" dirty="0"/>
              <a:t> </a:t>
            </a:r>
            <a:r>
              <a:rPr lang="en-US" dirty="0" err="1"/>
              <a:t>urutan</a:t>
            </a:r>
            <a:r>
              <a:rPr lang="en-US" dirty="0"/>
              <a:t> </a:t>
            </a:r>
            <a:r>
              <a:rPr lang="en-US" dirty="0" err="1"/>
              <a:t>kelima</a:t>
            </a:r>
            <a:r>
              <a:rPr lang="en-US" dirty="0"/>
              <a:t> </a:t>
            </a:r>
            <a:r>
              <a:rPr lang="en-US" dirty="0" err="1"/>
              <a:t>dengan</a:t>
            </a:r>
            <a:r>
              <a:rPr lang="en-US" dirty="0"/>
              <a:t> Angka </a:t>
            </a:r>
            <a:r>
              <a:rPr lang="en-US" dirty="0" err="1"/>
              <a:t>Kematian</a:t>
            </a:r>
            <a:r>
              <a:rPr lang="en-US" dirty="0"/>
              <a:t> Ibu (AKI) </a:t>
            </a:r>
            <a:r>
              <a:rPr lang="en-US" dirty="0" err="1"/>
              <a:t>tinggi</a:t>
            </a:r>
            <a:r>
              <a:rPr lang="en-US" dirty="0"/>
              <a:t> </a:t>
            </a:r>
            <a:r>
              <a:rPr lang="en-US" dirty="0" err="1"/>
              <a:t>diantara</a:t>
            </a:r>
            <a:r>
              <a:rPr lang="en-US" dirty="0"/>
              <a:t> negara-negara ASEAN </a:t>
            </a:r>
            <a:r>
              <a:rPr lang="en-US" dirty="0" err="1"/>
              <a:t>lainnya</a:t>
            </a:r>
            <a:r>
              <a:rPr lang="en-US" dirty="0"/>
              <a:t> (WHO, 2018).</a:t>
            </a:r>
          </a:p>
        </p:txBody>
      </p:sp>
    </p:spTree>
    <p:extLst>
      <p:ext uri="{BB962C8B-B14F-4D97-AF65-F5344CB8AC3E}">
        <p14:creationId xmlns:p14="http://schemas.microsoft.com/office/powerpoint/2010/main" val="4542687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椭圆 68"/>
          <p:cNvSpPr/>
          <p:nvPr/>
        </p:nvSpPr>
        <p:spPr>
          <a:xfrm>
            <a:off x="6216786" y="2072643"/>
            <a:ext cx="4795044" cy="4178939"/>
          </a:xfrm>
          <a:prstGeom prst="ellipse">
            <a:avLst/>
          </a:prstGeom>
          <a:noFill/>
          <a:ln w="57150">
            <a:solidFill>
              <a:srgbClr val="3A4F6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6" name="文本框 5"/>
          <p:cNvSpPr txBox="1"/>
          <p:nvPr/>
        </p:nvSpPr>
        <p:spPr>
          <a:xfrm>
            <a:off x="832612" y="825212"/>
            <a:ext cx="7769884" cy="584775"/>
          </a:xfrm>
          <a:prstGeom prst="rect">
            <a:avLst/>
          </a:prstGeom>
          <a:noFill/>
        </p:spPr>
        <p:txBody>
          <a:bodyPr wrap="none">
            <a:spAutoFit/>
          </a:bodyPr>
          <a:lstStyle/>
          <a:p>
            <a:pPr fontAlgn="auto">
              <a:spcBef>
                <a:spcPts val="0"/>
              </a:spcBef>
              <a:spcAft>
                <a:spcPts val="0"/>
              </a:spcAft>
              <a:buFontTx/>
              <a:buNone/>
              <a:defRPr/>
            </a:pPr>
            <a:r>
              <a:rPr lang="en-US" altLang="zh-CN" sz="3200" b="1" dirty="0" err="1">
                <a:solidFill>
                  <a:schemeClr val="tx1">
                    <a:lumMod val="75000"/>
                    <a:lumOff val="25000"/>
                  </a:schemeClr>
                </a:solidFill>
                <a:latin typeface="微软雅黑" pitchFamily="34" charset="-122"/>
                <a:ea typeface="微软雅黑" pitchFamily="34" charset="-122"/>
              </a:rPr>
              <a:t>Dampak</a:t>
            </a:r>
            <a:r>
              <a:rPr lang="en-US" altLang="zh-CN" sz="3200" b="1" dirty="0">
                <a:solidFill>
                  <a:schemeClr val="tx1">
                    <a:lumMod val="75000"/>
                    <a:lumOff val="25000"/>
                  </a:schemeClr>
                </a:solidFill>
                <a:latin typeface="微软雅黑" pitchFamily="34" charset="-122"/>
                <a:ea typeface="微软雅黑" pitchFamily="34" charset="-122"/>
              </a:rPr>
              <a:t> </a:t>
            </a:r>
            <a:r>
              <a:rPr lang="en-US" altLang="zh-CN" sz="3200" b="1" dirty="0" err="1">
                <a:solidFill>
                  <a:schemeClr val="tx1">
                    <a:lumMod val="75000"/>
                    <a:lumOff val="25000"/>
                  </a:schemeClr>
                </a:solidFill>
                <a:latin typeface="微软雅黑" pitchFamily="34" charset="-122"/>
                <a:ea typeface="微软雅黑" pitchFamily="34" charset="-122"/>
              </a:rPr>
              <a:t>Kehamilan</a:t>
            </a:r>
            <a:r>
              <a:rPr lang="en-US" altLang="zh-CN" sz="3200" b="1" dirty="0">
                <a:solidFill>
                  <a:schemeClr val="tx1">
                    <a:lumMod val="75000"/>
                    <a:lumOff val="25000"/>
                  </a:schemeClr>
                </a:solidFill>
                <a:latin typeface="微软雅黑" pitchFamily="34" charset="-122"/>
                <a:ea typeface="微软雅黑" pitchFamily="34" charset="-122"/>
              </a:rPr>
              <a:t> </a:t>
            </a:r>
            <a:r>
              <a:rPr lang="en-US" altLang="zh-CN" sz="3200" b="1" dirty="0" err="1">
                <a:solidFill>
                  <a:schemeClr val="tx1">
                    <a:lumMod val="75000"/>
                    <a:lumOff val="25000"/>
                  </a:schemeClr>
                </a:solidFill>
                <a:latin typeface="微软雅黑" pitchFamily="34" charset="-122"/>
                <a:ea typeface="微软雅黑" pitchFamily="34" charset="-122"/>
              </a:rPr>
              <a:t>Berisiko</a:t>
            </a:r>
            <a:r>
              <a:rPr lang="en-US" altLang="zh-CN" sz="3200" b="1" dirty="0">
                <a:solidFill>
                  <a:schemeClr val="tx1">
                    <a:lumMod val="75000"/>
                    <a:lumOff val="25000"/>
                  </a:schemeClr>
                </a:solidFill>
                <a:latin typeface="微软雅黑" pitchFamily="34" charset="-122"/>
                <a:ea typeface="微软雅黑" pitchFamily="34" charset="-122"/>
              </a:rPr>
              <a:t> </a:t>
            </a:r>
            <a:r>
              <a:rPr lang="en-US" altLang="zh-CN" sz="3200" b="1" dirty="0" err="1">
                <a:solidFill>
                  <a:schemeClr val="tx1">
                    <a:lumMod val="75000"/>
                    <a:lumOff val="25000"/>
                  </a:schemeClr>
                </a:solidFill>
                <a:latin typeface="微软雅黑" pitchFamily="34" charset="-122"/>
                <a:ea typeface="微软雅黑" pitchFamily="34" charset="-122"/>
              </a:rPr>
              <a:t>bagi</a:t>
            </a:r>
            <a:r>
              <a:rPr lang="en-US" altLang="zh-CN" sz="3200" b="1" dirty="0">
                <a:solidFill>
                  <a:schemeClr val="tx1">
                    <a:lumMod val="75000"/>
                    <a:lumOff val="25000"/>
                  </a:schemeClr>
                </a:solidFill>
                <a:latin typeface="微软雅黑" pitchFamily="34" charset="-122"/>
                <a:ea typeface="微软雅黑" pitchFamily="34" charset="-122"/>
              </a:rPr>
              <a:t> </a:t>
            </a:r>
            <a:r>
              <a:rPr lang="en-US" altLang="zh-CN" sz="3200" b="1" dirty="0" err="1">
                <a:solidFill>
                  <a:schemeClr val="tx1">
                    <a:lumMod val="75000"/>
                    <a:lumOff val="25000"/>
                  </a:schemeClr>
                </a:solidFill>
                <a:latin typeface="微软雅黑" pitchFamily="34" charset="-122"/>
                <a:ea typeface="微软雅黑" pitchFamily="34" charset="-122"/>
              </a:rPr>
              <a:t>ibu</a:t>
            </a:r>
            <a:endParaRPr lang="zh-CN" altLang="en-US" sz="3200" b="1" dirty="0">
              <a:solidFill>
                <a:schemeClr val="tx1">
                  <a:lumMod val="75000"/>
                  <a:lumOff val="25000"/>
                </a:schemeClr>
              </a:solidFill>
              <a:latin typeface="微软雅黑" pitchFamily="34" charset="-122"/>
              <a:ea typeface="微软雅黑" pitchFamily="34" charset="-122"/>
            </a:endParaRPr>
          </a:p>
        </p:txBody>
      </p:sp>
      <p:grpSp>
        <p:nvGrpSpPr>
          <p:cNvPr id="12300" name="组合 80"/>
          <p:cNvGrpSpPr>
            <a:grpSpLocks/>
          </p:cNvGrpSpPr>
          <p:nvPr/>
        </p:nvGrpSpPr>
        <p:grpSpPr bwMode="auto">
          <a:xfrm>
            <a:off x="6602507" y="5175114"/>
            <a:ext cx="2213300" cy="1215176"/>
            <a:chOff x="2096189" y="3727359"/>
            <a:chExt cx="1060450" cy="937602"/>
          </a:xfrm>
        </p:grpSpPr>
        <p:sp>
          <p:nvSpPr>
            <p:cNvPr id="71" name="椭圆 70"/>
            <p:cNvSpPr/>
            <p:nvPr/>
          </p:nvSpPr>
          <p:spPr>
            <a:xfrm>
              <a:off x="2112064" y="3727359"/>
              <a:ext cx="1028700" cy="852487"/>
            </a:xfrm>
            <a:prstGeom prst="ellipse">
              <a:avLst/>
            </a:prstGeom>
            <a:solidFill>
              <a:srgbClr val="72B71F"/>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000">
                <a:solidFill>
                  <a:prstClr val="white"/>
                </a:solidFill>
                <a:latin typeface="微软雅黑" pitchFamily="34" charset="-122"/>
                <a:ea typeface="微软雅黑" pitchFamily="34" charset="-122"/>
              </a:endParaRPr>
            </a:p>
          </p:txBody>
        </p:sp>
        <p:sp>
          <p:nvSpPr>
            <p:cNvPr id="12302" name="Text Box 24"/>
            <p:cNvSpPr txBox="1">
              <a:spLocks noChangeArrowheads="1"/>
            </p:cNvSpPr>
            <p:nvPr/>
          </p:nvSpPr>
          <p:spPr bwMode="auto">
            <a:xfrm>
              <a:off x="2096189" y="3833803"/>
              <a:ext cx="1060450" cy="831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50000"/>
                </a:spcBef>
              </a:pPr>
              <a:r>
                <a:rPr lang="en-US" altLang="zh-CN" sz="1600" b="1" dirty="0" err="1">
                  <a:solidFill>
                    <a:schemeClr val="bg1"/>
                  </a:solidFill>
                  <a:latin typeface="微软雅黑" pitchFamily="34" charset="-122"/>
                  <a:ea typeface="微软雅黑" pitchFamily="34" charset="-122"/>
                </a:rPr>
                <a:t>Perdarahan</a:t>
              </a:r>
              <a:r>
                <a:rPr lang="en-US" altLang="zh-CN" sz="1600" b="1" dirty="0">
                  <a:solidFill>
                    <a:schemeClr val="bg1"/>
                  </a:solidFill>
                  <a:latin typeface="微软雅黑" pitchFamily="34" charset="-122"/>
                  <a:ea typeface="微软雅黑" pitchFamily="34" charset="-122"/>
                </a:rPr>
                <a:t> Antepartum </a:t>
              </a:r>
              <a:r>
                <a:rPr lang="en-US" altLang="zh-CN" sz="1600" b="1" dirty="0" err="1">
                  <a:solidFill>
                    <a:schemeClr val="bg1"/>
                  </a:solidFill>
                  <a:latin typeface="微软雅黑" pitchFamily="34" charset="-122"/>
                  <a:ea typeface="微软雅黑" pitchFamily="34" charset="-122"/>
                </a:rPr>
                <a:t>dan</a:t>
              </a:r>
              <a:r>
                <a:rPr lang="en-US" altLang="zh-CN" sz="1600" b="1" dirty="0">
                  <a:solidFill>
                    <a:schemeClr val="bg1"/>
                  </a:solidFill>
                  <a:latin typeface="微软雅黑" pitchFamily="34" charset="-122"/>
                  <a:ea typeface="微软雅黑" pitchFamily="34" charset="-122"/>
                </a:rPr>
                <a:t> post partum</a:t>
              </a:r>
              <a:endParaRPr lang="zh-CN" altLang="en-US" sz="1600" b="1" dirty="0">
                <a:solidFill>
                  <a:schemeClr val="bg1"/>
                </a:solidFill>
                <a:latin typeface="微软雅黑" pitchFamily="34" charset="-122"/>
                <a:ea typeface="微软雅黑" pitchFamily="34" charset="-122"/>
              </a:endParaRPr>
            </a:p>
          </p:txBody>
        </p:sp>
      </p:grpSp>
      <p:grpSp>
        <p:nvGrpSpPr>
          <p:cNvPr id="12303" name="组合 81"/>
          <p:cNvGrpSpPr>
            <a:grpSpLocks/>
          </p:cNvGrpSpPr>
          <p:nvPr/>
        </p:nvGrpSpPr>
        <p:grpSpPr bwMode="auto">
          <a:xfrm>
            <a:off x="5272410" y="2986105"/>
            <a:ext cx="1888751" cy="1266610"/>
            <a:chOff x="3022600" y="4986997"/>
            <a:chExt cx="1060450" cy="1030123"/>
          </a:xfrm>
        </p:grpSpPr>
        <p:sp>
          <p:nvSpPr>
            <p:cNvPr id="72" name="椭圆 71"/>
            <p:cNvSpPr/>
            <p:nvPr/>
          </p:nvSpPr>
          <p:spPr>
            <a:xfrm>
              <a:off x="3038475" y="4986997"/>
              <a:ext cx="1028700" cy="1030123"/>
            </a:xfrm>
            <a:prstGeom prst="ellipse">
              <a:avLst/>
            </a:prstGeom>
            <a:solidFill>
              <a:srgbClr val="069C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12305" name="Text Box 25"/>
            <p:cNvSpPr txBox="1">
              <a:spLocks noChangeArrowheads="1"/>
            </p:cNvSpPr>
            <p:nvPr/>
          </p:nvSpPr>
          <p:spPr bwMode="auto">
            <a:xfrm>
              <a:off x="3022600" y="5271871"/>
              <a:ext cx="1060450" cy="30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50000"/>
                </a:spcBef>
              </a:pPr>
              <a:r>
                <a:rPr lang="en-US" altLang="zh-CN" b="1" dirty="0" err="1">
                  <a:solidFill>
                    <a:schemeClr val="bg1"/>
                  </a:solidFill>
                  <a:latin typeface="微软雅黑" pitchFamily="34" charset="-122"/>
                  <a:ea typeface="微软雅黑" pitchFamily="34" charset="-122"/>
                </a:rPr>
                <a:t>Partus</a:t>
              </a:r>
              <a:r>
                <a:rPr lang="en-US" altLang="zh-CN" b="1" dirty="0">
                  <a:solidFill>
                    <a:schemeClr val="bg1"/>
                  </a:solidFill>
                  <a:latin typeface="微软雅黑" pitchFamily="34" charset="-122"/>
                  <a:ea typeface="微软雅黑" pitchFamily="34" charset="-122"/>
                </a:rPr>
                <a:t> </a:t>
              </a:r>
              <a:r>
                <a:rPr lang="en-US" altLang="zh-CN" b="1" dirty="0" err="1">
                  <a:solidFill>
                    <a:schemeClr val="bg1"/>
                  </a:solidFill>
                  <a:latin typeface="微软雅黑" pitchFamily="34" charset="-122"/>
                  <a:ea typeface="微软雅黑" pitchFamily="34" charset="-122"/>
                </a:rPr>
                <a:t>Macet</a:t>
              </a:r>
              <a:endParaRPr lang="zh-CN" altLang="en-US" b="1" dirty="0">
                <a:solidFill>
                  <a:schemeClr val="bg1"/>
                </a:solidFill>
                <a:latin typeface="微软雅黑" pitchFamily="34" charset="-122"/>
                <a:ea typeface="微软雅黑" pitchFamily="34" charset="-122"/>
              </a:endParaRPr>
            </a:p>
          </p:txBody>
        </p:sp>
      </p:grpSp>
      <p:grpSp>
        <p:nvGrpSpPr>
          <p:cNvPr id="12306" name="组合 76"/>
          <p:cNvGrpSpPr>
            <a:grpSpLocks/>
          </p:cNvGrpSpPr>
          <p:nvPr/>
        </p:nvGrpSpPr>
        <p:grpSpPr bwMode="auto">
          <a:xfrm>
            <a:off x="7514620" y="1534977"/>
            <a:ext cx="1947085" cy="1236849"/>
            <a:chOff x="8019971" y="2137999"/>
            <a:chExt cx="1060450" cy="1030123"/>
          </a:xfrm>
        </p:grpSpPr>
        <p:sp>
          <p:nvSpPr>
            <p:cNvPr id="73" name="椭圆 72"/>
            <p:cNvSpPr/>
            <p:nvPr/>
          </p:nvSpPr>
          <p:spPr>
            <a:xfrm>
              <a:off x="8035847" y="2137999"/>
              <a:ext cx="1028700" cy="1030123"/>
            </a:xfrm>
            <a:prstGeom prst="ellipse">
              <a:avLst/>
            </a:prstGeom>
            <a:solidFill>
              <a:srgbClr val="069C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p>
          </p:txBody>
        </p:sp>
        <p:sp>
          <p:nvSpPr>
            <p:cNvPr id="12308" name="Text Box 31"/>
            <p:cNvSpPr txBox="1">
              <a:spLocks noChangeArrowheads="1"/>
            </p:cNvSpPr>
            <p:nvPr/>
          </p:nvSpPr>
          <p:spPr bwMode="auto">
            <a:xfrm>
              <a:off x="8019971" y="2422228"/>
              <a:ext cx="1060450" cy="333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50000"/>
                </a:spcBef>
              </a:pPr>
              <a:r>
                <a:rPr lang="en-US" altLang="zh-CN" sz="2000" b="1" dirty="0" err="1">
                  <a:solidFill>
                    <a:schemeClr val="bg1"/>
                  </a:solidFill>
                  <a:latin typeface="微软雅黑" pitchFamily="34" charset="-122"/>
                  <a:ea typeface="微软雅黑" pitchFamily="34" charset="-122"/>
                </a:rPr>
                <a:t>Keguguran</a:t>
              </a:r>
              <a:endParaRPr lang="zh-CN" altLang="en-US" sz="2000" b="1" dirty="0">
                <a:solidFill>
                  <a:schemeClr val="bg1"/>
                </a:solidFill>
                <a:latin typeface="微软雅黑" pitchFamily="34" charset="-122"/>
                <a:ea typeface="微软雅黑" pitchFamily="34" charset="-122"/>
              </a:endParaRPr>
            </a:p>
          </p:txBody>
        </p:sp>
      </p:grpSp>
      <p:grpSp>
        <p:nvGrpSpPr>
          <p:cNvPr id="12309" name="组合 78"/>
          <p:cNvGrpSpPr>
            <a:grpSpLocks/>
          </p:cNvGrpSpPr>
          <p:nvPr/>
        </p:nvGrpSpPr>
        <p:grpSpPr bwMode="auto">
          <a:xfrm>
            <a:off x="9719832" y="4464540"/>
            <a:ext cx="1748491" cy="1234610"/>
            <a:chOff x="9090622" y="3686339"/>
            <a:chExt cx="1060450" cy="1030123"/>
          </a:xfrm>
        </p:grpSpPr>
        <p:sp>
          <p:nvSpPr>
            <p:cNvPr id="74" name="椭圆 73"/>
            <p:cNvSpPr/>
            <p:nvPr/>
          </p:nvSpPr>
          <p:spPr>
            <a:xfrm>
              <a:off x="9090622" y="3686339"/>
              <a:ext cx="1028700" cy="1030123"/>
            </a:xfrm>
            <a:prstGeom prst="ellipse">
              <a:avLst/>
            </a:prstGeom>
            <a:solidFill>
              <a:srgbClr val="F49B18"/>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000">
                <a:solidFill>
                  <a:prstClr val="white"/>
                </a:solidFill>
                <a:latin typeface="微软雅黑" pitchFamily="34" charset="-122"/>
                <a:ea typeface="微软雅黑" pitchFamily="34" charset="-122"/>
              </a:endParaRPr>
            </a:p>
          </p:txBody>
        </p:sp>
        <p:sp>
          <p:nvSpPr>
            <p:cNvPr id="12311" name="Text Box 31"/>
            <p:cNvSpPr txBox="1">
              <a:spLocks noChangeArrowheads="1"/>
            </p:cNvSpPr>
            <p:nvPr/>
          </p:nvSpPr>
          <p:spPr bwMode="auto">
            <a:xfrm>
              <a:off x="9090622" y="4023133"/>
              <a:ext cx="1060450" cy="43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50000"/>
                </a:spcBef>
              </a:pPr>
              <a:r>
                <a:rPr lang="en-US" altLang="zh-CN" sz="2800" b="1" dirty="0">
                  <a:solidFill>
                    <a:schemeClr val="bg1"/>
                  </a:solidFill>
                  <a:latin typeface="微软雅黑" pitchFamily="34" charset="-122"/>
                  <a:ea typeface="微软雅黑" pitchFamily="34" charset="-122"/>
                </a:rPr>
                <a:t>IUFD</a:t>
              </a:r>
              <a:endParaRPr lang="zh-CN" altLang="en-US" sz="2800" b="1" dirty="0">
                <a:solidFill>
                  <a:schemeClr val="bg1"/>
                </a:solidFill>
                <a:latin typeface="微软雅黑" pitchFamily="34" charset="-122"/>
                <a:ea typeface="微软雅黑" pitchFamily="34" charset="-122"/>
              </a:endParaRPr>
            </a:p>
          </p:txBody>
        </p:sp>
      </p:grpSp>
      <p:grpSp>
        <p:nvGrpSpPr>
          <p:cNvPr id="20" name="组合 78"/>
          <p:cNvGrpSpPr>
            <a:grpSpLocks/>
          </p:cNvGrpSpPr>
          <p:nvPr/>
        </p:nvGrpSpPr>
        <p:grpSpPr bwMode="auto">
          <a:xfrm>
            <a:off x="9905084" y="2429513"/>
            <a:ext cx="1749165" cy="1234610"/>
            <a:chOff x="9058463" y="3686339"/>
            <a:chExt cx="1060859" cy="1030123"/>
          </a:xfrm>
        </p:grpSpPr>
        <p:sp>
          <p:nvSpPr>
            <p:cNvPr id="21" name="椭圆 73"/>
            <p:cNvSpPr/>
            <p:nvPr/>
          </p:nvSpPr>
          <p:spPr>
            <a:xfrm>
              <a:off x="9090622" y="3686339"/>
              <a:ext cx="1028700" cy="1030123"/>
            </a:xfrm>
            <a:prstGeom prst="ellipse">
              <a:avLst/>
            </a:prstGeom>
            <a:solidFill>
              <a:srgbClr val="F49B18"/>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000">
                <a:solidFill>
                  <a:prstClr val="white"/>
                </a:solidFill>
                <a:latin typeface="微软雅黑" pitchFamily="34" charset="-122"/>
                <a:ea typeface="微软雅黑" pitchFamily="34" charset="-122"/>
              </a:endParaRPr>
            </a:p>
          </p:txBody>
        </p:sp>
        <p:sp>
          <p:nvSpPr>
            <p:cNvPr id="22" name="Text Box 31"/>
            <p:cNvSpPr txBox="1">
              <a:spLocks noChangeArrowheads="1"/>
            </p:cNvSpPr>
            <p:nvPr/>
          </p:nvSpPr>
          <p:spPr bwMode="auto">
            <a:xfrm>
              <a:off x="9058463" y="3931760"/>
              <a:ext cx="1060450" cy="539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50000"/>
                </a:spcBef>
              </a:pPr>
              <a:r>
                <a:rPr lang="en-US" altLang="zh-CN" b="1" dirty="0">
                  <a:solidFill>
                    <a:schemeClr val="bg1"/>
                  </a:solidFill>
                  <a:latin typeface="微软雅黑" pitchFamily="34" charset="-122"/>
                  <a:ea typeface="微软雅黑" pitchFamily="34" charset="-122"/>
                </a:rPr>
                <a:t>Pre </a:t>
              </a:r>
              <a:r>
                <a:rPr lang="en-US" altLang="zh-CN" b="1" dirty="0" err="1">
                  <a:solidFill>
                    <a:schemeClr val="bg1"/>
                  </a:solidFill>
                  <a:latin typeface="微软雅黑" pitchFamily="34" charset="-122"/>
                  <a:ea typeface="微软雅黑" pitchFamily="34" charset="-122"/>
                </a:rPr>
                <a:t>Eklamsia</a:t>
              </a:r>
              <a:r>
                <a:rPr lang="en-US" altLang="zh-CN" b="1" dirty="0">
                  <a:solidFill>
                    <a:schemeClr val="bg1"/>
                  </a:solidFill>
                  <a:latin typeface="微软雅黑" pitchFamily="34" charset="-122"/>
                  <a:ea typeface="微软雅黑" pitchFamily="34" charset="-122"/>
                </a:rPr>
                <a:t> &amp; </a:t>
              </a:r>
              <a:r>
                <a:rPr lang="en-US" altLang="zh-CN" b="1" dirty="0" err="1">
                  <a:solidFill>
                    <a:schemeClr val="bg1"/>
                  </a:solidFill>
                  <a:latin typeface="微软雅黑" pitchFamily="34" charset="-122"/>
                  <a:ea typeface="微软雅黑" pitchFamily="34" charset="-122"/>
                </a:rPr>
                <a:t>Eklamsia</a:t>
              </a:r>
              <a:endParaRPr lang="zh-CN" altLang="en-US" b="1" dirty="0">
                <a:solidFill>
                  <a:schemeClr val="bg1"/>
                </a:solidFill>
                <a:latin typeface="微软雅黑" pitchFamily="34" charset="-122"/>
                <a:ea typeface="微软雅黑" pitchFamily="34" charset="-122"/>
              </a:endParaRPr>
            </a:p>
          </p:txBody>
        </p:sp>
      </p:grpSp>
      <p:pic>
        <p:nvPicPr>
          <p:cNvPr id="2050" name="Picture 2" descr="C:\Users\ACER\Downloads\Jurnal Pengabdian Masy\download (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4036" y="2429513"/>
            <a:ext cx="3248305" cy="3070334"/>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a:extLst>
            <a:ext uri="{909E8E84-426E-40DD-AFC4-6F175D3DCCD1}">
              <a14:hiddenFill xmlns:a14="http://schemas.microsoft.com/office/drawing/2010/main">
                <a:solidFill>
                  <a:srgbClr val="FFFFFF"/>
                </a:solidFill>
              </a14:hiddenFill>
            </a:ext>
          </a:ex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309"/>
                                        </p:tgtEl>
                                        <p:attrNameLst>
                                          <p:attrName>style.visibility</p:attrName>
                                        </p:attrNameLst>
                                      </p:cBhvr>
                                      <p:to>
                                        <p:strVal val="visible"/>
                                      </p:to>
                                    </p:set>
                                    <p:anim calcmode="lin" valueType="num">
                                      <p:cBhvr additive="base">
                                        <p:cTn id="13" dur="500" fill="hold"/>
                                        <p:tgtEl>
                                          <p:spTgt spid="12309"/>
                                        </p:tgtEl>
                                        <p:attrNameLst>
                                          <p:attrName>ppt_x</p:attrName>
                                        </p:attrNameLst>
                                      </p:cBhvr>
                                      <p:tavLst>
                                        <p:tav tm="0">
                                          <p:val>
                                            <p:strVal val="#ppt_x"/>
                                          </p:val>
                                        </p:tav>
                                        <p:tav tm="100000">
                                          <p:val>
                                            <p:strVal val="#ppt_x"/>
                                          </p:val>
                                        </p:tav>
                                      </p:tavLst>
                                    </p:anim>
                                    <p:anim calcmode="lin" valueType="num">
                                      <p:cBhvr additive="base">
                                        <p:cTn id="14" dur="500" fill="hold"/>
                                        <p:tgtEl>
                                          <p:spTgt spid="1230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306"/>
                                        </p:tgtEl>
                                        <p:attrNameLst>
                                          <p:attrName>style.visibility</p:attrName>
                                        </p:attrNameLst>
                                      </p:cBhvr>
                                      <p:to>
                                        <p:strVal val="visible"/>
                                      </p:to>
                                    </p:set>
                                    <p:anim calcmode="lin" valueType="num">
                                      <p:cBhvr additive="base">
                                        <p:cTn id="19" dur="500" fill="hold"/>
                                        <p:tgtEl>
                                          <p:spTgt spid="12306"/>
                                        </p:tgtEl>
                                        <p:attrNameLst>
                                          <p:attrName>ppt_x</p:attrName>
                                        </p:attrNameLst>
                                      </p:cBhvr>
                                      <p:tavLst>
                                        <p:tav tm="0">
                                          <p:val>
                                            <p:strVal val="#ppt_x"/>
                                          </p:val>
                                        </p:tav>
                                        <p:tav tm="100000">
                                          <p:val>
                                            <p:strVal val="#ppt_x"/>
                                          </p:val>
                                        </p:tav>
                                      </p:tavLst>
                                    </p:anim>
                                    <p:anim calcmode="lin" valueType="num">
                                      <p:cBhvr additive="base">
                                        <p:cTn id="20" dur="500" fill="hold"/>
                                        <p:tgtEl>
                                          <p:spTgt spid="1230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303"/>
                                        </p:tgtEl>
                                        <p:attrNameLst>
                                          <p:attrName>style.visibility</p:attrName>
                                        </p:attrNameLst>
                                      </p:cBhvr>
                                      <p:to>
                                        <p:strVal val="visible"/>
                                      </p:to>
                                    </p:set>
                                    <p:anim calcmode="lin" valueType="num">
                                      <p:cBhvr additive="base">
                                        <p:cTn id="25" dur="500" fill="hold"/>
                                        <p:tgtEl>
                                          <p:spTgt spid="12303"/>
                                        </p:tgtEl>
                                        <p:attrNameLst>
                                          <p:attrName>ppt_x</p:attrName>
                                        </p:attrNameLst>
                                      </p:cBhvr>
                                      <p:tavLst>
                                        <p:tav tm="0">
                                          <p:val>
                                            <p:strVal val="#ppt_x"/>
                                          </p:val>
                                        </p:tav>
                                        <p:tav tm="100000">
                                          <p:val>
                                            <p:strVal val="#ppt_x"/>
                                          </p:val>
                                        </p:tav>
                                      </p:tavLst>
                                    </p:anim>
                                    <p:anim calcmode="lin" valueType="num">
                                      <p:cBhvr additive="base">
                                        <p:cTn id="26" dur="500" fill="hold"/>
                                        <p:tgtEl>
                                          <p:spTgt spid="1230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2300"/>
                                        </p:tgtEl>
                                        <p:attrNameLst>
                                          <p:attrName>style.visibility</p:attrName>
                                        </p:attrNameLst>
                                      </p:cBhvr>
                                      <p:to>
                                        <p:strVal val="visible"/>
                                      </p:to>
                                    </p:set>
                                    <p:anim calcmode="lin" valueType="num">
                                      <p:cBhvr additive="base">
                                        <p:cTn id="31" dur="500" fill="hold"/>
                                        <p:tgtEl>
                                          <p:spTgt spid="12300"/>
                                        </p:tgtEl>
                                        <p:attrNameLst>
                                          <p:attrName>ppt_x</p:attrName>
                                        </p:attrNameLst>
                                      </p:cBhvr>
                                      <p:tavLst>
                                        <p:tav tm="0">
                                          <p:val>
                                            <p:strVal val="#ppt_x"/>
                                          </p:val>
                                        </p:tav>
                                        <p:tav tm="100000">
                                          <p:val>
                                            <p:strVal val="#ppt_x"/>
                                          </p:val>
                                        </p:tav>
                                      </p:tavLst>
                                    </p:anim>
                                    <p:anim calcmode="lin" valueType="num">
                                      <p:cBhvr additive="base">
                                        <p:cTn id="32" dur="500" fill="hold"/>
                                        <p:tgtEl>
                                          <p:spTgt spid="1230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additive="base">
                                        <p:cTn id="37" dur="500" fill="hold"/>
                                        <p:tgtEl>
                                          <p:spTgt spid="20"/>
                                        </p:tgtEl>
                                        <p:attrNameLst>
                                          <p:attrName>ppt_x</p:attrName>
                                        </p:attrNameLst>
                                      </p:cBhvr>
                                      <p:tavLst>
                                        <p:tav tm="0">
                                          <p:val>
                                            <p:strVal val="#ppt_x"/>
                                          </p:val>
                                        </p:tav>
                                        <p:tav tm="100000">
                                          <p:val>
                                            <p:strVal val="#ppt_x"/>
                                          </p:val>
                                        </p:tav>
                                      </p:tavLst>
                                    </p:anim>
                                    <p:anim calcmode="lin" valueType="num">
                                      <p:cBhvr additive="base">
                                        <p:cTn id="3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CER\Downloads\Jurnal Pengabdian Masy\images (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6313" y="2320925"/>
            <a:ext cx="5000345" cy="3300413"/>
          </a:xfrm>
          <a:prstGeom prst="rect">
            <a:avLst/>
          </a:prstGeom>
          <a:noFill/>
          <a:extLst>
            <a:ext uri="{909E8E84-426E-40DD-AFC4-6F175D3DCCD1}">
              <a14:hiddenFill xmlns:a14="http://schemas.microsoft.com/office/drawing/2010/main">
                <a:solidFill>
                  <a:srgbClr val="FFFFFF"/>
                </a:solidFill>
              </a14:hiddenFill>
            </a:ext>
          </a:extLst>
        </p:spPr>
      </p:pic>
      <p:sp>
        <p:nvSpPr>
          <p:cNvPr id="37" name="等腰三角形 36"/>
          <p:cNvSpPr/>
          <p:nvPr/>
        </p:nvSpPr>
        <p:spPr>
          <a:xfrm flipV="1">
            <a:off x="5589588" y="2286000"/>
            <a:ext cx="414337" cy="452438"/>
          </a:xfrm>
          <a:prstGeom prst="triangle">
            <a:avLst>
              <a:gd name="adj" fmla="val 100000"/>
            </a:avLst>
          </a:prstGeom>
          <a:solidFill>
            <a:srgbClr val="E33947"/>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000">
              <a:solidFill>
                <a:prstClr val="white"/>
              </a:solidFill>
              <a:latin typeface="微软雅黑" pitchFamily="34" charset="-122"/>
              <a:ea typeface="微软雅黑" pitchFamily="34" charset="-122"/>
            </a:endParaRPr>
          </a:p>
        </p:txBody>
      </p:sp>
      <p:sp>
        <p:nvSpPr>
          <p:cNvPr id="67" name="文本框 66"/>
          <p:cNvSpPr txBox="1"/>
          <p:nvPr/>
        </p:nvSpPr>
        <p:spPr>
          <a:xfrm>
            <a:off x="1151125" y="1100837"/>
            <a:ext cx="8483604" cy="707886"/>
          </a:xfrm>
          <a:prstGeom prst="rect">
            <a:avLst/>
          </a:prstGeom>
          <a:noFill/>
        </p:spPr>
        <p:txBody>
          <a:bodyPr wrap="none">
            <a:spAutoFit/>
          </a:bodyPr>
          <a:lstStyle/>
          <a:p>
            <a:pPr fontAlgn="auto">
              <a:spcBef>
                <a:spcPts val="0"/>
              </a:spcBef>
              <a:spcAft>
                <a:spcPts val="0"/>
              </a:spcAft>
              <a:buFontTx/>
              <a:buNone/>
              <a:defRPr/>
            </a:pPr>
            <a:r>
              <a:rPr lang="en-US" sz="4000" b="1" dirty="0" err="1"/>
              <a:t>Dampak</a:t>
            </a:r>
            <a:r>
              <a:rPr lang="en-US" sz="4000" b="1" dirty="0"/>
              <a:t> </a:t>
            </a:r>
            <a:r>
              <a:rPr lang="en-US" sz="4000" b="1" dirty="0" err="1"/>
              <a:t>Kehamilan</a:t>
            </a:r>
            <a:r>
              <a:rPr lang="en-US" sz="4000" b="1" dirty="0"/>
              <a:t> </a:t>
            </a:r>
            <a:r>
              <a:rPr lang="en-US" sz="4000" b="1" dirty="0" err="1"/>
              <a:t>Berisiko</a:t>
            </a:r>
            <a:r>
              <a:rPr lang="en-US" sz="4000" b="1" dirty="0"/>
              <a:t> </a:t>
            </a:r>
            <a:r>
              <a:rPr lang="en-US" sz="4000" b="1" dirty="0" err="1"/>
              <a:t>bagi</a:t>
            </a:r>
            <a:r>
              <a:rPr lang="en-US" sz="4000" b="1" dirty="0"/>
              <a:t> </a:t>
            </a:r>
            <a:r>
              <a:rPr lang="en-US" sz="4000" b="1" dirty="0" err="1"/>
              <a:t>Janin</a:t>
            </a:r>
            <a:r>
              <a:rPr lang="en-US" sz="4000" b="1" dirty="0"/>
              <a:t> </a:t>
            </a:r>
            <a:endParaRPr lang="zh-CN" altLang="en-US" sz="4000" b="1" dirty="0">
              <a:solidFill>
                <a:schemeClr val="tx1">
                  <a:lumMod val="75000"/>
                  <a:lumOff val="25000"/>
                </a:schemeClr>
              </a:solidFill>
              <a:latin typeface="微软雅黑" pitchFamily="34" charset="-122"/>
              <a:ea typeface="微软雅黑" pitchFamily="34" charset="-122"/>
            </a:endParaRPr>
          </a:p>
        </p:txBody>
      </p:sp>
      <p:grpSp>
        <p:nvGrpSpPr>
          <p:cNvPr id="21510" name="组合 20"/>
          <p:cNvGrpSpPr>
            <a:grpSpLocks/>
          </p:cNvGrpSpPr>
          <p:nvPr/>
        </p:nvGrpSpPr>
        <p:grpSpPr bwMode="auto">
          <a:xfrm>
            <a:off x="6574600" y="2129632"/>
            <a:ext cx="382588" cy="382587"/>
            <a:chOff x="3885935" y="2060848"/>
            <a:chExt cx="382236" cy="382236"/>
          </a:xfrm>
        </p:grpSpPr>
        <p:sp>
          <p:nvSpPr>
            <p:cNvPr id="22" name="椭圆 21"/>
            <p:cNvSpPr/>
            <p:nvPr/>
          </p:nvSpPr>
          <p:spPr>
            <a:xfrm>
              <a:off x="3885935" y="2060848"/>
              <a:ext cx="382236" cy="382236"/>
            </a:xfrm>
            <a:prstGeom prst="ellipse">
              <a:avLst/>
            </a:prstGeom>
            <a:solidFill>
              <a:srgbClr val="E33947"/>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000">
                <a:solidFill>
                  <a:prstClr val="white"/>
                </a:solidFill>
                <a:latin typeface="微软雅黑" pitchFamily="34" charset="-122"/>
                <a:ea typeface="微软雅黑" pitchFamily="34" charset="-122"/>
              </a:endParaRPr>
            </a:p>
          </p:txBody>
        </p:sp>
        <p:sp>
          <p:nvSpPr>
            <p:cNvPr id="23" name="KSO_Shape"/>
            <p:cNvSpPr/>
            <p:nvPr/>
          </p:nvSpPr>
          <p:spPr>
            <a:xfrm>
              <a:off x="3931931" y="2156011"/>
              <a:ext cx="290245" cy="252180"/>
            </a:xfrm>
            <a:custGeom>
              <a:avLst/>
              <a:gdLst/>
              <a:ahLst/>
              <a:cxnLst/>
              <a:rect l="l" t="t" r="r" b="b"/>
              <a:pathLst>
                <a:path w="1439795" h="1078336">
                  <a:moveTo>
                    <a:pt x="1320032" y="0"/>
                  </a:moveTo>
                  <a:lnTo>
                    <a:pt x="1439795" y="108600"/>
                  </a:lnTo>
                  <a:lnTo>
                    <a:pt x="560454" y="1078336"/>
                  </a:lnTo>
                  <a:lnTo>
                    <a:pt x="0" y="570126"/>
                  </a:lnTo>
                  <a:lnTo>
                    <a:pt x="100041" y="459801"/>
                  </a:lnTo>
                  <a:lnTo>
                    <a:pt x="540731" y="859412"/>
                  </a:lnTo>
                  <a:close/>
                </a:path>
              </a:pathLst>
            </a:cu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prstClr val="white"/>
                </a:solidFill>
              </a:endParaRPr>
            </a:p>
          </p:txBody>
        </p:sp>
      </p:grpSp>
      <p:sp>
        <p:nvSpPr>
          <p:cNvPr id="39" name="任意多边形 38"/>
          <p:cNvSpPr/>
          <p:nvPr/>
        </p:nvSpPr>
        <p:spPr>
          <a:xfrm>
            <a:off x="2524125" y="4883150"/>
            <a:ext cx="3497263" cy="358775"/>
          </a:xfrm>
          <a:custGeom>
            <a:avLst/>
            <a:gdLst>
              <a:gd name="connsiteX0" fmla="*/ 180770 w 3168352"/>
              <a:gd name="connsiteY0" fmla="*/ 0 h 360040"/>
              <a:gd name="connsiteX1" fmla="*/ 3168352 w 3168352"/>
              <a:gd name="connsiteY1" fmla="*/ 0 h 360040"/>
              <a:gd name="connsiteX2" fmla="*/ 3168352 w 3168352"/>
              <a:gd name="connsiteY2" fmla="*/ 360040 h 360040"/>
              <a:gd name="connsiteX3" fmla="*/ 0 w 3168352"/>
              <a:gd name="connsiteY3" fmla="*/ 360040 h 360040"/>
              <a:gd name="connsiteX4" fmla="*/ 0 w 3168352"/>
              <a:gd name="connsiteY4" fmla="*/ 179093 h 36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68352" h="360040">
                <a:moveTo>
                  <a:pt x="180770" y="0"/>
                </a:moveTo>
                <a:lnTo>
                  <a:pt x="3168352" y="0"/>
                </a:lnTo>
                <a:lnTo>
                  <a:pt x="3168352" y="360040"/>
                </a:lnTo>
                <a:lnTo>
                  <a:pt x="0" y="360040"/>
                </a:lnTo>
                <a:lnTo>
                  <a:pt x="0" y="179093"/>
                </a:lnTo>
                <a:close/>
              </a:path>
            </a:pathLst>
          </a:custGeom>
          <a:solidFill>
            <a:schemeClr val="bg1">
              <a:alpha val="4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prstClr val="white"/>
              </a:solidFill>
            </a:endParaRPr>
          </a:p>
        </p:txBody>
      </p:sp>
      <p:sp>
        <p:nvSpPr>
          <p:cNvPr id="46" name="矩形 45"/>
          <p:cNvSpPr/>
          <p:nvPr/>
        </p:nvSpPr>
        <p:spPr>
          <a:xfrm>
            <a:off x="976313" y="5621338"/>
            <a:ext cx="1668462" cy="44450"/>
          </a:xfrm>
          <a:prstGeom prst="rect">
            <a:avLst/>
          </a:prstGeom>
          <a:solidFill>
            <a:srgbClr val="E33947"/>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000">
              <a:solidFill>
                <a:prstClr val="white"/>
              </a:solidFill>
              <a:latin typeface="微软雅黑" pitchFamily="34" charset="-122"/>
              <a:ea typeface="微软雅黑" pitchFamily="34" charset="-122"/>
            </a:endParaRPr>
          </a:p>
        </p:txBody>
      </p:sp>
      <p:sp>
        <p:nvSpPr>
          <p:cNvPr id="47" name="矩形 46"/>
          <p:cNvSpPr/>
          <p:nvPr/>
        </p:nvSpPr>
        <p:spPr>
          <a:xfrm>
            <a:off x="2649538" y="5621338"/>
            <a:ext cx="1666875" cy="44450"/>
          </a:xfrm>
          <a:prstGeom prst="rect">
            <a:avLst/>
          </a:prstGeom>
          <a:solidFill>
            <a:srgbClr val="F49B18"/>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000">
              <a:solidFill>
                <a:prstClr val="white"/>
              </a:solidFill>
              <a:latin typeface="微软雅黑" pitchFamily="34" charset="-122"/>
              <a:ea typeface="微软雅黑" pitchFamily="34" charset="-122"/>
            </a:endParaRPr>
          </a:p>
        </p:txBody>
      </p:sp>
      <p:sp>
        <p:nvSpPr>
          <p:cNvPr id="48" name="矩形 47"/>
          <p:cNvSpPr/>
          <p:nvPr/>
        </p:nvSpPr>
        <p:spPr>
          <a:xfrm>
            <a:off x="4321175" y="5621338"/>
            <a:ext cx="1668463" cy="44450"/>
          </a:xfrm>
          <a:prstGeom prst="rect">
            <a:avLst/>
          </a:prstGeom>
          <a:solidFill>
            <a:srgbClr val="72B71F"/>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000">
              <a:solidFill>
                <a:prstClr val="white"/>
              </a:solidFill>
              <a:latin typeface="微软雅黑" pitchFamily="34" charset="-122"/>
              <a:ea typeface="微软雅黑" pitchFamily="34" charset="-122"/>
            </a:endParaRPr>
          </a:p>
        </p:txBody>
      </p:sp>
      <p:grpSp>
        <p:nvGrpSpPr>
          <p:cNvPr id="17" name="组合 20"/>
          <p:cNvGrpSpPr>
            <a:grpSpLocks/>
          </p:cNvGrpSpPr>
          <p:nvPr/>
        </p:nvGrpSpPr>
        <p:grpSpPr bwMode="auto">
          <a:xfrm>
            <a:off x="6719856" y="4357689"/>
            <a:ext cx="382588" cy="382587"/>
            <a:chOff x="3885935" y="2060848"/>
            <a:chExt cx="382236" cy="382236"/>
          </a:xfrm>
        </p:grpSpPr>
        <p:sp>
          <p:nvSpPr>
            <p:cNvPr id="18" name="椭圆 21"/>
            <p:cNvSpPr/>
            <p:nvPr/>
          </p:nvSpPr>
          <p:spPr>
            <a:xfrm>
              <a:off x="3885935" y="2060848"/>
              <a:ext cx="382236" cy="382236"/>
            </a:xfrm>
            <a:prstGeom prst="ellipse">
              <a:avLst/>
            </a:prstGeom>
            <a:solidFill>
              <a:srgbClr val="E33947"/>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000">
                <a:solidFill>
                  <a:prstClr val="white"/>
                </a:solidFill>
                <a:latin typeface="微软雅黑" pitchFamily="34" charset="-122"/>
                <a:ea typeface="微软雅黑" pitchFamily="34" charset="-122"/>
              </a:endParaRPr>
            </a:p>
          </p:txBody>
        </p:sp>
        <p:sp>
          <p:nvSpPr>
            <p:cNvPr id="19" name="KSO_Shape"/>
            <p:cNvSpPr/>
            <p:nvPr/>
          </p:nvSpPr>
          <p:spPr>
            <a:xfrm>
              <a:off x="3931931" y="2156011"/>
              <a:ext cx="290245" cy="252180"/>
            </a:xfrm>
            <a:custGeom>
              <a:avLst/>
              <a:gdLst/>
              <a:ahLst/>
              <a:cxnLst/>
              <a:rect l="l" t="t" r="r" b="b"/>
              <a:pathLst>
                <a:path w="1439795" h="1078336">
                  <a:moveTo>
                    <a:pt x="1320032" y="0"/>
                  </a:moveTo>
                  <a:lnTo>
                    <a:pt x="1439795" y="108600"/>
                  </a:lnTo>
                  <a:lnTo>
                    <a:pt x="560454" y="1078336"/>
                  </a:lnTo>
                  <a:lnTo>
                    <a:pt x="0" y="570126"/>
                  </a:lnTo>
                  <a:lnTo>
                    <a:pt x="100041" y="459801"/>
                  </a:lnTo>
                  <a:lnTo>
                    <a:pt x="540731" y="859412"/>
                  </a:lnTo>
                  <a:close/>
                </a:path>
              </a:pathLst>
            </a:cu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prstClr val="white"/>
                </a:solidFill>
              </a:endParaRPr>
            </a:p>
          </p:txBody>
        </p:sp>
      </p:grpSp>
      <p:sp>
        <p:nvSpPr>
          <p:cNvPr id="2" name="TextBox 1"/>
          <p:cNvSpPr txBox="1"/>
          <p:nvPr/>
        </p:nvSpPr>
        <p:spPr>
          <a:xfrm>
            <a:off x="7395882" y="2098837"/>
            <a:ext cx="4087906" cy="2031325"/>
          </a:xfrm>
          <a:prstGeom prst="rect">
            <a:avLst/>
          </a:prstGeom>
          <a:noFill/>
        </p:spPr>
        <p:txBody>
          <a:bodyPr wrap="square" rtlCol="0">
            <a:spAutoFit/>
          </a:bodyPr>
          <a:lstStyle/>
          <a:p>
            <a:r>
              <a:rPr lang="en-US" b="1" dirty="0" err="1"/>
              <a:t>Bayi</a:t>
            </a:r>
            <a:r>
              <a:rPr lang="en-US" b="1" dirty="0"/>
              <a:t> </a:t>
            </a:r>
            <a:r>
              <a:rPr lang="en-US" b="1" dirty="0" err="1"/>
              <a:t>Lahir</a:t>
            </a:r>
            <a:r>
              <a:rPr lang="en-US" b="1" dirty="0"/>
              <a:t> </a:t>
            </a:r>
            <a:r>
              <a:rPr lang="en-US" b="1" dirty="0" err="1"/>
              <a:t>nelum</a:t>
            </a:r>
            <a:r>
              <a:rPr lang="en-US" b="1" dirty="0"/>
              <a:t> </a:t>
            </a:r>
            <a:r>
              <a:rPr lang="en-US" b="1" dirty="0" err="1"/>
              <a:t>cukup</a:t>
            </a:r>
            <a:r>
              <a:rPr lang="en-US" b="1" dirty="0"/>
              <a:t> </a:t>
            </a:r>
            <a:r>
              <a:rPr lang="en-US" b="1" dirty="0" err="1"/>
              <a:t>bulan</a:t>
            </a:r>
            <a:endParaRPr lang="en-US" b="1" dirty="0"/>
          </a:p>
          <a:p>
            <a:r>
              <a:rPr lang="id-ID" dirty="0"/>
              <a:t>Bayi lahir belum cukup bulan dapat disebut bayi preterm maupun bayi prematur. Bayi Preterm merupakan bayi yang lahir pada usia kehamilan kurang dari 37 minggu, tanpa memperhatikan berat badan lahir</a:t>
            </a:r>
            <a:endParaRPr lang="en-US" b="1" dirty="0"/>
          </a:p>
        </p:txBody>
      </p:sp>
      <p:sp>
        <p:nvSpPr>
          <p:cNvPr id="3" name="TextBox 2"/>
          <p:cNvSpPr txBox="1"/>
          <p:nvPr/>
        </p:nvSpPr>
        <p:spPr>
          <a:xfrm>
            <a:off x="7395882" y="4236149"/>
            <a:ext cx="3993776" cy="2308324"/>
          </a:xfrm>
          <a:prstGeom prst="rect">
            <a:avLst/>
          </a:prstGeom>
          <a:noFill/>
        </p:spPr>
        <p:txBody>
          <a:bodyPr wrap="square" rtlCol="0">
            <a:spAutoFit/>
          </a:bodyPr>
          <a:lstStyle/>
          <a:p>
            <a:pPr lvl="0"/>
            <a:r>
              <a:rPr lang="id-ID" b="1" dirty="0"/>
              <a:t>Bayi lahir dengan Bayi berat lahir rendah (BBLR)</a:t>
            </a:r>
            <a:endParaRPr lang="en-US" b="1" dirty="0"/>
          </a:p>
          <a:p>
            <a:pPr lvl="0"/>
            <a:r>
              <a:rPr lang="id-ID" dirty="0"/>
              <a:t>Bayi berat lahir rendah (BBLR) adalah bayi dengan berat lahir kurang dari 2500gram tanpa memandang masa gestasi. Berat lahir adalah berat bayi yang ditimbang dalam 1 (satu) jam setelah lahir</a:t>
            </a:r>
            <a:endParaRPr lang="en-US" dirty="0"/>
          </a:p>
        </p:txBody>
      </p:sp>
    </p:spTree>
  </p:cSld>
  <p:clrMapOvr>
    <a:masterClrMapping/>
  </p:clrMapOvr>
  <p:transition spd="slow">
    <p:cove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49" name="组合 42"/>
          <p:cNvGrpSpPr>
            <a:grpSpLocks/>
          </p:cNvGrpSpPr>
          <p:nvPr/>
        </p:nvGrpSpPr>
        <p:grpSpPr bwMode="auto">
          <a:xfrm>
            <a:off x="1030288" y="908050"/>
            <a:ext cx="1847850" cy="1758950"/>
            <a:chOff x="268481" y="167269"/>
            <a:chExt cx="1897838" cy="2107541"/>
          </a:xfrm>
        </p:grpSpPr>
        <p:sp>
          <p:nvSpPr>
            <p:cNvPr id="27650" name="Freeform 5"/>
            <p:cNvSpPr>
              <a:spLocks noChangeArrowheads="1"/>
            </p:cNvSpPr>
            <p:nvPr/>
          </p:nvSpPr>
          <p:spPr bwMode="auto">
            <a:xfrm>
              <a:off x="463318" y="167269"/>
              <a:ext cx="1563688" cy="1893888"/>
            </a:xfrm>
            <a:custGeom>
              <a:avLst/>
              <a:gdLst>
                <a:gd name="T0" fmla="*/ 5 w 532"/>
                <a:gd name="T1" fmla="*/ 116 h 645"/>
                <a:gd name="T2" fmla="*/ 28 w 532"/>
                <a:gd name="T3" fmla="*/ 101 h 645"/>
                <a:gd name="T4" fmla="*/ 34 w 532"/>
                <a:gd name="T5" fmla="*/ 126 h 645"/>
                <a:gd name="T6" fmla="*/ 7 w 532"/>
                <a:gd name="T7" fmla="*/ 124 h 645"/>
                <a:gd name="T8" fmla="*/ 31 w 532"/>
                <a:gd name="T9" fmla="*/ 168 h 645"/>
                <a:gd name="T10" fmla="*/ 57 w 532"/>
                <a:gd name="T11" fmla="*/ 167 h 645"/>
                <a:gd name="T12" fmla="*/ 33 w 532"/>
                <a:gd name="T13" fmla="*/ 177 h 645"/>
                <a:gd name="T14" fmla="*/ 31 w 532"/>
                <a:gd name="T15" fmla="*/ 227 h 645"/>
                <a:gd name="T16" fmla="*/ 55 w 532"/>
                <a:gd name="T17" fmla="*/ 213 h 645"/>
                <a:gd name="T18" fmla="*/ 61 w 532"/>
                <a:gd name="T19" fmla="*/ 238 h 645"/>
                <a:gd name="T20" fmla="*/ 33 w 532"/>
                <a:gd name="T21" fmla="*/ 235 h 645"/>
                <a:gd name="T22" fmla="*/ 58 w 532"/>
                <a:gd name="T23" fmla="*/ 280 h 645"/>
                <a:gd name="T24" fmla="*/ 83 w 532"/>
                <a:gd name="T25" fmla="*/ 278 h 645"/>
                <a:gd name="T26" fmla="*/ 60 w 532"/>
                <a:gd name="T27" fmla="*/ 288 h 645"/>
                <a:gd name="T28" fmla="*/ 58 w 532"/>
                <a:gd name="T29" fmla="*/ 338 h 645"/>
                <a:gd name="T30" fmla="*/ 81 w 532"/>
                <a:gd name="T31" fmla="*/ 324 h 645"/>
                <a:gd name="T32" fmla="*/ 87 w 532"/>
                <a:gd name="T33" fmla="*/ 349 h 645"/>
                <a:gd name="T34" fmla="*/ 60 w 532"/>
                <a:gd name="T35" fmla="*/ 347 h 645"/>
                <a:gd name="T36" fmla="*/ 85 w 532"/>
                <a:gd name="T37" fmla="*/ 391 h 645"/>
                <a:gd name="T38" fmla="*/ 110 w 532"/>
                <a:gd name="T39" fmla="*/ 389 h 645"/>
                <a:gd name="T40" fmla="*/ 87 w 532"/>
                <a:gd name="T41" fmla="*/ 399 h 645"/>
                <a:gd name="T42" fmla="*/ 85 w 532"/>
                <a:gd name="T43" fmla="*/ 450 h 645"/>
                <a:gd name="T44" fmla="*/ 108 w 532"/>
                <a:gd name="T45" fmla="*/ 435 h 645"/>
                <a:gd name="T46" fmla="*/ 114 w 532"/>
                <a:gd name="T47" fmla="*/ 460 h 645"/>
                <a:gd name="T48" fmla="*/ 87 w 532"/>
                <a:gd name="T49" fmla="*/ 458 h 645"/>
                <a:gd name="T50" fmla="*/ 111 w 532"/>
                <a:gd name="T51" fmla="*/ 502 h 645"/>
                <a:gd name="T52" fmla="*/ 137 w 532"/>
                <a:gd name="T53" fmla="*/ 501 h 645"/>
                <a:gd name="T54" fmla="*/ 113 w 532"/>
                <a:gd name="T55" fmla="*/ 511 h 645"/>
                <a:gd name="T56" fmla="*/ 111 w 532"/>
                <a:gd name="T57" fmla="*/ 561 h 645"/>
                <a:gd name="T58" fmla="*/ 135 w 532"/>
                <a:gd name="T59" fmla="*/ 547 h 645"/>
                <a:gd name="T60" fmla="*/ 141 w 532"/>
                <a:gd name="T61" fmla="*/ 572 h 645"/>
                <a:gd name="T62" fmla="*/ 113 w 532"/>
                <a:gd name="T63" fmla="*/ 569 h 645"/>
                <a:gd name="T64" fmla="*/ 138 w 532"/>
                <a:gd name="T65" fmla="*/ 613 h 645"/>
                <a:gd name="T66" fmla="*/ 163 w 532"/>
                <a:gd name="T67" fmla="*/ 612 h 645"/>
                <a:gd name="T68" fmla="*/ 140 w 532"/>
                <a:gd name="T69" fmla="*/ 622 h 645"/>
                <a:gd name="T70" fmla="*/ 131 w 532"/>
                <a:gd name="T71" fmla="*/ 645 h 645"/>
                <a:gd name="T72" fmla="*/ 400 w 532"/>
                <a:gd name="T73" fmla="*/ 0 h 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32" h="645">
                  <a:moveTo>
                    <a:pt x="0" y="96"/>
                  </a:moveTo>
                  <a:cubicBezTo>
                    <a:pt x="5" y="116"/>
                    <a:pt x="5" y="116"/>
                    <a:pt x="5" y="116"/>
                  </a:cubicBezTo>
                  <a:cubicBezTo>
                    <a:pt x="18" y="113"/>
                    <a:pt x="18" y="113"/>
                    <a:pt x="18" y="113"/>
                  </a:cubicBezTo>
                  <a:cubicBezTo>
                    <a:pt x="19" y="107"/>
                    <a:pt x="22" y="103"/>
                    <a:pt x="28" y="101"/>
                  </a:cubicBezTo>
                  <a:cubicBezTo>
                    <a:pt x="35" y="100"/>
                    <a:pt x="42" y="104"/>
                    <a:pt x="43" y="111"/>
                  </a:cubicBezTo>
                  <a:cubicBezTo>
                    <a:pt x="45" y="118"/>
                    <a:pt x="41" y="125"/>
                    <a:pt x="34" y="126"/>
                  </a:cubicBezTo>
                  <a:cubicBezTo>
                    <a:pt x="28" y="128"/>
                    <a:pt x="23" y="125"/>
                    <a:pt x="20" y="121"/>
                  </a:cubicBezTo>
                  <a:cubicBezTo>
                    <a:pt x="7" y="124"/>
                    <a:pt x="7" y="124"/>
                    <a:pt x="7" y="124"/>
                  </a:cubicBezTo>
                  <a:cubicBezTo>
                    <a:pt x="18" y="171"/>
                    <a:pt x="18" y="171"/>
                    <a:pt x="18" y="171"/>
                  </a:cubicBezTo>
                  <a:cubicBezTo>
                    <a:pt x="31" y="168"/>
                    <a:pt x="31" y="168"/>
                    <a:pt x="31" y="168"/>
                  </a:cubicBezTo>
                  <a:cubicBezTo>
                    <a:pt x="32" y="163"/>
                    <a:pt x="36" y="158"/>
                    <a:pt x="41" y="157"/>
                  </a:cubicBezTo>
                  <a:cubicBezTo>
                    <a:pt x="48" y="155"/>
                    <a:pt x="55" y="160"/>
                    <a:pt x="57" y="167"/>
                  </a:cubicBezTo>
                  <a:cubicBezTo>
                    <a:pt x="58" y="173"/>
                    <a:pt x="54" y="180"/>
                    <a:pt x="47" y="182"/>
                  </a:cubicBezTo>
                  <a:cubicBezTo>
                    <a:pt x="42" y="183"/>
                    <a:pt x="36" y="181"/>
                    <a:pt x="33" y="177"/>
                  </a:cubicBezTo>
                  <a:cubicBezTo>
                    <a:pt x="20" y="180"/>
                    <a:pt x="20" y="180"/>
                    <a:pt x="20" y="180"/>
                  </a:cubicBezTo>
                  <a:cubicBezTo>
                    <a:pt x="31" y="227"/>
                    <a:pt x="31" y="227"/>
                    <a:pt x="31" y="227"/>
                  </a:cubicBezTo>
                  <a:cubicBezTo>
                    <a:pt x="45" y="224"/>
                    <a:pt x="45" y="224"/>
                    <a:pt x="45" y="224"/>
                  </a:cubicBezTo>
                  <a:cubicBezTo>
                    <a:pt x="45" y="219"/>
                    <a:pt x="49" y="214"/>
                    <a:pt x="55" y="213"/>
                  </a:cubicBezTo>
                  <a:cubicBezTo>
                    <a:pt x="61" y="211"/>
                    <a:pt x="68" y="215"/>
                    <a:pt x="70" y="222"/>
                  </a:cubicBezTo>
                  <a:cubicBezTo>
                    <a:pt x="72" y="229"/>
                    <a:pt x="67" y="236"/>
                    <a:pt x="61" y="238"/>
                  </a:cubicBezTo>
                  <a:cubicBezTo>
                    <a:pt x="55" y="239"/>
                    <a:pt x="50" y="237"/>
                    <a:pt x="47" y="232"/>
                  </a:cubicBezTo>
                  <a:cubicBezTo>
                    <a:pt x="33" y="235"/>
                    <a:pt x="33" y="235"/>
                    <a:pt x="33" y="235"/>
                  </a:cubicBezTo>
                  <a:cubicBezTo>
                    <a:pt x="45" y="283"/>
                    <a:pt x="45" y="283"/>
                    <a:pt x="45" y="283"/>
                  </a:cubicBezTo>
                  <a:cubicBezTo>
                    <a:pt x="58" y="280"/>
                    <a:pt x="58" y="280"/>
                    <a:pt x="58" y="280"/>
                  </a:cubicBezTo>
                  <a:cubicBezTo>
                    <a:pt x="59" y="274"/>
                    <a:pt x="62" y="270"/>
                    <a:pt x="68" y="268"/>
                  </a:cubicBezTo>
                  <a:cubicBezTo>
                    <a:pt x="75" y="267"/>
                    <a:pt x="82" y="271"/>
                    <a:pt x="83" y="278"/>
                  </a:cubicBezTo>
                  <a:cubicBezTo>
                    <a:pt x="85" y="285"/>
                    <a:pt x="81" y="292"/>
                    <a:pt x="74" y="293"/>
                  </a:cubicBezTo>
                  <a:cubicBezTo>
                    <a:pt x="68" y="295"/>
                    <a:pt x="63" y="292"/>
                    <a:pt x="60" y="288"/>
                  </a:cubicBezTo>
                  <a:cubicBezTo>
                    <a:pt x="47" y="291"/>
                    <a:pt x="47" y="291"/>
                    <a:pt x="47" y="291"/>
                  </a:cubicBezTo>
                  <a:cubicBezTo>
                    <a:pt x="58" y="338"/>
                    <a:pt x="58" y="338"/>
                    <a:pt x="58" y="338"/>
                  </a:cubicBezTo>
                  <a:cubicBezTo>
                    <a:pt x="71" y="335"/>
                    <a:pt x="71" y="335"/>
                    <a:pt x="71" y="335"/>
                  </a:cubicBezTo>
                  <a:cubicBezTo>
                    <a:pt x="72" y="330"/>
                    <a:pt x="76" y="325"/>
                    <a:pt x="81" y="324"/>
                  </a:cubicBezTo>
                  <a:cubicBezTo>
                    <a:pt x="88" y="322"/>
                    <a:pt x="95" y="327"/>
                    <a:pt x="97" y="334"/>
                  </a:cubicBezTo>
                  <a:cubicBezTo>
                    <a:pt x="98" y="340"/>
                    <a:pt x="94" y="347"/>
                    <a:pt x="87" y="349"/>
                  </a:cubicBezTo>
                  <a:cubicBezTo>
                    <a:pt x="82" y="350"/>
                    <a:pt x="76" y="348"/>
                    <a:pt x="73" y="344"/>
                  </a:cubicBezTo>
                  <a:cubicBezTo>
                    <a:pt x="60" y="347"/>
                    <a:pt x="60" y="347"/>
                    <a:pt x="60" y="347"/>
                  </a:cubicBezTo>
                  <a:cubicBezTo>
                    <a:pt x="71" y="394"/>
                    <a:pt x="71" y="394"/>
                    <a:pt x="71" y="394"/>
                  </a:cubicBezTo>
                  <a:cubicBezTo>
                    <a:pt x="85" y="391"/>
                    <a:pt x="85" y="391"/>
                    <a:pt x="85" y="391"/>
                  </a:cubicBezTo>
                  <a:cubicBezTo>
                    <a:pt x="85" y="386"/>
                    <a:pt x="89" y="381"/>
                    <a:pt x="95" y="380"/>
                  </a:cubicBezTo>
                  <a:cubicBezTo>
                    <a:pt x="101" y="378"/>
                    <a:pt x="108" y="382"/>
                    <a:pt x="110" y="389"/>
                  </a:cubicBezTo>
                  <a:cubicBezTo>
                    <a:pt x="112" y="396"/>
                    <a:pt x="107" y="403"/>
                    <a:pt x="101" y="405"/>
                  </a:cubicBezTo>
                  <a:cubicBezTo>
                    <a:pt x="95" y="406"/>
                    <a:pt x="90" y="404"/>
                    <a:pt x="87" y="399"/>
                  </a:cubicBezTo>
                  <a:cubicBezTo>
                    <a:pt x="73" y="402"/>
                    <a:pt x="73" y="402"/>
                    <a:pt x="73" y="402"/>
                  </a:cubicBezTo>
                  <a:cubicBezTo>
                    <a:pt x="85" y="450"/>
                    <a:pt x="85" y="450"/>
                    <a:pt x="85" y="450"/>
                  </a:cubicBezTo>
                  <a:cubicBezTo>
                    <a:pt x="98" y="446"/>
                    <a:pt x="98" y="446"/>
                    <a:pt x="98" y="446"/>
                  </a:cubicBezTo>
                  <a:cubicBezTo>
                    <a:pt x="99" y="441"/>
                    <a:pt x="102" y="437"/>
                    <a:pt x="108" y="435"/>
                  </a:cubicBezTo>
                  <a:cubicBezTo>
                    <a:pt x="115" y="434"/>
                    <a:pt x="122" y="438"/>
                    <a:pt x="123" y="445"/>
                  </a:cubicBezTo>
                  <a:cubicBezTo>
                    <a:pt x="125" y="452"/>
                    <a:pt x="121" y="459"/>
                    <a:pt x="114" y="460"/>
                  </a:cubicBezTo>
                  <a:cubicBezTo>
                    <a:pt x="108" y="462"/>
                    <a:pt x="103" y="459"/>
                    <a:pt x="100" y="455"/>
                  </a:cubicBezTo>
                  <a:cubicBezTo>
                    <a:pt x="87" y="458"/>
                    <a:pt x="87" y="458"/>
                    <a:pt x="87" y="458"/>
                  </a:cubicBezTo>
                  <a:cubicBezTo>
                    <a:pt x="98" y="505"/>
                    <a:pt x="98" y="505"/>
                    <a:pt x="98" y="505"/>
                  </a:cubicBezTo>
                  <a:cubicBezTo>
                    <a:pt x="111" y="502"/>
                    <a:pt x="111" y="502"/>
                    <a:pt x="111" y="502"/>
                  </a:cubicBezTo>
                  <a:cubicBezTo>
                    <a:pt x="112" y="497"/>
                    <a:pt x="116" y="492"/>
                    <a:pt x="121" y="491"/>
                  </a:cubicBezTo>
                  <a:cubicBezTo>
                    <a:pt x="128" y="489"/>
                    <a:pt x="135" y="494"/>
                    <a:pt x="137" y="501"/>
                  </a:cubicBezTo>
                  <a:cubicBezTo>
                    <a:pt x="138" y="507"/>
                    <a:pt x="134" y="514"/>
                    <a:pt x="127" y="516"/>
                  </a:cubicBezTo>
                  <a:cubicBezTo>
                    <a:pt x="122" y="517"/>
                    <a:pt x="116" y="515"/>
                    <a:pt x="113" y="511"/>
                  </a:cubicBezTo>
                  <a:cubicBezTo>
                    <a:pt x="100" y="514"/>
                    <a:pt x="100" y="514"/>
                    <a:pt x="100" y="514"/>
                  </a:cubicBezTo>
                  <a:cubicBezTo>
                    <a:pt x="111" y="561"/>
                    <a:pt x="111" y="561"/>
                    <a:pt x="111" y="561"/>
                  </a:cubicBezTo>
                  <a:cubicBezTo>
                    <a:pt x="125" y="558"/>
                    <a:pt x="125" y="558"/>
                    <a:pt x="125" y="558"/>
                  </a:cubicBezTo>
                  <a:cubicBezTo>
                    <a:pt x="125" y="553"/>
                    <a:pt x="129" y="548"/>
                    <a:pt x="135" y="547"/>
                  </a:cubicBezTo>
                  <a:cubicBezTo>
                    <a:pt x="141" y="545"/>
                    <a:pt x="148" y="549"/>
                    <a:pt x="150" y="556"/>
                  </a:cubicBezTo>
                  <a:cubicBezTo>
                    <a:pt x="152" y="563"/>
                    <a:pt x="147" y="570"/>
                    <a:pt x="141" y="572"/>
                  </a:cubicBezTo>
                  <a:cubicBezTo>
                    <a:pt x="135" y="573"/>
                    <a:pt x="130" y="571"/>
                    <a:pt x="127" y="566"/>
                  </a:cubicBezTo>
                  <a:cubicBezTo>
                    <a:pt x="113" y="569"/>
                    <a:pt x="113" y="569"/>
                    <a:pt x="113" y="569"/>
                  </a:cubicBezTo>
                  <a:cubicBezTo>
                    <a:pt x="125" y="617"/>
                    <a:pt x="125" y="617"/>
                    <a:pt x="125" y="617"/>
                  </a:cubicBezTo>
                  <a:cubicBezTo>
                    <a:pt x="138" y="613"/>
                    <a:pt x="138" y="613"/>
                    <a:pt x="138" y="613"/>
                  </a:cubicBezTo>
                  <a:cubicBezTo>
                    <a:pt x="139" y="608"/>
                    <a:pt x="142" y="604"/>
                    <a:pt x="148" y="602"/>
                  </a:cubicBezTo>
                  <a:cubicBezTo>
                    <a:pt x="155" y="601"/>
                    <a:pt x="162" y="605"/>
                    <a:pt x="163" y="612"/>
                  </a:cubicBezTo>
                  <a:cubicBezTo>
                    <a:pt x="165" y="619"/>
                    <a:pt x="161" y="626"/>
                    <a:pt x="154" y="627"/>
                  </a:cubicBezTo>
                  <a:cubicBezTo>
                    <a:pt x="148" y="629"/>
                    <a:pt x="143" y="626"/>
                    <a:pt x="140" y="622"/>
                  </a:cubicBezTo>
                  <a:cubicBezTo>
                    <a:pt x="127" y="625"/>
                    <a:pt x="127" y="625"/>
                    <a:pt x="127" y="625"/>
                  </a:cubicBezTo>
                  <a:cubicBezTo>
                    <a:pt x="131" y="645"/>
                    <a:pt x="131" y="645"/>
                    <a:pt x="131" y="645"/>
                  </a:cubicBezTo>
                  <a:cubicBezTo>
                    <a:pt x="532" y="549"/>
                    <a:pt x="532" y="549"/>
                    <a:pt x="532" y="549"/>
                  </a:cubicBezTo>
                  <a:cubicBezTo>
                    <a:pt x="400" y="0"/>
                    <a:pt x="400" y="0"/>
                    <a:pt x="400" y="0"/>
                  </a:cubicBezTo>
                  <a:lnTo>
                    <a:pt x="0" y="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grpSp>
          <p:nvGrpSpPr>
            <p:cNvPr id="27651" name="组合 44"/>
            <p:cNvGrpSpPr>
              <a:grpSpLocks/>
            </p:cNvGrpSpPr>
            <p:nvPr/>
          </p:nvGrpSpPr>
          <p:grpSpPr bwMode="auto">
            <a:xfrm>
              <a:off x="268481" y="342590"/>
              <a:ext cx="1563688" cy="1890713"/>
              <a:chOff x="212725" y="431800"/>
              <a:chExt cx="1563688" cy="1890713"/>
            </a:xfrm>
          </p:grpSpPr>
          <p:sp>
            <p:nvSpPr>
              <p:cNvPr id="27652" name="Freeform 6"/>
              <p:cNvSpPr>
                <a:spLocks noChangeArrowheads="1"/>
              </p:cNvSpPr>
              <p:nvPr/>
            </p:nvSpPr>
            <p:spPr bwMode="auto">
              <a:xfrm>
                <a:off x="212725" y="431800"/>
                <a:ext cx="1563688" cy="1890713"/>
              </a:xfrm>
              <a:custGeom>
                <a:avLst/>
                <a:gdLst>
                  <a:gd name="T0" fmla="*/ 4 w 532"/>
                  <a:gd name="T1" fmla="*/ 115 h 644"/>
                  <a:gd name="T2" fmla="*/ 28 w 532"/>
                  <a:gd name="T3" fmla="*/ 101 h 644"/>
                  <a:gd name="T4" fmla="*/ 34 w 532"/>
                  <a:gd name="T5" fmla="*/ 126 h 644"/>
                  <a:gd name="T6" fmla="*/ 6 w 532"/>
                  <a:gd name="T7" fmla="*/ 123 h 644"/>
                  <a:gd name="T8" fmla="*/ 31 w 532"/>
                  <a:gd name="T9" fmla="*/ 168 h 644"/>
                  <a:gd name="T10" fmla="*/ 56 w 532"/>
                  <a:gd name="T11" fmla="*/ 166 h 644"/>
                  <a:gd name="T12" fmla="*/ 33 w 532"/>
                  <a:gd name="T13" fmla="*/ 176 h 644"/>
                  <a:gd name="T14" fmla="*/ 31 w 532"/>
                  <a:gd name="T15" fmla="*/ 226 h 644"/>
                  <a:gd name="T16" fmla="*/ 54 w 532"/>
                  <a:gd name="T17" fmla="*/ 212 h 644"/>
                  <a:gd name="T18" fmla="*/ 60 w 532"/>
                  <a:gd name="T19" fmla="*/ 237 h 644"/>
                  <a:gd name="T20" fmla="*/ 33 w 532"/>
                  <a:gd name="T21" fmla="*/ 235 h 644"/>
                  <a:gd name="T22" fmla="*/ 58 w 532"/>
                  <a:gd name="T23" fmla="*/ 279 h 644"/>
                  <a:gd name="T24" fmla="*/ 83 w 532"/>
                  <a:gd name="T25" fmla="*/ 277 h 644"/>
                  <a:gd name="T26" fmla="*/ 60 w 532"/>
                  <a:gd name="T27" fmla="*/ 287 h 644"/>
                  <a:gd name="T28" fmla="*/ 58 w 532"/>
                  <a:gd name="T29" fmla="*/ 338 h 644"/>
                  <a:gd name="T30" fmla="*/ 81 w 532"/>
                  <a:gd name="T31" fmla="*/ 323 h 644"/>
                  <a:gd name="T32" fmla="*/ 87 w 532"/>
                  <a:gd name="T33" fmla="*/ 348 h 644"/>
                  <a:gd name="T34" fmla="*/ 60 w 532"/>
                  <a:gd name="T35" fmla="*/ 346 h 644"/>
                  <a:gd name="T36" fmla="*/ 85 w 532"/>
                  <a:gd name="T37" fmla="*/ 390 h 644"/>
                  <a:gd name="T38" fmla="*/ 110 w 532"/>
                  <a:gd name="T39" fmla="*/ 389 h 644"/>
                  <a:gd name="T40" fmla="*/ 87 w 532"/>
                  <a:gd name="T41" fmla="*/ 399 h 644"/>
                  <a:gd name="T42" fmla="*/ 84 w 532"/>
                  <a:gd name="T43" fmla="*/ 449 h 644"/>
                  <a:gd name="T44" fmla="*/ 108 w 532"/>
                  <a:gd name="T45" fmla="*/ 435 h 644"/>
                  <a:gd name="T46" fmla="*/ 114 w 532"/>
                  <a:gd name="T47" fmla="*/ 460 h 644"/>
                  <a:gd name="T48" fmla="*/ 86 w 532"/>
                  <a:gd name="T49" fmla="*/ 457 h 644"/>
                  <a:gd name="T50" fmla="*/ 111 w 532"/>
                  <a:gd name="T51" fmla="*/ 502 h 644"/>
                  <a:gd name="T52" fmla="*/ 136 w 532"/>
                  <a:gd name="T53" fmla="*/ 500 h 644"/>
                  <a:gd name="T54" fmla="*/ 113 w 532"/>
                  <a:gd name="T55" fmla="*/ 510 h 644"/>
                  <a:gd name="T56" fmla="*/ 111 w 532"/>
                  <a:gd name="T57" fmla="*/ 560 h 644"/>
                  <a:gd name="T58" fmla="*/ 134 w 532"/>
                  <a:gd name="T59" fmla="*/ 546 h 644"/>
                  <a:gd name="T60" fmla="*/ 140 w 532"/>
                  <a:gd name="T61" fmla="*/ 571 h 644"/>
                  <a:gd name="T62" fmla="*/ 113 w 532"/>
                  <a:gd name="T63" fmla="*/ 569 h 644"/>
                  <a:gd name="T64" fmla="*/ 138 w 532"/>
                  <a:gd name="T65" fmla="*/ 613 h 644"/>
                  <a:gd name="T66" fmla="*/ 163 w 532"/>
                  <a:gd name="T67" fmla="*/ 611 h 644"/>
                  <a:gd name="T68" fmla="*/ 140 w 532"/>
                  <a:gd name="T69" fmla="*/ 621 h 644"/>
                  <a:gd name="T70" fmla="*/ 131 w 532"/>
                  <a:gd name="T71" fmla="*/ 644 h 644"/>
                  <a:gd name="T72" fmla="*/ 400 w 532"/>
                  <a:gd name="T73" fmla="*/ 0 h 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32" h="644">
                    <a:moveTo>
                      <a:pt x="0" y="96"/>
                    </a:moveTo>
                    <a:cubicBezTo>
                      <a:pt x="4" y="115"/>
                      <a:pt x="4" y="115"/>
                      <a:pt x="4" y="115"/>
                    </a:cubicBezTo>
                    <a:cubicBezTo>
                      <a:pt x="18" y="112"/>
                      <a:pt x="18" y="112"/>
                      <a:pt x="18" y="112"/>
                    </a:cubicBezTo>
                    <a:cubicBezTo>
                      <a:pt x="18" y="107"/>
                      <a:pt x="22" y="102"/>
                      <a:pt x="28" y="101"/>
                    </a:cubicBezTo>
                    <a:cubicBezTo>
                      <a:pt x="35" y="99"/>
                      <a:pt x="41" y="103"/>
                      <a:pt x="43" y="110"/>
                    </a:cubicBezTo>
                    <a:cubicBezTo>
                      <a:pt x="45" y="117"/>
                      <a:pt x="41" y="124"/>
                      <a:pt x="34" y="126"/>
                    </a:cubicBezTo>
                    <a:cubicBezTo>
                      <a:pt x="28" y="127"/>
                      <a:pt x="23" y="125"/>
                      <a:pt x="20" y="120"/>
                    </a:cubicBezTo>
                    <a:cubicBezTo>
                      <a:pt x="6" y="123"/>
                      <a:pt x="6" y="123"/>
                      <a:pt x="6" y="123"/>
                    </a:cubicBezTo>
                    <a:cubicBezTo>
                      <a:pt x="18" y="171"/>
                      <a:pt x="18" y="171"/>
                      <a:pt x="18" y="171"/>
                    </a:cubicBezTo>
                    <a:cubicBezTo>
                      <a:pt x="31" y="168"/>
                      <a:pt x="31" y="168"/>
                      <a:pt x="31" y="168"/>
                    </a:cubicBezTo>
                    <a:cubicBezTo>
                      <a:pt x="32" y="162"/>
                      <a:pt x="36" y="158"/>
                      <a:pt x="41" y="156"/>
                    </a:cubicBezTo>
                    <a:cubicBezTo>
                      <a:pt x="48" y="155"/>
                      <a:pt x="55" y="159"/>
                      <a:pt x="56" y="166"/>
                    </a:cubicBezTo>
                    <a:cubicBezTo>
                      <a:pt x="58" y="173"/>
                      <a:pt x="54" y="180"/>
                      <a:pt x="47" y="181"/>
                    </a:cubicBezTo>
                    <a:cubicBezTo>
                      <a:pt x="42" y="183"/>
                      <a:pt x="36" y="180"/>
                      <a:pt x="33" y="176"/>
                    </a:cubicBezTo>
                    <a:cubicBezTo>
                      <a:pt x="20" y="179"/>
                      <a:pt x="20" y="179"/>
                      <a:pt x="20" y="179"/>
                    </a:cubicBezTo>
                    <a:cubicBezTo>
                      <a:pt x="31" y="226"/>
                      <a:pt x="31" y="226"/>
                      <a:pt x="31" y="226"/>
                    </a:cubicBezTo>
                    <a:cubicBezTo>
                      <a:pt x="45" y="223"/>
                      <a:pt x="45" y="223"/>
                      <a:pt x="45" y="223"/>
                    </a:cubicBezTo>
                    <a:cubicBezTo>
                      <a:pt x="45" y="218"/>
                      <a:pt x="49" y="213"/>
                      <a:pt x="54" y="212"/>
                    </a:cubicBezTo>
                    <a:cubicBezTo>
                      <a:pt x="61" y="210"/>
                      <a:pt x="68" y="215"/>
                      <a:pt x="70" y="222"/>
                    </a:cubicBezTo>
                    <a:cubicBezTo>
                      <a:pt x="71" y="228"/>
                      <a:pt x="67" y="235"/>
                      <a:pt x="60" y="237"/>
                    </a:cubicBezTo>
                    <a:cubicBezTo>
                      <a:pt x="55" y="238"/>
                      <a:pt x="49" y="236"/>
                      <a:pt x="47" y="232"/>
                    </a:cubicBezTo>
                    <a:cubicBezTo>
                      <a:pt x="33" y="235"/>
                      <a:pt x="33" y="235"/>
                      <a:pt x="33" y="235"/>
                    </a:cubicBezTo>
                    <a:cubicBezTo>
                      <a:pt x="44" y="282"/>
                      <a:pt x="44" y="282"/>
                      <a:pt x="44" y="282"/>
                    </a:cubicBezTo>
                    <a:cubicBezTo>
                      <a:pt x="58" y="279"/>
                      <a:pt x="58" y="279"/>
                      <a:pt x="58" y="279"/>
                    </a:cubicBezTo>
                    <a:cubicBezTo>
                      <a:pt x="58" y="274"/>
                      <a:pt x="62" y="269"/>
                      <a:pt x="68" y="268"/>
                    </a:cubicBezTo>
                    <a:cubicBezTo>
                      <a:pt x="75" y="266"/>
                      <a:pt x="81" y="270"/>
                      <a:pt x="83" y="277"/>
                    </a:cubicBezTo>
                    <a:cubicBezTo>
                      <a:pt x="85" y="284"/>
                      <a:pt x="81" y="291"/>
                      <a:pt x="74" y="293"/>
                    </a:cubicBezTo>
                    <a:cubicBezTo>
                      <a:pt x="68" y="294"/>
                      <a:pt x="63" y="292"/>
                      <a:pt x="60" y="287"/>
                    </a:cubicBezTo>
                    <a:cubicBezTo>
                      <a:pt x="46" y="290"/>
                      <a:pt x="46" y="290"/>
                      <a:pt x="46" y="290"/>
                    </a:cubicBezTo>
                    <a:cubicBezTo>
                      <a:pt x="58" y="338"/>
                      <a:pt x="58" y="338"/>
                      <a:pt x="58" y="338"/>
                    </a:cubicBezTo>
                    <a:cubicBezTo>
                      <a:pt x="71" y="335"/>
                      <a:pt x="71" y="335"/>
                      <a:pt x="71" y="335"/>
                    </a:cubicBezTo>
                    <a:cubicBezTo>
                      <a:pt x="72" y="329"/>
                      <a:pt x="76" y="325"/>
                      <a:pt x="81" y="323"/>
                    </a:cubicBezTo>
                    <a:cubicBezTo>
                      <a:pt x="88" y="322"/>
                      <a:pt x="95" y="326"/>
                      <a:pt x="96" y="333"/>
                    </a:cubicBezTo>
                    <a:cubicBezTo>
                      <a:pt x="98" y="340"/>
                      <a:pt x="94" y="347"/>
                      <a:pt x="87" y="348"/>
                    </a:cubicBezTo>
                    <a:cubicBezTo>
                      <a:pt x="82" y="350"/>
                      <a:pt x="76" y="347"/>
                      <a:pt x="73" y="343"/>
                    </a:cubicBezTo>
                    <a:cubicBezTo>
                      <a:pt x="60" y="346"/>
                      <a:pt x="60" y="346"/>
                      <a:pt x="60" y="346"/>
                    </a:cubicBezTo>
                    <a:cubicBezTo>
                      <a:pt x="71" y="393"/>
                      <a:pt x="71" y="393"/>
                      <a:pt x="71" y="393"/>
                    </a:cubicBezTo>
                    <a:cubicBezTo>
                      <a:pt x="85" y="390"/>
                      <a:pt x="85" y="390"/>
                      <a:pt x="85" y="390"/>
                    </a:cubicBezTo>
                    <a:cubicBezTo>
                      <a:pt x="85" y="385"/>
                      <a:pt x="89" y="380"/>
                      <a:pt x="94" y="379"/>
                    </a:cubicBezTo>
                    <a:cubicBezTo>
                      <a:pt x="101" y="377"/>
                      <a:pt x="108" y="382"/>
                      <a:pt x="110" y="389"/>
                    </a:cubicBezTo>
                    <a:cubicBezTo>
                      <a:pt x="111" y="395"/>
                      <a:pt x="107" y="402"/>
                      <a:pt x="100" y="404"/>
                    </a:cubicBezTo>
                    <a:cubicBezTo>
                      <a:pt x="95" y="405"/>
                      <a:pt x="89" y="403"/>
                      <a:pt x="87" y="399"/>
                    </a:cubicBezTo>
                    <a:cubicBezTo>
                      <a:pt x="73" y="402"/>
                      <a:pt x="73" y="402"/>
                      <a:pt x="73" y="402"/>
                    </a:cubicBezTo>
                    <a:cubicBezTo>
                      <a:pt x="84" y="449"/>
                      <a:pt x="84" y="449"/>
                      <a:pt x="84" y="449"/>
                    </a:cubicBezTo>
                    <a:cubicBezTo>
                      <a:pt x="98" y="446"/>
                      <a:pt x="98" y="446"/>
                      <a:pt x="98" y="446"/>
                    </a:cubicBezTo>
                    <a:cubicBezTo>
                      <a:pt x="98" y="441"/>
                      <a:pt x="102" y="436"/>
                      <a:pt x="108" y="435"/>
                    </a:cubicBezTo>
                    <a:cubicBezTo>
                      <a:pt x="115" y="433"/>
                      <a:pt x="122" y="437"/>
                      <a:pt x="123" y="444"/>
                    </a:cubicBezTo>
                    <a:cubicBezTo>
                      <a:pt x="125" y="451"/>
                      <a:pt x="121" y="458"/>
                      <a:pt x="114" y="460"/>
                    </a:cubicBezTo>
                    <a:cubicBezTo>
                      <a:pt x="108" y="461"/>
                      <a:pt x="103" y="459"/>
                      <a:pt x="100" y="454"/>
                    </a:cubicBezTo>
                    <a:cubicBezTo>
                      <a:pt x="86" y="457"/>
                      <a:pt x="86" y="457"/>
                      <a:pt x="86" y="457"/>
                    </a:cubicBezTo>
                    <a:cubicBezTo>
                      <a:pt x="98" y="505"/>
                      <a:pt x="98" y="505"/>
                      <a:pt x="98" y="505"/>
                    </a:cubicBezTo>
                    <a:cubicBezTo>
                      <a:pt x="111" y="502"/>
                      <a:pt x="111" y="502"/>
                      <a:pt x="111" y="502"/>
                    </a:cubicBezTo>
                    <a:cubicBezTo>
                      <a:pt x="112" y="496"/>
                      <a:pt x="116" y="492"/>
                      <a:pt x="121" y="490"/>
                    </a:cubicBezTo>
                    <a:cubicBezTo>
                      <a:pt x="128" y="489"/>
                      <a:pt x="135" y="493"/>
                      <a:pt x="136" y="500"/>
                    </a:cubicBezTo>
                    <a:cubicBezTo>
                      <a:pt x="138" y="507"/>
                      <a:pt x="134" y="514"/>
                      <a:pt x="127" y="515"/>
                    </a:cubicBezTo>
                    <a:cubicBezTo>
                      <a:pt x="122" y="517"/>
                      <a:pt x="116" y="514"/>
                      <a:pt x="113" y="510"/>
                    </a:cubicBezTo>
                    <a:cubicBezTo>
                      <a:pt x="100" y="513"/>
                      <a:pt x="100" y="513"/>
                      <a:pt x="100" y="513"/>
                    </a:cubicBezTo>
                    <a:cubicBezTo>
                      <a:pt x="111" y="560"/>
                      <a:pt x="111" y="560"/>
                      <a:pt x="111" y="560"/>
                    </a:cubicBezTo>
                    <a:cubicBezTo>
                      <a:pt x="125" y="557"/>
                      <a:pt x="125" y="557"/>
                      <a:pt x="125" y="557"/>
                    </a:cubicBezTo>
                    <a:cubicBezTo>
                      <a:pt x="125" y="552"/>
                      <a:pt x="129" y="547"/>
                      <a:pt x="134" y="546"/>
                    </a:cubicBezTo>
                    <a:cubicBezTo>
                      <a:pt x="141" y="544"/>
                      <a:pt x="148" y="549"/>
                      <a:pt x="150" y="556"/>
                    </a:cubicBezTo>
                    <a:cubicBezTo>
                      <a:pt x="151" y="562"/>
                      <a:pt x="147" y="569"/>
                      <a:pt x="140" y="571"/>
                    </a:cubicBezTo>
                    <a:cubicBezTo>
                      <a:pt x="135" y="572"/>
                      <a:pt x="129" y="570"/>
                      <a:pt x="127" y="566"/>
                    </a:cubicBezTo>
                    <a:cubicBezTo>
                      <a:pt x="113" y="569"/>
                      <a:pt x="113" y="569"/>
                      <a:pt x="113" y="569"/>
                    </a:cubicBezTo>
                    <a:cubicBezTo>
                      <a:pt x="124" y="616"/>
                      <a:pt x="124" y="616"/>
                      <a:pt x="124" y="616"/>
                    </a:cubicBezTo>
                    <a:cubicBezTo>
                      <a:pt x="138" y="613"/>
                      <a:pt x="138" y="613"/>
                      <a:pt x="138" y="613"/>
                    </a:cubicBezTo>
                    <a:cubicBezTo>
                      <a:pt x="138" y="608"/>
                      <a:pt x="142" y="603"/>
                      <a:pt x="148" y="602"/>
                    </a:cubicBezTo>
                    <a:cubicBezTo>
                      <a:pt x="155" y="600"/>
                      <a:pt x="162" y="604"/>
                      <a:pt x="163" y="611"/>
                    </a:cubicBezTo>
                    <a:cubicBezTo>
                      <a:pt x="165" y="618"/>
                      <a:pt x="161" y="625"/>
                      <a:pt x="154" y="627"/>
                    </a:cubicBezTo>
                    <a:cubicBezTo>
                      <a:pt x="148" y="628"/>
                      <a:pt x="143" y="626"/>
                      <a:pt x="140" y="621"/>
                    </a:cubicBezTo>
                    <a:cubicBezTo>
                      <a:pt x="126" y="624"/>
                      <a:pt x="126" y="624"/>
                      <a:pt x="126" y="624"/>
                    </a:cubicBezTo>
                    <a:cubicBezTo>
                      <a:pt x="131" y="644"/>
                      <a:pt x="131" y="644"/>
                      <a:pt x="131" y="644"/>
                    </a:cubicBezTo>
                    <a:cubicBezTo>
                      <a:pt x="532" y="548"/>
                      <a:pt x="532" y="548"/>
                      <a:pt x="532" y="548"/>
                    </a:cubicBezTo>
                    <a:cubicBezTo>
                      <a:pt x="400" y="0"/>
                      <a:pt x="400" y="0"/>
                      <a:pt x="400" y="0"/>
                    </a:cubicBezTo>
                    <a:lnTo>
                      <a:pt x="0" y="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53" name="Freeform 7"/>
              <p:cNvSpPr>
                <a:spLocks noChangeArrowheads="1"/>
              </p:cNvSpPr>
              <p:nvPr/>
            </p:nvSpPr>
            <p:spPr bwMode="auto">
              <a:xfrm>
                <a:off x="768350" y="1990725"/>
                <a:ext cx="996950" cy="247650"/>
              </a:xfrm>
              <a:custGeom>
                <a:avLst/>
                <a:gdLst>
                  <a:gd name="T0" fmla="*/ 0 w 628"/>
                  <a:gd name="T1" fmla="*/ 152 h 156"/>
                  <a:gd name="T2" fmla="*/ 628 w 628"/>
                  <a:gd name="T3" fmla="*/ 0 h 156"/>
                  <a:gd name="T4" fmla="*/ 628 w 628"/>
                  <a:gd name="T5" fmla="*/ 6 h 156"/>
                  <a:gd name="T6" fmla="*/ 0 w 628"/>
                  <a:gd name="T7" fmla="*/ 156 h 156"/>
                  <a:gd name="T8" fmla="*/ 0 w 628"/>
                  <a:gd name="T9" fmla="*/ 152 h 156"/>
                </a:gdLst>
                <a:ahLst/>
                <a:cxnLst>
                  <a:cxn ang="0">
                    <a:pos x="T0" y="T1"/>
                  </a:cxn>
                  <a:cxn ang="0">
                    <a:pos x="T2" y="T3"/>
                  </a:cxn>
                  <a:cxn ang="0">
                    <a:pos x="T4" y="T5"/>
                  </a:cxn>
                  <a:cxn ang="0">
                    <a:pos x="T6" y="T7"/>
                  </a:cxn>
                  <a:cxn ang="0">
                    <a:pos x="T8" y="T9"/>
                  </a:cxn>
                </a:cxnLst>
                <a:rect l="0" t="0" r="r" b="b"/>
                <a:pathLst>
                  <a:path w="628" h="156">
                    <a:moveTo>
                      <a:pt x="0" y="152"/>
                    </a:moveTo>
                    <a:lnTo>
                      <a:pt x="628" y="0"/>
                    </a:lnTo>
                    <a:lnTo>
                      <a:pt x="628" y="6"/>
                    </a:lnTo>
                    <a:lnTo>
                      <a:pt x="0" y="156"/>
                    </a:lnTo>
                    <a:lnTo>
                      <a:pt x="0" y="152"/>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54" name="Freeform 8"/>
              <p:cNvSpPr>
                <a:spLocks noChangeArrowheads="1"/>
              </p:cNvSpPr>
              <p:nvPr/>
            </p:nvSpPr>
            <p:spPr bwMode="auto">
              <a:xfrm>
                <a:off x="747713" y="1908175"/>
                <a:ext cx="996950" cy="244475"/>
              </a:xfrm>
              <a:custGeom>
                <a:avLst/>
                <a:gdLst>
                  <a:gd name="T0" fmla="*/ 0 w 628"/>
                  <a:gd name="T1" fmla="*/ 150 h 154"/>
                  <a:gd name="T2" fmla="*/ 628 w 628"/>
                  <a:gd name="T3" fmla="*/ 0 h 154"/>
                  <a:gd name="T4" fmla="*/ 628 w 628"/>
                  <a:gd name="T5" fmla="*/ 4 h 154"/>
                  <a:gd name="T6" fmla="*/ 0 w 628"/>
                  <a:gd name="T7" fmla="*/ 154 h 154"/>
                  <a:gd name="T8" fmla="*/ 0 w 628"/>
                  <a:gd name="T9" fmla="*/ 150 h 154"/>
                </a:gdLst>
                <a:ahLst/>
                <a:cxnLst>
                  <a:cxn ang="0">
                    <a:pos x="T0" y="T1"/>
                  </a:cxn>
                  <a:cxn ang="0">
                    <a:pos x="T2" y="T3"/>
                  </a:cxn>
                  <a:cxn ang="0">
                    <a:pos x="T4" y="T5"/>
                  </a:cxn>
                  <a:cxn ang="0">
                    <a:pos x="T6" y="T7"/>
                  </a:cxn>
                  <a:cxn ang="0">
                    <a:pos x="T8" y="T9"/>
                  </a:cxn>
                </a:cxnLst>
                <a:rect l="0" t="0" r="r" b="b"/>
                <a:pathLst>
                  <a:path w="628" h="154">
                    <a:moveTo>
                      <a:pt x="0" y="150"/>
                    </a:moveTo>
                    <a:lnTo>
                      <a:pt x="628" y="0"/>
                    </a:lnTo>
                    <a:lnTo>
                      <a:pt x="628" y="4"/>
                    </a:lnTo>
                    <a:lnTo>
                      <a:pt x="0" y="154"/>
                    </a:lnTo>
                    <a:lnTo>
                      <a:pt x="0" y="150"/>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55" name="Freeform 9"/>
              <p:cNvSpPr>
                <a:spLocks noChangeArrowheads="1"/>
              </p:cNvSpPr>
              <p:nvPr/>
            </p:nvSpPr>
            <p:spPr bwMode="auto">
              <a:xfrm>
                <a:off x="727075" y="1824038"/>
                <a:ext cx="996950" cy="242888"/>
              </a:xfrm>
              <a:custGeom>
                <a:avLst/>
                <a:gdLst>
                  <a:gd name="T0" fmla="*/ 0 w 628"/>
                  <a:gd name="T1" fmla="*/ 150 h 153"/>
                  <a:gd name="T2" fmla="*/ 628 w 628"/>
                  <a:gd name="T3" fmla="*/ 0 h 153"/>
                  <a:gd name="T4" fmla="*/ 628 w 628"/>
                  <a:gd name="T5" fmla="*/ 3 h 153"/>
                  <a:gd name="T6" fmla="*/ 0 w 628"/>
                  <a:gd name="T7" fmla="*/ 153 h 153"/>
                  <a:gd name="T8" fmla="*/ 0 w 628"/>
                  <a:gd name="T9" fmla="*/ 150 h 153"/>
                </a:gdLst>
                <a:ahLst/>
                <a:cxnLst>
                  <a:cxn ang="0">
                    <a:pos x="T0" y="T1"/>
                  </a:cxn>
                  <a:cxn ang="0">
                    <a:pos x="T2" y="T3"/>
                  </a:cxn>
                  <a:cxn ang="0">
                    <a:pos x="T4" y="T5"/>
                  </a:cxn>
                  <a:cxn ang="0">
                    <a:pos x="T6" y="T7"/>
                  </a:cxn>
                  <a:cxn ang="0">
                    <a:pos x="T8" y="T9"/>
                  </a:cxn>
                </a:cxnLst>
                <a:rect l="0" t="0" r="r" b="b"/>
                <a:pathLst>
                  <a:path w="628" h="153">
                    <a:moveTo>
                      <a:pt x="0" y="150"/>
                    </a:moveTo>
                    <a:lnTo>
                      <a:pt x="628" y="0"/>
                    </a:lnTo>
                    <a:lnTo>
                      <a:pt x="628" y="3"/>
                    </a:lnTo>
                    <a:lnTo>
                      <a:pt x="0" y="153"/>
                    </a:lnTo>
                    <a:lnTo>
                      <a:pt x="0" y="150"/>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56" name="Freeform 10"/>
              <p:cNvSpPr>
                <a:spLocks noChangeArrowheads="1"/>
              </p:cNvSpPr>
              <p:nvPr/>
            </p:nvSpPr>
            <p:spPr bwMode="auto">
              <a:xfrm>
                <a:off x="706438" y="1738313"/>
                <a:ext cx="996950" cy="246063"/>
              </a:xfrm>
              <a:custGeom>
                <a:avLst/>
                <a:gdLst>
                  <a:gd name="T0" fmla="*/ 0 w 628"/>
                  <a:gd name="T1" fmla="*/ 150 h 155"/>
                  <a:gd name="T2" fmla="*/ 628 w 628"/>
                  <a:gd name="T3" fmla="*/ 0 h 155"/>
                  <a:gd name="T4" fmla="*/ 628 w 628"/>
                  <a:gd name="T5" fmla="*/ 4 h 155"/>
                  <a:gd name="T6" fmla="*/ 2 w 628"/>
                  <a:gd name="T7" fmla="*/ 155 h 155"/>
                  <a:gd name="T8" fmla="*/ 0 w 628"/>
                  <a:gd name="T9" fmla="*/ 150 h 155"/>
                </a:gdLst>
                <a:ahLst/>
                <a:cxnLst>
                  <a:cxn ang="0">
                    <a:pos x="T0" y="T1"/>
                  </a:cxn>
                  <a:cxn ang="0">
                    <a:pos x="T2" y="T3"/>
                  </a:cxn>
                  <a:cxn ang="0">
                    <a:pos x="T4" y="T5"/>
                  </a:cxn>
                  <a:cxn ang="0">
                    <a:pos x="T6" y="T7"/>
                  </a:cxn>
                  <a:cxn ang="0">
                    <a:pos x="T8" y="T9"/>
                  </a:cxn>
                </a:cxnLst>
                <a:rect l="0" t="0" r="r" b="b"/>
                <a:pathLst>
                  <a:path w="628" h="155">
                    <a:moveTo>
                      <a:pt x="0" y="150"/>
                    </a:moveTo>
                    <a:lnTo>
                      <a:pt x="628" y="0"/>
                    </a:lnTo>
                    <a:lnTo>
                      <a:pt x="628" y="4"/>
                    </a:lnTo>
                    <a:lnTo>
                      <a:pt x="2" y="155"/>
                    </a:lnTo>
                    <a:lnTo>
                      <a:pt x="0" y="150"/>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57" name="Freeform 11"/>
              <p:cNvSpPr>
                <a:spLocks noChangeArrowheads="1"/>
              </p:cNvSpPr>
              <p:nvPr/>
            </p:nvSpPr>
            <p:spPr bwMode="auto">
              <a:xfrm>
                <a:off x="685800" y="1652588"/>
                <a:ext cx="1000125" cy="247650"/>
              </a:xfrm>
              <a:custGeom>
                <a:avLst/>
                <a:gdLst>
                  <a:gd name="T0" fmla="*/ 0 w 630"/>
                  <a:gd name="T1" fmla="*/ 152 h 156"/>
                  <a:gd name="T2" fmla="*/ 628 w 630"/>
                  <a:gd name="T3" fmla="*/ 0 h 156"/>
                  <a:gd name="T4" fmla="*/ 630 w 630"/>
                  <a:gd name="T5" fmla="*/ 6 h 156"/>
                  <a:gd name="T6" fmla="*/ 2 w 630"/>
                  <a:gd name="T7" fmla="*/ 156 h 156"/>
                  <a:gd name="T8" fmla="*/ 0 w 630"/>
                  <a:gd name="T9" fmla="*/ 152 h 156"/>
                </a:gdLst>
                <a:ahLst/>
                <a:cxnLst>
                  <a:cxn ang="0">
                    <a:pos x="T0" y="T1"/>
                  </a:cxn>
                  <a:cxn ang="0">
                    <a:pos x="T2" y="T3"/>
                  </a:cxn>
                  <a:cxn ang="0">
                    <a:pos x="T4" y="T5"/>
                  </a:cxn>
                  <a:cxn ang="0">
                    <a:pos x="T6" y="T7"/>
                  </a:cxn>
                  <a:cxn ang="0">
                    <a:pos x="T8" y="T9"/>
                  </a:cxn>
                </a:cxnLst>
                <a:rect l="0" t="0" r="r" b="b"/>
                <a:pathLst>
                  <a:path w="630" h="156">
                    <a:moveTo>
                      <a:pt x="0" y="152"/>
                    </a:moveTo>
                    <a:lnTo>
                      <a:pt x="628" y="0"/>
                    </a:lnTo>
                    <a:lnTo>
                      <a:pt x="630" y="6"/>
                    </a:lnTo>
                    <a:lnTo>
                      <a:pt x="2" y="156"/>
                    </a:lnTo>
                    <a:lnTo>
                      <a:pt x="0" y="152"/>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58" name="Freeform 12"/>
              <p:cNvSpPr>
                <a:spLocks noChangeArrowheads="1"/>
              </p:cNvSpPr>
              <p:nvPr/>
            </p:nvSpPr>
            <p:spPr bwMode="auto">
              <a:xfrm>
                <a:off x="665163" y="1571625"/>
                <a:ext cx="1000125" cy="242888"/>
              </a:xfrm>
              <a:custGeom>
                <a:avLst/>
                <a:gdLst>
                  <a:gd name="T0" fmla="*/ 0 w 630"/>
                  <a:gd name="T1" fmla="*/ 150 h 153"/>
                  <a:gd name="T2" fmla="*/ 628 w 630"/>
                  <a:gd name="T3" fmla="*/ 0 h 153"/>
                  <a:gd name="T4" fmla="*/ 630 w 630"/>
                  <a:gd name="T5" fmla="*/ 3 h 153"/>
                  <a:gd name="T6" fmla="*/ 2 w 630"/>
                  <a:gd name="T7" fmla="*/ 153 h 153"/>
                  <a:gd name="T8" fmla="*/ 0 w 630"/>
                  <a:gd name="T9" fmla="*/ 150 h 153"/>
                </a:gdLst>
                <a:ahLst/>
                <a:cxnLst>
                  <a:cxn ang="0">
                    <a:pos x="T0" y="T1"/>
                  </a:cxn>
                  <a:cxn ang="0">
                    <a:pos x="T2" y="T3"/>
                  </a:cxn>
                  <a:cxn ang="0">
                    <a:pos x="T4" y="T5"/>
                  </a:cxn>
                  <a:cxn ang="0">
                    <a:pos x="T6" y="T7"/>
                  </a:cxn>
                  <a:cxn ang="0">
                    <a:pos x="T8" y="T9"/>
                  </a:cxn>
                </a:cxnLst>
                <a:rect l="0" t="0" r="r" b="b"/>
                <a:pathLst>
                  <a:path w="630" h="153">
                    <a:moveTo>
                      <a:pt x="0" y="150"/>
                    </a:moveTo>
                    <a:lnTo>
                      <a:pt x="628" y="0"/>
                    </a:lnTo>
                    <a:lnTo>
                      <a:pt x="630" y="3"/>
                    </a:lnTo>
                    <a:lnTo>
                      <a:pt x="2" y="153"/>
                    </a:lnTo>
                    <a:lnTo>
                      <a:pt x="0" y="150"/>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59" name="Freeform 13"/>
              <p:cNvSpPr>
                <a:spLocks noChangeArrowheads="1"/>
              </p:cNvSpPr>
              <p:nvPr/>
            </p:nvSpPr>
            <p:spPr bwMode="auto">
              <a:xfrm>
                <a:off x="644525" y="1485900"/>
                <a:ext cx="1000125" cy="244475"/>
              </a:xfrm>
              <a:custGeom>
                <a:avLst/>
                <a:gdLst>
                  <a:gd name="T0" fmla="*/ 0 w 630"/>
                  <a:gd name="T1" fmla="*/ 150 h 154"/>
                  <a:gd name="T2" fmla="*/ 628 w 630"/>
                  <a:gd name="T3" fmla="*/ 0 h 154"/>
                  <a:gd name="T4" fmla="*/ 630 w 630"/>
                  <a:gd name="T5" fmla="*/ 4 h 154"/>
                  <a:gd name="T6" fmla="*/ 2 w 630"/>
                  <a:gd name="T7" fmla="*/ 154 h 154"/>
                  <a:gd name="T8" fmla="*/ 0 w 630"/>
                  <a:gd name="T9" fmla="*/ 150 h 154"/>
                </a:gdLst>
                <a:ahLst/>
                <a:cxnLst>
                  <a:cxn ang="0">
                    <a:pos x="T0" y="T1"/>
                  </a:cxn>
                  <a:cxn ang="0">
                    <a:pos x="T2" y="T3"/>
                  </a:cxn>
                  <a:cxn ang="0">
                    <a:pos x="T4" y="T5"/>
                  </a:cxn>
                  <a:cxn ang="0">
                    <a:pos x="T6" y="T7"/>
                  </a:cxn>
                  <a:cxn ang="0">
                    <a:pos x="T8" y="T9"/>
                  </a:cxn>
                </a:cxnLst>
                <a:rect l="0" t="0" r="r" b="b"/>
                <a:pathLst>
                  <a:path w="630" h="154">
                    <a:moveTo>
                      <a:pt x="0" y="150"/>
                    </a:moveTo>
                    <a:lnTo>
                      <a:pt x="628" y="0"/>
                    </a:lnTo>
                    <a:lnTo>
                      <a:pt x="630" y="4"/>
                    </a:lnTo>
                    <a:lnTo>
                      <a:pt x="2" y="154"/>
                    </a:lnTo>
                    <a:lnTo>
                      <a:pt x="0" y="150"/>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60" name="Freeform 14"/>
              <p:cNvSpPr>
                <a:spLocks noChangeArrowheads="1"/>
              </p:cNvSpPr>
              <p:nvPr/>
            </p:nvSpPr>
            <p:spPr bwMode="auto">
              <a:xfrm>
                <a:off x="623888" y="1400175"/>
                <a:ext cx="1000125" cy="247650"/>
              </a:xfrm>
              <a:custGeom>
                <a:avLst/>
                <a:gdLst>
                  <a:gd name="T0" fmla="*/ 0 w 630"/>
                  <a:gd name="T1" fmla="*/ 150 h 156"/>
                  <a:gd name="T2" fmla="*/ 628 w 630"/>
                  <a:gd name="T3" fmla="*/ 0 h 156"/>
                  <a:gd name="T4" fmla="*/ 630 w 630"/>
                  <a:gd name="T5" fmla="*/ 4 h 156"/>
                  <a:gd name="T6" fmla="*/ 2 w 630"/>
                  <a:gd name="T7" fmla="*/ 156 h 156"/>
                  <a:gd name="T8" fmla="*/ 0 w 630"/>
                  <a:gd name="T9" fmla="*/ 150 h 156"/>
                </a:gdLst>
                <a:ahLst/>
                <a:cxnLst>
                  <a:cxn ang="0">
                    <a:pos x="T0" y="T1"/>
                  </a:cxn>
                  <a:cxn ang="0">
                    <a:pos x="T2" y="T3"/>
                  </a:cxn>
                  <a:cxn ang="0">
                    <a:pos x="T4" y="T5"/>
                  </a:cxn>
                  <a:cxn ang="0">
                    <a:pos x="T6" y="T7"/>
                  </a:cxn>
                  <a:cxn ang="0">
                    <a:pos x="T8" y="T9"/>
                  </a:cxn>
                </a:cxnLst>
                <a:rect l="0" t="0" r="r" b="b"/>
                <a:pathLst>
                  <a:path w="630" h="156">
                    <a:moveTo>
                      <a:pt x="0" y="150"/>
                    </a:moveTo>
                    <a:lnTo>
                      <a:pt x="628" y="0"/>
                    </a:lnTo>
                    <a:lnTo>
                      <a:pt x="630" y="4"/>
                    </a:lnTo>
                    <a:lnTo>
                      <a:pt x="2" y="156"/>
                    </a:lnTo>
                    <a:lnTo>
                      <a:pt x="0" y="150"/>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61" name="Freeform 15"/>
              <p:cNvSpPr>
                <a:spLocks noChangeArrowheads="1"/>
              </p:cNvSpPr>
              <p:nvPr/>
            </p:nvSpPr>
            <p:spPr bwMode="auto">
              <a:xfrm>
                <a:off x="606425" y="1316038"/>
                <a:ext cx="996950" cy="246063"/>
              </a:xfrm>
              <a:custGeom>
                <a:avLst/>
                <a:gdLst>
                  <a:gd name="T0" fmla="*/ 0 w 628"/>
                  <a:gd name="T1" fmla="*/ 151 h 155"/>
                  <a:gd name="T2" fmla="*/ 626 w 628"/>
                  <a:gd name="T3" fmla="*/ 0 h 155"/>
                  <a:gd name="T4" fmla="*/ 628 w 628"/>
                  <a:gd name="T5" fmla="*/ 5 h 155"/>
                  <a:gd name="T6" fmla="*/ 0 w 628"/>
                  <a:gd name="T7" fmla="*/ 155 h 155"/>
                  <a:gd name="T8" fmla="*/ 0 w 628"/>
                  <a:gd name="T9" fmla="*/ 151 h 155"/>
                </a:gdLst>
                <a:ahLst/>
                <a:cxnLst>
                  <a:cxn ang="0">
                    <a:pos x="T0" y="T1"/>
                  </a:cxn>
                  <a:cxn ang="0">
                    <a:pos x="T2" y="T3"/>
                  </a:cxn>
                  <a:cxn ang="0">
                    <a:pos x="T4" y="T5"/>
                  </a:cxn>
                  <a:cxn ang="0">
                    <a:pos x="T6" y="T7"/>
                  </a:cxn>
                  <a:cxn ang="0">
                    <a:pos x="T8" y="T9"/>
                  </a:cxn>
                </a:cxnLst>
                <a:rect l="0" t="0" r="r" b="b"/>
                <a:pathLst>
                  <a:path w="628" h="155">
                    <a:moveTo>
                      <a:pt x="0" y="151"/>
                    </a:moveTo>
                    <a:lnTo>
                      <a:pt x="626" y="0"/>
                    </a:lnTo>
                    <a:lnTo>
                      <a:pt x="628" y="5"/>
                    </a:lnTo>
                    <a:lnTo>
                      <a:pt x="0" y="155"/>
                    </a:lnTo>
                    <a:lnTo>
                      <a:pt x="0" y="151"/>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62" name="Freeform 16"/>
              <p:cNvSpPr>
                <a:spLocks noChangeArrowheads="1"/>
              </p:cNvSpPr>
              <p:nvPr/>
            </p:nvSpPr>
            <p:spPr bwMode="auto">
              <a:xfrm>
                <a:off x="585788" y="1233488"/>
                <a:ext cx="996950" cy="242888"/>
              </a:xfrm>
              <a:custGeom>
                <a:avLst/>
                <a:gdLst>
                  <a:gd name="T0" fmla="*/ 0 w 628"/>
                  <a:gd name="T1" fmla="*/ 150 h 153"/>
                  <a:gd name="T2" fmla="*/ 628 w 628"/>
                  <a:gd name="T3" fmla="*/ 0 h 153"/>
                  <a:gd name="T4" fmla="*/ 628 w 628"/>
                  <a:gd name="T5" fmla="*/ 4 h 153"/>
                  <a:gd name="T6" fmla="*/ 0 w 628"/>
                  <a:gd name="T7" fmla="*/ 153 h 153"/>
                  <a:gd name="T8" fmla="*/ 0 w 628"/>
                  <a:gd name="T9" fmla="*/ 150 h 153"/>
                </a:gdLst>
                <a:ahLst/>
                <a:cxnLst>
                  <a:cxn ang="0">
                    <a:pos x="T0" y="T1"/>
                  </a:cxn>
                  <a:cxn ang="0">
                    <a:pos x="T2" y="T3"/>
                  </a:cxn>
                  <a:cxn ang="0">
                    <a:pos x="T4" y="T5"/>
                  </a:cxn>
                  <a:cxn ang="0">
                    <a:pos x="T6" y="T7"/>
                  </a:cxn>
                  <a:cxn ang="0">
                    <a:pos x="T8" y="T9"/>
                  </a:cxn>
                </a:cxnLst>
                <a:rect l="0" t="0" r="r" b="b"/>
                <a:pathLst>
                  <a:path w="628" h="153">
                    <a:moveTo>
                      <a:pt x="0" y="150"/>
                    </a:moveTo>
                    <a:lnTo>
                      <a:pt x="628" y="0"/>
                    </a:lnTo>
                    <a:lnTo>
                      <a:pt x="628" y="4"/>
                    </a:lnTo>
                    <a:lnTo>
                      <a:pt x="0" y="153"/>
                    </a:lnTo>
                    <a:lnTo>
                      <a:pt x="0" y="150"/>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63" name="Freeform 17"/>
              <p:cNvSpPr>
                <a:spLocks noChangeArrowheads="1"/>
              </p:cNvSpPr>
              <p:nvPr/>
            </p:nvSpPr>
            <p:spPr bwMode="auto">
              <a:xfrm>
                <a:off x="565150" y="1147763"/>
                <a:ext cx="996950" cy="244475"/>
              </a:xfrm>
              <a:custGeom>
                <a:avLst/>
                <a:gdLst>
                  <a:gd name="T0" fmla="*/ 0 w 628"/>
                  <a:gd name="T1" fmla="*/ 150 h 154"/>
                  <a:gd name="T2" fmla="*/ 628 w 628"/>
                  <a:gd name="T3" fmla="*/ 0 h 154"/>
                  <a:gd name="T4" fmla="*/ 628 w 628"/>
                  <a:gd name="T5" fmla="*/ 4 h 154"/>
                  <a:gd name="T6" fmla="*/ 0 w 628"/>
                  <a:gd name="T7" fmla="*/ 154 h 154"/>
                  <a:gd name="T8" fmla="*/ 0 w 628"/>
                  <a:gd name="T9" fmla="*/ 150 h 154"/>
                </a:gdLst>
                <a:ahLst/>
                <a:cxnLst>
                  <a:cxn ang="0">
                    <a:pos x="T0" y="T1"/>
                  </a:cxn>
                  <a:cxn ang="0">
                    <a:pos x="T2" y="T3"/>
                  </a:cxn>
                  <a:cxn ang="0">
                    <a:pos x="T4" y="T5"/>
                  </a:cxn>
                  <a:cxn ang="0">
                    <a:pos x="T6" y="T7"/>
                  </a:cxn>
                  <a:cxn ang="0">
                    <a:pos x="T8" y="T9"/>
                  </a:cxn>
                </a:cxnLst>
                <a:rect l="0" t="0" r="r" b="b"/>
                <a:pathLst>
                  <a:path w="628" h="154">
                    <a:moveTo>
                      <a:pt x="0" y="150"/>
                    </a:moveTo>
                    <a:lnTo>
                      <a:pt x="628" y="0"/>
                    </a:lnTo>
                    <a:lnTo>
                      <a:pt x="628" y="4"/>
                    </a:lnTo>
                    <a:lnTo>
                      <a:pt x="0" y="154"/>
                    </a:lnTo>
                    <a:lnTo>
                      <a:pt x="0" y="150"/>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64" name="Freeform 18"/>
              <p:cNvSpPr>
                <a:spLocks noChangeArrowheads="1"/>
              </p:cNvSpPr>
              <p:nvPr/>
            </p:nvSpPr>
            <p:spPr bwMode="auto">
              <a:xfrm>
                <a:off x="544513" y="1063625"/>
                <a:ext cx="996950" cy="246063"/>
              </a:xfrm>
              <a:custGeom>
                <a:avLst/>
                <a:gdLst>
                  <a:gd name="T0" fmla="*/ 0 w 628"/>
                  <a:gd name="T1" fmla="*/ 149 h 155"/>
                  <a:gd name="T2" fmla="*/ 628 w 628"/>
                  <a:gd name="T3" fmla="*/ 0 h 155"/>
                  <a:gd name="T4" fmla="*/ 628 w 628"/>
                  <a:gd name="T5" fmla="*/ 3 h 155"/>
                  <a:gd name="T6" fmla="*/ 0 w 628"/>
                  <a:gd name="T7" fmla="*/ 155 h 155"/>
                  <a:gd name="T8" fmla="*/ 0 w 628"/>
                  <a:gd name="T9" fmla="*/ 149 h 155"/>
                </a:gdLst>
                <a:ahLst/>
                <a:cxnLst>
                  <a:cxn ang="0">
                    <a:pos x="T0" y="T1"/>
                  </a:cxn>
                  <a:cxn ang="0">
                    <a:pos x="T2" y="T3"/>
                  </a:cxn>
                  <a:cxn ang="0">
                    <a:pos x="T4" y="T5"/>
                  </a:cxn>
                  <a:cxn ang="0">
                    <a:pos x="T6" y="T7"/>
                  </a:cxn>
                  <a:cxn ang="0">
                    <a:pos x="T8" y="T9"/>
                  </a:cxn>
                </a:cxnLst>
                <a:rect l="0" t="0" r="r" b="b"/>
                <a:pathLst>
                  <a:path w="628" h="155">
                    <a:moveTo>
                      <a:pt x="0" y="149"/>
                    </a:moveTo>
                    <a:lnTo>
                      <a:pt x="628" y="0"/>
                    </a:lnTo>
                    <a:lnTo>
                      <a:pt x="628" y="3"/>
                    </a:lnTo>
                    <a:lnTo>
                      <a:pt x="0" y="155"/>
                    </a:lnTo>
                    <a:lnTo>
                      <a:pt x="0" y="149"/>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65" name="Freeform 19"/>
              <p:cNvSpPr>
                <a:spLocks noChangeArrowheads="1"/>
              </p:cNvSpPr>
              <p:nvPr/>
            </p:nvSpPr>
            <p:spPr bwMode="auto">
              <a:xfrm>
                <a:off x="523875" y="977900"/>
                <a:ext cx="996950" cy="246063"/>
              </a:xfrm>
              <a:custGeom>
                <a:avLst/>
                <a:gdLst>
                  <a:gd name="T0" fmla="*/ 0 w 628"/>
                  <a:gd name="T1" fmla="*/ 152 h 155"/>
                  <a:gd name="T2" fmla="*/ 628 w 628"/>
                  <a:gd name="T3" fmla="*/ 0 h 155"/>
                  <a:gd name="T4" fmla="*/ 628 w 628"/>
                  <a:gd name="T5" fmla="*/ 6 h 155"/>
                  <a:gd name="T6" fmla="*/ 2 w 628"/>
                  <a:gd name="T7" fmla="*/ 155 h 155"/>
                  <a:gd name="T8" fmla="*/ 0 w 628"/>
                  <a:gd name="T9" fmla="*/ 152 h 155"/>
                </a:gdLst>
                <a:ahLst/>
                <a:cxnLst>
                  <a:cxn ang="0">
                    <a:pos x="T0" y="T1"/>
                  </a:cxn>
                  <a:cxn ang="0">
                    <a:pos x="T2" y="T3"/>
                  </a:cxn>
                  <a:cxn ang="0">
                    <a:pos x="T4" y="T5"/>
                  </a:cxn>
                  <a:cxn ang="0">
                    <a:pos x="T6" y="T7"/>
                  </a:cxn>
                  <a:cxn ang="0">
                    <a:pos x="T8" y="T9"/>
                  </a:cxn>
                </a:cxnLst>
                <a:rect l="0" t="0" r="r" b="b"/>
                <a:pathLst>
                  <a:path w="628" h="155">
                    <a:moveTo>
                      <a:pt x="0" y="152"/>
                    </a:moveTo>
                    <a:lnTo>
                      <a:pt x="628" y="0"/>
                    </a:lnTo>
                    <a:lnTo>
                      <a:pt x="628" y="6"/>
                    </a:lnTo>
                    <a:lnTo>
                      <a:pt x="2" y="155"/>
                    </a:lnTo>
                    <a:lnTo>
                      <a:pt x="0" y="152"/>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66" name="Freeform 20"/>
              <p:cNvSpPr>
                <a:spLocks noChangeArrowheads="1"/>
              </p:cNvSpPr>
              <p:nvPr/>
            </p:nvSpPr>
            <p:spPr bwMode="auto">
              <a:xfrm>
                <a:off x="503238" y="895350"/>
                <a:ext cx="1000125" cy="244475"/>
              </a:xfrm>
              <a:custGeom>
                <a:avLst/>
                <a:gdLst>
                  <a:gd name="T0" fmla="*/ 0 w 630"/>
                  <a:gd name="T1" fmla="*/ 150 h 154"/>
                  <a:gd name="T2" fmla="*/ 628 w 630"/>
                  <a:gd name="T3" fmla="*/ 0 h 154"/>
                  <a:gd name="T4" fmla="*/ 630 w 630"/>
                  <a:gd name="T5" fmla="*/ 4 h 154"/>
                  <a:gd name="T6" fmla="*/ 2 w 630"/>
                  <a:gd name="T7" fmla="*/ 154 h 154"/>
                  <a:gd name="T8" fmla="*/ 0 w 630"/>
                  <a:gd name="T9" fmla="*/ 150 h 154"/>
                </a:gdLst>
                <a:ahLst/>
                <a:cxnLst>
                  <a:cxn ang="0">
                    <a:pos x="T0" y="T1"/>
                  </a:cxn>
                  <a:cxn ang="0">
                    <a:pos x="T2" y="T3"/>
                  </a:cxn>
                  <a:cxn ang="0">
                    <a:pos x="T4" y="T5"/>
                  </a:cxn>
                  <a:cxn ang="0">
                    <a:pos x="T6" y="T7"/>
                  </a:cxn>
                  <a:cxn ang="0">
                    <a:pos x="T8" y="T9"/>
                  </a:cxn>
                </a:cxnLst>
                <a:rect l="0" t="0" r="r" b="b"/>
                <a:pathLst>
                  <a:path w="630" h="154">
                    <a:moveTo>
                      <a:pt x="0" y="150"/>
                    </a:moveTo>
                    <a:lnTo>
                      <a:pt x="628" y="0"/>
                    </a:lnTo>
                    <a:lnTo>
                      <a:pt x="630" y="4"/>
                    </a:lnTo>
                    <a:lnTo>
                      <a:pt x="2" y="154"/>
                    </a:lnTo>
                    <a:lnTo>
                      <a:pt x="0" y="150"/>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67" name="Freeform 21"/>
              <p:cNvSpPr>
                <a:spLocks noChangeArrowheads="1"/>
              </p:cNvSpPr>
              <p:nvPr/>
            </p:nvSpPr>
            <p:spPr bwMode="auto">
              <a:xfrm>
                <a:off x="482600" y="811213"/>
                <a:ext cx="1000125" cy="242888"/>
              </a:xfrm>
              <a:custGeom>
                <a:avLst/>
                <a:gdLst>
                  <a:gd name="T0" fmla="*/ 0 w 630"/>
                  <a:gd name="T1" fmla="*/ 149 h 153"/>
                  <a:gd name="T2" fmla="*/ 628 w 630"/>
                  <a:gd name="T3" fmla="*/ 0 h 153"/>
                  <a:gd name="T4" fmla="*/ 630 w 630"/>
                  <a:gd name="T5" fmla="*/ 3 h 153"/>
                  <a:gd name="T6" fmla="*/ 2 w 630"/>
                  <a:gd name="T7" fmla="*/ 153 h 153"/>
                  <a:gd name="T8" fmla="*/ 0 w 630"/>
                  <a:gd name="T9" fmla="*/ 149 h 153"/>
                </a:gdLst>
                <a:ahLst/>
                <a:cxnLst>
                  <a:cxn ang="0">
                    <a:pos x="T0" y="T1"/>
                  </a:cxn>
                  <a:cxn ang="0">
                    <a:pos x="T2" y="T3"/>
                  </a:cxn>
                  <a:cxn ang="0">
                    <a:pos x="T4" y="T5"/>
                  </a:cxn>
                  <a:cxn ang="0">
                    <a:pos x="T6" y="T7"/>
                  </a:cxn>
                  <a:cxn ang="0">
                    <a:pos x="T8" y="T9"/>
                  </a:cxn>
                </a:cxnLst>
                <a:rect l="0" t="0" r="r" b="b"/>
                <a:pathLst>
                  <a:path w="630" h="153">
                    <a:moveTo>
                      <a:pt x="0" y="149"/>
                    </a:moveTo>
                    <a:lnTo>
                      <a:pt x="628" y="0"/>
                    </a:lnTo>
                    <a:lnTo>
                      <a:pt x="630" y="3"/>
                    </a:lnTo>
                    <a:lnTo>
                      <a:pt x="2" y="153"/>
                    </a:lnTo>
                    <a:lnTo>
                      <a:pt x="0" y="149"/>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68" name="Freeform 22"/>
              <p:cNvSpPr>
                <a:spLocks noChangeArrowheads="1"/>
              </p:cNvSpPr>
              <p:nvPr/>
            </p:nvSpPr>
            <p:spPr bwMode="auto">
              <a:xfrm>
                <a:off x="461963" y="725488"/>
                <a:ext cx="1000125" cy="246063"/>
              </a:xfrm>
              <a:custGeom>
                <a:avLst/>
                <a:gdLst>
                  <a:gd name="T0" fmla="*/ 0 w 630"/>
                  <a:gd name="T1" fmla="*/ 150 h 155"/>
                  <a:gd name="T2" fmla="*/ 628 w 630"/>
                  <a:gd name="T3" fmla="*/ 0 h 155"/>
                  <a:gd name="T4" fmla="*/ 630 w 630"/>
                  <a:gd name="T5" fmla="*/ 4 h 155"/>
                  <a:gd name="T6" fmla="*/ 2 w 630"/>
                  <a:gd name="T7" fmla="*/ 155 h 155"/>
                  <a:gd name="T8" fmla="*/ 0 w 630"/>
                  <a:gd name="T9" fmla="*/ 150 h 155"/>
                </a:gdLst>
                <a:ahLst/>
                <a:cxnLst>
                  <a:cxn ang="0">
                    <a:pos x="T0" y="T1"/>
                  </a:cxn>
                  <a:cxn ang="0">
                    <a:pos x="T2" y="T3"/>
                  </a:cxn>
                  <a:cxn ang="0">
                    <a:pos x="T4" y="T5"/>
                  </a:cxn>
                  <a:cxn ang="0">
                    <a:pos x="T6" y="T7"/>
                  </a:cxn>
                  <a:cxn ang="0">
                    <a:pos x="T8" y="T9"/>
                  </a:cxn>
                </a:cxnLst>
                <a:rect l="0" t="0" r="r" b="b"/>
                <a:pathLst>
                  <a:path w="630" h="155">
                    <a:moveTo>
                      <a:pt x="0" y="150"/>
                    </a:moveTo>
                    <a:lnTo>
                      <a:pt x="628" y="0"/>
                    </a:lnTo>
                    <a:lnTo>
                      <a:pt x="630" y="4"/>
                    </a:lnTo>
                    <a:lnTo>
                      <a:pt x="2" y="155"/>
                    </a:lnTo>
                    <a:lnTo>
                      <a:pt x="0" y="150"/>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69" name="Freeform 23"/>
              <p:cNvSpPr>
                <a:spLocks noChangeArrowheads="1"/>
              </p:cNvSpPr>
              <p:nvPr/>
            </p:nvSpPr>
            <p:spPr bwMode="auto">
              <a:xfrm>
                <a:off x="441325" y="639763"/>
                <a:ext cx="1000125" cy="247650"/>
              </a:xfrm>
              <a:custGeom>
                <a:avLst/>
                <a:gdLst>
                  <a:gd name="T0" fmla="*/ 0 w 630"/>
                  <a:gd name="T1" fmla="*/ 152 h 156"/>
                  <a:gd name="T2" fmla="*/ 628 w 630"/>
                  <a:gd name="T3" fmla="*/ 0 h 156"/>
                  <a:gd name="T4" fmla="*/ 630 w 630"/>
                  <a:gd name="T5" fmla="*/ 6 h 156"/>
                  <a:gd name="T6" fmla="*/ 2 w 630"/>
                  <a:gd name="T7" fmla="*/ 156 h 156"/>
                  <a:gd name="T8" fmla="*/ 0 w 630"/>
                  <a:gd name="T9" fmla="*/ 152 h 156"/>
                </a:gdLst>
                <a:ahLst/>
                <a:cxnLst>
                  <a:cxn ang="0">
                    <a:pos x="T0" y="T1"/>
                  </a:cxn>
                  <a:cxn ang="0">
                    <a:pos x="T2" y="T3"/>
                  </a:cxn>
                  <a:cxn ang="0">
                    <a:pos x="T4" y="T5"/>
                  </a:cxn>
                  <a:cxn ang="0">
                    <a:pos x="T6" y="T7"/>
                  </a:cxn>
                  <a:cxn ang="0">
                    <a:pos x="T8" y="T9"/>
                  </a:cxn>
                </a:cxnLst>
                <a:rect l="0" t="0" r="r" b="b"/>
                <a:pathLst>
                  <a:path w="630" h="156">
                    <a:moveTo>
                      <a:pt x="0" y="152"/>
                    </a:moveTo>
                    <a:lnTo>
                      <a:pt x="628" y="0"/>
                    </a:lnTo>
                    <a:lnTo>
                      <a:pt x="630" y="6"/>
                    </a:lnTo>
                    <a:lnTo>
                      <a:pt x="2" y="156"/>
                    </a:lnTo>
                    <a:lnTo>
                      <a:pt x="0" y="152"/>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70" name="Freeform 24"/>
              <p:cNvSpPr>
                <a:spLocks noChangeArrowheads="1"/>
              </p:cNvSpPr>
              <p:nvPr/>
            </p:nvSpPr>
            <p:spPr bwMode="auto">
              <a:xfrm>
                <a:off x="423863" y="558800"/>
                <a:ext cx="996950" cy="242888"/>
              </a:xfrm>
              <a:custGeom>
                <a:avLst/>
                <a:gdLst>
                  <a:gd name="T0" fmla="*/ 0 w 628"/>
                  <a:gd name="T1" fmla="*/ 149 h 153"/>
                  <a:gd name="T2" fmla="*/ 626 w 628"/>
                  <a:gd name="T3" fmla="*/ 0 h 153"/>
                  <a:gd name="T4" fmla="*/ 628 w 628"/>
                  <a:gd name="T5" fmla="*/ 3 h 153"/>
                  <a:gd name="T6" fmla="*/ 0 w 628"/>
                  <a:gd name="T7" fmla="*/ 153 h 153"/>
                  <a:gd name="T8" fmla="*/ 0 w 628"/>
                  <a:gd name="T9" fmla="*/ 149 h 153"/>
                </a:gdLst>
                <a:ahLst/>
                <a:cxnLst>
                  <a:cxn ang="0">
                    <a:pos x="T0" y="T1"/>
                  </a:cxn>
                  <a:cxn ang="0">
                    <a:pos x="T2" y="T3"/>
                  </a:cxn>
                  <a:cxn ang="0">
                    <a:pos x="T4" y="T5"/>
                  </a:cxn>
                  <a:cxn ang="0">
                    <a:pos x="T6" y="T7"/>
                  </a:cxn>
                  <a:cxn ang="0">
                    <a:pos x="T8" y="T9"/>
                  </a:cxn>
                </a:cxnLst>
                <a:rect l="0" t="0" r="r" b="b"/>
                <a:pathLst>
                  <a:path w="628" h="153">
                    <a:moveTo>
                      <a:pt x="0" y="149"/>
                    </a:moveTo>
                    <a:lnTo>
                      <a:pt x="626" y="0"/>
                    </a:lnTo>
                    <a:lnTo>
                      <a:pt x="628" y="3"/>
                    </a:lnTo>
                    <a:lnTo>
                      <a:pt x="0" y="153"/>
                    </a:lnTo>
                    <a:lnTo>
                      <a:pt x="0" y="149"/>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71" name="Freeform 25"/>
              <p:cNvSpPr>
                <a:spLocks noChangeArrowheads="1"/>
              </p:cNvSpPr>
              <p:nvPr/>
            </p:nvSpPr>
            <p:spPr bwMode="auto">
              <a:xfrm>
                <a:off x="403225" y="473075"/>
                <a:ext cx="996950" cy="242888"/>
              </a:xfrm>
              <a:custGeom>
                <a:avLst/>
                <a:gdLst>
                  <a:gd name="T0" fmla="*/ 0 w 628"/>
                  <a:gd name="T1" fmla="*/ 150 h 153"/>
                  <a:gd name="T2" fmla="*/ 628 w 628"/>
                  <a:gd name="T3" fmla="*/ 0 h 153"/>
                  <a:gd name="T4" fmla="*/ 628 w 628"/>
                  <a:gd name="T5" fmla="*/ 4 h 153"/>
                  <a:gd name="T6" fmla="*/ 0 w 628"/>
                  <a:gd name="T7" fmla="*/ 153 h 153"/>
                  <a:gd name="T8" fmla="*/ 0 w 628"/>
                  <a:gd name="T9" fmla="*/ 150 h 153"/>
                </a:gdLst>
                <a:ahLst/>
                <a:cxnLst>
                  <a:cxn ang="0">
                    <a:pos x="T0" y="T1"/>
                  </a:cxn>
                  <a:cxn ang="0">
                    <a:pos x="T2" y="T3"/>
                  </a:cxn>
                  <a:cxn ang="0">
                    <a:pos x="T4" y="T5"/>
                  </a:cxn>
                  <a:cxn ang="0">
                    <a:pos x="T6" y="T7"/>
                  </a:cxn>
                  <a:cxn ang="0">
                    <a:pos x="T8" y="T9"/>
                  </a:cxn>
                </a:cxnLst>
                <a:rect l="0" t="0" r="r" b="b"/>
                <a:pathLst>
                  <a:path w="628" h="153">
                    <a:moveTo>
                      <a:pt x="0" y="150"/>
                    </a:moveTo>
                    <a:lnTo>
                      <a:pt x="628" y="0"/>
                    </a:lnTo>
                    <a:lnTo>
                      <a:pt x="628" y="4"/>
                    </a:lnTo>
                    <a:lnTo>
                      <a:pt x="0" y="153"/>
                    </a:lnTo>
                    <a:lnTo>
                      <a:pt x="0" y="150"/>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72" name="Freeform 26"/>
              <p:cNvSpPr>
                <a:spLocks noChangeArrowheads="1"/>
              </p:cNvSpPr>
              <p:nvPr/>
            </p:nvSpPr>
            <p:spPr bwMode="auto">
              <a:xfrm>
                <a:off x="385763" y="669925"/>
                <a:ext cx="393700" cy="1611313"/>
              </a:xfrm>
              <a:custGeom>
                <a:avLst/>
                <a:gdLst>
                  <a:gd name="T0" fmla="*/ 243 w 248"/>
                  <a:gd name="T1" fmla="*/ 1015 h 1015"/>
                  <a:gd name="T2" fmla="*/ 248 w 248"/>
                  <a:gd name="T3" fmla="*/ 1013 h 1015"/>
                  <a:gd name="T4" fmla="*/ 4 w 248"/>
                  <a:gd name="T5" fmla="*/ 0 h 1015"/>
                  <a:gd name="T6" fmla="*/ 0 w 248"/>
                  <a:gd name="T7" fmla="*/ 0 h 1015"/>
                  <a:gd name="T8" fmla="*/ 243 w 248"/>
                  <a:gd name="T9" fmla="*/ 1015 h 1015"/>
                </a:gdLst>
                <a:ahLst/>
                <a:cxnLst>
                  <a:cxn ang="0">
                    <a:pos x="T0" y="T1"/>
                  </a:cxn>
                  <a:cxn ang="0">
                    <a:pos x="T2" y="T3"/>
                  </a:cxn>
                  <a:cxn ang="0">
                    <a:pos x="T4" y="T5"/>
                  </a:cxn>
                  <a:cxn ang="0">
                    <a:pos x="T6" y="T7"/>
                  </a:cxn>
                  <a:cxn ang="0">
                    <a:pos x="T8" y="T9"/>
                  </a:cxn>
                </a:cxnLst>
                <a:rect l="0" t="0" r="r" b="b"/>
                <a:pathLst>
                  <a:path w="248" h="1015">
                    <a:moveTo>
                      <a:pt x="243" y="1015"/>
                    </a:moveTo>
                    <a:lnTo>
                      <a:pt x="248" y="1013"/>
                    </a:lnTo>
                    <a:lnTo>
                      <a:pt x="4" y="0"/>
                    </a:lnTo>
                    <a:lnTo>
                      <a:pt x="0" y="0"/>
                    </a:lnTo>
                    <a:lnTo>
                      <a:pt x="243" y="1015"/>
                    </a:lnTo>
                    <a:close/>
                  </a:path>
                </a:pathLst>
              </a:custGeom>
              <a:solidFill>
                <a:srgbClr val="2D688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grpSp>
        <p:grpSp>
          <p:nvGrpSpPr>
            <p:cNvPr id="27673" name="组合 45"/>
            <p:cNvGrpSpPr>
              <a:grpSpLocks/>
            </p:cNvGrpSpPr>
            <p:nvPr/>
          </p:nvGrpSpPr>
          <p:grpSpPr bwMode="auto">
            <a:xfrm>
              <a:off x="1551956" y="550785"/>
              <a:ext cx="614363" cy="1724025"/>
              <a:chOff x="1273175" y="573088"/>
              <a:chExt cx="614363" cy="1724025"/>
            </a:xfrm>
          </p:grpSpPr>
          <p:sp>
            <p:nvSpPr>
              <p:cNvPr id="27674" name="Freeform 27"/>
              <p:cNvSpPr>
                <a:spLocks noChangeArrowheads="1"/>
              </p:cNvSpPr>
              <p:nvPr/>
            </p:nvSpPr>
            <p:spPr bwMode="auto">
              <a:xfrm>
                <a:off x="1631950" y="573088"/>
                <a:ext cx="255588" cy="398463"/>
              </a:xfrm>
              <a:custGeom>
                <a:avLst/>
                <a:gdLst>
                  <a:gd name="T0" fmla="*/ 61 w 87"/>
                  <a:gd name="T1" fmla="*/ 111 h 136"/>
                  <a:gd name="T2" fmla="*/ 24 w 87"/>
                  <a:gd name="T3" fmla="*/ 131 h 136"/>
                  <a:gd name="T4" fmla="*/ 24 w 87"/>
                  <a:gd name="T5" fmla="*/ 131 h 136"/>
                  <a:gd name="T6" fmla="*/ 5 w 87"/>
                  <a:gd name="T7" fmla="*/ 94 h 136"/>
                  <a:gd name="T8" fmla="*/ 26 w 87"/>
                  <a:gd name="T9" fmla="*/ 25 h 136"/>
                  <a:gd name="T10" fmla="*/ 63 w 87"/>
                  <a:gd name="T11" fmla="*/ 5 h 136"/>
                  <a:gd name="T12" fmla="*/ 63 w 87"/>
                  <a:gd name="T13" fmla="*/ 5 h 136"/>
                  <a:gd name="T14" fmla="*/ 82 w 87"/>
                  <a:gd name="T15" fmla="*/ 42 h 136"/>
                  <a:gd name="T16" fmla="*/ 61 w 87"/>
                  <a:gd name="T17" fmla="*/ 111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 h="136">
                    <a:moveTo>
                      <a:pt x="61" y="111"/>
                    </a:moveTo>
                    <a:cubicBezTo>
                      <a:pt x="56" y="127"/>
                      <a:pt x="40" y="136"/>
                      <a:pt x="24" y="131"/>
                    </a:cubicBezTo>
                    <a:cubicBezTo>
                      <a:pt x="24" y="131"/>
                      <a:pt x="24" y="131"/>
                      <a:pt x="24" y="131"/>
                    </a:cubicBezTo>
                    <a:cubicBezTo>
                      <a:pt x="9" y="126"/>
                      <a:pt x="0" y="109"/>
                      <a:pt x="5" y="94"/>
                    </a:cubicBezTo>
                    <a:cubicBezTo>
                      <a:pt x="26" y="25"/>
                      <a:pt x="26" y="25"/>
                      <a:pt x="26" y="25"/>
                    </a:cubicBezTo>
                    <a:cubicBezTo>
                      <a:pt x="31" y="9"/>
                      <a:pt x="47" y="0"/>
                      <a:pt x="63" y="5"/>
                    </a:cubicBezTo>
                    <a:cubicBezTo>
                      <a:pt x="63" y="5"/>
                      <a:pt x="63" y="5"/>
                      <a:pt x="63" y="5"/>
                    </a:cubicBezTo>
                    <a:cubicBezTo>
                      <a:pt x="78" y="10"/>
                      <a:pt x="87" y="27"/>
                      <a:pt x="82" y="42"/>
                    </a:cubicBezTo>
                    <a:lnTo>
                      <a:pt x="61" y="111"/>
                    </a:lnTo>
                    <a:close/>
                  </a:path>
                </a:pathLst>
              </a:custGeom>
              <a:solidFill>
                <a:srgbClr val="BF272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75" name="Freeform 28"/>
              <p:cNvSpPr>
                <a:spLocks noChangeArrowheads="1"/>
              </p:cNvSpPr>
              <p:nvPr/>
            </p:nvSpPr>
            <p:spPr bwMode="auto">
              <a:xfrm>
                <a:off x="1685925" y="584200"/>
                <a:ext cx="201613" cy="387350"/>
              </a:xfrm>
              <a:custGeom>
                <a:avLst/>
                <a:gdLst>
                  <a:gd name="T0" fmla="*/ 45 w 69"/>
                  <a:gd name="T1" fmla="*/ 1 h 132"/>
                  <a:gd name="T2" fmla="*/ 39 w 69"/>
                  <a:gd name="T3" fmla="*/ 0 h 132"/>
                  <a:gd name="T4" fmla="*/ 0 w 69"/>
                  <a:gd name="T5" fmla="*/ 124 h 132"/>
                  <a:gd name="T6" fmla="*/ 6 w 69"/>
                  <a:gd name="T7" fmla="*/ 127 h 132"/>
                  <a:gd name="T8" fmla="*/ 43 w 69"/>
                  <a:gd name="T9" fmla="*/ 107 h 132"/>
                  <a:gd name="T10" fmla="*/ 64 w 69"/>
                  <a:gd name="T11" fmla="*/ 38 h 132"/>
                  <a:gd name="T12" fmla="*/ 45 w 69"/>
                  <a:gd name="T13" fmla="*/ 1 h 132"/>
                </a:gdLst>
                <a:ahLst/>
                <a:cxnLst>
                  <a:cxn ang="0">
                    <a:pos x="T0" y="T1"/>
                  </a:cxn>
                  <a:cxn ang="0">
                    <a:pos x="T2" y="T3"/>
                  </a:cxn>
                  <a:cxn ang="0">
                    <a:pos x="T4" y="T5"/>
                  </a:cxn>
                  <a:cxn ang="0">
                    <a:pos x="T6" y="T7"/>
                  </a:cxn>
                  <a:cxn ang="0">
                    <a:pos x="T8" y="T9"/>
                  </a:cxn>
                  <a:cxn ang="0">
                    <a:pos x="T10" y="T11"/>
                  </a:cxn>
                  <a:cxn ang="0">
                    <a:pos x="T12" y="T13"/>
                  </a:cxn>
                </a:cxnLst>
                <a:rect l="0" t="0" r="r" b="b"/>
                <a:pathLst>
                  <a:path w="69" h="132">
                    <a:moveTo>
                      <a:pt x="45" y="1"/>
                    </a:moveTo>
                    <a:cubicBezTo>
                      <a:pt x="43" y="1"/>
                      <a:pt x="41" y="0"/>
                      <a:pt x="39" y="0"/>
                    </a:cubicBezTo>
                    <a:cubicBezTo>
                      <a:pt x="0" y="124"/>
                      <a:pt x="0" y="124"/>
                      <a:pt x="0" y="124"/>
                    </a:cubicBezTo>
                    <a:cubicBezTo>
                      <a:pt x="2" y="125"/>
                      <a:pt x="4" y="126"/>
                      <a:pt x="6" y="127"/>
                    </a:cubicBezTo>
                    <a:cubicBezTo>
                      <a:pt x="22" y="132"/>
                      <a:pt x="38" y="123"/>
                      <a:pt x="43" y="107"/>
                    </a:cubicBezTo>
                    <a:cubicBezTo>
                      <a:pt x="64" y="38"/>
                      <a:pt x="64" y="38"/>
                      <a:pt x="64" y="38"/>
                    </a:cubicBezTo>
                    <a:cubicBezTo>
                      <a:pt x="69" y="23"/>
                      <a:pt x="60" y="6"/>
                      <a:pt x="45" y="1"/>
                    </a:cubicBezTo>
                    <a:close/>
                  </a:path>
                </a:pathLst>
              </a:custGeom>
              <a:solidFill>
                <a:srgbClr val="A32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76" name="Freeform 29"/>
              <p:cNvSpPr>
                <a:spLocks noChangeArrowheads="1"/>
              </p:cNvSpPr>
              <p:nvPr/>
            </p:nvSpPr>
            <p:spPr bwMode="auto">
              <a:xfrm>
                <a:off x="1755775" y="617538"/>
                <a:ext cx="127000" cy="339725"/>
              </a:xfrm>
              <a:custGeom>
                <a:avLst/>
                <a:gdLst>
                  <a:gd name="T0" fmla="*/ 35 w 43"/>
                  <a:gd name="T1" fmla="*/ 0 h 116"/>
                  <a:gd name="T2" fmla="*/ 0 w 43"/>
                  <a:gd name="T3" fmla="*/ 116 h 116"/>
                  <a:gd name="T4" fmla="*/ 19 w 43"/>
                  <a:gd name="T5" fmla="*/ 96 h 116"/>
                  <a:gd name="T6" fmla="*/ 40 w 43"/>
                  <a:gd name="T7" fmla="*/ 27 h 116"/>
                  <a:gd name="T8" fmla="*/ 35 w 43"/>
                  <a:gd name="T9" fmla="*/ 0 h 116"/>
                </a:gdLst>
                <a:ahLst/>
                <a:cxnLst>
                  <a:cxn ang="0">
                    <a:pos x="T0" y="T1"/>
                  </a:cxn>
                  <a:cxn ang="0">
                    <a:pos x="T2" y="T3"/>
                  </a:cxn>
                  <a:cxn ang="0">
                    <a:pos x="T4" y="T5"/>
                  </a:cxn>
                  <a:cxn ang="0">
                    <a:pos x="T6" y="T7"/>
                  </a:cxn>
                  <a:cxn ang="0">
                    <a:pos x="T8" y="T9"/>
                  </a:cxn>
                </a:cxnLst>
                <a:rect l="0" t="0" r="r" b="b"/>
                <a:pathLst>
                  <a:path w="43" h="116">
                    <a:moveTo>
                      <a:pt x="35" y="0"/>
                    </a:moveTo>
                    <a:cubicBezTo>
                      <a:pt x="0" y="116"/>
                      <a:pt x="0" y="116"/>
                      <a:pt x="0" y="116"/>
                    </a:cubicBezTo>
                    <a:cubicBezTo>
                      <a:pt x="9" y="113"/>
                      <a:pt x="16" y="106"/>
                      <a:pt x="19" y="96"/>
                    </a:cubicBezTo>
                    <a:cubicBezTo>
                      <a:pt x="40" y="27"/>
                      <a:pt x="40" y="27"/>
                      <a:pt x="40" y="27"/>
                    </a:cubicBezTo>
                    <a:cubicBezTo>
                      <a:pt x="43" y="17"/>
                      <a:pt x="41" y="7"/>
                      <a:pt x="35" y="0"/>
                    </a:cubicBezTo>
                    <a:close/>
                  </a:path>
                </a:pathLst>
              </a:custGeom>
              <a:solidFill>
                <a:srgbClr val="8A1C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77" name="Freeform 30"/>
              <p:cNvSpPr>
                <a:spLocks noChangeArrowheads="1"/>
              </p:cNvSpPr>
              <p:nvPr/>
            </p:nvSpPr>
            <p:spPr bwMode="auto">
              <a:xfrm>
                <a:off x="1273175" y="795338"/>
                <a:ext cx="555625" cy="1316038"/>
              </a:xfrm>
              <a:custGeom>
                <a:avLst/>
                <a:gdLst>
                  <a:gd name="T0" fmla="*/ 104 w 350"/>
                  <a:gd name="T1" fmla="*/ 829 h 829"/>
                  <a:gd name="T2" fmla="*/ 0 w 350"/>
                  <a:gd name="T3" fmla="*/ 798 h 829"/>
                  <a:gd name="T4" fmla="*/ 245 w 350"/>
                  <a:gd name="T5" fmla="*/ 0 h 829"/>
                  <a:gd name="T6" fmla="*/ 350 w 350"/>
                  <a:gd name="T7" fmla="*/ 32 h 829"/>
                  <a:gd name="T8" fmla="*/ 104 w 350"/>
                  <a:gd name="T9" fmla="*/ 829 h 829"/>
                </a:gdLst>
                <a:ahLst/>
                <a:cxnLst>
                  <a:cxn ang="0">
                    <a:pos x="T0" y="T1"/>
                  </a:cxn>
                  <a:cxn ang="0">
                    <a:pos x="T2" y="T3"/>
                  </a:cxn>
                  <a:cxn ang="0">
                    <a:pos x="T4" y="T5"/>
                  </a:cxn>
                  <a:cxn ang="0">
                    <a:pos x="T6" y="T7"/>
                  </a:cxn>
                  <a:cxn ang="0">
                    <a:pos x="T8" y="T9"/>
                  </a:cxn>
                </a:cxnLst>
                <a:rect l="0" t="0" r="r" b="b"/>
                <a:pathLst>
                  <a:path w="350" h="829">
                    <a:moveTo>
                      <a:pt x="104" y="829"/>
                    </a:moveTo>
                    <a:lnTo>
                      <a:pt x="0" y="798"/>
                    </a:lnTo>
                    <a:lnTo>
                      <a:pt x="245" y="0"/>
                    </a:lnTo>
                    <a:lnTo>
                      <a:pt x="350" y="32"/>
                    </a:lnTo>
                    <a:lnTo>
                      <a:pt x="104" y="829"/>
                    </a:lnTo>
                    <a:close/>
                  </a:path>
                </a:pathLst>
              </a:custGeom>
              <a:solidFill>
                <a:srgbClr val="00C5C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78" name="Freeform 31"/>
              <p:cNvSpPr>
                <a:spLocks noChangeArrowheads="1"/>
              </p:cNvSpPr>
              <p:nvPr/>
            </p:nvSpPr>
            <p:spPr bwMode="auto">
              <a:xfrm>
                <a:off x="1338263" y="815975"/>
                <a:ext cx="490538" cy="1295400"/>
              </a:xfrm>
              <a:custGeom>
                <a:avLst/>
                <a:gdLst>
                  <a:gd name="T0" fmla="*/ 245 w 309"/>
                  <a:gd name="T1" fmla="*/ 0 h 816"/>
                  <a:gd name="T2" fmla="*/ 0 w 309"/>
                  <a:gd name="T3" fmla="*/ 796 h 816"/>
                  <a:gd name="T4" fmla="*/ 63 w 309"/>
                  <a:gd name="T5" fmla="*/ 816 h 816"/>
                  <a:gd name="T6" fmla="*/ 309 w 309"/>
                  <a:gd name="T7" fmla="*/ 19 h 816"/>
                  <a:gd name="T8" fmla="*/ 245 w 309"/>
                  <a:gd name="T9" fmla="*/ 0 h 816"/>
                </a:gdLst>
                <a:ahLst/>
                <a:cxnLst>
                  <a:cxn ang="0">
                    <a:pos x="T0" y="T1"/>
                  </a:cxn>
                  <a:cxn ang="0">
                    <a:pos x="T2" y="T3"/>
                  </a:cxn>
                  <a:cxn ang="0">
                    <a:pos x="T4" y="T5"/>
                  </a:cxn>
                  <a:cxn ang="0">
                    <a:pos x="T6" y="T7"/>
                  </a:cxn>
                  <a:cxn ang="0">
                    <a:pos x="T8" y="T9"/>
                  </a:cxn>
                </a:cxnLst>
                <a:rect l="0" t="0" r="r" b="b"/>
                <a:pathLst>
                  <a:path w="309" h="816">
                    <a:moveTo>
                      <a:pt x="245" y="0"/>
                    </a:moveTo>
                    <a:lnTo>
                      <a:pt x="0" y="796"/>
                    </a:lnTo>
                    <a:lnTo>
                      <a:pt x="63" y="816"/>
                    </a:lnTo>
                    <a:lnTo>
                      <a:pt x="309" y="19"/>
                    </a:lnTo>
                    <a:lnTo>
                      <a:pt x="245" y="0"/>
                    </a:lnTo>
                    <a:close/>
                  </a:path>
                </a:pathLst>
              </a:custGeom>
              <a:solidFill>
                <a:srgbClr val="00ABA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79" name="Freeform 32"/>
              <p:cNvSpPr>
                <a:spLocks noChangeArrowheads="1"/>
              </p:cNvSpPr>
              <p:nvPr/>
            </p:nvSpPr>
            <p:spPr bwMode="auto">
              <a:xfrm>
                <a:off x="1403350" y="833438"/>
                <a:ext cx="425450" cy="1277938"/>
              </a:xfrm>
              <a:custGeom>
                <a:avLst/>
                <a:gdLst>
                  <a:gd name="T0" fmla="*/ 244 w 268"/>
                  <a:gd name="T1" fmla="*/ 0 h 805"/>
                  <a:gd name="T2" fmla="*/ 0 w 268"/>
                  <a:gd name="T3" fmla="*/ 798 h 805"/>
                  <a:gd name="T4" fmla="*/ 22 w 268"/>
                  <a:gd name="T5" fmla="*/ 805 h 805"/>
                  <a:gd name="T6" fmla="*/ 268 w 268"/>
                  <a:gd name="T7" fmla="*/ 8 h 805"/>
                  <a:gd name="T8" fmla="*/ 244 w 268"/>
                  <a:gd name="T9" fmla="*/ 0 h 805"/>
                </a:gdLst>
                <a:ahLst/>
                <a:cxnLst>
                  <a:cxn ang="0">
                    <a:pos x="T0" y="T1"/>
                  </a:cxn>
                  <a:cxn ang="0">
                    <a:pos x="T2" y="T3"/>
                  </a:cxn>
                  <a:cxn ang="0">
                    <a:pos x="T4" y="T5"/>
                  </a:cxn>
                  <a:cxn ang="0">
                    <a:pos x="T6" y="T7"/>
                  </a:cxn>
                  <a:cxn ang="0">
                    <a:pos x="T8" y="T9"/>
                  </a:cxn>
                </a:cxnLst>
                <a:rect l="0" t="0" r="r" b="b"/>
                <a:pathLst>
                  <a:path w="268" h="805">
                    <a:moveTo>
                      <a:pt x="244" y="0"/>
                    </a:moveTo>
                    <a:lnTo>
                      <a:pt x="0" y="798"/>
                    </a:lnTo>
                    <a:lnTo>
                      <a:pt x="22" y="805"/>
                    </a:lnTo>
                    <a:lnTo>
                      <a:pt x="268" y="8"/>
                    </a:lnTo>
                    <a:lnTo>
                      <a:pt x="244" y="0"/>
                    </a:lnTo>
                    <a:close/>
                  </a:path>
                </a:pathLst>
              </a:custGeom>
              <a:solidFill>
                <a:srgbClr val="00918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80" name="Freeform 33"/>
              <p:cNvSpPr>
                <a:spLocks noChangeArrowheads="1"/>
              </p:cNvSpPr>
              <p:nvPr/>
            </p:nvSpPr>
            <p:spPr bwMode="auto">
              <a:xfrm>
                <a:off x="1273175" y="2062163"/>
                <a:ext cx="165100" cy="234950"/>
              </a:xfrm>
              <a:custGeom>
                <a:avLst/>
                <a:gdLst>
                  <a:gd name="T0" fmla="*/ 104 w 104"/>
                  <a:gd name="T1" fmla="*/ 31 h 148"/>
                  <a:gd name="T2" fmla="*/ 11 w 104"/>
                  <a:gd name="T3" fmla="*/ 148 h 148"/>
                  <a:gd name="T4" fmla="*/ 0 w 104"/>
                  <a:gd name="T5" fmla="*/ 0 h 148"/>
                  <a:gd name="T6" fmla="*/ 104 w 104"/>
                  <a:gd name="T7" fmla="*/ 31 h 148"/>
                </a:gdLst>
                <a:ahLst/>
                <a:cxnLst>
                  <a:cxn ang="0">
                    <a:pos x="T0" y="T1"/>
                  </a:cxn>
                  <a:cxn ang="0">
                    <a:pos x="T2" y="T3"/>
                  </a:cxn>
                  <a:cxn ang="0">
                    <a:pos x="T4" y="T5"/>
                  </a:cxn>
                  <a:cxn ang="0">
                    <a:pos x="T6" y="T7"/>
                  </a:cxn>
                </a:cxnLst>
                <a:rect l="0" t="0" r="r" b="b"/>
                <a:pathLst>
                  <a:path w="104" h="148">
                    <a:moveTo>
                      <a:pt x="104" y="31"/>
                    </a:moveTo>
                    <a:lnTo>
                      <a:pt x="11" y="148"/>
                    </a:lnTo>
                    <a:lnTo>
                      <a:pt x="0" y="0"/>
                    </a:lnTo>
                    <a:lnTo>
                      <a:pt x="104" y="31"/>
                    </a:lnTo>
                    <a:close/>
                  </a:path>
                </a:pathLst>
              </a:custGeom>
              <a:solidFill>
                <a:srgbClr val="F9D5B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81" name="Freeform 34"/>
              <p:cNvSpPr>
                <a:spLocks noChangeArrowheads="1"/>
              </p:cNvSpPr>
              <p:nvPr/>
            </p:nvSpPr>
            <p:spPr bwMode="auto">
              <a:xfrm>
                <a:off x="1285875" y="2235200"/>
                <a:ext cx="44450" cy="61913"/>
              </a:xfrm>
              <a:custGeom>
                <a:avLst/>
                <a:gdLst>
                  <a:gd name="T0" fmla="*/ 0 w 28"/>
                  <a:gd name="T1" fmla="*/ 0 h 39"/>
                  <a:gd name="T2" fmla="*/ 3 w 28"/>
                  <a:gd name="T3" fmla="*/ 39 h 39"/>
                  <a:gd name="T4" fmla="*/ 28 w 28"/>
                  <a:gd name="T5" fmla="*/ 9 h 39"/>
                  <a:gd name="T6" fmla="*/ 0 w 28"/>
                  <a:gd name="T7" fmla="*/ 0 h 39"/>
                </a:gdLst>
                <a:ahLst/>
                <a:cxnLst>
                  <a:cxn ang="0">
                    <a:pos x="T0" y="T1"/>
                  </a:cxn>
                  <a:cxn ang="0">
                    <a:pos x="T2" y="T3"/>
                  </a:cxn>
                  <a:cxn ang="0">
                    <a:pos x="T4" y="T5"/>
                  </a:cxn>
                  <a:cxn ang="0">
                    <a:pos x="T6" y="T7"/>
                  </a:cxn>
                </a:cxnLst>
                <a:rect l="0" t="0" r="r" b="b"/>
                <a:pathLst>
                  <a:path w="28" h="39">
                    <a:moveTo>
                      <a:pt x="0" y="0"/>
                    </a:moveTo>
                    <a:lnTo>
                      <a:pt x="3" y="39"/>
                    </a:lnTo>
                    <a:lnTo>
                      <a:pt x="28" y="9"/>
                    </a:lnTo>
                    <a:lnTo>
                      <a:pt x="0" y="0"/>
                    </a:ln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82" name="Freeform 35"/>
              <p:cNvSpPr>
                <a:spLocks noChangeArrowheads="1"/>
              </p:cNvSpPr>
              <p:nvPr/>
            </p:nvSpPr>
            <p:spPr bwMode="auto">
              <a:xfrm>
                <a:off x="1649413" y="773113"/>
                <a:ext cx="192088" cy="96838"/>
              </a:xfrm>
              <a:custGeom>
                <a:avLst/>
                <a:gdLst>
                  <a:gd name="T0" fmla="*/ 62 w 65"/>
                  <a:gd name="T1" fmla="*/ 30 h 33"/>
                  <a:gd name="T2" fmla="*/ 58 w 65"/>
                  <a:gd name="T3" fmla="*/ 33 h 33"/>
                  <a:gd name="T4" fmla="*/ 3 w 65"/>
                  <a:gd name="T5" fmla="*/ 16 h 33"/>
                  <a:gd name="T6" fmla="*/ 0 w 65"/>
                  <a:gd name="T7" fmla="*/ 11 h 33"/>
                  <a:gd name="T8" fmla="*/ 3 w 65"/>
                  <a:gd name="T9" fmla="*/ 3 h 33"/>
                  <a:gd name="T10" fmla="*/ 7 w 65"/>
                  <a:gd name="T11" fmla="*/ 0 h 33"/>
                  <a:gd name="T12" fmla="*/ 62 w 65"/>
                  <a:gd name="T13" fmla="*/ 17 h 33"/>
                  <a:gd name="T14" fmla="*/ 65 w 65"/>
                  <a:gd name="T15" fmla="*/ 22 h 33"/>
                  <a:gd name="T16" fmla="*/ 62 w 65"/>
                  <a:gd name="T17" fmla="*/ 3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33">
                    <a:moveTo>
                      <a:pt x="62" y="30"/>
                    </a:moveTo>
                    <a:cubicBezTo>
                      <a:pt x="61" y="32"/>
                      <a:pt x="59" y="33"/>
                      <a:pt x="58" y="33"/>
                    </a:cubicBezTo>
                    <a:cubicBezTo>
                      <a:pt x="3" y="16"/>
                      <a:pt x="3" y="16"/>
                      <a:pt x="3" y="16"/>
                    </a:cubicBezTo>
                    <a:cubicBezTo>
                      <a:pt x="1" y="15"/>
                      <a:pt x="0" y="13"/>
                      <a:pt x="0" y="11"/>
                    </a:cubicBezTo>
                    <a:cubicBezTo>
                      <a:pt x="3" y="3"/>
                      <a:pt x="3" y="3"/>
                      <a:pt x="3" y="3"/>
                    </a:cubicBezTo>
                    <a:cubicBezTo>
                      <a:pt x="4" y="1"/>
                      <a:pt x="6" y="0"/>
                      <a:pt x="7" y="0"/>
                    </a:cubicBezTo>
                    <a:cubicBezTo>
                      <a:pt x="62" y="17"/>
                      <a:pt x="62" y="17"/>
                      <a:pt x="62" y="17"/>
                    </a:cubicBezTo>
                    <a:cubicBezTo>
                      <a:pt x="64" y="18"/>
                      <a:pt x="65" y="20"/>
                      <a:pt x="65" y="22"/>
                    </a:cubicBezTo>
                    <a:lnTo>
                      <a:pt x="62" y="30"/>
                    </a:lnTo>
                    <a:close/>
                  </a:path>
                </a:pathLst>
              </a:custGeom>
              <a:solidFill>
                <a:srgbClr val="FAEC2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83" name="Freeform 36"/>
              <p:cNvSpPr>
                <a:spLocks noChangeArrowheads="1"/>
              </p:cNvSpPr>
              <p:nvPr/>
            </p:nvSpPr>
            <p:spPr bwMode="auto">
              <a:xfrm>
                <a:off x="1720850" y="792163"/>
                <a:ext cx="120650" cy="77788"/>
              </a:xfrm>
              <a:custGeom>
                <a:avLst/>
                <a:gdLst>
                  <a:gd name="T0" fmla="*/ 38 w 41"/>
                  <a:gd name="T1" fmla="*/ 10 h 26"/>
                  <a:gd name="T2" fmla="*/ 5 w 41"/>
                  <a:gd name="T3" fmla="*/ 0 h 26"/>
                  <a:gd name="T4" fmla="*/ 0 w 41"/>
                  <a:gd name="T5" fmla="*/ 15 h 26"/>
                  <a:gd name="T6" fmla="*/ 34 w 41"/>
                  <a:gd name="T7" fmla="*/ 26 h 26"/>
                  <a:gd name="T8" fmla="*/ 38 w 41"/>
                  <a:gd name="T9" fmla="*/ 23 h 26"/>
                  <a:gd name="T10" fmla="*/ 41 w 41"/>
                  <a:gd name="T11" fmla="*/ 15 h 26"/>
                  <a:gd name="T12" fmla="*/ 38 w 41"/>
                  <a:gd name="T13" fmla="*/ 10 h 26"/>
                </a:gdLst>
                <a:ahLst/>
                <a:cxnLst>
                  <a:cxn ang="0">
                    <a:pos x="T0" y="T1"/>
                  </a:cxn>
                  <a:cxn ang="0">
                    <a:pos x="T2" y="T3"/>
                  </a:cxn>
                  <a:cxn ang="0">
                    <a:pos x="T4" y="T5"/>
                  </a:cxn>
                  <a:cxn ang="0">
                    <a:pos x="T6" y="T7"/>
                  </a:cxn>
                  <a:cxn ang="0">
                    <a:pos x="T8" y="T9"/>
                  </a:cxn>
                  <a:cxn ang="0">
                    <a:pos x="T10" y="T11"/>
                  </a:cxn>
                  <a:cxn ang="0">
                    <a:pos x="T12" y="T13"/>
                  </a:cxn>
                </a:cxnLst>
                <a:rect l="0" t="0" r="r" b="b"/>
                <a:pathLst>
                  <a:path w="41" h="26">
                    <a:moveTo>
                      <a:pt x="38" y="10"/>
                    </a:moveTo>
                    <a:cubicBezTo>
                      <a:pt x="5" y="0"/>
                      <a:pt x="5" y="0"/>
                      <a:pt x="5" y="0"/>
                    </a:cubicBezTo>
                    <a:cubicBezTo>
                      <a:pt x="0" y="15"/>
                      <a:pt x="0" y="15"/>
                      <a:pt x="0" y="15"/>
                    </a:cubicBezTo>
                    <a:cubicBezTo>
                      <a:pt x="34" y="26"/>
                      <a:pt x="34" y="26"/>
                      <a:pt x="34" y="26"/>
                    </a:cubicBezTo>
                    <a:cubicBezTo>
                      <a:pt x="35" y="26"/>
                      <a:pt x="37" y="25"/>
                      <a:pt x="38" y="23"/>
                    </a:cubicBezTo>
                    <a:cubicBezTo>
                      <a:pt x="41" y="15"/>
                      <a:pt x="41" y="15"/>
                      <a:pt x="41" y="15"/>
                    </a:cubicBezTo>
                    <a:cubicBezTo>
                      <a:pt x="41" y="13"/>
                      <a:pt x="40" y="11"/>
                      <a:pt x="38" y="10"/>
                    </a:cubicBezTo>
                    <a:close/>
                  </a:path>
                </a:pathLst>
              </a:custGeom>
              <a:solidFill>
                <a:srgbClr val="E0D4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84" name="Freeform 37"/>
              <p:cNvSpPr>
                <a:spLocks noChangeArrowheads="1"/>
              </p:cNvSpPr>
              <p:nvPr/>
            </p:nvSpPr>
            <p:spPr bwMode="auto">
              <a:xfrm>
                <a:off x="1649413" y="773113"/>
                <a:ext cx="36513" cy="49213"/>
              </a:xfrm>
              <a:custGeom>
                <a:avLst/>
                <a:gdLst>
                  <a:gd name="T0" fmla="*/ 12 w 12"/>
                  <a:gd name="T1" fmla="*/ 2 h 17"/>
                  <a:gd name="T2" fmla="*/ 7 w 12"/>
                  <a:gd name="T3" fmla="*/ 0 h 17"/>
                  <a:gd name="T4" fmla="*/ 3 w 12"/>
                  <a:gd name="T5" fmla="*/ 3 h 17"/>
                  <a:gd name="T6" fmla="*/ 0 w 12"/>
                  <a:gd name="T7" fmla="*/ 11 h 17"/>
                  <a:gd name="T8" fmla="*/ 3 w 12"/>
                  <a:gd name="T9" fmla="*/ 16 h 17"/>
                  <a:gd name="T10" fmla="*/ 7 w 12"/>
                  <a:gd name="T11" fmla="*/ 17 h 17"/>
                  <a:gd name="T12" fmla="*/ 12 w 12"/>
                  <a:gd name="T13" fmla="*/ 2 h 17"/>
                </a:gdLst>
                <a:ahLst/>
                <a:cxnLst>
                  <a:cxn ang="0">
                    <a:pos x="T0" y="T1"/>
                  </a:cxn>
                  <a:cxn ang="0">
                    <a:pos x="T2" y="T3"/>
                  </a:cxn>
                  <a:cxn ang="0">
                    <a:pos x="T4" y="T5"/>
                  </a:cxn>
                  <a:cxn ang="0">
                    <a:pos x="T6" y="T7"/>
                  </a:cxn>
                  <a:cxn ang="0">
                    <a:pos x="T8" y="T9"/>
                  </a:cxn>
                  <a:cxn ang="0">
                    <a:pos x="T10" y="T11"/>
                  </a:cxn>
                  <a:cxn ang="0">
                    <a:pos x="T12" y="T13"/>
                  </a:cxn>
                </a:cxnLst>
                <a:rect l="0" t="0" r="r" b="b"/>
                <a:pathLst>
                  <a:path w="12" h="17">
                    <a:moveTo>
                      <a:pt x="12" y="2"/>
                    </a:moveTo>
                    <a:cubicBezTo>
                      <a:pt x="7" y="0"/>
                      <a:pt x="7" y="0"/>
                      <a:pt x="7" y="0"/>
                    </a:cubicBezTo>
                    <a:cubicBezTo>
                      <a:pt x="6" y="0"/>
                      <a:pt x="4" y="1"/>
                      <a:pt x="3" y="3"/>
                    </a:cubicBezTo>
                    <a:cubicBezTo>
                      <a:pt x="0" y="11"/>
                      <a:pt x="0" y="11"/>
                      <a:pt x="0" y="11"/>
                    </a:cubicBezTo>
                    <a:cubicBezTo>
                      <a:pt x="0" y="13"/>
                      <a:pt x="1" y="15"/>
                      <a:pt x="3" y="16"/>
                    </a:cubicBezTo>
                    <a:cubicBezTo>
                      <a:pt x="7" y="17"/>
                      <a:pt x="7" y="17"/>
                      <a:pt x="7" y="17"/>
                    </a:cubicBezTo>
                    <a:lnTo>
                      <a:pt x="12" y="2"/>
                    </a:lnTo>
                    <a:close/>
                  </a:path>
                </a:pathLst>
              </a:custGeom>
              <a:solidFill>
                <a:srgbClr val="E0D4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85" name="Freeform 38"/>
              <p:cNvSpPr>
                <a:spLocks noChangeArrowheads="1"/>
              </p:cNvSpPr>
              <p:nvPr/>
            </p:nvSpPr>
            <p:spPr bwMode="auto">
              <a:xfrm>
                <a:off x="1785938" y="812800"/>
                <a:ext cx="55563" cy="57150"/>
              </a:xfrm>
              <a:custGeom>
                <a:avLst/>
                <a:gdLst>
                  <a:gd name="T0" fmla="*/ 16 w 19"/>
                  <a:gd name="T1" fmla="*/ 3 h 19"/>
                  <a:gd name="T2" fmla="*/ 4 w 19"/>
                  <a:gd name="T3" fmla="*/ 0 h 19"/>
                  <a:gd name="T4" fmla="*/ 0 w 19"/>
                  <a:gd name="T5" fmla="*/ 15 h 19"/>
                  <a:gd name="T6" fmla="*/ 12 w 19"/>
                  <a:gd name="T7" fmla="*/ 19 h 19"/>
                  <a:gd name="T8" fmla="*/ 16 w 19"/>
                  <a:gd name="T9" fmla="*/ 16 h 19"/>
                  <a:gd name="T10" fmla="*/ 19 w 19"/>
                  <a:gd name="T11" fmla="*/ 8 h 19"/>
                  <a:gd name="T12" fmla="*/ 16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16" y="3"/>
                    </a:moveTo>
                    <a:cubicBezTo>
                      <a:pt x="4" y="0"/>
                      <a:pt x="4" y="0"/>
                      <a:pt x="4" y="0"/>
                    </a:cubicBezTo>
                    <a:cubicBezTo>
                      <a:pt x="0" y="15"/>
                      <a:pt x="0" y="15"/>
                      <a:pt x="0" y="15"/>
                    </a:cubicBezTo>
                    <a:cubicBezTo>
                      <a:pt x="12" y="19"/>
                      <a:pt x="12" y="19"/>
                      <a:pt x="12" y="19"/>
                    </a:cubicBezTo>
                    <a:cubicBezTo>
                      <a:pt x="13" y="19"/>
                      <a:pt x="15" y="18"/>
                      <a:pt x="16" y="16"/>
                    </a:cubicBezTo>
                    <a:cubicBezTo>
                      <a:pt x="19" y="8"/>
                      <a:pt x="19" y="8"/>
                      <a:pt x="19" y="8"/>
                    </a:cubicBezTo>
                    <a:cubicBezTo>
                      <a:pt x="19" y="6"/>
                      <a:pt x="18" y="4"/>
                      <a:pt x="16" y="3"/>
                    </a:cubicBezTo>
                    <a:close/>
                  </a:path>
                </a:pathLst>
              </a:custGeom>
              <a:solidFill>
                <a:srgbClr val="C4BA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grpSp>
        <p:sp>
          <p:nvSpPr>
            <p:cNvPr id="27686" name="文本框 46"/>
            <p:cNvSpPr txBox="1">
              <a:spLocks noChangeArrowheads="1"/>
            </p:cNvSpPr>
            <p:nvPr/>
          </p:nvSpPr>
          <p:spPr bwMode="auto">
            <a:xfrm>
              <a:off x="512956" y="669074"/>
              <a:ext cx="13716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4400" b="1">
                  <a:latin typeface="微软雅黑" pitchFamily="34" charset="-122"/>
                  <a:ea typeface="微软雅黑" pitchFamily="34" charset="-122"/>
                </a:rPr>
                <a:t>目录</a:t>
              </a:r>
            </a:p>
          </p:txBody>
        </p:sp>
      </p:grpSp>
      <p:pic>
        <p:nvPicPr>
          <p:cNvPr id="27693" name="Picture 71"/>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521950" y="596900"/>
            <a:ext cx="674688" cy="581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94" name="Picture 73"/>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009188" y="596900"/>
            <a:ext cx="392112" cy="581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261617" y="908050"/>
            <a:ext cx="6191665" cy="1200329"/>
          </a:xfrm>
          <a:prstGeom prst="rect">
            <a:avLst/>
          </a:prstGeom>
          <a:noFill/>
        </p:spPr>
        <p:txBody>
          <a:bodyPr wrap="square" rtlCol="0">
            <a:spAutoFit/>
          </a:bodyPr>
          <a:lstStyle/>
          <a:p>
            <a:pPr lvl="0"/>
            <a:r>
              <a:rPr lang="id-ID" sz="3600" b="1" dirty="0"/>
              <a:t>Skor Poedji Rochjati</a:t>
            </a:r>
            <a:endParaRPr lang="en-US" sz="3600" b="1" dirty="0"/>
          </a:p>
          <a:p>
            <a:endParaRPr lang="en-US" sz="3600" dirty="0"/>
          </a:p>
        </p:txBody>
      </p:sp>
      <p:sp>
        <p:nvSpPr>
          <p:cNvPr id="3" name="Bevel 2"/>
          <p:cNvSpPr/>
          <p:nvPr/>
        </p:nvSpPr>
        <p:spPr>
          <a:xfrm>
            <a:off x="2056623" y="2317690"/>
            <a:ext cx="7638706" cy="3652804"/>
          </a:xfrm>
          <a:prstGeom prst="bevel">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a:t>Skor poedji rochjati ini memiliki beberapa fungsi bagi ibu hamil dan tenaga Kesehatan. Bagi ibu hamil dapat digunakan sebagai Komunikasi Informasi Edukasi (KIE) karena skor mudah diterima, biaya, dan transportasi ke rumah sakit untuk mendapatkan penanganan yang adekuat</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49" name="组合 42"/>
          <p:cNvGrpSpPr>
            <a:grpSpLocks/>
          </p:cNvGrpSpPr>
          <p:nvPr/>
        </p:nvGrpSpPr>
        <p:grpSpPr bwMode="auto">
          <a:xfrm>
            <a:off x="1030288" y="908050"/>
            <a:ext cx="1847850" cy="1758950"/>
            <a:chOff x="268481" y="167269"/>
            <a:chExt cx="1897838" cy="2107541"/>
          </a:xfrm>
        </p:grpSpPr>
        <p:sp>
          <p:nvSpPr>
            <p:cNvPr id="27650" name="Freeform 5"/>
            <p:cNvSpPr>
              <a:spLocks noChangeArrowheads="1"/>
            </p:cNvSpPr>
            <p:nvPr/>
          </p:nvSpPr>
          <p:spPr bwMode="auto">
            <a:xfrm>
              <a:off x="463318" y="167269"/>
              <a:ext cx="1563688" cy="1893888"/>
            </a:xfrm>
            <a:custGeom>
              <a:avLst/>
              <a:gdLst>
                <a:gd name="T0" fmla="*/ 5 w 532"/>
                <a:gd name="T1" fmla="*/ 116 h 645"/>
                <a:gd name="T2" fmla="*/ 28 w 532"/>
                <a:gd name="T3" fmla="*/ 101 h 645"/>
                <a:gd name="T4" fmla="*/ 34 w 532"/>
                <a:gd name="T5" fmla="*/ 126 h 645"/>
                <a:gd name="T6" fmla="*/ 7 w 532"/>
                <a:gd name="T7" fmla="*/ 124 h 645"/>
                <a:gd name="T8" fmla="*/ 31 w 532"/>
                <a:gd name="T9" fmla="*/ 168 h 645"/>
                <a:gd name="T10" fmla="*/ 57 w 532"/>
                <a:gd name="T11" fmla="*/ 167 h 645"/>
                <a:gd name="T12" fmla="*/ 33 w 532"/>
                <a:gd name="T13" fmla="*/ 177 h 645"/>
                <a:gd name="T14" fmla="*/ 31 w 532"/>
                <a:gd name="T15" fmla="*/ 227 h 645"/>
                <a:gd name="T16" fmla="*/ 55 w 532"/>
                <a:gd name="T17" fmla="*/ 213 h 645"/>
                <a:gd name="T18" fmla="*/ 61 w 532"/>
                <a:gd name="T19" fmla="*/ 238 h 645"/>
                <a:gd name="T20" fmla="*/ 33 w 532"/>
                <a:gd name="T21" fmla="*/ 235 h 645"/>
                <a:gd name="T22" fmla="*/ 58 w 532"/>
                <a:gd name="T23" fmla="*/ 280 h 645"/>
                <a:gd name="T24" fmla="*/ 83 w 532"/>
                <a:gd name="T25" fmla="*/ 278 h 645"/>
                <a:gd name="T26" fmla="*/ 60 w 532"/>
                <a:gd name="T27" fmla="*/ 288 h 645"/>
                <a:gd name="T28" fmla="*/ 58 w 532"/>
                <a:gd name="T29" fmla="*/ 338 h 645"/>
                <a:gd name="T30" fmla="*/ 81 w 532"/>
                <a:gd name="T31" fmla="*/ 324 h 645"/>
                <a:gd name="T32" fmla="*/ 87 w 532"/>
                <a:gd name="T33" fmla="*/ 349 h 645"/>
                <a:gd name="T34" fmla="*/ 60 w 532"/>
                <a:gd name="T35" fmla="*/ 347 h 645"/>
                <a:gd name="T36" fmla="*/ 85 w 532"/>
                <a:gd name="T37" fmla="*/ 391 h 645"/>
                <a:gd name="T38" fmla="*/ 110 w 532"/>
                <a:gd name="T39" fmla="*/ 389 h 645"/>
                <a:gd name="T40" fmla="*/ 87 w 532"/>
                <a:gd name="T41" fmla="*/ 399 h 645"/>
                <a:gd name="T42" fmla="*/ 85 w 532"/>
                <a:gd name="T43" fmla="*/ 450 h 645"/>
                <a:gd name="T44" fmla="*/ 108 w 532"/>
                <a:gd name="T45" fmla="*/ 435 h 645"/>
                <a:gd name="T46" fmla="*/ 114 w 532"/>
                <a:gd name="T47" fmla="*/ 460 h 645"/>
                <a:gd name="T48" fmla="*/ 87 w 532"/>
                <a:gd name="T49" fmla="*/ 458 h 645"/>
                <a:gd name="T50" fmla="*/ 111 w 532"/>
                <a:gd name="T51" fmla="*/ 502 h 645"/>
                <a:gd name="T52" fmla="*/ 137 w 532"/>
                <a:gd name="T53" fmla="*/ 501 h 645"/>
                <a:gd name="T54" fmla="*/ 113 w 532"/>
                <a:gd name="T55" fmla="*/ 511 h 645"/>
                <a:gd name="T56" fmla="*/ 111 w 532"/>
                <a:gd name="T57" fmla="*/ 561 h 645"/>
                <a:gd name="T58" fmla="*/ 135 w 532"/>
                <a:gd name="T59" fmla="*/ 547 h 645"/>
                <a:gd name="T60" fmla="*/ 141 w 532"/>
                <a:gd name="T61" fmla="*/ 572 h 645"/>
                <a:gd name="T62" fmla="*/ 113 w 532"/>
                <a:gd name="T63" fmla="*/ 569 h 645"/>
                <a:gd name="T64" fmla="*/ 138 w 532"/>
                <a:gd name="T65" fmla="*/ 613 h 645"/>
                <a:gd name="T66" fmla="*/ 163 w 532"/>
                <a:gd name="T67" fmla="*/ 612 h 645"/>
                <a:gd name="T68" fmla="*/ 140 w 532"/>
                <a:gd name="T69" fmla="*/ 622 h 645"/>
                <a:gd name="T70" fmla="*/ 131 w 532"/>
                <a:gd name="T71" fmla="*/ 645 h 645"/>
                <a:gd name="T72" fmla="*/ 400 w 532"/>
                <a:gd name="T73" fmla="*/ 0 h 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32" h="645">
                  <a:moveTo>
                    <a:pt x="0" y="96"/>
                  </a:moveTo>
                  <a:cubicBezTo>
                    <a:pt x="5" y="116"/>
                    <a:pt x="5" y="116"/>
                    <a:pt x="5" y="116"/>
                  </a:cubicBezTo>
                  <a:cubicBezTo>
                    <a:pt x="18" y="113"/>
                    <a:pt x="18" y="113"/>
                    <a:pt x="18" y="113"/>
                  </a:cubicBezTo>
                  <a:cubicBezTo>
                    <a:pt x="19" y="107"/>
                    <a:pt x="22" y="103"/>
                    <a:pt x="28" y="101"/>
                  </a:cubicBezTo>
                  <a:cubicBezTo>
                    <a:pt x="35" y="100"/>
                    <a:pt x="42" y="104"/>
                    <a:pt x="43" y="111"/>
                  </a:cubicBezTo>
                  <a:cubicBezTo>
                    <a:pt x="45" y="118"/>
                    <a:pt x="41" y="125"/>
                    <a:pt x="34" y="126"/>
                  </a:cubicBezTo>
                  <a:cubicBezTo>
                    <a:pt x="28" y="128"/>
                    <a:pt x="23" y="125"/>
                    <a:pt x="20" y="121"/>
                  </a:cubicBezTo>
                  <a:cubicBezTo>
                    <a:pt x="7" y="124"/>
                    <a:pt x="7" y="124"/>
                    <a:pt x="7" y="124"/>
                  </a:cubicBezTo>
                  <a:cubicBezTo>
                    <a:pt x="18" y="171"/>
                    <a:pt x="18" y="171"/>
                    <a:pt x="18" y="171"/>
                  </a:cubicBezTo>
                  <a:cubicBezTo>
                    <a:pt x="31" y="168"/>
                    <a:pt x="31" y="168"/>
                    <a:pt x="31" y="168"/>
                  </a:cubicBezTo>
                  <a:cubicBezTo>
                    <a:pt x="32" y="163"/>
                    <a:pt x="36" y="158"/>
                    <a:pt x="41" y="157"/>
                  </a:cubicBezTo>
                  <a:cubicBezTo>
                    <a:pt x="48" y="155"/>
                    <a:pt x="55" y="160"/>
                    <a:pt x="57" y="167"/>
                  </a:cubicBezTo>
                  <a:cubicBezTo>
                    <a:pt x="58" y="173"/>
                    <a:pt x="54" y="180"/>
                    <a:pt x="47" y="182"/>
                  </a:cubicBezTo>
                  <a:cubicBezTo>
                    <a:pt x="42" y="183"/>
                    <a:pt x="36" y="181"/>
                    <a:pt x="33" y="177"/>
                  </a:cubicBezTo>
                  <a:cubicBezTo>
                    <a:pt x="20" y="180"/>
                    <a:pt x="20" y="180"/>
                    <a:pt x="20" y="180"/>
                  </a:cubicBezTo>
                  <a:cubicBezTo>
                    <a:pt x="31" y="227"/>
                    <a:pt x="31" y="227"/>
                    <a:pt x="31" y="227"/>
                  </a:cubicBezTo>
                  <a:cubicBezTo>
                    <a:pt x="45" y="224"/>
                    <a:pt x="45" y="224"/>
                    <a:pt x="45" y="224"/>
                  </a:cubicBezTo>
                  <a:cubicBezTo>
                    <a:pt x="45" y="219"/>
                    <a:pt x="49" y="214"/>
                    <a:pt x="55" y="213"/>
                  </a:cubicBezTo>
                  <a:cubicBezTo>
                    <a:pt x="61" y="211"/>
                    <a:pt x="68" y="215"/>
                    <a:pt x="70" y="222"/>
                  </a:cubicBezTo>
                  <a:cubicBezTo>
                    <a:pt x="72" y="229"/>
                    <a:pt x="67" y="236"/>
                    <a:pt x="61" y="238"/>
                  </a:cubicBezTo>
                  <a:cubicBezTo>
                    <a:pt x="55" y="239"/>
                    <a:pt x="50" y="237"/>
                    <a:pt x="47" y="232"/>
                  </a:cubicBezTo>
                  <a:cubicBezTo>
                    <a:pt x="33" y="235"/>
                    <a:pt x="33" y="235"/>
                    <a:pt x="33" y="235"/>
                  </a:cubicBezTo>
                  <a:cubicBezTo>
                    <a:pt x="45" y="283"/>
                    <a:pt x="45" y="283"/>
                    <a:pt x="45" y="283"/>
                  </a:cubicBezTo>
                  <a:cubicBezTo>
                    <a:pt x="58" y="280"/>
                    <a:pt x="58" y="280"/>
                    <a:pt x="58" y="280"/>
                  </a:cubicBezTo>
                  <a:cubicBezTo>
                    <a:pt x="59" y="274"/>
                    <a:pt x="62" y="270"/>
                    <a:pt x="68" y="268"/>
                  </a:cubicBezTo>
                  <a:cubicBezTo>
                    <a:pt x="75" y="267"/>
                    <a:pt x="82" y="271"/>
                    <a:pt x="83" y="278"/>
                  </a:cubicBezTo>
                  <a:cubicBezTo>
                    <a:pt x="85" y="285"/>
                    <a:pt x="81" y="292"/>
                    <a:pt x="74" y="293"/>
                  </a:cubicBezTo>
                  <a:cubicBezTo>
                    <a:pt x="68" y="295"/>
                    <a:pt x="63" y="292"/>
                    <a:pt x="60" y="288"/>
                  </a:cubicBezTo>
                  <a:cubicBezTo>
                    <a:pt x="47" y="291"/>
                    <a:pt x="47" y="291"/>
                    <a:pt x="47" y="291"/>
                  </a:cubicBezTo>
                  <a:cubicBezTo>
                    <a:pt x="58" y="338"/>
                    <a:pt x="58" y="338"/>
                    <a:pt x="58" y="338"/>
                  </a:cubicBezTo>
                  <a:cubicBezTo>
                    <a:pt x="71" y="335"/>
                    <a:pt x="71" y="335"/>
                    <a:pt x="71" y="335"/>
                  </a:cubicBezTo>
                  <a:cubicBezTo>
                    <a:pt x="72" y="330"/>
                    <a:pt x="76" y="325"/>
                    <a:pt x="81" y="324"/>
                  </a:cubicBezTo>
                  <a:cubicBezTo>
                    <a:pt x="88" y="322"/>
                    <a:pt x="95" y="327"/>
                    <a:pt x="97" y="334"/>
                  </a:cubicBezTo>
                  <a:cubicBezTo>
                    <a:pt x="98" y="340"/>
                    <a:pt x="94" y="347"/>
                    <a:pt x="87" y="349"/>
                  </a:cubicBezTo>
                  <a:cubicBezTo>
                    <a:pt x="82" y="350"/>
                    <a:pt x="76" y="348"/>
                    <a:pt x="73" y="344"/>
                  </a:cubicBezTo>
                  <a:cubicBezTo>
                    <a:pt x="60" y="347"/>
                    <a:pt x="60" y="347"/>
                    <a:pt x="60" y="347"/>
                  </a:cubicBezTo>
                  <a:cubicBezTo>
                    <a:pt x="71" y="394"/>
                    <a:pt x="71" y="394"/>
                    <a:pt x="71" y="394"/>
                  </a:cubicBezTo>
                  <a:cubicBezTo>
                    <a:pt x="85" y="391"/>
                    <a:pt x="85" y="391"/>
                    <a:pt x="85" y="391"/>
                  </a:cubicBezTo>
                  <a:cubicBezTo>
                    <a:pt x="85" y="386"/>
                    <a:pt x="89" y="381"/>
                    <a:pt x="95" y="380"/>
                  </a:cubicBezTo>
                  <a:cubicBezTo>
                    <a:pt x="101" y="378"/>
                    <a:pt x="108" y="382"/>
                    <a:pt x="110" y="389"/>
                  </a:cubicBezTo>
                  <a:cubicBezTo>
                    <a:pt x="112" y="396"/>
                    <a:pt x="107" y="403"/>
                    <a:pt x="101" y="405"/>
                  </a:cubicBezTo>
                  <a:cubicBezTo>
                    <a:pt x="95" y="406"/>
                    <a:pt x="90" y="404"/>
                    <a:pt x="87" y="399"/>
                  </a:cubicBezTo>
                  <a:cubicBezTo>
                    <a:pt x="73" y="402"/>
                    <a:pt x="73" y="402"/>
                    <a:pt x="73" y="402"/>
                  </a:cubicBezTo>
                  <a:cubicBezTo>
                    <a:pt x="85" y="450"/>
                    <a:pt x="85" y="450"/>
                    <a:pt x="85" y="450"/>
                  </a:cubicBezTo>
                  <a:cubicBezTo>
                    <a:pt x="98" y="446"/>
                    <a:pt x="98" y="446"/>
                    <a:pt x="98" y="446"/>
                  </a:cubicBezTo>
                  <a:cubicBezTo>
                    <a:pt x="99" y="441"/>
                    <a:pt x="102" y="437"/>
                    <a:pt x="108" y="435"/>
                  </a:cubicBezTo>
                  <a:cubicBezTo>
                    <a:pt x="115" y="434"/>
                    <a:pt x="122" y="438"/>
                    <a:pt x="123" y="445"/>
                  </a:cubicBezTo>
                  <a:cubicBezTo>
                    <a:pt x="125" y="452"/>
                    <a:pt x="121" y="459"/>
                    <a:pt x="114" y="460"/>
                  </a:cubicBezTo>
                  <a:cubicBezTo>
                    <a:pt x="108" y="462"/>
                    <a:pt x="103" y="459"/>
                    <a:pt x="100" y="455"/>
                  </a:cubicBezTo>
                  <a:cubicBezTo>
                    <a:pt x="87" y="458"/>
                    <a:pt x="87" y="458"/>
                    <a:pt x="87" y="458"/>
                  </a:cubicBezTo>
                  <a:cubicBezTo>
                    <a:pt x="98" y="505"/>
                    <a:pt x="98" y="505"/>
                    <a:pt x="98" y="505"/>
                  </a:cubicBezTo>
                  <a:cubicBezTo>
                    <a:pt x="111" y="502"/>
                    <a:pt x="111" y="502"/>
                    <a:pt x="111" y="502"/>
                  </a:cubicBezTo>
                  <a:cubicBezTo>
                    <a:pt x="112" y="497"/>
                    <a:pt x="116" y="492"/>
                    <a:pt x="121" y="491"/>
                  </a:cubicBezTo>
                  <a:cubicBezTo>
                    <a:pt x="128" y="489"/>
                    <a:pt x="135" y="494"/>
                    <a:pt x="137" y="501"/>
                  </a:cubicBezTo>
                  <a:cubicBezTo>
                    <a:pt x="138" y="507"/>
                    <a:pt x="134" y="514"/>
                    <a:pt x="127" y="516"/>
                  </a:cubicBezTo>
                  <a:cubicBezTo>
                    <a:pt x="122" y="517"/>
                    <a:pt x="116" y="515"/>
                    <a:pt x="113" y="511"/>
                  </a:cubicBezTo>
                  <a:cubicBezTo>
                    <a:pt x="100" y="514"/>
                    <a:pt x="100" y="514"/>
                    <a:pt x="100" y="514"/>
                  </a:cubicBezTo>
                  <a:cubicBezTo>
                    <a:pt x="111" y="561"/>
                    <a:pt x="111" y="561"/>
                    <a:pt x="111" y="561"/>
                  </a:cubicBezTo>
                  <a:cubicBezTo>
                    <a:pt x="125" y="558"/>
                    <a:pt x="125" y="558"/>
                    <a:pt x="125" y="558"/>
                  </a:cubicBezTo>
                  <a:cubicBezTo>
                    <a:pt x="125" y="553"/>
                    <a:pt x="129" y="548"/>
                    <a:pt x="135" y="547"/>
                  </a:cubicBezTo>
                  <a:cubicBezTo>
                    <a:pt x="141" y="545"/>
                    <a:pt x="148" y="549"/>
                    <a:pt x="150" y="556"/>
                  </a:cubicBezTo>
                  <a:cubicBezTo>
                    <a:pt x="152" y="563"/>
                    <a:pt x="147" y="570"/>
                    <a:pt x="141" y="572"/>
                  </a:cubicBezTo>
                  <a:cubicBezTo>
                    <a:pt x="135" y="573"/>
                    <a:pt x="130" y="571"/>
                    <a:pt x="127" y="566"/>
                  </a:cubicBezTo>
                  <a:cubicBezTo>
                    <a:pt x="113" y="569"/>
                    <a:pt x="113" y="569"/>
                    <a:pt x="113" y="569"/>
                  </a:cubicBezTo>
                  <a:cubicBezTo>
                    <a:pt x="125" y="617"/>
                    <a:pt x="125" y="617"/>
                    <a:pt x="125" y="617"/>
                  </a:cubicBezTo>
                  <a:cubicBezTo>
                    <a:pt x="138" y="613"/>
                    <a:pt x="138" y="613"/>
                    <a:pt x="138" y="613"/>
                  </a:cubicBezTo>
                  <a:cubicBezTo>
                    <a:pt x="139" y="608"/>
                    <a:pt x="142" y="604"/>
                    <a:pt x="148" y="602"/>
                  </a:cubicBezTo>
                  <a:cubicBezTo>
                    <a:pt x="155" y="601"/>
                    <a:pt x="162" y="605"/>
                    <a:pt x="163" y="612"/>
                  </a:cubicBezTo>
                  <a:cubicBezTo>
                    <a:pt x="165" y="619"/>
                    <a:pt x="161" y="626"/>
                    <a:pt x="154" y="627"/>
                  </a:cubicBezTo>
                  <a:cubicBezTo>
                    <a:pt x="148" y="629"/>
                    <a:pt x="143" y="626"/>
                    <a:pt x="140" y="622"/>
                  </a:cubicBezTo>
                  <a:cubicBezTo>
                    <a:pt x="127" y="625"/>
                    <a:pt x="127" y="625"/>
                    <a:pt x="127" y="625"/>
                  </a:cubicBezTo>
                  <a:cubicBezTo>
                    <a:pt x="131" y="645"/>
                    <a:pt x="131" y="645"/>
                    <a:pt x="131" y="645"/>
                  </a:cubicBezTo>
                  <a:cubicBezTo>
                    <a:pt x="532" y="549"/>
                    <a:pt x="532" y="549"/>
                    <a:pt x="532" y="549"/>
                  </a:cubicBezTo>
                  <a:cubicBezTo>
                    <a:pt x="400" y="0"/>
                    <a:pt x="400" y="0"/>
                    <a:pt x="400" y="0"/>
                  </a:cubicBezTo>
                  <a:lnTo>
                    <a:pt x="0" y="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grpSp>
          <p:nvGrpSpPr>
            <p:cNvPr id="27651" name="组合 44"/>
            <p:cNvGrpSpPr>
              <a:grpSpLocks/>
            </p:cNvGrpSpPr>
            <p:nvPr/>
          </p:nvGrpSpPr>
          <p:grpSpPr bwMode="auto">
            <a:xfrm>
              <a:off x="268481" y="342590"/>
              <a:ext cx="1563688" cy="1890713"/>
              <a:chOff x="212725" y="431800"/>
              <a:chExt cx="1563688" cy="1890713"/>
            </a:xfrm>
          </p:grpSpPr>
          <p:sp>
            <p:nvSpPr>
              <p:cNvPr id="27652" name="Freeform 6"/>
              <p:cNvSpPr>
                <a:spLocks noChangeArrowheads="1"/>
              </p:cNvSpPr>
              <p:nvPr/>
            </p:nvSpPr>
            <p:spPr bwMode="auto">
              <a:xfrm>
                <a:off x="212725" y="431800"/>
                <a:ext cx="1563688" cy="1890713"/>
              </a:xfrm>
              <a:custGeom>
                <a:avLst/>
                <a:gdLst>
                  <a:gd name="T0" fmla="*/ 4 w 532"/>
                  <a:gd name="T1" fmla="*/ 115 h 644"/>
                  <a:gd name="T2" fmla="*/ 28 w 532"/>
                  <a:gd name="T3" fmla="*/ 101 h 644"/>
                  <a:gd name="T4" fmla="*/ 34 w 532"/>
                  <a:gd name="T5" fmla="*/ 126 h 644"/>
                  <a:gd name="T6" fmla="*/ 6 w 532"/>
                  <a:gd name="T7" fmla="*/ 123 h 644"/>
                  <a:gd name="T8" fmla="*/ 31 w 532"/>
                  <a:gd name="T9" fmla="*/ 168 h 644"/>
                  <a:gd name="T10" fmla="*/ 56 w 532"/>
                  <a:gd name="T11" fmla="*/ 166 h 644"/>
                  <a:gd name="T12" fmla="*/ 33 w 532"/>
                  <a:gd name="T13" fmla="*/ 176 h 644"/>
                  <a:gd name="T14" fmla="*/ 31 w 532"/>
                  <a:gd name="T15" fmla="*/ 226 h 644"/>
                  <a:gd name="T16" fmla="*/ 54 w 532"/>
                  <a:gd name="T17" fmla="*/ 212 h 644"/>
                  <a:gd name="T18" fmla="*/ 60 w 532"/>
                  <a:gd name="T19" fmla="*/ 237 h 644"/>
                  <a:gd name="T20" fmla="*/ 33 w 532"/>
                  <a:gd name="T21" fmla="*/ 235 h 644"/>
                  <a:gd name="T22" fmla="*/ 58 w 532"/>
                  <a:gd name="T23" fmla="*/ 279 h 644"/>
                  <a:gd name="T24" fmla="*/ 83 w 532"/>
                  <a:gd name="T25" fmla="*/ 277 h 644"/>
                  <a:gd name="T26" fmla="*/ 60 w 532"/>
                  <a:gd name="T27" fmla="*/ 287 h 644"/>
                  <a:gd name="T28" fmla="*/ 58 w 532"/>
                  <a:gd name="T29" fmla="*/ 338 h 644"/>
                  <a:gd name="T30" fmla="*/ 81 w 532"/>
                  <a:gd name="T31" fmla="*/ 323 h 644"/>
                  <a:gd name="T32" fmla="*/ 87 w 532"/>
                  <a:gd name="T33" fmla="*/ 348 h 644"/>
                  <a:gd name="T34" fmla="*/ 60 w 532"/>
                  <a:gd name="T35" fmla="*/ 346 h 644"/>
                  <a:gd name="T36" fmla="*/ 85 w 532"/>
                  <a:gd name="T37" fmla="*/ 390 h 644"/>
                  <a:gd name="T38" fmla="*/ 110 w 532"/>
                  <a:gd name="T39" fmla="*/ 389 h 644"/>
                  <a:gd name="T40" fmla="*/ 87 w 532"/>
                  <a:gd name="T41" fmla="*/ 399 h 644"/>
                  <a:gd name="T42" fmla="*/ 84 w 532"/>
                  <a:gd name="T43" fmla="*/ 449 h 644"/>
                  <a:gd name="T44" fmla="*/ 108 w 532"/>
                  <a:gd name="T45" fmla="*/ 435 h 644"/>
                  <a:gd name="T46" fmla="*/ 114 w 532"/>
                  <a:gd name="T47" fmla="*/ 460 h 644"/>
                  <a:gd name="T48" fmla="*/ 86 w 532"/>
                  <a:gd name="T49" fmla="*/ 457 h 644"/>
                  <a:gd name="T50" fmla="*/ 111 w 532"/>
                  <a:gd name="T51" fmla="*/ 502 h 644"/>
                  <a:gd name="T52" fmla="*/ 136 w 532"/>
                  <a:gd name="T53" fmla="*/ 500 h 644"/>
                  <a:gd name="T54" fmla="*/ 113 w 532"/>
                  <a:gd name="T55" fmla="*/ 510 h 644"/>
                  <a:gd name="T56" fmla="*/ 111 w 532"/>
                  <a:gd name="T57" fmla="*/ 560 h 644"/>
                  <a:gd name="T58" fmla="*/ 134 w 532"/>
                  <a:gd name="T59" fmla="*/ 546 h 644"/>
                  <a:gd name="T60" fmla="*/ 140 w 532"/>
                  <a:gd name="T61" fmla="*/ 571 h 644"/>
                  <a:gd name="T62" fmla="*/ 113 w 532"/>
                  <a:gd name="T63" fmla="*/ 569 h 644"/>
                  <a:gd name="T64" fmla="*/ 138 w 532"/>
                  <a:gd name="T65" fmla="*/ 613 h 644"/>
                  <a:gd name="T66" fmla="*/ 163 w 532"/>
                  <a:gd name="T67" fmla="*/ 611 h 644"/>
                  <a:gd name="T68" fmla="*/ 140 w 532"/>
                  <a:gd name="T69" fmla="*/ 621 h 644"/>
                  <a:gd name="T70" fmla="*/ 131 w 532"/>
                  <a:gd name="T71" fmla="*/ 644 h 644"/>
                  <a:gd name="T72" fmla="*/ 400 w 532"/>
                  <a:gd name="T73" fmla="*/ 0 h 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32" h="644">
                    <a:moveTo>
                      <a:pt x="0" y="96"/>
                    </a:moveTo>
                    <a:cubicBezTo>
                      <a:pt x="4" y="115"/>
                      <a:pt x="4" y="115"/>
                      <a:pt x="4" y="115"/>
                    </a:cubicBezTo>
                    <a:cubicBezTo>
                      <a:pt x="18" y="112"/>
                      <a:pt x="18" y="112"/>
                      <a:pt x="18" y="112"/>
                    </a:cubicBezTo>
                    <a:cubicBezTo>
                      <a:pt x="18" y="107"/>
                      <a:pt x="22" y="102"/>
                      <a:pt x="28" y="101"/>
                    </a:cubicBezTo>
                    <a:cubicBezTo>
                      <a:pt x="35" y="99"/>
                      <a:pt x="41" y="103"/>
                      <a:pt x="43" y="110"/>
                    </a:cubicBezTo>
                    <a:cubicBezTo>
                      <a:pt x="45" y="117"/>
                      <a:pt x="41" y="124"/>
                      <a:pt x="34" y="126"/>
                    </a:cubicBezTo>
                    <a:cubicBezTo>
                      <a:pt x="28" y="127"/>
                      <a:pt x="23" y="125"/>
                      <a:pt x="20" y="120"/>
                    </a:cubicBezTo>
                    <a:cubicBezTo>
                      <a:pt x="6" y="123"/>
                      <a:pt x="6" y="123"/>
                      <a:pt x="6" y="123"/>
                    </a:cubicBezTo>
                    <a:cubicBezTo>
                      <a:pt x="18" y="171"/>
                      <a:pt x="18" y="171"/>
                      <a:pt x="18" y="171"/>
                    </a:cubicBezTo>
                    <a:cubicBezTo>
                      <a:pt x="31" y="168"/>
                      <a:pt x="31" y="168"/>
                      <a:pt x="31" y="168"/>
                    </a:cubicBezTo>
                    <a:cubicBezTo>
                      <a:pt x="32" y="162"/>
                      <a:pt x="36" y="158"/>
                      <a:pt x="41" y="156"/>
                    </a:cubicBezTo>
                    <a:cubicBezTo>
                      <a:pt x="48" y="155"/>
                      <a:pt x="55" y="159"/>
                      <a:pt x="56" y="166"/>
                    </a:cubicBezTo>
                    <a:cubicBezTo>
                      <a:pt x="58" y="173"/>
                      <a:pt x="54" y="180"/>
                      <a:pt x="47" y="181"/>
                    </a:cubicBezTo>
                    <a:cubicBezTo>
                      <a:pt x="42" y="183"/>
                      <a:pt x="36" y="180"/>
                      <a:pt x="33" y="176"/>
                    </a:cubicBezTo>
                    <a:cubicBezTo>
                      <a:pt x="20" y="179"/>
                      <a:pt x="20" y="179"/>
                      <a:pt x="20" y="179"/>
                    </a:cubicBezTo>
                    <a:cubicBezTo>
                      <a:pt x="31" y="226"/>
                      <a:pt x="31" y="226"/>
                      <a:pt x="31" y="226"/>
                    </a:cubicBezTo>
                    <a:cubicBezTo>
                      <a:pt x="45" y="223"/>
                      <a:pt x="45" y="223"/>
                      <a:pt x="45" y="223"/>
                    </a:cubicBezTo>
                    <a:cubicBezTo>
                      <a:pt x="45" y="218"/>
                      <a:pt x="49" y="213"/>
                      <a:pt x="54" y="212"/>
                    </a:cubicBezTo>
                    <a:cubicBezTo>
                      <a:pt x="61" y="210"/>
                      <a:pt x="68" y="215"/>
                      <a:pt x="70" y="222"/>
                    </a:cubicBezTo>
                    <a:cubicBezTo>
                      <a:pt x="71" y="228"/>
                      <a:pt x="67" y="235"/>
                      <a:pt x="60" y="237"/>
                    </a:cubicBezTo>
                    <a:cubicBezTo>
                      <a:pt x="55" y="238"/>
                      <a:pt x="49" y="236"/>
                      <a:pt x="47" y="232"/>
                    </a:cubicBezTo>
                    <a:cubicBezTo>
                      <a:pt x="33" y="235"/>
                      <a:pt x="33" y="235"/>
                      <a:pt x="33" y="235"/>
                    </a:cubicBezTo>
                    <a:cubicBezTo>
                      <a:pt x="44" y="282"/>
                      <a:pt x="44" y="282"/>
                      <a:pt x="44" y="282"/>
                    </a:cubicBezTo>
                    <a:cubicBezTo>
                      <a:pt x="58" y="279"/>
                      <a:pt x="58" y="279"/>
                      <a:pt x="58" y="279"/>
                    </a:cubicBezTo>
                    <a:cubicBezTo>
                      <a:pt x="58" y="274"/>
                      <a:pt x="62" y="269"/>
                      <a:pt x="68" y="268"/>
                    </a:cubicBezTo>
                    <a:cubicBezTo>
                      <a:pt x="75" y="266"/>
                      <a:pt x="81" y="270"/>
                      <a:pt x="83" y="277"/>
                    </a:cubicBezTo>
                    <a:cubicBezTo>
                      <a:pt x="85" y="284"/>
                      <a:pt x="81" y="291"/>
                      <a:pt x="74" y="293"/>
                    </a:cubicBezTo>
                    <a:cubicBezTo>
                      <a:pt x="68" y="294"/>
                      <a:pt x="63" y="292"/>
                      <a:pt x="60" y="287"/>
                    </a:cubicBezTo>
                    <a:cubicBezTo>
                      <a:pt x="46" y="290"/>
                      <a:pt x="46" y="290"/>
                      <a:pt x="46" y="290"/>
                    </a:cubicBezTo>
                    <a:cubicBezTo>
                      <a:pt x="58" y="338"/>
                      <a:pt x="58" y="338"/>
                      <a:pt x="58" y="338"/>
                    </a:cubicBezTo>
                    <a:cubicBezTo>
                      <a:pt x="71" y="335"/>
                      <a:pt x="71" y="335"/>
                      <a:pt x="71" y="335"/>
                    </a:cubicBezTo>
                    <a:cubicBezTo>
                      <a:pt x="72" y="329"/>
                      <a:pt x="76" y="325"/>
                      <a:pt x="81" y="323"/>
                    </a:cubicBezTo>
                    <a:cubicBezTo>
                      <a:pt x="88" y="322"/>
                      <a:pt x="95" y="326"/>
                      <a:pt x="96" y="333"/>
                    </a:cubicBezTo>
                    <a:cubicBezTo>
                      <a:pt x="98" y="340"/>
                      <a:pt x="94" y="347"/>
                      <a:pt x="87" y="348"/>
                    </a:cubicBezTo>
                    <a:cubicBezTo>
                      <a:pt x="82" y="350"/>
                      <a:pt x="76" y="347"/>
                      <a:pt x="73" y="343"/>
                    </a:cubicBezTo>
                    <a:cubicBezTo>
                      <a:pt x="60" y="346"/>
                      <a:pt x="60" y="346"/>
                      <a:pt x="60" y="346"/>
                    </a:cubicBezTo>
                    <a:cubicBezTo>
                      <a:pt x="71" y="393"/>
                      <a:pt x="71" y="393"/>
                      <a:pt x="71" y="393"/>
                    </a:cubicBezTo>
                    <a:cubicBezTo>
                      <a:pt x="85" y="390"/>
                      <a:pt x="85" y="390"/>
                      <a:pt x="85" y="390"/>
                    </a:cubicBezTo>
                    <a:cubicBezTo>
                      <a:pt x="85" y="385"/>
                      <a:pt x="89" y="380"/>
                      <a:pt x="94" y="379"/>
                    </a:cubicBezTo>
                    <a:cubicBezTo>
                      <a:pt x="101" y="377"/>
                      <a:pt x="108" y="382"/>
                      <a:pt x="110" y="389"/>
                    </a:cubicBezTo>
                    <a:cubicBezTo>
                      <a:pt x="111" y="395"/>
                      <a:pt x="107" y="402"/>
                      <a:pt x="100" y="404"/>
                    </a:cubicBezTo>
                    <a:cubicBezTo>
                      <a:pt x="95" y="405"/>
                      <a:pt x="89" y="403"/>
                      <a:pt x="87" y="399"/>
                    </a:cubicBezTo>
                    <a:cubicBezTo>
                      <a:pt x="73" y="402"/>
                      <a:pt x="73" y="402"/>
                      <a:pt x="73" y="402"/>
                    </a:cubicBezTo>
                    <a:cubicBezTo>
                      <a:pt x="84" y="449"/>
                      <a:pt x="84" y="449"/>
                      <a:pt x="84" y="449"/>
                    </a:cubicBezTo>
                    <a:cubicBezTo>
                      <a:pt x="98" y="446"/>
                      <a:pt x="98" y="446"/>
                      <a:pt x="98" y="446"/>
                    </a:cubicBezTo>
                    <a:cubicBezTo>
                      <a:pt x="98" y="441"/>
                      <a:pt x="102" y="436"/>
                      <a:pt x="108" y="435"/>
                    </a:cubicBezTo>
                    <a:cubicBezTo>
                      <a:pt x="115" y="433"/>
                      <a:pt x="122" y="437"/>
                      <a:pt x="123" y="444"/>
                    </a:cubicBezTo>
                    <a:cubicBezTo>
                      <a:pt x="125" y="451"/>
                      <a:pt x="121" y="458"/>
                      <a:pt x="114" y="460"/>
                    </a:cubicBezTo>
                    <a:cubicBezTo>
                      <a:pt x="108" y="461"/>
                      <a:pt x="103" y="459"/>
                      <a:pt x="100" y="454"/>
                    </a:cubicBezTo>
                    <a:cubicBezTo>
                      <a:pt x="86" y="457"/>
                      <a:pt x="86" y="457"/>
                      <a:pt x="86" y="457"/>
                    </a:cubicBezTo>
                    <a:cubicBezTo>
                      <a:pt x="98" y="505"/>
                      <a:pt x="98" y="505"/>
                      <a:pt x="98" y="505"/>
                    </a:cubicBezTo>
                    <a:cubicBezTo>
                      <a:pt x="111" y="502"/>
                      <a:pt x="111" y="502"/>
                      <a:pt x="111" y="502"/>
                    </a:cubicBezTo>
                    <a:cubicBezTo>
                      <a:pt x="112" y="496"/>
                      <a:pt x="116" y="492"/>
                      <a:pt x="121" y="490"/>
                    </a:cubicBezTo>
                    <a:cubicBezTo>
                      <a:pt x="128" y="489"/>
                      <a:pt x="135" y="493"/>
                      <a:pt x="136" y="500"/>
                    </a:cubicBezTo>
                    <a:cubicBezTo>
                      <a:pt x="138" y="507"/>
                      <a:pt x="134" y="514"/>
                      <a:pt x="127" y="515"/>
                    </a:cubicBezTo>
                    <a:cubicBezTo>
                      <a:pt x="122" y="517"/>
                      <a:pt x="116" y="514"/>
                      <a:pt x="113" y="510"/>
                    </a:cubicBezTo>
                    <a:cubicBezTo>
                      <a:pt x="100" y="513"/>
                      <a:pt x="100" y="513"/>
                      <a:pt x="100" y="513"/>
                    </a:cubicBezTo>
                    <a:cubicBezTo>
                      <a:pt x="111" y="560"/>
                      <a:pt x="111" y="560"/>
                      <a:pt x="111" y="560"/>
                    </a:cubicBezTo>
                    <a:cubicBezTo>
                      <a:pt x="125" y="557"/>
                      <a:pt x="125" y="557"/>
                      <a:pt x="125" y="557"/>
                    </a:cubicBezTo>
                    <a:cubicBezTo>
                      <a:pt x="125" y="552"/>
                      <a:pt x="129" y="547"/>
                      <a:pt x="134" y="546"/>
                    </a:cubicBezTo>
                    <a:cubicBezTo>
                      <a:pt x="141" y="544"/>
                      <a:pt x="148" y="549"/>
                      <a:pt x="150" y="556"/>
                    </a:cubicBezTo>
                    <a:cubicBezTo>
                      <a:pt x="151" y="562"/>
                      <a:pt x="147" y="569"/>
                      <a:pt x="140" y="571"/>
                    </a:cubicBezTo>
                    <a:cubicBezTo>
                      <a:pt x="135" y="572"/>
                      <a:pt x="129" y="570"/>
                      <a:pt x="127" y="566"/>
                    </a:cubicBezTo>
                    <a:cubicBezTo>
                      <a:pt x="113" y="569"/>
                      <a:pt x="113" y="569"/>
                      <a:pt x="113" y="569"/>
                    </a:cubicBezTo>
                    <a:cubicBezTo>
                      <a:pt x="124" y="616"/>
                      <a:pt x="124" y="616"/>
                      <a:pt x="124" y="616"/>
                    </a:cubicBezTo>
                    <a:cubicBezTo>
                      <a:pt x="138" y="613"/>
                      <a:pt x="138" y="613"/>
                      <a:pt x="138" y="613"/>
                    </a:cubicBezTo>
                    <a:cubicBezTo>
                      <a:pt x="138" y="608"/>
                      <a:pt x="142" y="603"/>
                      <a:pt x="148" y="602"/>
                    </a:cubicBezTo>
                    <a:cubicBezTo>
                      <a:pt x="155" y="600"/>
                      <a:pt x="162" y="604"/>
                      <a:pt x="163" y="611"/>
                    </a:cubicBezTo>
                    <a:cubicBezTo>
                      <a:pt x="165" y="618"/>
                      <a:pt x="161" y="625"/>
                      <a:pt x="154" y="627"/>
                    </a:cubicBezTo>
                    <a:cubicBezTo>
                      <a:pt x="148" y="628"/>
                      <a:pt x="143" y="626"/>
                      <a:pt x="140" y="621"/>
                    </a:cubicBezTo>
                    <a:cubicBezTo>
                      <a:pt x="126" y="624"/>
                      <a:pt x="126" y="624"/>
                      <a:pt x="126" y="624"/>
                    </a:cubicBezTo>
                    <a:cubicBezTo>
                      <a:pt x="131" y="644"/>
                      <a:pt x="131" y="644"/>
                      <a:pt x="131" y="644"/>
                    </a:cubicBezTo>
                    <a:cubicBezTo>
                      <a:pt x="532" y="548"/>
                      <a:pt x="532" y="548"/>
                      <a:pt x="532" y="548"/>
                    </a:cubicBezTo>
                    <a:cubicBezTo>
                      <a:pt x="400" y="0"/>
                      <a:pt x="400" y="0"/>
                      <a:pt x="400" y="0"/>
                    </a:cubicBezTo>
                    <a:lnTo>
                      <a:pt x="0" y="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53" name="Freeform 7"/>
              <p:cNvSpPr>
                <a:spLocks noChangeArrowheads="1"/>
              </p:cNvSpPr>
              <p:nvPr/>
            </p:nvSpPr>
            <p:spPr bwMode="auto">
              <a:xfrm>
                <a:off x="768350" y="1990725"/>
                <a:ext cx="996950" cy="247650"/>
              </a:xfrm>
              <a:custGeom>
                <a:avLst/>
                <a:gdLst>
                  <a:gd name="T0" fmla="*/ 0 w 628"/>
                  <a:gd name="T1" fmla="*/ 152 h 156"/>
                  <a:gd name="T2" fmla="*/ 628 w 628"/>
                  <a:gd name="T3" fmla="*/ 0 h 156"/>
                  <a:gd name="T4" fmla="*/ 628 w 628"/>
                  <a:gd name="T5" fmla="*/ 6 h 156"/>
                  <a:gd name="T6" fmla="*/ 0 w 628"/>
                  <a:gd name="T7" fmla="*/ 156 h 156"/>
                  <a:gd name="T8" fmla="*/ 0 w 628"/>
                  <a:gd name="T9" fmla="*/ 152 h 156"/>
                </a:gdLst>
                <a:ahLst/>
                <a:cxnLst>
                  <a:cxn ang="0">
                    <a:pos x="T0" y="T1"/>
                  </a:cxn>
                  <a:cxn ang="0">
                    <a:pos x="T2" y="T3"/>
                  </a:cxn>
                  <a:cxn ang="0">
                    <a:pos x="T4" y="T5"/>
                  </a:cxn>
                  <a:cxn ang="0">
                    <a:pos x="T6" y="T7"/>
                  </a:cxn>
                  <a:cxn ang="0">
                    <a:pos x="T8" y="T9"/>
                  </a:cxn>
                </a:cxnLst>
                <a:rect l="0" t="0" r="r" b="b"/>
                <a:pathLst>
                  <a:path w="628" h="156">
                    <a:moveTo>
                      <a:pt x="0" y="152"/>
                    </a:moveTo>
                    <a:lnTo>
                      <a:pt x="628" y="0"/>
                    </a:lnTo>
                    <a:lnTo>
                      <a:pt x="628" y="6"/>
                    </a:lnTo>
                    <a:lnTo>
                      <a:pt x="0" y="156"/>
                    </a:lnTo>
                    <a:lnTo>
                      <a:pt x="0" y="152"/>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54" name="Freeform 8"/>
              <p:cNvSpPr>
                <a:spLocks noChangeArrowheads="1"/>
              </p:cNvSpPr>
              <p:nvPr/>
            </p:nvSpPr>
            <p:spPr bwMode="auto">
              <a:xfrm>
                <a:off x="747713" y="1908175"/>
                <a:ext cx="996950" cy="244475"/>
              </a:xfrm>
              <a:custGeom>
                <a:avLst/>
                <a:gdLst>
                  <a:gd name="T0" fmla="*/ 0 w 628"/>
                  <a:gd name="T1" fmla="*/ 150 h 154"/>
                  <a:gd name="T2" fmla="*/ 628 w 628"/>
                  <a:gd name="T3" fmla="*/ 0 h 154"/>
                  <a:gd name="T4" fmla="*/ 628 w 628"/>
                  <a:gd name="T5" fmla="*/ 4 h 154"/>
                  <a:gd name="T6" fmla="*/ 0 w 628"/>
                  <a:gd name="T7" fmla="*/ 154 h 154"/>
                  <a:gd name="T8" fmla="*/ 0 w 628"/>
                  <a:gd name="T9" fmla="*/ 150 h 154"/>
                </a:gdLst>
                <a:ahLst/>
                <a:cxnLst>
                  <a:cxn ang="0">
                    <a:pos x="T0" y="T1"/>
                  </a:cxn>
                  <a:cxn ang="0">
                    <a:pos x="T2" y="T3"/>
                  </a:cxn>
                  <a:cxn ang="0">
                    <a:pos x="T4" y="T5"/>
                  </a:cxn>
                  <a:cxn ang="0">
                    <a:pos x="T6" y="T7"/>
                  </a:cxn>
                  <a:cxn ang="0">
                    <a:pos x="T8" y="T9"/>
                  </a:cxn>
                </a:cxnLst>
                <a:rect l="0" t="0" r="r" b="b"/>
                <a:pathLst>
                  <a:path w="628" h="154">
                    <a:moveTo>
                      <a:pt x="0" y="150"/>
                    </a:moveTo>
                    <a:lnTo>
                      <a:pt x="628" y="0"/>
                    </a:lnTo>
                    <a:lnTo>
                      <a:pt x="628" y="4"/>
                    </a:lnTo>
                    <a:lnTo>
                      <a:pt x="0" y="154"/>
                    </a:lnTo>
                    <a:lnTo>
                      <a:pt x="0" y="150"/>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55" name="Freeform 9"/>
              <p:cNvSpPr>
                <a:spLocks noChangeArrowheads="1"/>
              </p:cNvSpPr>
              <p:nvPr/>
            </p:nvSpPr>
            <p:spPr bwMode="auto">
              <a:xfrm>
                <a:off x="727075" y="1824038"/>
                <a:ext cx="996950" cy="242888"/>
              </a:xfrm>
              <a:custGeom>
                <a:avLst/>
                <a:gdLst>
                  <a:gd name="T0" fmla="*/ 0 w 628"/>
                  <a:gd name="T1" fmla="*/ 150 h 153"/>
                  <a:gd name="T2" fmla="*/ 628 w 628"/>
                  <a:gd name="T3" fmla="*/ 0 h 153"/>
                  <a:gd name="T4" fmla="*/ 628 w 628"/>
                  <a:gd name="T5" fmla="*/ 3 h 153"/>
                  <a:gd name="T6" fmla="*/ 0 w 628"/>
                  <a:gd name="T7" fmla="*/ 153 h 153"/>
                  <a:gd name="T8" fmla="*/ 0 w 628"/>
                  <a:gd name="T9" fmla="*/ 150 h 153"/>
                </a:gdLst>
                <a:ahLst/>
                <a:cxnLst>
                  <a:cxn ang="0">
                    <a:pos x="T0" y="T1"/>
                  </a:cxn>
                  <a:cxn ang="0">
                    <a:pos x="T2" y="T3"/>
                  </a:cxn>
                  <a:cxn ang="0">
                    <a:pos x="T4" y="T5"/>
                  </a:cxn>
                  <a:cxn ang="0">
                    <a:pos x="T6" y="T7"/>
                  </a:cxn>
                  <a:cxn ang="0">
                    <a:pos x="T8" y="T9"/>
                  </a:cxn>
                </a:cxnLst>
                <a:rect l="0" t="0" r="r" b="b"/>
                <a:pathLst>
                  <a:path w="628" h="153">
                    <a:moveTo>
                      <a:pt x="0" y="150"/>
                    </a:moveTo>
                    <a:lnTo>
                      <a:pt x="628" y="0"/>
                    </a:lnTo>
                    <a:lnTo>
                      <a:pt x="628" y="3"/>
                    </a:lnTo>
                    <a:lnTo>
                      <a:pt x="0" y="153"/>
                    </a:lnTo>
                    <a:lnTo>
                      <a:pt x="0" y="150"/>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56" name="Freeform 10"/>
              <p:cNvSpPr>
                <a:spLocks noChangeArrowheads="1"/>
              </p:cNvSpPr>
              <p:nvPr/>
            </p:nvSpPr>
            <p:spPr bwMode="auto">
              <a:xfrm>
                <a:off x="706438" y="1738313"/>
                <a:ext cx="996950" cy="246063"/>
              </a:xfrm>
              <a:custGeom>
                <a:avLst/>
                <a:gdLst>
                  <a:gd name="T0" fmla="*/ 0 w 628"/>
                  <a:gd name="T1" fmla="*/ 150 h 155"/>
                  <a:gd name="T2" fmla="*/ 628 w 628"/>
                  <a:gd name="T3" fmla="*/ 0 h 155"/>
                  <a:gd name="T4" fmla="*/ 628 w 628"/>
                  <a:gd name="T5" fmla="*/ 4 h 155"/>
                  <a:gd name="T6" fmla="*/ 2 w 628"/>
                  <a:gd name="T7" fmla="*/ 155 h 155"/>
                  <a:gd name="T8" fmla="*/ 0 w 628"/>
                  <a:gd name="T9" fmla="*/ 150 h 155"/>
                </a:gdLst>
                <a:ahLst/>
                <a:cxnLst>
                  <a:cxn ang="0">
                    <a:pos x="T0" y="T1"/>
                  </a:cxn>
                  <a:cxn ang="0">
                    <a:pos x="T2" y="T3"/>
                  </a:cxn>
                  <a:cxn ang="0">
                    <a:pos x="T4" y="T5"/>
                  </a:cxn>
                  <a:cxn ang="0">
                    <a:pos x="T6" y="T7"/>
                  </a:cxn>
                  <a:cxn ang="0">
                    <a:pos x="T8" y="T9"/>
                  </a:cxn>
                </a:cxnLst>
                <a:rect l="0" t="0" r="r" b="b"/>
                <a:pathLst>
                  <a:path w="628" h="155">
                    <a:moveTo>
                      <a:pt x="0" y="150"/>
                    </a:moveTo>
                    <a:lnTo>
                      <a:pt x="628" y="0"/>
                    </a:lnTo>
                    <a:lnTo>
                      <a:pt x="628" y="4"/>
                    </a:lnTo>
                    <a:lnTo>
                      <a:pt x="2" y="155"/>
                    </a:lnTo>
                    <a:lnTo>
                      <a:pt x="0" y="150"/>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57" name="Freeform 11"/>
              <p:cNvSpPr>
                <a:spLocks noChangeArrowheads="1"/>
              </p:cNvSpPr>
              <p:nvPr/>
            </p:nvSpPr>
            <p:spPr bwMode="auto">
              <a:xfrm>
                <a:off x="685800" y="1652588"/>
                <a:ext cx="1000125" cy="247650"/>
              </a:xfrm>
              <a:custGeom>
                <a:avLst/>
                <a:gdLst>
                  <a:gd name="T0" fmla="*/ 0 w 630"/>
                  <a:gd name="T1" fmla="*/ 152 h 156"/>
                  <a:gd name="T2" fmla="*/ 628 w 630"/>
                  <a:gd name="T3" fmla="*/ 0 h 156"/>
                  <a:gd name="T4" fmla="*/ 630 w 630"/>
                  <a:gd name="T5" fmla="*/ 6 h 156"/>
                  <a:gd name="T6" fmla="*/ 2 w 630"/>
                  <a:gd name="T7" fmla="*/ 156 h 156"/>
                  <a:gd name="T8" fmla="*/ 0 w 630"/>
                  <a:gd name="T9" fmla="*/ 152 h 156"/>
                </a:gdLst>
                <a:ahLst/>
                <a:cxnLst>
                  <a:cxn ang="0">
                    <a:pos x="T0" y="T1"/>
                  </a:cxn>
                  <a:cxn ang="0">
                    <a:pos x="T2" y="T3"/>
                  </a:cxn>
                  <a:cxn ang="0">
                    <a:pos x="T4" y="T5"/>
                  </a:cxn>
                  <a:cxn ang="0">
                    <a:pos x="T6" y="T7"/>
                  </a:cxn>
                  <a:cxn ang="0">
                    <a:pos x="T8" y="T9"/>
                  </a:cxn>
                </a:cxnLst>
                <a:rect l="0" t="0" r="r" b="b"/>
                <a:pathLst>
                  <a:path w="630" h="156">
                    <a:moveTo>
                      <a:pt x="0" y="152"/>
                    </a:moveTo>
                    <a:lnTo>
                      <a:pt x="628" y="0"/>
                    </a:lnTo>
                    <a:lnTo>
                      <a:pt x="630" y="6"/>
                    </a:lnTo>
                    <a:lnTo>
                      <a:pt x="2" y="156"/>
                    </a:lnTo>
                    <a:lnTo>
                      <a:pt x="0" y="152"/>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58" name="Freeform 12"/>
              <p:cNvSpPr>
                <a:spLocks noChangeArrowheads="1"/>
              </p:cNvSpPr>
              <p:nvPr/>
            </p:nvSpPr>
            <p:spPr bwMode="auto">
              <a:xfrm>
                <a:off x="665163" y="1571625"/>
                <a:ext cx="1000125" cy="242888"/>
              </a:xfrm>
              <a:custGeom>
                <a:avLst/>
                <a:gdLst>
                  <a:gd name="T0" fmla="*/ 0 w 630"/>
                  <a:gd name="T1" fmla="*/ 150 h 153"/>
                  <a:gd name="T2" fmla="*/ 628 w 630"/>
                  <a:gd name="T3" fmla="*/ 0 h 153"/>
                  <a:gd name="T4" fmla="*/ 630 w 630"/>
                  <a:gd name="T5" fmla="*/ 3 h 153"/>
                  <a:gd name="T6" fmla="*/ 2 w 630"/>
                  <a:gd name="T7" fmla="*/ 153 h 153"/>
                  <a:gd name="T8" fmla="*/ 0 w 630"/>
                  <a:gd name="T9" fmla="*/ 150 h 153"/>
                </a:gdLst>
                <a:ahLst/>
                <a:cxnLst>
                  <a:cxn ang="0">
                    <a:pos x="T0" y="T1"/>
                  </a:cxn>
                  <a:cxn ang="0">
                    <a:pos x="T2" y="T3"/>
                  </a:cxn>
                  <a:cxn ang="0">
                    <a:pos x="T4" y="T5"/>
                  </a:cxn>
                  <a:cxn ang="0">
                    <a:pos x="T6" y="T7"/>
                  </a:cxn>
                  <a:cxn ang="0">
                    <a:pos x="T8" y="T9"/>
                  </a:cxn>
                </a:cxnLst>
                <a:rect l="0" t="0" r="r" b="b"/>
                <a:pathLst>
                  <a:path w="630" h="153">
                    <a:moveTo>
                      <a:pt x="0" y="150"/>
                    </a:moveTo>
                    <a:lnTo>
                      <a:pt x="628" y="0"/>
                    </a:lnTo>
                    <a:lnTo>
                      <a:pt x="630" y="3"/>
                    </a:lnTo>
                    <a:lnTo>
                      <a:pt x="2" y="153"/>
                    </a:lnTo>
                    <a:lnTo>
                      <a:pt x="0" y="150"/>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59" name="Freeform 13"/>
              <p:cNvSpPr>
                <a:spLocks noChangeArrowheads="1"/>
              </p:cNvSpPr>
              <p:nvPr/>
            </p:nvSpPr>
            <p:spPr bwMode="auto">
              <a:xfrm>
                <a:off x="644525" y="1485900"/>
                <a:ext cx="1000125" cy="244475"/>
              </a:xfrm>
              <a:custGeom>
                <a:avLst/>
                <a:gdLst>
                  <a:gd name="T0" fmla="*/ 0 w 630"/>
                  <a:gd name="T1" fmla="*/ 150 h 154"/>
                  <a:gd name="T2" fmla="*/ 628 w 630"/>
                  <a:gd name="T3" fmla="*/ 0 h 154"/>
                  <a:gd name="T4" fmla="*/ 630 w 630"/>
                  <a:gd name="T5" fmla="*/ 4 h 154"/>
                  <a:gd name="T6" fmla="*/ 2 w 630"/>
                  <a:gd name="T7" fmla="*/ 154 h 154"/>
                  <a:gd name="T8" fmla="*/ 0 w 630"/>
                  <a:gd name="T9" fmla="*/ 150 h 154"/>
                </a:gdLst>
                <a:ahLst/>
                <a:cxnLst>
                  <a:cxn ang="0">
                    <a:pos x="T0" y="T1"/>
                  </a:cxn>
                  <a:cxn ang="0">
                    <a:pos x="T2" y="T3"/>
                  </a:cxn>
                  <a:cxn ang="0">
                    <a:pos x="T4" y="T5"/>
                  </a:cxn>
                  <a:cxn ang="0">
                    <a:pos x="T6" y="T7"/>
                  </a:cxn>
                  <a:cxn ang="0">
                    <a:pos x="T8" y="T9"/>
                  </a:cxn>
                </a:cxnLst>
                <a:rect l="0" t="0" r="r" b="b"/>
                <a:pathLst>
                  <a:path w="630" h="154">
                    <a:moveTo>
                      <a:pt x="0" y="150"/>
                    </a:moveTo>
                    <a:lnTo>
                      <a:pt x="628" y="0"/>
                    </a:lnTo>
                    <a:lnTo>
                      <a:pt x="630" y="4"/>
                    </a:lnTo>
                    <a:lnTo>
                      <a:pt x="2" y="154"/>
                    </a:lnTo>
                    <a:lnTo>
                      <a:pt x="0" y="150"/>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60" name="Freeform 14"/>
              <p:cNvSpPr>
                <a:spLocks noChangeArrowheads="1"/>
              </p:cNvSpPr>
              <p:nvPr/>
            </p:nvSpPr>
            <p:spPr bwMode="auto">
              <a:xfrm>
                <a:off x="623888" y="1400175"/>
                <a:ext cx="1000125" cy="247650"/>
              </a:xfrm>
              <a:custGeom>
                <a:avLst/>
                <a:gdLst>
                  <a:gd name="T0" fmla="*/ 0 w 630"/>
                  <a:gd name="T1" fmla="*/ 150 h 156"/>
                  <a:gd name="T2" fmla="*/ 628 w 630"/>
                  <a:gd name="T3" fmla="*/ 0 h 156"/>
                  <a:gd name="T4" fmla="*/ 630 w 630"/>
                  <a:gd name="T5" fmla="*/ 4 h 156"/>
                  <a:gd name="T6" fmla="*/ 2 w 630"/>
                  <a:gd name="T7" fmla="*/ 156 h 156"/>
                  <a:gd name="T8" fmla="*/ 0 w 630"/>
                  <a:gd name="T9" fmla="*/ 150 h 156"/>
                </a:gdLst>
                <a:ahLst/>
                <a:cxnLst>
                  <a:cxn ang="0">
                    <a:pos x="T0" y="T1"/>
                  </a:cxn>
                  <a:cxn ang="0">
                    <a:pos x="T2" y="T3"/>
                  </a:cxn>
                  <a:cxn ang="0">
                    <a:pos x="T4" y="T5"/>
                  </a:cxn>
                  <a:cxn ang="0">
                    <a:pos x="T6" y="T7"/>
                  </a:cxn>
                  <a:cxn ang="0">
                    <a:pos x="T8" y="T9"/>
                  </a:cxn>
                </a:cxnLst>
                <a:rect l="0" t="0" r="r" b="b"/>
                <a:pathLst>
                  <a:path w="630" h="156">
                    <a:moveTo>
                      <a:pt x="0" y="150"/>
                    </a:moveTo>
                    <a:lnTo>
                      <a:pt x="628" y="0"/>
                    </a:lnTo>
                    <a:lnTo>
                      <a:pt x="630" y="4"/>
                    </a:lnTo>
                    <a:lnTo>
                      <a:pt x="2" y="156"/>
                    </a:lnTo>
                    <a:lnTo>
                      <a:pt x="0" y="150"/>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61" name="Freeform 15"/>
              <p:cNvSpPr>
                <a:spLocks noChangeArrowheads="1"/>
              </p:cNvSpPr>
              <p:nvPr/>
            </p:nvSpPr>
            <p:spPr bwMode="auto">
              <a:xfrm>
                <a:off x="606425" y="1316038"/>
                <a:ext cx="996950" cy="246063"/>
              </a:xfrm>
              <a:custGeom>
                <a:avLst/>
                <a:gdLst>
                  <a:gd name="T0" fmla="*/ 0 w 628"/>
                  <a:gd name="T1" fmla="*/ 151 h 155"/>
                  <a:gd name="T2" fmla="*/ 626 w 628"/>
                  <a:gd name="T3" fmla="*/ 0 h 155"/>
                  <a:gd name="T4" fmla="*/ 628 w 628"/>
                  <a:gd name="T5" fmla="*/ 5 h 155"/>
                  <a:gd name="T6" fmla="*/ 0 w 628"/>
                  <a:gd name="T7" fmla="*/ 155 h 155"/>
                  <a:gd name="T8" fmla="*/ 0 w 628"/>
                  <a:gd name="T9" fmla="*/ 151 h 155"/>
                </a:gdLst>
                <a:ahLst/>
                <a:cxnLst>
                  <a:cxn ang="0">
                    <a:pos x="T0" y="T1"/>
                  </a:cxn>
                  <a:cxn ang="0">
                    <a:pos x="T2" y="T3"/>
                  </a:cxn>
                  <a:cxn ang="0">
                    <a:pos x="T4" y="T5"/>
                  </a:cxn>
                  <a:cxn ang="0">
                    <a:pos x="T6" y="T7"/>
                  </a:cxn>
                  <a:cxn ang="0">
                    <a:pos x="T8" y="T9"/>
                  </a:cxn>
                </a:cxnLst>
                <a:rect l="0" t="0" r="r" b="b"/>
                <a:pathLst>
                  <a:path w="628" h="155">
                    <a:moveTo>
                      <a:pt x="0" y="151"/>
                    </a:moveTo>
                    <a:lnTo>
                      <a:pt x="626" y="0"/>
                    </a:lnTo>
                    <a:lnTo>
                      <a:pt x="628" y="5"/>
                    </a:lnTo>
                    <a:lnTo>
                      <a:pt x="0" y="155"/>
                    </a:lnTo>
                    <a:lnTo>
                      <a:pt x="0" y="151"/>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62" name="Freeform 16"/>
              <p:cNvSpPr>
                <a:spLocks noChangeArrowheads="1"/>
              </p:cNvSpPr>
              <p:nvPr/>
            </p:nvSpPr>
            <p:spPr bwMode="auto">
              <a:xfrm>
                <a:off x="585788" y="1233488"/>
                <a:ext cx="996950" cy="242888"/>
              </a:xfrm>
              <a:custGeom>
                <a:avLst/>
                <a:gdLst>
                  <a:gd name="T0" fmla="*/ 0 w 628"/>
                  <a:gd name="T1" fmla="*/ 150 h 153"/>
                  <a:gd name="T2" fmla="*/ 628 w 628"/>
                  <a:gd name="T3" fmla="*/ 0 h 153"/>
                  <a:gd name="T4" fmla="*/ 628 w 628"/>
                  <a:gd name="T5" fmla="*/ 4 h 153"/>
                  <a:gd name="T6" fmla="*/ 0 w 628"/>
                  <a:gd name="T7" fmla="*/ 153 h 153"/>
                  <a:gd name="T8" fmla="*/ 0 w 628"/>
                  <a:gd name="T9" fmla="*/ 150 h 153"/>
                </a:gdLst>
                <a:ahLst/>
                <a:cxnLst>
                  <a:cxn ang="0">
                    <a:pos x="T0" y="T1"/>
                  </a:cxn>
                  <a:cxn ang="0">
                    <a:pos x="T2" y="T3"/>
                  </a:cxn>
                  <a:cxn ang="0">
                    <a:pos x="T4" y="T5"/>
                  </a:cxn>
                  <a:cxn ang="0">
                    <a:pos x="T6" y="T7"/>
                  </a:cxn>
                  <a:cxn ang="0">
                    <a:pos x="T8" y="T9"/>
                  </a:cxn>
                </a:cxnLst>
                <a:rect l="0" t="0" r="r" b="b"/>
                <a:pathLst>
                  <a:path w="628" h="153">
                    <a:moveTo>
                      <a:pt x="0" y="150"/>
                    </a:moveTo>
                    <a:lnTo>
                      <a:pt x="628" y="0"/>
                    </a:lnTo>
                    <a:lnTo>
                      <a:pt x="628" y="4"/>
                    </a:lnTo>
                    <a:lnTo>
                      <a:pt x="0" y="153"/>
                    </a:lnTo>
                    <a:lnTo>
                      <a:pt x="0" y="150"/>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63" name="Freeform 17"/>
              <p:cNvSpPr>
                <a:spLocks noChangeArrowheads="1"/>
              </p:cNvSpPr>
              <p:nvPr/>
            </p:nvSpPr>
            <p:spPr bwMode="auto">
              <a:xfrm>
                <a:off x="565150" y="1147763"/>
                <a:ext cx="996950" cy="244475"/>
              </a:xfrm>
              <a:custGeom>
                <a:avLst/>
                <a:gdLst>
                  <a:gd name="T0" fmla="*/ 0 w 628"/>
                  <a:gd name="T1" fmla="*/ 150 h 154"/>
                  <a:gd name="T2" fmla="*/ 628 w 628"/>
                  <a:gd name="T3" fmla="*/ 0 h 154"/>
                  <a:gd name="T4" fmla="*/ 628 w 628"/>
                  <a:gd name="T5" fmla="*/ 4 h 154"/>
                  <a:gd name="T6" fmla="*/ 0 w 628"/>
                  <a:gd name="T7" fmla="*/ 154 h 154"/>
                  <a:gd name="T8" fmla="*/ 0 w 628"/>
                  <a:gd name="T9" fmla="*/ 150 h 154"/>
                </a:gdLst>
                <a:ahLst/>
                <a:cxnLst>
                  <a:cxn ang="0">
                    <a:pos x="T0" y="T1"/>
                  </a:cxn>
                  <a:cxn ang="0">
                    <a:pos x="T2" y="T3"/>
                  </a:cxn>
                  <a:cxn ang="0">
                    <a:pos x="T4" y="T5"/>
                  </a:cxn>
                  <a:cxn ang="0">
                    <a:pos x="T6" y="T7"/>
                  </a:cxn>
                  <a:cxn ang="0">
                    <a:pos x="T8" y="T9"/>
                  </a:cxn>
                </a:cxnLst>
                <a:rect l="0" t="0" r="r" b="b"/>
                <a:pathLst>
                  <a:path w="628" h="154">
                    <a:moveTo>
                      <a:pt x="0" y="150"/>
                    </a:moveTo>
                    <a:lnTo>
                      <a:pt x="628" y="0"/>
                    </a:lnTo>
                    <a:lnTo>
                      <a:pt x="628" y="4"/>
                    </a:lnTo>
                    <a:lnTo>
                      <a:pt x="0" y="154"/>
                    </a:lnTo>
                    <a:lnTo>
                      <a:pt x="0" y="150"/>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64" name="Freeform 18"/>
              <p:cNvSpPr>
                <a:spLocks noChangeArrowheads="1"/>
              </p:cNvSpPr>
              <p:nvPr/>
            </p:nvSpPr>
            <p:spPr bwMode="auto">
              <a:xfrm>
                <a:off x="544513" y="1063625"/>
                <a:ext cx="996950" cy="246063"/>
              </a:xfrm>
              <a:custGeom>
                <a:avLst/>
                <a:gdLst>
                  <a:gd name="T0" fmla="*/ 0 w 628"/>
                  <a:gd name="T1" fmla="*/ 149 h 155"/>
                  <a:gd name="T2" fmla="*/ 628 w 628"/>
                  <a:gd name="T3" fmla="*/ 0 h 155"/>
                  <a:gd name="T4" fmla="*/ 628 w 628"/>
                  <a:gd name="T5" fmla="*/ 3 h 155"/>
                  <a:gd name="T6" fmla="*/ 0 w 628"/>
                  <a:gd name="T7" fmla="*/ 155 h 155"/>
                  <a:gd name="T8" fmla="*/ 0 w 628"/>
                  <a:gd name="T9" fmla="*/ 149 h 155"/>
                </a:gdLst>
                <a:ahLst/>
                <a:cxnLst>
                  <a:cxn ang="0">
                    <a:pos x="T0" y="T1"/>
                  </a:cxn>
                  <a:cxn ang="0">
                    <a:pos x="T2" y="T3"/>
                  </a:cxn>
                  <a:cxn ang="0">
                    <a:pos x="T4" y="T5"/>
                  </a:cxn>
                  <a:cxn ang="0">
                    <a:pos x="T6" y="T7"/>
                  </a:cxn>
                  <a:cxn ang="0">
                    <a:pos x="T8" y="T9"/>
                  </a:cxn>
                </a:cxnLst>
                <a:rect l="0" t="0" r="r" b="b"/>
                <a:pathLst>
                  <a:path w="628" h="155">
                    <a:moveTo>
                      <a:pt x="0" y="149"/>
                    </a:moveTo>
                    <a:lnTo>
                      <a:pt x="628" y="0"/>
                    </a:lnTo>
                    <a:lnTo>
                      <a:pt x="628" y="3"/>
                    </a:lnTo>
                    <a:lnTo>
                      <a:pt x="0" y="155"/>
                    </a:lnTo>
                    <a:lnTo>
                      <a:pt x="0" y="149"/>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65" name="Freeform 19"/>
              <p:cNvSpPr>
                <a:spLocks noChangeArrowheads="1"/>
              </p:cNvSpPr>
              <p:nvPr/>
            </p:nvSpPr>
            <p:spPr bwMode="auto">
              <a:xfrm>
                <a:off x="523875" y="977900"/>
                <a:ext cx="996950" cy="246063"/>
              </a:xfrm>
              <a:custGeom>
                <a:avLst/>
                <a:gdLst>
                  <a:gd name="T0" fmla="*/ 0 w 628"/>
                  <a:gd name="T1" fmla="*/ 152 h 155"/>
                  <a:gd name="T2" fmla="*/ 628 w 628"/>
                  <a:gd name="T3" fmla="*/ 0 h 155"/>
                  <a:gd name="T4" fmla="*/ 628 w 628"/>
                  <a:gd name="T5" fmla="*/ 6 h 155"/>
                  <a:gd name="T6" fmla="*/ 2 w 628"/>
                  <a:gd name="T7" fmla="*/ 155 h 155"/>
                  <a:gd name="T8" fmla="*/ 0 w 628"/>
                  <a:gd name="T9" fmla="*/ 152 h 155"/>
                </a:gdLst>
                <a:ahLst/>
                <a:cxnLst>
                  <a:cxn ang="0">
                    <a:pos x="T0" y="T1"/>
                  </a:cxn>
                  <a:cxn ang="0">
                    <a:pos x="T2" y="T3"/>
                  </a:cxn>
                  <a:cxn ang="0">
                    <a:pos x="T4" y="T5"/>
                  </a:cxn>
                  <a:cxn ang="0">
                    <a:pos x="T6" y="T7"/>
                  </a:cxn>
                  <a:cxn ang="0">
                    <a:pos x="T8" y="T9"/>
                  </a:cxn>
                </a:cxnLst>
                <a:rect l="0" t="0" r="r" b="b"/>
                <a:pathLst>
                  <a:path w="628" h="155">
                    <a:moveTo>
                      <a:pt x="0" y="152"/>
                    </a:moveTo>
                    <a:lnTo>
                      <a:pt x="628" y="0"/>
                    </a:lnTo>
                    <a:lnTo>
                      <a:pt x="628" y="6"/>
                    </a:lnTo>
                    <a:lnTo>
                      <a:pt x="2" y="155"/>
                    </a:lnTo>
                    <a:lnTo>
                      <a:pt x="0" y="152"/>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66" name="Freeform 20"/>
              <p:cNvSpPr>
                <a:spLocks noChangeArrowheads="1"/>
              </p:cNvSpPr>
              <p:nvPr/>
            </p:nvSpPr>
            <p:spPr bwMode="auto">
              <a:xfrm>
                <a:off x="503238" y="895350"/>
                <a:ext cx="1000125" cy="244475"/>
              </a:xfrm>
              <a:custGeom>
                <a:avLst/>
                <a:gdLst>
                  <a:gd name="T0" fmla="*/ 0 w 630"/>
                  <a:gd name="T1" fmla="*/ 150 h 154"/>
                  <a:gd name="T2" fmla="*/ 628 w 630"/>
                  <a:gd name="T3" fmla="*/ 0 h 154"/>
                  <a:gd name="T4" fmla="*/ 630 w 630"/>
                  <a:gd name="T5" fmla="*/ 4 h 154"/>
                  <a:gd name="T6" fmla="*/ 2 w 630"/>
                  <a:gd name="T7" fmla="*/ 154 h 154"/>
                  <a:gd name="T8" fmla="*/ 0 w 630"/>
                  <a:gd name="T9" fmla="*/ 150 h 154"/>
                </a:gdLst>
                <a:ahLst/>
                <a:cxnLst>
                  <a:cxn ang="0">
                    <a:pos x="T0" y="T1"/>
                  </a:cxn>
                  <a:cxn ang="0">
                    <a:pos x="T2" y="T3"/>
                  </a:cxn>
                  <a:cxn ang="0">
                    <a:pos x="T4" y="T5"/>
                  </a:cxn>
                  <a:cxn ang="0">
                    <a:pos x="T6" y="T7"/>
                  </a:cxn>
                  <a:cxn ang="0">
                    <a:pos x="T8" y="T9"/>
                  </a:cxn>
                </a:cxnLst>
                <a:rect l="0" t="0" r="r" b="b"/>
                <a:pathLst>
                  <a:path w="630" h="154">
                    <a:moveTo>
                      <a:pt x="0" y="150"/>
                    </a:moveTo>
                    <a:lnTo>
                      <a:pt x="628" y="0"/>
                    </a:lnTo>
                    <a:lnTo>
                      <a:pt x="630" y="4"/>
                    </a:lnTo>
                    <a:lnTo>
                      <a:pt x="2" y="154"/>
                    </a:lnTo>
                    <a:lnTo>
                      <a:pt x="0" y="150"/>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67" name="Freeform 21"/>
              <p:cNvSpPr>
                <a:spLocks noChangeArrowheads="1"/>
              </p:cNvSpPr>
              <p:nvPr/>
            </p:nvSpPr>
            <p:spPr bwMode="auto">
              <a:xfrm>
                <a:off x="482600" y="811213"/>
                <a:ext cx="1000125" cy="242888"/>
              </a:xfrm>
              <a:custGeom>
                <a:avLst/>
                <a:gdLst>
                  <a:gd name="T0" fmla="*/ 0 w 630"/>
                  <a:gd name="T1" fmla="*/ 149 h 153"/>
                  <a:gd name="T2" fmla="*/ 628 w 630"/>
                  <a:gd name="T3" fmla="*/ 0 h 153"/>
                  <a:gd name="T4" fmla="*/ 630 w 630"/>
                  <a:gd name="T5" fmla="*/ 3 h 153"/>
                  <a:gd name="T6" fmla="*/ 2 w 630"/>
                  <a:gd name="T7" fmla="*/ 153 h 153"/>
                  <a:gd name="T8" fmla="*/ 0 w 630"/>
                  <a:gd name="T9" fmla="*/ 149 h 153"/>
                </a:gdLst>
                <a:ahLst/>
                <a:cxnLst>
                  <a:cxn ang="0">
                    <a:pos x="T0" y="T1"/>
                  </a:cxn>
                  <a:cxn ang="0">
                    <a:pos x="T2" y="T3"/>
                  </a:cxn>
                  <a:cxn ang="0">
                    <a:pos x="T4" y="T5"/>
                  </a:cxn>
                  <a:cxn ang="0">
                    <a:pos x="T6" y="T7"/>
                  </a:cxn>
                  <a:cxn ang="0">
                    <a:pos x="T8" y="T9"/>
                  </a:cxn>
                </a:cxnLst>
                <a:rect l="0" t="0" r="r" b="b"/>
                <a:pathLst>
                  <a:path w="630" h="153">
                    <a:moveTo>
                      <a:pt x="0" y="149"/>
                    </a:moveTo>
                    <a:lnTo>
                      <a:pt x="628" y="0"/>
                    </a:lnTo>
                    <a:lnTo>
                      <a:pt x="630" y="3"/>
                    </a:lnTo>
                    <a:lnTo>
                      <a:pt x="2" y="153"/>
                    </a:lnTo>
                    <a:lnTo>
                      <a:pt x="0" y="149"/>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68" name="Freeform 22"/>
              <p:cNvSpPr>
                <a:spLocks noChangeArrowheads="1"/>
              </p:cNvSpPr>
              <p:nvPr/>
            </p:nvSpPr>
            <p:spPr bwMode="auto">
              <a:xfrm>
                <a:off x="461963" y="725488"/>
                <a:ext cx="1000125" cy="246063"/>
              </a:xfrm>
              <a:custGeom>
                <a:avLst/>
                <a:gdLst>
                  <a:gd name="T0" fmla="*/ 0 w 630"/>
                  <a:gd name="T1" fmla="*/ 150 h 155"/>
                  <a:gd name="T2" fmla="*/ 628 w 630"/>
                  <a:gd name="T3" fmla="*/ 0 h 155"/>
                  <a:gd name="T4" fmla="*/ 630 w 630"/>
                  <a:gd name="T5" fmla="*/ 4 h 155"/>
                  <a:gd name="T6" fmla="*/ 2 w 630"/>
                  <a:gd name="T7" fmla="*/ 155 h 155"/>
                  <a:gd name="T8" fmla="*/ 0 w 630"/>
                  <a:gd name="T9" fmla="*/ 150 h 155"/>
                </a:gdLst>
                <a:ahLst/>
                <a:cxnLst>
                  <a:cxn ang="0">
                    <a:pos x="T0" y="T1"/>
                  </a:cxn>
                  <a:cxn ang="0">
                    <a:pos x="T2" y="T3"/>
                  </a:cxn>
                  <a:cxn ang="0">
                    <a:pos x="T4" y="T5"/>
                  </a:cxn>
                  <a:cxn ang="0">
                    <a:pos x="T6" y="T7"/>
                  </a:cxn>
                  <a:cxn ang="0">
                    <a:pos x="T8" y="T9"/>
                  </a:cxn>
                </a:cxnLst>
                <a:rect l="0" t="0" r="r" b="b"/>
                <a:pathLst>
                  <a:path w="630" h="155">
                    <a:moveTo>
                      <a:pt x="0" y="150"/>
                    </a:moveTo>
                    <a:lnTo>
                      <a:pt x="628" y="0"/>
                    </a:lnTo>
                    <a:lnTo>
                      <a:pt x="630" y="4"/>
                    </a:lnTo>
                    <a:lnTo>
                      <a:pt x="2" y="155"/>
                    </a:lnTo>
                    <a:lnTo>
                      <a:pt x="0" y="150"/>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69" name="Freeform 23"/>
              <p:cNvSpPr>
                <a:spLocks noChangeArrowheads="1"/>
              </p:cNvSpPr>
              <p:nvPr/>
            </p:nvSpPr>
            <p:spPr bwMode="auto">
              <a:xfrm>
                <a:off x="441325" y="639763"/>
                <a:ext cx="1000125" cy="247650"/>
              </a:xfrm>
              <a:custGeom>
                <a:avLst/>
                <a:gdLst>
                  <a:gd name="T0" fmla="*/ 0 w 630"/>
                  <a:gd name="T1" fmla="*/ 152 h 156"/>
                  <a:gd name="T2" fmla="*/ 628 w 630"/>
                  <a:gd name="T3" fmla="*/ 0 h 156"/>
                  <a:gd name="T4" fmla="*/ 630 w 630"/>
                  <a:gd name="T5" fmla="*/ 6 h 156"/>
                  <a:gd name="T6" fmla="*/ 2 w 630"/>
                  <a:gd name="T7" fmla="*/ 156 h 156"/>
                  <a:gd name="T8" fmla="*/ 0 w 630"/>
                  <a:gd name="T9" fmla="*/ 152 h 156"/>
                </a:gdLst>
                <a:ahLst/>
                <a:cxnLst>
                  <a:cxn ang="0">
                    <a:pos x="T0" y="T1"/>
                  </a:cxn>
                  <a:cxn ang="0">
                    <a:pos x="T2" y="T3"/>
                  </a:cxn>
                  <a:cxn ang="0">
                    <a:pos x="T4" y="T5"/>
                  </a:cxn>
                  <a:cxn ang="0">
                    <a:pos x="T6" y="T7"/>
                  </a:cxn>
                  <a:cxn ang="0">
                    <a:pos x="T8" y="T9"/>
                  </a:cxn>
                </a:cxnLst>
                <a:rect l="0" t="0" r="r" b="b"/>
                <a:pathLst>
                  <a:path w="630" h="156">
                    <a:moveTo>
                      <a:pt x="0" y="152"/>
                    </a:moveTo>
                    <a:lnTo>
                      <a:pt x="628" y="0"/>
                    </a:lnTo>
                    <a:lnTo>
                      <a:pt x="630" y="6"/>
                    </a:lnTo>
                    <a:lnTo>
                      <a:pt x="2" y="156"/>
                    </a:lnTo>
                    <a:lnTo>
                      <a:pt x="0" y="152"/>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70" name="Freeform 24"/>
              <p:cNvSpPr>
                <a:spLocks noChangeArrowheads="1"/>
              </p:cNvSpPr>
              <p:nvPr/>
            </p:nvSpPr>
            <p:spPr bwMode="auto">
              <a:xfrm>
                <a:off x="423863" y="558800"/>
                <a:ext cx="996950" cy="242888"/>
              </a:xfrm>
              <a:custGeom>
                <a:avLst/>
                <a:gdLst>
                  <a:gd name="T0" fmla="*/ 0 w 628"/>
                  <a:gd name="T1" fmla="*/ 149 h 153"/>
                  <a:gd name="T2" fmla="*/ 626 w 628"/>
                  <a:gd name="T3" fmla="*/ 0 h 153"/>
                  <a:gd name="T4" fmla="*/ 628 w 628"/>
                  <a:gd name="T5" fmla="*/ 3 h 153"/>
                  <a:gd name="T6" fmla="*/ 0 w 628"/>
                  <a:gd name="T7" fmla="*/ 153 h 153"/>
                  <a:gd name="T8" fmla="*/ 0 w 628"/>
                  <a:gd name="T9" fmla="*/ 149 h 153"/>
                </a:gdLst>
                <a:ahLst/>
                <a:cxnLst>
                  <a:cxn ang="0">
                    <a:pos x="T0" y="T1"/>
                  </a:cxn>
                  <a:cxn ang="0">
                    <a:pos x="T2" y="T3"/>
                  </a:cxn>
                  <a:cxn ang="0">
                    <a:pos x="T4" y="T5"/>
                  </a:cxn>
                  <a:cxn ang="0">
                    <a:pos x="T6" y="T7"/>
                  </a:cxn>
                  <a:cxn ang="0">
                    <a:pos x="T8" y="T9"/>
                  </a:cxn>
                </a:cxnLst>
                <a:rect l="0" t="0" r="r" b="b"/>
                <a:pathLst>
                  <a:path w="628" h="153">
                    <a:moveTo>
                      <a:pt x="0" y="149"/>
                    </a:moveTo>
                    <a:lnTo>
                      <a:pt x="626" y="0"/>
                    </a:lnTo>
                    <a:lnTo>
                      <a:pt x="628" y="3"/>
                    </a:lnTo>
                    <a:lnTo>
                      <a:pt x="0" y="153"/>
                    </a:lnTo>
                    <a:lnTo>
                      <a:pt x="0" y="149"/>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71" name="Freeform 25"/>
              <p:cNvSpPr>
                <a:spLocks noChangeArrowheads="1"/>
              </p:cNvSpPr>
              <p:nvPr/>
            </p:nvSpPr>
            <p:spPr bwMode="auto">
              <a:xfrm>
                <a:off x="403225" y="473075"/>
                <a:ext cx="996950" cy="242888"/>
              </a:xfrm>
              <a:custGeom>
                <a:avLst/>
                <a:gdLst>
                  <a:gd name="T0" fmla="*/ 0 w 628"/>
                  <a:gd name="T1" fmla="*/ 150 h 153"/>
                  <a:gd name="T2" fmla="*/ 628 w 628"/>
                  <a:gd name="T3" fmla="*/ 0 h 153"/>
                  <a:gd name="T4" fmla="*/ 628 w 628"/>
                  <a:gd name="T5" fmla="*/ 4 h 153"/>
                  <a:gd name="T6" fmla="*/ 0 w 628"/>
                  <a:gd name="T7" fmla="*/ 153 h 153"/>
                  <a:gd name="T8" fmla="*/ 0 w 628"/>
                  <a:gd name="T9" fmla="*/ 150 h 153"/>
                </a:gdLst>
                <a:ahLst/>
                <a:cxnLst>
                  <a:cxn ang="0">
                    <a:pos x="T0" y="T1"/>
                  </a:cxn>
                  <a:cxn ang="0">
                    <a:pos x="T2" y="T3"/>
                  </a:cxn>
                  <a:cxn ang="0">
                    <a:pos x="T4" y="T5"/>
                  </a:cxn>
                  <a:cxn ang="0">
                    <a:pos x="T6" y="T7"/>
                  </a:cxn>
                  <a:cxn ang="0">
                    <a:pos x="T8" y="T9"/>
                  </a:cxn>
                </a:cxnLst>
                <a:rect l="0" t="0" r="r" b="b"/>
                <a:pathLst>
                  <a:path w="628" h="153">
                    <a:moveTo>
                      <a:pt x="0" y="150"/>
                    </a:moveTo>
                    <a:lnTo>
                      <a:pt x="628" y="0"/>
                    </a:lnTo>
                    <a:lnTo>
                      <a:pt x="628" y="4"/>
                    </a:lnTo>
                    <a:lnTo>
                      <a:pt x="0" y="153"/>
                    </a:lnTo>
                    <a:lnTo>
                      <a:pt x="0" y="150"/>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72" name="Freeform 26"/>
              <p:cNvSpPr>
                <a:spLocks noChangeArrowheads="1"/>
              </p:cNvSpPr>
              <p:nvPr/>
            </p:nvSpPr>
            <p:spPr bwMode="auto">
              <a:xfrm>
                <a:off x="385763" y="669925"/>
                <a:ext cx="393700" cy="1611313"/>
              </a:xfrm>
              <a:custGeom>
                <a:avLst/>
                <a:gdLst>
                  <a:gd name="T0" fmla="*/ 243 w 248"/>
                  <a:gd name="T1" fmla="*/ 1015 h 1015"/>
                  <a:gd name="T2" fmla="*/ 248 w 248"/>
                  <a:gd name="T3" fmla="*/ 1013 h 1015"/>
                  <a:gd name="T4" fmla="*/ 4 w 248"/>
                  <a:gd name="T5" fmla="*/ 0 h 1015"/>
                  <a:gd name="T6" fmla="*/ 0 w 248"/>
                  <a:gd name="T7" fmla="*/ 0 h 1015"/>
                  <a:gd name="T8" fmla="*/ 243 w 248"/>
                  <a:gd name="T9" fmla="*/ 1015 h 1015"/>
                </a:gdLst>
                <a:ahLst/>
                <a:cxnLst>
                  <a:cxn ang="0">
                    <a:pos x="T0" y="T1"/>
                  </a:cxn>
                  <a:cxn ang="0">
                    <a:pos x="T2" y="T3"/>
                  </a:cxn>
                  <a:cxn ang="0">
                    <a:pos x="T4" y="T5"/>
                  </a:cxn>
                  <a:cxn ang="0">
                    <a:pos x="T6" y="T7"/>
                  </a:cxn>
                  <a:cxn ang="0">
                    <a:pos x="T8" y="T9"/>
                  </a:cxn>
                </a:cxnLst>
                <a:rect l="0" t="0" r="r" b="b"/>
                <a:pathLst>
                  <a:path w="248" h="1015">
                    <a:moveTo>
                      <a:pt x="243" y="1015"/>
                    </a:moveTo>
                    <a:lnTo>
                      <a:pt x="248" y="1013"/>
                    </a:lnTo>
                    <a:lnTo>
                      <a:pt x="4" y="0"/>
                    </a:lnTo>
                    <a:lnTo>
                      <a:pt x="0" y="0"/>
                    </a:lnTo>
                    <a:lnTo>
                      <a:pt x="243" y="1015"/>
                    </a:lnTo>
                    <a:close/>
                  </a:path>
                </a:pathLst>
              </a:custGeom>
              <a:solidFill>
                <a:srgbClr val="2D688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grpSp>
        <p:grpSp>
          <p:nvGrpSpPr>
            <p:cNvPr id="27673" name="组合 45"/>
            <p:cNvGrpSpPr>
              <a:grpSpLocks/>
            </p:cNvGrpSpPr>
            <p:nvPr/>
          </p:nvGrpSpPr>
          <p:grpSpPr bwMode="auto">
            <a:xfrm>
              <a:off x="1551956" y="550785"/>
              <a:ext cx="614363" cy="1724025"/>
              <a:chOff x="1273175" y="573088"/>
              <a:chExt cx="614363" cy="1724025"/>
            </a:xfrm>
          </p:grpSpPr>
          <p:sp>
            <p:nvSpPr>
              <p:cNvPr id="27674" name="Freeform 27"/>
              <p:cNvSpPr>
                <a:spLocks noChangeArrowheads="1"/>
              </p:cNvSpPr>
              <p:nvPr/>
            </p:nvSpPr>
            <p:spPr bwMode="auto">
              <a:xfrm>
                <a:off x="1631950" y="573088"/>
                <a:ext cx="255588" cy="398463"/>
              </a:xfrm>
              <a:custGeom>
                <a:avLst/>
                <a:gdLst>
                  <a:gd name="T0" fmla="*/ 61 w 87"/>
                  <a:gd name="T1" fmla="*/ 111 h 136"/>
                  <a:gd name="T2" fmla="*/ 24 w 87"/>
                  <a:gd name="T3" fmla="*/ 131 h 136"/>
                  <a:gd name="T4" fmla="*/ 24 w 87"/>
                  <a:gd name="T5" fmla="*/ 131 h 136"/>
                  <a:gd name="T6" fmla="*/ 5 w 87"/>
                  <a:gd name="T7" fmla="*/ 94 h 136"/>
                  <a:gd name="T8" fmla="*/ 26 w 87"/>
                  <a:gd name="T9" fmla="*/ 25 h 136"/>
                  <a:gd name="T10" fmla="*/ 63 w 87"/>
                  <a:gd name="T11" fmla="*/ 5 h 136"/>
                  <a:gd name="T12" fmla="*/ 63 w 87"/>
                  <a:gd name="T13" fmla="*/ 5 h 136"/>
                  <a:gd name="T14" fmla="*/ 82 w 87"/>
                  <a:gd name="T15" fmla="*/ 42 h 136"/>
                  <a:gd name="T16" fmla="*/ 61 w 87"/>
                  <a:gd name="T17" fmla="*/ 111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 h="136">
                    <a:moveTo>
                      <a:pt x="61" y="111"/>
                    </a:moveTo>
                    <a:cubicBezTo>
                      <a:pt x="56" y="127"/>
                      <a:pt x="40" y="136"/>
                      <a:pt x="24" y="131"/>
                    </a:cubicBezTo>
                    <a:cubicBezTo>
                      <a:pt x="24" y="131"/>
                      <a:pt x="24" y="131"/>
                      <a:pt x="24" y="131"/>
                    </a:cubicBezTo>
                    <a:cubicBezTo>
                      <a:pt x="9" y="126"/>
                      <a:pt x="0" y="109"/>
                      <a:pt x="5" y="94"/>
                    </a:cubicBezTo>
                    <a:cubicBezTo>
                      <a:pt x="26" y="25"/>
                      <a:pt x="26" y="25"/>
                      <a:pt x="26" y="25"/>
                    </a:cubicBezTo>
                    <a:cubicBezTo>
                      <a:pt x="31" y="9"/>
                      <a:pt x="47" y="0"/>
                      <a:pt x="63" y="5"/>
                    </a:cubicBezTo>
                    <a:cubicBezTo>
                      <a:pt x="63" y="5"/>
                      <a:pt x="63" y="5"/>
                      <a:pt x="63" y="5"/>
                    </a:cubicBezTo>
                    <a:cubicBezTo>
                      <a:pt x="78" y="10"/>
                      <a:pt x="87" y="27"/>
                      <a:pt x="82" y="42"/>
                    </a:cubicBezTo>
                    <a:lnTo>
                      <a:pt x="61" y="111"/>
                    </a:lnTo>
                    <a:close/>
                  </a:path>
                </a:pathLst>
              </a:custGeom>
              <a:solidFill>
                <a:srgbClr val="BF272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75" name="Freeform 28"/>
              <p:cNvSpPr>
                <a:spLocks noChangeArrowheads="1"/>
              </p:cNvSpPr>
              <p:nvPr/>
            </p:nvSpPr>
            <p:spPr bwMode="auto">
              <a:xfrm>
                <a:off x="1685925" y="584200"/>
                <a:ext cx="201613" cy="387350"/>
              </a:xfrm>
              <a:custGeom>
                <a:avLst/>
                <a:gdLst>
                  <a:gd name="T0" fmla="*/ 45 w 69"/>
                  <a:gd name="T1" fmla="*/ 1 h 132"/>
                  <a:gd name="T2" fmla="*/ 39 w 69"/>
                  <a:gd name="T3" fmla="*/ 0 h 132"/>
                  <a:gd name="T4" fmla="*/ 0 w 69"/>
                  <a:gd name="T5" fmla="*/ 124 h 132"/>
                  <a:gd name="T6" fmla="*/ 6 w 69"/>
                  <a:gd name="T7" fmla="*/ 127 h 132"/>
                  <a:gd name="T8" fmla="*/ 43 w 69"/>
                  <a:gd name="T9" fmla="*/ 107 h 132"/>
                  <a:gd name="T10" fmla="*/ 64 w 69"/>
                  <a:gd name="T11" fmla="*/ 38 h 132"/>
                  <a:gd name="T12" fmla="*/ 45 w 69"/>
                  <a:gd name="T13" fmla="*/ 1 h 132"/>
                </a:gdLst>
                <a:ahLst/>
                <a:cxnLst>
                  <a:cxn ang="0">
                    <a:pos x="T0" y="T1"/>
                  </a:cxn>
                  <a:cxn ang="0">
                    <a:pos x="T2" y="T3"/>
                  </a:cxn>
                  <a:cxn ang="0">
                    <a:pos x="T4" y="T5"/>
                  </a:cxn>
                  <a:cxn ang="0">
                    <a:pos x="T6" y="T7"/>
                  </a:cxn>
                  <a:cxn ang="0">
                    <a:pos x="T8" y="T9"/>
                  </a:cxn>
                  <a:cxn ang="0">
                    <a:pos x="T10" y="T11"/>
                  </a:cxn>
                  <a:cxn ang="0">
                    <a:pos x="T12" y="T13"/>
                  </a:cxn>
                </a:cxnLst>
                <a:rect l="0" t="0" r="r" b="b"/>
                <a:pathLst>
                  <a:path w="69" h="132">
                    <a:moveTo>
                      <a:pt x="45" y="1"/>
                    </a:moveTo>
                    <a:cubicBezTo>
                      <a:pt x="43" y="1"/>
                      <a:pt x="41" y="0"/>
                      <a:pt x="39" y="0"/>
                    </a:cubicBezTo>
                    <a:cubicBezTo>
                      <a:pt x="0" y="124"/>
                      <a:pt x="0" y="124"/>
                      <a:pt x="0" y="124"/>
                    </a:cubicBezTo>
                    <a:cubicBezTo>
                      <a:pt x="2" y="125"/>
                      <a:pt x="4" y="126"/>
                      <a:pt x="6" y="127"/>
                    </a:cubicBezTo>
                    <a:cubicBezTo>
                      <a:pt x="22" y="132"/>
                      <a:pt x="38" y="123"/>
                      <a:pt x="43" y="107"/>
                    </a:cubicBezTo>
                    <a:cubicBezTo>
                      <a:pt x="64" y="38"/>
                      <a:pt x="64" y="38"/>
                      <a:pt x="64" y="38"/>
                    </a:cubicBezTo>
                    <a:cubicBezTo>
                      <a:pt x="69" y="23"/>
                      <a:pt x="60" y="6"/>
                      <a:pt x="45" y="1"/>
                    </a:cubicBezTo>
                    <a:close/>
                  </a:path>
                </a:pathLst>
              </a:custGeom>
              <a:solidFill>
                <a:srgbClr val="A32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76" name="Freeform 29"/>
              <p:cNvSpPr>
                <a:spLocks noChangeArrowheads="1"/>
              </p:cNvSpPr>
              <p:nvPr/>
            </p:nvSpPr>
            <p:spPr bwMode="auto">
              <a:xfrm>
                <a:off x="1755775" y="617538"/>
                <a:ext cx="127000" cy="339725"/>
              </a:xfrm>
              <a:custGeom>
                <a:avLst/>
                <a:gdLst>
                  <a:gd name="T0" fmla="*/ 35 w 43"/>
                  <a:gd name="T1" fmla="*/ 0 h 116"/>
                  <a:gd name="T2" fmla="*/ 0 w 43"/>
                  <a:gd name="T3" fmla="*/ 116 h 116"/>
                  <a:gd name="T4" fmla="*/ 19 w 43"/>
                  <a:gd name="T5" fmla="*/ 96 h 116"/>
                  <a:gd name="T6" fmla="*/ 40 w 43"/>
                  <a:gd name="T7" fmla="*/ 27 h 116"/>
                  <a:gd name="T8" fmla="*/ 35 w 43"/>
                  <a:gd name="T9" fmla="*/ 0 h 116"/>
                </a:gdLst>
                <a:ahLst/>
                <a:cxnLst>
                  <a:cxn ang="0">
                    <a:pos x="T0" y="T1"/>
                  </a:cxn>
                  <a:cxn ang="0">
                    <a:pos x="T2" y="T3"/>
                  </a:cxn>
                  <a:cxn ang="0">
                    <a:pos x="T4" y="T5"/>
                  </a:cxn>
                  <a:cxn ang="0">
                    <a:pos x="T6" y="T7"/>
                  </a:cxn>
                  <a:cxn ang="0">
                    <a:pos x="T8" y="T9"/>
                  </a:cxn>
                </a:cxnLst>
                <a:rect l="0" t="0" r="r" b="b"/>
                <a:pathLst>
                  <a:path w="43" h="116">
                    <a:moveTo>
                      <a:pt x="35" y="0"/>
                    </a:moveTo>
                    <a:cubicBezTo>
                      <a:pt x="0" y="116"/>
                      <a:pt x="0" y="116"/>
                      <a:pt x="0" y="116"/>
                    </a:cubicBezTo>
                    <a:cubicBezTo>
                      <a:pt x="9" y="113"/>
                      <a:pt x="16" y="106"/>
                      <a:pt x="19" y="96"/>
                    </a:cubicBezTo>
                    <a:cubicBezTo>
                      <a:pt x="40" y="27"/>
                      <a:pt x="40" y="27"/>
                      <a:pt x="40" y="27"/>
                    </a:cubicBezTo>
                    <a:cubicBezTo>
                      <a:pt x="43" y="17"/>
                      <a:pt x="41" y="7"/>
                      <a:pt x="35" y="0"/>
                    </a:cubicBezTo>
                    <a:close/>
                  </a:path>
                </a:pathLst>
              </a:custGeom>
              <a:solidFill>
                <a:srgbClr val="8A1C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77" name="Freeform 30"/>
              <p:cNvSpPr>
                <a:spLocks noChangeArrowheads="1"/>
              </p:cNvSpPr>
              <p:nvPr/>
            </p:nvSpPr>
            <p:spPr bwMode="auto">
              <a:xfrm>
                <a:off x="1273175" y="795338"/>
                <a:ext cx="555625" cy="1316038"/>
              </a:xfrm>
              <a:custGeom>
                <a:avLst/>
                <a:gdLst>
                  <a:gd name="T0" fmla="*/ 104 w 350"/>
                  <a:gd name="T1" fmla="*/ 829 h 829"/>
                  <a:gd name="T2" fmla="*/ 0 w 350"/>
                  <a:gd name="T3" fmla="*/ 798 h 829"/>
                  <a:gd name="T4" fmla="*/ 245 w 350"/>
                  <a:gd name="T5" fmla="*/ 0 h 829"/>
                  <a:gd name="T6" fmla="*/ 350 w 350"/>
                  <a:gd name="T7" fmla="*/ 32 h 829"/>
                  <a:gd name="T8" fmla="*/ 104 w 350"/>
                  <a:gd name="T9" fmla="*/ 829 h 829"/>
                </a:gdLst>
                <a:ahLst/>
                <a:cxnLst>
                  <a:cxn ang="0">
                    <a:pos x="T0" y="T1"/>
                  </a:cxn>
                  <a:cxn ang="0">
                    <a:pos x="T2" y="T3"/>
                  </a:cxn>
                  <a:cxn ang="0">
                    <a:pos x="T4" y="T5"/>
                  </a:cxn>
                  <a:cxn ang="0">
                    <a:pos x="T6" y="T7"/>
                  </a:cxn>
                  <a:cxn ang="0">
                    <a:pos x="T8" y="T9"/>
                  </a:cxn>
                </a:cxnLst>
                <a:rect l="0" t="0" r="r" b="b"/>
                <a:pathLst>
                  <a:path w="350" h="829">
                    <a:moveTo>
                      <a:pt x="104" y="829"/>
                    </a:moveTo>
                    <a:lnTo>
                      <a:pt x="0" y="798"/>
                    </a:lnTo>
                    <a:lnTo>
                      <a:pt x="245" y="0"/>
                    </a:lnTo>
                    <a:lnTo>
                      <a:pt x="350" y="32"/>
                    </a:lnTo>
                    <a:lnTo>
                      <a:pt x="104" y="829"/>
                    </a:lnTo>
                    <a:close/>
                  </a:path>
                </a:pathLst>
              </a:custGeom>
              <a:solidFill>
                <a:srgbClr val="00C5C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78" name="Freeform 31"/>
              <p:cNvSpPr>
                <a:spLocks noChangeArrowheads="1"/>
              </p:cNvSpPr>
              <p:nvPr/>
            </p:nvSpPr>
            <p:spPr bwMode="auto">
              <a:xfrm>
                <a:off x="1338263" y="815975"/>
                <a:ext cx="490538" cy="1295400"/>
              </a:xfrm>
              <a:custGeom>
                <a:avLst/>
                <a:gdLst>
                  <a:gd name="T0" fmla="*/ 245 w 309"/>
                  <a:gd name="T1" fmla="*/ 0 h 816"/>
                  <a:gd name="T2" fmla="*/ 0 w 309"/>
                  <a:gd name="T3" fmla="*/ 796 h 816"/>
                  <a:gd name="T4" fmla="*/ 63 w 309"/>
                  <a:gd name="T5" fmla="*/ 816 h 816"/>
                  <a:gd name="T6" fmla="*/ 309 w 309"/>
                  <a:gd name="T7" fmla="*/ 19 h 816"/>
                  <a:gd name="T8" fmla="*/ 245 w 309"/>
                  <a:gd name="T9" fmla="*/ 0 h 816"/>
                </a:gdLst>
                <a:ahLst/>
                <a:cxnLst>
                  <a:cxn ang="0">
                    <a:pos x="T0" y="T1"/>
                  </a:cxn>
                  <a:cxn ang="0">
                    <a:pos x="T2" y="T3"/>
                  </a:cxn>
                  <a:cxn ang="0">
                    <a:pos x="T4" y="T5"/>
                  </a:cxn>
                  <a:cxn ang="0">
                    <a:pos x="T6" y="T7"/>
                  </a:cxn>
                  <a:cxn ang="0">
                    <a:pos x="T8" y="T9"/>
                  </a:cxn>
                </a:cxnLst>
                <a:rect l="0" t="0" r="r" b="b"/>
                <a:pathLst>
                  <a:path w="309" h="816">
                    <a:moveTo>
                      <a:pt x="245" y="0"/>
                    </a:moveTo>
                    <a:lnTo>
                      <a:pt x="0" y="796"/>
                    </a:lnTo>
                    <a:lnTo>
                      <a:pt x="63" y="816"/>
                    </a:lnTo>
                    <a:lnTo>
                      <a:pt x="309" y="19"/>
                    </a:lnTo>
                    <a:lnTo>
                      <a:pt x="245" y="0"/>
                    </a:lnTo>
                    <a:close/>
                  </a:path>
                </a:pathLst>
              </a:custGeom>
              <a:solidFill>
                <a:srgbClr val="00ABA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79" name="Freeform 32"/>
              <p:cNvSpPr>
                <a:spLocks noChangeArrowheads="1"/>
              </p:cNvSpPr>
              <p:nvPr/>
            </p:nvSpPr>
            <p:spPr bwMode="auto">
              <a:xfrm>
                <a:off x="1403350" y="833438"/>
                <a:ext cx="425450" cy="1277938"/>
              </a:xfrm>
              <a:custGeom>
                <a:avLst/>
                <a:gdLst>
                  <a:gd name="T0" fmla="*/ 244 w 268"/>
                  <a:gd name="T1" fmla="*/ 0 h 805"/>
                  <a:gd name="T2" fmla="*/ 0 w 268"/>
                  <a:gd name="T3" fmla="*/ 798 h 805"/>
                  <a:gd name="T4" fmla="*/ 22 w 268"/>
                  <a:gd name="T5" fmla="*/ 805 h 805"/>
                  <a:gd name="T6" fmla="*/ 268 w 268"/>
                  <a:gd name="T7" fmla="*/ 8 h 805"/>
                  <a:gd name="T8" fmla="*/ 244 w 268"/>
                  <a:gd name="T9" fmla="*/ 0 h 805"/>
                </a:gdLst>
                <a:ahLst/>
                <a:cxnLst>
                  <a:cxn ang="0">
                    <a:pos x="T0" y="T1"/>
                  </a:cxn>
                  <a:cxn ang="0">
                    <a:pos x="T2" y="T3"/>
                  </a:cxn>
                  <a:cxn ang="0">
                    <a:pos x="T4" y="T5"/>
                  </a:cxn>
                  <a:cxn ang="0">
                    <a:pos x="T6" y="T7"/>
                  </a:cxn>
                  <a:cxn ang="0">
                    <a:pos x="T8" y="T9"/>
                  </a:cxn>
                </a:cxnLst>
                <a:rect l="0" t="0" r="r" b="b"/>
                <a:pathLst>
                  <a:path w="268" h="805">
                    <a:moveTo>
                      <a:pt x="244" y="0"/>
                    </a:moveTo>
                    <a:lnTo>
                      <a:pt x="0" y="798"/>
                    </a:lnTo>
                    <a:lnTo>
                      <a:pt x="22" y="805"/>
                    </a:lnTo>
                    <a:lnTo>
                      <a:pt x="268" y="8"/>
                    </a:lnTo>
                    <a:lnTo>
                      <a:pt x="244" y="0"/>
                    </a:lnTo>
                    <a:close/>
                  </a:path>
                </a:pathLst>
              </a:custGeom>
              <a:solidFill>
                <a:srgbClr val="00918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80" name="Freeform 33"/>
              <p:cNvSpPr>
                <a:spLocks noChangeArrowheads="1"/>
              </p:cNvSpPr>
              <p:nvPr/>
            </p:nvSpPr>
            <p:spPr bwMode="auto">
              <a:xfrm>
                <a:off x="1273175" y="2062163"/>
                <a:ext cx="165100" cy="234950"/>
              </a:xfrm>
              <a:custGeom>
                <a:avLst/>
                <a:gdLst>
                  <a:gd name="T0" fmla="*/ 104 w 104"/>
                  <a:gd name="T1" fmla="*/ 31 h 148"/>
                  <a:gd name="T2" fmla="*/ 11 w 104"/>
                  <a:gd name="T3" fmla="*/ 148 h 148"/>
                  <a:gd name="T4" fmla="*/ 0 w 104"/>
                  <a:gd name="T5" fmla="*/ 0 h 148"/>
                  <a:gd name="T6" fmla="*/ 104 w 104"/>
                  <a:gd name="T7" fmla="*/ 31 h 148"/>
                </a:gdLst>
                <a:ahLst/>
                <a:cxnLst>
                  <a:cxn ang="0">
                    <a:pos x="T0" y="T1"/>
                  </a:cxn>
                  <a:cxn ang="0">
                    <a:pos x="T2" y="T3"/>
                  </a:cxn>
                  <a:cxn ang="0">
                    <a:pos x="T4" y="T5"/>
                  </a:cxn>
                  <a:cxn ang="0">
                    <a:pos x="T6" y="T7"/>
                  </a:cxn>
                </a:cxnLst>
                <a:rect l="0" t="0" r="r" b="b"/>
                <a:pathLst>
                  <a:path w="104" h="148">
                    <a:moveTo>
                      <a:pt x="104" y="31"/>
                    </a:moveTo>
                    <a:lnTo>
                      <a:pt x="11" y="148"/>
                    </a:lnTo>
                    <a:lnTo>
                      <a:pt x="0" y="0"/>
                    </a:lnTo>
                    <a:lnTo>
                      <a:pt x="104" y="31"/>
                    </a:lnTo>
                    <a:close/>
                  </a:path>
                </a:pathLst>
              </a:custGeom>
              <a:solidFill>
                <a:srgbClr val="F9D5B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81" name="Freeform 34"/>
              <p:cNvSpPr>
                <a:spLocks noChangeArrowheads="1"/>
              </p:cNvSpPr>
              <p:nvPr/>
            </p:nvSpPr>
            <p:spPr bwMode="auto">
              <a:xfrm>
                <a:off x="1285875" y="2235200"/>
                <a:ext cx="44450" cy="61913"/>
              </a:xfrm>
              <a:custGeom>
                <a:avLst/>
                <a:gdLst>
                  <a:gd name="T0" fmla="*/ 0 w 28"/>
                  <a:gd name="T1" fmla="*/ 0 h 39"/>
                  <a:gd name="T2" fmla="*/ 3 w 28"/>
                  <a:gd name="T3" fmla="*/ 39 h 39"/>
                  <a:gd name="T4" fmla="*/ 28 w 28"/>
                  <a:gd name="T5" fmla="*/ 9 h 39"/>
                  <a:gd name="T6" fmla="*/ 0 w 28"/>
                  <a:gd name="T7" fmla="*/ 0 h 39"/>
                </a:gdLst>
                <a:ahLst/>
                <a:cxnLst>
                  <a:cxn ang="0">
                    <a:pos x="T0" y="T1"/>
                  </a:cxn>
                  <a:cxn ang="0">
                    <a:pos x="T2" y="T3"/>
                  </a:cxn>
                  <a:cxn ang="0">
                    <a:pos x="T4" y="T5"/>
                  </a:cxn>
                  <a:cxn ang="0">
                    <a:pos x="T6" y="T7"/>
                  </a:cxn>
                </a:cxnLst>
                <a:rect l="0" t="0" r="r" b="b"/>
                <a:pathLst>
                  <a:path w="28" h="39">
                    <a:moveTo>
                      <a:pt x="0" y="0"/>
                    </a:moveTo>
                    <a:lnTo>
                      <a:pt x="3" y="39"/>
                    </a:lnTo>
                    <a:lnTo>
                      <a:pt x="28" y="9"/>
                    </a:lnTo>
                    <a:lnTo>
                      <a:pt x="0" y="0"/>
                    </a:ln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82" name="Freeform 35"/>
              <p:cNvSpPr>
                <a:spLocks noChangeArrowheads="1"/>
              </p:cNvSpPr>
              <p:nvPr/>
            </p:nvSpPr>
            <p:spPr bwMode="auto">
              <a:xfrm>
                <a:off x="1649413" y="773113"/>
                <a:ext cx="192088" cy="96838"/>
              </a:xfrm>
              <a:custGeom>
                <a:avLst/>
                <a:gdLst>
                  <a:gd name="T0" fmla="*/ 62 w 65"/>
                  <a:gd name="T1" fmla="*/ 30 h 33"/>
                  <a:gd name="T2" fmla="*/ 58 w 65"/>
                  <a:gd name="T3" fmla="*/ 33 h 33"/>
                  <a:gd name="T4" fmla="*/ 3 w 65"/>
                  <a:gd name="T5" fmla="*/ 16 h 33"/>
                  <a:gd name="T6" fmla="*/ 0 w 65"/>
                  <a:gd name="T7" fmla="*/ 11 h 33"/>
                  <a:gd name="T8" fmla="*/ 3 w 65"/>
                  <a:gd name="T9" fmla="*/ 3 h 33"/>
                  <a:gd name="T10" fmla="*/ 7 w 65"/>
                  <a:gd name="T11" fmla="*/ 0 h 33"/>
                  <a:gd name="T12" fmla="*/ 62 w 65"/>
                  <a:gd name="T13" fmla="*/ 17 h 33"/>
                  <a:gd name="T14" fmla="*/ 65 w 65"/>
                  <a:gd name="T15" fmla="*/ 22 h 33"/>
                  <a:gd name="T16" fmla="*/ 62 w 65"/>
                  <a:gd name="T17" fmla="*/ 3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33">
                    <a:moveTo>
                      <a:pt x="62" y="30"/>
                    </a:moveTo>
                    <a:cubicBezTo>
                      <a:pt x="61" y="32"/>
                      <a:pt x="59" y="33"/>
                      <a:pt x="58" y="33"/>
                    </a:cubicBezTo>
                    <a:cubicBezTo>
                      <a:pt x="3" y="16"/>
                      <a:pt x="3" y="16"/>
                      <a:pt x="3" y="16"/>
                    </a:cubicBezTo>
                    <a:cubicBezTo>
                      <a:pt x="1" y="15"/>
                      <a:pt x="0" y="13"/>
                      <a:pt x="0" y="11"/>
                    </a:cubicBezTo>
                    <a:cubicBezTo>
                      <a:pt x="3" y="3"/>
                      <a:pt x="3" y="3"/>
                      <a:pt x="3" y="3"/>
                    </a:cubicBezTo>
                    <a:cubicBezTo>
                      <a:pt x="4" y="1"/>
                      <a:pt x="6" y="0"/>
                      <a:pt x="7" y="0"/>
                    </a:cubicBezTo>
                    <a:cubicBezTo>
                      <a:pt x="62" y="17"/>
                      <a:pt x="62" y="17"/>
                      <a:pt x="62" y="17"/>
                    </a:cubicBezTo>
                    <a:cubicBezTo>
                      <a:pt x="64" y="18"/>
                      <a:pt x="65" y="20"/>
                      <a:pt x="65" y="22"/>
                    </a:cubicBezTo>
                    <a:lnTo>
                      <a:pt x="62" y="30"/>
                    </a:lnTo>
                    <a:close/>
                  </a:path>
                </a:pathLst>
              </a:custGeom>
              <a:solidFill>
                <a:srgbClr val="FAEC2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83" name="Freeform 36"/>
              <p:cNvSpPr>
                <a:spLocks noChangeArrowheads="1"/>
              </p:cNvSpPr>
              <p:nvPr/>
            </p:nvSpPr>
            <p:spPr bwMode="auto">
              <a:xfrm>
                <a:off x="1720850" y="792163"/>
                <a:ext cx="120650" cy="77788"/>
              </a:xfrm>
              <a:custGeom>
                <a:avLst/>
                <a:gdLst>
                  <a:gd name="T0" fmla="*/ 38 w 41"/>
                  <a:gd name="T1" fmla="*/ 10 h 26"/>
                  <a:gd name="T2" fmla="*/ 5 w 41"/>
                  <a:gd name="T3" fmla="*/ 0 h 26"/>
                  <a:gd name="T4" fmla="*/ 0 w 41"/>
                  <a:gd name="T5" fmla="*/ 15 h 26"/>
                  <a:gd name="T6" fmla="*/ 34 w 41"/>
                  <a:gd name="T7" fmla="*/ 26 h 26"/>
                  <a:gd name="T8" fmla="*/ 38 w 41"/>
                  <a:gd name="T9" fmla="*/ 23 h 26"/>
                  <a:gd name="T10" fmla="*/ 41 w 41"/>
                  <a:gd name="T11" fmla="*/ 15 h 26"/>
                  <a:gd name="T12" fmla="*/ 38 w 41"/>
                  <a:gd name="T13" fmla="*/ 10 h 26"/>
                </a:gdLst>
                <a:ahLst/>
                <a:cxnLst>
                  <a:cxn ang="0">
                    <a:pos x="T0" y="T1"/>
                  </a:cxn>
                  <a:cxn ang="0">
                    <a:pos x="T2" y="T3"/>
                  </a:cxn>
                  <a:cxn ang="0">
                    <a:pos x="T4" y="T5"/>
                  </a:cxn>
                  <a:cxn ang="0">
                    <a:pos x="T6" y="T7"/>
                  </a:cxn>
                  <a:cxn ang="0">
                    <a:pos x="T8" y="T9"/>
                  </a:cxn>
                  <a:cxn ang="0">
                    <a:pos x="T10" y="T11"/>
                  </a:cxn>
                  <a:cxn ang="0">
                    <a:pos x="T12" y="T13"/>
                  </a:cxn>
                </a:cxnLst>
                <a:rect l="0" t="0" r="r" b="b"/>
                <a:pathLst>
                  <a:path w="41" h="26">
                    <a:moveTo>
                      <a:pt x="38" y="10"/>
                    </a:moveTo>
                    <a:cubicBezTo>
                      <a:pt x="5" y="0"/>
                      <a:pt x="5" y="0"/>
                      <a:pt x="5" y="0"/>
                    </a:cubicBezTo>
                    <a:cubicBezTo>
                      <a:pt x="0" y="15"/>
                      <a:pt x="0" y="15"/>
                      <a:pt x="0" y="15"/>
                    </a:cubicBezTo>
                    <a:cubicBezTo>
                      <a:pt x="34" y="26"/>
                      <a:pt x="34" y="26"/>
                      <a:pt x="34" y="26"/>
                    </a:cubicBezTo>
                    <a:cubicBezTo>
                      <a:pt x="35" y="26"/>
                      <a:pt x="37" y="25"/>
                      <a:pt x="38" y="23"/>
                    </a:cubicBezTo>
                    <a:cubicBezTo>
                      <a:pt x="41" y="15"/>
                      <a:pt x="41" y="15"/>
                      <a:pt x="41" y="15"/>
                    </a:cubicBezTo>
                    <a:cubicBezTo>
                      <a:pt x="41" y="13"/>
                      <a:pt x="40" y="11"/>
                      <a:pt x="38" y="10"/>
                    </a:cubicBezTo>
                    <a:close/>
                  </a:path>
                </a:pathLst>
              </a:custGeom>
              <a:solidFill>
                <a:srgbClr val="E0D4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84" name="Freeform 37"/>
              <p:cNvSpPr>
                <a:spLocks noChangeArrowheads="1"/>
              </p:cNvSpPr>
              <p:nvPr/>
            </p:nvSpPr>
            <p:spPr bwMode="auto">
              <a:xfrm>
                <a:off x="1649413" y="773113"/>
                <a:ext cx="36513" cy="49213"/>
              </a:xfrm>
              <a:custGeom>
                <a:avLst/>
                <a:gdLst>
                  <a:gd name="T0" fmla="*/ 12 w 12"/>
                  <a:gd name="T1" fmla="*/ 2 h 17"/>
                  <a:gd name="T2" fmla="*/ 7 w 12"/>
                  <a:gd name="T3" fmla="*/ 0 h 17"/>
                  <a:gd name="T4" fmla="*/ 3 w 12"/>
                  <a:gd name="T5" fmla="*/ 3 h 17"/>
                  <a:gd name="T6" fmla="*/ 0 w 12"/>
                  <a:gd name="T7" fmla="*/ 11 h 17"/>
                  <a:gd name="T8" fmla="*/ 3 w 12"/>
                  <a:gd name="T9" fmla="*/ 16 h 17"/>
                  <a:gd name="T10" fmla="*/ 7 w 12"/>
                  <a:gd name="T11" fmla="*/ 17 h 17"/>
                  <a:gd name="T12" fmla="*/ 12 w 12"/>
                  <a:gd name="T13" fmla="*/ 2 h 17"/>
                </a:gdLst>
                <a:ahLst/>
                <a:cxnLst>
                  <a:cxn ang="0">
                    <a:pos x="T0" y="T1"/>
                  </a:cxn>
                  <a:cxn ang="0">
                    <a:pos x="T2" y="T3"/>
                  </a:cxn>
                  <a:cxn ang="0">
                    <a:pos x="T4" y="T5"/>
                  </a:cxn>
                  <a:cxn ang="0">
                    <a:pos x="T6" y="T7"/>
                  </a:cxn>
                  <a:cxn ang="0">
                    <a:pos x="T8" y="T9"/>
                  </a:cxn>
                  <a:cxn ang="0">
                    <a:pos x="T10" y="T11"/>
                  </a:cxn>
                  <a:cxn ang="0">
                    <a:pos x="T12" y="T13"/>
                  </a:cxn>
                </a:cxnLst>
                <a:rect l="0" t="0" r="r" b="b"/>
                <a:pathLst>
                  <a:path w="12" h="17">
                    <a:moveTo>
                      <a:pt x="12" y="2"/>
                    </a:moveTo>
                    <a:cubicBezTo>
                      <a:pt x="7" y="0"/>
                      <a:pt x="7" y="0"/>
                      <a:pt x="7" y="0"/>
                    </a:cubicBezTo>
                    <a:cubicBezTo>
                      <a:pt x="6" y="0"/>
                      <a:pt x="4" y="1"/>
                      <a:pt x="3" y="3"/>
                    </a:cubicBezTo>
                    <a:cubicBezTo>
                      <a:pt x="0" y="11"/>
                      <a:pt x="0" y="11"/>
                      <a:pt x="0" y="11"/>
                    </a:cubicBezTo>
                    <a:cubicBezTo>
                      <a:pt x="0" y="13"/>
                      <a:pt x="1" y="15"/>
                      <a:pt x="3" y="16"/>
                    </a:cubicBezTo>
                    <a:cubicBezTo>
                      <a:pt x="7" y="17"/>
                      <a:pt x="7" y="17"/>
                      <a:pt x="7" y="17"/>
                    </a:cubicBezTo>
                    <a:lnTo>
                      <a:pt x="12" y="2"/>
                    </a:lnTo>
                    <a:close/>
                  </a:path>
                </a:pathLst>
              </a:custGeom>
              <a:solidFill>
                <a:srgbClr val="E0D4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7685" name="Freeform 38"/>
              <p:cNvSpPr>
                <a:spLocks noChangeArrowheads="1"/>
              </p:cNvSpPr>
              <p:nvPr/>
            </p:nvSpPr>
            <p:spPr bwMode="auto">
              <a:xfrm>
                <a:off x="1785938" y="812800"/>
                <a:ext cx="55563" cy="57150"/>
              </a:xfrm>
              <a:custGeom>
                <a:avLst/>
                <a:gdLst>
                  <a:gd name="T0" fmla="*/ 16 w 19"/>
                  <a:gd name="T1" fmla="*/ 3 h 19"/>
                  <a:gd name="T2" fmla="*/ 4 w 19"/>
                  <a:gd name="T3" fmla="*/ 0 h 19"/>
                  <a:gd name="T4" fmla="*/ 0 w 19"/>
                  <a:gd name="T5" fmla="*/ 15 h 19"/>
                  <a:gd name="T6" fmla="*/ 12 w 19"/>
                  <a:gd name="T7" fmla="*/ 19 h 19"/>
                  <a:gd name="T8" fmla="*/ 16 w 19"/>
                  <a:gd name="T9" fmla="*/ 16 h 19"/>
                  <a:gd name="T10" fmla="*/ 19 w 19"/>
                  <a:gd name="T11" fmla="*/ 8 h 19"/>
                  <a:gd name="T12" fmla="*/ 16 w 19"/>
                  <a:gd name="T13" fmla="*/ 3 h 19"/>
                </a:gdLst>
                <a:ahLst/>
                <a:cxnLst>
                  <a:cxn ang="0">
                    <a:pos x="T0" y="T1"/>
                  </a:cxn>
                  <a:cxn ang="0">
                    <a:pos x="T2" y="T3"/>
                  </a:cxn>
                  <a:cxn ang="0">
                    <a:pos x="T4" y="T5"/>
                  </a:cxn>
                  <a:cxn ang="0">
                    <a:pos x="T6" y="T7"/>
                  </a:cxn>
                  <a:cxn ang="0">
                    <a:pos x="T8" y="T9"/>
                  </a:cxn>
                  <a:cxn ang="0">
                    <a:pos x="T10" y="T11"/>
                  </a:cxn>
                  <a:cxn ang="0">
                    <a:pos x="T12" y="T13"/>
                  </a:cxn>
                </a:cxnLst>
                <a:rect l="0" t="0" r="r" b="b"/>
                <a:pathLst>
                  <a:path w="19" h="19">
                    <a:moveTo>
                      <a:pt x="16" y="3"/>
                    </a:moveTo>
                    <a:cubicBezTo>
                      <a:pt x="4" y="0"/>
                      <a:pt x="4" y="0"/>
                      <a:pt x="4" y="0"/>
                    </a:cubicBezTo>
                    <a:cubicBezTo>
                      <a:pt x="0" y="15"/>
                      <a:pt x="0" y="15"/>
                      <a:pt x="0" y="15"/>
                    </a:cubicBezTo>
                    <a:cubicBezTo>
                      <a:pt x="12" y="19"/>
                      <a:pt x="12" y="19"/>
                      <a:pt x="12" y="19"/>
                    </a:cubicBezTo>
                    <a:cubicBezTo>
                      <a:pt x="13" y="19"/>
                      <a:pt x="15" y="18"/>
                      <a:pt x="16" y="16"/>
                    </a:cubicBezTo>
                    <a:cubicBezTo>
                      <a:pt x="19" y="8"/>
                      <a:pt x="19" y="8"/>
                      <a:pt x="19" y="8"/>
                    </a:cubicBezTo>
                    <a:cubicBezTo>
                      <a:pt x="19" y="6"/>
                      <a:pt x="18" y="4"/>
                      <a:pt x="16" y="3"/>
                    </a:cubicBezTo>
                    <a:close/>
                  </a:path>
                </a:pathLst>
              </a:custGeom>
              <a:solidFill>
                <a:srgbClr val="C4BA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grpSp>
        <p:sp>
          <p:nvSpPr>
            <p:cNvPr id="27686" name="文本框 46"/>
            <p:cNvSpPr txBox="1">
              <a:spLocks noChangeArrowheads="1"/>
            </p:cNvSpPr>
            <p:nvPr/>
          </p:nvSpPr>
          <p:spPr bwMode="auto">
            <a:xfrm>
              <a:off x="512956" y="669074"/>
              <a:ext cx="13716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4400" b="1">
                  <a:latin typeface="微软雅黑" pitchFamily="34" charset="-122"/>
                  <a:ea typeface="微软雅黑" pitchFamily="34" charset="-122"/>
                </a:rPr>
                <a:t>目录</a:t>
              </a:r>
            </a:p>
          </p:txBody>
        </p:sp>
      </p:grpSp>
      <p:pic>
        <p:nvPicPr>
          <p:cNvPr id="27693" name="Picture 71"/>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521950" y="596900"/>
            <a:ext cx="674688" cy="581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94" name="Picture 73"/>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009188" y="596900"/>
            <a:ext cx="392112" cy="581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261617" y="908050"/>
            <a:ext cx="6191665" cy="1200329"/>
          </a:xfrm>
          <a:prstGeom prst="rect">
            <a:avLst/>
          </a:prstGeom>
          <a:noFill/>
        </p:spPr>
        <p:txBody>
          <a:bodyPr wrap="square" rtlCol="0">
            <a:spAutoFit/>
          </a:bodyPr>
          <a:lstStyle/>
          <a:p>
            <a:pPr lvl="0"/>
            <a:r>
              <a:rPr lang="id-ID" sz="3600" b="1" dirty="0"/>
              <a:t>Skor Poedji Rochjati</a:t>
            </a:r>
            <a:endParaRPr lang="en-US" sz="3600" b="1" dirty="0"/>
          </a:p>
          <a:p>
            <a:endParaRPr lang="en-US" sz="3600" dirty="0"/>
          </a:p>
        </p:txBody>
      </p:sp>
      <p:sp>
        <p:nvSpPr>
          <p:cNvPr id="3" name="Bevel 2"/>
          <p:cNvSpPr/>
          <p:nvPr/>
        </p:nvSpPr>
        <p:spPr>
          <a:xfrm>
            <a:off x="2056623" y="2317690"/>
            <a:ext cx="7638706" cy="3652804"/>
          </a:xfrm>
          <a:prstGeom prst="bevel">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err="1"/>
              <a:t>Kartu</a:t>
            </a:r>
            <a:r>
              <a:rPr lang="en-US" dirty="0"/>
              <a:t> Skor </a:t>
            </a:r>
            <a:r>
              <a:rPr lang="en-US" dirty="0" err="1"/>
              <a:t>Poedji</a:t>
            </a:r>
            <a:r>
              <a:rPr lang="en-US" dirty="0"/>
              <a:t> </a:t>
            </a:r>
            <a:r>
              <a:rPr lang="en-US" dirty="0" err="1"/>
              <a:t>Rochjati</a:t>
            </a:r>
            <a:r>
              <a:rPr lang="en-US" dirty="0"/>
              <a:t> (KSPR) </a:t>
            </a:r>
            <a:r>
              <a:rPr lang="en-US" dirty="0" err="1"/>
              <a:t>adalah</a:t>
            </a:r>
            <a:r>
              <a:rPr lang="en-US" dirty="0"/>
              <a:t> </a:t>
            </a:r>
            <a:r>
              <a:rPr lang="en-US" dirty="0" err="1"/>
              <a:t>kartu</a:t>
            </a:r>
            <a:r>
              <a:rPr lang="en-US" dirty="0"/>
              <a:t> </a:t>
            </a:r>
            <a:r>
              <a:rPr lang="en-US" dirty="0" err="1"/>
              <a:t>skor</a:t>
            </a:r>
            <a:r>
              <a:rPr lang="en-US" dirty="0"/>
              <a:t> yang </a:t>
            </a:r>
            <a:r>
              <a:rPr lang="en-US" dirty="0" err="1"/>
              <a:t>digunakan</a:t>
            </a:r>
            <a:r>
              <a:rPr lang="en-US" dirty="0"/>
              <a:t> </a:t>
            </a:r>
            <a:r>
              <a:rPr lang="en-US" dirty="0" err="1"/>
              <a:t>sebagai</a:t>
            </a:r>
            <a:r>
              <a:rPr lang="en-US" dirty="0"/>
              <a:t> </a:t>
            </a:r>
            <a:r>
              <a:rPr lang="en-US" dirty="0" err="1"/>
              <a:t>alat</a:t>
            </a:r>
            <a:r>
              <a:rPr lang="en-US" dirty="0"/>
              <a:t> </a:t>
            </a:r>
            <a:r>
              <a:rPr lang="en-US" dirty="0" err="1"/>
              <a:t>skrining</a:t>
            </a:r>
            <a:r>
              <a:rPr lang="en-US" dirty="0"/>
              <a:t> antenatal </a:t>
            </a:r>
            <a:r>
              <a:rPr lang="en-US" dirty="0" err="1"/>
              <a:t>berbasis</a:t>
            </a:r>
            <a:r>
              <a:rPr lang="en-US" dirty="0"/>
              <a:t> </a:t>
            </a:r>
            <a:r>
              <a:rPr lang="en-US" dirty="0" err="1"/>
              <a:t>keluarga</a:t>
            </a:r>
            <a:r>
              <a:rPr lang="en-US" dirty="0"/>
              <a:t> </a:t>
            </a:r>
            <a:r>
              <a:rPr lang="en-US" dirty="0" err="1"/>
              <a:t>untuk</a:t>
            </a:r>
            <a:r>
              <a:rPr lang="en-US" dirty="0"/>
              <a:t> </a:t>
            </a:r>
            <a:r>
              <a:rPr lang="en-US" dirty="0" err="1"/>
              <a:t>menemukan</a:t>
            </a:r>
            <a:r>
              <a:rPr lang="en-US" dirty="0"/>
              <a:t> </a:t>
            </a:r>
            <a:r>
              <a:rPr lang="en-US" dirty="0" err="1"/>
              <a:t>faktor</a:t>
            </a:r>
            <a:r>
              <a:rPr lang="en-US" dirty="0"/>
              <a:t> </a:t>
            </a:r>
            <a:r>
              <a:rPr lang="en-US" dirty="0" err="1"/>
              <a:t>risiko</a:t>
            </a:r>
            <a:r>
              <a:rPr lang="en-US" dirty="0"/>
              <a:t> </a:t>
            </a:r>
            <a:r>
              <a:rPr lang="en-US" dirty="0" err="1"/>
              <a:t>ibu</a:t>
            </a:r>
            <a:r>
              <a:rPr lang="en-US" dirty="0"/>
              <a:t> </a:t>
            </a:r>
            <a:r>
              <a:rPr lang="en-US" dirty="0" err="1"/>
              <a:t>hamil</a:t>
            </a:r>
            <a:r>
              <a:rPr lang="en-US" dirty="0"/>
              <a:t>, yang </a:t>
            </a:r>
            <a:r>
              <a:rPr lang="en-US" dirty="0" err="1"/>
              <a:t>selanjutnya</a:t>
            </a:r>
            <a:r>
              <a:rPr lang="en-US" dirty="0"/>
              <a:t> </a:t>
            </a:r>
            <a:r>
              <a:rPr lang="en-US" dirty="0" err="1"/>
              <a:t>mempermudah</a:t>
            </a:r>
            <a:r>
              <a:rPr lang="en-US" dirty="0"/>
              <a:t> </a:t>
            </a:r>
            <a:r>
              <a:rPr lang="en-US" dirty="0" err="1"/>
              <a:t>pengenalan</a:t>
            </a:r>
            <a:r>
              <a:rPr lang="en-US" dirty="0"/>
              <a:t> </a:t>
            </a:r>
            <a:r>
              <a:rPr lang="en-US" dirty="0" err="1"/>
              <a:t>kondisi</a:t>
            </a:r>
            <a:r>
              <a:rPr lang="en-US" dirty="0"/>
              <a:t> </a:t>
            </a:r>
            <a:r>
              <a:rPr lang="en-US" dirty="0" err="1"/>
              <a:t>untuk</a:t>
            </a:r>
            <a:r>
              <a:rPr lang="en-US" dirty="0"/>
              <a:t> </a:t>
            </a:r>
            <a:r>
              <a:rPr lang="en-US" dirty="0" err="1"/>
              <a:t>mencegah</a:t>
            </a:r>
            <a:r>
              <a:rPr lang="en-US" dirty="0"/>
              <a:t> </a:t>
            </a:r>
            <a:r>
              <a:rPr lang="en-US" dirty="0" err="1"/>
              <a:t>terjadi</a:t>
            </a:r>
            <a:r>
              <a:rPr lang="en-US" dirty="0"/>
              <a:t> </a:t>
            </a:r>
            <a:r>
              <a:rPr lang="en-US" dirty="0" err="1"/>
              <a:t>komplikasi</a:t>
            </a:r>
            <a:r>
              <a:rPr lang="en-US" dirty="0"/>
              <a:t> </a:t>
            </a:r>
            <a:r>
              <a:rPr lang="en-US" dirty="0" err="1"/>
              <a:t>obstetrik</a:t>
            </a:r>
            <a:r>
              <a:rPr lang="en-US" dirty="0"/>
              <a:t> pada </a:t>
            </a:r>
            <a:r>
              <a:rPr lang="en-US" dirty="0" err="1"/>
              <a:t>saat</a:t>
            </a:r>
            <a:r>
              <a:rPr lang="en-US" dirty="0"/>
              <a:t> </a:t>
            </a:r>
            <a:r>
              <a:rPr lang="en-US" dirty="0" err="1"/>
              <a:t>persalinan</a:t>
            </a:r>
            <a:endParaRPr lang="en-US" dirty="0"/>
          </a:p>
        </p:txBody>
      </p:sp>
    </p:spTree>
    <p:extLst>
      <p:ext uri="{BB962C8B-B14F-4D97-AF65-F5344CB8AC3E}">
        <p14:creationId xmlns:p14="http://schemas.microsoft.com/office/powerpoint/2010/main" val="84488360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Top Corners One Rounded and One Snipped 1">
            <a:extLst>
              <a:ext uri="{FF2B5EF4-FFF2-40B4-BE49-F238E27FC236}">
                <a16:creationId xmlns:a16="http://schemas.microsoft.com/office/drawing/2014/main" id="{4BC9680E-9154-46DC-84DE-47F50876364F}"/>
              </a:ext>
            </a:extLst>
          </p:cNvPr>
          <p:cNvSpPr/>
          <p:nvPr/>
        </p:nvSpPr>
        <p:spPr>
          <a:xfrm>
            <a:off x="1424066" y="1573967"/>
            <a:ext cx="8619344" cy="2638269"/>
          </a:xfrm>
          <a:prstGeom prst="snip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KSPR </a:t>
            </a:r>
            <a:r>
              <a:rPr lang="en-US" dirty="0" err="1"/>
              <a:t>disusun</a:t>
            </a:r>
            <a:r>
              <a:rPr lang="en-US" dirty="0"/>
              <a:t> </a:t>
            </a:r>
            <a:r>
              <a:rPr lang="en-US" dirty="0" err="1"/>
              <a:t>dengan</a:t>
            </a:r>
            <a:r>
              <a:rPr lang="en-US" dirty="0"/>
              <a:t> format 14 </a:t>
            </a:r>
            <a:r>
              <a:rPr lang="en-US" dirty="0" err="1"/>
              <a:t>kombinasi</a:t>
            </a:r>
            <a:r>
              <a:rPr lang="en-US" dirty="0"/>
              <a:t> </a:t>
            </a:r>
            <a:r>
              <a:rPr lang="en-US" dirty="0" err="1"/>
              <a:t>antara</a:t>
            </a:r>
            <a:r>
              <a:rPr lang="en-US" dirty="0"/>
              <a:t> checklist </a:t>
            </a:r>
            <a:r>
              <a:rPr lang="en-US" dirty="0" err="1"/>
              <a:t>dari</a:t>
            </a:r>
            <a:r>
              <a:rPr lang="en-US" dirty="0"/>
              <a:t> </a:t>
            </a:r>
            <a:r>
              <a:rPr lang="en-US" dirty="0" err="1"/>
              <a:t>kondisi</a:t>
            </a:r>
            <a:r>
              <a:rPr lang="en-US" dirty="0"/>
              <a:t> </a:t>
            </a:r>
            <a:r>
              <a:rPr lang="en-US" dirty="0" err="1"/>
              <a:t>ibu</a:t>
            </a:r>
            <a:r>
              <a:rPr lang="en-US" dirty="0"/>
              <a:t> </a:t>
            </a:r>
            <a:r>
              <a:rPr lang="en-US" dirty="0" err="1"/>
              <a:t>hamil</a:t>
            </a:r>
            <a:r>
              <a:rPr lang="en-US" dirty="0"/>
              <a:t> / </a:t>
            </a:r>
            <a:r>
              <a:rPr lang="en-US" dirty="0" err="1"/>
              <a:t>faktor</a:t>
            </a:r>
            <a:r>
              <a:rPr lang="en-US" dirty="0"/>
              <a:t> </a:t>
            </a:r>
            <a:r>
              <a:rPr lang="en-US" dirty="0" err="1"/>
              <a:t>risiko</a:t>
            </a:r>
            <a:r>
              <a:rPr lang="en-US" dirty="0"/>
              <a:t> </a:t>
            </a:r>
            <a:r>
              <a:rPr lang="en-US" dirty="0" err="1"/>
              <a:t>dengan</a:t>
            </a:r>
            <a:r>
              <a:rPr lang="en-US" dirty="0"/>
              <a:t> </a:t>
            </a:r>
            <a:r>
              <a:rPr lang="en-US" dirty="0" err="1"/>
              <a:t>sistem</a:t>
            </a:r>
            <a:r>
              <a:rPr lang="en-US" dirty="0"/>
              <a:t> </a:t>
            </a:r>
            <a:r>
              <a:rPr lang="en-US" dirty="0" err="1"/>
              <a:t>skor</a:t>
            </a:r>
            <a:r>
              <a:rPr lang="en-US" dirty="0"/>
              <a:t>. </a:t>
            </a:r>
          </a:p>
          <a:p>
            <a:pPr algn="ctr"/>
            <a:r>
              <a:rPr lang="en-US" dirty="0" err="1"/>
              <a:t>Kartu</a:t>
            </a:r>
            <a:r>
              <a:rPr lang="en-US" dirty="0"/>
              <a:t> </a:t>
            </a:r>
            <a:r>
              <a:rPr lang="en-US" dirty="0" err="1"/>
              <a:t>skor</a:t>
            </a:r>
            <a:r>
              <a:rPr lang="en-US" dirty="0"/>
              <a:t> </a:t>
            </a:r>
            <a:r>
              <a:rPr lang="en-US" dirty="0" err="1"/>
              <a:t>ini</a:t>
            </a:r>
            <a:r>
              <a:rPr lang="en-US" dirty="0"/>
              <a:t> </a:t>
            </a:r>
            <a:r>
              <a:rPr lang="en-US" dirty="0" err="1"/>
              <a:t>dikembangkan</a:t>
            </a:r>
            <a:r>
              <a:rPr lang="en-US" dirty="0"/>
              <a:t> </a:t>
            </a:r>
            <a:r>
              <a:rPr lang="en-US" dirty="0" err="1"/>
              <a:t>sebagai</a:t>
            </a:r>
            <a:r>
              <a:rPr lang="en-US" dirty="0"/>
              <a:t> </a:t>
            </a:r>
            <a:r>
              <a:rPr lang="en-US" dirty="0" err="1"/>
              <a:t>suatu</a:t>
            </a:r>
            <a:r>
              <a:rPr lang="en-US" dirty="0"/>
              <a:t> </a:t>
            </a:r>
            <a:r>
              <a:rPr lang="en-US" dirty="0" err="1"/>
              <a:t>tekologi</a:t>
            </a:r>
            <a:r>
              <a:rPr lang="en-US" dirty="0"/>
              <a:t> </a:t>
            </a:r>
            <a:r>
              <a:rPr lang="en-US" dirty="0" err="1"/>
              <a:t>sederhana</a:t>
            </a:r>
            <a:r>
              <a:rPr lang="en-US" dirty="0"/>
              <a:t>, </a:t>
            </a:r>
            <a:r>
              <a:rPr lang="en-US" dirty="0" err="1"/>
              <a:t>mudah</a:t>
            </a:r>
            <a:r>
              <a:rPr lang="en-US" dirty="0"/>
              <a:t>, </a:t>
            </a:r>
            <a:r>
              <a:rPr lang="en-US" dirty="0" err="1"/>
              <a:t>dapat</a:t>
            </a:r>
            <a:r>
              <a:rPr lang="en-US" dirty="0"/>
              <a:t> </a:t>
            </a:r>
            <a:r>
              <a:rPr lang="en-US" dirty="0" err="1"/>
              <a:t>diterima</a:t>
            </a:r>
            <a:r>
              <a:rPr lang="en-US" dirty="0"/>
              <a:t> dan </a:t>
            </a:r>
            <a:r>
              <a:rPr lang="en-US" dirty="0" err="1"/>
              <a:t>cepat</a:t>
            </a:r>
            <a:r>
              <a:rPr lang="en-US" dirty="0"/>
              <a:t> </a:t>
            </a:r>
            <a:r>
              <a:rPr lang="en-US" dirty="0" err="1"/>
              <a:t>digunakan</a:t>
            </a:r>
            <a:r>
              <a:rPr lang="en-US" dirty="0"/>
              <a:t> oleh </a:t>
            </a:r>
            <a:r>
              <a:rPr lang="en-US" dirty="0" err="1"/>
              <a:t>tenaga</a:t>
            </a:r>
            <a:r>
              <a:rPr lang="en-US" dirty="0"/>
              <a:t> non </a:t>
            </a:r>
            <a:r>
              <a:rPr lang="en-US" dirty="0" err="1"/>
              <a:t>profesional</a:t>
            </a:r>
            <a:endParaRPr lang="en-US" dirty="0"/>
          </a:p>
        </p:txBody>
      </p:sp>
    </p:spTree>
    <p:extLst>
      <p:ext uri="{BB962C8B-B14F-4D97-AF65-F5344CB8AC3E}">
        <p14:creationId xmlns:p14="http://schemas.microsoft.com/office/powerpoint/2010/main" val="32577781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BCC8192-A61F-41AB-A504-5871EE51FAED}"/>
              </a:ext>
            </a:extLst>
          </p:cNvPr>
          <p:cNvSpPr/>
          <p:nvPr/>
        </p:nvSpPr>
        <p:spPr>
          <a:xfrm>
            <a:off x="689548" y="2278505"/>
            <a:ext cx="10343213" cy="4002373"/>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342900" indent="-342900" algn="just">
              <a:buAutoNum type="arabicPeriod"/>
            </a:pPr>
            <a:r>
              <a:rPr lang="en-US" sz="2800" dirty="0" err="1"/>
              <a:t>Melakukan</a:t>
            </a:r>
            <a:r>
              <a:rPr lang="en-US" sz="2800" dirty="0"/>
              <a:t> </a:t>
            </a:r>
            <a:r>
              <a:rPr lang="en-US" sz="2800" dirty="0" err="1"/>
              <a:t>skrining</a:t>
            </a:r>
            <a:r>
              <a:rPr lang="en-US" sz="2800" dirty="0"/>
              <a:t> </a:t>
            </a:r>
            <a:r>
              <a:rPr lang="en-US" sz="2800" dirty="0" err="1"/>
              <a:t>deteksi</a:t>
            </a:r>
            <a:r>
              <a:rPr lang="en-US" sz="2800" dirty="0"/>
              <a:t> </a:t>
            </a:r>
            <a:r>
              <a:rPr lang="en-US" sz="2800" dirty="0" err="1"/>
              <a:t>dini</a:t>
            </a:r>
            <a:r>
              <a:rPr lang="en-US" sz="2800" dirty="0"/>
              <a:t> </a:t>
            </a:r>
            <a:r>
              <a:rPr lang="en-US" sz="2800" dirty="0" err="1"/>
              <a:t>ibu</a:t>
            </a:r>
            <a:r>
              <a:rPr lang="en-US" sz="2800" dirty="0"/>
              <a:t> </a:t>
            </a:r>
            <a:r>
              <a:rPr lang="en-US" sz="2800" dirty="0" err="1"/>
              <a:t>hamil</a:t>
            </a:r>
            <a:r>
              <a:rPr lang="en-US" sz="2800" dirty="0"/>
              <a:t> </a:t>
            </a:r>
            <a:r>
              <a:rPr lang="en-US" sz="2800" dirty="0" err="1"/>
              <a:t>risiko</a:t>
            </a:r>
            <a:r>
              <a:rPr lang="en-US" sz="2800" dirty="0"/>
              <a:t> </a:t>
            </a:r>
            <a:r>
              <a:rPr lang="en-US" sz="2800" dirty="0" err="1"/>
              <a:t>tinggi</a:t>
            </a:r>
            <a:r>
              <a:rPr lang="en-US" sz="2800" dirty="0"/>
              <a:t>. </a:t>
            </a:r>
          </a:p>
          <a:p>
            <a:pPr marL="342900" indent="-342900" algn="just">
              <a:buAutoNum type="arabicPeriod" startAt="2"/>
            </a:pPr>
            <a:r>
              <a:rPr lang="en-US" sz="2800" dirty="0" err="1"/>
              <a:t>Memantau</a:t>
            </a:r>
            <a:r>
              <a:rPr lang="en-US" sz="2800" dirty="0"/>
              <a:t> </a:t>
            </a:r>
            <a:r>
              <a:rPr lang="en-US" sz="2800" dirty="0" err="1"/>
              <a:t>kondisi</a:t>
            </a:r>
            <a:r>
              <a:rPr lang="en-US" sz="2800" dirty="0"/>
              <a:t> </a:t>
            </a:r>
            <a:r>
              <a:rPr lang="en-US" sz="2800" dirty="0" err="1"/>
              <a:t>ibu</a:t>
            </a:r>
            <a:r>
              <a:rPr lang="en-US" sz="2800" dirty="0"/>
              <a:t> dan </a:t>
            </a:r>
            <a:r>
              <a:rPr lang="en-US" sz="2800" dirty="0" err="1"/>
              <a:t>janin</a:t>
            </a:r>
            <a:r>
              <a:rPr lang="en-US" sz="2800" dirty="0"/>
              <a:t> </a:t>
            </a:r>
            <a:r>
              <a:rPr lang="en-US" sz="2800" dirty="0" err="1"/>
              <a:t>selama</a:t>
            </a:r>
            <a:r>
              <a:rPr lang="en-US" sz="2800" dirty="0"/>
              <a:t> </a:t>
            </a:r>
            <a:r>
              <a:rPr lang="en-US" sz="2800" dirty="0" err="1"/>
              <a:t>kehamilan</a:t>
            </a:r>
            <a:endParaRPr lang="en-US" sz="2800" dirty="0"/>
          </a:p>
          <a:p>
            <a:pPr marL="342900" indent="-342900" algn="just">
              <a:buAutoNum type="arabicPeriod" startAt="2"/>
            </a:pPr>
            <a:r>
              <a:rPr lang="en-US" sz="2800" dirty="0" err="1"/>
              <a:t>Memberi</a:t>
            </a:r>
            <a:r>
              <a:rPr lang="en-US" sz="2800" dirty="0"/>
              <a:t> </a:t>
            </a:r>
            <a:r>
              <a:rPr lang="en-US" sz="2800" dirty="0" err="1"/>
              <a:t>pedoman</a:t>
            </a:r>
            <a:r>
              <a:rPr lang="en-US" sz="2800" dirty="0"/>
              <a:t> </a:t>
            </a:r>
            <a:r>
              <a:rPr lang="en-US" sz="2800" dirty="0" err="1"/>
              <a:t>penyuluhan</a:t>
            </a:r>
            <a:r>
              <a:rPr lang="en-US" sz="2800" dirty="0"/>
              <a:t> </a:t>
            </a:r>
            <a:r>
              <a:rPr lang="en-US" sz="2800" dirty="0" err="1"/>
              <a:t>untuk</a:t>
            </a:r>
            <a:r>
              <a:rPr lang="en-US" sz="2800" dirty="0"/>
              <a:t> </a:t>
            </a:r>
            <a:r>
              <a:rPr lang="en-US" sz="2800" dirty="0" err="1"/>
              <a:t>persalinan</a:t>
            </a:r>
            <a:r>
              <a:rPr lang="en-US" sz="2800" dirty="0"/>
              <a:t> </a:t>
            </a:r>
            <a:r>
              <a:rPr lang="en-US" sz="2800" dirty="0" err="1"/>
              <a:t>aman</a:t>
            </a:r>
            <a:r>
              <a:rPr lang="en-US" sz="2800" dirty="0"/>
              <a:t> </a:t>
            </a:r>
            <a:r>
              <a:rPr lang="en-US" sz="2800" dirty="0" err="1"/>
              <a:t>berencana</a:t>
            </a:r>
            <a:r>
              <a:rPr lang="en-US" sz="2800" dirty="0"/>
              <a:t> (</a:t>
            </a:r>
            <a:r>
              <a:rPr lang="en-US" sz="2800" dirty="0" err="1"/>
              <a:t>Komunikasi</a:t>
            </a:r>
            <a:r>
              <a:rPr lang="en-US" sz="2800" dirty="0"/>
              <a:t> </a:t>
            </a:r>
            <a:r>
              <a:rPr lang="en-US" sz="2800" dirty="0" err="1"/>
              <a:t>Informasi</a:t>
            </a:r>
            <a:r>
              <a:rPr lang="en-US" sz="2800" dirty="0"/>
              <a:t> </a:t>
            </a:r>
            <a:r>
              <a:rPr lang="en-US" sz="2800" dirty="0" err="1"/>
              <a:t>Edukasi</a:t>
            </a:r>
            <a:r>
              <a:rPr lang="en-US" sz="2800" dirty="0"/>
              <a:t>/KIE).</a:t>
            </a:r>
          </a:p>
          <a:p>
            <a:pPr marL="342900" indent="-342900" algn="just">
              <a:buAutoNum type="arabicPeriod" startAt="2"/>
            </a:pPr>
            <a:r>
              <a:rPr lang="en-US" sz="2800" dirty="0" err="1"/>
              <a:t>Mencatat</a:t>
            </a:r>
            <a:r>
              <a:rPr lang="en-US" sz="2800" dirty="0"/>
              <a:t> dan </a:t>
            </a:r>
            <a:r>
              <a:rPr lang="en-US" sz="2800" dirty="0" err="1"/>
              <a:t>melaporkan</a:t>
            </a:r>
            <a:r>
              <a:rPr lang="en-US" sz="2800" dirty="0"/>
              <a:t> </a:t>
            </a:r>
            <a:r>
              <a:rPr lang="en-US" sz="2800" dirty="0" err="1"/>
              <a:t>keadaan</a:t>
            </a:r>
            <a:r>
              <a:rPr lang="en-US" sz="2800" dirty="0"/>
              <a:t> </a:t>
            </a:r>
            <a:r>
              <a:rPr lang="en-US" sz="2800" dirty="0" err="1"/>
              <a:t>kehamilan</a:t>
            </a:r>
            <a:r>
              <a:rPr lang="en-US" sz="2800" dirty="0"/>
              <a:t>, </a:t>
            </a:r>
            <a:r>
              <a:rPr lang="en-US" sz="2800" dirty="0" err="1"/>
              <a:t>persalinan</a:t>
            </a:r>
            <a:r>
              <a:rPr lang="en-US" sz="2800" dirty="0"/>
              <a:t>, </a:t>
            </a:r>
            <a:r>
              <a:rPr lang="en-US" sz="2800" dirty="0" err="1"/>
              <a:t>nifas</a:t>
            </a:r>
            <a:r>
              <a:rPr lang="en-US" sz="2800" dirty="0"/>
              <a:t>.</a:t>
            </a:r>
          </a:p>
          <a:p>
            <a:pPr marL="342900" indent="-342900" algn="just">
              <a:buAutoNum type="arabicPeriod" startAt="2"/>
            </a:pPr>
            <a:r>
              <a:rPr lang="en-US" sz="2800" dirty="0" err="1"/>
              <a:t>Validasi</a:t>
            </a:r>
            <a:r>
              <a:rPr lang="en-US" sz="2800" dirty="0"/>
              <a:t> data </a:t>
            </a:r>
            <a:r>
              <a:rPr lang="en-US" sz="2800" dirty="0" err="1"/>
              <a:t>mengenai</a:t>
            </a:r>
            <a:r>
              <a:rPr lang="en-US" sz="2800" dirty="0"/>
              <a:t> </a:t>
            </a:r>
            <a:r>
              <a:rPr lang="en-US" sz="2800" dirty="0" err="1"/>
              <a:t>perawatan</a:t>
            </a:r>
            <a:r>
              <a:rPr lang="en-US" sz="2800" dirty="0"/>
              <a:t> </a:t>
            </a:r>
            <a:r>
              <a:rPr lang="en-US" sz="2800" dirty="0" err="1"/>
              <a:t>ibu</a:t>
            </a:r>
            <a:r>
              <a:rPr lang="en-US" sz="2800" dirty="0"/>
              <a:t> </a:t>
            </a:r>
            <a:r>
              <a:rPr lang="en-US" sz="2800" dirty="0" err="1"/>
              <a:t>selama</a:t>
            </a:r>
            <a:r>
              <a:rPr lang="en-US" sz="2800" dirty="0"/>
              <a:t> </a:t>
            </a:r>
            <a:r>
              <a:rPr lang="en-US" sz="2800" dirty="0" err="1"/>
              <a:t>kehamilan</a:t>
            </a:r>
            <a:r>
              <a:rPr lang="en-US" sz="2800" dirty="0"/>
              <a:t>, </a:t>
            </a:r>
            <a:r>
              <a:rPr lang="en-US" sz="2800" dirty="0" err="1"/>
              <a:t>persalinan</a:t>
            </a:r>
            <a:r>
              <a:rPr lang="en-US" sz="2800" dirty="0"/>
              <a:t>, </a:t>
            </a:r>
            <a:r>
              <a:rPr lang="en-US" sz="2800" dirty="0" err="1"/>
              <a:t>nifas</a:t>
            </a:r>
            <a:r>
              <a:rPr lang="en-US" sz="2800" dirty="0"/>
              <a:t> </a:t>
            </a:r>
            <a:r>
              <a:rPr lang="en-US" sz="2800" dirty="0" err="1"/>
              <a:t>dengan</a:t>
            </a:r>
            <a:r>
              <a:rPr lang="en-US" sz="2800" dirty="0"/>
              <a:t> </a:t>
            </a:r>
            <a:r>
              <a:rPr lang="en-US" sz="2800" dirty="0" err="1"/>
              <a:t>kondisi</a:t>
            </a:r>
            <a:r>
              <a:rPr lang="en-US" sz="2800" dirty="0"/>
              <a:t> </a:t>
            </a:r>
            <a:r>
              <a:rPr lang="en-US" sz="2800" dirty="0" err="1"/>
              <a:t>ibu</a:t>
            </a:r>
            <a:r>
              <a:rPr lang="en-US" sz="2800" dirty="0"/>
              <a:t> dan </a:t>
            </a:r>
            <a:r>
              <a:rPr lang="en-US" sz="2800" dirty="0" err="1"/>
              <a:t>bayinya</a:t>
            </a:r>
            <a:r>
              <a:rPr lang="en-US" sz="2800" dirty="0"/>
              <a:t>.</a:t>
            </a:r>
          </a:p>
          <a:p>
            <a:pPr marL="342900" indent="-342900" algn="just">
              <a:buAutoNum type="arabicPeriod" startAt="2"/>
            </a:pPr>
            <a:r>
              <a:rPr lang="en-US" sz="2800" dirty="0"/>
              <a:t>Audit Maternal Perinatal (AMP)</a:t>
            </a:r>
          </a:p>
        </p:txBody>
      </p:sp>
      <p:sp>
        <p:nvSpPr>
          <p:cNvPr id="3" name="Rectangle: Diagonal Corners Rounded 2">
            <a:extLst>
              <a:ext uri="{FF2B5EF4-FFF2-40B4-BE49-F238E27FC236}">
                <a16:creationId xmlns:a16="http://schemas.microsoft.com/office/drawing/2014/main" id="{48BBB66F-E908-4C32-A6C0-77EB797FDBEF}"/>
              </a:ext>
            </a:extLst>
          </p:cNvPr>
          <p:cNvSpPr/>
          <p:nvPr/>
        </p:nvSpPr>
        <p:spPr>
          <a:xfrm>
            <a:off x="3192906" y="929391"/>
            <a:ext cx="4916774" cy="480434"/>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a:t>Fungsi</a:t>
            </a:r>
            <a:r>
              <a:rPr lang="en-US" sz="3600" dirty="0"/>
              <a:t> </a:t>
            </a:r>
            <a:r>
              <a:rPr lang="en-US" sz="3600" dirty="0" err="1"/>
              <a:t>dari</a:t>
            </a:r>
            <a:r>
              <a:rPr lang="en-US" sz="3600" dirty="0"/>
              <a:t> KSPR </a:t>
            </a:r>
          </a:p>
        </p:txBody>
      </p:sp>
    </p:spTree>
    <p:extLst>
      <p:ext uri="{BB962C8B-B14F-4D97-AF65-F5344CB8AC3E}">
        <p14:creationId xmlns:p14="http://schemas.microsoft.com/office/powerpoint/2010/main" val="35838994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4BFA8DD-9FC9-4EA8-BF1A-28F1EFD47719}"/>
              </a:ext>
            </a:extLst>
          </p:cNvPr>
          <p:cNvPicPr>
            <a:picLocks noChangeAspect="1"/>
          </p:cNvPicPr>
          <p:nvPr/>
        </p:nvPicPr>
        <p:blipFill rotWithShape="1">
          <a:blip r:embed="rId2"/>
          <a:srcRect l="31641" t="10813" r="31914" b="8523"/>
          <a:stretch/>
        </p:blipFill>
        <p:spPr>
          <a:xfrm>
            <a:off x="0" y="0"/>
            <a:ext cx="12192000" cy="6858000"/>
          </a:xfrm>
          <a:prstGeom prst="rect">
            <a:avLst/>
          </a:prstGeom>
        </p:spPr>
      </p:pic>
    </p:spTree>
    <p:extLst>
      <p:ext uri="{BB962C8B-B14F-4D97-AF65-F5344CB8AC3E}">
        <p14:creationId xmlns:p14="http://schemas.microsoft.com/office/powerpoint/2010/main" val="20978050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4B79A2DF-0249-41C4-8949-D5436E88F1D6}"/>
              </a:ext>
            </a:extLst>
          </p:cNvPr>
          <p:cNvSpPr/>
          <p:nvPr/>
        </p:nvSpPr>
        <p:spPr>
          <a:xfrm>
            <a:off x="4514850" y="542925"/>
            <a:ext cx="2914650" cy="6143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TUGAS INDIVIDU</a:t>
            </a:r>
          </a:p>
        </p:txBody>
      </p:sp>
      <p:graphicFrame>
        <p:nvGraphicFramePr>
          <p:cNvPr id="3" name="Diagram 2">
            <a:extLst>
              <a:ext uri="{FF2B5EF4-FFF2-40B4-BE49-F238E27FC236}">
                <a16:creationId xmlns:a16="http://schemas.microsoft.com/office/drawing/2014/main" id="{62506C8F-1472-49EC-86E0-C092ADEAC414}"/>
              </a:ext>
            </a:extLst>
          </p:cNvPr>
          <p:cNvGraphicFramePr/>
          <p:nvPr>
            <p:extLst>
              <p:ext uri="{D42A27DB-BD31-4B8C-83A1-F6EECF244321}">
                <p14:modId xmlns:p14="http://schemas.microsoft.com/office/powerpoint/2010/main" val="3637033232"/>
              </p:ext>
            </p:extLst>
          </p:nvPr>
        </p:nvGraphicFramePr>
        <p:xfrm>
          <a:off x="1000126" y="1157288"/>
          <a:ext cx="10186988" cy="4943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81080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图片 7"/>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282825" y="2965450"/>
            <a:ext cx="1763713" cy="196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6" name="图片 8"/>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710238" y="1077913"/>
            <a:ext cx="1928812" cy="165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7" name="图片 10"/>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4287838" y="2927350"/>
            <a:ext cx="1373187" cy="200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8" name="图片 11"/>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8101013" y="1096963"/>
            <a:ext cx="1489075" cy="149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图片 12"/>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6192838" y="3081338"/>
            <a:ext cx="1473200"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0" name="图片 13"/>
          <p:cNvPicPr>
            <a:picLocks noChangeAspect="1" noChangeArrowheads="1"/>
          </p:cNvPicPr>
          <p:nvPr/>
        </p:nvPicPr>
        <p:blipFill>
          <a:blip r:embed="rId7">
            <a:extLst>
              <a:ext uri="{28A0092B-C50C-407E-A947-70E740481C1C}">
                <a14:useLocalDpi xmlns:a14="http://schemas.microsoft.com/office/drawing/2010/main"/>
              </a:ext>
            </a:extLst>
          </a:blip>
          <a:srcRect/>
          <a:stretch>
            <a:fillRect/>
          </a:stretch>
        </p:blipFill>
        <p:spPr bwMode="auto">
          <a:xfrm>
            <a:off x="10018713" y="928688"/>
            <a:ext cx="1406525" cy="173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1" name="图片 14"/>
          <p:cNvPicPr>
            <a:picLocks noChangeAspect="1" noChangeArrowheads="1"/>
          </p:cNvPicPr>
          <p:nvPr/>
        </p:nvPicPr>
        <p:blipFill>
          <a:blip r:embed="rId8">
            <a:extLst>
              <a:ext uri="{28A0092B-C50C-407E-A947-70E740481C1C}">
                <a14:useLocalDpi xmlns:a14="http://schemas.microsoft.com/office/drawing/2010/main"/>
              </a:ext>
            </a:extLst>
          </a:blip>
          <a:srcRect/>
          <a:stretch>
            <a:fillRect/>
          </a:stretch>
        </p:blipFill>
        <p:spPr bwMode="auto">
          <a:xfrm>
            <a:off x="7970838" y="2984500"/>
            <a:ext cx="1689100" cy="194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2" name="AutoShape 7"/>
          <p:cNvSpPr>
            <a:spLocks noChangeAspect="1" noChangeArrowheads="1" noTextEdit="1"/>
          </p:cNvSpPr>
          <p:nvPr/>
        </p:nvSpPr>
        <p:spPr bwMode="auto">
          <a:xfrm>
            <a:off x="9971088" y="2998788"/>
            <a:ext cx="1684337" cy="193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zh-CN" altLang="en-US"/>
          </a:p>
        </p:txBody>
      </p:sp>
      <p:grpSp>
        <p:nvGrpSpPr>
          <p:cNvPr id="36873" name="Group 17"/>
          <p:cNvGrpSpPr>
            <a:grpSpLocks noChangeAspect="1"/>
          </p:cNvGrpSpPr>
          <p:nvPr/>
        </p:nvGrpSpPr>
        <p:grpSpPr bwMode="auto">
          <a:xfrm>
            <a:off x="2724150" y="3065463"/>
            <a:ext cx="1050925" cy="739775"/>
            <a:chOff x="-14" y="1987"/>
            <a:chExt cx="2818" cy="1981"/>
          </a:xfrm>
        </p:grpSpPr>
        <p:sp>
          <p:nvSpPr>
            <p:cNvPr id="36874" name="AutoShape 16"/>
            <p:cNvSpPr>
              <a:spLocks noChangeAspect="1" noChangeArrowheads="1" noTextEdit="1"/>
            </p:cNvSpPr>
            <p:nvPr/>
          </p:nvSpPr>
          <p:spPr bwMode="auto">
            <a:xfrm>
              <a:off x="0" y="1997"/>
              <a:ext cx="2801" cy="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zh-CN" altLang="en-US"/>
            </a:p>
          </p:txBody>
        </p:sp>
        <p:sp>
          <p:nvSpPr>
            <p:cNvPr id="36875" name="Freeform 18"/>
            <p:cNvSpPr>
              <a:spLocks noChangeArrowheads="1"/>
            </p:cNvSpPr>
            <p:nvPr/>
          </p:nvSpPr>
          <p:spPr bwMode="auto">
            <a:xfrm>
              <a:off x="274" y="2049"/>
              <a:ext cx="2149" cy="1919"/>
            </a:xfrm>
            <a:custGeom>
              <a:avLst/>
              <a:gdLst>
                <a:gd name="T0" fmla="*/ 32 w 619"/>
                <a:gd name="T1" fmla="*/ 0 h 552"/>
                <a:gd name="T2" fmla="*/ 529 w 619"/>
                <a:gd name="T3" fmla="*/ 342 h 552"/>
                <a:gd name="T4" fmla="*/ 608 w 619"/>
                <a:gd name="T5" fmla="*/ 539 h 552"/>
                <a:gd name="T6" fmla="*/ 555 w 619"/>
                <a:gd name="T7" fmla="*/ 536 h 552"/>
                <a:gd name="T8" fmla="*/ 510 w 619"/>
                <a:gd name="T9" fmla="*/ 354 h 552"/>
                <a:gd name="T10" fmla="*/ 0 w 619"/>
                <a:gd name="T11" fmla="*/ 45 h 552"/>
                <a:gd name="T12" fmla="*/ 32 w 619"/>
                <a:gd name="T13" fmla="*/ 0 h 552"/>
              </a:gdLst>
              <a:ahLst/>
              <a:cxnLst>
                <a:cxn ang="0">
                  <a:pos x="T0" y="T1"/>
                </a:cxn>
                <a:cxn ang="0">
                  <a:pos x="T2" y="T3"/>
                </a:cxn>
                <a:cxn ang="0">
                  <a:pos x="T4" y="T5"/>
                </a:cxn>
                <a:cxn ang="0">
                  <a:pos x="T6" y="T7"/>
                </a:cxn>
                <a:cxn ang="0">
                  <a:pos x="T8" y="T9"/>
                </a:cxn>
                <a:cxn ang="0">
                  <a:pos x="T10" y="T11"/>
                </a:cxn>
                <a:cxn ang="0">
                  <a:pos x="T12" y="T13"/>
                </a:cxn>
              </a:cxnLst>
              <a:rect l="0" t="0" r="r" b="b"/>
              <a:pathLst>
                <a:path w="619" h="552">
                  <a:moveTo>
                    <a:pt x="32" y="0"/>
                  </a:moveTo>
                  <a:cubicBezTo>
                    <a:pt x="32" y="0"/>
                    <a:pt x="491" y="297"/>
                    <a:pt x="529" y="342"/>
                  </a:cubicBezTo>
                  <a:cubicBezTo>
                    <a:pt x="568" y="387"/>
                    <a:pt x="619" y="525"/>
                    <a:pt x="608" y="539"/>
                  </a:cubicBezTo>
                  <a:cubicBezTo>
                    <a:pt x="598" y="552"/>
                    <a:pt x="560" y="546"/>
                    <a:pt x="555" y="536"/>
                  </a:cubicBezTo>
                  <a:cubicBezTo>
                    <a:pt x="551" y="526"/>
                    <a:pt x="559" y="397"/>
                    <a:pt x="510" y="354"/>
                  </a:cubicBezTo>
                  <a:cubicBezTo>
                    <a:pt x="461" y="312"/>
                    <a:pt x="0" y="45"/>
                    <a:pt x="0" y="45"/>
                  </a:cubicBezTo>
                  <a:cubicBezTo>
                    <a:pt x="32" y="0"/>
                    <a:pt x="32" y="0"/>
                    <a:pt x="32" y="0"/>
                  </a:cubicBezTo>
                </a:path>
              </a:pathLst>
            </a:custGeom>
            <a:solidFill>
              <a:srgbClr val="2D688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876" name="Freeform 19"/>
            <p:cNvSpPr>
              <a:spLocks noChangeArrowheads="1"/>
            </p:cNvSpPr>
            <p:nvPr/>
          </p:nvSpPr>
          <p:spPr bwMode="auto">
            <a:xfrm>
              <a:off x="-14" y="2560"/>
              <a:ext cx="2728" cy="782"/>
            </a:xfrm>
            <a:custGeom>
              <a:avLst/>
              <a:gdLst>
                <a:gd name="T0" fmla="*/ 786 w 786"/>
                <a:gd name="T1" fmla="*/ 171 h 225"/>
                <a:gd name="T2" fmla="*/ 207 w 786"/>
                <a:gd name="T3" fmla="*/ 2 h 225"/>
                <a:gd name="T4" fmla="*/ 4 w 786"/>
                <a:gd name="T5" fmla="*/ 65 h 225"/>
                <a:gd name="T6" fmla="*/ 40 w 786"/>
                <a:gd name="T7" fmla="*/ 104 h 225"/>
                <a:gd name="T8" fmla="*/ 209 w 786"/>
                <a:gd name="T9" fmla="*/ 25 h 225"/>
                <a:gd name="T10" fmla="*/ 771 w 786"/>
                <a:gd name="T11" fmla="*/ 225 h 225"/>
                <a:gd name="T12" fmla="*/ 786 w 786"/>
                <a:gd name="T13" fmla="*/ 171 h 225"/>
              </a:gdLst>
              <a:ahLst/>
              <a:cxnLst>
                <a:cxn ang="0">
                  <a:pos x="T0" y="T1"/>
                </a:cxn>
                <a:cxn ang="0">
                  <a:pos x="T2" y="T3"/>
                </a:cxn>
                <a:cxn ang="0">
                  <a:pos x="T4" y="T5"/>
                </a:cxn>
                <a:cxn ang="0">
                  <a:pos x="T6" y="T7"/>
                </a:cxn>
                <a:cxn ang="0">
                  <a:pos x="T8" y="T9"/>
                </a:cxn>
                <a:cxn ang="0">
                  <a:pos x="T10" y="T11"/>
                </a:cxn>
                <a:cxn ang="0">
                  <a:pos x="T12" y="T13"/>
                </a:cxn>
              </a:cxnLst>
              <a:rect l="0" t="0" r="r" b="b"/>
              <a:pathLst>
                <a:path w="786" h="225">
                  <a:moveTo>
                    <a:pt x="786" y="171"/>
                  </a:moveTo>
                  <a:cubicBezTo>
                    <a:pt x="786" y="171"/>
                    <a:pt x="266" y="3"/>
                    <a:pt x="207" y="2"/>
                  </a:cubicBezTo>
                  <a:cubicBezTo>
                    <a:pt x="148" y="0"/>
                    <a:pt x="8" y="48"/>
                    <a:pt x="4" y="65"/>
                  </a:cubicBezTo>
                  <a:cubicBezTo>
                    <a:pt x="0" y="82"/>
                    <a:pt x="29" y="107"/>
                    <a:pt x="40" y="104"/>
                  </a:cubicBezTo>
                  <a:cubicBezTo>
                    <a:pt x="50" y="102"/>
                    <a:pt x="145" y="14"/>
                    <a:pt x="209" y="25"/>
                  </a:cubicBezTo>
                  <a:cubicBezTo>
                    <a:pt x="273" y="36"/>
                    <a:pt x="771" y="225"/>
                    <a:pt x="771" y="225"/>
                  </a:cubicBezTo>
                  <a:cubicBezTo>
                    <a:pt x="786" y="171"/>
                    <a:pt x="786" y="171"/>
                    <a:pt x="786" y="171"/>
                  </a:cubicBezTo>
                </a:path>
              </a:pathLst>
            </a:custGeom>
            <a:solidFill>
              <a:srgbClr val="2D688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877" name="Freeform 26"/>
            <p:cNvSpPr>
              <a:spLocks noEditPoints="1" noChangeArrowheads="1"/>
            </p:cNvSpPr>
            <p:nvPr/>
          </p:nvSpPr>
          <p:spPr bwMode="auto">
            <a:xfrm>
              <a:off x="31" y="1987"/>
              <a:ext cx="2773" cy="1918"/>
            </a:xfrm>
            <a:custGeom>
              <a:avLst/>
              <a:gdLst>
                <a:gd name="T0" fmla="*/ 794 w 799"/>
                <a:gd name="T1" fmla="*/ 356 h 552"/>
                <a:gd name="T2" fmla="*/ 791 w 799"/>
                <a:gd name="T3" fmla="*/ 330 h 552"/>
                <a:gd name="T4" fmla="*/ 103 w 799"/>
                <a:gd name="T5" fmla="*/ 3 h 552"/>
                <a:gd name="T6" fmla="*/ 81 w 799"/>
                <a:gd name="T7" fmla="*/ 18 h 552"/>
                <a:gd name="T8" fmla="*/ 81 w 799"/>
                <a:gd name="T9" fmla="*/ 41 h 552"/>
                <a:gd name="T10" fmla="*/ 78 w 799"/>
                <a:gd name="T11" fmla="*/ 46 h 552"/>
                <a:gd name="T12" fmla="*/ 10 w 799"/>
                <a:gd name="T13" fmla="*/ 189 h 552"/>
                <a:gd name="T14" fmla="*/ 32 w 799"/>
                <a:gd name="T15" fmla="*/ 249 h 552"/>
                <a:gd name="T16" fmla="*/ 269 w 799"/>
                <a:gd name="T17" fmla="*/ 362 h 552"/>
                <a:gd name="T18" fmla="*/ 329 w 799"/>
                <a:gd name="T19" fmla="*/ 341 h 552"/>
                <a:gd name="T20" fmla="*/ 397 w 799"/>
                <a:gd name="T21" fmla="*/ 198 h 552"/>
                <a:gd name="T22" fmla="*/ 399 w 799"/>
                <a:gd name="T23" fmla="*/ 194 h 552"/>
                <a:gd name="T24" fmla="*/ 457 w 799"/>
                <a:gd name="T25" fmla="*/ 221 h 552"/>
                <a:gd name="T26" fmla="*/ 455 w 799"/>
                <a:gd name="T27" fmla="*/ 225 h 552"/>
                <a:gd name="T28" fmla="*/ 387 w 799"/>
                <a:gd name="T29" fmla="*/ 368 h 552"/>
                <a:gd name="T30" fmla="*/ 408 w 799"/>
                <a:gd name="T31" fmla="*/ 428 h 552"/>
                <a:gd name="T32" fmla="*/ 645 w 799"/>
                <a:gd name="T33" fmla="*/ 541 h 552"/>
                <a:gd name="T34" fmla="*/ 706 w 799"/>
                <a:gd name="T35" fmla="*/ 520 h 552"/>
                <a:gd name="T36" fmla="*/ 773 w 799"/>
                <a:gd name="T37" fmla="*/ 377 h 552"/>
                <a:gd name="T38" fmla="*/ 775 w 799"/>
                <a:gd name="T39" fmla="*/ 372 h 552"/>
                <a:gd name="T40" fmla="*/ 794 w 799"/>
                <a:gd name="T41" fmla="*/ 356 h 552"/>
                <a:gd name="T42" fmla="*/ 377 w 799"/>
                <a:gd name="T43" fmla="*/ 188 h 552"/>
                <a:gd name="T44" fmla="*/ 309 w 799"/>
                <a:gd name="T45" fmla="*/ 331 h 552"/>
                <a:gd name="T46" fmla="*/ 279 w 799"/>
                <a:gd name="T47" fmla="*/ 342 h 552"/>
                <a:gd name="T48" fmla="*/ 41 w 799"/>
                <a:gd name="T49" fmla="*/ 229 h 552"/>
                <a:gd name="T50" fmla="*/ 31 w 799"/>
                <a:gd name="T51" fmla="*/ 199 h 552"/>
                <a:gd name="T52" fmla="*/ 99 w 799"/>
                <a:gd name="T53" fmla="*/ 56 h 552"/>
                <a:gd name="T54" fmla="*/ 101 w 799"/>
                <a:gd name="T55" fmla="*/ 52 h 552"/>
                <a:gd name="T56" fmla="*/ 378 w 799"/>
                <a:gd name="T57" fmla="*/ 184 h 552"/>
                <a:gd name="T58" fmla="*/ 377 w 799"/>
                <a:gd name="T59" fmla="*/ 188 h 552"/>
                <a:gd name="T60" fmla="*/ 685 w 799"/>
                <a:gd name="T61" fmla="*/ 510 h 552"/>
                <a:gd name="T62" fmla="*/ 655 w 799"/>
                <a:gd name="T63" fmla="*/ 521 h 552"/>
                <a:gd name="T64" fmla="*/ 418 w 799"/>
                <a:gd name="T65" fmla="*/ 408 h 552"/>
                <a:gd name="T66" fmla="*/ 407 w 799"/>
                <a:gd name="T67" fmla="*/ 378 h 552"/>
                <a:gd name="T68" fmla="*/ 475 w 799"/>
                <a:gd name="T69" fmla="*/ 235 h 552"/>
                <a:gd name="T70" fmla="*/ 477 w 799"/>
                <a:gd name="T71" fmla="*/ 231 h 552"/>
                <a:gd name="T72" fmla="*/ 755 w 799"/>
                <a:gd name="T73" fmla="*/ 363 h 552"/>
                <a:gd name="T74" fmla="*/ 753 w 799"/>
                <a:gd name="T75" fmla="*/ 367 h 552"/>
                <a:gd name="T76" fmla="*/ 685 w 799"/>
                <a:gd name="T77" fmla="*/ 510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99" h="552">
                  <a:moveTo>
                    <a:pt x="794" y="356"/>
                  </a:moveTo>
                  <a:cubicBezTo>
                    <a:pt x="799" y="345"/>
                    <a:pt x="798" y="333"/>
                    <a:pt x="791" y="330"/>
                  </a:cubicBezTo>
                  <a:cubicBezTo>
                    <a:pt x="103" y="3"/>
                    <a:pt x="103" y="3"/>
                    <a:pt x="103" y="3"/>
                  </a:cubicBezTo>
                  <a:cubicBezTo>
                    <a:pt x="97" y="0"/>
                    <a:pt x="87" y="6"/>
                    <a:pt x="81" y="18"/>
                  </a:cubicBezTo>
                  <a:cubicBezTo>
                    <a:pt x="77" y="27"/>
                    <a:pt x="77" y="37"/>
                    <a:pt x="81" y="41"/>
                  </a:cubicBezTo>
                  <a:cubicBezTo>
                    <a:pt x="80" y="43"/>
                    <a:pt x="79" y="45"/>
                    <a:pt x="78" y="46"/>
                  </a:cubicBezTo>
                  <a:cubicBezTo>
                    <a:pt x="10" y="189"/>
                    <a:pt x="10" y="189"/>
                    <a:pt x="10" y="189"/>
                  </a:cubicBezTo>
                  <a:cubicBezTo>
                    <a:pt x="0" y="212"/>
                    <a:pt x="9" y="239"/>
                    <a:pt x="32" y="249"/>
                  </a:cubicBezTo>
                  <a:cubicBezTo>
                    <a:pt x="269" y="362"/>
                    <a:pt x="269" y="362"/>
                    <a:pt x="269" y="362"/>
                  </a:cubicBezTo>
                  <a:cubicBezTo>
                    <a:pt x="291" y="373"/>
                    <a:pt x="318" y="363"/>
                    <a:pt x="329" y="341"/>
                  </a:cubicBezTo>
                  <a:cubicBezTo>
                    <a:pt x="397" y="198"/>
                    <a:pt x="397" y="198"/>
                    <a:pt x="397" y="198"/>
                  </a:cubicBezTo>
                  <a:cubicBezTo>
                    <a:pt x="398" y="196"/>
                    <a:pt x="398" y="195"/>
                    <a:pt x="399" y="194"/>
                  </a:cubicBezTo>
                  <a:cubicBezTo>
                    <a:pt x="457" y="221"/>
                    <a:pt x="457" y="221"/>
                    <a:pt x="457" y="221"/>
                  </a:cubicBezTo>
                  <a:cubicBezTo>
                    <a:pt x="456" y="223"/>
                    <a:pt x="455" y="224"/>
                    <a:pt x="455" y="225"/>
                  </a:cubicBezTo>
                  <a:cubicBezTo>
                    <a:pt x="387" y="368"/>
                    <a:pt x="387" y="368"/>
                    <a:pt x="387" y="368"/>
                  </a:cubicBezTo>
                  <a:cubicBezTo>
                    <a:pt x="376" y="391"/>
                    <a:pt x="385" y="418"/>
                    <a:pt x="408" y="428"/>
                  </a:cubicBezTo>
                  <a:cubicBezTo>
                    <a:pt x="645" y="541"/>
                    <a:pt x="645" y="541"/>
                    <a:pt x="645" y="541"/>
                  </a:cubicBezTo>
                  <a:cubicBezTo>
                    <a:pt x="668" y="552"/>
                    <a:pt x="695" y="542"/>
                    <a:pt x="706" y="520"/>
                  </a:cubicBezTo>
                  <a:cubicBezTo>
                    <a:pt x="773" y="377"/>
                    <a:pt x="773" y="377"/>
                    <a:pt x="773" y="377"/>
                  </a:cubicBezTo>
                  <a:cubicBezTo>
                    <a:pt x="774" y="375"/>
                    <a:pt x="775" y="373"/>
                    <a:pt x="775" y="372"/>
                  </a:cubicBezTo>
                  <a:cubicBezTo>
                    <a:pt x="782" y="372"/>
                    <a:pt x="789" y="366"/>
                    <a:pt x="794" y="356"/>
                  </a:cubicBezTo>
                  <a:close/>
                  <a:moveTo>
                    <a:pt x="377" y="188"/>
                  </a:moveTo>
                  <a:cubicBezTo>
                    <a:pt x="309" y="331"/>
                    <a:pt x="309" y="331"/>
                    <a:pt x="309" y="331"/>
                  </a:cubicBezTo>
                  <a:cubicBezTo>
                    <a:pt x="303" y="342"/>
                    <a:pt x="290" y="347"/>
                    <a:pt x="279" y="342"/>
                  </a:cubicBezTo>
                  <a:cubicBezTo>
                    <a:pt x="41" y="229"/>
                    <a:pt x="41" y="229"/>
                    <a:pt x="41" y="229"/>
                  </a:cubicBezTo>
                  <a:cubicBezTo>
                    <a:pt x="30" y="224"/>
                    <a:pt x="25" y="210"/>
                    <a:pt x="31" y="199"/>
                  </a:cubicBezTo>
                  <a:cubicBezTo>
                    <a:pt x="99" y="56"/>
                    <a:pt x="99" y="56"/>
                    <a:pt x="99" y="56"/>
                  </a:cubicBezTo>
                  <a:cubicBezTo>
                    <a:pt x="99" y="55"/>
                    <a:pt x="100" y="53"/>
                    <a:pt x="101" y="52"/>
                  </a:cubicBezTo>
                  <a:cubicBezTo>
                    <a:pt x="378" y="184"/>
                    <a:pt x="378" y="184"/>
                    <a:pt x="378" y="184"/>
                  </a:cubicBezTo>
                  <a:cubicBezTo>
                    <a:pt x="378" y="185"/>
                    <a:pt x="377" y="187"/>
                    <a:pt x="377" y="188"/>
                  </a:cubicBezTo>
                  <a:close/>
                  <a:moveTo>
                    <a:pt x="685" y="510"/>
                  </a:moveTo>
                  <a:cubicBezTo>
                    <a:pt x="680" y="521"/>
                    <a:pt x="666" y="526"/>
                    <a:pt x="655" y="521"/>
                  </a:cubicBezTo>
                  <a:cubicBezTo>
                    <a:pt x="418" y="408"/>
                    <a:pt x="418" y="408"/>
                    <a:pt x="418" y="408"/>
                  </a:cubicBezTo>
                  <a:cubicBezTo>
                    <a:pt x="406" y="402"/>
                    <a:pt x="402" y="389"/>
                    <a:pt x="407" y="378"/>
                  </a:cubicBezTo>
                  <a:cubicBezTo>
                    <a:pt x="475" y="235"/>
                    <a:pt x="475" y="235"/>
                    <a:pt x="475" y="235"/>
                  </a:cubicBezTo>
                  <a:cubicBezTo>
                    <a:pt x="476" y="233"/>
                    <a:pt x="476" y="232"/>
                    <a:pt x="477" y="231"/>
                  </a:cubicBezTo>
                  <a:cubicBezTo>
                    <a:pt x="755" y="363"/>
                    <a:pt x="755" y="363"/>
                    <a:pt x="755" y="363"/>
                  </a:cubicBezTo>
                  <a:cubicBezTo>
                    <a:pt x="754" y="364"/>
                    <a:pt x="754" y="366"/>
                    <a:pt x="753" y="367"/>
                  </a:cubicBezTo>
                  <a:lnTo>
                    <a:pt x="685" y="510"/>
                  </a:lnTo>
                  <a:close/>
                </a:path>
              </a:pathLst>
            </a:custGeom>
            <a:solidFill>
              <a:srgbClr val="5786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grpSp>
      <p:grpSp>
        <p:nvGrpSpPr>
          <p:cNvPr id="36878" name="组合 2049"/>
          <p:cNvGrpSpPr>
            <a:grpSpLocks/>
          </p:cNvGrpSpPr>
          <p:nvPr/>
        </p:nvGrpSpPr>
        <p:grpSpPr bwMode="auto">
          <a:xfrm>
            <a:off x="10007600" y="2790825"/>
            <a:ext cx="1690688" cy="2112963"/>
            <a:chOff x="10007319" y="2837330"/>
            <a:chExt cx="1690688" cy="2112029"/>
          </a:xfrm>
        </p:grpSpPr>
        <p:grpSp>
          <p:nvGrpSpPr>
            <p:cNvPr id="36879" name="组合 27"/>
            <p:cNvGrpSpPr>
              <a:grpSpLocks/>
            </p:cNvGrpSpPr>
            <p:nvPr/>
          </p:nvGrpSpPr>
          <p:grpSpPr bwMode="auto">
            <a:xfrm>
              <a:off x="10007319" y="3811121"/>
              <a:ext cx="1690688" cy="1138238"/>
              <a:chOff x="9926637" y="3448050"/>
              <a:chExt cx="1690688" cy="1138238"/>
            </a:xfrm>
          </p:grpSpPr>
          <p:sp>
            <p:nvSpPr>
              <p:cNvPr id="36880" name="AutoShape 3"/>
              <p:cNvSpPr>
                <a:spLocks noChangeAspect="1" noChangeArrowheads="1" noTextEdit="1"/>
              </p:cNvSpPr>
              <p:nvPr/>
            </p:nvSpPr>
            <p:spPr bwMode="auto">
              <a:xfrm>
                <a:off x="9999663" y="4316413"/>
                <a:ext cx="1309687"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zh-CN" altLang="en-US"/>
              </a:p>
            </p:txBody>
          </p:sp>
          <p:sp>
            <p:nvSpPr>
              <p:cNvPr id="36881" name="Freeform 10"/>
              <p:cNvSpPr>
                <a:spLocks noChangeArrowheads="1"/>
              </p:cNvSpPr>
              <p:nvPr/>
            </p:nvSpPr>
            <p:spPr bwMode="auto">
              <a:xfrm>
                <a:off x="9926637" y="4029075"/>
                <a:ext cx="1690688" cy="209550"/>
              </a:xfrm>
              <a:custGeom>
                <a:avLst/>
                <a:gdLst>
                  <a:gd name="T0" fmla="*/ 430 w 861"/>
                  <a:gd name="T1" fmla="*/ 0 h 106"/>
                  <a:gd name="T2" fmla="*/ 2 w 861"/>
                  <a:gd name="T3" fmla="*/ 32 h 106"/>
                  <a:gd name="T4" fmla="*/ 430 w 861"/>
                  <a:gd name="T5" fmla="*/ 106 h 106"/>
                  <a:gd name="T6" fmla="*/ 859 w 861"/>
                  <a:gd name="T7" fmla="*/ 32 h 106"/>
                  <a:gd name="T8" fmla="*/ 430 w 861"/>
                  <a:gd name="T9" fmla="*/ 0 h 106"/>
                </a:gdLst>
                <a:ahLst/>
                <a:cxnLst>
                  <a:cxn ang="0">
                    <a:pos x="T0" y="T1"/>
                  </a:cxn>
                  <a:cxn ang="0">
                    <a:pos x="T2" y="T3"/>
                  </a:cxn>
                  <a:cxn ang="0">
                    <a:pos x="T4" y="T5"/>
                  </a:cxn>
                  <a:cxn ang="0">
                    <a:pos x="T6" y="T7"/>
                  </a:cxn>
                  <a:cxn ang="0">
                    <a:pos x="T8" y="T9"/>
                  </a:cxn>
                </a:cxnLst>
                <a:rect l="0" t="0" r="r" b="b"/>
                <a:pathLst>
                  <a:path w="861" h="106">
                    <a:moveTo>
                      <a:pt x="430" y="0"/>
                    </a:moveTo>
                    <a:cubicBezTo>
                      <a:pt x="0" y="0"/>
                      <a:pt x="2" y="32"/>
                      <a:pt x="2" y="32"/>
                    </a:cubicBezTo>
                    <a:cubicBezTo>
                      <a:pt x="28" y="73"/>
                      <a:pt x="430" y="106"/>
                      <a:pt x="430" y="106"/>
                    </a:cubicBezTo>
                    <a:cubicBezTo>
                      <a:pt x="430" y="106"/>
                      <a:pt x="833" y="73"/>
                      <a:pt x="859" y="32"/>
                    </a:cubicBezTo>
                    <a:cubicBezTo>
                      <a:pt x="859" y="32"/>
                      <a:pt x="861" y="0"/>
                      <a:pt x="430" y="0"/>
                    </a:cubicBez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882" name="Freeform 11"/>
              <p:cNvSpPr>
                <a:spLocks noChangeArrowheads="1"/>
              </p:cNvSpPr>
              <p:nvPr/>
            </p:nvSpPr>
            <p:spPr bwMode="auto">
              <a:xfrm>
                <a:off x="11091863" y="3511550"/>
                <a:ext cx="411163" cy="561975"/>
              </a:xfrm>
              <a:custGeom>
                <a:avLst/>
                <a:gdLst>
                  <a:gd name="T0" fmla="*/ 14 w 210"/>
                  <a:gd name="T1" fmla="*/ 286 h 286"/>
                  <a:gd name="T2" fmla="*/ 0 w 210"/>
                  <a:gd name="T3" fmla="*/ 259 h 286"/>
                  <a:gd name="T4" fmla="*/ 142 w 210"/>
                  <a:gd name="T5" fmla="*/ 146 h 286"/>
                  <a:gd name="T6" fmla="*/ 168 w 210"/>
                  <a:gd name="T7" fmla="*/ 56 h 286"/>
                  <a:gd name="T8" fmla="*/ 130 w 210"/>
                  <a:gd name="T9" fmla="*/ 31 h 286"/>
                  <a:gd name="T10" fmla="*/ 102 w 210"/>
                  <a:gd name="T11" fmla="*/ 36 h 286"/>
                  <a:gd name="T12" fmla="*/ 90 w 210"/>
                  <a:gd name="T13" fmla="*/ 8 h 286"/>
                  <a:gd name="T14" fmla="*/ 130 w 210"/>
                  <a:gd name="T15" fmla="*/ 0 h 286"/>
                  <a:gd name="T16" fmla="*/ 196 w 210"/>
                  <a:gd name="T17" fmla="*/ 44 h 286"/>
                  <a:gd name="T18" fmla="*/ 167 w 210"/>
                  <a:gd name="T19" fmla="*/ 164 h 286"/>
                  <a:gd name="T20" fmla="*/ 14 w 210"/>
                  <a:gd name="T21" fmla="*/ 286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0" h="286">
                    <a:moveTo>
                      <a:pt x="14" y="286"/>
                    </a:moveTo>
                    <a:cubicBezTo>
                      <a:pt x="0" y="259"/>
                      <a:pt x="0" y="259"/>
                      <a:pt x="0" y="259"/>
                    </a:cubicBezTo>
                    <a:cubicBezTo>
                      <a:pt x="61" y="227"/>
                      <a:pt x="112" y="186"/>
                      <a:pt x="142" y="146"/>
                    </a:cubicBezTo>
                    <a:cubicBezTo>
                      <a:pt x="168" y="111"/>
                      <a:pt x="177" y="78"/>
                      <a:pt x="168" y="56"/>
                    </a:cubicBezTo>
                    <a:cubicBezTo>
                      <a:pt x="161" y="40"/>
                      <a:pt x="148" y="32"/>
                      <a:pt x="130" y="31"/>
                    </a:cubicBezTo>
                    <a:cubicBezTo>
                      <a:pt x="115" y="31"/>
                      <a:pt x="102" y="36"/>
                      <a:pt x="102" y="36"/>
                    </a:cubicBezTo>
                    <a:cubicBezTo>
                      <a:pt x="90" y="8"/>
                      <a:pt x="90" y="8"/>
                      <a:pt x="90" y="8"/>
                    </a:cubicBezTo>
                    <a:cubicBezTo>
                      <a:pt x="91" y="7"/>
                      <a:pt x="109" y="0"/>
                      <a:pt x="130" y="0"/>
                    </a:cubicBezTo>
                    <a:cubicBezTo>
                      <a:pt x="160" y="1"/>
                      <a:pt x="184" y="16"/>
                      <a:pt x="196" y="44"/>
                    </a:cubicBezTo>
                    <a:cubicBezTo>
                      <a:pt x="210" y="77"/>
                      <a:pt x="200" y="120"/>
                      <a:pt x="167" y="164"/>
                    </a:cubicBezTo>
                    <a:cubicBezTo>
                      <a:pt x="133" y="209"/>
                      <a:pt x="81" y="251"/>
                      <a:pt x="14" y="286"/>
                    </a:cubicBezTo>
                    <a:close/>
                  </a:path>
                </a:pathLst>
              </a:custGeom>
              <a:solidFill>
                <a:srgbClr val="E4E4E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883" name="Freeform 12"/>
              <p:cNvSpPr>
                <a:spLocks noChangeArrowheads="1"/>
              </p:cNvSpPr>
              <p:nvPr/>
            </p:nvSpPr>
            <p:spPr bwMode="auto">
              <a:xfrm>
                <a:off x="10217150" y="4194175"/>
                <a:ext cx="1108075" cy="171450"/>
              </a:xfrm>
              <a:custGeom>
                <a:avLst/>
                <a:gdLst>
                  <a:gd name="T0" fmla="*/ 564 w 564"/>
                  <a:gd name="T1" fmla="*/ 22 h 87"/>
                  <a:gd name="T2" fmla="*/ 282 w 564"/>
                  <a:gd name="T3" fmla="*/ 59 h 87"/>
                  <a:gd name="T4" fmla="*/ 0 w 564"/>
                  <a:gd name="T5" fmla="*/ 22 h 87"/>
                  <a:gd name="T6" fmla="*/ 63 w 564"/>
                  <a:gd name="T7" fmla="*/ 59 h 87"/>
                  <a:gd name="T8" fmla="*/ 282 w 564"/>
                  <a:gd name="T9" fmla="*/ 87 h 87"/>
                  <a:gd name="T10" fmla="*/ 502 w 564"/>
                  <a:gd name="T11" fmla="*/ 59 h 87"/>
                  <a:gd name="T12" fmla="*/ 564 w 564"/>
                  <a:gd name="T13" fmla="*/ 22 h 87"/>
                </a:gdLst>
                <a:ahLst/>
                <a:cxnLst>
                  <a:cxn ang="0">
                    <a:pos x="T0" y="T1"/>
                  </a:cxn>
                  <a:cxn ang="0">
                    <a:pos x="T2" y="T3"/>
                  </a:cxn>
                  <a:cxn ang="0">
                    <a:pos x="T4" y="T5"/>
                  </a:cxn>
                  <a:cxn ang="0">
                    <a:pos x="T6" y="T7"/>
                  </a:cxn>
                  <a:cxn ang="0">
                    <a:pos x="T8" y="T9"/>
                  </a:cxn>
                  <a:cxn ang="0">
                    <a:pos x="T10" y="T11"/>
                  </a:cxn>
                  <a:cxn ang="0">
                    <a:pos x="T12" y="T13"/>
                  </a:cxn>
                </a:cxnLst>
                <a:rect l="0" t="0" r="r" b="b"/>
                <a:pathLst>
                  <a:path w="564" h="87">
                    <a:moveTo>
                      <a:pt x="564" y="22"/>
                    </a:moveTo>
                    <a:cubicBezTo>
                      <a:pt x="495" y="0"/>
                      <a:pt x="282" y="59"/>
                      <a:pt x="282" y="59"/>
                    </a:cubicBezTo>
                    <a:cubicBezTo>
                      <a:pt x="282" y="59"/>
                      <a:pt x="69" y="0"/>
                      <a:pt x="0" y="22"/>
                    </a:cubicBezTo>
                    <a:cubicBezTo>
                      <a:pt x="0" y="22"/>
                      <a:pt x="55" y="36"/>
                      <a:pt x="63" y="59"/>
                    </a:cubicBezTo>
                    <a:cubicBezTo>
                      <a:pt x="63" y="59"/>
                      <a:pt x="60" y="87"/>
                      <a:pt x="282" y="87"/>
                    </a:cubicBezTo>
                    <a:cubicBezTo>
                      <a:pt x="504" y="87"/>
                      <a:pt x="502" y="59"/>
                      <a:pt x="502" y="59"/>
                    </a:cubicBezTo>
                    <a:cubicBezTo>
                      <a:pt x="510" y="36"/>
                      <a:pt x="564" y="22"/>
                      <a:pt x="564" y="22"/>
                    </a:cubicBezTo>
                    <a:close/>
                  </a:path>
                </a:pathLst>
              </a:custGeom>
              <a:solidFill>
                <a:srgbClr val="B1B1B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884" name="Freeform 13"/>
              <p:cNvSpPr>
                <a:spLocks noChangeArrowheads="1"/>
              </p:cNvSpPr>
              <p:nvPr/>
            </p:nvSpPr>
            <p:spPr bwMode="auto">
              <a:xfrm>
                <a:off x="10215563" y="3448050"/>
                <a:ext cx="1112838" cy="766762"/>
              </a:xfrm>
              <a:custGeom>
                <a:avLst/>
                <a:gdLst>
                  <a:gd name="T0" fmla="*/ 559 w 567"/>
                  <a:gd name="T1" fmla="*/ 20 h 390"/>
                  <a:gd name="T2" fmla="*/ 8 w 567"/>
                  <a:gd name="T3" fmla="*/ 20 h 390"/>
                  <a:gd name="T4" fmla="*/ 283 w 567"/>
                  <a:gd name="T5" fmla="*/ 390 h 390"/>
                  <a:gd name="T6" fmla="*/ 559 w 567"/>
                  <a:gd name="T7" fmla="*/ 20 h 390"/>
                </a:gdLst>
                <a:ahLst/>
                <a:cxnLst>
                  <a:cxn ang="0">
                    <a:pos x="T0" y="T1"/>
                  </a:cxn>
                  <a:cxn ang="0">
                    <a:pos x="T2" y="T3"/>
                  </a:cxn>
                  <a:cxn ang="0">
                    <a:pos x="T4" y="T5"/>
                  </a:cxn>
                  <a:cxn ang="0">
                    <a:pos x="T6" y="T7"/>
                  </a:cxn>
                </a:cxnLst>
                <a:rect l="0" t="0" r="r" b="b"/>
                <a:pathLst>
                  <a:path w="567" h="390">
                    <a:moveTo>
                      <a:pt x="559" y="20"/>
                    </a:moveTo>
                    <a:cubicBezTo>
                      <a:pt x="553" y="0"/>
                      <a:pt x="14" y="0"/>
                      <a:pt x="8" y="20"/>
                    </a:cubicBezTo>
                    <a:cubicBezTo>
                      <a:pt x="2" y="40"/>
                      <a:pt x="0" y="390"/>
                      <a:pt x="283" y="390"/>
                    </a:cubicBezTo>
                    <a:cubicBezTo>
                      <a:pt x="567" y="390"/>
                      <a:pt x="564" y="40"/>
                      <a:pt x="559" y="20"/>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885" name="Freeform 14"/>
              <p:cNvSpPr>
                <a:spLocks noChangeArrowheads="1"/>
              </p:cNvSpPr>
              <p:nvPr/>
            </p:nvSpPr>
            <p:spPr bwMode="auto">
              <a:xfrm>
                <a:off x="9931400" y="4092575"/>
                <a:ext cx="1682750" cy="217487"/>
              </a:xfrm>
              <a:custGeom>
                <a:avLst/>
                <a:gdLst>
                  <a:gd name="T0" fmla="*/ 428 w 857"/>
                  <a:gd name="T1" fmla="*/ 33 h 111"/>
                  <a:gd name="T2" fmla="*/ 0 w 857"/>
                  <a:gd name="T3" fmla="*/ 0 h 111"/>
                  <a:gd name="T4" fmla="*/ 428 w 857"/>
                  <a:gd name="T5" fmla="*/ 111 h 111"/>
                  <a:gd name="T6" fmla="*/ 857 w 857"/>
                  <a:gd name="T7" fmla="*/ 0 h 111"/>
                  <a:gd name="T8" fmla="*/ 428 w 857"/>
                  <a:gd name="T9" fmla="*/ 33 h 111"/>
                </a:gdLst>
                <a:ahLst/>
                <a:cxnLst>
                  <a:cxn ang="0">
                    <a:pos x="T0" y="T1"/>
                  </a:cxn>
                  <a:cxn ang="0">
                    <a:pos x="T2" y="T3"/>
                  </a:cxn>
                  <a:cxn ang="0">
                    <a:pos x="T4" y="T5"/>
                  </a:cxn>
                  <a:cxn ang="0">
                    <a:pos x="T6" y="T7"/>
                  </a:cxn>
                  <a:cxn ang="0">
                    <a:pos x="T8" y="T9"/>
                  </a:cxn>
                </a:cxnLst>
                <a:rect l="0" t="0" r="r" b="b"/>
                <a:pathLst>
                  <a:path w="857" h="111">
                    <a:moveTo>
                      <a:pt x="428" y="33"/>
                    </a:moveTo>
                    <a:cubicBezTo>
                      <a:pt x="89" y="33"/>
                      <a:pt x="0" y="0"/>
                      <a:pt x="0" y="0"/>
                    </a:cubicBezTo>
                    <a:cubicBezTo>
                      <a:pt x="50" y="110"/>
                      <a:pt x="428" y="111"/>
                      <a:pt x="428" y="111"/>
                    </a:cubicBezTo>
                    <a:cubicBezTo>
                      <a:pt x="428" y="111"/>
                      <a:pt x="807" y="110"/>
                      <a:pt x="857" y="0"/>
                    </a:cubicBezTo>
                    <a:cubicBezTo>
                      <a:pt x="857" y="0"/>
                      <a:pt x="768" y="33"/>
                      <a:pt x="428" y="33"/>
                    </a:cubicBezTo>
                    <a:close/>
                  </a:path>
                </a:pathLst>
              </a:custGeom>
              <a:solidFill>
                <a:srgbClr val="E4E4E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grpSp>
        <p:sp>
          <p:nvSpPr>
            <p:cNvPr id="42" name="Freeform 15"/>
            <p:cNvSpPr/>
            <p:nvPr/>
          </p:nvSpPr>
          <p:spPr bwMode="auto">
            <a:xfrm>
              <a:off x="10318469" y="2837330"/>
              <a:ext cx="1265238" cy="991749"/>
            </a:xfrm>
            <a:custGeom>
              <a:avLst/>
              <a:gdLst>
                <a:gd name="T0" fmla="*/ 528 w 642"/>
                <a:gd name="T1" fmla="*/ 0 h 548"/>
                <a:gd name="T2" fmla="*/ 0 w 642"/>
                <a:gd name="T3" fmla="*/ 0 h 548"/>
                <a:gd name="T4" fmla="*/ 113 w 642"/>
                <a:gd name="T5" fmla="*/ 334 h 548"/>
                <a:gd name="T6" fmla="*/ 10 w 642"/>
                <a:gd name="T7" fmla="*/ 548 h 548"/>
                <a:gd name="T8" fmla="*/ 538 w 642"/>
                <a:gd name="T9" fmla="*/ 548 h 548"/>
                <a:gd name="T10" fmla="*/ 641 w 642"/>
                <a:gd name="T11" fmla="*/ 334 h 548"/>
                <a:gd name="T12" fmla="*/ 528 w 642"/>
                <a:gd name="T13" fmla="*/ 0 h 548"/>
              </a:gdLst>
              <a:ahLst/>
              <a:cxnLst>
                <a:cxn ang="0">
                  <a:pos x="T0" y="T1"/>
                </a:cxn>
                <a:cxn ang="0">
                  <a:pos x="T2" y="T3"/>
                </a:cxn>
                <a:cxn ang="0">
                  <a:pos x="T4" y="T5"/>
                </a:cxn>
                <a:cxn ang="0">
                  <a:pos x="T6" y="T7"/>
                </a:cxn>
                <a:cxn ang="0">
                  <a:pos x="T8" y="T9"/>
                </a:cxn>
                <a:cxn ang="0">
                  <a:pos x="T10" y="T11"/>
                </a:cxn>
                <a:cxn ang="0">
                  <a:pos x="T12" y="T13"/>
                </a:cxn>
              </a:cxnLst>
              <a:rect l="0" t="0" r="r" b="b"/>
              <a:pathLst>
                <a:path w="642" h="548">
                  <a:moveTo>
                    <a:pt x="528" y="0"/>
                  </a:moveTo>
                  <a:cubicBezTo>
                    <a:pt x="0" y="0"/>
                    <a:pt x="0" y="0"/>
                    <a:pt x="0" y="0"/>
                  </a:cubicBezTo>
                  <a:cubicBezTo>
                    <a:pt x="0" y="186"/>
                    <a:pt x="112" y="200"/>
                    <a:pt x="113" y="334"/>
                  </a:cubicBezTo>
                  <a:cubicBezTo>
                    <a:pt x="114" y="468"/>
                    <a:pt x="10" y="424"/>
                    <a:pt x="10" y="548"/>
                  </a:cubicBezTo>
                  <a:cubicBezTo>
                    <a:pt x="538" y="548"/>
                    <a:pt x="538" y="548"/>
                    <a:pt x="538" y="548"/>
                  </a:cubicBezTo>
                  <a:cubicBezTo>
                    <a:pt x="538" y="424"/>
                    <a:pt x="642" y="468"/>
                    <a:pt x="641" y="334"/>
                  </a:cubicBezTo>
                  <a:cubicBezTo>
                    <a:pt x="640" y="200"/>
                    <a:pt x="528" y="186"/>
                    <a:pt x="528" y="0"/>
                  </a:cubicBezTo>
                </a:path>
              </a:pathLst>
            </a:custGeom>
            <a:gradFill flip="none" rotWithShape="1">
              <a:gsLst>
                <a:gs pos="31400">
                  <a:srgbClr val="EAF2FA">
                    <a:alpha val="0"/>
                  </a:srgbClr>
                </a:gs>
                <a:gs pos="0">
                  <a:schemeClr val="accent1">
                    <a:lumMod val="5000"/>
                    <a:lumOff val="95000"/>
                    <a:alpha val="0"/>
                  </a:schemeClr>
                </a:gs>
                <a:gs pos="100000">
                  <a:schemeClr val="accent1">
                    <a:lumMod val="30000"/>
                    <a:lumOff val="70000"/>
                    <a:alpha val="83000"/>
                  </a:schemeClr>
                </a:gs>
              </a:gsLst>
              <a:lin ang="5400000" scaled="1"/>
              <a:tileRect/>
            </a:gradFill>
            <a:ln>
              <a:noFill/>
            </a:ln>
          </p:spPr>
          <p:txBody>
            <a:bodyPr/>
            <a:lstStyle/>
            <a:p>
              <a:pPr fontAlgn="auto">
                <a:spcBef>
                  <a:spcPts val="0"/>
                </a:spcBef>
                <a:spcAft>
                  <a:spcPts val="0"/>
                </a:spcAft>
                <a:buFontTx/>
                <a:buNone/>
                <a:defRPr/>
              </a:pPr>
              <a:endParaRPr lang="zh-CN" altLang="en-US">
                <a:latin typeface="+mn-lt"/>
                <a:ea typeface="+mn-ea"/>
              </a:endParaRPr>
            </a:p>
          </p:txBody>
        </p:sp>
      </p:grpSp>
      <p:grpSp>
        <p:nvGrpSpPr>
          <p:cNvPr id="36887" name="组合 2057"/>
          <p:cNvGrpSpPr>
            <a:grpSpLocks/>
          </p:cNvGrpSpPr>
          <p:nvPr/>
        </p:nvGrpSpPr>
        <p:grpSpPr bwMode="auto">
          <a:xfrm>
            <a:off x="1071563" y="5440363"/>
            <a:ext cx="10006012" cy="1052512"/>
            <a:chOff x="1071563" y="5353051"/>
            <a:chExt cx="10006012" cy="1139825"/>
          </a:xfrm>
        </p:grpSpPr>
        <p:sp>
          <p:nvSpPr>
            <p:cNvPr id="36888" name="Freeform 30"/>
            <p:cNvSpPr>
              <a:spLocks noChangeArrowheads="1"/>
            </p:cNvSpPr>
            <p:nvPr/>
          </p:nvSpPr>
          <p:spPr bwMode="auto">
            <a:xfrm>
              <a:off x="1071563" y="5353051"/>
              <a:ext cx="10006012" cy="1139825"/>
            </a:xfrm>
            <a:custGeom>
              <a:avLst/>
              <a:gdLst>
                <a:gd name="T0" fmla="*/ 603 w 603"/>
                <a:gd name="T1" fmla="*/ 33 h 66"/>
                <a:gd name="T2" fmla="*/ 570 w 603"/>
                <a:gd name="T3" fmla="*/ 66 h 66"/>
                <a:gd name="T4" fmla="*/ 33 w 603"/>
                <a:gd name="T5" fmla="*/ 66 h 66"/>
                <a:gd name="T6" fmla="*/ 0 w 603"/>
                <a:gd name="T7" fmla="*/ 33 h 66"/>
                <a:gd name="T8" fmla="*/ 0 w 603"/>
                <a:gd name="T9" fmla="*/ 33 h 66"/>
                <a:gd name="T10" fmla="*/ 33 w 603"/>
                <a:gd name="T11" fmla="*/ 0 h 66"/>
                <a:gd name="T12" fmla="*/ 570 w 603"/>
                <a:gd name="T13" fmla="*/ 0 h 66"/>
                <a:gd name="T14" fmla="*/ 603 w 603"/>
                <a:gd name="T15" fmla="*/ 33 h 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3" h="66">
                  <a:moveTo>
                    <a:pt x="603" y="33"/>
                  </a:moveTo>
                  <a:cubicBezTo>
                    <a:pt x="603" y="51"/>
                    <a:pt x="589" y="66"/>
                    <a:pt x="570" y="66"/>
                  </a:cubicBezTo>
                  <a:cubicBezTo>
                    <a:pt x="33" y="66"/>
                    <a:pt x="33" y="66"/>
                    <a:pt x="33" y="66"/>
                  </a:cubicBezTo>
                  <a:cubicBezTo>
                    <a:pt x="15" y="66"/>
                    <a:pt x="0" y="51"/>
                    <a:pt x="0" y="33"/>
                  </a:cubicBezTo>
                  <a:cubicBezTo>
                    <a:pt x="0" y="33"/>
                    <a:pt x="0" y="33"/>
                    <a:pt x="0" y="33"/>
                  </a:cubicBezTo>
                  <a:cubicBezTo>
                    <a:pt x="0" y="15"/>
                    <a:pt x="15" y="0"/>
                    <a:pt x="33" y="0"/>
                  </a:cubicBezTo>
                  <a:cubicBezTo>
                    <a:pt x="570" y="0"/>
                    <a:pt x="570" y="0"/>
                    <a:pt x="570" y="0"/>
                  </a:cubicBezTo>
                  <a:cubicBezTo>
                    <a:pt x="589" y="0"/>
                    <a:pt x="603" y="15"/>
                    <a:pt x="603" y="33"/>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0" hangingPunct="0"/>
              <a:r>
                <a:rPr lang="en-US" altLang="zh-CN" sz="6000" dirty="0"/>
                <a:t>THANK YOU</a:t>
              </a:r>
              <a:endParaRPr lang="zh-CN" altLang="en-US" sz="6000" dirty="0"/>
            </a:p>
          </p:txBody>
        </p:sp>
        <p:sp>
          <p:nvSpPr>
            <p:cNvPr id="36889" name="Freeform 31"/>
            <p:cNvSpPr>
              <a:spLocks noChangeArrowheads="1"/>
            </p:cNvSpPr>
            <p:nvPr/>
          </p:nvSpPr>
          <p:spPr bwMode="auto">
            <a:xfrm>
              <a:off x="9301163" y="5353051"/>
              <a:ext cx="1776412" cy="1139825"/>
            </a:xfrm>
            <a:custGeom>
              <a:avLst/>
              <a:gdLst>
                <a:gd name="T0" fmla="*/ 74 w 107"/>
                <a:gd name="T1" fmla="*/ 0 h 66"/>
                <a:gd name="T2" fmla="*/ 0 w 107"/>
                <a:gd name="T3" fmla="*/ 0 h 66"/>
                <a:gd name="T4" fmla="*/ 0 w 107"/>
                <a:gd name="T5" fmla="*/ 66 h 66"/>
                <a:gd name="T6" fmla="*/ 74 w 107"/>
                <a:gd name="T7" fmla="*/ 66 h 66"/>
                <a:gd name="T8" fmla="*/ 107 w 107"/>
                <a:gd name="T9" fmla="*/ 33 h 66"/>
                <a:gd name="T10" fmla="*/ 74 w 107"/>
                <a:gd name="T11" fmla="*/ 0 h 66"/>
              </a:gdLst>
              <a:ahLst/>
              <a:cxnLst>
                <a:cxn ang="0">
                  <a:pos x="T0" y="T1"/>
                </a:cxn>
                <a:cxn ang="0">
                  <a:pos x="T2" y="T3"/>
                </a:cxn>
                <a:cxn ang="0">
                  <a:pos x="T4" y="T5"/>
                </a:cxn>
                <a:cxn ang="0">
                  <a:pos x="T6" y="T7"/>
                </a:cxn>
                <a:cxn ang="0">
                  <a:pos x="T8" y="T9"/>
                </a:cxn>
                <a:cxn ang="0">
                  <a:pos x="T10" y="T11"/>
                </a:cxn>
              </a:cxnLst>
              <a:rect l="0" t="0" r="r" b="b"/>
              <a:pathLst>
                <a:path w="107" h="66">
                  <a:moveTo>
                    <a:pt x="74" y="0"/>
                  </a:moveTo>
                  <a:cubicBezTo>
                    <a:pt x="0" y="0"/>
                    <a:pt x="0" y="0"/>
                    <a:pt x="0" y="0"/>
                  </a:cubicBezTo>
                  <a:cubicBezTo>
                    <a:pt x="0" y="66"/>
                    <a:pt x="0" y="66"/>
                    <a:pt x="0" y="66"/>
                  </a:cubicBezTo>
                  <a:cubicBezTo>
                    <a:pt x="74" y="66"/>
                    <a:pt x="74" y="66"/>
                    <a:pt x="74" y="66"/>
                  </a:cubicBezTo>
                  <a:cubicBezTo>
                    <a:pt x="93" y="66"/>
                    <a:pt x="107" y="51"/>
                    <a:pt x="107" y="33"/>
                  </a:cubicBezTo>
                  <a:cubicBezTo>
                    <a:pt x="107" y="15"/>
                    <a:pt x="93" y="0"/>
                    <a:pt x="74" y="0"/>
                  </a:cubicBezTo>
                  <a:close/>
                </a:path>
              </a:pathLst>
            </a:custGeom>
            <a:solidFill>
              <a:srgbClr val="2D688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890" name="Freeform 32"/>
            <p:cNvSpPr>
              <a:spLocks noEditPoints="1" noChangeArrowheads="1"/>
            </p:cNvSpPr>
            <p:nvPr/>
          </p:nvSpPr>
          <p:spPr bwMode="auto">
            <a:xfrm>
              <a:off x="9631082" y="5449421"/>
              <a:ext cx="928687" cy="984250"/>
            </a:xfrm>
            <a:custGeom>
              <a:avLst/>
              <a:gdLst>
                <a:gd name="T0" fmla="*/ 34 w 56"/>
                <a:gd name="T1" fmla="*/ 8 h 57"/>
                <a:gd name="T2" fmla="*/ 7 w 56"/>
                <a:gd name="T3" fmla="*/ 8 h 57"/>
                <a:gd name="T4" fmla="*/ 7 w 56"/>
                <a:gd name="T5" fmla="*/ 34 h 57"/>
                <a:gd name="T6" fmla="*/ 31 w 56"/>
                <a:gd name="T7" fmla="*/ 37 h 57"/>
                <a:gd name="T8" fmla="*/ 51 w 56"/>
                <a:gd name="T9" fmla="*/ 57 h 57"/>
                <a:gd name="T10" fmla="*/ 56 w 56"/>
                <a:gd name="T11" fmla="*/ 52 h 57"/>
                <a:gd name="T12" fmla="*/ 36 w 56"/>
                <a:gd name="T13" fmla="*/ 32 h 57"/>
                <a:gd name="T14" fmla="*/ 34 w 56"/>
                <a:gd name="T15" fmla="*/ 8 h 57"/>
                <a:gd name="T16" fmla="*/ 30 w 56"/>
                <a:gd name="T17" fmla="*/ 31 h 57"/>
                <a:gd name="T18" fmla="*/ 11 w 56"/>
                <a:gd name="T19" fmla="*/ 31 h 57"/>
                <a:gd name="T20" fmla="*/ 11 w 56"/>
                <a:gd name="T21" fmla="*/ 11 h 57"/>
                <a:gd name="T22" fmla="*/ 30 w 56"/>
                <a:gd name="T23" fmla="*/ 11 h 57"/>
                <a:gd name="T24" fmla="*/ 30 w 56"/>
                <a:gd name="T25" fmla="*/ 3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 h="57">
                  <a:moveTo>
                    <a:pt x="34" y="8"/>
                  </a:moveTo>
                  <a:cubicBezTo>
                    <a:pt x="26" y="0"/>
                    <a:pt x="14" y="0"/>
                    <a:pt x="7" y="8"/>
                  </a:cubicBezTo>
                  <a:cubicBezTo>
                    <a:pt x="0" y="15"/>
                    <a:pt x="0" y="27"/>
                    <a:pt x="7" y="34"/>
                  </a:cubicBezTo>
                  <a:cubicBezTo>
                    <a:pt x="14" y="41"/>
                    <a:pt x="24" y="42"/>
                    <a:pt x="31" y="37"/>
                  </a:cubicBezTo>
                  <a:cubicBezTo>
                    <a:pt x="51" y="57"/>
                    <a:pt x="51" y="57"/>
                    <a:pt x="51" y="57"/>
                  </a:cubicBezTo>
                  <a:cubicBezTo>
                    <a:pt x="56" y="52"/>
                    <a:pt x="56" y="52"/>
                    <a:pt x="56" y="52"/>
                  </a:cubicBezTo>
                  <a:cubicBezTo>
                    <a:pt x="36" y="32"/>
                    <a:pt x="36" y="32"/>
                    <a:pt x="36" y="32"/>
                  </a:cubicBezTo>
                  <a:cubicBezTo>
                    <a:pt x="41" y="25"/>
                    <a:pt x="40" y="14"/>
                    <a:pt x="34" y="8"/>
                  </a:cubicBezTo>
                  <a:close/>
                  <a:moveTo>
                    <a:pt x="30" y="31"/>
                  </a:moveTo>
                  <a:cubicBezTo>
                    <a:pt x="25" y="36"/>
                    <a:pt x="16" y="36"/>
                    <a:pt x="11" y="31"/>
                  </a:cubicBezTo>
                  <a:cubicBezTo>
                    <a:pt x="5" y="26"/>
                    <a:pt x="5" y="17"/>
                    <a:pt x="11" y="11"/>
                  </a:cubicBezTo>
                  <a:cubicBezTo>
                    <a:pt x="16" y="6"/>
                    <a:pt x="25" y="6"/>
                    <a:pt x="30" y="11"/>
                  </a:cubicBezTo>
                  <a:cubicBezTo>
                    <a:pt x="36" y="17"/>
                    <a:pt x="36" y="26"/>
                    <a:pt x="30" y="31"/>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grpSp>
      <p:grpSp>
        <p:nvGrpSpPr>
          <p:cNvPr id="36891" name="组合 42"/>
          <p:cNvGrpSpPr>
            <a:grpSpLocks/>
          </p:cNvGrpSpPr>
          <p:nvPr/>
        </p:nvGrpSpPr>
        <p:grpSpPr bwMode="auto">
          <a:xfrm>
            <a:off x="331788" y="669925"/>
            <a:ext cx="2024062" cy="2025650"/>
            <a:chOff x="331788" y="715962"/>
            <a:chExt cx="2024063" cy="2025651"/>
          </a:xfrm>
        </p:grpSpPr>
        <p:sp>
          <p:nvSpPr>
            <p:cNvPr id="36892" name="Freeform 36"/>
            <p:cNvSpPr>
              <a:spLocks noChangeArrowheads="1"/>
            </p:cNvSpPr>
            <p:nvPr/>
          </p:nvSpPr>
          <p:spPr bwMode="auto">
            <a:xfrm>
              <a:off x="441325" y="825500"/>
              <a:ext cx="1804988" cy="1806576"/>
            </a:xfrm>
            <a:custGeom>
              <a:avLst/>
              <a:gdLst>
                <a:gd name="T0" fmla="*/ 82 w 746"/>
                <a:gd name="T1" fmla="*/ 223 h 746"/>
                <a:gd name="T2" fmla="*/ 224 w 746"/>
                <a:gd name="T3" fmla="*/ 664 h 746"/>
                <a:gd name="T4" fmla="*/ 664 w 746"/>
                <a:gd name="T5" fmla="*/ 522 h 746"/>
                <a:gd name="T6" fmla="*/ 523 w 746"/>
                <a:gd name="T7" fmla="*/ 82 h 746"/>
                <a:gd name="T8" fmla="*/ 82 w 746"/>
                <a:gd name="T9" fmla="*/ 223 h 746"/>
              </a:gdLst>
              <a:ahLst/>
              <a:cxnLst>
                <a:cxn ang="0">
                  <a:pos x="T0" y="T1"/>
                </a:cxn>
                <a:cxn ang="0">
                  <a:pos x="T2" y="T3"/>
                </a:cxn>
                <a:cxn ang="0">
                  <a:pos x="T4" y="T5"/>
                </a:cxn>
                <a:cxn ang="0">
                  <a:pos x="T6" y="T7"/>
                </a:cxn>
                <a:cxn ang="0">
                  <a:pos x="T8" y="T9"/>
                </a:cxn>
              </a:cxnLst>
              <a:rect l="0" t="0" r="r" b="b"/>
              <a:pathLst>
                <a:path w="746" h="746">
                  <a:moveTo>
                    <a:pt x="82" y="223"/>
                  </a:moveTo>
                  <a:cubicBezTo>
                    <a:pt x="0" y="384"/>
                    <a:pt x="63" y="581"/>
                    <a:pt x="224" y="664"/>
                  </a:cubicBezTo>
                  <a:cubicBezTo>
                    <a:pt x="384" y="746"/>
                    <a:pt x="581" y="683"/>
                    <a:pt x="664" y="522"/>
                  </a:cubicBezTo>
                  <a:cubicBezTo>
                    <a:pt x="746" y="362"/>
                    <a:pt x="683" y="165"/>
                    <a:pt x="523" y="82"/>
                  </a:cubicBezTo>
                  <a:cubicBezTo>
                    <a:pt x="362" y="0"/>
                    <a:pt x="165" y="63"/>
                    <a:pt x="82" y="22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893" name="Freeform 37"/>
            <p:cNvSpPr>
              <a:spLocks noChangeArrowheads="1"/>
            </p:cNvSpPr>
            <p:nvPr/>
          </p:nvSpPr>
          <p:spPr bwMode="auto">
            <a:xfrm>
              <a:off x="649288" y="827087"/>
              <a:ext cx="1585913" cy="1211263"/>
            </a:xfrm>
            <a:custGeom>
              <a:avLst/>
              <a:gdLst>
                <a:gd name="T0" fmla="*/ 416 w 655"/>
                <a:gd name="T1" fmla="*/ 125 h 500"/>
                <a:gd name="T2" fmla="*/ 0 w 655"/>
                <a:gd name="T3" fmla="*/ 215 h 500"/>
                <a:gd name="T4" fmla="*/ 437 w 655"/>
                <a:gd name="T5" fmla="*/ 81 h 500"/>
                <a:gd name="T6" fmla="*/ 588 w 655"/>
                <a:gd name="T7" fmla="*/ 500 h 500"/>
                <a:gd name="T8" fmla="*/ 416 w 655"/>
                <a:gd name="T9" fmla="*/ 125 h 500"/>
              </a:gdLst>
              <a:ahLst/>
              <a:cxnLst>
                <a:cxn ang="0">
                  <a:pos x="T0" y="T1"/>
                </a:cxn>
                <a:cxn ang="0">
                  <a:pos x="T2" y="T3"/>
                </a:cxn>
                <a:cxn ang="0">
                  <a:pos x="T4" y="T5"/>
                </a:cxn>
                <a:cxn ang="0">
                  <a:pos x="T6" y="T7"/>
                </a:cxn>
                <a:cxn ang="0">
                  <a:pos x="T8" y="T9"/>
                </a:cxn>
              </a:cxnLst>
              <a:rect l="0" t="0" r="r" b="b"/>
              <a:pathLst>
                <a:path w="655" h="500">
                  <a:moveTo>
                    <a:pt x="416" y="125"/>
                  </a:moveTo>
                  <a:cubicBezTo>
                    <a:pt x="273" y="51"/>
                    <a:pt x="97" y="93"/>
                    <a:pt x="0" y="215"/>
                  </a:cubicBezTo>
                  <a:cubicBezTo>
                    <a:pt x="85" y="60"/>
                    <a:pt x="279" y="0"/>
                    <a:pt x="437" y="81"/>
                  </a:cubicBezTo>
                  <a:cubicBezTo>
                    <a:pt x="590" y="160"/>
                    <a:pt x="655" y="343"/>
                    <a:pt x="588" y="500"/>
                  </a:cubicBezTo>
                  <a:cubicBezTo>
                    <a:pt x="622" y="354"/>
                    <a:pt x="554" y="195"/>
                    <a:pt x="416" y="125"/>
                  </a:cubicBezTo>
                  <a:close/>
                </a:path>
              </a:pathLst>
            </a:custGeom>
            <a:solidFill>
              <a:srgbClr val="E4E4E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894" name="Freeform 38"/>
            <p:cNvSpPr>
              <a:spLocks noEditPoints="1" noChangeArrowheads="1"/>
            </p:cNvSpPr>
            <p:nvPr/>
          </p:nvSpPr>
          <p:spPr bwMode="auto">
            <a:xfrm>
              <a:off x="331788" y="715962"/>
              <a:ext cx="2024063" cy="2025651"/>
            </a:xfrm>
            <a:custGeom>
              <a:avLst/>
              <a:gdLst>
                <a:gd name="T0" fmla="*/ 566 w 836"/>
                <a:gd name="T1" fmla="*/ 130 h 836"/>
                <a:gd name="T2" fmla="*/ 706 w 836"/>
                <a:gd name="T3" fmla="*/ 566 h 836"/>
                <a:gd name="T4" fmla="*/ 270 w 836"/>
                <a:gd name="T5" fmla="*/ 706 h 836"/>
                <a:gd name="T6" fmla="*/ 130 w 836"/>
                <a:gd name="T7" fmla="*/ 270 h 836"/>
                <a:gd name="T8" fmla="*/ 566 w 836"/>
                <a:gd name="T9" fmla="*/ 130 h 836"/>
                <a:gd name="T10" fmla="*/ 585 w 836"/>
                <a:gd name="T11" fmla="*/ 93 h 836"/>
                <a:gd name="T12" fmla="*/ 93 w 836"/>
                <a:gd name="T13" fmla="*/ 251 h 836"/>
                <a:gd name="T14" fmla="*/ 251 w 836"/>
                <a:gd name="T15" fmla="*/ 743 h 836"/>
                <a:gd name="T16" fmla="*/ 743 w 836"/>
                <a:gd name="T17" fmla="*/ 585 h 836"/>
                <a:gd name="T18" fmla="*/ 585 w 836"/>
                <a:gd name="T19" fmla="*/ 93 h 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36" h="836">
                  <a:moveTo>
                    <a:pt x="566" y="130"/>
                  </a:moveTo>
                  <a:cubicBezTo>
                    <a:pt x="725" y="212"/>
                    <a:pt x="788" y="407"/>
                    <a:pt x="706" y="566"/>
                  </a:cubicBezTo>
                  <a:cubicBezTo>
                    <a:pt x="624" y="725"/>
                    <a:pt x="429" y="788"/>
                    <a:pt x="270" y="706"/>
                  </a:cubicBezTo>
                  <a:cubicBezTo>
                    <a:pt x="111" y="624"/>
                    <a:pt x="48" y="429"/>
                    <a:pt x="130" y="270"/>
                  </a:cubicBezTo>
                  <a:cubicBezTo>
                    <a:pt x="212" y="111"/>
                    <a:pt x="407" y="48"/>
                    <a:pt x="566" y="130"/>
                  </a:cubicBezTo>
                  <a:moveTo>
                    <a:pt x="585" y="93"/>
                  </a:moveTo>
                  <a:cubicBezTo>
                    <a:pt x="406" y="0"/>
                    <a:pt x="185" y="71"/>
                    <a:pt x="93" y="251"/>
                  </a:cubicBezTo>
                  <a:cubicBezTo>
                    <a:pt x="0" y="430"/>
                    <a:pt x="71" y="651"/>
                    <a:pt x="251" y="743"/>
                  </a:cubicBezTo>
                  <a:cubicBezTo>
                    <a:pt x="430" y="836"/>
                    <a:pt x="651" y="765"/>
                    <a:pt x="743" y="585"/>
                  </a:cubicBezTo>
                  <a:cubicBezTo>
                    <a:pt x="836" y="406"/>
                    <a:pt x="765" y="185"/>
                    <a:pt x="585" y="93"/>
                  </a:cubicBezTo>
                  <a:close/>
                </a:path>
              </a:pathLst>
            </a:custGeom>
            <a:solidFill>
              <a:srgbClr val="5786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895" name="Freeform 39"/>
            <p:cNvSpPr>
              <a:spLocks noChangeArrowheads="1"/>
            </p:cNvSpPr>
            <p:nvPr/>
          </p:nvSpPr>
          <p:spPr bwMode="auto">
            <a:xfrm>
              <a:off x="992188" y="2281238"/>
              <a:ext cx="76200" cy="119063"/>
            </a:xfrm>
            <a:custGeom>
              <a:avLst/>
              <a:gdLst>
                <a:gd name="T0" fmla="*/ 18 w 31"/>
                <a:gd name="T1" fmla="*/ 11 h 49"/>
                <a:gd name="T2" fmla="*/ 23 w 31"/>
                <a:gd name="T3" fmla="*/ 0 h 49"/>
                <a:gd name="T4" fmla="*/ 31 w 31"/>
                <a:gd name="T5" fmla="*/ 4 h 49"/>
                <a:gd name="T6" fmla="*/ 25 w 31"/>
                <a:gd name="T7" fmla="*/ 15 h 49"/>
                <a:gd name="T8" fmla="*/ 28 w 31"/>
                <a:gd name="T9" fmla="*/ 31 h 49"/>
                <a:gd name="T10" fmla="*/ 13 w 31"/>
                <a:gd name="T11" fmla="*/ 38 h 49"/>
                <a:gd name="T12" fmla="*/ 7 w 31"/>
                <a:gd name="T13" fmla="*/ 49 h 49"/>
                <a:gd name="T14" fmla="*/ 0 w 31"/>
                <a:gd name="T15" fmla="*/ 45 h 49"/>
                <a:gd name="T16" fmla="*/ 6 w 31"/>
                <a:gd name="T17" fmla="*/ 34 h 49"/>
                <a:gd name="T18" fmla="*/ 3 w 31"/>
                <a:gd name="T19" fmla="*/ 18 h 49"/>
                <a:gd name="T20" fmla="*/ 18 w 31"/>
                <a:gd name="T21" fmla="*/ 11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 h="49">
                  <a:moveTo>
                    <a:pt x="18" y="11"/>
                  </a:moveTo>
                  <a:cubicBezTo>
                    <a:pt x="23" y="0"/>
                    <a:pt x="23" y="0"/>
                    <a:pt x="23" y="0"/>
                  </a:cubicBezTo>
                  <a:cubicBezTo>
                    <a:pt x="31" y="4"/>
                    <a:pt x="31" y="4"/>
                    <a:pt x="31" y="4"/>
                  </a:cubicBezTo>
                  <a:cubicBezTo>
                    <a:pt x="25" y="15"/>
                    <a:pt x="25" y="15"/>
                    <a:pt x="25" y="15"/>
                  </a:cubicBezTo>
                  <a:cubicBezTo>
                    <a:pt x="29" y="19"/>
                    <a:pt x="30" y="25"/>
                    <a:pt x="28" y="31"/>
                  </a:cubicBezTo>
                  <a:cubicBezTo>
                    <a:pt x="25" y="36"/>
                    <a:pt x="19" y="39"/>
                    <a:pt x="13" y="38"/>
                  </a:cubicBezTo>
                  <a:cubicBezTo>
                    <a:pt x="7" y="49"/>
                    <a:pt x="7" y="49"/>
                    <a:pt x="7" y="49"/>
                  </a:cubicBezTo>
                  <a:cubicBezTo>
                    <a:pt x="0" y="45"/>
                    <a:pt x="0" y="45"/>
                    <a:pt x="0" y="45"/>
                  </a:cubicBezTo>
                  <a:cubicBezTo>
                    <a:pt x="6" y="34"/>
                    <a:pt x="6" y="34"/>
                    <a:pt x="6" y="34"/>
                  </a:cubicBezTo>
                  <a:cubicBezTo>
                    <a:pt x="2" y="30"/>
                    <a:pt x="0" y="24"/>
                    <a:pt x="3" y="18"/>
                  </a:cubicBezTo>
                  <a:cubicBezTo>
                    <a:pt x="6" y="13"/>
                    <a:pt x="12" y="10"/>
                    <a:pt x="18" y="11"/>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896" name="Freeform 40"/>
            <p:cNvSpPr>
              <a:spLocks noChangeArrowheads="1"/>
            </p:cNvSpPr>
            <p:nvPr/>
          </p:nvSpPr>
          <p:spPr bwMode="auto">
            <a:xfrm>
              <a:off x="1624013" y="1050925"/>
              <a:ext cx="76200" cy="117475"/>
            </a:xfrm>
            <a:custGeom>
              <a:avLst/>
              <a:gdLst>
                <a:gd name="T0" fmla="*/ 17 w 31"/>
                <a:gd name="T1" fmla="*/ 12 h 49"/>
                <a:gd name="T2" fmla="*/ 23 w 31"/>
                <a:gd name="T3" fmla="*/ 0 h 49"/>
                <a:gd name="T4" fmla="*/ 31 w 31"/>
                <a:gd name="T5" fmla="*/ 4 h 49"/>
                <a:gd name="T6" fmla="*/ 24 w 31"/>
                <a:gd name="T7" fmla="*/ 16 h 49"/>
                <a:gd name="T8" fmla="*/ 27 w 31"/>
                <a:gd name="T9" fmla="*/ 32 h 49"/>
                <a:gd name="T10" fmla="*/ 12 w 31"/>
                <a:gd name="T11" fmla="*/ 39 h 49"/>
                <a:gd name="T12" fmla="*/ 7 w 31"/>
                <a:gd name="T13" fmla="*/ 49 h 49"/>
                <a:gd name="T14" fmla="*/ 0 w 31"/>
                <a:gd name="T15" fmla="*/ 45 h 49"/>
                <a:gd name="T16" fmla="*/ 5 w 31"/>
                <a:gd name="T17" fmla="*/ 35 h 49"/>
                <a:gd name="T18" fmla="*/ 2 w 31"/>
                <a:gd name="T19" fmla="*/ 19 h 49"/>
                <a:gd name="T20" fmla="*/ 17 w 31"/>
                <a:gd name="T21" fmla="*/ 1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 h="49">
                  <a:moveTo>
                    <a:pt x="17" y="12"/>
                  </a:moveTo>
                  <a:cubicBezTo>
                    <a:pt x="23" y="0"/>
                    <a:pt x="23" y="0"/>
                    <a:pt x="23" y="0"/>
                  </a:cubicBezTo>
                  <a:cubicBezTo>
                    <a:pt x="31" y="4"/>
                    <a:pt x="31" y="4"/>
                    <a:pt x="31" y="4"/>
                  </a:cubicBezTo>
                  <a:cubicBezTo>
                    <a:pt x="24" y="16"/>
                    <a:pt x="24" y="16"/>
                    <a:pt x="24" y="16"/>
                  </a:cubicBezTo>
                  <a:cubicBezTo>
                    <a:pt x="29" y="20"/>
                    <a:pt x="30" y="27"/>
                    <a:pt x="27" y="32"/>
                  </a:cubicBezTo>
                  <a:cubicBezTo>
                    <a:pt x="24" y="38"/>
                    <a:pt x="18" y="40"/>
                    <a:pt x="12" y="39"/>
                  </a:cubicBezTo>
                  <a:cubicBezTo>
                    <a:pt x="7" y="49"/>
                    <a:pt x="7" y="49"/>
                    <a:pt x="7" y="49"/>
                  </a:cubicBezTo>
                  <a:cubicBezTo>
                    <a:pt x="0" y="45"/>
                    <a:pt x="0" y="45"/>
                    <a:pt x="0" y="45"/>
                  </a:cubicBezTo>
                  <a:cubicBezTo>
                    <a:pt x="5" y="35"/>
                    <a:pt x="5" y="35"/>
                    <a:pt x="5" y="35"/>
                  </a:cubicBezTo>
                  <a:cubicBezTo>
                    <a:pt x="1" y="31"/>
                    <a:pt x="0" y="25"/>
                    <a:pt x="2" y="19"/>
                  </a:cubicBezTo>
                  <a:cubicBezTo>
                    <a:pt x="5" y="14"/>
                    <a:pt x="11" y="11"/>
                    <a:pt x="17" y="12"/>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897" name="Freeform 41"/>
            <p:cNvSpPr>
              <a:spLocks noChangeArrowheads="1"/>
            </p:cNvSpPr>
            <p:nvPr/>
          </p:nvSpPr>
          <p:spPr bwMode="auto">
            <a:xfrm>
              <a:off x="708025" y="2058988"/>
              <a:ext cx="115888" cy="84138"/>
            </a:xfrm>
            <a:custGeom>
              <a:avLst/>
              <a:gdLst>
                <a:gd name="T0" fmla="*/ 73 w 73"/>
                <a:gd name="T1" fmla="*/ 10 h 53"/>
                <a:gd name="T2" fmla="*/ 7 w 73"/>
                <a:gd name="T3" fmla="*/ 53 h 53"/>
                <a:gd name="T4" fmla="*/ 0 w 73"/>
                <a:gd name="T5" fmla="*/ 42 h 53"/>
                <a:gd name="T6" fmla="*/ 65 w 73"/>
                <a:gd name="T7" fmla="*/ 0 h 53"/>
                <a:gd name="T8" fmla="*/ 73 w 73"/>
                <a:gd name="T9" fmla="*/ 10 h 53"/>
              </a:gdLst>
              <a:ahLst/>
              <a:cxnLst>
                <a:cxn ang="0">
                  <a:pos x="T0" y="T1"/>
                </a:cxn>
                <a:cxn ang="0">
                  <a:pos x="T2" y="T3"/>
                </a:cxn>
                <a:cxn ang="0">
                  <a:pos x="T4" y="T5"/>
                </a:cxn>
                <a:cxn ang="0">
                  <a:pos x="T6" y="T7"/>
                </a:cxn>
                <a:cxn ang="0">
                  <a:pos x="T8" y="T9"/>
                </a:cxn>
              </a:cxnLst>
              <a:rect l="0" t="0" r="r" b="b"/>
              <a:pathLst>
                <a:path w="73" h="53">
                  <a:moveTo>
                    <a:pt x="73" y="10"/>
                  </a:moveTo>
                  <a:lnTo>
                    <a:pt x="7" y="53"/>
                  </a:lnTo>
                  <a:lnTo>
                    <a:pt x="0" y="42"/>
                  </a:lnTo>
                  <a:lnTo>
                    <a:pt x="65" y="0"/>
                  </a:lnTo>
                  <a:lnTo>
                    <a:pt x="73" y="10"/>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898" name="Freeform 42"/>
            <p:cNvSpPr>
              <a:spLocks noChangeArrowheads="1"/>
            </p:cNvSpPr>
            <p:nvPr/>
          </p:nvSpPr>
          <p:spPr bwMode="auto">
            <a:xfrm>
              <a:off x="593725" y="1746250"/>
              <a:ext cx="123825" cy="25400"/>
            </a:xfrm>
            <a:custGeom>
              <a:avLst/>
              <a:gdLst>
                <a:gd name="T0" fmla="*/ 78 w 78"/>
                <a:gd name="T1" fmla="*/ 12 h 16"/>
                <a:gd name="T2" fmla="*/ 0 w 78"/>
                <a:gd name="T3" fmla="*/ 16 h 16"/>
                <a:gd name="T4" fmla="*/ 0 w 78"/>
                <a:gd name="T5" fmla="*/ 4 h 16"/>
                <a:gd name="T6" fmla="*/ 78 w 78"/>
                <a:gd name="T7" fmla="*/ 0 h 16"/>
                <a:gd name="T8" fmla="*/ 78 w 78"/>
                <a:gd name="T9" fmla="*/ 12 h 16"/>
              </a:gdLst>
              <a:ahLst/>
              <a:cxnLst>
                <a:cxn ang="0">
                  <a:pos x="T0" y="T1"/>
                </a:cxn>
                <a:cxn ang="0">
                  <a:pos x="T2" y="T3"/>
                </a:cxn>
                <a:cxn ang="0">
                  <a:pos x="T4" y="T5"/>
                </a:cxn>
                <a:cxn ang="0">
                  <a:pos x="T6" y="T7"/>
                </a:cxn>
                <a:cxn ang="0">
                  <a:pos x="T8" y="T9"/>
                </a:cxn>
              </a:cxnLst>
              <a:rect l="0" t="0" r="r" b="b"/>
              <a:pathLst>
                <a:path w="78" h="16">
                  <a:moveTo>
                    <a:pt x="78" y="12"/>
                  </a:moveTo>
                  <a:lnTo>
                    <a:pt x="0" y="16"/>
                  </a:lnTo>
                  <a:lnTo>
                    <a:pt x="0" y="4"/>
                  </a:lnTo>
                  <a:lnTo>
                    <a:pt x="78" y="0"/>
                  </a:lnTo>
                  <a:lnTo>
                    <a:pt x="78" y="12"/>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899" name="Freeform 43"/>
            <p:cNvSpPr>
              <a:spLocks noChangeArrowheads="1"/>
            </p:cNvSpPr>
            <p:nvPr/>
          </p:nvSpPr>
          <p:spPr bwMode="auto">
            <a:xfrm>
              <a:off x="671513" y="1373188"/>
              <a:ext cx="117475" cy="74613"/>
            </a:xfrm>
            <a:custGeom>
              <a:avLst/>
              <a:gdLst>
                <a:gd name="T0" fmla="*/ 4 w 49"/>
                <a:gd name="T1" fmla="*/ 0 h 31"/>
                <a:gd name="T2" fmla="*/ 16 w 49"/>
                <a:gd name="T3" fmla="*/ 6 h 31"/>
                <a:gd name="T4" fmla="*/ 31 w 49"/>
                <a:gd name="T5" fmla="*/ 4 h 31"/>
                <a:gd name="T6" fmla="*/ 39 w 49"/>
                <a:gd name="T7" fmla="*/ 18 h 31"/>
                <a:gd name="T8" fmla="*/ 49 w 49"/>
                <a:gd name="T9" fmla="*/ 23 h 31"/>
                <a:gd name="T10" fmla="*/ 46 w 49"/>
                <a:gd name="T11" fmla="*/ 31 h 31"/>
                <a:gd name="T12" fmla="*/ 35 w 49"/>
                <a:gd name="T13" fmla="*/ 25 h 31"/>
                <a:gd name="T14" fmla="*/ 19 w 49"/>
                <a:gd name="T15" fmla="*/ 28 h 31"/>
                <a:gd name="T16" fmla="*/ 12 w 49"/>
                <a:gd name="T17" fmla="*/ 13 h 31"/>
                <a:gd name="T18" fmla="*/ 0 w 49"/>
                <a:gd name="T19" fmla="*/ 7 h 31"/>
                <a:gd name="T20" fmla="*/ 4 w 49"/>
                <a:gd name="T21"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 h="31">
                  <a:moveTo>
                    <a:pt x="4" y="0"/>
                  </a:moveTo>
                  <a:cubicBezTo>
                    <a:pt x="16" y="6"/>
                    <a:pt x="16" y="6"/>
                    <a:pt x="16" y="6"/>
                  </a:cubicBezTo>
                  <a:cubicBezTo>
                    <a:pt x="20" y="2"/>
                    <a:pt x="26" y="1"/>
                    <a:pt x="31" y="4"/>
                  </a:cubicBezTo>
                  <a:cubicBezTo>
                    <a:pt x="37" y="6"/>
                    <a:pt x="39" y="12"/>
                    <a:pt x="39" y="18"/>
                  </a:cubicBezTo>
                  <a:cubicBezTo>
                    <a:pt x="49" y="23"/>
                    <a:pt x="49" y="23"/>
                    <a:pt x="49" y="23"/>
                  </a:cubicBezTo>
                  <a:cubicBezTo>
                    <a:pt x="46" y="31"/>
                    <a:pt x="46" y="31"/>
                    <a:pt x="46" y="31"/>
                  </a:cubicBezTo>
                  <a:cubicBezTo>
                    <a:pt x="35" y="25"/>
                    <a:pt x="35" y="25"/>
                    <a:pt x="35" y="25"/>
                  </a:cubicBezTo>
                  <a:cubicBezTo>
                    <a:pt x="31" y="30"/>
                    <a:pt x="24" y="31"/>
                    <a:pt x="19" y="28"/>
                  </a:cubicBezTo>
                  <a:cubicBezTo>
                    <a:pt x="13" y="25"/>
                    <a:pt x="10" y="19"/>
                    <a:pt x="12" y="13"/>
                  </a:cubicBezTo>
                  <a:cubicBezTo>
                    <a:pt x="0" y="7"/>
                    <a:pt x="0" y="7"/>
                    <a:pt x="0" y="7"/>
                  </a:cubicBezTo>
                  <a:lnTo>
                    <a:pt x="4" y="0"/>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00" name="Freeform 44"/>
            <p:cNvSpPr>
              <a:spLocks noChangeArrowheads="1"/>
            </p:cNvSpPr>
            <p:nvPr/>
          </p:nvSpPr>
          <p:spPr bwMode="auto">
            <a:xfrm>
              <a:off x="930275" y="1087438"/>
              <a:ext cx="82550" cy="112713"/>
            </a:xfrm>
            <a:custGeom>
              <a:avLst/>
              <a:gdLst>
                <a:gd name="T0" fmla="*/ 0 w 52"/>
                <a:gd name="T1" fmla="*/ 6 h 71"/>
                <a:gd name="T2" fmla="*/ 10 w 52"/>
                <a:gd name="T3" fmla="*/ 0 h 71"/>
                <a:gd name="T4" fmla="*/ 52 w 52"/>
                <a:gd name="T5" fmla="*/ 65 h 71"/>
                <a:gd name="T6" fmla="*/ 41 w 52"/>
                <a:gd name="T7" fmla="*/ 71 h 71"/>
                <a:gd name="T8" fmla="*/ 0 w 52"/>
                <a:gd name="T9" fmla="*/ 6 h 71"/>
              </a:gdLst>
              <a:ahLst/>
              <a:cxnLst>
                <a:cxn ang="0">
                  <a:pos x="T0" y="T1"/>
                </a:cxn>
                <a:cxn ang="0">
                  <a:pos x="T2" y="T3"/>
                </a:cxn>
                <a:cxn ang="0">
                  <a:pos x="T4" y="T5"/>
                </a:cxn>
                <a:cxn ang="0">
                  <a:pos x="T6" y="T7"/>
                </a:cxn>
                <a:cxn ang="0">
                  <a:pos x="T8" y="T9"/>
                </a:cxn>
              </a:cxnLst>
              <a:rect l="0" t="0" r="r" b="b"/>
              <a:pathLst>
                <a:path w="52" h="71">
                  <a:moveTo>
                    <a:pt x="0" y="6"/>
                  </a:moveTo>
                  <a:lnTo>
                    <a:pt x="10" y="0"/>
                  </a:lnTo>
                  <a:lnTo>
                    <a:pt x="52" y="65"/>
                  </a:lnTo>
                  <a:lnTo>
                    <a:pt x="41" y="71"/>
                  </a:lnTo>
                  <a:lnTo>
                    <a:pt x="0" y="6"/>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01" name="Freeform 45"/>
            <p:cNvSpPr>
              <a:spLocks noChangeArrowheads="1"/>
            </p:cNvSpPr>
            <p:nvPr/>
          </p:nvSpPr>
          <p:spPr bwMode="auto">
            <a:xfrm>
              <a:off x="1298575" y="973138"/>
              <a:ext cx="25400" cy="123825"/>
            </a:xfrm>
            <a:custGeom>
              <a:avLst/>
              <a:gdLst>
                <a:gd name="T0" fmla="*/ 16 w 16"/>
                <a:gd name="T1" fmla="*/ 78 h 78"/>
                <a:gd name="T2" fmla="*/ 4 w 16"/>
                <a:gd name="T3" fmla="*/ 78 h 78"/>
                <a:gd name="T4" fmla="*/ 0 w 16"/>
                <a:gd name="T5" fmla="*/ 0 h 78"/>
                <a:gd name="T6" fmla="*/ 13 w 16"/>
                <a:gd name="T7" fmla="*/ 0 h 78"/>
                <a:gd name="T8" fmla="*/ 16 w 16"/>
                <a:gd name="T9" fmla="*/ 78 h 78"/>
              </a:gdLst>
              <a:ahLst/>
              <a:cxnLst>
                <a:cxn ang="0">
                  <a:pos x="T0" y="T1"/>
                </a:cxn>
                <a:cxn ang="0">
                  <a:pos x="T2" y="T3"/>
                </a:cxn>
                <a:cxn ang="0">
                  <a:pos x="T4" y="T5"/>
                </a:cxn>
                <a:cxn ang="0">
                  <a:pos x="T6" y="T7"/>
                </a:cxn>
                <a:cxn ang="0">
                  <a:pos x="T8" y="T9"/>
                </a:cxn>
              </a:cxnLst>
              <a:rect l="0" t="0" r="r" b="b"/>
              <a:pathLst>
                <a:path w="16" h="78">
                  <a:moveTo>
                    <a:pt x="16" y="78"/>
                  </a:moveTo>
                  <a:lnTo>
                    <a:pt x="4" y="78"/>
                  </a:lnTo>
                  <a:lnTo>
                    <a:pt x="0" y="0"/>
                  </a:lnTo>
                  <a:lnTo>
                    <a:pt x="13" y="0"/>
                  </a:lnTo>
                  <a:lnTo>
                    <a:pt x="16" y="78"/>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02" name="Freeform 46"/>
            <p:cNvSpPr>
              <a:spLocks noChangeArrowheads="1"/>
            </p:cNvSpPr>
            <p:nvPr/>
          </p:nvSpPr>
          <p:spPr bwMode="auto">
            <a:xfrm>
              <a:off x="1868488" y="1309688"/>
              <a:ext cx="114300" cy="82550"/>
            </a:xfrm>
            <a:custGeom>
              <a:avLst/>
              <a:gdLst>
                <a:gd name="T0" fmla="*/ 72 w 72"/>
                <a:gd name="T1" fmla="*/ 9 h 52"/>
                <a:gd name="T2" fmla="*/ 6 w 72"/>
                <a:gd name="T3" fmla="*/ 52 h 52"/>
                <a:gd name="T4" fmla="*/ 0 w 72"/>
                <a:gd name="T5" fmla="*/ 41 h 52"/>
                <a:gd name="T6" fmla="*/ 66 w 72"/>
                <a:gd name="T7" fmla="*/ 0 h 52"/>
                <a:gd name="T8" fmla="*/ 72 w 72"/>
                <a:gd name="T9" fmla="*/ 9 h 52"/>
              </a:gdLst>
              <a:ahLst/>
              <a:cxnLst>
                <a:cxn ang="0">
                  <a:pos x="T0" y="T1"/>
                </a:cxn>
                <a:cxn ang="0">
                  <a:pos x="T2" y="T3"/>
                </a:cxn>
                <a:cxn ang="0">
                  <a:pos x="T4" y="T5"/>
                </a:cxn>
                <a:cxn ang="0">
                  <a:pos x="T6" y="T7"/>
                </a:cxn>
                <a:cxn ang="0">
                  <a:pos x="T8" y="T9"/>
                </a:cxn>
              </a:cxnLst>
              <a:rect l="0" t="0" r="r" b="b"/>
              <a:pathLst>
                <a:path w="72" h="52">
                  <a:moveTo>
                    <a:pt x="72" y="9"/>
                  </a:moveTo>
                  <a:lnTo>
                    <a:pt x="6" y="52"/>
                  </a:lnTo>
                  <a:lnTo>
                    <a:pt x="0" y="41"/>
                  </a:lnTo>
                  <a:lnTo>
                    <a:pt x="66" y="0"/>
                  </a:lnTo>
                  <a:lnTo>
                    <a:pt x="72" y="9"/>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03" name="Freeform 47"/>
            <p:cNvSpPr>
              <a:spLocks noChangeArrowheads="1"/>
            </p:cNvSpPr>
            <p:nvPr/>
          </p:nvSpPr>
          <p:spPr bwMode="auto">
            <a:xfrm>
              <a:off x="1973263" y="1677988"/>
              <a:ext cx="125413" cy="26988"/>
            </a:xfrm>
            <a:custGeom>
              <a:avLst/>
              <a:gdLst>
                <a:gd name="T0" fmla="*/ 79 w 79"/>
                <a:gd name="T1" fmla="*/ 12 h 17"/>
                <a:gd name="T2" fmla="*/ 1 w 79"/>
                <a:gd name="T3" fmla="*/ 17 h 17"/>
                <a:gd name="T4" fmla="*/ 0 w 79"/>
                <a:gd name="T5" fmla="*/ 5 h 17"/>
                <a:gd name="T6" fmla="*/ 78 w 79"/>
                <a:gd name="T7" fmla="*/ 0 h 17"/>
                <a:gd name="T8" fmla="*/ 79 w 79"/>
                <a:gd name="T9" fmla="*/ 12 h 17"/>
              </a:gdLst>
              <a:ahLst/>
              <a:cxnLst>
                <a:cxn ang="0">
                  <a:pos x="T0" y="T1"/>
                </a:cxn>
                <a:cxn ang="0">
                  <a:pos x="T2" y="T3"/>
                </a:cxn>
                <a:cxn ang="0">
                  <a:pos x="T4" y="T5"/>
                </a:cxn>
                <a:cxn ang="0">
                  <a:pos x="T6" y="T7"/>
                </a:cxn>
                <a:cxn ang="0">
                  <a:pos x="T8" y="T9"/>
                </a:cxn>
              </a:cxnLst>
              <a:rect l="0" t="0" r="r" b="b"/>
              <a:pathLst>
                <a:path w="79" h="17">
                  <a:moveTo>
                    <a:pt x="79" y="12"/>
                  </a:moveTo>
                  <a:lnTo>
                    <a:pt x="1" y="17"/>
                  </a:lnTo>
                  <a:lnTo>
                    <a:pt x="0" y="5"/>
                  </a:lnTo>
                  <a:lnTo>
                    <a:pt x="78" y="0"/>
                  </a:lnTo>
                  <a:lnTo>
                    <a:pt x="79" y="12"/>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04" name="Freeform 48"/>
            <p:cNvSpPr>
              <a:spLocks noChangeArrowheads="1"/>
            </p:cNvSpPr>
            <p:nvPr/>
          </p:nvSpPr>
          <p:spPr bwMode="auto">
            <a:xfrm>
              <a:off x="1900238" y="2005013"/>
              <a:ext cx="119063" cy="73025"/>
            </a:xfrm>
            <a:custGeom>
              <a:avLst/>
              <a:gdLst>
                <a:gd name="T0" fmla="*/ 0 w 49"/>
                <a:gd name="T1" fmla="*/ 7 h 30"/>
                <a:gd name="T2" fmla="*/ 4 w 49"/>
                <a:gd name="T3" fmla="*/ 0 h 30"/>
                <a:gd name="T4" fmla="*/ 15 w 49"/>
                <a:gd name="T5" fmla="*/ 5 h 30"/>
                <a:gd name="T6" fmla="*/ 30 w 49"/>
                <a:gd name="T7" fmla="*/ 3 h 30"/>
                <a:gd name="T8" fmla="*/ 38 w 49"/>
                <a:gd name="T9" fmla="*/ 17 h 30"/>
                <a:gd name="T10" fmla="*/ 49 w 49"/>
                <a:gd name="T11" fmla="*/ 23 h 30"/>
                <a:gd name="T12" fmla="*/ 46 w 49"/>
                <a:gd name="T13" fmla="*/ 30 h 30"/>
                <a:gd name="T14" fmla="*/ 34 w 49"/>
                <a:gd name="T15" fmla="*/ 24 h 30"/>
                <a:gd name="T16" fmla="*/ 18 w 49"/>
                <a:gd name="T17" fmla="*/ 28 h 30"/>
                <a:gd name="T18" fmla="*/ 11 w 49"/>
                <a:gd name="T19" fmla="*/ 12 h 30"/>
                <a:gd name="T20" fmla="*/ 0 w 49"/>
                <a:gd name="T21"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 h="30">
                  <a:moveTo>
                    <a:pt x="0" y="7"/>
                  </a:moveTo>
                  <a:cubicBezTo>
                    <a:pt x="4" y="0"/>
                    <a:pt x="4" y="0"/>
                    <a:pt x="4" y="0"/>
                  </a:cubicBezTo>
                  <a:cubicBezTo>
                    <a:pt x="15" y="5"/>
                    <a:pt x="15" y="5"/>
                    <a:pt x="15" y="5"/>
                  </a:cubicBezTo>
                  <a:cubicBezTo>
                    <a:pt x="19" y="1"/>
                    <a:pt x="25" y="0"/>
                    <a:pt x="30" y="3"/>
                  </a:cubicBezTo>
                  <a:cubicBezTo>
                    <a:pt x="36" y="6"/>
                    <a:pt x="38" y="11"/>
                    <a:pt x="38" y="17"/>
                  </a:cubicBezTo>
                  <a:cubicBezTo>
                    <a:pt x="49" y="23"/>
                    <a:pt x="49" y="23"/>
                    <a:pt x="49" y="23"/>
                  </a:cubicBezTo>
                  <a:cubicBezTo>
                    <a:pt x="46" y="30"/>
                    <a:pt x="46" y="30"/>
                    <a:pt x="46" y="30"/>
                  </a:cubicBezTo>
                  <a:cubicBezTo>
                    <a:pt x="34" y="24"/>
                    <a:pt x="34" y="24"/>
                    <a:pt x="34" y="24"/>
                  </a:cubicBezTo>
                  <a:cubicBezTo>
                    <a:pt x="30" y="29"/>
                    <a:pt x="23" y="30"/>
                    <a:pt x="18" y="28"/>
                  </a:cubicBezTo>
                  <a:cubicBezTo>
                    <a:pt x="12" y="25"/>
                    <a:pt x="9" y="18"/>
                    <a:pt x="11" y="12"/>
                  </a:cubicBezTo>
                  <a:lnTo>
                    <a:pt x="0" y="7"/>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05" name="Freeform 49"/>
            <p:cNvSpPr>
              <a:spLocks noChangeArrowheads="1"/>
            </p:cNvSpPr>
            <p:nvPr/>
          </p:nvSpPr>
          <p:spPr bwMode="auto">
            <a:xfrm>
              <a:off x="1677988" y="2249488"/>
              <a:ext cx="84138" cy="114300"/>
            </a:xfrm>
            <a:custGeom>
              <a:avLst/>
              <a:gdLst>
                <a:gd name="T0" fmla="*/ 53 w 53"/>
                <a:gd name="T1" fmla="*/ 66 h 72"/>
                <a:gd name="T2" fmla="*/ 43 w 53"/>
                <a:gd name="T3" fmla="*/ 72 h 72"/>
                <a:gd name="T4" fmla="*/ 0 w 53"/>
                <a:gd name="T5" fmla="*/ 6 h 72"/>
                <a:gd name="T6" fmla="*/ 11 w 53"/>
                <a:gd name="T7" fmla="*/ 0 h 72"/>
                <a:gd name="T8" fmla="*/ 53 w 53"/>
                <a:gd name="T9" fmla="*/ 66 h 72"/>
              </a:gdLst>
              <a:ahLst/>
              <a:cxnLst>
                <a:cxn ang="0">
                  <a:pos x="T0" y="T1"/>
                </a:cxn>
                <a:cxn ang="0">
                  <a:pos x="T2" y="T3"/>
                </a:cxn>
                <a:cxn ang="0">
                  <a:pos x="T4" y="T5"/>
                </a:cxn>
                <a:cxn ang="0">
                  <a:pos x="T6" y="T7"/>
                </a:cxn>
                <a:cxn ang="0">
                  <a:pos x="T8" y="T9"/>
                </a:cxn>
              </a:cxnLst>
              <a:rect l="0" t="0" r="r" b="b"/>
              <a:pathLst>
                <a:path w="53" h="72">
                  <a:moveTo>
                    <a:pt x="53" y="66"/>
                  </a:moveTo>
                  <a:lnTo>
                    <a:pt x="43" y="72"/>
                  </a:lnTo>
                  <a:lnTo>
                    <a:pt x="0" y="6"/>
                  </a:lnTo>
                  <a:lnTo>
                    <a:pt x="11" y="0"/>
                  </a:lnTo>
                  <a:lnTo>
                    <a:pt x="53" y="66"/>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06" name="Freeform 50"/>
            <p:cNvSpPr>
              <a:spLocks noChangeArrowheads="1"/>
            </p:cNvSpPr>
            <p:nvPr/>
          </p:nvSpPr>
          <p:spPr bwMode="auto">
            <a:xfrm>
              <a:off x="1365250" y="2354263"/>
              <a:ext cx="26988" cy="123825"/>
            </a:xfrm>
            <a:custGeom>
              <a:avLst/>
              <a:gdLst>
                <a:gd name="T0" fmla="*/ 17 w 17"/>
                <a:gd name="T1" fmla="*/ 78 h 78"/>
                <a:gd name="T2" fmla="*/ 5 w 17"/>
                <a:gd name="T3" fmla="*/ 78 h 78"/>
                <a:gd name="T4" fmla="*/ 0 w 17"/>
                <a:gd name="T5" fmla="*/ 0 h 78"/>
                <a:gd name="T6" fmla="*/ 14 w 17"/>
                <a:gd name="T7" fmla="*/ 0 h 78"/>
                <a:gd name="T8" fmla="*/ 17 w 17"/>
                <a:gd name="T9" fmla="*/ 78 h 78"/>
              </a:gdLst>
              <a:ahLst/>
              <a:cxnLst>
                <a:cxn ang="0">
                  <a:pos x="T0" y="T1"/>
                </a:cxn>
                <a:cxn ang="0">
                  <a:pos x="T2" y="T3"/>
                </a:cxn>
                <a:cxn ang="0">
                  <a:pos x="T4" y="T5"/>
                </a:cxn>
                <a:cxn ang="0">
                  <a:pos x="T6" y="T7"/>
                </a:cxn>
                <a:cxn ang="0">
                  <a:pos x="T8" y="T9"/>
                </a:cxn>
              </a:cxnLst>
              <a:rect l="0" t="0" r="r" b="b"/>
              <a:pathLst>
                <a:path w="17" h="78">
                  <a:moveTo>
                    <a:pt x="17" y="78"/>
                  </a:moveTo>
                  <a:lnTo>
                    <a:pt x="5" y="78"/>
                  </a:lnTo>
                  <a:lnTo>
                    <a:pt x="0" y="0"/>
                  </a:lnTo>
                  <a:lnTo>
                    <a:pt x="14" y="0"/>
                  </a:lnTo>
                  <a:lnTo>
                    <a:pt x="17" y="78"/>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07" name="Freeform 51"/>
            <p:cNvSpPr>
              <a:spLocks noEditPoints="1" noChangeArrowheads="1"/>
            </p:cNvSpPr>
            <p:nvPr/>
          </p:nvSpPr>
          <p:spPr bwMode="auto">
            <a:xfrm>
              <a:off x="917575" y="1695450"/>
              <a:ext cx="461963" cy="190500"/>
            </a:xfrm>
            <a:custGeom>
              <a:avLst/>
              <a:gdLst>
                <a:gd name="T0" fmla="*/ 172 w 191"/>
                <a:gd name="T1" fmla="*/ 2 h 79"/>
                <a:gd name="T2" fmla="*/ 11 w 191"/>
                <a:gd name="T3" fmla="*/ 54 h 79"/>
                <a:gd name="T4" fmla="*/ 2 w 191"/>
                <a:gd name="T5" fmla="*/ 70 h 79"/>
                <a:gd name="T6" fmla="*/ 9 w 191"/>
                <a:gd name="T7" fmla="*/ 77 h 79"/>
                <a:gd name="T8" fmla="*/ 18 w 191"/>
                <a:gd name="T9" fmla="*/ 78 h 79"/>
                <a:gd name="T10" fmla="*/ 180 w 191"/>
                <a:gd name="T11" fmla="*/ 26 h 79"/>
                <a:gd name="T12" fmla="*/ 188 w 191"/>
                <a:gd name="T13" fmla="*/ 10 h 79"/>
                <a:gd name="T14" fmla="*/ 172 w 191"/>
                <a:gd name="T15" fmla="*/ 2 h 79"/>
                <a:gd name="T16" fmla="*/ 12 w 191"/>
                <a:gd name="T17" fmla="*/ 57 h 79"/>
                <a:gd name="T18" fmla="*/ 23 w 191"/>
                <a:gd name="T19" fmla="*/ 63 h 79"/>
                <a:gd name="T20" fmla="*/ 18 w 191"/>
                <a:gd name="T21" fmla="*/ 74 h 79"/>
                <a:gd name="T22" fmla="*/ 7 w 191"/>
                <a:gd name="T23" fmla="*/ 68 h 79"/>
                <a:gd name="T24" fmla="*/ 12 w 191"/>
                <a:gd name="T25" fmla="*/ 57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79">
                  <a:moveTo>
                    <a:pt x="172" y="2"/>
                  </a:moveTo>
                  <a:cubicBezTo>
                    <a:pt x="11" y="54"/>
                    <a:pt x="11" y="54"/>
                    <a:pt x="11" y="54"/>
                  </a:cubicBezTo>
                  <a:cubicBezTo>
                    <a:pt x="4" y="56"/>
                    <a:pt x="0" y="63"/>
                    <a:pt x="2" y="70"/>
                  </a:cubicBezTo>
                  <a:cubicBezTo>
                    <a:pt x="3" y="73"/>
                    <a:pt x="6" y="76"/>
                    <a:pt x="9" y="77"/>
                  </a:cubicBezTo>
                  <a:cubicBezTo>
                    <a:pt x="11" y="79"/>
                    <a:pt x="15" y="79"/>
                    <a:pt x="18" y="78"/>
                  </a:cubicBezTo>
                  <a:cubicBezTo>
                    <a:pt x="180" y="26"/>
                    <a:pt x="180" y="26"/>
                    <a:pt x="180" y="26"/>
                  </a:cubicBezTo>
                  <a:cubicBezTo>
                    <a:pt x="187" y="24"/>
                    <a:pt x="191" y="17"/>
                    <a:pt x="188" y="10"/>
                  </a:cubicBezTo>
                  <a:cubicBezTo>
                    <a:pt x="186" y="3"/>
                    <a:pt x="179" y="0"/>
                    <a:pt x="172" y="2"/>
                  </a:cubicBezTo>
                  <a:close/>
                  <a:moveTo>
                    <a:pt x="12" y="57"/>
                  </a:moveTo>
                  <a:cubicBezTo>
                    <a:pt x="17" y="56"/>
                    <a:pt x="22" y="59"/>
                    <a:pt x="23" y="63"/>
                  </a:cubicBezTo>
                  <a:cubicBezTo>
                    <a:pt x="25" y="68"/>
                    <a:pt x="22" y="73"/>
                    <a:pt x="18" y="74"/>
                  </a:cubicBezTo>
                  <a:cubicBezTo>
                    <a:pt x="13" y="76"/>
                    <a:pt x="8" y="73"/>
                    <a:pt x="7" y="68"/>
                  </a:cubicBezTo>
                  <a:cubicBezTo>
                    <a:pt x="5" y="64"/>
                    <a:pt x="8" y="59"/>
                    <a:pt x="12" y="57"/>
                  </a:cubicBezTo>
                  <a:close/>
                </a:path>
              </a:pathLst>
            </a:custGeom>
            <a:solidFill>
              <a:srgbClr val="81A4B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08" name="Freeform 52"/>
            <p:cNvSpPr>
              <a:spLocks noChangeArrowheads="1"/>
            </p:cNvSpPr>
            <p:nvPr/>
          </p:nvSpPr>
          <p:spPr bwMode="auto">
            <a:xfrm>
              <a:off x="922338" y="1709738"/>
              <a:ext cx="457200" cy="176213"/>
            </a:xfrm>
            <a:custGeom>
              <a:avLst/>
              <a:gdLst>
                <a:gd name="T0" fmla="*/ 7 w 189"/>
                <a:gd name="T1" fmla="*/ 71 h 73"/>
                <a:gd name="T2" fmla="*/ 0 w 189"/>
                <a:gd name="T3" fmla="*/ 64 h 73"/>
                <a:gd name="T4" fmla="*/ 0 w 189"/>
                <a:gd name="T5" fmla="*/ 59 h 73"/>
                <a:gd name="T6" fmla="*/ 5 w 189"/>
                <a:gd name="T7" fmla="*/ 57 h 73"/>
                <a:gd name="T8" fmla="*/ 5 w 189"/>
                <a:gd name="T9" fmla="*/ 62 h 73"/>
                <a:gd name="T10" fmla="*/ 16 w 189"/>
                <a:gd name="T11" fmla="*/ 68 h 73"/>
                <a:gd name="T12" fmla="*/ 21 w 189"/>
                <a:gd name="T13" fmla="*/ 57 h 73"/>
                <a:gd name="T14" fmla="*/ 18 w 189"/>
                <a:gd name="T15" fmla="*/ 53 h 73"/>
                <a:gd name="T16" fmla="*/ 184 w 189"/>
                <a:gd name="T17" fmla="*/ 0 h 73"/>
                <a:gd name="T18" fmla="*/ 186 w 189"/>
                <a:gd name="T19" fmla="*/ 4 h 73"/>
                <a:gd name="T20" fmla="*/ 178 w 189"/>
                <a:gd name="T21" fmla="*/ 20 h 73"/>
                <a:gd name="T22" fmla="*/ 16 w 189"/>
                <a:gd name="T23" fmla="*/ 72 h 73"/>
                <a:gd name="T24" fmla="*/ 7 w 189"/>
                <a:gd name="T25" fmla="*/ 71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9" h="73">
                  <a:moveTo>
                    <a:pt x="7" y="71"/>
                  </a:moveTo>
                  <a:cubicBezTo>
                    <a:pt x="4" y="70"/>
                    <a:pt x="1" y="67"/>
                    <a:pt x="0" y="64"/>
                  </a:cubicBezTo>
                  <a:cubicBezTo>
                    <a:pt x="0" y="62"/>
                    <a:pt x="0" y="60"/>
                    <a:pt x="0" y="59"/>
                  </a:cubicBezTo>
                  <a:cubicBezTo>
                    <a:pt x="5" y="57"/>
                    <a:pt x="5" y="57"/>
                    <a:pt x="5" y="57"/>
                  </a:cubicBezTo>
                  <a:cubicBezTo>
                    <a:pt x="4" y="59"/>
                    <a:pt x="4" y="61"/>
                    <a:pt x="5" y="62"/>
                  </a:cubicBezTo>
                  <a:cubicBezTo>
                    <a:pt x="6" y="67"/>
                    <a:pt x="11" y="70"/>
                    <a:pt x="16" y="68"/>
                  </a:cubicBezTo>
                  <a:cubicBezTo>
                    <a:pt x="20" y="67"/>
                    <a:pt x="23" y="62"/>
                    <a:pt x="21" y="57"/>
                  </a:cubicBezTo>
                  <a:cubicBezTo>
                    <a:pt x="21" y="55"/>
                    <a:pt x="19" y="54"/>
                    <a:pt x="18" y="53"/>
                  </a:cubicBezTo>
                  <a:cubicBezTo>
                    <a:pt x="184" y="0"/>
                    <a:pt x="184" y="0"/>
                    <a:pt x="184" y="0"/>
                  </a:cubicBezTo>
                  <a:cubicBezTo>
                    <a:pt x="185" y="1"/>
                    <a:pt x="186" y="2"/>
                    <a:pt x="186" y="4"/>
                  </a:cubicBezTo>
                  <a:cubicBezTo>
                    <a:pt x="189" y="11"/>
                    <a:pt x="185" y="18"/>
                    <a:pt x="178" y="20"/>
                  </a:cubicBezTo>
                  <a:cubicBezTo>
                    <a:pt x="16" y="72"/>
                    <a:pt x="16" y="72"/>
                    <a:pt x="16" y="72"/>
                  </a:cubicBezTo>
                  <a:cubicBezTo>
                    <a:pt x="13" y="73"/>
                    <a:pt x="9" y="73"/>
                    <a:pt x="7" y="71"/>
                  </a:cubicBezTo>
                  <a:close/>
                </a:path>
              </a:pathLst>
            </a:custGeom>
            <a:solidFill>
              <a:srgbClr val="5786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09" name="Freeform 53"/>
            <p:cNvSpPr>
              <a:spLocks noChangeArrowheads="1"/>
            </p:cNvSpPr>
            <p:nvPr/>
          </p:nvSpPr>
          <p:spPr bwMode="auto">
            <a:xfrm>
              <a:off x="927100" y="1731963"/>
              <a:ext cx="447675" cy="153988"/>
            </a:xfrm>
            <a:custGeom>
              <a:avLst/>
              <a:gdLst>
                <a:gd name="T0" fmla="*/ 5 w 185"/>
                <a:gd name="T1" fmla="*/ 62 h 64"/>
                <a:gd name="T2" fmla="*/ 0 w 185"/>
                <a:gd name="T3" fmla="*/ 59 h 64"/>
                <a:gd name="T4" fmla="*/ 5 w 185"/>
                <a:gd name="T5" fmla="*/ 57 h 64"/>
                <a:gd name="T6" fmla="*/ 14 w 185"/>
                <a:gd name="T7" fmla="*/ 59 h 64"/>
                <a:gd name="T8" fmla="*/ 19 w 185"/>
                <a:gd name="T9" fmla="*/ 53 h 64"/>
                <a:gd name="T10" fmla="*/ 185 w 185"/>
                <a:gd name="T11" fmla="*/ 0 h 64"/>
                <a:gd name="T12" fmla="*/ 176 w 185"/>
                <a:gd name="T13" fmla="*/ 11 h 64"/>
                <a:gd name="T14" fmla="*/ 14 w 185"/>
                <a:gd name="T15" fmla="*/ 63 h 64"/>
                <a:gd name="T16" fmla="*/ 5 w 185"/>
                <a:gd name="T17" fmla="*/ 6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64">
                  <a:moveTo>
                    <a:pt x="5" y="62"/>
                  </a:moveTo>
                  <a:cubicBezTo>
                    <a:pt x="3" y="61"/>
                    <a:pt x="2" y="60"/>
                    <a:pt x="0" y="59"/>
                  </a:cubicBezTo>
                  <a:cubicBezTo>
                    <a:pt x="5" y="57"/>
                    <a:pt x="5" y="57"/>
                    <a:pt x="5" y="57"/>
                  </a:cubicBezTo>
                  <a:cubicBezTo>
                    <a:pt x="8" y="59"/>
                    <a:pt x="11" y="60"/>
                    <a:pt x="14" y="59"/>
                  </a:cubicBezTo>
                  <a:cubicBezTo>
                    <a:pt x="17" y="58"/>
                    <a:pt x="19" y="56"/>
                    <a:pt x="19" y="53"/>
                  </a:cubicBezTo>
                  <a:cubicBezTo>
                    <a:pt x="185" y="0"/>
                    <a:pt x="185" y="0"/>
                    <a:pt x="185" y="0"/>
                  </a:cubicBezTo>
                  <a:cubicBezTo>
                    <a:pt x="185" y="5"/>
                    <a:pt x="181" y="9"/>
                    <a:pt x="176" y="11"/>
                  </a:cubicBezTo>
                  <a:cubicBezTo>
                    <a:pt x="14" y="63"/>
                    <a:pt x="14" y="63"/>
                    <a:pt x="14" y="63"/>
                  </a:cubicBezTo>
                  <a:cubicBezTo>
                    <a:pt x="11" y="64"/>
                    <a:pt x="7" y="64"/>
                    <a:pt x="5" y="62"/>
                  </a:cubicBezTo>
                  <a:close/>
                </a:path>
              </a:pathLst>
            </a:custGeom>
            <a:solidFill>
              <a:srgbClr val="2D688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10" name="Freeform 54"/>
            <p:cNvSpPr>
              <a:spLocks noEditPoints="1" noChangeArrowheads="1"/>
            </p:cNvSpPr>
            <p:nvPr/>
          </p:nvSpPr>
          <p:spPr bwMode="auto">
            <a:xfrm>
              <a:off x="1309688" y="1033463"/>
              <a:ext cx="409575" cy="731838"/>
            </a:xfrm>
            <a:custGeom>
              <a:avLst/>
              <a:gdLst>
                <a:gd name="T0" fmla="*/ 26 w 169"/>
                <a:gd name="T1" fmla="*/ 293 h 302"/>
                <a:gd name="T2" fmla="*/ 165 w 169"/>
                <a:gd name="T3" fmla="*/ 21 h 302"/>
                <a:gd name="T4" fmla="*/ 160 w 169"/>
                <a:gd name="T5" fmla="*/ 4 h 302"/>
                <a:gd name="T6" fmla="*/ 143 w 169"/>
                <a:gd name="T7" fmla="*/ 9 h 302"/>
                <a:gd name="T8" fmla="*/ 3 w 169"/>
                <a:gd name="T9" fmla="*/ 281 h 302"/>
                <a:gd name="T10" fmla="*/ 8 w 169"/>
                <a:gd name="T11" fmla="*/ 298 h 302"/>
                <a:gd name="T12" fmla="*/ 26 w 169"/>
                <a:gd name="T13" fmla="*/ 293 h 302"/>
                <a:gd name="T14" fmla="*/ 161 w 169"/>
                <a:gd name="T15" fmla="*/ 20 h 302"/>
                <a:gd name="T16" fmla="*/ 149 w 169"/>
                <a:gd name="T17" fmla="*/ 24 h 302"/>
                <a:gd name="T18" fmla="*/ 146 w 169"/>
                <a:gd name="T19" fmla="*/ 12 h 302"/>
                <a:gd name="T20" fmla="*/ 157 w 169"/>
                <a:gd name="T21" fmla="*/ 8 h 302"/>
                <a:gd name="T22" fmla="*/ 161 w 169"/>
                <a:gd name="T23" fmla="*/ 2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9" h="302">
                  <a:moveTo>
                    <a:pt x="26" y="293"/>
                  </a:moveTo>
                  <a:cubicBezTo>
                    <a:pt x="165" y="21"/>
                    <a:pt x="165" y="21"/>
                    <a:pt x="165" y="21"/>
                  </a:cubicBezTo>
                  <a:cubicBezTo>
                    <a:pt x="169" y="15"/>
                    <a:pt x="166" y="7"/>
                    <a:pt x="160" y="4"/>
                  </a:cubicBezTo>
                  <a:cubicBezTo>
                    <a:pt x="154" y="0"/>
                    <a:pt x="146" y="3"/>
                    <a:pt x="143" y="9"/>
                  </a:cubicBezTo>
                  <a:cubicBezTo>
                    <a:pt x="3" y="281"/>
                    <a:pt x="3" y="281"/>
                    <a:pt x="3" y="281"/>
                  </a:cubicBezTo>
                  <a:cubicBezTo>
                    <a:pt x="0" y="287"/>
                    <a:pt x="2" y="295"/>
                    <a:pt x="8" y="298"/>
                  </a:cubicBezTo>
                  <a:cubicBezTo>
                    <a:pt x="15" y="302"/>
                    <a:pt x="22" y="299"/>
                    <a:pt x="26" y="293"/>
                  </a:cubicBezTo>
                  <a:close/>
                  <a:moveTo>
                    <a:pt x="161" y="20"/>
                  </a:moveTo>
                  <a:cubicBezTo>
                    <a:pt x="159" y="24"/>
                    <a:pt x="154" y="26"/>
                    <a:pt x="149" y="24"/>
                  </a:cubicBezTo>
                  <a:cubicBezTo>
                    <a:pt x="145" y="22"/>
                    <a:pt x="144" y="16"/>
                    <a:pt x="146" y="12"/>
                  </a:cubicBezTo>
                  <a:cubicBezTo>
                    <a:pt x="148" y="8"/>
                    <a:pt x="153" y="6"/>
                    <a:pt x="157" y="8"/>
                  </a:cubicBezTo>
                  <a:cubicBezTo>
                    <a:pt x="162" y="11"/>
                    <a:pt x="163" y="16"/>
                    <a:pt x="161" y="20"/>
                  </a:cubicBezTo>
                  <a:close/>
                </a:path>
              </a:pathLst>
            </a:custGeom>
            <a:solidFill>
              <a:srgbClr val="81A4B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11" name="Freeform 55"/>
            <p:cNvSpPr>
              <a:spLocks noChangeArrowheads="1"/>
            </p:cNvSpPr>
            <p:nvPr/>
          </p:nvSpPr>
          <p:spPr bwMode="auto">
            <a:xfrm>
              <a:off x="1309688" y="1033463"/>
              <a:ext cx="396875" cy="727075"/>
            </a:xfrm>
            <a:custGeom>
              <a:avLst/>
              <a:gdLst>
                <a:gd name="T0" fmla="*/ 160 w 164"/>
                <a:gd name="T1" fmla="*/ 4 h 300"/>
                <a:gd name="T2" fmla="*/ 164 w 164"/>
                <a:gd name="T3" fmla="*/ 6 h 300"/>
                <a:gd name="T4" fmla="*/ 161 w 164"/>
                <a:gd name="T5" fmla="*/ 12 h 300"/>
                <a:gd name="T6" fmla="*/ 157 w 164"/>
                <a:gd name="T7" fmla="*/ 8 h 300"/>
                <a:gd name="T8" fmla="*/ 146 w 164"/>
                <a:gd name="T9" fmla="*/ 12 h 300"/>
                <a:gd name="T10" fmla="*/ 149 w 164"/>
                <a:gd name="T11" fmla="*/ 24 h 300"/>
                <a:gd name="T12" fmla="*/ 154 w 164"/>
                <a:gd name="T13" fmla="*/ 25 h 300"/>
                <a:gd name="T14" fmla="*/ 13 w 164"/>
                <a:gd name="T15" fmla="*/ 300 h 300"/>
                <a:gd name="T16" fmla="*/ 8 w 164"/>
                <a:gd name="T17" fmla="*/ 298 h 300"/>
                <a:gd name="T18" fmla="*/ 3 w 164"/>
                <a:gd name="T19" fmla="*/ 281 h 300"/>
                <a:gd name="T20" fmla="*/ 143 w 164"/>
                <a:gd name="T21" fmla="*/ 9 h 300"/>
                <a:gd name="T22" fmla="*/ 160 w 164"/>
                <a:gd name="T23" fmla="*/ 4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4" h="300">
                  <a:moveTo>
                    <a:pt x="160" y="4"/>
                  </a:moveTo>
                  <a:cubicBezTo>
                    <a:pt x="161" y="4"/>
                    <a:pt x="163" y="5"/>
                    <a:pt x="164" y="6"/>
                  </a:cubicBezTo>
                  <a:cubicBezTo>
                    <a:pt x="161" y="12"/>
                    <a:pt x="161" y="12"/>
                    <a:pt x="161" y="12"/>
                  </a:cubicBezTo>
                  <a:cubicBezTo>
                    <a:pt x="160" y="10"/>
                    <a:pt x="159" y="9"/>
                    <a:pt x="157" y="8"/>
                  </a:cubicBezTo>
                  <a:cubicBezTo>
                    <a:pt x="153" y="6"/>
                    <a:pt x="148" y="8"/>
                    <a:pt x="146" y="12"/>
                  </a:cubicBezTo>
                  <a:cubicBezTo>
                    <a:pt x="144" y="16"/>
                    <a:pt x="145" y="22"/>
                    <a:pt x="149" y="24"/>
                  </a:cubicBezTo>
                  <a:cubicBezTo>
                    <a:pt x="151" y="25"/>
                    <a:pt x="153" y="25"/>
                    <a:pt x="154" y="25"/>
                  </a:cubicBezTo>
                  <a:cubicBezTo>
                    <a:pt x="13" y="300"/>
                    <a:pt x="13" y="300"/>
                    <a:pt x="13" y="300"/>
                  </a:cubicBezTo>
                  <a:cubicBezTo>
                    <a:pt x="11" y="299"/>
                    <a:pt x="10" y="299"/>
                    <a:pt x="8" y="298"/>
                  </a:cubicBezTo>
                  <a:cubicBezTo>
                    <a:pt x="2" y="295"/>
                    <a:pt x="0" y="287"/>
                    <a:pt x="3" y="281"/>
                  </a:cubicBezTo>
                  <a:cubicBezTo>
                    <a:pt x="143" y="9"/>
                    <a:pt x="143" y="9"/>
                    <a:pt x="143" y="9"/>
                  </a:cubicBezTo>
                  <a:cubicBezTo>
                    <a:pt x="146" y="3"/>
                    <a:pt x="154" y="0"/>
                    <a:pt x="160" y="4"/>
                  </a:cubicBezTo>
                  <a:close/>
                </a:path>
              </a:pathLst>
            </a:custGeom>
            <a:solidFill>
              <a:srgbClr val="5786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12" name="Freeform 56"/>
            <p:cNvSpPr>
              <a:spLocks noChangeArrowheads="1"/>
            </p:cNvSpPr>
            <p:nvPr/>
          </p:nvSpPr>
          <p:spPr bwMode="auto">
            <a:xfrm>
              <a:off x="1312863" y="1038225"/>
              <a:ext cx="369888" cy="708025"/>
            </a:xfrm>
            <a:custGeom>
              <a:avLst/>
              <a:gdLst>
                <a:gd name="T0" fmla="*/ 153 w 153"/>
                <a:gd name="T1" fmla="*/ 0 h 292"/>
                <a:gd name="T2" fmla="*/ 150 w 153"/>
                <a:gd name="T3" fmla="*/ 6 h 292"/>
                <a:gd name="T4" fmla="*/ 145 w 153"/>
                <a:gd name="T5" fmla="*/ 10 h 292"/>
                <a:gd name="T6" fmla="*/ 144 w 153"/>
                <a:gd name="T7" fmla="*/ 17 h 292"/>
                <a:gd name="T8" fmla="*/ 3 w 153"/>
                <a:gd name="T9" fmla="*/ 292 h 292"/>
                <a:gd name="T10" fmla="*/ 2 w 153"/>
                <a:gd name="T11" fmla="*/ 279 h 292"/>
                <a:gd name="T12" fmla="*/ 142 w 153"/>
                <a:gd name="T13" fmla="*/ 7 h 292"/>
                <a:gd name="T14" fmla="*/ 153 w 153"/>
                <a:gd name="T15" fmla="*/ 0 h 2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 h="292">
                  <a:moveTo>
                    <a:pt x="153" y="0"/>
                  </a:moveTo>
                  <a:cubicBezTo>
                    <a:pt x="150" y="6"/>
                    <a:pt x="150" y="6"/>
                    <a:pt x="150" y="6"/>
                  </a:cubicBezTo>
                  <a:cubicBezTo>
                    <a:pt x="148" y="6"/>
                    <a:pt x="146" y="8"/>
                    <a:pt x="145" y="10"/>
                  </a:cubicBezTo>
                  <a:cubicBezTo>
                    <a:pt x="144" y="12"/>
                    <a:pt x="143" y="15"/>
                    <a:pt x="144" y="17"/>
                  </a:cubicBezTo>
                  <a:cubicBezTo>
                    <a:pt x="3" y="292"/>
                    <a:pt x="3" y="292"/>
                    <a:pt x="3" y="292"/>
                  </a:cubicBezTo>
                  <a:cubicBezTo>
                    <a:pt x="0" y="288"/>
                    <a:pt x="0" y="283"/>
                    <a:pt x="2" y="279"/>
                  </a:cubicBezTo>
                  <a:cubicBezTo>
                    <a:pt x="142" y="7"/>
                    <a:pt x="142" y="7"/>
                    <a:pt x="142" y="7"/>
                  </a:cubicBezTo>
                  <a:cubicBezTo>
                    <a:pt x="144" y="3"/>
                    <a:pt x="148" y="0"/>
                    <a:pt x="153" y="0"/>
                  </a:cubicBezTo>
                  <a:close/>
                </a:path>
              </a:pathLst>
            </a:custGeom>
            <a:solidFill>
              <a:srgbClr val="2D688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13" name="Freeform 57"/>
            <p:cNvSpPr>
              <a:spLocks noChangeArrowheads="1"/>
            </p:cNvSpPr>
            <p:nvPr/>
          </p:nvSpPr>
          <p:spPr bwMode="auto">
            <a:xfrm>
              <a:off x="1308100" y="1687513"/>
              <a:ext cx="74613" cy="77788"/>
            </a:xfrm>
            <a:custGeom>
              <a:avLst/>
              <a:gdLst>
                <a:gd name="T0" fmla="*/ 3 w 31"/>
                <a:gd name="T1" fmla="*/ 10 h 32"/>
                <a:gd name="T2" fmla="*/ 9 w 31"/>
                <a:gd name="T3" fmla="*/ 28 h 32"/>
                <a:gd name="T4" fmla="*/ 28 w 31"/>
                <a:gd name="T5" fmla="*/ 22 h 32"/>
                <a:gd name="T6" fmla="*/ 22 w 31"/>
                <a:gd name="T7" fmla="*/ 4 h 32"/>
                <a:gd name="T8" fmla="*/ 3 w 31"/>
                <a:gd name="T9" fmla="*/ 10 h 32"/>
              </a:gdLst>
              <a:ahLst/>
              <a:cxnLst>
                <a:cxn ang="0">
                  <a:pos x="T0" y="T1"/>
                </a:cxn>
                <a:cxn ang="0">
                  <a:pos x="T2" y="T3"/>
                </a:cxn>
                <a:cxn ang="0">
                  <a:pos x="T4" y="T5"/>
                </a:cxn>
                <a:cxn ang="0">
                  <a:pos x="T6" y="T7"/>
                </a:cxn>
                <a:cxn ang="0">
                  <a:pos x="T8" y="T9"/>
                </a:cxn>
              </a:cxnLst>
              <a:rect l="0" t="0" r="r" b="b"/>
              <a:pathLst>
                <a:path w="31" h="32">
                  <a:moveTo>
                    <a:pt x="3" y="10"/>
                  </a:moveTo>
                  <a:cubicBezTo>
                    <a:pt x="0" y="17"/>
                    <a:pt x="3" y="25"/>
                    <a:pt x="9" y="28"/>
                  </a:cubicBezTo>
                  <a:cubicBezTo>
                    <a:pt x="16" y="32"/>
                    <a:pt x="24" y="29"/>
                    <a:pt x="28" y="22"/>
                  </a:cubicBezTo>
                  <a:cubicBezTo>
                    <a:pt x="31" y="16"/>
                    <a:pt x="29" y="7"/>
                    <a:pt x="22" y="4"/>
                  </a:cubicBezTo>
                  <a:cubicBezTo>
                    <a:pt x="15" y="0"/>
                    <a:pt x="7" y="3"/>
                    <a:pt x="3" y="10"/>
                  </a:cubicBezTo>
                  <a:close/>
                </a:path>
              </a:pathLst>
            </a:custGeom>
            <a:solidFill>
              <a:srgbClr val="2D688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14" name="Freeform 58"/>
            <p:cNvSpPr>
              <a:spLocks noChangeArrowheads="1"/>
            </p:cNvSpPr>
            <p:nvPr/>
          </p:nvSpPr>
          <p:spPr bwMode="auto">
            <a:xfrm>
              <a:off x="1309688" y="1685925"/>
              <a:ext cx="74613" cy="74613"/>
            </a:xfrm>
            <a:custGeom>
              <a:avLst/>
              <a:gdLst>
                <a:gd name="T0" fmla="*/ 3 w 31"/>
                <a:gd name="T1" fmla="*/ 9 h 31"/>
                <a:gd name="T2" fmla="*/ 9 w 31"/>
                <a:gd name="T3" fmla="*/ 28 h 31"/>
                <a:gd name="T4" fmla="*/ 27 w 31"/>
                <a:gd name="T5" fmla="*/ 22 h 31"/>
                <a:gd name="T6" fmla="*/ 22 w 31"/>
                <a:gd name="T7" fmla="*/ 4 h 31"/>
                <a:gd name="T8" fmla="*/ 3 w 31"/>
                <a:gd name="T9" fmla="*/ 9 h 31"/>
              </a:gdLst>
              <a:ahLst/>
              <a:cxnLst>
                <a:cxn ang="0">
                  <a:pos x="T0" y="T1"/>
                </a:cxn>
                <a:cxn ang="0">
                  <a:pos x="T2" y="T3"/>
                </a:cxn>
                <a:cxn ang="0">
                  <a:pos x="T4" y="T5"/>
                </a:cxn>
                <a:cxn ang="0">
                  <a:pos x="T6" y="T7"/>
                </a:cxn>
                <a:cxn ang="0">
                  <a:pos x="T8" y="T9"/>
                </a:cxn>
              </a:cxnLst>
              <a:rect l="0" t="0" r="r" b="b"/>
              <a:pathLst>
                <a:path w="31" h="31">
                  <a:moveTo>
                    <a:pt x="3" y="9"/>
                  </a:moveTo>
                  <a:cubicBezTo>
                    <a:pt x="0" y="16"/>
                    <a:pt x="2" y="24"/>
                    <a:pt x="9" y="28"/>
                  </a:cubicBezTo>
                  <a:cubicBezTo>
                    <a:pt x="16" y="31"/>
                    <a:pt x="24" y="29"/>
                    <a:pt x="27" y="22"/>
                  </a:cubicBezTo>
                  <a:cubicBezTo>
                    <a:pt x="31" y="15"/>
                    <a:pt x="28" y="7"/>
                    <a:pt x="22" y="4"/>
                  </a:cubicBezTo>
                  <a:cubicBezTo>
                    <a:pt x="15" y="0"/>
                    <a:pt x="7" y="3"/>
                    <a:pt x="3" y="9"/>
                  </a:cubicBezTo>
                  <a:close/>
                </a:path>
              </a:pathLst>
            </a:custGeom>
            <a:solidFill>
              <a:srgbClr val="5786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grpSp>
      <p:grpSp>
        <p:nvGrpSpPr>
          <p:cNvPr id="36915" name="组合 2111"/>
          <p:cNvGrpSpPr>
            <a:grpSpLocks/>
          </p:cNvGrpSpPr>
          <p:nvPr/>
        </p:nvGrpSpPr>
        <p:grpSpPr bwMode="auto">
          <a:xfrm>
            <a:off x="2557463" y="947738"/>
            <a:ext cx="2801937" cy="1589087"/>
            <a:chOff x="2557463" y="993776"/>
            <a:chExt cx="2801938" cy="1589087"/>
          </a:xfrm>
        </p:grpSpPr>
        <p:sp>
          <p:nvSpPr>
            <p:cNvPr id="36916" name="Freeform 62"/>
            <p:cNvSpPr>
              <a:spLocks noChangeArrowheads="1"/>
            </p:cNvSpPr>
            <p:nvPr/>
          </p:nvSpPr>
          <p:spPr bwMode="auto">
            <a:xfrm>
              <a:off x="2892425" y="993776"/>
              <a:ext cx="2133600" cy="1589087"/>
            </a:xfrm>
            <a:custGeom>
              <a:avLst/>
              <a:gdLst>
                <a:gd name="T0" fmla="*/ 1774 w 1774"/>
                <a:gd name="T1" fmla="*/ 1233 h 1319"/>
                <a:gd name="T2" fmla="*/ 1688 w 1774"/>
                <a:gd name="T3" fmla="*/ 1319 h 1319"/>
                <a:gd name="T4" fmla="*/ 86 w 1774"/>
                <a:gd name="T5" fmla="*/ 1319 h 1319"/>
                <a:gd name="T6" fmla="*/ 0 w 1774"/>
                <a:gd name="T7" fmla="*/ 1233 h 1319"/>
                <a:gd name="T8" fmla="*/ 0 w 1774"/>
                <a:gd name="T9" fmla="*/ 86 h 1319"/>
                <a:gd name="T10" fmla="*/ 86 w 1774"/>
                <a:gd name="T11" fmla="*/ 0 h 1319"/>
                <a:gd name="T12" fmla="*/ 1688 w 1774"/>
                <a:gd name="T13" fmla="*/ 0 h 1319"/>
                <a:gd name="T14" fmla="*/ 1774 w 1774"/>
                <a:gd name="T15" fmla="*/ 86 h 1319"/>
                <a:gd name="T16" fmla="*/ 1774 w 1774"/>
                <a:gd name="T17" fmla="*/ 1233 h 1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74" h="1319">
                  <a:moveTo>
                    <a:pt x="1774" y="1233"/>
                  </a:moveTo>
                  <a:cubicBezTo>
                    <a:pt x="1774" y="1281"/>
                    <a:pt x="1735" y="1319"/>
                    <a:pt x="1688" y="1319"/>
                  </a:cubicBezTo>
                  <a:cubicBezTo>
                    <a:pt x="86" y="1319"/>
                    <a:pt x="86" y="1319"/>
                    <a:pt x="86" y="1319"/>
                  </a:cubicBezTo>
                  <a:cubicBezTo>
                    <a:pt x="38" y="1319"/>
                    <a:pt x="0" y="1281"/>
                    <a:pt x="0" y="1233"/>
                  </a:cubicBezTo>
                  <a:cubicBezTo>
                    <a:pt x="0" y="86"/>
                    <a:pt x="0" y="86"/>
                    <a:pt x="0" y="86"/>
                  </a:cubicBezTo>
                  <a:cubicBezTo>
                    <a:pt x="0" y="38"/>
                    <a:pt x="38" y="0"/>
                    <a:pt x="86" y="0"/>
                  </a:cubicBezTo>
                  <a:cubicBezTo>
                    <a:pt x="1688" y="0"/>
                    <a:pt x="1688" y="0"/>
                    <a:pt x="1688" y="0"/>
                  </a:cubicBezTo>
                  <a:cubicBezTo>
                    <a:pt x="1735" y="0"/>
                    <a:pt x="1774" y="38"/>
                    <a:pt x="1774" y="86"/>
                  </a:cubicBezTo>
                  <a:cubicBezTo>
                    <a:pt x="1774" y="1233"/>
                    <a:pt x="1774" y="1233"/>
                    <a:pt x="1774" y="1233"/>
                  </a:cubicBezTo>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17" name="Freeform 63"/>
            <p:cNvSpPr>
              <a:spLocks noChangeArrowheads="1"/>
            </p:cNvSpPr>
            <p:nvPr/>
          </p:nvSpPr>
          <p:spPr bwMode="auto">
            <a:xfrm>
              <a:off x="2908300" y="1006475"/>
              <a:ext cx="2101850" cy="1563687"/>
            </a:xfrm>
            <a:custGeom>
              <a:avLst/>
              <a:gdLst>
                <a:gd name="T0" fmla="*/ 1746 w 1746"/>
                <a:gd name="T1" fmla="*/ 1214 h 1299"/>
                <a:gd name="T2" fmla="*/ 1661 w 1746"/>
                <a:gd name="T3" fmla="*/ 1299 h 1299"/>
                <a:gd name="T4" fmla="*/ 85 w 1746"/>
                <a:gd name="T5" fmla="*/ 1299 h 1299"/>
                <a:gd name="T6" fmla="*/ 0 w 1746"/>
                <a:gd name="T7" fmla="*/ 1214 h 1299"/>
                <a:gd name="T8" fmla="*/ 0 w 1746"/>
                <a:gd name="T9" fmla="*/ 85 h 1299"/>
                <a:gd name="T10" fmla="*/ 85 w 1746"/>
                <a:gd name="T11" fmla="*/ 0 h 1299"/>
                <a:gd name="T12" fmla="*/ 1661 w 1746"/>
                <a:gd name="T13" fmla="*/ 0 h 1299"/>
                <a:gd name="T14" fmla="*/ 1746 w 1746"/>
                <a:gd name="T15" fmla="*/ 85 h 1299"/>
                <a:gd name="T16" fmla="*/ 1746 w 1746"/>
                <a:gd name="T17" fmla="*/ 1214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46" h="1299">
                  <a:moveTo>
                    <a:pt x="1746" y="1214"/>
                  </a:moveTo>
                  <a:cubicBezTo>
                    <a:pt x="1746" y="1261"/>
                    <a:pt x="1708" y="1299"/>
                    <a:pt x="1661" y="1299"/>
                  </a:cubicBezTo>
                  <a:cubicBezTo>
                    <a:pt x="85" y="1299"/>
                    <a:pt x="85" y="1299"/>
                    <a:pt x="85" y="1299"/>
                  </a:cubicBezTo>
                  <a:cubicBezTo>
                    <a:pt x="38" y="1299"/>
                    <a:pt x="0" y="1261"/>
                    <a:pt x="0" y="1214"/>
                  </a:cubicBezTo>
                  <a:cubicBezTo>
                    <a:pt x="0" y="85"/>
                    <a:pt x="0" y="85"/>
                    <a:pt x="0" y="85"/>
                  </a:cubicBezTo>
                  <a:cubicBezTo>
                    <a:pt x="0" y="38"/>
                    <a:pt x="38" y="0"/>
                    <a:pt x="85" y="0"/>
                  </a:cubicBezTo>
                  <a:cubicBezTo>
                    <a:pt x="1661" y="0"/>
                    <a:pt x="1661" y="0"/>
                    <a:pt x="1661" y="0"/>
                  </a:cubicBezTo>
                  <a:cubicBezTo>
                    <a:pt x="1708" y="0"/>
                    <a:pt x="1746" y="38"/>
                    <a:pt x="1746" y="85"/>
                  </a:cubicBezTo>
                  <a:cubicBezTo>
                    <a:pt x="1746" y="1214"/>
                    <a:pt x="1746" y="1214"/>
                    <a:pt x="1746" y="1214"/>
                  </a:cubicBezTo>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18" name="Freeform 64"/>
            <p:cNvSpPr>
              <a:spLocks noChangeArrowheads="1"/>
            </p:cNvSpPr>
            <p:nvPr/>
          </p:nvSpPr>
          <p:spPr bwMode="auto">
            <a:xfrm>
              <a:off x="2557463" y="2387600"/>
              <a:ext cx="2801938" cy="195262"/>
            </a:xfrm>
            <a:custGeom>
              <a:avLst/>
              <a:gdLst>
                <a:gd name="T0" fmla="*/ 0 w 2329"/>
                <a:gd name="T1" fmla="*/ 0 h 162"/>
                <a:gd name="T2" fmla="*/ 0 w 2329"/>
                <a:gd name="T3" fmla="*/ 76 h 162"/>
                <a:gd name="T4" fmla="*/ 113 w 2329"/>
                <a:gd name="T5" fmla="*/ 162 h 162"/>
                <a:gd name="T6" fmla="*/ 2216 w 2329"/>
                <a:gd name="T7" fmla="*/ 162 h 162"/>
                <a:gd name="T8" fmla="*/ 2329 w 2329"/>
                <a:gd name="T9" fmla="*/ 76 h 162"/>
                <a:gd name="T10" fmla="*/ 2329 w 2329"/>
                <a:gd name="T11" fmla="*/ 0 h 162"/>
                <a:gd name="T12" fmla="*/ 0 w 2329"/>
                <a:gd name="T13" fmla="*/ 0 h 162"/>
              </a:gdLst>
              <a:ahLst/>
              <a:cxnLst>
                <a:cxn ang="0">
                  <a:pos x="T0" y="T1"/>
                </a:cxn>
                <a:cxn ang="0">
                  <a:pos x="T2" y="T3"/>
                </a:cxn>
                <a:cxn ang="0">
                  <a:pos x="T4" y="T5"/>
                </a:cxn>
                <a:cxn ang="0">
                  <a:pos x="T6" y="T7"/>
                </a:cxn>
                <a:cxn ang="0">
                  <a:pos x="T8" y="T9"/>
                </a:cxn>
                <a:cxn ang="0">
                  <a:pos x="T10" y="T11"/>
                </a:cxn>
                <a:cxn ang="0">
                  <a:pos x="T12" y="T13"/>
                </a:cxn>
              </a:cxnLst>
              <a:rect l="0" t="0" r="r" b="b"/>
              <a:pathLst>
                <a:path w="2329" h="162">
                  <a:moveTo>
                    <a:pt x="0" y="0"/>
                  </a:moveTo>
                  <a:cubicBezTo>
                    <a:pt x="0" y="76"/>
                    <a:pt x="0" y="76"/>
                    <a:pt x="0" y="76"/>
                  </a:cubicBezTo>
                  <a:cubicBezTo>
                    <a:pt x="0" y="124"/>
                    <a:pt x="51" y="162"/>
                    <a:pt x="113" y="162"/>
                  </a:cubicBezTo>
                  <a:cubicBezTo>
                    <a:pt x="2216" y="162"/>
                    <a:pt x="2216" y="162"/>
                    <a:pt x="2216" y="162"/>
                  </a:cubicBezTo>
                  <a:cubicBezTo>
                    <a:pt x="2279" y="162"/>
                    <a:pt x="2329" y="124"/>
                    <a:pt x="2329" y="76"/>
                  </a:cubicBezTo>
                  <a:cubicBezTo>
                    <a:pt x="2329" y="0"/>
                    <a:pt x="2329" y="0"/>
                    <a:pt x="2329" y="0"/>
                  </a:cubicBezTo>
                  <a:lnTo>
                    <a:pt x="0" y="0"/>
                  </a:ln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19" name="Freeform 65"/>
            <p:cNvSpPr>
              <a:spLocks noChangeArrowheads="1"/>
            </p:cNvSpPr>
            <p:nvPr/>
          </p:nvSpPr>
          <p:spPr bwMode="auto">
            <a:xfrm>
              <a:off x="2560638" y="2501900"/>
              <a:ext cx="2795588" cy="80962"/>
            </a:xfrm>
            <a:custGeom>
              <a:avLst/>
              <a:gdLst>
                <a:gd name="T0" fmla="*/ 0 w 2323"/>
                <a:gd name="T1" fmla="*/ 0 h 67"/>
                <a:gd name="T2" fmla="*/ 110 w 2323"/>
                <a:gd name="T3" fmla="*/ 67 h 67"/>
                <a:gd name="T4" fmla="*/ 2213 w 2323"/>
                <a:gd name="T5" fmla="*/ 67 h 67"/>
                <a:gd name="T6" fmla="*/ 2323 w 2323"/>
                <a:gd name="T7" fmla="*/ 0 h 67"/>
                <a:gd name="T8" fmla="*/ 0 w 2323"/>
                <a:gd name="T9" fmla="*/ 0 h 67"/>
              </a:gdLst>
              <a:ahLst/>
              <a:cxnLst>
                <a:cxn ang="0">
                  <a:pos x="T0" y="T1"/>
                </a:cxn>
                <a:cxn ang="0">
                  <a:pos x="T2" y="T3"/>
                </a:cxn>
                <a:cxn ang="0">
                  <a:pos x="T4" y="T5"/>
                </a:cxn>
                <a:cxn ang="0">
                  <a:pos x="T6" y="T7"/>
                </a:cxn>
                <a:cxn ang="0">
                  <a:pos x="T8" y="T9"/>
                </a:cxn>
              </a:cxnLst>
              <a:rect l="0" t="0" r="r" b="b"/>
              <a:pathLst>
                <a:path w="2323" h="67">
                  <a:moveTo>
                    <a:pt x="0" y="0"/>
                  </a:moveTo>
                  <a:cubicBezTo>
                    <a:pt x="11" y="38"/>
                    <a:pt x="56" y="67"/>
                    <a:pt x="110" y="67"/>
                  </a:cubicBezTo>
                  <a:cubicBezTo>
                    <a:pt x="2213" y="67"/>
                    <a:pt x="2213" y="67"/>
                    <a:pt x="2213" y="67"/>
                  </a:cubicBezTo>
                  <a:cubicBezTo>
                    <a:pt x="2267" y="67"/>
                    <a:pt x="2312" y="38"/>
                    <a:pt x="2323" y="0"/>
                  </a:cubicBezTo>
                  <a:lnTo>
                    <a:pt x="0" y="0"/>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20" name="Rectangle 66"/>
            <p:cNvSpPr>
              <a:spLocks noChangeArrowheads="1"/>
            </p:cNvSpPr>
            <p:nvPr/>
          </p:nvSpPr>
          <p:spPr bwMode="auto">
            <a:xfrm>
              <a:off x="3001963" y="1112838"/>
              <a:ext cx="1914525" cy="1196975"/>
            </a:xfrm>
            <a:prstGeom prst="rect">
              <a:avLst/>
            </a:prstGeom>
            <a:solidFill>
              <a:srgbClr val="A5E6E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6921" name="Rectangle 67"/>
            <p:cNvSpPr>
              <a:spLocks noChangeArrowheads="1"/>
            </p:cNvSpPr>
            <p:nvPr/>
          </p:nvSpPr>
          <p:spPr bwMode="auto">
            <a:xfrm>
              <a:off x="3001963" y="1112838"/>
              <a:ext cx="1914525"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6922" name="Freeform 68"/>
            <p:cNvSpPr>
              <a:spLocks noChangeArrowheads="1"/>
            </p:cNvSpPr>
            <p:nvPr/>
          </p:nvSpPr>
          <p:spPr bwMode="auto">
            <a:xfrm>
              <a:off x="3001963" y="1144588"/>
              <a:ext cx="1914525" cy="1165225"/>
            </a:xfrm>
            <a:custGeom>
              <a:avLst/>
              <a:gdLst>
                <a:gd name="T0" fmla="*/ 1206 w 1206"/>
                <a:gd name="T1" fmla="*/ 734 h 734"/>
                <a:gd name="T2" fmla="*/ 0 w 1206"/>
                <a:gd name="T3" fmla="*/ 734 h 734"/>
                <a:gd name="T4" fmla="*/ 16 w 1206"/>
                <a:gd name="T5" fmla="*/ 0 h 734"/>
                <a:gd name="T6" fmla="*/ 1189 w 1206"/>
                <a:gd name="T7" fmla="*/ 0 h 734"/>
                <a:gd name="T8" fmla="*/ 1206 w 1206"/>
                <a:gd name="T9" fmla="*/ 734 h 734"/>
              </a:gdLst>
              <a:ahLst/>
              <a:cxnLst>
                <a:cxn ang="0">
                  <a:pos x="T0" y="T1"/>
                </a:cxn>
                <a:cxn ang="0">
                  <a:pos x="T2" y="T3"/>
                </a:cxn>
                <a:cxn ang="0">
                  <a:pos x="T4" y="T5"/>
                </a:cxn>
                <a:cxn ang="0">
                  <a:pos x="T6" y="T7"/>
                </a:cxn>
                <a:cxn ang="0">
                  <a:pos x="T8" y="T9"/>
                </a:cxn>
              </a:cxnLst>
              <a:rect l="0" t="0" r="r" b="b"/>
              <a:pathLst>
                <a:path w="1206" h="734">
                  <a:moveTo>
                    <a:pt x="1206" y="734"/>
                  </a:moveTo>
                  <a:lnTo>
                    <a:pt x="0" y="734"/>
                  </a:lnTo>
                  <a:lnTo>
                    <a:pt x="16" y="0"/>
                  </a:lnTo>
                  <a:lnTo>
                    <a:pt x="1189" y="0"/>
                  </a:lnTo>
                  <a:lnTo>
                    <a:pt x="1206" y="734"/>
                  </a:lnTo>
                  <a:close/>
                </a:path>
              </a:pathLst>
            </a:custGeom>
            <a:solidFill>
              <a:srgbClr val="CDFA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23" name="Freeform 69"/>
            <p:cNvSpPr>
              <a:spLocks noChangeArrowheads="1"/>
            </p:cNvSpPr>
            <p:nvPr/>
          </p:nvSpPr>
          <p:spPr bwMode="auto">
            <a:xfrm>
              <a:off x="3001963" y="1144588"/>
              <a:ext cx="1914525" cy="1165225"/>
            </a:xfrm>
            <a:custGeom>
              <a:avLst/>
              <a:gdLst>
                <a:gd name="T0" fmla="*/ 1206 w 1206"/>
                <a:gd name="T1" fmla="*/ 734 h 734"/>
                <a:gd name="T2" fmla="*/ 0 w 1206"/>
                <a:gd name="T3" fmla="*/ 734 h 734"/>
                <a:gd name="T4" fmla="*/ 16 w 1206"/>
                <a:gd name="T5" fmla="*/ 0 h 734"/>
                <a:gd name="T6" fmla="*/ 1189 w 1206"/>
                <a:gd name="T7" fmla="*/ 0 h 734"/>
                <a:gd name="T8" fmla="*/ 1206 w 1206"/>
                <a:gd name="T9" fmla="*/ 734 h 734"/>
              </a:gdLst>
              <a:ahLst/>
              <a:cxnLst>
                <a:cxn ang="0">
                  <a:pos x="T0" y="T1"/>
                </a:cxn>
                <a:cxn ang="0">
                  <a:pos x="T2" y="T3"/>
                </a:cxn>
                <a:cxn ang="0">
                  <a:pos x="T4" y="T5"/>
                </a:cxn>
                <a:cxn ang="0">
                  <a:pos x="T6" y="T7"/>
                </a:cxn>
                <a:cxn ang="0">
                  <a:pos x="T8" y="T9"/>
                </a:cxn>
              </a:cxnLst>
              <a:rect l="0" t="0" r="r" b="b"/>
              <a:pathLst>
                <a:path w="1206" h="734">
                  <a:moveTo>
                    <a:pt x="1206" y="734"/>
                  </a:moveTo>
                  <a:lnTo>
                    <a:pt x="0" y="734"/>
                  </a:lnTo>
                  <a:lnTo>
                    <a:pt x="16" y="0"/>
                  </a:lnTo>
                  <a:lnTo>
                    <a:pt x="1189" y="0"/>
                  </a:lnTo>
                  <a:lnTo>
                    <a:pt x="1206" y="73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pic>
          <p:nvPicPr>
            <p:cNvPr id="36924" name="Picture 70"/>
            <p:cNvPicPr>
              <a:picLocks noChangeAspect="1" noChangeArrowheads="1"/>
            </p:cNvPicPr>
            <p:nvPr/>
          </p:nvPicPr>
          <p:blipFill>
            <a:blip r:embed="rId9" cstate="screen">
              <a:extLst>
                <a:ext uri="{28A0092B-C50C-407E-A947-70E740481C1C}">
                  <a14:useLocalDpi xmlns:a14="http://schemas.microsoft.com/office/drawing/2010/main"/>
                </a:ext>
              </a:extLst>
            </a:blip>
            <a:srcRect/>
            <a:stretch>
              <a:fillRect/>
            </a:stretch>
          </p:blipFill>
          <p:spPr bwMode="auto">
            <a:xfrm>
              <a:off x="4727575" y="1121522"/>
              <a:ext cx="117475" cy="3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925" name="Picture 71"/>
            <p:cNvPicPr>
              <a:picLocks noChangeAspect="1" noChangeArrowheads="1"/>
            </p:cNvPicPr>
            <p:nvPr/>
          </p:nvPicPr>
          <p:blipFill>
            <a:blip r:embed="rId10" cstate="screen">
              <a:extLst>
                <a:ext uri="{28A0092B-C50C-407E-A947-70E740481C1C}">
                  <a14:useLocalDpi xmlns:a14="http://schemas.microsoft.com/office/drawing/2010/main"/>
                </a:ext>
              </a:extLst>
            </a:blip>
            <a:srcRect/>
            <a:stretch>
              <a:fillRect/>
            </a:stretch>
          </p:blipFill>
          <p:spPr bwMode="auto">
            <a:xfrm>
              <a:off x="4727575" y="1153272"/>
              <a:ext cx="117475"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926" name="Picture 72"/>
            <p:cNvPicPr>
              <a:picLocks noChangeAspect="1" noChangeArrowheads="1"/>
            </p:cNvPicPr>
            <p:nvPr/>
          </p:nvPicPr>
          <p:blipFill>
            <a:blip r:embed="rId11" cstate="screen">
              <a:extLst>
                <a:ext uri="{28A0092B-C50C-407E-A947-70E740481C1C}">
                  <a14:useLocalDpi xmlns:a14="http://schemas.microsoft.com/office/drawing/2010/main"/>
                </a:ext>
              </a:extLst>
            </a:blip>
            <a:srcRect/>
            <a:stretch>
              <a:fillRect/>
            </a:stretch>
          </p:blipFill>
          <p:spPr bwMode="auto">
            <a:xfrm>
              <a:off x="4611688" y="1121522"/>
              <a:ext cx="68263" cy="3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927" name="Picture 73"/>
            <p:cNvPicPr>
              <a:picLocks noChangeAspect="1" noChangeArrowheads="1"/>
            </p:cNvPicPr>
            <p:nvPr/>
          </p:nvPicPr>
          <p:blipFill>
            <a:blip r:embed="rId12" cstate="screen">
              <a:extLst>
                <a:ext uri="{28A0092B-C50C-407E-A947-70E740481C1C}">
                  <a14:useLocalDpi xmlns:a14="http://schemas.microsoft.com/office/drawing/2010/main"/>
                </a:ext>
              </a:extLst>
            </a:blip>
            <a:srcRect/>
            <a:stretch>
              <a:fillRect/>
            </a:stretch>
          </p:blipFill>
          <p:spPr bwMode="auto">
            <a:xfrm>
              <a:off x="4611688" y="1153272"/>
              <a:ext cx="68263"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928" name="Oval 74"/>
            <p:cNvSpPr>
              <a:spLocks noChangeArrowheads="1"/>
            </p:cNvSpPr>
            <p:nvPr/>
          </p:nvSpPr>
          <p:spPr bwMode="auto">
            <a:xfrm>
              <a:off x="3930650" y="1027113"/>
              <a:ext cx="55563" cy="55562"/>
            </a:xfrm>
            <a:prstGeom prst="ellipse">
              <a:avLst/>
            </a:pr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36929" name="Oval 75"/>
            <p:cNvSpPr>
              <a:spLocks noChangeArrowheads="1"/>
            </p:cNvSpPr>
            <p:nvPr/>
          </p:nvSpPr>
          <p:spPr bwMode="auto">
            <a:xfrm>
              <a:off x="3937000" y="1033463"/>
              <a:ext cx="44450" cy="46037"/>
            </a:xfrm>
            <a:prstGeom prst="ellipse">
              <a:avLst/>
            </a:pr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36930" name="Freeform 76"/>
            <p:cNvSpPr>
              <a:spLocks noEditPoints="1" noChangeArrowheads="1"/>
            </p:cNvSpPr>
            <p:nvPr/>
          </p:nvSpPr>
          <p:spPr bwMode="auto">
            <a:xfrm>
              <a:off x="3467100" y="2387600"/>
              <a:ext cx="982663" cy="61912"/>
            </a:xfrm>
            <a:custGeom>
              <a:avLst/>
              <a:gdLst>
                <a:gd name="T0" fmla="*/ 615 w 619"/>
                <a:gd name="T1" fmla="*/ 4 h 39"/>
                <a:gd name="T2" fmla="*/ 615 w 619"/>
                <a:gd name="T3" fmla="*/ 35 h 39"/>
                <a:gd name="T4" fmla="*/ 4 w 619"/>
                <a:gd name="T5" fmla="*/ 35 h 39"/>
                <a:gd name="T6" fmla="*/ 4 w 619"/>
                <a:gd name="T7" fmla="*/ 4 h 39"/>
                <a:gd name="T8" fmla="*/ 615 w 619"/>
                <a:gd name="T9" fmla="*/ 4 h 39"/>
                <a:gd name="T10" fmla="*/ 619 w 619"/>
                <a:gd name="T11" fmla="*/ 0 h 39"/>
                <a:gd name="T12" fmla="*/ 0 w 619"/>
                <a:gd name="T13" fmla="*/ 0 h 39"/>
                <a:gd name="T14" fmla="*/ 0 w 619"/>
                <a:gd name="T15" fmla="*/ 39 h 39"/>
                <a:gd name="T16" fmla="*/ 619 w 619"/>
                <a:gd name="T17" fmla="*/ 39 h 39"/>
                <a:gd name="T18" fmla="*/ 619 w 619"/>
                <a:gd name="T19"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19" h="39">
                  <a:moveTo>
                    <a:pt x="615" y="4"/>
                  </a:moveTo>
                  <a:lnTo>
                    <a:pt x="615" y="35"/>
                  </a:lnTo>
                  <a:lnTo>
                    <a:pt x="4" y="35"/>
                  </a:lnTo>
                  <a:lnTo>
                    <a:pt x="4" y="4"/>
                  </a:lnTo>
                  <a:lnTo>
                    <a:pt x="615" y="4"/>
                  </a:lnTo>
                  <a:close/>
                  <a:moveTo>
                    <a:pt x="619" y="0"/>
                  </a:moveTo>
                  <a:lnTo>
                    <a:pt x="0" y="0"/>
                  </a:lnTo>
                  <a:lnTo>
                    <a:pt x="0" y="39"/>
                  </a:lnTo>
                  <a:lnTo>
                    <a:pt x="619" y="39"/>
                  </a:lnTo>
                  <a:lnTo>
                    <a:pt x="619" y="0"/>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31" name="Freeform 77"/>
            <p:cNvSpPr>
              <a:spLocks noEditPoints="1" noChangeArrowheads="1"/>
            </p:cNvSpPr>
            <p:nvPr/>
          </p:nvSpPr>
          <p:spPr bwMode="auto">
            <a:xfrm>
              <a:off x="3467100" y="2387600"/>
              <a:ext cx="982663" cy="61912"/>
            </a:xfrm>
            <a:custGeom>
              <a:avLst/>
              <a:gdLst>
                <a:gd name="T0" fmla="*/ 615 w 619"/>
                <a:gd name="T1" fmla="*/ 4 h 39"/>
                <a:gd name="T2" fmla="*/ 615 w 619"/>
                <a:gd name="T3" fmla="*/ 35 h 39"/>
                <a:gd name="T4" fmla="*/ 4 w 619"/>
                <a:gd name="T5" fmla="*/ 35 h 39"/>
                <a:gd name="T6" fmla="*/ 4 w 619"/>
                <a:gd name="T7" fmla="*/ 4 h 39"/>
                <a:gd name="T8" fmla="*/ 615 w 619"/>
                <a:gd name="T9" fmla="*/ 4 h 39"/>
                <a:gd name="T10" fmla="*/ 619 w 619"/>
                <a:gd name="T11" fmla="*/ 0 h 39"/>
                <a:gd name="T12" fmla="*/ 0 w 619"/>
                <a:gd name="T13" fmla="*/ 0 h 39"/>
                <a:gd name="T14" fmla="*/ 0 w 619"/>
                <a:gd name="T15" fmla="*/ 39 h 39"/>
                <a:gd name="T16" fmla="*/ 619 w 619"/>
                <a:gd name="T17" fmla="*/ 39 h 39"/>
                <a:gd name="T18" fmla="*/ 619 w 619"/>
                <a:gd name="T19"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19" h="39">
                  <a:moveTo>
                    <a:pt x="615" y="4"/>
                  </a:moveTo>
                  <a:lnTo>
                    <a:pt x="615" y="35"/>
                  </a:lnTo>
                  <a:lnTo>
                    <a:pt x="4" y="35"/>
                  </a:lnTo>
                  <a:lnTo>
                    <a:pt x="4" y="4"/>
                  </a:lnTo>
                  <a:lnTo>
                    <a:pt x="615" y="4"/>
                  </a:lnTo>
                  <a:moveTo>
                    <a:pt x="619" y="0"/>
                  </a:moveTo>
                  <a:lnTo>
                    <a:pt x="0" y="0"/>
                  </a:lnTo>
                  <a:lnTo>
                    <a:pt x="0" y="39"/>
                  </a:lnTo>
                  <a:lnTo>
                    <a:pt x="619" y="39"/>
                  </a:lnTo>
                  <a:lnTo>
                    <a:pt x="6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32" name="Oval 78"/>
            <p:cNvSpPr>
              <a:spLocks noChangeArrowheads="1"/>
            </p:cNvSpPr>
            <p:nvPr/>
          </p:nvSpPr>
          <p:spPr bwMode="auto">
            <a:xfrm>
              <a:off x="2620963" y="2424113"/>
              <a:ext cx="41275" cy="39687"/>
            </a:xfrm>
            <a:prstGeom prst="ellipse">
              <a:avLst/>
            </a:pr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36933" name="Oval 79"/>
            <p:cNvSpPr>
              <a:spLocks noChangeArrowheads="1"/>
            </p:cNvSpPr>
            <p:nvPr/>
          </p:nvSpPr>
          <p:spPr bwMode="auto">
            <a:xfrm>
              <a:off x="2625725" y="2428875"/>
              <a:ext cx="31750" cy="30162"/>
            </a:xfrm>
            <a:prstGeom prst="ellipse">
              <a:avLst/>
            </a:pr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36934" name="Oval 80"/>
            <p:cNvSpPr>
              <a:spLocks noChangeArrowheads="1"/>
            </p:cNvSpPr>
            <p:nvPr/>
          </p:nvSpPr>
          <p:spPr bwMode="auto">
            <a:xfrm>
              <a:off x="2686050" y="2424113"/>
              <a:ext cx="41275" cy="39687"/>
            </a:xfrm>
            <a:prstGeom prst="ellipse">
              <a:avLst/>
            </a:pr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36935" name="Oval 81"/>
            <p:cNvSpPr>
              <a:spLocks noChangeArrowheads="1"/>
            </p:cNvSpPr>
            <p:nvPr/>
          </p:nvSpPr>
          <p:spPr bwMode="auto">
            <a:xfrm>
              <a:off x="2690813" y="2428875"/>
              <a:ext cx="31750" cy="30162"/>
            </a:xfrm>
            <a:prstGeom prst="ellipse">
              <a:avLst/>
            </a:pr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36936" name="Oval 82"/>
            <p:cNvSpPr>
              <a:spLocks noChangeArrowheads="1"/>
            </p:cNvSpPr>
            <p:nvPr/>
          </p:nvSpPr>
          <p:spPr bwMode="auto">
            <a:xfrm>
              <a:off x="2751138" y="2424113"/>
              <a:ext cx="41275" cy="39687"/>
            </a:xfrm>
            <a:prstGeom prst="ellipse">
              <a:avLst/>
            </a:pr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36937" name="Oval 83"/>
            <p:cNvSpPr>
              <a:spLocks noChangeArrowheads="1"/>
            </p:cNvSpPr>
            <p:nvPr/>
          </p:nvSpPr>
          <p:spPr bwMode="auto">
            <a:xfrm>
              <a:off x="2757488" y="2428875"/>
              <a:ext cx="30163" cy="30162"/>
            </a:xfrm>
            <a:prstGeom prst="ellipse">
              <a:avLst/>
            </a:pr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grpSp>
      <p:grpSp>
        <p:nvGrpSpPr>
          <p:cNvPr id="36938" name="组合 2130"/>
          <p:cNvGrpSpPr>
            <a:grpSpLocks/>
          </p:cNvGrpSpPr>
          <p:nvPr/>
        </p:nvGrpSpPr>
        <p:grpSpPr bwMode="auto">
          <a:xfrm>
            <a:off x="542925" y="3297238"/>
            <a:ext cx="1490663" cy="1490662"/>
            <a:chOff x="542925" y="3316100"/>
            <a:chExt cx="1490663" cy="1490663"/>
          </a:xfrm>
        </p:grpSpPr>
        <p:grpSp>
          <p:nvGrpSpPr>
            <p:cNvPr id="36939" name="组合 2128"/>
            <p:cNvGrpSpPr>
              <a:grpSpLocks/>
            </p:cNvGrpSpPr>
            <p:nvPr/>
          </p:nvGrpSpPr>
          <p:grpSpPr bwMode="auto">
            <a:xfrm>
              <a:off x="542925" y="3316100"/>
              <a:ext cx="1490663" cy="1490663"/>
              <a:chOff x="542925" y="3490912"/>
              <a:chExt cx="1490663" cy="1490663"/>
            </a:xfrm>
          </p:grpSpPr>
          <p:sp>
            <p:nvSpPr>
              <p:cNvPr id="36940" name="AutoShape 85"/>
              <p:cNvSpPr>
                <a:spLocks noChangeAspect="1" noChangeArrowheads="1" noTextEdit="1"/>
              </p:cNvSpPr>
              <p:nvPr/>
            </p:nvSpPr>
            <p:spPr bwMode="auto">
              <a:xfrm>
                <a:off x="590550" y="3533775"/>
                <a:ext cx="1435100" cy="144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zh-CN" altLang="en-US"/>
              </a:p>
            </p:txBody>
          </p:sp>
          <p:sp>
            <p:nvSpPr>
              <p:cNvPr id="36941" name="Freeform 88"/>
              <p:cNvSpPr>
                <a:spLocks noChangeArrowheads="1"/>
              </p:cNvSpPr>
              <p:nvPr/>
            </p:nvSpPr>
            <p:spPr bwMode="auto">
              <a:xfrm>
                <a:off x="1311275" y="4260850"/>
                <a:ext cx="249238" cy="247650"/>
              </a:xfrm>
              <a:custGeom>
                <a:avLst/>
                <a:gdLst>
                  <a:gd name="T0" fmla="*/ 157 w 157"/>
                  <a:gd name="T1" fmla="*/ 97 h 156"/>
                  <a:gd name="T2" fmla="*/ 98 w 157"/>
                  <a:gd name="T3" fmla="*/ 156 h 156"/>
                  <a:gd name="T4" fmla="*/ 0 w 157"/>
                  <a:gd name="T5" fmla="*/ 60 h 156"/>
                  <a:gd name="T6" fmla="*/ 60 w 157"/>
                  <a:gd name="T7" fmla="*/ 0 h 156"/>
                  <a:gd name="T8" fmla="*/ 157 w 157"/>
                  <a:gd name="T9" fmla="*/ 97 h 156"/>
                </a:gdLst>
                <a:ahLst/>
                <a:cxnLst>
                  <a:cxn ang="0">
                    <a:pos x="T0" y="T1"/>
                  </a:cxn>
                  <a:cxn ang="0">
                    <a:pos x="T2" y="T3"/>
                  </a:cxn>
                  <a:cxn ang="0">
                    <a:pos x="T4" y="T5"/>
                  </a:cxn>
                  <a:cxn ang="0">
                    <a:pos x="T6" y="T7"/>
                  </a:cxn>
                  <a:cxn ang="0">
                    <a:pos x="T8" y="T9"/>
                  </a:cxn>
                </a:cxnLst>
                <a:rect l="0" t="0" r="r" b="b"/>
                <a:pathLst>
                  <a:path w="157" h="156">
                    <a:moveTo>
                      <a:pt x="157" y="97"/>
                    </a:moveTo>
                    <a:lnTo>
                      <a:pt x="98" y="156"/>
                    </a:lnTo>
                    <a:lnTo>
                      <a:pt x="0" y="60"/>
                    </a:lnTo>
                    <a:lnTo>
                      <a:pt x="60" y="0"/>
                    </a:lnTo>
                    <a:lnTo>
                      <a:pt x="157" y="97"/>
                    </a:lnTo>
                    <a:close/>
                  </a:path>
                </a:pathLst>
              </a:custGeom>
              <a:solidFill>
                <a:srgbClr val="DADBD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42" name="Freeform 89"/>
              <p:cNvSpPr>
                <a:spLocks noChangeArrowheads="1"/>
              </p:cNvSpPr>
              <p:nvPr/>
            </p:nvSpPr>
            <p:spPr bwMode="auto">
              <a:xfrm>
                <a:off x="1311275" y="4340225"/>
                <a:ext cx="168275" cy="168275"/>
              </a:xfrm>
              <a:custGeom>
                <a:avLst/>
                <a:gdLst>
                  <a:gd name="T0" fmla="*/ 10 w 106"/>
                  <a:gd name="T1" fmla="*/ 0 h 106"/>
                  <a:gd name="T2" fmla="*/ 0 w 106"/>
                  <a:gd name="T3" fmla="*/ 10 h 106"/>
                  <a:gd name="T4" fmla="*/ 98 w 106"/>
                  <a:gd name="T5" fmla="*/ 106 h 106"/>
                  <a:gd name="T6" fmla="*/ 106 w 106"/>
                  <a:gd name="T7" fmla="*/ 98 h 106"/>
                  <a:gd name="T8" fmla="*/ 10 w 106"/>
                  <a:gd name="T9" fmla="*/ 0 h 106"/>
                </a:gdLst>
                <a:ahLst/>
                <a:cxnLst>
                  <a:cxn ang="0">
                    <a:pos x="T0" y="T1"/>
                  </a:cxn>
                  <a:cxn ang="0">
                    <a:pos x="T2" y="T3"/>
                  </a:cxn>
                  <a:cxn ang="0">
                    <a:pos x="T4" y="T5"/>
                  </a:cxn>
                  <a:cxn ang="0">
                    <a:pos x="T6" y="T7"/>
                  </a:cxn>
                  <a:cxn ang="0">
                    <a:pos x="T8" y="T9"/>
                  </a:cxn>
                </a:cxnLst>
                <a:rect l="0" t="0" r="r" b="b"/>
                <a:pathLst>
                  <a:path w="106" h="106">
                    <a:moveTo>
                      <a:pt x="10" y="0"/>
                    </a:moveTo>
                    <a:lnTo>
                      <a:pt x="0" y="10"/>
                    </a:lnTo>
                    <a:lnTo>
                      <a:pt x="98" y="106"/>
                    </a:lnTo>
                    <a:lnTo>
                      <a:pt x="106" y="98"/>
                    </a:lnTo>
                    <a:lnTo>
                      <a:pt x="10" y="0"/>
                    </a:lnTo>
                    <a:close/>
                  </a:path>
                </a:pathLst>
              </a:custGeom>
              <a:solidFill>
                <a:srgbClr val="D6D8D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43" name="Freeform 90"/>
              <p:cNvSpPr>
                <a:spLocks noChangeArrowheads="1"/>
              </p:cNvSpPr>
              <p:nvPr/>
            </p:nvSpPr>
            <p:spPr bwMode="auto">
              <a:xfrm>
                <a:off x="1349375" y="4260850"/>
                <a:ext cx="211138" cy="212725"/>
              </a:xfrm>
              <a:custGeom>
                <a:avLst/>
                <a:gdLst>
                  <a:gd name="T0" fmla="*/ 0 w 133"/>
                  <a:gd name="T1" fmla="*/ 36 h 134"/>
                  <a:gd name="T2" fmla="*/ 96 w 133"/>
                  <a:gd name="T3" fmla="*/ 134 h 134"/>
                  <a:gd name="T4" fmla="*/ 133 w 133"/>
                  <a:gd name="T5" fmla="*/ 97 h 134"/>
                  <a:gd name="T6" fmla="*/ 36 w 133"/>
                  <a:gd name="T7" fmla="*/ 0 h 134"/>
                  <a:gd name="T8" fmla="*/ 0 w 133"/>
                  <a:gd name="T9" fmla="*/ 36 h 134"/>
                </a:gdLst>
                <a:ahLst/>
                <a:cxnLst>
                  <a:cxn ang="0">
                    <a:pos x="T0" y="T1"/>
                  </a:cxn>
                  <a:cxn ang="0">
                    <a:pos x="T2" y="T3"/>
                  </a:cxn>
                  <a:cxn ang="0">
                    <a:pos x="T4" y="T5"/>
                  </a:cxn>
                  <a:cxn ang="0">
                    <a:pos x="T6" y="T7"/>
                  </a:cxn>
                  <a:cxn ang="0">
                    <a:pos x="T8" y="T9"/>
                  </a:cxn>
                </a:cxnLst>
                <a:rect l="0" t="0" r="r" b="b"/>
                <a:pathLst>
                  <a:path w="133" h="134">
                    <a:moveTo>
                      <a:pt x="0" y="36"/>
                    </a:moveTo>
                    <a:lnTo>
                      <a:pt x="96" y="134"/>
                    </a:lnTo>
                    <a:lnTo>
                      <a:pt x="133" y="97"/>
                    </a:lnTo>
                    <a:lnTo>
                      <a:pt x="36" y="0"/>
                    </a:lnTo>
                    <a:lnTo>
                      <a:pt x="0" y="36"/>
                    </a:lnTo>
                    <a:close/>
                  </a:path>
                </a:pathLst>
              </a:custGeom>
              <a:solidFill>
                <a:srgbClr val="D6D8D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44" name="Freeform 91"/>
              <p:cNvSpPr>
                <a:spLocks noChangeArrowheads="1"/>
              </p:cNvSpPr>
              <p:nvPr/>
            </p:nvSpPr>
            <p:spPr bwMode="auto">
              <a:xfrm>
                <a:off x="1384300" y="4260850"/>
                <a:ext cx="176213" cy="174625"/>
              </a:xfrm>
              <a:custGeom>
                <a:avLst/>
                <a:gdLst>
                  <a:gd name="T0" fmla="*/ 0 w 111"/>
                  <a:gd name="T1" fmla="*/ 14 h 110"/>
                  <a:gd name="T2" fmla="*/ 98 w 111"/>
                  <a:gd name="T3" fmla="*/ 110 h 110"/>
                  <a:gd name="T4" fmla="*/ 111 w 111"/>
                  <a:gd name="T5" fmla="*/ 97 h 110"/>
                  <a:gd name="T6" fmla="*/ 14 w 111"/>
                  <a:gd name="T7" fmla="*/ 0 h 110"/>
                  <a:gd name="T8" fmla="*/ 0 w 111"/>
                  <a:gd name="T9" fmla="*/ 14 h 110"/>
                </a:gdLst>
                <a:ahLst/>
                <a:cxnLst>
                  <a:cxn ang="0">
                    <a:pos x="T0" y="T1"/>
                  </a:cxn>
                  <a:cxn ang="0">
                    <a:pos x="T2" y="T3"/>
                  </a:cxn>
                  <a:cxn ang="0">
                    <a:pos x="T4" y="T5"/>
                  </a:cxn>
                  <a:cxn ang="0">
                    <a:pos x="T6" y="T7"/>
                  </a:cxn>
                  <a:cxn ang="0">
                    <a:pos x="T8" y="T9"/>
                  </a:cxn>
                </a:cxnLst>
                <a:rect l="0" t="0" r="r" b="b"/>
                <a:pathLst>
                  <a:path w="111" h="110">
                    <a:moveTo>
                      <a:pt x="0" y="14"/>
                    </a:moveTo>
                    <a:lnTo>
                      <a:pt x="98" y="110"/>
                    </a:lnTo>
                    <a:lnTo>
                      <a:pt x="111" y="97"/>
                    </a:lnTo>
                    <a:lnTo>
                      <a:pt x="14" y="0"/>
                    </a:lnTo>
                    <a:lnTo>
                      <a:pt x="0" y="14"/>
                    </a:lnTo>
                    <a:close/>
                  </a:path>
                </a:pathLst>
              </a:custGeom>
              <a:solidFill>
                <a:srgbClr val="CFCFC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45" name="Freeform 92"/>
              <p:cNvSpPr>
                <a:spLocks noEditPoints="1" noChangeArrowheads="1"/>
              </p:cNvSpPr>
              <p:nvPr/>
            </p:nvSpPr>
            <p:spPr bwMode="auto">
              <a:xfrm>
                <a:off x="542925" y="3490912"/>
                <a:ext cx="1017588" cy="1017588"/>
              </a:xfrm>
              <a:custGeom>
                <a:avLst/>
                <a:gdLst>
                  <a:gd name="T0" fmla="*/ 103 w 406"/>
                  <a:gd name="T1" fmla="*/ 103 h 406"/>
                  <a:gd name="T2" fmla="*/ 303 w 406"/>
                  <a:gd name="T3" fmla="*/ 103 h 406"/>
                  <a:gd name="T4" fmla="*/ 303 w 406"/>
                  <a:gd name="T5" fmla="*/ 303 h 406"/>
                  <a:gd name="T6" fmla="*/ 103 w 406"/>
                  <a:gd name="T7" fmla="*/ 303 h 406"/>
                  <a:gd name="T8" fmla="*/ 103 w 406"/>
                  <a:gd name="T9" fmla="*/ 103 h 406"/>
                  <a:gd name="T10" fmla="*/ 72 w 406"/>
                  <a:gd name="T11" fmla="*/ 72 h 406"/>
                  <a:gd name="T12" fmla="*/ 72 w 406"/>
                  <a:gd name="T13" fmla="*/ 334 h 406"/>
                  <a:gd name="T14" fmla="*/ 334 w 406"/>
                  <a:gd name="T15" fmla="*/ 334 h 406"/>
                  <a:gd name="T16" fmla="*/ 334 w 406"/>
                  <a:gd name="T17" fmla="*/ 72 h 406"/>
                  <a:gd name="T18" fmla="*/ 72 w 406"/>
                  <a:gd name="T19" fmla="*/ 72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6" h="406">
                    <a:moveTo>
                      <a:pt x="103" y="103"/>
                    </a:moveTo>
                    <a:cubicBezTo>
                      <a:pt x="158" y="48"/>
                      <a:pt x="248" y="48"/>
                      <a:pt x="303" y="103"/>
                    </a:cubicBezTo>
                    <a:cubicBezTo>
                      <a:pt x="358" y="158"/>
                      <a:pt x="358" y="248"/>
                      <a:pt x="303" y="303"/>
                    </a:cubicBezTo>
                    <a:cubicBezTo>
                      <a:pt x="248" y="358"/>
                      <a:pt x="158" y="358"/>
                      <a:pt x="103" y="303"/>
                    </a:cubicBezTo>
                    <a:cubicBezTo>
                      <a:pt x="48" y="248"/>
                      <a:pt x="48" y="158"/>
                      <a:pt x="103" y="103"/>
                    </a:cubicBezTo>
                    <a:moveTo>
                      <a:pt x="72" y="72"/>
                    </a:moveTo>
                    <a:cubicBezTo>
                      <a:pt x="0" y="145"/>
                      <a:pt x="0" y="262"/>
                      <a:pt x="72" y="334"/>
                    </a:cubicBezTo>
                    <a:cubicBezTo>
                      <a:pt x="144" y="406"/>
                      <a:pt x="262" y="406"/>
                      <a:pt x="334" y="334"/>
                    </a:cubicBezTo>
                    <a:cubicBezTo>
                      <a:pt x="406" y="262"/>
                      <a:pt x="406" y="145"/>
                      <a:pt x="334" y="72"/>
                    </a:cubicBezTo>
                    <a:cubicBezTo>
                      <a:pt x="262" y="0"/>
                      <a:pt x="144" y="0"/>
                      <a:pt x="72" y="72"/>
                    </a:cubicBezTo>
                  </a:path>
                </a:pathLst>
              </a:custGeom>
              <a:solidFill>
                <a:srgbClr val="E2A24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46" name="Freeform 93"/>
              <p:cNvSpPr>
                <a:spLocks noEditPoints="1" noChangeArrowheads="1"/>
              </p:cNvSpPr>
              <p:nvPr/>
            </p:nvSpPr>
            <p:spPr bwMode="auto">
              <a:xfrm>
                <a:off x="542925" y="3490912"/>
                <a:ext cx="1017588" cy="1017588"/>
              </a:xfrm>
              <a:custGeom>
                <a:avLst/>
                <a:gdLst>
                  <a:gd name="T0" fmla="*/ 72 w 406"/>
                  <a:gd name="T1" fmla="*/ 72 h 406"/>
                  <a:gd name="T2" fmla="*/ 72 w 406"/>
                  <a:gd name="T3" fmla="*/ 334 h 406"/>
                  <a:gd name="T4" fmla="*/ 334 w 406"/>
                  <a:gd name="T5" fmla="*/ 334 h 406"/>
                  <a:gd name="T6" fmla="*/ 334 w 406"/>
                  <a:gd name="T7" fmla="*/ 72 h 406"/>
                  <a:gd name="T8" fmla="*/ 72 w 406"/>
                  <a:gd name="T9" fmla="*/ 72 h 406"/>
                  <a:gd name="T10" fmla="*/ 319 w 406"/>
                  <a:gd name="T11" fmla="*/ 319 h 406"/>
                  <a:gd name="T12" fmla="*/ 87 w 406"/>
                  <a:gd name="T13" fmla="*/ 319 h 406"/>
                  <a:gd name="T14" fmla="*/ 87 w 406"/>
                  <a:gd name="T15" fmla="*/ 87 h 406"/>
                  <a:gd name="T16" fmla="*/ 319 w 406"/>
                  <a:gd name="T17" fmla="*/ 87 h 406"/>
                  <a:gd name="T18" fmla="*/ 319 w 406"/>
                  <a:gd name="T19" fmla="*/ 319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6" h="406">
                    <a:moveTo>
                      <a:pt x="72" y="72"/>
                    </a:moveTo>
                    <a:cubicBezTo>
                      <a:pt x="0" y="145"/>
                      <a:pt x="0" y="262"/>
                      <a:pt x="72" y="334"/>
                    </a:cubicBezTo>
                    <a:cubicBezTo>
                      <a:pt x="144" y="406"/>
                      <a:pt x="262" y="406"/>
                      <a:pt x="334" y="334"/>
                    </a:cubicBezTo>
                    <a:cubicBezTo>
                      <a:pt x="406" y="262"/>
                      <a:pt x="406" y="145"/>
                      <a:pt x="334" y="72"/>
                    </a:cubicBezTo>
                    <a:cubicBezTo>
                      <a:pt x="262" y="0"/>
                      <a:pt x="144" y="0"/>
                      <a:pt x="72" y="72"/>
                    </a:cubicBezTo>
                    <a:moveTo>
                      <a:pt x="319" y="319"/>
                    </a:moveTo>
                    <a:cubicBezTo>
                      <a:pt x="255" y="383"/>
                      <a:pt x="151" y="383"/>
                      <a:pt x="87" y="319"/>
                    </a:cubicBezTo>
                    <a:cubicBezTo>
                      <a:pt x="23" y="255"/>
                      <a:pt x="23" y="151"/>
                      <a:pt x="87" y="87"/>
                    </a:cubicBezTo>
                    <a:cubicBezTo>
                      <a:pt x="151" y="23"/>
                      <a:pt x="255" y="23"/>
                      <a:pt x="319" y="87"/>
                    </a:cubicBezTo>
                    <a:cubicBezTo>
                      <a:pt x="383" y="151"/>
                      <a:pt x="383" y="255"/>
                      <a:pt x="319" y="319"/>
                    </a:cubicBezTo>
                  </a:path>
                </a:pathLst>
              </a:custGeom>
              <a:solidFill>
                <a:srgbClr val="DB8B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47" name="Freeform 94"/>
              <p:cNvSpPr>
                <a:spLocks noChangeArrowheads="1"/>
              </p:cNvSpPr>
              <p:nvPr/>
            </p:nvSpPr>
            <p:spPr bwMode="auto">
              <a:xfrm>
                <a:off x="1423988" y="4375150"/>
                <a:ext cx="609600" cy="606425"/>
              </a:xfrm>
              <a:custGeom>
                <a:avLst/>
                <a:gdLst>
                  <a:gd name="T0" fmla="*/ 0 w 243"/>
                  <a:gd name="T1" fmla="*/ 46 h 242"/>
                  <a:gd name="T2" fmla="*/ 183 w 243"/>
                  <a:gd name="T3" fmla="*/ 229 h 242"/>
                  <a:gd name="T4" fmla="*/ 228 w 243"/>
                  <a:gd name="T5" fmla="*/ 229 h 242"/>
                  <a:gd name="T6" fmla="*/ 230 w 243"/>
                  <a:gd name="T7" fmla="*/ 228 h 242"/>
                  <a:gd name="T8" fmla="*/ 230 w 243"/>
                  <a:gd name="T9" fmla="*/ 182 h 242"/>
                  <a:gd name="T10" fmla="*/ 47 w 243"/>
                  <a:gd name="T11" fmla="*/ 0 h 242"/>
                  <a:gd name="T12" fmla="*/ 0 w 243"/>
                  <a:gd name="T13" fmla="*/ 46 h 242"/>
                </a:gdLst>
                <a:ahLst/>
                <a:cxnLst>
                  <a:cxn ang="0">
                    <a:pos x="T0" y="T1"/>
                  </a:cxn>
                  <a:cxn ang="0">
                    <a:pos x="T2" y="T3"/>
                  </a:cxn>
                  <a:cxn ang="0">
                    <a:pos x="T4" y="T5"/>
                  </a:cxn>
                  <a:cxn ang="0">
                    <a:pos x="T6" y="T7"/>
                  </a:cxn>
                  <a:cxn ang="0">
                    <a:pos x="T8" y="T9"/>
                  </a:cxn>
                  <a:cxn ang="0">
                    <a:pos x="T10" y="T11"/>
                  </a:cxn>
                  <a:cxn ang="0">
                    <a:pos x="T12" y="T13"/>
                  </a:cxn>
                </a:cxnLst>
                <a:rect l="0" t="0" r="r" b="b"/>
                <a:pathLst>
                  <a:path w="243" h="242">
                    <a:moveTo>
                      <a:pt x="0" y="46"/>
                    </a:moveTo>
                    <a:cubicBezTo>
                      <a:pt x="183" y="229"/>
                      <a:pt x="183" y="229"/>
                      <a:pt x="183" y="229"/>
                    </a:cubicBezTo>
                    <a:cubicBezTo>
                      <a:pt x="196" y="242"/>
                      <a:pt x="216" y="242"/>
                      <a:pt x="228" y="229"/>
                    </a:cubicBezTo>
                    <a:cubicBezTo>
                      <a:pt x="230" y="228"/>
                      <a:pt x="230" y="228"/>
                      <a:pt x="230" y="228"/>
                    </a:cubicBezTo>
                    <a:cubicBezTo>
                      <a:pt x="243" y="215"/>
                      <a:pt x="243" y="195"/>
                      <a:pt x="230" y="182"/>
                    </a:cubicBezTo>
                    <a:cubicBezTo>
                      <a:pt x="47" y="0"/>
                      <a:pt x="47" y="0"/>
                      <a:pt x="47" y="0"/>
                    </a:cubicBezTo>
                    <a:lnTo>
                      <a:pt x="0" y="46"/>
                    </a:lnTo>
                    <a:close/>
                  </a:path>
                </a:pathLst>
              </a:custGeom>
              <a:solidFill>
                <a:srgbClr val="EA767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48" name="Freeform 95"/>
              <p:cNvSpPr>
                <a:spLocks noChangeArrowheads="1"/>
              </p:cNvSpPr>
              <p:nvPr/>
            </p:nvSpPr>
            <p:spPr bwMode="auto">
              <a:xfrm>
                <a:off x="1423988" y="4479925"/>
                <a:ext cx="503238" cy="492125"/>
              </a:xfrm>
              <a:custGeom>
                <a:avLst/>
                <a:gdLst>
                  <a:gd name="T0" fmla="*/ 5 w 201"/>
                  <a:gd name="T1" fmla="*/ 0 h 196"/>
                  <a:gd name="T2" fmla="*/ 0 w 201"/>
                  <a:gd name="T3" fmla="*/ 4 h 196"/>
                  <a:gd name="T4" fmla="*/ 183 w 201"/>
                  <a:gd name="T5" fmla="*/ 187 h 196"/>
                  <a:gd name="T6" fmla="*/ 201 w 201"/>
                  <a:gd name="T7" fmla="*/ 196 h 196"/>
                  <a:gd name="T8" fmla="*/ 5 w 201"/>
                  <a:gd name="T9" fmla="*/ 0 h 196"/>
                </a:gdLst>
                <a:ahLst/>
                <a:cxnLst>
                  <a:cxn ang="0">
                    <a:pos x="T0" y="T1"/>
                  </a:cxn>
                  <a:cxn ang="0">
                    <a:pos x="T2" y="T3"/>
                  </a:cxn>
                  <a:cxn ang="0">
                    <a:pos x="T4" y="T5"/>
                  </a:cxn>
                  <a:cxn ang="0">
                    <a:pos x="T6" y="T7"/>
                  </a:cxn>
                  <a:cxn ang="0">
                    <a:pos x="T8" y="T9"/>
                  </a:cxn>
                </a:cxnLst>
                <a:rect l="0" t="0" r="r" b="b"/>
                <a:pathLst>
                  <a:path w="201" h="196">
                    <a:moveTo>
                      <a:pt x="5" y="0"/>
                    </a:moveTo>
                    <a:cubicBezTo>
                      <a:pt x="0" y="4"/>
                      <a:pt x="0" y="4"/>
                      <a:pt x="0" y="4"/>
                    </a:cubicBezTo>
                    <a:cubicBezTo>
                      <a:pt x="183" y="187"/>
                      <a:pt x="183" y="187"/>
                      <a:pt x="183" y="187"/>
                    </a:cubicBezTo>
                    <a:cubicBezTo>
                      <a:pt x="188" y="192"/>
                      <a:pt x="195" y="195"/>
                      <a:pt x="201" y="196"/>
                    </a:cubicBezTo>
                    <a:lnTo>
                      <a:pt x="5" y="0"/>
                    </a:lnTo>
                    <a:close/>
                  </a:path>
                </a:pathLst>
              </a:custGeom>
              <a:solidFill>
                <a:srgbClr val="E2494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49" name="Freeform 96"/>
              <p:cNvSpPr>
                <a:spLocks noChangeArrowheads="1"/>
              </p:cNvSpPr>
              <p:nvPr/>
            </p:nvSpPr>
            <p:spPr bwMode="auto">
              <a:xfrm>
                <a:off x="1479550" y="4375150"/>
                <a:ext cx="554038" cy="576263"/>
              </a:xfrm>
              <a:custGeom>
                <a:avLst/>
                <a:gdLst>
                  <a:gd name="T0" fmla="*/ 0 w 221"/>
                  <a:gd name="T1" fmla="*/ 24 h 230"/>
                  <a:gd name="T2" fmla="*/ 206 w 221"/>
                  <a:gd name="T3" fmla="*/ 230 h 230"/>
                  <a:gd name="T4" fmla="*/ 206 w 221"/>
                  <a:gd name="T5" fmla="*/ 229 h 230"/>
                  <a:gd name="T6" fmla="*/ 208 w 221"/>
                  <a:gd name="T7" fmla="*/ 228 h 230"/>
                  <a:gd name="T8" fmla="*/ 208 w 221"/>
                  <a:gd name="T9" fmla="*/ 182 h 230"/>
                  <a:gd name="T10" fmla="*/ 25 w 221"/>
                  <a:gd name="T11" fmla="*/ 0 h 230"/>
                  <a:gd name="T12" fmla="*/ 0 w 221"/>
                  <a:gd name="T13" fmla="*/ 24 h 230"/>
                </a:gdLst>
                <a:ahLst/>
                <a:cxnLst>
                  <a:cxn ang="0">
                    <a:pos x="T0" y="T1"/>
                  </a:cxn>
                  <a:cxn ang="0">
                    <a:pos x="T2" y="T3"/>
                  </a:cxn>
                  <a:cxn ang="0">
                    <a:pos x="T4" y="T5"/>
                  </a:cxn>
                  <a:cxn ang="0">
                    <a:pos x="T6" y="T7"/>
                  </a:cxn>
                  <a:cxn ang="0">
                    <a:pos x="T8" y="T9"/>
                  </a:cxn>
                  <a:cxn ang="0">
                    <a:pos x="T10" y="T11"/>
                  </a:cxn>
                  <a:cxn ang="0">
                    <a:pos x="T12" y="T13"/>
                  </a:cxn>
                </a:cxnLst>
                <a:rect l="0" t="0" r="r" b="b"/>
                <a:pathLst>
                  <a:path w="221" h="230">
                    <a:moveTo>
                      <a:pt x="0" y="24"/>
                    </a:moveTo>
                    <a:cubicBezTo>
                      <a:pt x="206" y="230"/>
                      <a:pt x="206" y="230"/>
                      <a:pt x="206" y="230"/>
                    </a:cubicBezTo>
                    <a:cubicBezTo>
                      <a:pt x="206" y="229"/>
                      <a:pt x="206" y="229"/>
                      <a:pt x="206" y="229"/>
                    </a:cubicBezTo>
                    <a:cubicBezTo>
                      <a:pt x="208" y="228"/>
                      <a:pt x="208" y="228"/>
                      <a:pt x="208" y="228"/>
                    </a:cubicBezTo>
                    <a:cubicBezTo>
                      <a:pt x="221" y="215"/>
                      <a:pt x="221" y="195"/>
                      <a:pt x="208" y="182"/>
                    </a:cubicBezTo>
                    <a:cubicBezTo>
                      <a:pt x="25" y="0"/>
                      <a:pt x="25" y="0"/>
                      <a:pt x="25" y="0"/>
                    </a:cubicBezTo>
                    <a:lnTo>
                      <a:pt x="0" y="24"/>
                    </a:lnTo>
                    <a:close/>
                  </a:path>
                </a:pathLst>
              </a:custGeom>
              <a:solidFill>
                <a:srgbClr val="E2494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50" name="Freeform 97"/>
              <p:cNvSpPr>
                <a:spLocks noChangeArrowheads="1"/>
              </p:cNvSpPr>
              <p:nvPr/>
            </p:nvSpPr>
            <p:spPr bwMode="auto">
              <a:xfrm>
                <a:off x="1514475" y="4375150"/>
                <a:ext cx="514350" cy="533400"/>
              </a:xfrm>
              <a:custGeom>
                <a:avLst/>
                <a:gdLst>
                  <a:gd name="T0" fmla="*/ 0 w 205"/>
                  <a:gd name="T1" fmla="*/ 10 h 213"/>
                  <a:gd name="T2" fmla="*/ 202 w 205"/>
                  <a:gd name="T3" fmla="*/ 213 h 213"/>
                  <a:gd name="T4" fmla="*/ 194 w 205"/>
                  <a:gd name="T5" fmla="*/ 182 h 213"/>
                  <a:gd name="T6" fmla="*/ 11 w 205"/>
                  <a:gd name="T7" fmla="*/ 0 h 213"/>
                  <a:gd name="T8" fmla="*/ 0 w 205"/>
                  <a:gd name="T9" fmla="*/ 10 h 213"/>
                </a:gdLst>
                <a:ahLst/>
                <a:cxnLst>
                  <a:cxn ang="0">
                    <a:pos x="T0" y="T1"/>
                  </a:cxn>
                  <a:cxn ang="0">
                    <a:pos x="T2" y="T3"/>
                  </a:cxn>
                  <a:cxn ang="0">
                    <a:pos x="T4" y="T5"/>
                  </a:cxn>
                  <a:cxn ang="0">
                    <a:pos x="T6" y="T7"/>
                  </a:cxn>
                  <a:cxn ang="0">
                    <a:pos x="T8" y="T9"/>
                  </a:cxn>
                </a:cxnLst>
                <a:rect l="0" t="0" r="r" b="b"/>
                <a:pathLst>
                  <a:path w="205" h="213">
                    <a:moveTo>
                      <a:pt x="0" y="10"/>
                    </a:moveTo>
                    <a:cubicBezTo>
                      <a:pt x="202" y="213"/>
                      <a:pt x="202" y="213"/>
                      <a:pt x="202" y="213"/>
                    </a:cubicBezTo>
                    <a:cubicBezTo>
                      <a:pt x="205" y="202"/>
                      <a:pt x="202" y="191"/>
                      <a:pt x="194" y="182"/>
                    </a:cubicBezTo>
                    <a:cubicBezTo>
                      <a:pt x="11" y="0"/>
                      <a:pt x="11" y="0"/>
                      <a:pt x="11" y="0"/>
                    </a:cubicBezTo>
                    <a:lnTo>
                      <a:pt x="0" y="10"/>
                    </a:lnTo>
                    <a:close/>
                  </a:path>
                </a:pathLst>
              </a:custGeom>
              <a:solidFill>
                <a:srgbClr val="DB1C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grpSp>
        <p:sp>
          <p:nvSpPr>
            <p:cNvPr id="2130" name="椭圆 2129"/>
            <p:cNvSpPr/>
            <p:nvPr/>
          </p:nvSpPr>
          <p:spPr>
            <a:xfrm>
              <a:off x="685800" y="3455800"/>
              <a:ext cx="725488" cy="725487"/>
            </a:xfrm>
            <a:prstGeom prst="ellipse">
              <a:avLst/>
            </a:prstGeom>
            <a:gradFill flip="none" rotWithShape="1">
              <a:gsLst>
                <a:gs pos="0">
                  <a:schemeClr val="accent1">
                    <a:lumMod val="5000"/>
                    <a:lumOff val="95000"/>
                    <a:alpha val="9000"/>
                  </a:schemeClr>
                </a:gs>
                <a:gs pos="100000">
                  <a:schemeClr val="bg1">
                    <a:alpha val="15000"/>
                  </a:schemeClr>
                </a:gs>
              </a:gsLst>
              <a:lin ang="5400000" scaled="1"/>
              <a:tileRect/>
            </a:gradFill>
            <a:ln>
              <a:noFill/>
            </a:ln>
          </p:spPr>
          <p:txBody>
            <a:bodyPr/>
            <a:lstStyle/>
            <a:p>
              <a:pPr fontAlgn="auto">
                <a:spcBef>
                  <a:spcPts val="0"/>
                </a:spcBef>
                <a:spcAft>
                  <a:spcPts val="0"/>
                </a:spcAft>
                <a:buFontTx/>
                <a:buNone/>
                <a:defRPr/>
              </a:pPr>
              <a:endParaRPr lang="zh-CN" altLang="en-US">
                <a:latin typeface="+mn-lt"/>
                <a:ea typeface="+mn-ea"/>
              </a:endParaRPr>
            </a:p>
          </p:txBody>
        </p:sp>
      </p:grpSp>
      <p:grpSp>
        <p:nvGrpSpPr>
          <p:cNvPr id="36952" name="组合 132"/>
          <p:cNvGrpSpPr>
            <a:grpSpLocks/>
          </p:cNvGrpSpPr>
          <p:nvPr/>
        </p:nvGrpSpPr>
        <p:grpSpPr bwMode="auto">
          <a:xfrm>
            <a:off x="5275263" y="4384675"/>
            <a:ext cx="838200" cy="827088"/>
            <a:chOff x="2530475" y="2481263"/>
            <a:chExt cx="1609725" cy="1589087"/>
          </a:xfrm>
        </p:grpSpPr>
        <p:sp>
          <p:nvSpPr>
            <p:cNvPr id="36953" name="Freeform 7"/>
            <p:cNvSpPr>
              <a:spLocks noChangeArrowheads="1"/>
            </p:cNvSpPr>
            <p:nvPr/>
          </p:nvSpPr>
          <p:spPr bwMode="auto">
            <a:xfrm>
              <a:off x="2530475" y="2481263"/>
              <a:ext cx="1609725" cy="1589087"/>
            </a:xfrm>
            <a:custGeom>
              <a:avLst/>
              <a:gdLst>
                <a:gd name="T0" fmla="*/ 387 w 1014"/>
                <a:gd name="T1" fmla="*/ 0 h 1001"/>
                <a:gd name="T2" fmla="*/ 0 w 1014"/>
                <a:gd name="T3" fmla="*/ 218 h 1001"/>
                <a:gd name="T4" fmla="*/ 442 w 1014"/>
                <a:gd name="T5" fmla="*/ 1001 h 1001"/>
                <a:gd name="T6" fmla="*/ 1014 w 1014"/>
                <a:gd name="T7" fmla="*/ 678 h 1001"/>
                <a:gd name="T8" fmla="*/ 677 w 1014"/>
                <a:gd name="T9" fmla="*/ 81 h 1001"/>
                <a:gd name="T10" fmla="*/ 387 w 1014"/>
                <a:gd name="T11" fmla="*/ 0 h 1001"/>
              </a:gdLst>
              <a:ahLst/>
              <a:cxnLst>
                <a:cxn ang="0">
                  <a:pos x="T0" y="T1"/>
                </a:cxn>
                <a:cxn ang="0">
                  <a:pos x="T2" y="T3"/>
                </a:cxn>
                <a:cxn ang="0">
                  <a:pos x="T4" y="T5"/>
                </a:cxn>
                <a:cxn ang="0">
                  <a:pos x="T6" y="T7"/>
                </a:cxn>
                <a:cxn ang="0">
                  <a:pos x="T8" y="T9"/>
                </a:cxn>
                <a:cxn ang="0">
                  <a:pos x="T10" y="T11"/>
                </a:cxn>
              </a:cxnLst>
              <a:rect l="0" t="0" r="r" b="b"/>
              <a:pathLst>
                <a:path w="1014" h="1001">
                  <a:moveTo>
                    <a:pt x="387" y="0"/>
                  </a:moveTo>
                  <a:lnTo>
                    <a:pt x="0" y="218"/>
                  </a:lnTo>
                  <a:lnTo>
                    <a:pt x="442" y="1001"/>
                  </a:lnTo>
                  <a:lnTo>
                    <a:pt x="1014" y="678"/>
                  </a:lnTo>
                  <a:lnTo>
                    <a:pt x="677" y="81"/>
                  </a:lnTo>
                  <a:lnTo>
                    <a:pt x="38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54" name="Freeform 8"/>
            <p:cNvSpPr>
              <a:spLocks noChangeArrowheads="1"/>
            </p:cNvSpPr>
            <p:nvPr/>
          </p:nvSpPr>
          <p:spPr bwMode="auto">
            <a:xfrm>
              <a:off x="3144838" y="2481263"/>
              <a:ext cx="460375" cy="293687"/>
            </a:xfrm>
            <a:custGeom>
              <a:avLst/>
              <a:gdLst>
                <a:gd name="T0" fmla="*/ 0 w 290"/>
                <a:gd name="T1" fmla="*/ 0 h 185"/>
                <a:gd name="T2" fmla="*/ 104 w 290"/>
                <a:gd name="T3" fmla="*/ 185 h 185"/>
                <a:gd name="T4" fmla="*/ 290 w 290"/>
                <a:gd name="T5" fmla="*/ 81 h 185"/>
                <a:gd name="T6" fmla="*/ 0 w 290"/>
                <a:gd name="T7" fmla="*/ 0 h 185"/>
              </a:gdLst>
              <a:ahLst/>
              <a:cxnLst>
                <a:cxn ang="0">
                  <a:pos x="T0" y="T1"/>
                </a:cxn>
                <a:cxn ang="0">
                  <a:pos x="T2" y="T3"/>
                </a:cxn>
                <a:cxn ang="0">
                  <a:pos x="T4" y="T5"/>
                </a:cxn>
                <a:cxn ang="0">
                  <a:pos x="T6" y="T7"/>
                </a:cxn>
              </a:cxnLst>
              <a:rect l="0" t="0" r="r" b="b"/>
              <a:pathLst>
                <a:path w="290" h="185">
                  <a:moveTo>
                    <a:pt x="0" y="0"/>
                  </a:moveTo>
                  <a:lnTo>
                    <a:pt x="104" y="185"/>
                  </a:lnTo>
                  <a:lnTo>
                    <a:pt x="290" y="81"/>
                  </a:lnTo>
                  <a:lnTo>
                    <a:pt x="0" y="0"/>
                  </a:lnTo>
                  <a:close/>
                </a:path>
              </a:pathLst>
            </a:custGeom>
            <a:solidFill>
              <a:srgbClr val="E4E4E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55" name="Freeform 9"/>
            <p:cNvSpPr>
              <a:spLocks noChangeArrowheads="1"/>
            </p:cNvSpPr>
            <p:nvPr/>
          </p:nvSpPr>
          <p:spPr bwMode="auto">
            <a:xfrm>
              <a:off x="2784475" y="2887663"/>
              <a:ext cx="330200" cy="195262"/>
            </a:xfrm>
            <a:custGeom>
              <a:avLst/>
              <a:gdLst>
                <a:gd name="T0" fmla="*/ 208 w 208"/>
                <a:gd name="T1" fmla="*/ 8 h 123"/>
                <a:gd name="T2" fmla="*/ 3 w 208"/>
                <a:gd name="T3" fmla="*/ 123 h 123"/>
                <a:gd name="T4" fmla="*/ 0 w 208"/>
                <a:gd name="T5" fmla="*/ 116 h 123"/>
                <a:gd name="T6" fmla="*/ 205 w 208"/>
                <a:gd name="T7" fmla="*/ 0 h 123"/>
                <a:gd name="T8" fmla="*/ 208 w 208"/>
                <a:gd name="T9" fmla="*/ 8 h 123"/>
              </a:gdLst>
              <a:ahLst/>
              <a:cxnLst>
                <a:cxn ang="0">
                  <a:pos x="T0" y="T1"/>
                </a:cxn>
                <a:cxn ang="0">
                  <a:pos x="T2" y="T3"/>
                </a:cxn>
                <a:cxn ang="0">
                  <a:pos x="T4" y="T5"/>
                </a:cxn>
                <a:cxn ang="0">
                  <a:pos x="T6" y="T7"/>
                </a:cxn>
                <a:cxn ang="0">
                  <a:pos x="T8" y="T9"/>
                </a:cxn>
              </a:cxnLst>
              <a:rect l="0" t="0" r="r" b="b"/>
              <a:pathLst>
                <a:path w="208" h="123">
                  <a:moveTo>
                    <a:pt x="208" y="8"/>
                  </a:moveTo>
                  <a:lnTo>
                    <a:pt x="3" y="123"/>
                  </a:lnTo>
                  <a:lnTo>
                    <a:pt x="0" y="116"/>
                  </a:lnTo>
                  <a:lnTo>
                    <a:pt x="205" y="0"/>
                  </a:lnTo>
                  <a:lnTo>
                    <a:pt x="208" y="8"/>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56" name="Freeform 10"/>
            <p:cNvSpPr>
              <a:spLocks noChangeArrowheads="1"/>
            </p:cNvSpPr>
            <p:nvPr/>
          </p:nvSpPr>
          <p:spPr bwMode="auto">
            <a:xfrm>
              <a:off x="2801938" y="2919413"/>
              <a:ext cx="330200" cy="195262"/>
            </a:xfrm>
            <a:custGeom>
              <a:avLst/>
              <a:gdLst>
                <a:gd name="T0" fmla="*/ 208 w 208"/>
                <a:gd name="T1" fmla="*/ 7 h 123"/>
                <a:gd name="T2" fmla="*/ 3 w 208"/>
                <a:gd name="T3" fmla="*/ 123 h 123"/>
                <a:gd name="T4" fmla="*/ 0 w 208"/>
                <a:gd name="T5" fmla="*/ 115 h 123"/>
                <a:gd name="T6" fmla="*/ 205 w 208"/>
                <a:gd name="T7" fmla="*/ 0 h 123"/>
                <a:gd name="T8" fmla="*/ 208 w 208"/>
                <a:gd name="T9" fmla="*/ 7 h 123"/>
              </a:gdLst>
              <a:ahLst/>
              <a:cxnLst>
                <a:cxn ang="0">
                  <a:pos x="T0" y="T1"/>
                </a:cxn>
                <a:cxn ang="0">
                  <a:pos x="T2" y="T3"/>
                </a:cxn>
                <a:cxn ang="0">
                  <a:pos x="T4" y="T5"/>
                </a:cxn>
                <a:cxn ang="0">
                  <a:pos x="T6" y="T7"/>
                </a:cxn>
                <a:cxn ang="0">
                  <a:pos x="T8" y="T9"/>
                </a:cxn>
              </a:cxnLst>
              <a:rect l="0" t="0" r="r" b="b"/>
              <a:pathLst>
                <a:path w="208" h="123">
                  <a:moveTo>
                    <a:pt x="208" y="7"/>
                  </a:moveTo>
                  <a:lnTo>
                    <a:pt x="3" y="123"/>
                  </a:lnTo>
                  <a:lnTo>
                    <a:pt x="0" y="115"/>
                  </a:lnTo>
                  <a:lnTo>
                    <a:pt x="205" y="0"/>
                  </a:lnTo>
                  <a:lnTo>
                    <a:pt x="208" y="7"/>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57" name="Freeform 11"/>
            <p:cNvSpPr>
              <a:spLocks noChangeArrowheads="1"/>
            </p:cNvSpPr>
            <p:nvPr/>
          </p:nvSpPr>
          <p:spPr bwMode="auto">
            <a:xfrm>
              <a:off x="2819400" y="2952750"/>
              <a:ext cx="333375" cy="192087"/>
            </a:xfrm>
            <a:custGeom>
              <a:avLst/>
              <a:gdLst>
                <a:gd name="T0" fmla="*/ 210 w 210"/>
                <a:gd name="T1" fmla="*/ 6 h 121"/>
                <a:gd name="T2" fmla="*/ 5 w 210"/>
                <a:gd name="T3" fmla="*/ 121 h 121"/>
                <a:gd name="T4" fmla="*/ 0 w 210"/>
                <a:gd name="T5" fmla="*/ 115 h 121"/>
                <a:gd name="T6" fmla="*/ 205 w 210"/>
                <a:gd name="T7" fmla="*/ 0 h 121"/>
                <a:gd name="T8" fmla="*/ 210 w 210"/>
                <a:gd name="T9" fmla="*/ 6 h 121"/>
              </a:gdLst>
              <a:ahLst/>
              <a:cxnLst>
                <a:cxn ang="0">
                  <a:pos x="T0" y="T1"/>
                </a:cxn>
                <a:cxn ang="0">
                  <a:pos x="T2" y="T3"/>
                </a:cxn>
                <a:cxn ang="0">
                  <a:pos x="T4" y="T5"/>
                </a:cxn>
                <a:cxn ang="0">
                  <a:pos x="T6" y="T7"/>
                </a:cxn>
                <a:cxn ang="0">
                  <a:pos x="T8" y="T9"/>
                </a:cxn>
              </a:cxnLst>
              <a:rect l="0" t="0" r="r" b="b"/>
              <a:pathLst>
                <a:path w="210" h="121">
                  <a:moveTo>
                    <a:pt x="210" y="6"/>
                  </a:moveTo>
                  <a:lnTo>
                    <a:pt x="5" y="121"/>
                  </a:lnTo>
                  <a:lnTo>
                    <a:pt x="0" y="115"/>
                  </a:lnTo>
                  <a:lnTo>
                    <a:pt x="205" y="0"/>
                  </a:lnTo>
                  <a:lnTo>
                    <a:pt x="210" y="6"/>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58" name="Freeform 12"/>
            <p:cNvSpPr>
              <a:spLocks noChangeArrowheads="1"/>
            </p:cNvSpPr>
            <p:nvPr/>
          </p:nvSpPr>
          <p:spPr bwMode="auto">
            <a:xfrm>
              <a:off x="2840038" y="2984500"/>
              <a:ext cx="330200" cy="193675"/>
            </a:xfrm>
            <a:custGeom>
              <a:avLst/>
              <a:gdLst>
                <a:gd name="T0" fmla="*/ 208 w 208"/>
                <a:gd name="T1" fmla="*/ 7 h 122"/>
                <a:gd name="T2" fmla="*/ 3 w 208"/>
                <a:gd name="T3" fmla="*/ 122 h 122"/>
                <a:gd name="T4" fmla="*/ 0 w 208"/>
                <a:gd name="T5" fmla="*/ 115 h 122"/>
                <a:gd name="T6" fmla="*/ 203 w 208"/>
                <a:gd name="T7" fmla="*/ 0 h 122"/>
                <a:gd name="T8" fmla="*/ 208 w 208"/>
                <a:gd name="T9" fmla="*/ 7 h 122"/>
              </a:gdLst>
              <a:ahLst/>
              <a:cxnLst>
                <a:cxn ang="0">
                  <a:pos x="T0" y="T1"/>
                </a:cxn>
                <a:cxn ang="0">
                  <a:pos x="T2" y="T3"/>
                </a:cxn>
                <a:cxn ang="0">
                  <a:pos x="T4" y="T5"/>
                </a:cxn>
                <a:cxn ang="0">
                  <a:pos x="T6" y="T7"/>
                </a:cxn>
                <a:cxn ang="0">
                  <a:pos x="T8" y="T9"/>
                </a:cxn>
              </a:cxnLst>
              <a:rect l="0" t="0" r="r" b="b"/>
              <a:pathLst>
                <a:path w="208" h="122">
                  <a:moveTo>
                    <a:pt x="208" y="7"/>
                  </a:moveTo>
                  <a:lnTo>
                    <a:pt x="3" y="122"/>
                  </a:lnTo>
                  <a:lnTo>
                    <a:pt x="0" y="115"/>
                  </a:lnTo>
                  <a:lnTo>
                    <a:pt x="203" y="0"/>
                  </a:lnTo>
                  <a:lnTo>
                    <a:pt x="208" y="7"/>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59" name="Freeform 13"/>
            <p:cNvSpPr>
              <a:spLocks noChangeArrowheads="1"/>
            </p:cNvSpPr>
            <p:nvPr/>
          </p:nvSpPr>
          <p:spPr bwMode="auto">
            <a:xfrm>
              <a:off x="3535363" y="3267075"/>
              <a:ext cx="330200" cy="195262"/>
            </a:xfrm>
            <a:custGeom>
              <a:avLst/>
              <a:gdLst>
                <a:gd name="T0" fmla="*/ 208 w 208"/>
                <a:gd name="T1" fmla="*/ 8 h 123"/>
                <a:gd name="T2" fmla="*/ 3 w 208"/>
                <a:gd name="T3" fmla="*/ 123 h 123"/>
                <a:gd name="T4" fmla="*/ 0 w 208"/>
                <a:gd name="T5" fmla="*/ 117 h 123"/>
                <a:gd name="T6" fmla="*/ 205 w 208"/>
                <a:gd name="T7" fmla="*/ 0 h 123"/>
                <a:gd name="T8" fmla="*/ 208 w 208"/>
                <a:gd name="T9" fmla="*/ 8 h 123"/>
              </a:gdLst>
              <a:ahLst/>
              <a:cxnLst>
                <a:cxn ang="0">
                  <a:pos x="T0" y="T1"/>
                </a:cxn>
                <a:cxn ang="0">
                  <a:pos x="T2" y="T3"/>
                </a:cxn>
                <a:cxn ang="0">
                  <a:pos x="T4" y="T5"/>
                </a:cxn>
                <a:cxn ang="0">
                  <a:pos x="T6" y="T7"/>
                </a:cxn>
                <a:cxn ang="0">
                  <a:pos x="T8" y="T9"/>
                </a:cxn>
              </a:cxnLst>
              <a:rect l="0" t="0" r="r" b="b"/>
              <a:pathLst>
                <a:path w="208" h="123">
                  <a:moveTo>
                    <a:pt x="208" y="8"/>
                  </a:moveTo>
                  <a:lnTo>
                    <a:pt x="3" y="123"/>
                  </a:lnTo>
                  <a:lnTo>
                    <a:pt x="0" y="117"/>
                  </a:lnTo>
                  <a:lnTo>
                    <a:pt x="205" y="0"/>
                  </a:lnTo>
                  <a:lnTo>
                    <a:pt x="208" y="8"/>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60" name="Freeform 14"/>
            <p:cNvSpPr>
              <a:spLocks noChangeArrowheads="1"/>
            </p:cNvSpPr>
            <p:nvPr/>
          </p:nvSpPr>
          <p:spPr bwMode="auto">
            <a:xfrm>
              <a:off x="3552825" y="3300413"/>
              <a:ext cx="330200" cy="195262"/>
            </a:xfrm>
            <a:custGeom>
              <a:avLst/>
              <a:gdLst>
                <a:gd name="T0" fmla="*/ 208 w 208"/>
                <a:gd name="T1" fmla="*/ 6 h 123"/>
                <a:gd name="T2" fmla="*/ 5 w 208"/>
                <a:gd name="T3" fmla="*/ 123 h 123"/>
                <a:gd name="T4" fmla="*/ 0 w 208"/>
                <a:gd name="T5" fmla="*/ 116 h 123"/>
                <a:gd name="T6" fmla="*/ 205 w 208"/>
                <a:gd name="T7" fmla="*/ 0 h 123"/>
                <a:gd name="T8" fmla="*/ 208 w 208"/>
                <a:gd name="T9" fmla="*/ 6 h 123"/>
              </a:gdLst>
              <a:ahLst/>
              <a:cxnLst>
                <a:cxn ang="0">
                  <a:pos x="T0" y="T1"/>
                </a:cxn>
                <a:cxn ang="0">
                  <a:pos x="T2" y="T3"/>
                </a:cxn>
                <a:cxn ang="0">
                  <a:pos x="T4" y="T5"/>
                </a:cxn>
                <a:cxn ang="0">
                  <a:pos x="T6" y="T7"/>
                </a:cxn>
                <a:cxn ang="0">
                  <a:pos x="T8" y="T9"/>
                </a:cxn>
              </a:cxnLst>
              <a:rect l="0" t="0" r="r" b="b"/>
              <a:pathLst>
                <a:path w="208" h="123">
                  <a:moveTo>
                    <a:pt x="208" y="6"/>
                  </a:moveTo>
                  <a:lnTo>
                    <a:pt x="5" y="123"/>
                  </a:lnTo>
                  <a:lnTo>
                    <a:pt x="0" y="116"/>
                  </a:lnTo>
                  <a:lnTo>
                    <a:pt x="205" y="0"/>
                  </a:lnTo>
                  <a:lnTo>
                    <a:pt x="208" y="6"/>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61" name="Freeform 15"/>
            <p:cNvSpPr>
              <a:spLocks noChangeArrowheads="1"/>
            </p:cNvSpPr>
            <p:nvPr/>
          </p:nvSpPr>
          <p:spPr bwMode="auto">
            <a:xfrm>
              <a:off x="3570288" y="3332163"/>
              <a:ext cx="333375" cy="195262"/>
            </a:xfrm>
            <a:custGeom>
              <a:avLst/>
              <a:gdLst>
                <a:gd name="T0" fmla="*/ 210 w 210"/>
                <a:gd name="T1" fmla="*/ 7 h 123"/>
                <a:gd name="T2" fmla="*/ 5 w 210"/>
                <a:gd name="T3" fmla="*/ 123 h 123"/>
                <a:gd name="T4" fmla="*/ 0 w 210"/>
                <a:gd name="T5" fmla="*/ 115 h 123"/>
                <a:gd name="T6" fmla="*/ 205 w 210"/>
                <a:gd name="T7" fmla="*/ 0 h 123"/>
                <a:gd name="T8" fmla="*/ 210 w 210"/>
                <a:gd name="T9" fmla="*/ 7 h 123"/>
              </a:gdLst>
              <a:ahLst/>
              <a:cxnLst>
                <a:cxn ang="0">
                  <a:pos x="T0" y="T1"/>
                </a:cxn>
                <a:cxn ang="0">
                  <a:pos x="T2" y="T3"/>
                </a:cxn>
                <a:cxn ang="0">
                  <a:pos x="T4" y="T5"/>
                </a:cxn>
                <a:cxn ang="0">
                  <a:pos x="T6" y="T7"/>
                </a:cxn>
                <a:cxn ang="0">
                  <a:pos x="T8" y="T9"/>
                </a:cxn>
              </a:cxnLst>
              <a:rect l="0" t="0" r="r" b="b"/>
              <a:pathLst>
                <a:path w="210" h="123">
                  <a:moveTo>
                    <a:pt x="210" y="7"/>
                  </a:moveTo>
                  <a:lnTo>
                    <a:pt x="5" y="123"/>
                  </a:lnTo>
                  <a:lnTo>
                    <a:pt x="0" y="115"/>
                  </a:lnTo>
                  <a:lnTo>
                    <a:pt x="205" y="0"/>
                  </a:lnTo>
                  <a:lnTo>
                    <a:pt x="210" y="7"/>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62" name="Freeform 16"/>
            <p:cNvSpPr>
              <a:spLocks noChangeArrowheads="1"/>
            </p:cNvSpPr>
            <p:nvPr/>
          </p:nvSpPr>
          <p:spPr bwMode="auto">
            <a:xfrm>
              <a:off x="3590925" y="3365500"/>
              <a:ext cx="330200" cy="192087"/>
            </a:xfrm>
            <a:custGeom>
              <a:avLst/>
              <a:gdLst>
                <a:gd name="T0" fmla="*/ 208 w 208"/>
                <a:gd name="T1" fmla="*/ 6 h 121"/>
                <a:gd name="T2" fmla="*/ 3 w 208"/>
                <a:gd name="T3" fmla="*/ 121 h 121"/>
                <a:gd name="T4" fmla="*/ 0 w 208"/>
                <a:gd name="T5" fmla="*/ 115 h 121"/>
                <a:gd name="T6" fmla="*/ 205 w 208"/>
                <a:gd name="T7" fmla="*/ 0 h 121"/>
                <a:gd name="T8" fmla="*/ 208 w 208"/>
                <a:gd name="T9" fmla="*/ 6 h 121"/>
              </a:gdLst>
              <a:ahLst/>
              <a:cxnLst>
                <a:cxn ang="0">
                  <a:pos x="T0" y="T1"/>
                </a:cxn>
                <a:cxn ang="0">
                  <a:pos x="T2" y="T3"/>
                </a:cxn>
                <a:cxn ang="0">
                  <a:pos x="T4" y="T5"/>
                </a:cxn>
                <a:cxn ang="0">
                  <a:pos x="T6" y="T7"/>
                </a:cxn>
                <a:cxn ang="0">
                  <a:pos x="T8" y="T9"/>
                </a:cxn>
              </a:cxnLst>
              <a:rect l="0" t="0" r="r" b="b"/>
              <a:pathLst>
                <a:path w="208" h="121">
                  <a:moveTo>
                    <a:pt x="208" y="6"/>
                  </a:moveTo>
                  <a:lnTo>
                    <a:pt x="3" y="121"/>
                  </a:lnTo>
                  <a:lnTo>
                    <a:pt x="0" y="115"/>
                  </a:lnTo>
                  <a:lnTo>
                    <a:pt x="205" y="0"/>
                  </a:lnTo>
                  <a:lnTo>
                    <a:pt x="208" y="6"/>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63" name="Freeform 17"/>
            <p:cNvSpPr>
              <a:spLocks noChangeArrowheads="1"/>
            </p:cNvSpPr>
            <p:nvPr/>
          </p:nvSpPr>
          <p:spPr bwMode="auto">
            <a:xfrm>
              <a:off x="2900363" y="2865438"/>
              <a:ext cx="738188" cy="422275"/>
            </a:xfrm>
            <a:custGeom>
              <a:avLst/>
              <a:gdLst>
                <a:gd name="T0" fmla="*/ 465 w 465"/>
                <a:gd name="T1" fmla="*/ 6 h 266"/>
                <a:gd name="T2" fmla="*/ 4 w 465"/>
                <a:gd name="T3" fmla="*/ 266 h 266"/>
                <a:gd name="T4" fmla="*/ 0 w 465"/>
                <a:gd name="T5" fmla="*/ 260 h 266"/>
                <a:gd name="T6" fmla="*/ 462 w 465"/>
                <a:gd name="T7" fmla="*/ 0 h 266"/>
                <a:gd name="T8" fmla="*/ 465 w 465"/>
                <a:gd name="T9" fmla="*/ 6 h 266"/>
              </a:gdLst>
              <a:ahLst/>
              <a:cxnLst>
                <a:cxn ang="0">
                  <a:pos x="T0" y="T1"/>
                </a:cxn>
                <a:cxn ang="0">
                  <a:pos x="T2" y="T3"/>
                </a:cxn>
                <a:cxn ang="0">
                  <a:pos x="T4" y="T5"/>
                </a:cxn>
                <a:cxn ang="0">
                  <a:pos x="T6" y="T7"/>
                </a:cxn>
                <a:cxn ang="0">
                  <a:pos x="T8" y="T9"/>
                </a:cxn>
              </a:cxnLst>
              <a:rect l="0" t="0" r="r" b="b"/>
              <a:pathLst>
                <a:path w="465" h="266">
                  <a:moveTo>
                    <a:pt x="465" y="6"/>
                  </a:moveTo>
                  <a:lnTo>
                    <a:pt x="4" y="266"/>
                  </a:lnTo>
                  <a:lnTo>
                    <a:pt x="0" y="260"/>
                  </a:lnTo>
                  <a:lnTo>
                    <a:pt x="462" y="0"/>
                  </a:lnTo>
                  <a:lnTo>
                    <a:pt x="465" y="6"/>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64" name="Freeform 18"/>
            <p:cNvSpPr>
              <a:spLocks noChangeArrowheads="1"/>
            </p:cNvSpPr>
            <p:nvPr/>
          </p:nvSpPr>
          <p:spPr bwMode="auto">
            <a:xfrm>
              <a:off x="2919413" y="2897188"/>
              <a:ext cx="736600" cy="422275"/>
            </a:xfrm>
            <a:custGeom>
              <a:avLst/>
              <a:gdLst>
                <a:gd name="T0" fmla="*/ 464 w 464"/>
                <a:gd name="T1" fmla="*/ 6 h 266"/>
                <a:gd name="T2" fmla="*/ 4 w 464"/>
                <a:gd name="T3" fmla="*/ 266 h 266"/>
                <a:gd name="T4" fmla="*/ 0 w 464"/>
                <a:gd name="T5" fmla="*/ 260 h 266"/>
                <a:gd name="T6" fmla="*/ 461 w 464"/>
                <a:gd name="T7" fmla="*/ 0 h 266"/>
                <a:gd name="T8" fmla="*/ 464 w 464"/>
                <a:gd name="T9" fmla="*/ 6 h 266"/>
              </a:gdLst>
              <a:ahLst/>
              <a:cxnLst>
                <a:cxn ang="0">
                  <a:pos x="T0" y="T1"/>
                </a:cxn>
                <a:cxn ang="0">
                  <a:pos x="T2" y="T3"/>
                </a:cxn>
                <a:cxn ang="0">
                  <a:pos x="T4" y="T5"/>
                </a:cxn>
                <a:cxn ang="0">
                  <a:pos x="T6" y="T7"/>
                </a:cxn>
                <a:cxn ang="0">
                  <a:pos x="T8" y="T9"/>
                </a:cxn>
              </a:cxnLst>
              <a:rect l="0" t="0" r="r" b="b"/>
              <a:pathLst>
                <a:path w="464" h="266">
                  <a:moveTo>
                    <a:pt x="464" y="6"/>
                  </a:moveTo>
                  <a:lnTo>
                    <a:pt x="4" y="266"/>
                  </a:lnTo>
                  <a:lnTo>
                    <a:pt x="0" y="260"/>
                  </a:lnTo>
                  <a:lnTo>
                    <a:pt x="461" y="0"/>
                  </a:lnTo>
                  <a:lnTo>
                    <a:pt x="464" y="6"/>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65" name="Freeform 19"/>
            <p:cNvSpPr>
              <a:spLocks noChangeArrowheads="1"/>
            </p:cNvSpPr>
            <p:nvPr/>
          </p:nvSpPr>
          <p:spPr bwMode="auto">
            <a:xfrm>
              <a:off x="2936875" y="2930525"/>
              <a:ext cx="738188" cy="422275"/>
            </a:xfrm>
            <a:custGeom>
              <a:avLst/>
              <a:gdLst>
                <a:gd name="T0" fmla="*/ 465 w 465"/>
                <a:gd name="T1" fmla="*/ 6 h 266"/>
                <a:gd name="T2" fmla="*/ 4 w 465"/>
                <a:gd name="T3" fmla="*/ 266 h 266"/>
                <a:gd name="T4" fmla="*/ 0 w 465"/>
                <a:gd name="T5" fmla="*/ 260 h 266"/>
                <a:gd name="T6" fmla="*/ 461 w 465"/>
                <a:gd name="T7" fmla="*/ 0 h 266"/>
                <a:gd name="T8" fmla="*/ 465 w 465"/>
                <a:gd name="T9" fmla="*/ 6 h 266"/>
              </a:gdLst>
              <a:ahLst/>
              <a:cxnLst>
                <a:cxn ang="0">
                  <a:pos x="T0" y="T1"/>
                </a:cxn>
                <a:cxn ang="0">
                  <a:pos x="T2" y="T3"/>
                </a:cxn>
                <a:cxn ang="0">
                  <a:pos x="T4" y="T5"/>
                </a:cxn>
                <a:cxn ang="0">
                  <a:pos x="T6" y="T7"/>
                </a:cxn>
                <a:cxn ang="0">
                  <a:pos x="T8" y="T9"/>
                </a:cxn>
              </a:cxnLst>
              <a:rect l="0" t="0" r="r" b="b"/>
              <a:pathLst>
                <a:path w="465" h="266">
                  <a:moveTo>
                    <a:pt x="465" y="6"/>
                  </a:moveTo>
                  <a:lnTo>
                    <a:pt x="4" y="266"/>
                  </a:lnTo>
                  <a:lnTo>
                    <a:pt x="0" y="260"/>
                  </a:lnTo>
                  <a:lnTo>
                    <a:pt x="461" y="0"/>
                  </a:lnTo>
                  <a:lnTo>
                    <a:pt x="465" y="6"/>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66" name="Freeform 20"/>
            <p:cNvSpPr>
              <a:spLocks noChangeArrowheads="1"/>
            </p:cNvSpPr>
            <p:nvPr/>
          </p:nvSpPr>
          <p:spPr bwMode="auto">
            <a:xfrm>
              <a:off x="2954338" y="2959100"/>
              <a:ext cx="738188" cy="425450"/>
            </a:xfrm>
            <a:custGeom>
              <a:avLst/>
              <a:gdLst>
                <a:gd name="T0" fmla="*/ 465 w 465"/>
                <a:gd name="T1" fmla="*/ 8 h 268"/>
                <a:gd name="T2" fmla="*/ 4 w 465"/>
                <a:gd name="T3" fmla="*/ 268 h 268"/>
                <a:gd name="T4" fmla="*/ 0 w 465"/>
                <a:gd name="T5" fmla="*/ 262 h 268"/>
                <a:gd name="T6" fmla="*/ 461 w 465"/>
                <a:gd name="T7" fmla="*/ 0 h 268"/>
                <a:gd name="T8" fmla="*/ 465 w 465"/>
                <a:gd name="T9" fmla="*/ 8 h 268"/>
              </a:gdLst>
              <a:ahLst/>
              <a:cxnLst>
                <a:cxn ang="0">
                  <a:pos x="T0" y="T1"/>
                </a:cxn>
                <a:cxn ang="0">
                  <a:pos x="T2" y="T3"/>
                </a:cxn>
                <a:cxn ang="0">
                  <a:pos x="T4" y="T5"/>
                </a:cxn>
                <a:cxn ang="0">
                  <a:pos x="T6" y="T7"/>
                </a:cxn>
                <a:cxn ang="0">
                  <a:pos x="T8" y="T9"/>
                </a:cxn>
              </a:cxnLst>
              <a:rect l="0" t="0" r="r" b="b"/>
              <a:pathLst>
                <a:path w="465" h="268">
                  <a:moveTo>
                    <a:pt x="465" y="8"/>
                  </a:moveTo>
                  <a:lnTo>
                    <a:pt x="4" y="268"/>
                  </a:lnTo>
                  <a:lnTo>
                    <a:pt x="0" y="262"/>
                  </a:lnTo>
                  <a:lnTo>
                    <a:pt x="461" y="0"/>
                  </a:lnTo>
                  <a:lnTo>
                    <a:pt x="465" y="8"/>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67" name="Freeform 21"/>
            <p:cNvSpPr>
              <a:spLocks noChangeArrowheads="1"/>
            </p:cNvSpPr>
            <p:nvPr/>
          </p:nvSpPr>
          <p:spPr bwMode="auto">
            <a:xfrm>
              <a:off x="3013075" y="3062288"/>
              <a:ext cx="738188" cy="422275"/>
            </a:xfrm>
            <a:custGeom>
              <a:avLst/>
              <a:gdLst>
                <a:gd name="T0" fmla="*/ 465 w 465"/>
                <a:gd name="T1" fmla="*/ 6 h 266"/>
                <a:gd name="T2" fmla="*/ 3 w 465"/>
                <a:gd name="T3" fmla="*/ 266 h 266"/>
                <a:gd name="T4" fmla="*/ 0 w 465"/>
                <a:gd name="T5" fmla="*/ 260 h 266"/>
                <a:gd name="T6" fmla="*/ 460 w 465"/>
                <a:gd name="T7" fmla="*/ 0 h 266"/>
                <a:gd name="T8" fmla="*/ 465 w 465"/>
                <a:gd name="T9" fmla="*/ 6 h 266"/>
              </a:gdLst>
              <a:ahLst/>
              <a:cxnLst>
                <a:cxn ang="0">
                  <a:pos x="T0" y="T1"/>
                </a:cxn>
                <a:cxn ang="0">
                  <a:pos x="T2" y="T3"/>
                </a:cxn>
                <a:cxn ang="0">
                  <a:pos x="T4" y="T5"/>
                </a:cxn>
                <a:cxn ang="0">
                  <a:pos x="T6" y="T7"/>
                </a:cxn>
                <a:cxn ang="0">
                  <a:pos x="T8" y="T9"/>
                </a:cxn>
              </a:cxnLst>
              <a:rect l="0" t="0" r="r" b="b"/>
              <a:pathLst>
                <a:path w="465" h="266">
                  <a:moveTo>
                    <a:pt x="465" y="6"/>
                  </a:moveTo>
                  <a:lnTo>
                    <a:pt x="3" y="266"/>
                  </a:lnTo>
                  <a:lnTo>
                    <a:pt x="0" y="260"/>
                  </a:lnTo>
                  <a:lnTo>
                    <a:pt x="460" y="0"/>
                  </a:lnTo>
                  <a:lnTo>
                    <a:pt x="465" y="6"/>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68" name="Freeform 22"/>
            <p:cNvSpPr>
              <a:spLocks noChangeArrowheads="1"/>
            </p:cNvSpPr>
            <p:nvPr/>
          </p:nvSpPr>
          <p:spPr bwMode="auto">
            <a:xfrm>
              <a:off x="3030538" y="3095625"/>
              <a:ext cx="738188" cy="422275"/>
            </a:xfrm>
            <a:custGeom>
              <a:avLst/>
              <a:gdLst>
                <a:gd name="T0" fmla="*/ 465 w 465"/>
                <a:gd name="T1" fmla="*/ 6 h 266"/>
                <a:gd name="T2" fmla="*/ 4 w 465"/>
                <a:gd name="T3" fmla="*/ 266 h 266"/>
                <a:gd name="T4" fmla="*/ 0 w 465"/>
                <a:gd name="T5" fmla="*/ 260 h 266"/>
                <a:gd name="T6" fmla="*/ 460 w 465"/>
                <a:gd name="T7" fmla="*/ 0 h 266"/>
                <a:gd name="T8" fmla="*/ 465 w 465"/>
                <a:gd name="T9" fmla="*/ 6 h 266"/>
              </a:gdLst>
              <a:ahLst/>
              <a:cxnLst>
                <a:cxn ang="0">
                  <a:pos x="T0" y="T1"/>
                </a:cxn>
                <a:cxn ang="0">
                  <a:pos x="T2" y="T3"/>
                </a:cxn>
                <a:cxn ang="0">
                  <a:pos x="T4" y="T5"/>
                </a:cxn>
                <a:cxn ang="0">
                  <a:pos x="T6" y="T7"/>
                </a:cxn>
                <a:cxn ang="0">
                  <a:pos x="T8" y="T9"/>
                </a:cxn>
              </a:cxnLst>
              <a:rect l="0" t="0" r="r" b="b"/>
              <a:pathLst>
                <a:path w="465" h="266">
                  <a:moveTo>
                    <a:pt x="465" y="6"/>
                  </a:moveTo>
                  <a:lnTo>
                    <a:pt x="4" y="266"/>
                  </a:lnTo>
                  <a:lnTo>
                    <a:pt x="0" y="260"/>
                  </a:lnTo>
                  <a:lnTo>
                    <a:pt x="460" y="0"/>
                  </a:lnTo>
                  <a:lnTo>
                    <a:pt x="465" y="6"/>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69" name="Freeform 23"/>
            <p:cNvSpPr>
              <a:spLocks noChangeArrowheads="1"/>
            </p:cNvSpPr>
            <p:nvPr/>
          </p:nvSpPr>
          <p:spPr bwMode="auto">
            <a:xfrm>
              <a:off x="3048000" y="3127375"/>
              <a:ext cx="738188" cy="422275"/>
            </a:xfrm>
            <a:custGeom>
              <a:avLst/>
              <a:gdLst>
                <a:gd name="T0" fmla="*/ 465 w 465"/>
                <a:gd name="T1" fmla="*/ 6 h 266"/>
                <a:gd name="T2" fmla="*/ 4 w 465"/>
                <a:gd name="T3" fmla="*/ 266 h 266"/>
                <a:gd name="T4" fmla="*/ 0 w 465"/>
                <a:gd name="T5" fmla="*/ 260 h 266"/>
                <a:gd name="T6" fmla="*/ 462 w 465"/>
                <a:gd name="T7" fmla="*/ 0 h 266"/>
                <a:gd name="T8" fmla="*/ 465 w 465"/>
                <a:gd name="T9" fmla="*/ 6 h 266"/>
              </a:gdLst>
              <a:ahLst/>
              <a:cxnLst>
                <a:cxn ang="0">
                  <a:pos x="T0" y="T1"/>
                </a:cxn>
                <a:cxn ang="0">
                  <a:pos x="T2" y="T3"/>
                </a:cxn>
                <a:cxn ang="0">
                  <a:pos x="T4" y="T5"/>
                </a:cxn>
                <a:cxn ang="0">
                  <a:pos x="T6" y="T7"/>
                </a:cxn>
                <a:cxn ang="0">
                  <a:pos x="T8" y="T9"/>
                </a:cxn>
              </a:cxnLst>
              <a:rect l="0" t="0" r="r" b="b"/>
              <a:pathLst>
                <a:path w="465" h="266">
                  <a:moveTo>
                    <a:pt x="465" y="6"/>
                  </a:moveTo>
                  <a:lnTo>
                    <a:pt x="4" y="266"/>
                  </a:lnTo>
                  <a:lnTo>
                    <a:pt x="0" y="260"/>
                  </a:lnTo>
                  <a:lnTo>
                    <a:pt x="462" y="0"/>
                  </a:lnTo>
                  <a:lnTo>
                    <a:pt x="465" y="6"/>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70" name="Freeform 24"/>
            <p:cNvSpPr>
              <a:spLocks noChangeArrowheads="1"/>
            </p:cNvSpPr>
            <p:nvPr/>
          </p:nvSpPr>
          <p:spPr bwMode="auto">
            <a:xfrm>
              <a:off x="3067050" y="3157538"/>
              <a:ext cx="736600" cy="425450"/>
            </a:xfrm>
            <a:custGeom>
              <a:avLst/>
              <a:gdLst>
                <a:gd name="T0" fmla="*/ 464 w 464"/>
                <a:gd name="T1" fmla="*/ 8 h 268"/>
                <a:gd name="T2" fmla="*/ 4 w 464"/>
                <a:gd name="T3" fmla="*/ 268 h 268"/>
                <a:gd name="T4" fmla="*/ 0 w 464"/>
                <a:gd name="T5" fmla="*/ 260 h 268"/>
                <a:gd name="T6" fmla="*/ 461 w 464"/>
                <a:gd name="T7" fmla="*/ 0 h 268"/>
                <a:gd name="T8" fmla="*/ 464 w 464"/>
                <a:gd name="T9" fmla="*/ 8 h 268"/>
              </a:gdLst>
              <a:ahLst/>
              <a:cxnLst>
                <a:cxn ang="0">
                  <a:pos x="T0" y="T1"/>
                </a:cxn>
                <a:cxn ang="0">
                  <a:pos x="T2" y="T3"/>
                </a:cxn>
                <a:cxn ang="0">
                  <a:pos x="T4" y="T5"/>
                </a:cxn>
                <a:cxn ang="0">
                  <a:pos x="T6" y="T7"/>
                </a:cxn>
                <a:cxn ang="0">
                  <a:pos x="T8" y="T9"/>
                </a:cxn>
              </a:cxnLst>
              <a:rect l="0" t="0" r="r" b="b"/>
              <a:pathLst>
                <a:path w="464" h="268">
                  <a:moveTo>
                    <a:pt x="464" y="8"/>
                  </a:moveTo>
                  <a:lnTo>
                    <a:pt x="4" y="268"/>
                  </a:lnTo>
                  <a:lnTo>
                    <a:pt x="0" y="260"/>
                  </a:lnTo>
                  <a:lnTo>
                    <a:pt x="461" y="0"/>
                  </a:lnTo>
                  <a:lnTo>
                    <a:pt x="464" y="8"/>
                  </a:lnTo>
                  <a:close/>
                </a:path>
              </a:pathLst>
            </a:custGeom>
            <a:solidFill>
              <a:srgbClr val="CACAC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71" name="Freeform 25"/>
            <p:cNvSpPr>
              <a:spLocks noChangeArrowheads="1"/>
            </p:cNvSpPr>
            <p:nvPr/>
          </p:nvSpPr>
          <p:spPr bwMode="auto">
            <a:xfrm>
              <a:off x="3143250" y="3635375"/>
              <a:ext cx="139700" cy="139700"/>
            </a:xfrm>
            <a:custGeom>
              <a:avLst/>
              <a:gdLst>
                <a:gd name="T0" fmla="*/ 49 w 56"/>
                <a:gd name="T1" fmla="*/ 16 h 56"/>
                <a:gd name="T2" fmla="*/ 40 w 56"/>
                <a:gd name="T3" fmla="*/ 49 h 56"/>
                <a:gd name="T4" fmla="*/ 7 w 56"/>
                <a:gd name="T5" fmla="*/ 40 h 56"/>
                <a:gd name="T6" fmla="*/ 16 w 56"/>
                <a:gd name="T7" fmla="*/ 6 h 56"/>
                <a:gd name="T8" fmla="*/ 49 w 56"/>
                <a:gd name="T9" fmla="*/ 16 h 56"/>
              </a:gdLst>
              <a:ahLst/>
              <a:cxnLst>
                <a:cxn ang="0">
                  <a:pos x="T0" y="T1"/>
                </a:cxn>
                <a:cxn ang="0">
                  <a:pos x="T2" y="T3"/>
                </a:cxn>
                <a:cxn ang="0">
                  <a:pos x="T4" y="T5"/>
                </a:cxn>
                <a:cxn ang="0">
                  <a:pos x="T6" y="T7"/>
                </a:cxn>
                <a:cxn ang="0">
                  <a:pos x="T8" y="T9"/>
                </a:cxn>
              </a:cxnLst>
              <a:rect l="0" t="0" r="r" b="b"/>
              <a:pathLst>
                <a:path w="56" h="56">
                  <a:moveTo>
                    <a:pt x="49" y="16"/>
                  </a:moveTo>
                  <a:cubicBezTo>
                    <a:pt x="56" y="27"/>
                    <a:pt x="52" y="42"/>
                    <a:pt x="40" y="49"/>
                  </a:cubicBezTo>
                  <a:cubicBezTo>
                    <a:pt x="28" y="56"/>
                    <a:pt x="13" y="52"/>
                    <a:pt x="7" y="40"/>
                  </a:cubicBezTo>
                  <a:cubicBezTo>
                    <a:pt x="0" y="28"/>
                    <a:pt x="4" y="13"/>
                    <a:pt x="16" y="6"/>
                  </a:cubicBezTo>
                  <a:cubicBezTo>
                    <a:pt x="28" y="0"/>
                    <a:pt x="43" y="4"/>
                    <a:pt x="49" y="16"/>
                  </a:cubicBezTo>
                  <a:close/>
                </a:path>
              </a:pathLst>
            </a:custGeom>
            <a:solidFill>
              <a:srgbClr val="EB1C2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72" name="Freeform 26"/>
            <p:cNvSpPr>
              <a:spLocks noChangeArrowheads="1"/>
            </p:cNvSpPr>
            <p:nvPr/>
          </p:nvSpPr>
          <p:spPr bwMode="auto">
            <a:xfrm>
              <a:off x="3279775" y="3557588"/>
              <a:ext cx="141288" cy="139700"/>
            </a:xfrm>
            <a:custGeom>
              <a:avLst/>
              <a:gdLst>
                <a:gd name="T0" fmla="*/ 49 w 56"/>
                <a:gd name="T1" fmla="*/ 16 h 56"/>
                <a:gd name="T2" fmla="*/ 40 w 56"/>
                <a:gd name="T3" fmla="*/ 49 h 56"/>
                <a:gd name="T4" fmla="*/ 7 w 56"/>
                <a:gd name="T5" fmla="*/ 40 h 56"/>
                <a:gd name="T6" fmla="*/ 16 w 56"/>
                <a:gd name="T7" fmla="*/ 6 h 56"/>
                <a:gd name="T8" fmla="*/ 49 w 56"/>
                <a:gd name="T9" fmla="*/ 16 h 56"/>
              </a:gdLst>
              <a:ahLst/>
              <a:cxnLst>
                <a:cxn ang="0">
                  <a:pos x="T0" y="T1"/>
                </a:cxn>
                <a:cxn ang="0">
                  <a:pos x="T2" y="T3"/>
                </a:cxn>
                <a:cxn ang="0">
                  <a:pos x="T4" y="T5"/>
                </a:cxn>
                <a:cxn ang="0">
                  <a:pos x="T6" y="T7"/>
                </a:cxn>
                <a:cxn ang="0">
                  <a:pos x="T8" y="T9"/>
                </a:cxn>
              </a:cxnLst>
              <a:rect l="0" t="0" r="r" b="b"/>
              <a:pathLst>
                <a:path w="56" h="56">
                  <a:moveTo>
                    <a:pt x="49" y="16"/>
                  </a:moveTo>
                  <a:cubicBezTo>
                    <a:pt x="56" y="27"/>
                    <a:pt x="52" y="42"/>
                    <a:pt x="40" y="49"/>
                  </a:cubicBezTo>
                  <a:cubicBezTo>
                    <a:pt x="28" y="56"/>
                    <a:pt x="13" y="52"/>
                    <a:pt x="7" y="40"/>
                  </a:cubicBezTo>
                  <a:cubicBezTo>
                    <a:pt x="0" y="28"/>
                    <a:pt x="4" y="13"/>
                    <a:pt x="16" y="6"/>
                  </a:cubicBezTo>
                  <a:cubicBezTo>
                    <a:pt x="28" y="0"/>
                    <a:pt x="42" y="4"/>
                    <a:pt x="49" y="16"/>
                  </a:cubicBezTo>
                  <a:close/>
                </a:path>
              </a:pathLst>
            </a:custGeom>
            <a:solidFill>
              <a:srgbClr val="FAEC2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36973" name="Freeform 27"/>
            <p:cNvSpPr>
              <a:spLocks noChangeArrowheads="1"/>
            </p:cNvSpPr>
            <p:nvPr/>
          </p:nvSpPr>
          <p:spPr bwMode="auto">
            <a:xfrm>
              <a:off x="3417888" y="3479800"/>
              <a:ext cx="139700" cy="141287"/>
            </a:xfrm>
            <a:custGeom>
              <a:avLst/>
              <a:gdLst>
                <a:gd name="T0" fmla="*/ 49 w 56"/>
                <a:gd name="T1" fmla="*/ 16 h 56"/>
                <a:gd name="T2" fmla="*/ 40 w 56"/>
                <a:gd name="T3" fmla="*/ 49 h 56"/>
                <a:gd name="T4" fmla="*/ 6 w 56"/>
                <a:gd name="T5" fmla="*/ 40 h 56"/>
                <a:gd name="T6" fmla="*/ 16 w 56"/>
                <a:gd name="T7" fmla="*/ 6 h 56"/>
                <a:gd name="T8" fmla="*/ 49 w 56"/>
                <a:gd name="T9" fmla="*/ 16 h 56"/>
              </a:gdLst>
              <a:ahLst/>
              <a:cxnLst>
                <a:cxn ang="0">
                  <a:pos x="T0" y="T1"/>
                </a:cxn>
                <a:cxn ang="0">
                  <a:pos x="T2" y="T3"/>
                </a:cxn>
                <a:cxn ang="0">
                  <a:pos x="T4" y="T5"/>
                </a:cxn>
                <a:cxn ang="0">
                  <a:pos x="T6" y="T7"/>
                </a:cxn>
                <a:cxn ang="0">
                  <a:pos x="T8" y="T9"/>
                </a:cxn>
              </a:cxnLst>
              <a:rect l="0" t="0" r="r" b="b"/>
              <a:pathLst>
                <a:path w="56" h="56">
                  <a:moveTo>
                    <a:pt x="49" y="16"/>
                  </a:moveTo>
                  <a:cubicBezTo>
                    <a:pt x="56" y="27"/>
                    <a:pt x="52" y="42"/>
                    <a:pt x="40" y="49"/>
                  </a:cubicBezTo>
                  <a:cubicBezTo>
                    <a:pt x="28" y="56"/>
                    <a:pt x="13" y="52"/>
                    <a:pt x="6" y="40"/>
                  </a:cubicBezTo>
                  <a:cubicBezTo>
                    <a:pt x="0" y="28"/>
                    <a:pt x="4" y="13"/>
                    <a:pt x="16" y="6"/>
                  </a:cubicBezTo>
                  <a:cubicBezTo>
                    <a:pt x="27" y="0"/>
                    <a:pt x="42" y="4"/>
                    <a:pt x="49" y="16"/>
                  </a:cubicBezTo>
                  <a:close/>
                </a:path>
              </a:pathLst>
            </a:custGeom>
            <a:solidFill>
              <a:srgbClr val="8AC4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a:extLst>
              <a:ext uri="{FF2B5EF4-FFF2-40B4-BE49-F238E27FC236}">
                <a16:creationId xmlns:a16="http://schemas.microsoft.com/office/drawing/2014/main" id="{95E27D37-9E87-4CB8-BE22-46D4FC563505}"/>
              </a:ext>
            </a:extLst>
          </p:cNvPr>
          <p:cNvSpPr/>
          <p:nvPr/>
        </p:nvSpPr>
        <p:spPr>
          <a:xfrm>
            <a:off x="1169233" y="1514008"/>
            <a:ext cx="10073390" cy="1648917"/>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4E5937F9-D0B3-4FFC-8134-FCC5E438E0E5}"/>
              </a:ext>
            </a:extLst>
          </p:cNvPr>
          <p:cNvSpPr txBox="1"/>
          <p:nvPr/>
        </p:nvSpPr>
        <p:spPr>
          <a:xfrm>
            <a:off x="1976204" y="1731764"/>
            <a:ext cx="8014738" cy="1200329"/>
          </a:xfrm>
          <a:prstGeom prst="rect">
            <a:avLst/>
          </a:prstGeom>
          <a:noFill/>
        </p:spPr>
        <p:txBody>
          <a:bodyPr wrap="square">
            <a:spAutoFit/>
          </a:bodyPr>
          <a:lstStyle/>
          <a:p>
            <a:pPr algn="just"/>
            <a:r>
              <a:rPr lang="en-US" dirty="0" err="1"/>
              <a:t>Indikator</a:t>
            </a:r>
            <a:r>
              <a:rPr lang="en-US" dirty="0"/>
              <a:t> </a:t>
            </a:r>
            <a:r>
              <a:rPr lang="en-US" dirty="0" err="1"/>
              <a:t>keberhasilan</a:t>
            </a:r>
            <a:r>
              <a:rPr lang="en-US" dirty="0"/>
              <a:t> </a:t>
            </a:r>
            <a:r>
              <a:rPr lang="en-US" dirty="0" err="1"/>
              <a:t>pembangunan</a:t>
            </a:r>
            <a:r>
              <a:rPr lang="en-US" dirty="0"/>
              <a:t> </a:t>
            </a:r>
            <a:r>
              <a:rPr lang="en-US" dirty="0" err="1"/>
              <a:t>kesehatan</a:t>
            </a:r>
            <a:r>
              <a:rPr lang="en-US" dirty="0"/>
              <a:t> </a:t>
            </a:r>
            <a:r>
              <a:rPr lang="en-US" dirty="0" err="1"/>
              <a:t>disuatu</a:t>
            </a:r>
            <a:r>
              <a:rPr lang="en-US" dirty="0"/>
              <a:t> negara salah </a:t>
            </a:r>
            <a:r>
              <a:rPr lang="en-US" dirty="0" err="1"/>
              <a:t>satunya</a:t>
            </a:r>
            <a:r>
              <a:rPr lang="en-US" dirty="0"/>
              <a:t> </a:t>
            </a:r>
            <a:r>
              <a:rPr lang="en-US" dirty="0" err="1"/>
              <a:t>adalah</a:t>
            </a:r>
            <a:r>
              <a:rPr lang="en-US" dirty="0"/>
              <a:t> </a:t>
            </a:r>
            <a:r>
              <a:rPr lang="en-US" dirty="0" err="1"/>
              <a:t>menurunnya</a:t>
            </a:r>
            <a:r>
              <a:rPr lang="en-US" dirty="0"/>
              <a:t> Angka </a:t>
            </a:r>
            <a:r>
              <a:rPr lang="en-US" dirty="0" err="1"/>
              <a:t>Kematian</a:t>
            </a:r>
            <a:r>
              <a:rPr lang="en-US" dirty="0"/>
              <a:t> Ibu (AKI).</a:t>
            </a:r>
          </a:p>
          <a:p>
            <a:pPr algn="just"/>
            <a:r>
              <a:rPr lang="en-US" dirty="0"/>
              <a:t>Angka </a:t>
            </a:r>
            <a:r>
              <a:rPr lang="en-US" dirty="0" err="1"/>
              <a:t>Kematian</a:t>
            </a:r>
            <a:r>
              <a:rPr lang="en-US" dirty="0"/>
              <a:t> Ibu (AKI) </a:t>
            </a:r>
            <a:r>
              <a:rPr lang="en-US" dirty="0" err="1"/>
              <a:t>menjadi</a:t>
            </a:r>
            <a:r>
              <a:rPr lang="en-US" dirty="0"/>
              <a:t> salah </a:t>
            </a:r>
            <a:r>
              <a:rPr lang="en-US" dirty="0" err="1"/>
              <a:t>satu</a:t>
            </a:r>
            <a:r>
              <a:rPr lang="en-US" dirty="0"/>
              <a:t> </a:t>
            </a:r>
            <a:r>
              <a:rPr lang="en-US" dirty="0" err="1"/>
              <a:t>indikator</a:t>
            </a:r>
            <a:r>
              <a:rPr lang="en-US" dirty="0"/>
              <a:t> </a:t>
            </a:r>
            <a:r>
              <a:rPr lang="en-US" dirty="0" err="1"/>
              <a:t>penting</a:t>
            </a:r>
            <a:r>
              <a:rPr lang="en-US" dirty="0"/>
              <a:t> </a:t>
            </a:r>
            <a:r>
              <a:rPr lang="en-US" dirty="0" err="1"/>
              <a:t>dalam</a:t>
            </a:r>
            <a:r>
              <a:rPr lang="en-US" dirty="0"/>
              <a:t> </a:t>
            </a:r>
            <a:r>
              <a:rPr lang="en-US" dirty="0" err="1"/>
              <a:t>menentukan</a:t>
            </a:r>
            <a:r>
              <a:rPr lang="en-US" dirty="0"/>
              <a:t> </a:t>
            </a:r>
            <a:r>
              <a:rPr lang="en-US" dirty="0" err="1"/>
              <a:t>derajat</a:t>
            </a:r>
            <a:r>
              <a:rPr lang="en-US" dirty="0"/>
              <a:t> </a:t>
            </a:r>
            <a:r>
              <a:rPr lang="en-US" dirty="0" err="1"/>
              <a:t>kesehatan</a:t>
            </a:r>
            <a:r>
              <a:rPr lang="en-US" dirty="0"/>
              <a:t> </a:t>
            </a:r>
            <a:r>
              <a:rPr lang="en-US" dirty="0" err="1"/>
              <a:t>masyatakat</a:t>
            </a:r>
            <a:r>
              <a:rPr lang="en-US" dirty="0"/>
              <a:t>. </a:t>
            </a:r>
          </a:p>
        </p:txBody>
      </p:sp>
      <p:sp>
        <p:nvSpPr>
          <p:cNvPr id="5" name="Frame 4">
            <a:extLst>
              <a:ext uri="{FF2B5EF4-FFF2-40B4-BE49-F238E27FC236}">
                <a16:creationId xmlns:a16="http://schemas.microsoft.com/office/drawing/2014/main" id="{A698931B-0EF9-473B-AC45-2AC544E5C69C}"/>
              </a:ext>
            </a:extLst>
          </p:cNvPr>
          <p:cNvSpPr/>
          <p:nvPr/>
        </p:nvSpPr>
        <p:spPr>
          <a:xfrm>
            <a:off x="1169233" y="3469745"/>
            <a:ext cx="10345711" cy="230146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74D4224D-5FCC-441E-A02C-ADD8ED45B327}"/>
              </a:ext>
            </a:extLst>
          </p:cNvPr>
          <p:cNvSpPr txBox="1"/>
          <p:nvPr/>
        </p:nvSpPr>
        <p:spPr>
          <a:xfrm>
            <a:off x="1863777" y="3866664"/>
            <a:ext cx="8239592" cy="1477328"/>
          </a:xfrm>
          <a:prstGeom prst="rect">
            <a:avLst/>
          </a:prstGeom>
          <a:noFill/>
        </p:spPr>
        <p:txBody>
          <a:bodyPr wrap="square">
            <a:spAutoFit/>
          </a:bodyPr>
          <a:lstStyle/>
          <a:p>
            <a:pPr algn="just"/>
            <a:r>
              <a:rPr lang="en-US" dirty="0"/>
              <a:t>AKI </a:t>
            </a:r>
            <a:r>
              <a:rPr lang="en-US" dirty="0" err="1"/>
              <a:t>menggambarkan</a:t>
            </a:r>
            <a:r>
              <a:rPr lang="en-US" dirty="0"/>
              <a:t> </a:t>
            </a:r>
            <a:r>
              <a:rPr lang="en-US" dirty="0" err="1"/>
              <a:t>jumlah</a:t>
            </a:r>
            <a:r>
              <a:rPr lang="en-US" dirty="0"/>
              <a:t> </a:t>
            </a:r>
            <a:r>
              <a:rPr lang="en-US" dirty="0" err="1"/>
              <a:t>wanita</a:t>
            </a:r>
            <a:r>
              <a:rPr lang="en-US" dirty="0"/>
              <a:t> yang </a:t>
            </a:r>
            <a:r>
              <a:rPr lang="en-US" dirty="0" err="1"/>
              <a:t>meninggal</a:t>
            </a:r>
            <a:r>
              <a:rPr lang="en-US" dirty="0"/>
              <a:t> </a:t>
            </a:r>
            <a:r>
              <a:rPr lang="en-US" dirty="0" err="1"/>
              <a:t>dari</a:t>
            </a:r>
            <a:r>
              <a:rPr lang="en-US" dirty="0"/>
              <a:t> </a:t>
            </a:r>
            <a:r>
              <a:rPr lang="en-US" dirty="0" err="1"/>
              <a:t>satu</a:t>
            </a:r>
            <a:r>
              <a:rPr lang="en-US" dirty="0"/>
              <a:t> </a:t>
            </a:r>
            <a:r>
              <a:rPr lang="en-US" dirty="0" err="1"/>
              <a:t>penyebab</a:t>
            </a:r>
            <a:r>
              <a:rPr lang="en-US" dirty="0"/>
              <a:t> </a:t>
            </a:r>
            <a:r>
              <a:rPr lang="en-US" dirty="0" err="1"/>
              <a:t>kematian</a:t>
            </a:r>
            <a:r>
              <a:rPr lang="en-US" dirty="0"/>
              <a:t> </a:t>
            </a:r>
            <a:r>
              <a:rPr lang="en-US" dirty="0" err="1"/>
              <a:t>terkait</a:t>
            </a:r>
            <a:r>
              <a:rPr lang="en-US" dirty="0"/>
              <a:t> </a:t>
            </a:r>
            <a:r>
              <a:rPr lang="en-US" dirty="0" err="1"/>
              <a:t>dengan</a:t>
            </a:r>
            <a:r>
              <a:rPr lang="en-US" dirty="0"/>
              <a:t> </a:t>
            </a:r>
            <a:r>
              <a:rPr lang="en-US" dirty="0" err="1"/>
              <a:t>gangguan</a:t>
            </a:r>
            <a:r>
              <a:rPr lang="en-US" dirty="0"/>
              <a:t> </a:t>
            </a:r>
            <a:r>
              <a:rPr lang="en-US" dirty="0" err="1"/>
              <a:t>kehamilan</a:t>
            </a:r>
            <a:r>
              <a:rPr lang="en-US" dirty="0"/>
              <a:t> </a:t>
            </a:r>
            <a:r>
              <a:rPr lang="en-US" dirty="0" err="1"/>
              <a:t>atau</a:t>
            </a:r>
            <a:r>
              <a:rPr lang="en-US" dirty="0"/>
              <a:t> </a:t>
            </a:r>
            <a:r>
              <a:rPr lang="en-US" dirty="0" err="1"/>
              <a:t>penanganannya</a:t>
            </a:r>
            <a:r>
              <a:rPr lang="en-US" dirty="0"/>
              <a:t> (</a:t>
            </a:r>
            <a:r>
              <a:rPr lang="en-US" dirty="0" err="1"/>
              <a:t>tidak</a:t>
            </a:r>
            <a:r>
              <a:rPr lang="en-US" dirty="0"/>
              <a:t> </a:t>
            </a:r>
            <a:r>
              <a:rPr lang="en-US" dirty="0" err="1"/>
              <a:t>termasuk</a:t>
            </a:r>
            <a:r>
              <a:rPr lang="en-US" dirty="0"/>
              <a:t> </a:t>
            </a:r>
            <a:r>
              <a:rPr lang="en-US" dirty="0" err="1"/>
              <a:t>kecelakaan</a:t>
            </a:r>
            <a:r>
              <a:rPr lang="en-US" dirty="0"/>
              <a:t> </a:t>
            </a:r>
            <a:r>
              <a:rPr lang="en-US" dirty="0" err="1"/>
              <a:t>atau</a:t>
            </a:r>
            <a:r>
              <a:rPr lang="en-US" dirty="0"/>
              <a:t> </a:t>
            </a:r>
            <a:r>
              <a:rPr lang="en-US" dirty="0" err="1"/>
              <a:t>kasus</a:t>
            </a:r>
            <a:r>
              <a:rPr lang="en-US" dirty="0"/>
              <a:t> </a:t>
            </a:r>
            <a:r>
              <a:rPr lang="en-US" dirty="0" err="1"/>
              <a:t>insidentil</a:t>
            </a:r>
            <a:r>
              <a:rPr lang="en-US" dirty="0"/>
              <a:t>) </a:t>
            </a:r>
            <a:r>
              <a:rPr lang="en-US" dirty="0" err="1"/>
              <a:t>selama</a:t>
            </a:r>
            <a:r>
              <a:rPr lang="en-US" dirty="0"/>
              <a:t> </a:t>
            </a:r>
            <a:r>
              <a:rPr lang="en-US" dirty="0" err="1"/>
              <a:t>kehamilan</a:t>
            </a:r>
            <a:r>
              <a:rPr lang="en-US" dirty="0"/>
              <a:t>, </a:t>
            </a:r>
            <a:r>
              <a:rPr lang="en-US" dirty="0" err="1"/>
              <a:t>melahirkan</a:t>
            </a:r>
            <a:r>
              <a:rPr lang="en-US" dirty="0"/>
              <a:t>, dan </a:t>
            </a:r>
            <a:r>
              <a:rPr lang="en-US" dirty="0" err="1"/>
              <a:t>dalam</a:t>
            </a:r>
            <a:r>
              <a:rPr lang="en-US" dirty="0"/>
              <a:t> masa </a:t>
            </a:r>
            <a:r>
              <a:rPr lang="en-US" dirty="0" err="1"/>
              <a:t>nifas</a:t>
            </a:r>
            <a:r>
              <a:rPr lang="en-US" dirty="0"/>
              <a:t> (42 </a:t>
            </a:r>
            <a:r>
              <a:rPr lang="en-US" dirty="0" err="1"/>
              <a:t>setelah</a:t>
            </a:r>
            <a:r>
              <a:rPr lang="en-US" dirty="0"/>
              <a:t> </a:t>
            </a:r>
            <a:r>
              <a:rPr lang="en-US" dirty="0" err="1"/>
              <a:t>melahirkan</a:t>
            </a:r>
            <a:r>
              <a:rPr lang="en-US" dirty="0"/>
              <a:t>) </a:t>
            </a:r>
            <a:r>
              <a:rPr lang="en-US" dirty="0" err="1"/>
              <a:t>tanpa</a:t>
            </a:r>
            <a:r>
              <a:rPr lang="en-US" dirty="0"/>
              <a:t> </a:t>
            </a:r>
            <a:r>
              <a:rPr lang="en-US" dirty="0" err="1"/>
              <a:t>memperhitungkan</a:t>
            </a:r>
            <a:r>
              <a:rPr lang="en-US" dirty="0"/>
              <a:t> lama </a:t>
            </a:r>
            <a:r>
              <a:rPr lang="en-US" dirty="0" err="1"/>
              <a:t>kehamilanper</a:t>
            </a:r>
            <a:r>
              <a:rPr lang="en-US" dirty="0"/>
              <a:t> 100.000 </a:t>
            </a:r>
            <a:r>
              <a:rPr lang="en-US" dirty="0" err="1"/>
              <a:t>kelahiran</a:t>
            </a:r>
            <a:r>
              <a:rPr lang="en-US" dirty="0"/>
              <a:t> </a:t>
            </a:r>
            <a:r>
              <a:rPr lang="en-US" dirty="0" err="1"/>
              <a:t>hidup</a:t>
            </a:r>
            <a:r>
              <a:rPr lang="en-US" dirty="0"/>
              <a:t>.</a:t>
            </a:r>
          </a:p>
          <a:p>
            <a:pPr algn="just"/>
            <a:r>
              <a:rPr lang="en-US" dirty="0"/>
              <a:t>(</a:t>
            </a:r>
            <a:r>
              <a:rPr lang="en-US" dirty="0" err="1"/>
              <a:t>Astuti</a:t>
            </a:r>
            <a:r>
              <a:rPr lang="en-US" dirty="0"/>
              <a:t>, </a:t>
            </a:r>
            <a:r>
              <a:rPr lang="en-US" dirty="0" err="1"/>
              <a:t>Sulastri</a:t>
            </a:r>
            <a:r>
              <a:rPr lang="en-US" dirty="0"/>
              <a:t>, &amp; </a:t>
            </a:r>
            <a:r>
              <a:rPr lang="en-US" dirty="0" err="1"/>
              <a:t>Kartinah</a:t>
            </a:r>
            <a:r>
              <a:rPr lang="en-US" dirty="0"/>
              <a:t>, 2012)</a:t>
            </a:r>
          </a:p>
        </p:txBody>
      </p:sp>
    </p:spTree>
    <p:extLst>
      <p:ext uri="{BB962C8B-B14F-4D97-AF65-F5344CB8AC3E}">
        <p14:creationId xmlns:p14="http://schemas.microsoft.com/office/powerpoint/2010/main" val="2323956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31" name="组合 84"/>
          <p:cNvGrpSpPr>
            <a:grpSpLocks/>
          </p:cNvGrpSpPr>
          <p:nvPr/>
        </p:nvGrpSpPr>
        <p:grpSpPr bwMode="auto">
          <a:xfrm>
            <a:off x="800943" y="845317"/>
            <a:ext cx="5467349" cy="841465"/>
            <a:chOff x="3304324" y="2286001"/>
            <a:chExt cx="5467143" cy="668622"/>
          </a:xfrm>
        </p:grpSpPr>
        <p:grpSp>
          <p:nvGrpSpPr>
            <p:cNvPr id="8232" name="组合 26"/>
            <p:cNvGrpSpPr>
              <a:grpSpLocks/>
            </p:cNvGrpSpPr>
            <p:nvPr/>
          </p:nvGrpSpPr>
          <p:grpSpPr bwMode="auto">
            <a:xfrm>
              <a:off x="3304324" y="2286001"/>
              <a:ext cx="5467143" cy="668622"/>
              <a:chOff x="1071565" y="5353050"/>
              <a:chExt cx="10006010" cy="1139826"/>
            </a:xfrm>
          </p:grpSpPr>
          <p:sp>
            <p:nvSpPr>
              <p:cNvPr id="8233" name="Freeform 30"/>
              <p:cNvSpPr>
                <a:spLocks noChangeArrowheads="1"/>
              </p:cNvSpPr>
              <p:nvPr/>
            </p:nvSpPr>
            <p:spPr bwMode="auto">
              <a:xfrm>
                <a:off x="1071565" y="5353050"/>
                <a:ext cx="10006010" cy="1139824"/>
              </a:xfrm>
              <a:custGeom>
                <a:avLst/>
                <a:gdLst>
                  <a:gd name="T0" fmla="*/ 603 w 603"/>
                  <a:gd name="T1" fmla="*/ 33 h 66"/>
                  <a:gd name="T2" fmla="*/ 570 w 603"/>
                  <a:gd name="T3" fmla="*/ 66 h 66"/>
                  <a:gd name="T4" fmla="*/ 33 w 603"/>
                  <a:gd name="T5" fmla="*/ 66 h 66"/>
                  <a:gd name="T6" fmla="*/ 0 w 603"/>
                  <a:gd name="T7" fmla="*/ 33 h 66"/>
                  <a:gd name="T8" fmla="*/ 0 w 603"/>
                  <a:gd name="T9" fmla="*/ 33 h 66"/>
                  <a:gd name="T10" fmla="*/ 33 w 603"/>
                  <a:gd name="T11" fmla="*/ 0 h 66"/>
                  <a:gd name="T12" fmla="*/ 570 w 603"/>
                  <a:gd name="T13" fmla="*/ 0 h 66"/>
                  <a:gd name="T14" fmla="*/ 603 w 603"/>
                  <a:gd name="T15" fmla="*/ 33 h 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3" h="66">
                    <a:moveTo>
                      <a:pt x="603" y="33"/>
                    </a:moveTo>
                    <a:cubicBezTo>
                      <a:pt x="603" y="51"/>
                      <a:pt x="589" y="66"/>
                      <a:pt x="570" y="66"/>
                    </a:cubicBezTo>
                    <a:cubicBezTo>
                      <a:pt x="33" y="66"/>
                      <a:pt x="33" y="66"/>
                      <a:pt x="33" y="66"/>
                    </a:cubicBezTo>
                    <a:cubicBezTo>
                      <a:pt x="15" y="66"/>
                      <a:pt x="0" y="51"/>
                      <a:pt x="0" y="33"/>
                    </a:cubicBezTo>
                    <a:cubicBezTo>
                      <a:pt x="0" y="33"/>
                      <a:pt x="0" y="33"/>
                      <a:pt x="0" y="33"/>
                    </a:cubicBezTo>
                    <a:cubicBezTo>
                      <a:pt x="0" y="15"/>
                      <a:pt x="15" y="0"/>
                      <a:pt x="33" y="0"/>
                    </a:cubicBezTo>
                    <a:cubicBezTo>
                      <a:pt x="570" y="0"/>
                      <a:pt x="570" y="0"/>
                      <a:pt x="570" y="0"/>
                    </a:cubicBezTo>
                    <a:cubicBezTo>
                      <a:pt x="589" y="0"/>
                      <a:pt x="603" y="15"/>
                      <a:pt x="603" y="33"/>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sz="2400"/>
              </a:p>
            </p:txBody>
          </p:sp>
          <p:sp>
            <p:nvSpPr>
              <p:cNvPr id="8234" name="Freeform 31"/>
              <p:cNvSpPr>
                <a:spLocks noChangeArrowheads="1"/>
              </p:cNvSpPr>
              <p:nvPr/>
            </p:nvSpPr>
            <p:spPr bwMode="auto">
              <a:xfrm>
                <a:off x="9301163" y="5353051"/>
                <a:ext cx="1776412" cy="1139825"/>
              </a:xfrm>
              <a:custGeom>
                <a:avLst/>
                <a:gdLst>
                  <a:gd name="T0" fmla="*/ 74 w 107"/>
                  <a:gd name="T1" fmla="*/ 0 h 66"/>
                  <a:gd name="T2" fmla="*/ 0 w 107"/>
                  <a:gd name="T3" fmla="*/ 0 h 66"/>
                  <a:gd name="T4" fmla="*/ 0 w 107"/>
                  <a:gd name="T5" fmla="*/ 66 h 66"/>
                  <a:gd name="T6" fmla="*/ 74 w 107"/>
                  <a:gd name="T7" fmla="*/ 66 h 66"/>
                  <a:gd name="T8" fmla="*/ 107 w 107"/>
                  <a:gd name="T9" fmla="*/ 33 h 66"/>
                  <a:gd name="T10" fmla="*/ 74 w 107"/>
                  <a:gd name="T11" fmla="*/ 0 h 66"/>
                </a:gdLst>
                <a:ahLst/>
                <a:cxnLst>
                  <a:cxn ang="0">
                    <a:pos x="T0" y="T1"/>
                  </a:cxn>
                  <a:cxn ang="0">
                    <a:pos x="T2" y="T3"/>
                  </a:cxn>
                  <a:cxn ang="0">
                    <a:pos x="T4" y="T5"/>
                  </a:cxn>
                  <a:cxn ang="0">
                    <a:pos x="T6" y="T7"/>
                  </a:cxn>
                  <a:cxn ang="0">
                    <a:pos x="T8" y="T9"/>
                  </a:cxn>
                  <a:cxn ang="0">
                    <a:pos x="T10" y="T11"/>
                  </a:cxn>
                </a:cxnLst>
                <a:rect l="0" t="0" r="r" b="b"/>
                <a:pathLst>
                  <a:path w="107" h="66">
                    <a:moveTo>
                      <a:pt x="74" y="0"/>
                    </a:moveTo>
                    <a:cubicBezTo>
                      <a:pt x="0" y="0"/>
                      <a:pt x="0" y="0"/>
                      <a:pt x="0" y="0"/>
                    </a:cubicBezTo>
                    <a:cubicBezTo>
                      <a:pt x="0" y="66"/>
                      <a:pt x="0" y="66"/>
                      <a:pt x="0" y="66"/>
                    </a:cubicBezTo>
                    <a:cubicBezTo>
                      <a:pt x="74" y="66"/>
                      <a:pt x="74" y="66"/>
                      <a:pt x="74" y="66"/>
                    </a:cubicBezTo>
                    <a:cubicBezTo>
                      <a:pt x="93" y="66"/>
                      <a:pt x="107" y="51"/>
                      <a:pt x="107" y="33"/>
                    </a:cubicBezTo>
                    <a:cubicBezTo>
                      <a:pt x="107" y="15"/>
                      <a:pt x="93" y="0"/>
                      <a:pt x="74" y="0"/>
                    </a:cubicBezTo>
                    <a:close/>
                  </a:path>
                </a:pathLst>
              </a:custGeom>
              <a:solidFill>
                <a:srgbClr val="2D688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sz="2400"/>
              </a:p>
            </p:txBody>
          </p:sp>
          <p:sp>
            <p:nvSpPr>
              <p:cNvPr id="8235" name="Freeform 32"/>
              <p:cNvSpPr>
                <a:spLocks noEditPoints="1" noChangeArrowheads="1"/>
              </p:cNvSpPr>
              <p:nvPr/>
            </p:nvSpPr>
            <p:spPr bwMode="auto">
              <a:xfrm>
                <a:off x="9631082" y="5449421"/>
                <a:ext cx="928687" cy="984250"/>
              </a:xfrm>
              <a:custGeom>
                <a:avLst/>
                <a:gdLst>
                  <a:gd name="T0" fmla="*/ 34 w 56"/>
                  <a:gd name="T1" fmla="*/ 8 h 57"/>
                  <a:gd name="T2" fmla="*/ 7 w 56"/>
                  <a:gd name="T3" fmla="*/ 8 h 57"/>
                  <a:gd name="T4" fmla="*/ 7 w 56"/>
                  <a:gd name="T5" fmla="*/ 34 h 57"/>
                  <a:gd name="T6" fmla="*/ 31 w 56"/>
                  <a:gd name="T7" fmla="*/ 37 h 57"/>
                  <a:gd name="T8" fmla="*/ 51 w 56"/>
                  <a:gd name="T9" fmla="*/ 57 h 57"/>
                  <a:gd name="T10" fmla="*/ 56 w 56"/>
                  <a:gd name="T11" fmla="*/ 52 h 57"/>
                  <a:gd name="T12" fmla="*/ 36 w 56"/>
                  <a:gd name="T13" fmla="*/ 32 h 57"/>
                  <a:gd name="T14" fmla="*/ 34 w 56"/>
                  <a:gd name="T15" fmla="*/ 8 h 57"/>
                  <a:gd name="T16" fmla="*/ 30 w 56"/>
                  <a:gd name="T17" fmla="*/ 31 h 57"/>
                  <a:gd name="T18" fmla="*/ 11 w 56"/>
                  <a:gd name="T19" fmla="*/ 31 h 57"/>
                  <a:gd name="T20" fmla="*/ 11 w 56"/>
                  <a:gd name="T21" fmla="*/ 11 h 57"/>
                  <a:gd name="T22" fmla="*/ 30 w 56"/>
                  <a:gd name="T23" fmla="*/ 11 h 57"/>
                  <a:gd name="T24" fmla="*/ 30 w 56"/>
                  <a:gd name="T25" fmla="*/ 3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 h="57">
                    <a:moveTo>
                      <a:pt x="34" y="8"/>
                    </a:moveTo>
                    <a:cubicBezTo>
                      <a:pt x="26" y="0"/>
                      <a:pt x="14" y="0"/>
                      <a:pt x="7" y="8"/>
                    </a:cubicBezTo>
                    <a:cubicBezTo>
                      <a:pt x="0" y="15"/>
                      <a:pt x="0" y="27"/>
                      <a:pt x="7" y="34"/>
                    </a:cubicBezTo>
                    <a:cubicBezTo>
                      <a:pt x="14" y="41"/>
                      <a:pt x="24" y="42"/>
                      <a:pt x="31" y="37"/>
                    </a:cubicBezTo>
                    <a:cubicBezTo>
                      <a:pt x="51" y="57"/>
                      <a:pt x="51" y="57"/>
                      <a:pt x="51" y="57"/>
                    </a:cubicBezTo>
                    <a:cubicBezTo>
                      <a:pt x="56" y="52"/>
                      <a:pt x="56" y="52"/>
                      <a:pt x="56" y="52"/>
                    </a:cubicBezTo>
                    <a:cubicBezTo>
                      <a:pt x="36" y="32"/>
                      <a:pt x="36" y="32"/>
                      <a:pt x="36" y="32"/>
                    </a:cubicBezTo>
                    <a:cubicBezTo>
                      <a:pt x="41" y="25"/>
                      <a:pt x="40" y="14"/>
                      <a:pt x="34" y="8"/>
                    </a:cubicBezTo>
                    <a:close/>
                    <a:moveTo>
                      <a:pt x="30" y="31"/>
                    </a:moveTo>
                    <a:cubicBezTo>
                      <a:pt x="25" y="36"/>
                      <a:pt x="16" y="36"/>
                      <a:pt x="11" y="31"/>
                    </a:cubicBezTo>
                    <a:cubicBezTo>
                      <a:pt x="5" y="26"/>
                      <a:pt x="5" y="17"/>
                      <a:pt x="11" y="11"/>
                    </a:cubicBezTo>
                    <a:cubicBezTo>
                      <a:pt x="16" y="6"/>
                      <a:pt x="25" y="6"/>
                      <a:pt x="30" y="11"/>
                    </a:cubicBezTo>
                    <a:cubicBezTo>
                      <a:pt x="36" y="17"/>
                      <a:pt x="36" y="26"/>
                      <a:pt x="30" y="31"/>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sz="2400"/>
              </a:p>
            </p:txBody>
          </p:sp>
        </p:grpSp>
        <p:sp>
          <p:nvSpPr>
            <p:cNvPr id="81" name="文本框 80"/>
            <p:cNvSpPr txBox="1"/>
            <p:nvPr/>
          </p:nvSpPr>
          <p:spPr>
            <a:xfrm>
              <a:off x="3424921" y="2286001"/>
              <a:ext cx="4496537" cy="660304"/>
            </a:xfrm>
            <a:prstGeom prst="rect">
              <a:avLst/>
            </a:prstGeom>
            <a:noFill/>
          </p:spPr>
          <p:txBody>
            <a:bodyPr wrap="square">
              <a:spAutoFit/>
            </a:bodyPr>
            <a:lstStyle/>
            <a:p>
              <a:pPr fontAlgn="auto">
                <a:spcBef>
                  <a:spcPts val="0"/>
                </a:spcBef>
                <a:spcAft>
                  <a:spcPts val="0"/>
                </a:spcAft>
                <a:buFontTx/>
                <a:buNone/>
                <a:defRPr/>
              </a:pPr>
              <a:r>
                <a:rPr lang="en-US" altLang="zh-CN" sz="2400" b="1" dirty="0" err="1">
                  <a:solidFill>
                    <a:schemeClr val="tx1">
                      <a:lumMod val="75000"/>
                      <a:lumOff val="25000"/>
                    </a:schemeClr>
                  </a:solidFill>
                  <a:latin typeface="微软雅黑" pitchFamily="34" charset="-122"/>
                  <a:ea typeface="微软雅黑" pitchFamily="34" charset="-122"/>
                </a:rPr>
                <a:t>Apa</a:t>
              </a:r>
              <a:r>
                <a:rPr lang="en-US" altLang="zh-CN" sz="2400" b="1" dirty="0">
                  <a:solidFill>
                    <a:schemeClr val="tx1">
                      <a:lumMod val="75000"/>
                      <a:lumOff val="25000"/>
                    </a:schemeClr>
                  </a:solidFill>
                  <a:latin typeface="微软雅黑" pitchFamily="34" charset="-122"/>
                  <a:ea typeface="微软雅黑" pitchFamily="34" charset="-122"/>
                </a:rPr>
                <a:t> </a:t>
              </a:r>
              <a:r>
                <a:rPr lang="en-US" altLang="zh-CN" sz="2400" b="1" dirty="0" err="1">
                  <a:solidFill>
                    <a:schemeClr val="tx1">
                      <a:lumMod val="75000"/>
                      <a:lumOff val="25000"/>
                    </a:schemeClr>
                  </a:solidFill>
                  <a:latin typeface="微软雅黑" pitchFamily="34" charset="-122"/>
                  <a:ea typeface="微软雅黑" pitchFamily="34" charset="-122"/>
                </a:rPr>
                <a:t>sih</a:t>
              </a:r>
              <a:r>
                <a:rPr lang="en-US" altLang="zh-CN" sz="2400" b="1" dirty="0">
                  <a:solidFill>
                    <a:schemeClr val="tx1">
                      <a:lumMod val="75000"/>
                      <a:lumOff val="25000"/>
                    </a:schemeClr>
                  </a:solidFill>
                  <a:latin typeface="微软雅黑" pitchFamily="34" charset="-122"/>
                  <a:ea typeface="微软雅黑" pitchFamily="34" charset="-122"/>
                </a:rPr>
                <a:t> </a:t>
              </a:r>
              <a:r>
                <a:rPr lang="en-US" altLang="zh-CN" sz="2400" b="1" dirty="0" err="1">
                  <a:solidFill>
                    <a:schemeClr val="tx1">
                      <a:lumMod val="75000"/>
                      <a:lumOff val="25000"/>
                    </a:schemeClr>
                  </a:solidFill>
                  <a:latin typeface="微软雅黑" pitchFamily="34" charset="-122"/>
                  <a:ea typeface="微软雅黑" pitchFamily="34" charset="-122"/>
                </a:rPr>
                <a:t>itu</a:t>
              </a:r>
              <a:r>
                <a:rPr lang="en-US" altLang="zh-CN" sz="2400" b="1" dirty="0">
                  <a:solidFill>
                    <a:schemeClr val="tx1">
                      <a:lumMod val="75000"/>
                      <a:lumOff val="25000"/>
                    </a:schemeClr>
                  </a:solidFill>
                  <a:latin typeface="微软雅黑" pitchFamily="34" charset="-122"/>
                  <a:ea typeface="微软雅黑" pitchFamily="34" charset="-122"/>
                </a:rPr>
                <a:t> </a:t>
              </a:r>
              <a:r>
                <a:rPr lang="en-US" altLang="zh-CN" sz="2400" b="1" dirty="0" err="1">
                  <a:solidFill>
                    <a:schemeClr val="tx1">
                      <a:lumMod val="75000"/>
                      <a:lumOff val="25000"/>
                    </a:schemeClr>
                  </a:solidFill>
                  <a:latin typeface="微软雅黑" pitchFamily="34" charset="-122"/>
                  <a:ea typeface="微软雅黑" pitchFamily="34" charset="-122"/>
                </a:rPr>
                <a:t>Kehamilan</a:t>
              </a:r>
              <a:r>
                <a:rPr lang="en-US" altLang="zh-CN" sz="2400" b="1" dirty="0">
                  <a:solidFill>
                    <a:schemeClr val="tx1">
                      <a:lumMod val="75000"/>
                      <a:lumOff val="25000"/>
                    </a:schemeClr>
                  </a:solidFill>
                  <a:latin typeface="微软雅黑" pitchFamily="34" charset="-122"/>
                  <a:ea typeface="微软雅黑" pitchFamily="34" charset="-122"/>
                </a:rPr>
                <a:t> </a:t>
              </a:r>
              <a:r>
                <a:rPr lang="en-US" altLang="zh-CN" sz="2400" b="1" dirty="0" err="1">
                  <a:solidFill>
                    <a:schemeClr val="tx1">
                      <a:lumMod val="75000"/>
                      <a:lumOff val="25000"/>
                    </a:schemeClr>
                  </a:solidFill>
                  <a:latin typeface="微软雅黑" pitchFamily="34" charset="-122"/>
                  <a:ea typeface="微软雅黑" pitchFamily="34" charset="-122"/>
                </a:rPr>
                <a:t>Risiko</a:t>
              </a:r>
              <a:r>
                <a:rPr lang="en-US" altLang="zh-CN" sz="2400" b="1" dirty="0">
                  <a:solidFill>
                    <a:schemeClr val="tx1">
                      <a:lumMod val="75000"/>
                      <a:lumOff val="25000"/>
                    </a:schemeClr>
                  </a:solidFill>
                  <a:latin typeface="微软雅黑" pitchFamily="34" charset="-122"/>
                  <a:ea typeface="微软雅黑" pitchFamily="34" charset="-122"/>
                </a:rPr>
                <a:t> Tinggi?</a:t>
              </a:r>
              <a:endParaRPr lang="zh-CN" altLang="en-US" sz="2400" b="1" dirty="0">
                <a:solidFill>
                  <a:schemeClr val="tx1">
                    <a:lumMod val="75000"/>
                    <a:lumOff val="25000"/>
                  </a:schemeClr>
                </a:solidFill>
                <a:latin typeface="微软雅黑" pitchFamily="34" charset="-122"/>
                <a:ea typeface="微软雅黑" pitchFamily="34" charset="-122"/>
              </a:endParaRPr>
            </a:p>
          </p:txBody>
        </p:sp>
      </p:grpSp>
      <p:pic>
        <p:nvPicPr>
          <p:cNvPr id="8255" name="Picture 71"/>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521950" y="596900"/>
            <a:ext cx="674688" cy="581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56" name="Picture 73"/>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009188" y="596900"/>
            <a:ext cx="392112" cy="581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utoShape 2" descr="99 Gambar Animasi Orang Bingung PNG Lengkap | Cikimm.co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8" name="Picture 4" descr="C:\Users\ACER\Downloads\unnamed.jpg"/>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5469" b="94336" l="1220" r="99512">
                        <a14:foregroundMark x1="9268" y1="30469" x2="10000" y2="28125"/>
                        <a14:foregroundMark x1="12927" y1="25781" x2="12927" y2="25781"/>
                        <a14:foregroundMark x1="23415" y1="42188" x2="23415" y2="42188"/>
                      </a14:backgroundRemoval>
                    </a14:imgEffect>
                  </a14:imgLayer>
                </a14:imgProps>
              </a:ext>
              <a:ext uri="{28A0092B-C50C-407E-A947-70E740481C1C}">
                <a14:useLocalDpi xmlns:a14="http://schemas.microsoft.com/office/drawing/2010/main" val="0"/>
              </a:ext>
            </a:extLst>
          </a:blip>
          <a:srcRect/>
          <a:stretch>
            <a:fillRect/>
          </a:stretch>
        </p:blipFill>
        <p:spPr bwMode="auto">
          <a:xfrm>
            <a:off x="9213383" y="3859306"/>
            <a:ext cx="2375834" cy="2837330"/>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ular Callout 4"/>
          <p:cNvSpPr/>
          <p:nvPr/>
        </p:nvSpPr>
        <p:spPr>
          <a:xfrm>
            <a:off x="800943" y="2070848"/>
            <a:ext cx="8412440" cy="3563470"/>
          </a:xfrm>
          <a:prstGeom prst="wedgeRound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id-ID" sz="2800" dirty="0"/>
              <a:t>Kehamilan risiko tinggi adalah keadaan yang dapat mempengaruhi keadaan ibu maupun janin pada kehamilan yang dihadapi (Manuaba, 2012). </a:t>
            </a:r>
            <a:endParaRPr lang="en-US" sz="2800"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231"/>
                                        </p:tgtEl>
                                        <p:attrNameLst>
                                          <p:attrName>style.visibility</p:attrName>
                                        </p:attrNameLst>
                                      </p:cBhvr>
                                      <p:to>
                                        <p:strVal val="visible"/>
                                      </p:to>
                                    </p:set>
                                    <p:anim calcmode="lin" valueType="num">
                                      <p:cBhvr additive="base">
                                        <p:cTn id="7" dur="500" fill="hold"/>
                                        <p:tgtEl>
                                          <p:spTgt spid="8231"/>
                                        </p:tgtEl>
                                        <p:attrNameLst>
                                          <p:attrName>ppt_x</p:attrName>
                                        </p:attrNameLst>
                                      </p:cBhvr>
                                      <p:tavLst>
                                        <p:tav tm="0">
                                          <p:val>
                                            <p:strVal val="#ppt_x"/>
                                          </p:val>
                                        </p:tav>
                                        <p:tav tm="100000">
                                          <p:val>
                                            <p:strVal val="#ppt_x"/>
                                          </p:val>
                                        </p:tav>
                                      </p:tavLst>
                                    </p:anim>
                                    <p:anim calcmode="lin" valueType="num">
                                      <p:cBhvr additive="base">
                                        <p:cTn id="8" dur="500" fill="hold"/>
                                        <p:tgtEl>
                                          <p:spTgt spid="823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 calcmode="lin" valueType="num">
                                      <p:cBhvr additive="base">
                                        <p:cTn id="1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31" name="组合 84"/>
          <p:cNvGrpSpPr>
            <a:grpSpLocks/>
          </p:cNvGrpSpPr>
          <p:nvPr/>
        </p:nvGrpSpPr>
        <p:grpSpPr bwMode="auto">
          <a:xfrm>
            <a:off x="800943" y="845317"/>
            <a:ext cx="5467349" cy="841465"/>
            <a:chOff x="3304324" y="2286001"/>
            <a:chExt cx="5467143" cy="668622"/>
          </a:xfrm>
        </p:grpSpPr>
        <p:grpSp>
          <p:nvGrpSpPr>
            <p:cNvPr id="8232" name="组合 26"/>
            <p:cNvGrpSpPr>
              <a:grpSpLocks/>
            </p:cNvGrpSpPr>
            <p:nvPr/>
          </p:nvGrpSpPr>
          <p:grpSpPr bwMode="auto">
            <a:xfrm>
              <a:off x="3304324" y="2286001"/>
              <a:ext cx="5467143" cy="668622"/>
              <a:chOff x="1071565" y="5353050"/>
              <a:chExt cx="10006010" cy="1139826"/>
            </a:xfrm>
          </p:grpSpPr>
          <p:sp>
            <p:nvSpPr>
              <p:cNvPr id="8233" name="Freeform 30"/>
              <p:cNvSpPr>
                <a:spLocks noChangeArrowheads="1"/>
              </p:cNvSpPr>
              <p:nvPr/>
            </p:nvSpPr>
            <p:spPr bwMode="auto">
              <a:xfrm>
                <a:off x="1071565" y="5353050"/>
                <a:ext cx="10006010" cy="1139824"/>
              </a:xfrm>
              <a:custGeom>
                <a:avLst/>
                <a:gdLst>
                  <a:gd name="T0" fmla="*/ 603 w 603"/>
                  <a:gd name="T1" fmla="*/ 33 h 66"/>
                  <a:gd name="T2" fmla="*/ 570 w 603"/>
                  <a:gd name="T3" fmla="*/ 66 h 66"/>
                  <a:gd name="T4" fmla="*/ 33 w 603"/>
                  <a:gd name="T5" fmla="*/ 66 h 66"/>
                  <a:gd name="T6" fmla="*/ 0 w 603"/>
                  <a:gd name="T7" fmla="*/ 33 h 66"/>
                  <a:gd name="T8" fmla="*/ 0 w 603"/>
                  <a:gd name="T9" fmla="*/ 33 h 66"/>
                  <a:gd name="T10" fmla="*/ 33 w 603"/>
                  <a:gd name="T11" fmla="*/ 0 h 66"/>
                  <a:gd name="T12" fmla="*/ 570 w 603"/>
                  <a:gd name="T13" fmla="*/ 0 h 66"/>
                  <a:gd name="T14" fmla="*/ 603 w 603"/>
                  <a:gd name="T15" fmla="*/ 33 h 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3" h="66">
                    <a:moveTo>
                      <a:pt x="603" y="33"/>
                    </a:moveTo>
                    <a:cubicBezTo>
                      <a:pt x="603" y="51"/>
                      <a:pt x="589" y="66"/>
                      <a:pt x="570" y="66"/>
                    </a:cubicBezTo>
                    <a:cubicBezTo>
                      <a:pt x="33" y="66"/>
                      <a:pt x="33" y="66"/>
                      <a:pt x="33" y="66"/>
                    </a:cubicBezTo>
                    <a:cubicBezTo>
                      <a:pt x="15" y="66"/>
                      <a:pt x="0" y="51"/>
                      <a:pt x="0" y="33"/>
                    </a:cubicBezTo>
                    <a:cubicBezTo>
                      <a:pt x="0" y="33"/>
                      <a:pt x="0" y="33"/>
                      <a:pt x="0" y="33"/>
                    </a:cubicBezTo>
                    <a:cubicBezTo>
                      <a:pt x="0" y="15"/>
                      <a:pt x="15" y="0"/>
                      <a:pt x="33" y="0"/>
                    </a:cubicBezTo>
                    <a:cubicBezTo>
                      <a:pt x="570" y="0"/>
                      <a:pt x="570" y="0"/>
                      <a:pt x="570" y="0"/>
                    </a:cubicBezTo>
                    <a:cubicBezTo>
                      <a:pt x="589" y="0"/>
                      <a:pt x="603" y="15"/>
                      <a:pt x="603" y="33"/>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sz="2400"/>
              </a:p>
            </p:txBody>
          </p:sp>
          <p:sp>
            <p:nvSpPr>
              <p:cNvPr id="8234" name="Freeform 31"/>
              <p:cNvSpPr>
                <a:spLocks noChangeArrowheads="1"/>
              </p:cNvSpPr>
              <p:nvPr/>
            </p:nvSpPr>
            <p:spPr bwMode="auto">
              <a:xfrm>
                <a:off x="9301163" y="5353051"/>
                <a:ext cx="1776412" cy="1139825"/>
              </a:xfrm>
              <a:custGeom>
                <a:avLst/>
                <a:gdLst>
                  <a:gd name="T0" fmla="*/ 74 w 107"/>
                  <a:gd name="T1" fmla="*/ 0 h 66"/>
                  <a:gd name="T2" fmla="*/ 0 w 107"/>
                  <a:gd name="T3" fmla="*/ 0 h 66"/>
                  <a:gd name="T4" fmla="*/ 0 w 107"/>
                  <a:gd name="T5" fmla="*/ 66 h 66"/>
                  <a:gd name="T6" fmla="*/ 74 w 107"/>
                  <a:gd name="T7" fmla="*/ 66 h 66"/>
                  <a:gd name="T8" fmla="*/ 107 w 107"/>
                  <a:gd name="T9" fmla="*/ 33 h 66"/>
                  <a:gd name="T10" fmla="*/ 74 w 107"/>
                  <a:gd name="T11" fmla="*/ 0 h 66"/>
                </a:gdLst>
                <a:ahLst/>
                <a:cxnLst>
                  <a:cxn ang="0">
                    <a:pos x="T0" y="T1"/>
                  </a:cxn>
                  <a:cxn ang="0">
                    <a:pos x="T2" y="T3"/>
                  </a:cxn>
                  <a:cxn ang="0">
                    <a:pos x="T4" y="T5"/>
                  </a:cxn>
                  <a:cxn ang="0">
                    <a:pos x="T6" y="T7"/>
                  </a:cxn>
                  <a:cxn ang="0">
                    <a:pos x="T8" y="T9"/>
                  </a:cxn>
                  <a:cxn ang="0">
                    <a:pos x="T10" y="T11"/>
                  </a:cxn>
                </a:cxnLst>
                <a:rect l="0" t="0" r="r" b="b"/>
                <a:pathLst>
                  <a:path w="107" h="66">
                    <a:moveTo>
                      <a:pt x="74" y="0"/>
                    </a:moveTo>
                    <a:cubicBezTo>
                      <a:pt x="0" y="0"/>
                      <a:pt x="0" y="0"/>
                      <a:pt x="0" y="0"/>
                    </a:cubicBezTo>
                    <a:cubicBezTo>
                      <a:pt x="0" y="66"/>
                      <a:pt x="0" y="66"/>
                      <a:pt x="0" y="66"/>
                    </a:cubicBezTo>
                    <a:cubicBezTo>
                      <a:pt x="74" y="66"/>
                      <a:pt x="74" y="66"/>
                      <a:pt x="74" y="66"/>
                    </a:cubicBezTo>
                    <a:cubicBezTo>
                      <a:pt x="93" y="66"/>
                      <a:pt x="107" y="51"/>
                      <a:pt x="107" y="33"/>
                    </a:cubicBezTo>
                    <a:cubicBezTo>
                      <a:pt x="107" y="15"/>
                      <a:pt x="93" y="0"/>
                      <a:pt x="74" y="0"/>
                    </a:cubicBezTo>
                    <a:close/>
                  </a:path>
                </a:pathLst>
              </a:custGeom>
              <a:solidFill>
                <a:srgbClr val="2D688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sz="2400"/>
              </a:p>
            </p:txBody>
          </p:sp>
          <p:sp>
            <p:nvSpPr>
              <p:cNvPr id="8235" name="Freeform 32"/>
              <p:cNvSpPr>
                <a:spLocks noEditPoints="1" noChangeArrowheads="1"/>
              </p:cNvSpPr>
              <p:nvPr/>
            </p:nvSpPr>
            <p:spPr bwMode="auto">
              <a:xfrm>
                <a:off x="9631082" y="5449421"/>
                <a:ext cx="928687" cy="984250"/>
              </a:xfrm>
              <a:custGeom>
                <a:avLst/>
                <a:gdLst>
                  <a:gd name="T0" fmla="*/ 34 w 56"/>
                  <a:gd name="T1" fmla="*/ 8 h 57"/>
                  <a:gd name="T2" fmla="*/ 7 w 56"/>
                  <a:gd name="T3" fmla="*/ 8 h 57"/>
                  <a:gd name="T4" fmla="*/ 7 w 56"/>
                  <a:gd name="T5" fmla="*/ 34 h 57"/>
                  <a:gd name="T6" fmla="*/ 31 w 56"/>
                  <a:gd name="T7" fmla="*/ 37 h 57"/>
                  <a:gd name="T8" fmla="*/ 51 w 56"/>
                  <a:gd name="T9" fmla="*/ 57 h 57"/>
                  <a:gd name="T10" fmla="*/ 56 w 56"/>
                  <a:gd name="T11" fmla="*/ 52 h 57"/>
                  <a:gd name="T12" fmla="*/ 36 w 56"/>
                  <a:gd name="T13" fmla="*/ 32 h 57"/>
                  <a:gd name="T14" fmla="*/ 34 w 56"/>
                  <a:gd name="T15" fmla="*/ 8 h 57"/>
                  <a:gd name="T16" fmla="*/ 30 w 56"/>
                  <a:gd name="T17" fmla="*/ 31 h 57"/>
                  <a:gd name="T18" fmla="*/ 11 w 56"/>
                  <a:gd name="T19" fmla="*/ 31 h 57"/>
                  <a:gd name="T20" fmla="*/ 11 w 56"/>
                  <a:gd name="T21" fmla="*/ 11 h 57"/>
                  <a:gd name="T22" fmla="*/ 30 w 56"/>
                  <a:gd name="T23" fmla="*/ 11 h 57"/>
                  <a:gd name="T24" fmla="*/ 30 w 56"/>
                  <a:gd name="T25" fmla="*/ 3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 h="57">
                    <a:moveTo>
                      <a:pt x="34" y="8"/>
                    </a:moveTo>
                    <a:cubicBezTo>
                      <a:pt x="26" y="0"/>
                      <a:pt x="14" y="0"/>
                      <a:pt x="7" y="8"/>
                    </a:cubicBezTo>
                    <a:cubicBezTo>
                      <a:pt x="0" y="15"/>
                      <a:pt x="0" y="27"/>
                      <a:pt x="7" y="34"/>
                    </a:cubicBezTo>
                    <a:cubicBezTo>
                      <a:pt x="14" y="41"/>
                      <a:pt x="24" y="42"/>
                      <a:pt x="31" y="37"/>
                    </a:cubicBezTo>
                    <a:cubicBezTo>
                      <a:pt x="51" y="57"/>
                      <a:pt x="51" y="57"/>
                      <a:pt x="51" y="57"/>
                    </a:cubicBezTo>
                    <a:cubicBezTo>
                      <a:pt x="56" y="52"/>
                      <a:pt x="56" y="52"/>
                      <a:pt x="56" y="52"/>
                    </a:cubicBezTo>
                    <a:cubicBezTo>
                      <a:pt x="36" y="32"/>
                      <a:pt x="36" y="32"/>
                      <a:pt x="36" y="32"/>
                    </a:cubicBezTo>
                    <a:cubicBezTo>
                      <a:pt x="41" y="25"/>
                      <a:pt x="40" y="14"/>
                      <a:pt x="34" y="8"/>
                    </a:cubicBezTo>
                    <a:close/>
                    <a:moveTo>
                      <a:pt x="30" y="31"/>
                    </a:moveTo>
                    <a:cubicBezTo>
                      <a:pt x="25" y="36"/>
                      <a:pt x="16" y="36"/>
                      <a:pt x="11" y="31"/>
                    </a:cubicBezTo>
                    <a:cubicBezTo>
                      <a:pt x="5" y="26"/>
                      <a:pt x="5" y="17"/>
                      <a:pt x="11" y="11"/>
                    </a:cubicBezTo>
                    <a:cubicBezTo>
                      <a:pt x="16" y="6"/>
                      <a:pt x="25" y="6"/>
                      <a:pt x="30" y="11"/>
                    </a:cubicBezTo>
                    <a:cubicBezTo>
                      <a:pt x="36" y="17"/>
                      <a:pt x="36" y="26"/>
                      <a:pt x="30" y="31"/>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sz="2400"/>
              </a:p>
            </p:txBody>
          </p:sp>
        </p:grpSp>
        <p:sp>
          <p:nvSpPr>
            <p:cNvPr id="81" name="文本框 80"/>
            <p:cNvSpPr txBox="1"/>
            <p:nvPr/>
          </p:nvSpPr>
          <p:spPr>
            <a:xfrm>
              <a:off x="3424921" y="2286001"/>
              <a:ext cx="4496537" cy="660304"/>
            </a:xfrm>
            <a:prstGeom prst="rect">
              <a:avLst/>
            </a:prstGeom>
            <a:noFill/>
          </p:spPr>
          <p:txBody>
            <a:bodyPr wrap="square">
              <a:spAutoFit/>
            </a:bodyPr>
            <a:lstStyle/>
            <a:p>
              <a:pPr fontAlgn="auto">
                <a:spcBef>
                  <a:spcPts val="0"/>
                </a:spcBef>
                <a:spcAft>
                  <a:spcPts val="0"/>
                </a:spcAft>
                <a:buFontTx/>
                <a:buNone/>
                <a:defRPr/>
              </a:pPr>
              <a:r>
                <a:rPr lang="en-US" altLang="zh-CN" sz="2400" b="1" dirty="0" err="1">
                  <a:solidFill>
                    <a:schemeClr val="tx1">
                      <a:lumMod val="75000"/>
                      <a:lumOff val="25000"/>
                    </a:schemeClr>
                  </a:solidFill>
                  <a:latin typeface="微软雅黑" pitchFamily="34" charset="-122"/>
                  <a:ea typeface="微软雅黑" pitchFamily="34" charset="-122"/>
                </a:rPr>
                <a:t>Apa</a:t>
              </a:r>
              <a:r>
                <a:rPr lang="en-US" altLang="zh-CN" sz="2400" b="1" dirty="0">
                  <a:solidFill>
                    <a:schemeClr val="tx1">
                      <a:lumMod val="75000"/>
                      <a:lumOff val="25000"/>
                    </a:schemeClr>
                  </a:solidFill>
                  <a:latin typeface="微软雅黑" pitchFamily="34" charset="-122"/>
                  <a:ea typeface="微软雅黑" pitchFamily="34" charset="-122"/>
                </a:rPr>
                <a:t> </a:t>
              </a:r>
              <a:r>
                <a:rPr lang="en-US" altLang="zh-CN" sz="2400" b="1" dirty="0" err="1">
                  <a:solidFill>
                    <a:schemeClr val="tx1">
                      <a:lumMod val="75000"/>
                      <a:lumOff val="25000"/>
                    </a:schemeClr>
                  </a:solidFill>
                  <a:latin typeface="微软雅黑" pitchFamily="34" charset="-122"/>
                  <a:ea typeface="微软雅黑" pitchFamily="34" charset="-122"/>
                </a:rPr>
                <a:t>sih</a:t>
              </a:r>
              <a:r>
                <a:rPr lang="en-US" altLang="zh-CN" sz="2400" b="1" dirty="0">
                  <a:solidFill>
                    <a:schemeClr val="tx1">
                      <a:lumMod val="75000"/>
                      <a:lumOff val="25000"/>
                    </a:schemeClr>
                  </a:solidFill>
                  <a:latin typeface="微软雅黑" pitchFamily="34" charset="-122"/>
                  <a:ea typeface="微软雅黑" pitchFamily="34" charset="-122"/>
                </a:rPr>
                <a:t> </a:t>
              </a:r>
              <a:r>
                <a:rPr lang="en-US" altLang="zh-CN" sz="2400" b="1" dirty="0" err="1">
                  <a:solidFill>
                    <a:schemeClr val="tx1">
                      <a:lumMod val="75000"/>
                      <a:lumOff val="25000"/>
                    </a:schemeClr>
                  </a:solidFill>
                  <a:latin typeface="微软雅黑" pitchFamily="34" charset="-122"/>
                  <a:ea typeface="微软雅黑" pitchFamily="34" charset="-122"/>
                </a:rPr>
                <a:t>itu</a:t>
              </a:r>
              <a:r>
                <a:rPr lang="en-US" altLang="zh-CN" sz="2400" b="1" dirty="0">
                  <a:solidFill>
                    <a:schemeClr val="tx1">
                      <a:lumMod val="75000"/>
                      <a:lumOff val="25000"/>
                    </a:schemeClr>
                  </a:solidFill>
                  <a:latin typeface="微软雅黑" pitchFamily="34" charset="-122"/>
                  <a:ea typeface="微软雅黑" pitchFamily="34" charset="-122"/>
                </a:rPr>
                <a:t> </a:t>
              </a:r>
              <a:r>
                <a:rPr lang="en-US" altLang="zh-CN" sz="2400" b="1" dirty="0" err="1">
                  <a:solidFill>
                    <a:schemeClr val="tx1">
                      <a:lumMod val="75000"/>
                      <a:lumOff val="25000"/>
                    </a:schemeClr>
                  </a:solidFill>
                  <a:latin typeface="微软雅黑" pitchFamily="34" charset="-122"/>
                  <a:ea typeface="微软雅黑" pitchFamily="34" charset="-122"/>
                </a:rPr>
                <a:t>Kehamilan</a:t>
              </a:r>
              <a:r>
                <a:rPr lang="en-US" altLang="zh-CN" sz="2400" b="1" dirty="0">
                  <a:solidFill>
                    <a:schemeClr val="tx1">
                      <a:lumMod val="75000"/>
                      <a:lumOff val="25000"/>
                    </a:schemeClr>
                  </a:solidFill>
                  <a:latin typeface="微软雅黑" pitchFamily="34" charset="-122"/>
                  <a:ea typeface="微软雅黑" pitchFamily="34" charset="-122"/>
                </a:rPr>
                <a:t> </a:t>
              </a:r>
              <a:r>
                <a:rPr lang="en-US" altLang="zh-CN" sz="2400" b="1" dirty="0" err="1">
                  <a:solidFill>
                    <a:schemeClr val="tx1">
                      <a:lumMod val="75000"/>
                      <a:lumOff val="25000"/>
                    </a:schemeClr>
                  </a:solidFill>
                  <a:latin typeface="微软雅黑" pitchFamily="34" charset="-122"/>
                  <a:ea typeface="微软雅黑" pitchFamily="34" charset="-122"/>
                </a:rPr>
                <a:t>Resiko</a:t>
              </a:r>
              <a:r>
                <a:rPr lang="en-US" altLang="zh-CN" sz="2400" b="1" dirty="0">
                  <a:solidFill>
                    <a:schemeClr val="tx1">
                      <a:lumMod val="75000"/>
                      <a:lumOff val="25000"/>
                    </a:schemeClr>
                  </a:solidFill>
                  <a:latin typeface="微软雅黑" pitchFamily="34" charset="-122"/>
                  <a:ea typeface="微软雅黑" pitchFamily="34" charset="-122"/>
                </a:rPr>
                <a:t> </a:t>
              </a:r>
              <a:r>
                <a:rPr lang="en-US" altLang="zh-CN" sz="2400" b="1" dirty="0" err="1">
                  <a:solidFill>
                    <a:schemeClr val="tx1">
                      <a:lumMod val="75000"/>
                      <a:lumOff val="25000"/>
                    </a:schemeClr>
                  </a:solidFill>
                  <a:latin typeface="微软雅黑" pitchFamily="34" charset="-122"/>
                  <a:ea typeface="微软雅黑" pitchFamily="34" charset="-122"/>
                </a:rPr>
                <a:t>Tinggi</a:t>
              </a:r>
              <a:r>
                <a:rPr lang="en-US" altLang="zh-CN" sz="2400" b="1" dirty="0">
                  <a:solidFill>
                    <a:schemeClr val="tx1">
                      <a:lumMod val="75000"/>
                      <a:lumOff val="25000"/>
                    </a:schemeClr>
                  </a:solidFill>
                  <a:latin typeface="微软雅黑" pitchFamily="34" charset="-122"/>
                  <a:ea typeface="微软雅黑" pitchFamily="34" charset="-122"/>
                </a:rPr>
                <a:t>?</a:t>
              </a:r>
              <a:endParaRPr lang="zh-CN" altLang="en-US" sz="2400" b="1" dirty="0">
                <a:solidFill>
                  <a:schemeClr val="tx1">
                    <a:lumMod val="75000"/>
                    <a:lumOff val="25000"/>
                  </a:schemeClr>
                </a:solidFill>
                <a:latin typeface="微软雅黑" pitchFamily="34" charset="-122"/>
                <a:ea typeface="微软雅黑" pitchFamily="34" charset="-122"/>
              </a:endParaRPr>
            </a:p>
          </p:txBody>
        </p:sp>
      </p:grpSp>
      <p:pic>
        <p:nvPicPr>
          <p:cNvPr id="8255" name="Picture 71"/>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521950" y="596900"/>
            <a:ext cx="674688" cy="581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56" name="Picture 73"/>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009188" y="596900"/>
            <a:ext cx="392112" cy="581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utoShape 2" descr="99 Gambar Animasi Orang Bingung PNG Lengkap | Cikimm.co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8" name="Picture 4" descr="C:\Users\ACER\Downloads\unnamed.jpg"/>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5469" b="94336" l="1220" r="99512">
                        <a14:foregroundMark x1="9268" y1="30469" x2="10000" y2="28125"/>
                        <a14:foregroundMark x1="12927" y1="25781" x2="12927" y2="25781"/>
                        <a14:foregroundMark x1="23415" y1="42188" x2="23415" y2="42188"/>
                      </a14:backgroundRemoval>
                    </a14:imgEffect>
                  </a14:imgLayer>
                </a14:imgProps>
              </a:ext>
              <a:ext uri="{28A0092B-C50C-407E-A947-70E740481C1C}">
                <a14:useLocalDpi xmlns:a14="http://schemas.microsoft.com/office/drawing/2010/main" val="0"/>
              </a:ext>
            </a:extLst>
          </a:blip>
          <a:srcRect/>
          <a:stretch>
            <a:fillRect/>
          </a:stretch>
        </p:blipFill>
        <p:spPr bwMode="auto">
          <a:xfrm>
            <a:off x="9213383" y="3859306"/>
            <a:ext cx="2375834" cy="2837330"/>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ular Callout 4"/>
          <p:cNvSpPr/>
          <p:nvPr/>
        </p:nvSpPr>
        <p:spPr>
          <a:xfrm>
            <a:off x="800942" y="2070848"/>
            <a:ext cx="8567909" cy="3563470"/>
          </a:xfrm>
          <a:prstGeom prst="wedgeRoundRectCallout">
            <a:avLst/>
          </a:prstGeom>
        </p:spPr>
        <p:style>
          <a:lnRef idx="0">
            <a:schemeClr val="accent1"/>
          </a:lnRef>
          <a:fillRef idx="3">
            <a:schemeClr val="accent1"/>
          </a:fillRef>
          <a:effectRef idx="3">
            <a:schemeClr val="accent1"/>
          </a:effectRef>
          <a:fontRef idx="minor">
            <a:schemeClr val="lt1"/>
          </a:fontRef>
        </p:style>
        <p:txBody>
          <a:bodyPr rtlCol="0" anchor="ctr"/>
          <a:lstStyle/>
          <a:p>
            <a:pPr algn="just"/>
            <a:r>
              <a:rPr lang="id-ID" sz="2800" dirty="0"/>
              <a:t>Kehamilan risiko tinggi adalah</a:t>
            </a:r>
            <a:r>
              <a:rPr lang="en-US" sz="2800" dirty="0"/>
              <a:t> </a:t>
            </a:r>
            <a:r>
              <a:rPr lang="en-US" sz="2800" dirty="0" err="1"/>
              <a:t>kehamilan</a:t>
            </a:r>
            <a:r>
              <a:rPr lang="en-US" sz="2800" dirty="0"/>
              <a:t> yang </a:t>
            </a:r>
            <a:r>
              <a:rPr lang="en-US" sz="2800" dirty="0" err="1"/>
              <a:t>kemungkinan</a:t>
            </a:r>
            <a:r>
              <a:rPr lang="en-US" sz="2800" dirty="0"/>
              <a:t> </a:t>
            </a:r>
            <a:r>
              <a:rPr lang="en-US" sz="2800" dirty="0" err="1"/>
              <a:t>dapat</a:t>
            </a:r>
            <a:r>
              <a:rPr lang="en-US" sz="2800" dirty="0"/>
              <a:t> </a:t>
            </a:r>
            <a:r>
              <a:rPr lang="en-US" sz="2800" dirty="0" err="1"/>
              <a:t>menyebabkan</a:t>
            </a:r>
            <a:r>
              <a:rPr lang="en-US" sz="2800" dirty="0"/>
              <a:t> </a:t>
            </a:r>
            <a:r>
              <a:rPr lang="en-US" sz="2800" dirty="0" err="1"/>
              <a:t>terjadinya</a:t>
            </a:r>
            <a:r>
              <a:rPr lang="en-US" sz="2800" dirty="0"/>
              <a:t> </a:t>
            </a:r>
            <a:r>
              <a:rPr lang="en-US" sz="2800" dirty="0" err="1"/>
              <a:t>bahaya</a:t>
            </a:r>
            <a:r>
              <a:rPr lang="en-US" sz="2800" dirty="0"/>
              <a:t> </a:t>
            </a:r>
            <a:r>
              <a:rPr lang="en-US" sz="2800" dirty="0" err="1"/>
              <a:t>atau</a:t>
            </a:r>
            <a:r>
              <a:rPr lang="en-US" sz="2800" dirty="0"/>
              <a:t> </a:t>
            </a:r>
            <a:r>
              <a:rPr lang="en-US" sz="2800" dirty="0" err="1"/>
              <a:t>komplikasi</a:t>
            </a:r>
            <a:r>
              <a:rPr lang="en-US" sz="2800" dirty="0"/>
              <a:t> </a:t>
            </a:r>
            <a:r>
              <a:rPr lang="en-US" sz="2800" dirty="0" err="1"/>
              <a:t>baik</a:t>
            </a:r>
            <a:r>
              <a:rPr lang="en-US" sz="2800" dirty="0"/>
              <a:t> </a:t>
            </a:r>
            <a:r>
              <a:rPr lang="en-US" sz="2800" dirty="0" err="1"/>
              <a:t>terhadap</a:t>
            </a:r>
            <a:r>
              <a:rPr lang="en-US" sz="2800" dirty="0"/>
              <a:t> </a:t>
            </a:r>
            <a:r>
              <a:rPr lang="en-US" sz="2800" dirty="0" err="1"/>
              <a:t>ibu</a:t>
            </a:r>
            <a:r>
              <a:rPr lang="en-US" sz="2800" dirty="0"/>
              <a:t> </a:t>
            </a:r>
            <a:r>
              <a:rPr lang="en-US" sz="2800" dirty="0" err="1"/>
              <a:t>maupun</a:t>
            </a:r>
            <a:r>
              <a:rPr lang="en-US" sz="2800" dirty="0"/>
              <a:t> </a:t>
            </a:r>
            <a:r>
              <a:rPr lang="en-US" sz="2800" dirty="0" err="1"/>
              <a:t>janin</a:t>
            </a:r>
            <a:r>
              <a:rPr lang="en-US" sz="2800" dirty="0"/>
              <a:t> yang </a:t>
            </a:r>
            <a:r>
              <a:rPr lang="en-US" sz="2800" dirty="0" err="1"/>
              <a:t>dikandungnya</a:t>
            </a:r>
            <a:r>
              <a:rPr lang="en-US" sz="2800" dirty="0"/>
              <a:t> </a:t>
            </a:r>
            <a:r>
              <a:rPr lang="en-US" sz="2800" dirty="0" err="1"/>
              <a:t>selama</a:t>
            </a:r>
            <a:r>
              <a:rPr lang="en-US" sz="2800" dirty="0"/>
              <a:t> </a:t>
            </a:r>
            <a:r>
              <a:rPr lang="en-US" sz="2800" dirty="0" err="1"/>
              <a:t>hamil</a:t>
            </a:r>
            <a:r>
              <a:rPr lang="en-US" sz="2800" dirty="0"/>
              <a:t>, </a:t>
            </a:r>
            <a:r>
              <a:rPr lang="en-US" sz="2800" dirty="0" err="1"/>
              <a:t>melahirkan</a:t>
            </a:r>
            <a:r>
              <a:rPr lang="en-US" sz="2800" dirty="0"/>
              <a:t> </a:t>
            </a:r>
            <a:r>
              <a:rPr lang="en-US" sz="2800" dirty="0" err="1"/>
              <a:t>ataupun</a:t>
            </a:r>
            <a:r>
              <a:rPr lang="en-US" sz="2800" dirty="0"/>
              <a:t> </a:t>
            </a:r>
            <a:r>
              <a:rPr lang="en-US" sz="2800" dirty="0" err="1"/>
              <a:t>nifas</a:t>
            </a:r>
            <a:r>
              <a:rPr lang="en-US" sz="2800" dirty="0"/>
              <a:t> </a:t>
            </a:r>
            <a:r>
              <a:rPr lang="en-US" sz="2800" dirty="0" err="1"/>
              <a:t>bila</a:t>
            </a:r>
            <a:r>
              <a:rPr lang="en-US" sz="2800" dirty="0"/>
              <a:t> </a:t>
            </a:r>
            <a:r>
              <a:rPr lang="en-US" sz="2800" dirty="0" err="1"/>
              <a:t>dibandingkan</a:t>
            </a:r>
            <a:r>
              <a:rPr lang="en-US" sz="2800" dirty="0"/>
              <a:t> </a:t>
            </a:r>
            <a:r>
              <a:rPr lang="en-US" sz="2800" dirty="0" err="1"/>
              <a:t>dengan</a:t>
            </a:r>
            <a:r>
              <a:rPr lang="en-US" sz="2800" dirty="0"/>
              <a:t> </a:t>
            </a:r>
            <a:r>
              <a:rPr lang="en-US" sz="2800" dirty="0" err="1"/>
              <a:t>kehamilan</a:t>
            </a:r>
            <a:r>
              <a:rPr lang="en-US" sz="2800" dirty="0"/>
              <a:t> , </a:t>
            </a:r>
            <a:r>
              <a:rPr lang="en-US" sz="2800" dirty="0" err="1"/>
              <a:t>persalinan</a:t>
            </a:r>
            <a:r>
              <a:rPr lang="en-US" sz="2800" dirty="0"/>
              <a:t> dan </a:t>
            </a:r>
            <a:r>
              <a:rPr lang="en-US" sz="2800" dirty="0" err="1"/>
              <a:t>nifas</a:t>
            </a:r>
            <a:r>
              <a:rPr lang="en-US" sz="2800" dirty="0"/>
              <a:t> normal.</a:t>
            </a:r>
            <a:endParaRPr lang="en-US" sz="2800" dirty="0">
              <a:solidFill>
                <a:schemeClr val="tx1"/>
              </a:solidFill>
            </a:endParaRPr>
          </a:p>
        </p:txBody>
      </p:sp>
    </p:spTree>
    <p:extLst>
      <p:ext uri="{BB962C8B-B14F-4D97-AF65-F5344CB8AC3E}">
        <p14:creationId xmlns:p14="http://schemas.microsoft.com/office/powerpoint/2010/main" val="18029845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231"/>
                                        </p:tgtEl>
                                        <p:attrNameLst>
                                          <p:attrName>style.visibility</p:attrName>
                                        </p:attrNameLst>
                                      </p:cBhvr>
                                      <p:to>
                                        <p:strVal val="visible"/>
                                      </p:to>
                                    </p:set>
                                    <p:anim calcmode="lin" valueType="num">
                                      <p:cBhvr additive="base">
                                        <p:cTn id="7" dur="500" fill="hold"/>
                                        <p:tgtEl>
                                          <p:spTgt spid="8231"/>
                                        </p:tgtEl>
                                        <p:attrNameLst>
                                          <p:attrName>ppt_x</p:attrName>
                                        </p:attrNameLst>
                                      </p:cBhvr>
                                      <p:tavLst>
                                        <p:tav tm="0">
                                          <p:val>
                                            <p:strVal val="#ppt_x"/>
                                          </p:val>
                                        </p:tav>
                                        <p:tav tm="100000">
                                          <p:val>
                                            <p:strVal val="#ppt_x"/>
                                          </p:val>
                                        </p:tav>
                                      </p:tavLst>
                                    </p:anim>
                                    <p:anim calcmode="lin" valueType="num">
                                      <p:cBhvr additive="base">
                                        <p:cTn id="8" dur="500" fill="hold"/>
                                        <p:tgtEl>
                                          <p:spTgt spid="823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 calcmode="lin" valueType="num">
                                      <p:cBhvr additive="base">
                                        <p:cTn id="1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29" name="组合 1"/>
          <p:cNvGrpSpPr>
            <a:grpSpLocks/>
          </p:cNvGrpSpPr>
          <p:nvPr/>
        </p:nvGrpSpPr>
        <p:grpSpPr bwMode="auto">
          <a:xfrm>
            <a:off x="825500" y="1042988"/>
            <a:ext cx="6543488" cy="684212"/>
            <a:chOff x="1071563" y="5353051"/>
            <a:chExt cx="10006012" cy="1139825"/>
          </a:xfrm>
        </p:grpSpPr>
        <p:sp>
          <p:nvSpPr>
            <p:cNvPr id="22530" name="Freeform 30"/>
            <p:cNvSpPr>
              <a:spLocks noChangeArrowheads="1"/>
            </p:cNvSpPr>
            <p:nvPr/>
          </p:nvSpPr>
          <p:spPr bwMode="auto">
            <a:xfrm>
              <a:off x="1071563" y="5353051"/>
              <a:ext cx="10006012" cy="1139825"/>
            </a:xfrm>
            <a:custGeom>
              <a:avLst/>
              <a:gdLst>
                <a:gd name="T0" fmla="*/ 603 w 603"/>
                <a:gd name="T1" fmla="*/ 33 h 66"/>
                <a:gd name="T2" fmla="*/ 570 w 603"/>
                <a:gd name="T3" fmla="*/ 66 h 66"/>
                <a:gd name="T4" fmla="*/ 33 w 603"/>
                <a:gd name="T5" fmla="*/ 66 h 66"/>
                <a:gd name="T6" fmla="*/ 0 w 603"/>
                <a:gd name="T7" fmla="*/ 33 h 66"/>
                <a:gd name="T8" fmla="*/ 0 w 603"/>
                <a:gd name="T9" fmla="*/ 33 h 66"/>
                <a:gd name="T10" fmla="*/ 33 w 603"/>
                <a:gd name="T11" fmla="*/ 0 h 66"/>
                <a:gd name="T12" fmla="*/ 570 w 603"/>
                <a:gd name="T13" fmla="*/ 0 h 66"/>
                <a:gd name="T14" fmla="*/ 603 w 603"/>
                <a:gd name="T15" fmla="*/ 33 h 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3" h="66">
                  <a:moveTo>
                    <a:pt x="603" y="33"/>
                  </a:moveTo>
                  <a:cubicBezTo>
                    <a:pt x="603" y="51"/>
                    <a:pt x="589" y="66"/>
                    <a:pt x="570" y="66"/>
                  </a:cubicBezTo>
                  <a:cubicBezTo>
                    <a:pt x="33" y="66"/>
                    <a:pt x="33" y="66"/>
                    <a:pt x="33" y="66"/>
                  </a:cubicBezTo>
                  <a:cubicBezTo>
                    <a:pt x="15" y="66"/>
                    <a:pt x="0" y="51"/>
                    <a:pt x="0" y="33"/>
                  </a:cubicBezTo>
                  <a:cubicBezTo>
                    <a:pt x="0" y="33"/>
                    <a:pt x="0" y="33"/>
                    <a:pt x="0" y="33"/>
                  </a:cubicBezTo>
                  <a:cubicBezTo>
                    <a:pt x="0" y="15"/>
                    <a:pt x="15" y="0"/>
                    <a:pt x="33" y="0"/>
                  </a:cubicBezTo>
                  <a:cubicBezTo>
                    <a:pt x="570" y="0"/>
                    <a:pt x="570" y="0"/>
                    <a:pt x="570" y="0"/>
                  </a:cubicBezTo>
                  <a:cubicBezTo>
                    <a:pt x="589" y="0"/>
                    <a:pt x="603" y="15"/>
                    <a:pt x="603" y="33"/>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2531" name="Freeform 31"/>
            <p:cNvSpPr>
              <a:spLocks noChangeArrowheads="1"/>
            </p:cNvSpPr>
            <p:nvPr/>
          </p:nvSpPr>
          <p:spPr bwMode="auto">
            <a:xfrm>
              <a:off x="9301163" y="5353051"/>
              <a:ext cx="1776412" cy="1139825"/>
            </a:xfrm>
            <a:custGeom>
              <a:avLst/>
              <a:gdLst>
                <a:gd name="T0" fmla="*/ 74 w 107"/>
                <a:gd name="T1" fmla="*/ 0 h 66"/>
                <a:gd name="T2" fmla="*/ 0 w 107"/>
                <a:gd name="T3" fmla="*/ 0 h 66"/>
                <a:gd name="T4" fmla="*/ 0 w 107"/>
                <a:gd name="T5" fmla="*/ 66 h 66"/>
                <a:gd name="T6" fmla="*/ 74 w 107"/>
                <a:gd name="T7" fmla="*/ 66 h 66"/>
                <a:gd name="T8" fmla="*/ 107 w 107"/>
                <a:gd name="T9" fmla="*/ 33 h 66"/>
                <a:gd name="T10" fmla="*/ 74 w 107"/>
                <a:gd name="T11" fmla="*/ 0 h 66"/>
              </a:gdLst>
              <a:ahLst/>
              <a:cxnLst>
                <a:cxn ang="0">
                  <a:pos x="T0" y="T1"/>
                </a:cxn>
                <a:cxn ang="0">
                  <a:pos x="T2" y="T3"/>
                </a:cxn>
                <a:cxn ang="0">
                  <a:pos x="T4" y="T5"/>
                </a:cxn>
                <a:cxn ang="0">
                  <a:pos x="T6" y="T7"/>
                </a:cxn>
                <a:cxn ang="0">
                  <a:pos x="T8" y="T9"/>
                </a:cxn>
                <a:cxn ang="0">
                  <a:pos x="T10" y="T11"/>
                </a:cxn>
              </a:cxnLst>
              <a:rect l="0" t="0" r="r" b="b"/>
              <a:pathLst>
                <a:path w="107" h="66">
                  <a:moveTo>
                    <a:pt x="74" y="0"/>
                  </a:moveTo>
                  <a:cubicBezTo>
                    <a:pt x="0" y="0"/>
                    <a:pt x="0" y="0"/>
                    <a:pt x="0" y="0"/>
                  </a:cubicBezTo>
                  <a:cubicBezTo>
                    <a:pt x="0" y="66"/>
                    <a:pt x="0" y="66"/>
                    <a:pt x="0" y="66"/>
                  </a:cubicBezTo>
                  <a:cubicBezTo>
                    <a:pt x="74" y="66"/>
                    <a:pt x="74" y="66"/>
                    <a:pt x="74" y="66"/>
                  </a:cubicBezTo>
                  <a:cubicBezTo>
                    <a:pt x="93" y="66"/>
                    <a:pt x="107" y="51"/>
                    <a:pt x="107" y="33"/>
                  </a:cubicBezTo>
                  <a:cubicBezTo>
                    <a:pt x="107" y="15"/>
                    <a:pt x="93" y="0"/>
                    <a:pt x="74" y="0"/>
                  </a:cubicBezTo>
                  <a:close/>
                </a:path>
              </a:pathLst>
            </a:custGeom>
            <a:solidFill>
              <a:srgbClr val="2D688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sp>
          <p:nvSpPr>
            <p:cNvPr id="22532" name="Freeform 32"/>
            <p:cNvSpPr>
              <a:spLocks noEditPoints="1" noChangeArrowheads="1"/>
            </p:cNvSpPr>
            <p:nvPr/>
          </p:nvSpPr>
          <p:spPr bwMode="auto">
            <a:xfrm>
              <a:off x="9631082" y="5449421"/>
              <a:ext cx="928687" cy="984250"/>
            </a:xfrm>
            <a:custGeom>
              <a:avLst/>
              <a:gdLst>
                <a:gd name="T0" fmla="*/ 34 w 56"/>
                <a:gd name="T1" fmla="*/ 8 h 57"/>
                <a:gd name="T2" fmla="*/ 7 w 56"/>
                <a:gd name="T3" fmla="*/ 8 h 57"/>
                <a:gd name="T4" fmla="*/ 7 w 56"/>
                <a:gd name="T5" fmla="*/ 34 h 57"/>
                <a:gd name="T6" fmla="*/ 31 w 56"/>
                <a:gd name="T7" fmla="*/ 37 h 57"/>
                <a:gd name="T8" fmla="*/ 51 w 56"/>
                <a:gd name="T9" fmla="*/ 57 h 57"/>
                <a:gd name="T10" fmla="*/ 56 w 56"/>
                <a:gd name="T11" fmla="*/ 52 h 57"/>
                <a:gd name="T12" fmla="*/ 36 w 56"/>
                <a:gd name="T13" fmla="*/ 32 h 57"/>
                <a:gd name="T14" fmla="*/ 34 w 56"/>
                <a:gd name="T15" fmla="*/ 8 h 57"/>
                <a:gd name="T16" fmla="*/ 30 w 56"/>
                <a:gd name="T17" fmla="*/ 31 h 57"/>
                <a:gd name="T18" fmla="*/ 11 w 56"/>
                <a:gd name="T19" fmla="*/ 31 h 57"/>
                <a:gd name="T20" fmla="*/ 11 w 56"/>
                <a:gd name="T21" fmla="*/ 11 h 57"/>
                <a:gd name="T22" fmla="*/ 30 w 56"/>
                <a:gd name="T23" fmla="*/ 11 h 57"/>
                <a:gd name="T24" fmla="*/ 30 w 56"/>
                <a:gd name="T25" fmla="*/ 3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 h="57">
                  <a:moveTo>
                    <a:pt x="34" y="8"/>
                  </a:moveTo>
                  <a:cubicBezTo>
                    <a:pt x="26" y="0"/>
                    <a:pt x="14" y="0"/>
                    <a:pt x="7" y="8"/>
                  </a:cubicBezTo>
                  <a:cubicBezTo>
                    <a:pt x="0" y="15"/>
                    <a:pt x="0" y="27"/>
                    <a:pt x="7" y="34"/>
                  </a:cubicBezTo>
                  <a:cubicBezTo>
                    <a:pt x="14" y="41"/>
                    <a:pt x="24" y="42"/>
                    <a:pt x="31" y="37"/>
                  </a:cubicBezTo>
                  <a:cubicBezTo>
                    <a:pt x="51" y="57"/>
                    <a:pt x="51" y="57"/>
                    <a:pt x="51" y="57"/>
                  </a:cubicBezTo>
                  <a:cubicBezTo>
                    <a:pt x="56" y="52"/>
                    <a:pt x="56" y="52"/>
                    <a:pt x="56" y="52"/>
                  </a:cubicBezTo>
                  <a:cubicBezTo>
                    <a:pt x="36" y="32"/>
                    <a:pt x="36" y="32"/>
                    <a:pt x="36" y="32"/>
                  </a:cubicBezTo>
                  <a:cubicBezTo>
                    <a:pt x="41" y="25"/>
                    <a:pt x="40" y="14"/>
                    <a:pt x="34" y="8"/>
                  </a:cubicBezTo>
                  <a:close/>
                  <a:moveTo>
                    <a:pt x="30" y="31"/>
                  </a:moveTo>
                  <a:cubicBezTo>
                    <a:pt x="25" y="36"/>
                    <a:pt x="16" y="36"/>
                    <a:pt x="11" y="31"/>
                  </a:cubicBezTo>
                  <a:cubicBezTo>
                    <a:pt x="5" y="26"/>
                    <a:pt x="5" y="17"/>
                    <a:pt x="11" y="11"/>
                  </a:cubicBezTo>
                  <a:cubicBezTo>
                    <a:pt x="16" y="6"/>
                    <a:pt x="25" y="6"/>
                    <a:pt x="30" y="11"/>
                  </a:cubicBezTo>
                  <a:cubicBezTo>
                    <a:pt x="36" y="17"/>
                    <a:pt x="36" y="26"/>
                    <a:pt x="30" y="31"/>
                  </a:cubicBez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zh-CN" altLang="en-US"/>
            </a:p>
          </p:txBody>
        </p:sp>
      </p:grpSp>
      <p:sp>
        <p:nvSpPr>
          <p:cNvPr id="6" name="文本框 5"/>
          <p:cNvSpPr txBox="1"/>
          <p:nvPr/>
        </p:nvSpPr>
        <p:spPr>
          <a:xfrm>
            <a:off x="839205" y="1100837"/>
            <a:ext cx="5347865" cy="461665"/>
          </a:xfrm>
          <a:prstGeom prst="rect">
            <a:avLst/>
          </a:prstGeom>
          <a:noFill/>
        </p:spPr>
        <p:txBody>
          <a:bodyPr wrap="square">
            <a:spAutoFit/>
          </a:bodyPr>
          <a:lstStyle/>
          <a:p>
            <a:pPr fontAlgn="auto">
              <a:spcBef>
                <a:spcPts val="0"/>
              </a:spcBef>
              <a:spcAft>
                <a:spcPts val="0"/>
              </a:spcAft>
              <a:buFontTx/>
              <a:buNone/>
              <a:defRPr/>
            </a:pPr>
            <a:r>
              <a:rPr lang="en-US" altLang="zh-CN" sz="2400" b="1" dirty="0" err="1">
                <a:solidFill>
                  <a:schemeClr val="tx1">
                    <a:lumMod val="75000"/>
                    <a:lumOff val="25000"/>
                  </a:schemeClr>
                </a:solidFill>
                <a:latin typeface="微软雅黑" pitchFamily="34" charset="-122"/>
                <a:ea typeface="微软雅黑" pitchFamily="34" charset="-122"/>
              </a:rPr>
              <a:t>Kriteria</a:t>
            </a:r>
            <a:r>
              <a:rPr lang="en-US" altLang="zh-CN" sz="2400" b="1" dirty="0">
                <a:solidFill>
                  <a:schemeClr val="tx1">
                    <a:lumMod val="75000"/>
                    <a:lumOff val="25000"/>
                  </a:schemeClr>
                </a:solidFill>
                <a:latin typeface="微软雅黑" pitchFamily="34" charset="-122"/>
                <a:ea typeface="微软雅黑" pitchFamily="34" charset="-122"/>
              </a:rPr>
              <a:t> </a:t>
            </a:r>
            <a:r>
              <a:rPr lang="en-US" altLang="zh-CN" sz="2400" b="1" dirty="0" err="1">
                <a:solidFill>
                  <a:schemeClr val="tx1">
                    <a:lumMod val="75000"/>
                    <a:lumOff val="25000"/>
                  </a:schemeClr>
                </a:solidFill>
                <a:latin typeface="微软雅黑" pitchFamily="34" charset="-122"/>
                <a:ea typeface="微软雅黑" pitchFamily="34" charset="-122"/>
              </a:rPr>
              <a:t>Kehamilan</a:t>
            </a:r>
            <a:r>
              <a:rPr lang="en-US" altLang="zh-CN" sz="2400" b="1" dirty="0">
                <a:solidFill>
                  <a:schemeClr val="tx1">
                    <a:lumMod val="75000"/>
                    <a:lumOff val="25000"/>
                  </a:schemeClr>
                </a:solidFill>
                <a:latin typeface="微软雅黑" pitchFamily="34" charset="-122"/>
                <a:ea typeface="微软雅黑" pitchFamily="34" charset="-122"/>
              </a:rPr>
              <a:t> </a:t>
            </a:r>
            <a:r>
              <a:rPr lang="en-US" altLang="zh-CN" sz="2400" b="1" dirty="0" err="1">
                <a:solidFill>
                  <a:schemeClr val="tx1">
                    <a:lumMod val="75000"/>
                    <a:lumOff val="25000"/>
                  </a:schemeClr>
                </a:solidFill>
                <a:latin typeface="微软雅黑" pitchFamily="34" charset="-122"/>
                <a:ea typeface="微软雅黑" pitchFamily="34" charset="-122"/>
              </a:rPr>
              <a:t>Risiko</a:t>
            </a:r>
            <a:r>
              <a:rPr lang="en-US" altLang="zh-CN" sz="2400" b="1" dirty="0">
                <a:solidFill>
                  <a:schemeClr val="tx1">
                    <a:lumMod val="75000"/>
                    <a:lumOff val="25000"/>
                  </a:schemeClr>
                </a:solidFill>
                <a:latin typeface="微软雅黑" pitchFamily="34" charset="-122"/>
                <a:ea typeface="微软雅黑" pitchFamily="34" charset="-122"/>
              </a:rPr>
              <a:t> Tinggi</a:t>
            </a:r>
            <a:endParaRPr lang="zh-CN" altLang="en-US" sz="2400" b="1" dirty="0">
              <a:solidFill>
                <a:schemeClr val="tx1">
                  <a:lumMod val="75000"/>
                  <a:lumOff val="25000"/>
                </a:schemeClr>
              </a:solidFill>
              <a:latin typeface="微软雅黑" pitchFamily="34" charset="-122"/>
              <a:ea typeface="微软雅黑" pitchFamily="34" charset="-122"/>
            </a:endParaRPr>
          </a:p>
        </p:txBody>
      </p:sp>
      <p:sp>
        <p:nvSpPr>
          <p:cNvPr id="12" name="Freeform 15"/>
          <p:cNvSpPr>
            <a:spLocks noEditPoints="1"/>
          </p:cNvSpPr>
          <p:nvPr/>
        </p:nvSpPr>
        <p:spPr bwMode="auto">
          <a:xfrm>
            <a:off x="1587394" y="3667126"/>
            <a:ext cx="528708" cy="533400"/>
          </a:xfrm>
          <a:custGeom>
            <a:avLst/>
            <a:gdLst>
              <a:gd name="T0" fmla="*/ 679955 w 132"/>
              <a:gd name="T1" fmla="*/ 0 h 132"/>
              <a:gd name="T2" fmla="*/ 151101 w 132"/>
              <a:gd name="T3" fmla="*/ 0 h 132"/>
              <a:gd name="T4" fmla="*/ 0 w 132"/>
              <a:gd name="T5" fmla="*/ 151617 h 132"/>
              <a:gd name="T6" fmla="*/ 0 w 132"/>
              <a:gd name="T7" fmla="*/ 682277 h 132"/>
              <a:gd name="T8" fmla="*/ 151101 w 132"/>
              <a:gd name="T9" fmla="*/ 833894 h 132"/>
              <a:gd name="T10" fmla="*/ 679955 w 132"/>
              <a:gd name="T11" fmla="*/ 833894 h 132"/>
              <a:gd name="T12" fmla="*/ 831056 w 132"/>
              <a:gd name="T13" fmla="*/ 682277 h 132"/>
              <a:gd name="T14" fmla="*/ 831056 w 132"/>
              <a:gd name="T15" fmla="*/ 151617 h 132"/>
              <a:gd name="T16" fmla="*/ 679955 w 132"/>
              <a:gd name="T17" fmla="*/ 0 h 132"/>
              <a:gd name="T18" fmla="*/ 679955 w 132"/>
              <a:gd name="T19" fmla="*/ 492756 h 132"/>
              <a:gd name="T20" fmla="*/ 491079 w 132"/>
              <a:gd name="T21" fmla="*/ 492756 h 132"/>
              <a:gd name="T22" fmla="*/ 491079 w 132"/>
              <a:gd name="T23" fmla="*/ 682277 h 132"/>
              <a:gd name="T24" fmla="*/ 339977 w 132"/>
              <a:gd name="T25" fmla="*/ 682277 h 132"/>
              <a:gd name="T26" fmla="*/ 339977 w 132"/>
              <a:gd name="T27" fmla="*/ 492756 h 132"/>
              <a:gd name="T28" fmla="*/ 151101 w 132"/>
              <a:gd name="T29" fmla="*/ 492756 h 132"/>
              <a:gd name="T30" fmla="*/ 151101 w 132"/>
              <a:gd name="T31" fmla="*/ 341138 h 132"/>
              <a:gd name="T32" fmla="*/ 339977 w 132"/>
              <a:gd name="T33" fmla="*/ 341138 h 132"/>
              <a:gd name="T34" fmla="*/ 339977 w 132"/>
              <a:gd name="T35" fmla="*/ 151617 h 132"/>
              <a:gd name="T36" fmla="*/ 491079 w 132"/>
              <a:gd name="T37" fmla="*/ 151617 h 132"/>
              <a:gd name="T38" fmla="*/ 491079 w 132"/>
              <a:gd name="T39" fmla="*/ 341138 h 132"/>
              <a:gd name="T40" fmla="*/ 679955 w 132"/>
              <a:gd name="T41" fmla="*/ 341138 h 132"/>
              <a:gd name="T42" fmla="*/ 679955 w 132"/>
              <a:gd name="T43" fmla="*/ 492756 h 13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32" h="132">
                <a:moveTo>
                  <a:pt x="108" y="0"/>
                </a:moveTo>
                <a:cubicBezTo>
                  <a:pt x="24" y="0"/>
                  <a:pt x="24" y="0"/>
                  <a:pt x="24" y="0"/>
                </a:cubicBezTo>
                <a:cubicBezTo>
                  <a:pt x="11" y="0"/>
                  <a:pt x="0" y="11"/>
                  <a:pt x="0" y="24"/>
                </a:cubicBezTo>
                <a:cubicBezTo>
                  <a:pt x="0" y="108"/>
                  <a:pt x="0" y="108"/>
                  <a:pt x="0" y="108"/>
                </a:cubicBezTo>
                <a:cubicBezTo>
                  <a:pt x="0" y="121"/>
                  <a:pt x="11" y="132"/>
                  <a:pt x="24" y="132"/>
                </a:cubicBezTo>
                <a:cubicBezTo>
                  <a:pt x="108" y="132"/>
                  <a:pt x="108" y="132"/>
                  <a:pt x="108" y="132"/>
                </a:cubicBezTo>
                <a:cubicBezTo>
                  <a:pt x="121" y="132"/>
                  <a:pt x="132" y="121"/>
                  <a:pt x="132" y="108"/>
                </a:cubicBezTo>
                <a:cubicBezTo>
                  <a:pt x="132" y="24"/>
                  <a:pt x="132" y="24"/>
                  <a:pt x="132" y="24"/>
                </a:cubicBezTo>
                <a:cubicBezTo>
                  <a:pt x="132" y="11"/>
                  <a:pt x="121" y="0"/>
                  <a:pt x="108" y="0"/>
                </a:cubicBezTo>
                <a:moveTo>
                  <a:pt x="108" y="78"/>
                </a:moveTo>
                <a:cubicBezTo>
                  <a:pt x="78" y="78"/>
                  <a:pt x="78" y="78"/>
                  <a:pt x="78" y="78"/>
                </a:cubicBezTo>
                <a:cubicBezTo>
                  <a:pt x="78" y="108"/>
                  <a:pt x="78" y="108"/>
                  <a:pt x="78" y="108"/>
                </a:cubicBezTo>
                <a:cubicBezTo>
                  <a:pt x="54" y="108"/>
                  <a:pt x="54" y="108"/>
                  <a:pt x="54" y="108"/>
                </a:cubicBezTo>
                <a:cubicBezTo>
                  <a:pt x="54" y="78"/>
                  <a:pt x="54" y="78"/>
                  <a:pt x="54" y="78"/>
                </a:cubicBezTo>
                <a:cubicBezTo>
                  <a:pt x="24" y="78"/>
                  <a:pt x="24" y="78"/>
                  <a:pt x="24" y="78"/>
                </a:cubicBezTo>
                <a:cubicBezTo>
                  <a:pt x="24" y="54"/>
                  <a:pt x="24" y="54"/>
                  <a:pt x="24" y="54"/>
                </a:cubicBezTo>
                <a:cubicBezTo>
                  <a:pt x="54" y="54"/>
                  <a:pt x="54" y="54"/>
                  <a:pt x="54" y="54"/>
                </a:cubicBezTo>
                <a:cubicBezTo>
                  <a:pt x="54" y="24"/>
                  <a:pt x="54" y="24"/>
                  <a:pt x="54" y="24"/>
                </a:cubicBezTo>
                <a:cubicBezTo>
                  <a:pt x="78" y="24"/>
                  <a:pt x="78" y="24"/>
                  <a:pt x="78" y="24"/>
                </a:cubicBezTo>
                <a:cubicBezTo>
                  <a:pt x="78" y="54"/>
                  <a:pt x="78" y="54"/>
                  <a:pt x="78" y="54"/>
                </a:cubicBezTo>
                <a:cubicBezTo>
                  <a:pt x="108" y="54"/>
                  <a:pt x="108" y="54"/>
                  <a:pt x="108" y="54"/>
                </a:cubicBezTo>
                <a:lnTo>
                  <a:pt x="108" y="78"/>
                </a:lnTo>
                <a:close/>
              </a:path>
            </a:pathLst>
          </a:custGeom>
          <a:solidFill>
            <a:srgbClr val="E33947"/>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000">
              <a:solidFill>
                <a:prstClr val="white"/>
              </a:solidFill>
              <a:latin typeface="微软雅黑" pitchFamily="34" charset="-122"/>
              <a:ea typeface="微软雅黑" pitchFamily="34" charset="-122"/>
            </a:endParaRPr>
          </a:p>
        </p:txBody>
      </p:sp>
      <p:grpSp>
        <p:nvGrpSpPr>
          <p:cNvPr id="22539" name="组合 6"/>
          <p:cNvGrpSpPr>
            <a:grpSpLocks/>
          </p:cNvGrpSpPr>
          <p:nvPr/>
        </p:nvGrpSpPr>
        <p:grpSpPr bwMode="auto">
          <a:xfrm>
            <a:off x="844621" y="2109414"/>
            <a:ext cx="509587" cy="581025"/>
            <a:chOff x="3449685" y="3025235"/>
            <a:chExt cx="509588" cy="581026"/>
          </a:xfrm>
        </p:grpSpPr>
        <p:sp>
          <p:nvSpPr>
            <p:cNvPr id="14" name="Freeform 20"/>
            <p:cNvSpPr>
              <a:spLocks noEditPoints="1"/>
            </p:cNvSpPr>
            <p:nvPr/>
          </p:nvSpPr>
          <p:spPr bwMode="auto">
            <a:xfrm>
              <a:off x="3675110" y="3025235"/>
              <a:ext cx="219075" cy="177800"/>
            </a:xfrm>
            <a:custGeom>
              <a:avLst/>
              <a:gdLst>
                <a:gd name="T0" fmla="*/ 39 w 62"/>
                <a:gd name="T1" fmla="*/ 12 h 50"/>
                <a:gd name="T2" fmla="*/ 39 w 62"/>
                <a:gd name="T3" fmla="*/ 12 h 50"/>
                <a:gd name="T4" fmla="*/ 45 w 62"/>
                <a:gd name="T5" fmla="*/ 14 h 50"/>
                <a:gd name="T6" fmla="*/ 46 w 62"/>
                <a:gd name="T7" fmla="*/ 18 h 50"/>
                <a:gd name="T8" fmla="*/ 40 w 62"/>
                <a:gd name="T9" fmla="*/ 29 h 50"/>
                <a:gd name="T10" fmla="*/ 20 w 62"/>
                <a:gd name="T11" fmla="*/ 38 h 50"/>
                <a:gd name="T12" fmla="*/ 17 w 62"/>
                <a:gd name="T13" fmla="*/ 38 h 50"/>
                <a:gd name="T14" fmla="*/ 17 w 62"/>
                <a:gd name="T15" fmla="*/ 38 h 50"/>
                <a:gd name="T16" fmla="*/ 26 w 62"/>
                <a:gd name="T17" fmla="*/ 18 h 50"/>
                <a:gd name="T18" fmla="*/ 39 w 62"/>
                <a:gd name="T19" fmla="*/ 12 h 50"/>
                <a:gd name="T20" fmla="*/ 39 w 62"/>
                <a:gd name="T21" fmla="*/ 0 h 50"/>
                <a:gd name="T22" fmla="*/ 17 w 62"/>
                <a:gd name="T23" fmla="*/ 9 h 50"/>
                <a:gd name="T24" fmla="*/ 8 w 62"/>
                <a:gd name="T25" fmla="*/ 47 h 50"/>
                <a:gd name="T26" fmla="*/ 20 w 62"/>
                <a:gd name="T27" fmla="*/ 50 h 50"/>
                <a:gd name="T28" fmla="*/ 49 w 62"/>
                <a:gd name="T29" fmla="*/ 38 h 50"/>
                <a:gd name="T30" fmla="*/ 53 w 62"/>
                <a:gd name="T31" fmla="*/ 5 h 50"/>
                <a:gd name="T32" fmla="*/ 39 w 62"/>
                <a:gd name="T33"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2" h="50">
                  <a:moveTo>
                    <a:pt x="39" y="12"/>
                  </a:moveTo>
                  <a:cubicBezTo>
                    <a:pt x="39" y="12"/>
                    <a:pt x="39" y="12"/>
                    <a:pt x="39" y="12"/>
                  </a:cubicBezTo>
                  <a:cubicBezTo>
                    <a:pt x="41" y="12"/>
                    <a:pt x="43" y="12"/>
                    <a:pt x="45" y="14"/>
                  </a:cubicBezTo>
                  <a:cubicBezTo>
                    <a:pt x="45" y="14"/>
                    <a:pt x="46" y="15"/>
                    <a:pt x="46" y="18"/>
                  </a:cubicBezTo>
                  <a:cubicBezTo>
                    <a:pt x="46" y="21"/>
                    <a:pt x="45" y="25"/>
                    <a:pt x="40" y="29"/>
                  </a:cubicBezTo>
                  <a:cubicBezTo>
                    <a:pt x="35" y="34"/>
                    <a:pt x="26" y="38"/>
                    <a:pt x="20" y="38"/>
                  </a:cubicBezTo>
                  <a:cubicBezTo>
                    <a:pt x="18" y="38"/>
                    <a:pt x="17" y="38"/>
                    <a:pt x="17" y="38"/>
                  </a:cubicBezTo>
                  <a:cubicBezTo>
                    <a:pt x="17" y="38"/>
                    <a:pt x="17" y="38"/>
                    <a:pt x="17" y="38"/>
                  </a:cubicBezTo>
                  <a:cubicBezTo>
                    <a:pt x="16" y="35"/>
                    <a:pt x="18" y="25"/>
                    <a:pt x="26" y="18"/>
                  </a:cubicBezTo>
                  <a:cubicBezTo>
                    <a:pt x="30" y="14"/>
                    <a:pt x="35" y="12"/>
                    <a:pt x="39" y="12"/>
                  </a:cubicBezTo>
                  <a:moveTo>
                    <a:pt x="39" y="0"/>
                  </a:moveTo>
                  <a:cubicBezTo>
                    <a:pt x="32" y="0"/>
                    <a:pt x="24" y="3"/>
                    <a:pt x="17" y="9"/>
                  </a:cubicBezTo>
                  <a:cubicBezTo>
                    <a:pt x="6" y="19"/>
                    <a:pt x="0" y="38"/>
                    <a:pt x="8" y="47"/>
                  </a:cubicBezTo>
                  <a:cubicBezTo>
                    <a:pt x="11" y="49"/>
                    <a:pt x="15" y="50"/>
                    <a:pt x="20" y="50"/>
                  </a:cubicBezTo>
                  <a:cubicBezTo>
                    <a:pt x="29" y="50"/>
                    <a:pt x="41" y="45"/>
                    <a:pt x="49" y="38"/>
                  </a:cubicBezTo>
                  <a:cubicBezTo>
                    <a:pt x="60" y="28"/>
                    <a:pt x="62" y="13"/>
                    <a:pt x="53" y="5"/>
                  </a:cubicBezTo>
                  <a:cubicBezTo>
                    <a:pt x="50" y="1"/>
                    <a:pt x="45" y="0"/>
                    <a:pt x="39" y="0"/>
                  </a:cubicBezTo>
                </a:path>
              </a:pathLst>
            </a:custGeom>
            <a:solidFill>
              <a:srgbClr val="F49B18"/>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000">
                <a:solidFill>
                  <a:prstClr val="white"/>
                </a:solidFill>
                <a:latin typeface="微软雅黑" pitchFamily="34" charset="-122"/>
                <a:ea typeface="微软雅黑" pitchFamily="34" charset="-122"/>
              </a:endParaRPr>
            </a:p>
          </p:txBody>
        </p:sp>
        <p:sp>
          <p:nvSpPr>
            <p:cNvPr id="15" name="Freeform 21"/>
            <p:cNvSpPr>
              <a:spLocks noEditPoints="1"/>
            </p:cNvSpPr>
            <p:nvPr/>
          </p:nvSpPr>
          <p:spPr bwMode="auto">
            <a:xfrm>
              <a:off x="3513185" y="3025235"/>
              <a:ext cx="219075" cy="177800"/>
            </a:xfrm>
            <a:custGeom>
              <a:avLst/>
              <a:gdLst>
                <a:gd name="T0" fmla="*/ 23 w 62"/>
                <a:gd name="T1" fmla="*/ 12 h 50"/>
                <a:gd name="T2" fmla="*/ 36 w 62"/>
                <a:gd name="T3" fmla="*/ 18 h 50"/>
                <a:gd name="T4" fmla="*/ 45 w 62"/>
                <a:gd name="T5" fmla="*/ 38 h 50"/>
                <a:gd name="T6" fmla="*/ 42 w 62"/>
                <a:gd name="T7" fmla="*/ 38 h 50"/>
                <a:gd name="T8" fmla="*/ 22 w 62"/>
                <a:gd name="T9" fmla="*/ 29 h 50"/>
                <a:gd name="T10" fmla="*/ 16 w 62"/>
                <a:gd name="T11" fmla="*/ 18 h 50"/>
                <a:gd name="T12" fmla="*/ 17 w 62"/>
                <a:gd name="T13" fmla="*/ 14 h 50"/>
                <a:gd name="T14" fmla="*/ 23 w 62"/>
                <a:gd name="T15" fmla="*/ 12 h 50"/>
                <a:gd name="T16" fmla="*/ 23 w 62"/>
                <a:gd name="T17" fmla="*/ 0 h 50"/>
                <a:gd name="T18" fmla="*/ 9 w 62"/>
                <a:gd name="T19" fmla="*/ 5 h 50"/>
                <a:gd name="T20" fmla="*/ 13 w 62"/>
                <a:gd name="T21" fmla="*/ 38 h 50"/>
                <a:gd name="T22" fmla="*/ 42 w 62"/>
                <a:gd name="T23" fmla="*/ 50 h 50"/>
                <a:gd name="T24" fmla="*/ 54 w 62"/>
                <a:gd name="T25" fmla="*/ 47 h 50"/>
                <a:gd name="T26" fmla="*/ 45 w 62"/>
                <a:gd name="T27" fmla="*/ 9 h 50"/>
                <a:gd name="T28" fmla="*/ 23 w 62"/>
                <a:gd name="T29"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 h="50">
                  <a:moveTo>
                    <a:pt x="23" y="12"/>
                  </a:moveTo>
                  <a:cubicBezTo>
                    <a:pt x="27" y="12"/>
                    <a:pt x="32" y="14"/>
                    <a:pt x="36" y="18"/>
                  </a:cubicBezTo>
                  <a:cubicBezTo>
                    <a:pt x="44" y="25"/>
                    <a:pt x="46" y="35"/>
                    <a:pt x="45" y="38"/>
                  </a:cubicBezTo>
                  <a:cubicBezTo>
                    <a:pt x="45" y="38"/>
                    <a:pt x="45" y="38"/>
                    <a:pt x="42" y="38"/>
                  </a:cubicBezTo>
                  <a:cubicBezTo>
                    <a:pt x="36" y="38"/>
                    <a:pt x="27" y="34"/>
                    <a:pt x="22" y="29"/>
                  </a:cubicBezTo>
                  <a:cubicBezTo>
                    <a:pt x="17" y="25"/>
                    <a:pt x="16" y="21"/>
                    <a:pt x="16" y="18"/>
                  </a:cubicBezTo>
                  <a:cubicBezTo>
                    <a:pt x="16" y="15"/>
                    <a:pt x="17" y="14"/>
                    <a:pt x="17" y="14"/>
                  </a:cubicBezTo>
                  <a:cubicBezTo>
                    <a:pt x="19" y="12"/>
                    <a:pt x="21" y="12"/>
                    <a:pt x="23" y="12"/>
                  </a:cubicBezTo>
                  <a:moveTo>
                    <a:pt x="23" y="0"/>
                  </a:moveTo>
                  <a:cubicBezTo>
                    <a:pt x="17" y="0"/>
                    <a:pt x="12" y="1"/>
                    <a:pt x="9" y="5"/>
                  </a:cubicBezTo>
                  <a:cubicBezTo>
                    <a:pt x="0" y="13"/>
                    <a:pt x="2" y="28"/>
                    <a:pt x="13" y="38"/>
                  </a:cubicBezTo>
                  <a:cubicBezTo>
                    <a:pt x="21" y="45"/>
                    <a:pt x="33" y="50"/>
                    <a:pt x="42" y="50"/>
                  </a:cubicBezTo>
                  <a:cubicBezTo>
                    <a:pt x="47" y="50"/>
                    <a:pt x="51" y="49"/>
                    <a:pt x="54" y="47"/>
                  </a:cubicBezTo>
                  <a:cubicBezTo>
                    <a:pt x="62" y="38"/>
                    <a:pt x="56" y="19"/>
                    <a:pt x="45" y="9"/>
                  </a:cubicBezTo>
                  <a:cubicBezTo>
                    <a:pt x="38" y="3"/>
                    <a:pt x="30" y="0"/>
                    <a:pt x="23" y="0"/>
                  </a:cubicBezTo>
                </a:path>
              </a:pathLst>
            </a:custGeom>
            <a:solidFill>
              <a:srgbClr val="F49B18"/>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000">
                <a:solidFill>
                  <a:prstClr val="white"/>
                </a:solidFill>
                <a:latin typeface="微软雅黑" pitchFamily="34" charset="-122"/>
                <a:ea typeface="微软雅黑" pitchFamily="34" charset="-122"/>
              </a:endParaRPr>
            </a:p>
          </p:txBody>
        </p:sp>
        <p:sp>
          <p:nvSpPr>
            <p:cNvPr id="16" name="Freeform 22"/>
            <p:cNvSpPr/>
            <p:nvPr/>
          </p:nvSpPr>
          <p:spPr bwMode="auto">
            <a:xfrm>
              <a:off x="3725911" y="3180810"/>
              <a:ext cx="233362" cy="192088"/>
            </a:xfrm>
            <a:custGeom>
              <a:avLst/>
              <a:gdLst>
                <a:gd name="T0" fmla="*/ 66 w 66"/>
                <a:gd name="T1" fmla="*/ 54 h 54"/>
                <a:gd name="T2" fmla="*/ 66 w 66"/>
                <a:gd name="T3" fmla="*/ 12 h 54"/>
                <a:gd name="T4" fmla="*/ 54 w 66"/>
                <a:gd name="T5" fmla="*/ 0 h 54"/>
                <a:gd name="T6" fmla="*/ 0 w 66"/>
                <a:gd name="T7" fmla="*/ 0 h 54"/>
                <a:gd name="T8" fmla="*/ 0 w 66"/>
                <a:gd name="T9" fmla="*/ 54 h 54"/>
                <a:gd name="T10" fmla="*/ 66 w 66"/>
                <a:gd name="T11" fmla="*/ 54 h 54"/>
              </a:gdLst>
              <a:ahLst/>
              <a:cxnLst>
                <a:cxn ang="0">
                  <a:pos x="T0" y="T1"/>
                </a:cxn>
                <a:cxn ang="0">
                  <a:pos x="T2" y="T3"/>
                </a:cxn>
                <a:cxn ang="0">
                  <a:pos x="T4" y="T5"/>
                </a:cxn>
                <a:cxn ang="0">
                  <a:pos x="T6" y="T7"/>
                </a:cxn>
                <a:cxn ang="0">
                  <a:pos x="T8" y="T9"/>
                </a:cxn>
                <a:cxn ang="0">
                  <a:pos x="T10" y="T11"/>
                </a:cxn>
              </a:cxnLst>
              <a:rect l="0" t="0" r="r" b="b"/>
              <a:pathLst>
                <a:path w="66" h="54">
                  <a:moveTo>
                    <a:pt x="66" y="54"/>
                  </a:moveTo>
                  <a:cubicBezTo>
                    <a:pt x="66" y="12"/>
                    <a:pt x="66" y="12"/>
                    <a:pt x="66" y="12"/>
                  </a:cubicBezTo>
                  <a:cubicBezTo>
                    <a:pt x="66" y="6"/>
                    <a:pt x="61" y="0"/>
                    <a:pt x="54" y="0"/>
                  </a:cubicBezTo>
                  <a:cubicBezTo>
                    <a:pt x="0" y="0"/>
                    <a:pt x="0" y="0"/>
                    <a:pt x="0" y="0"/>
                  </a:cubicBezTo>
                  <a:cubicBezTo>
                    <a:pt x="0" y="54"/>
                    <a:pt x="0" y="54"/>
                    <a:pt x="0" y="54"/>
                  </a:cubicBezTo>
                  <a:lnTo>
                    <a:pt x="66" y="54"/>
                  </a:lnTo>
                  <a:close/>
                </a:path>
              </a:pathLst>
            </a:custGeom>
            <a:solidFill>
              <a:srgbClr val="F49B18"/>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000">
                <a:solidFill>
                  <a:prstClr val="white"/>
                </a:solidFill>
                <a:latin typeface="微软雅黑" pitchFamily="34" charset="-122"/>
                <a:ea typeface="微软雅黑" pitchFamily="34" charset="-122"/>
              </a:endParaRPr>
            </a:p>
          </p:txBody>
        </p:sp>
        <p:sp>
          <p:nvSpPr>
            <p:cNvPr id="17" name="Freeform 23"/>
            <p:cNvSpPr/>
            <p:nvPr/>
          </p:nvSpPr>
          <p:spPr bwMode="auto">
            <a:xfrm>
              <a:off x="3725911" y="3414174"/>
              <a:ext cx="233362" cy="192087"/>
            </a:xfrm>
            <a:custGeom>
              <a:avLst/>
              <a:gdLst>
                <a:gd name="T0" fmla="*/ 0 w 66"/>
                <a:gd name="T1" fmla="*/ 0 h 54"/>
                <a:gd name="T2" fmla="*/ 0 w 66"/>
                <a:gd name="T3" fmla="*/ 54 h 54"/>
                <a:gd name="T4" fmla="*/ 54 w 66"/>
                <a:gd name="T5" fmla="*/ 54 h 54"/>
                <a:gd name="T6" fmla="*/ 66 w 66"/>
                <a:gd name="T7" fmla="*/ 42 h 54"/>
                <a:gd name="T8" fmla="*/ 66 w 66"/>
                <a:gd name="T9" fmla="*/ 0 h 54"/>
                <a:gd name="T10" fmla="*/ 0 w 66"/>
                <a:gd name="T11" fmla="*/ 0 h 54"/>
              </a:gdLst>
              <a:ahLst/>
              <a:cxnLst>
                <a:cxn ang="0">
                  <a:pos x="T0" y="T1"/>
                </a:cxn>
                <a:cxn ang="0">
                  <a:pos x="T2" y="T3"/>
                </a:cxn>
                <a:cxn ang="0">
                  <a:pos x="T4" y="T5"/>
                </a:cxn>
                <a:cxn ang="0">
                  <a:pos x="T6" y="T7"/>
                </a:cxn>
                <a:cxn ang="0">
                  <a:pos x="T8" y="T9"/>
                </a:cxn>
                <a:cxn ang="0">
                  <a:pos x="T10" y="T11"/>
                </a:cxn>
              </a:cxnLst>
              <a:rect l="0" t="0" r="r" b="b"/>
              <a:pathLst>
                <a:path w="66" h="54">
                  <a:moveTo>
                    <a:pt x="0" y="0"/>
                  </a:moveTo>
                  <a:cubicBezTo>
                    <a:pt x="0" y="54"/>
                    <a:pt x="0" y="54"/>
                    <a:pt x="0" y="54"/>
                  </a:cubicBezTo>
                  <a:cubicBezTo>
                    <a:pt x="54" y="54"/>
                    <a:pt x="54" y="54"/>
                    <a:pt x="54" y="54"/>
                  </a:cubicBezTo>
                  <a:cubicBezTo>
                    <a:pt x="61" y="54"/>
                    <a:pt x="66" y="49"/>
                    <a:pt x="66" y="42"/>
                  </a:cubicBezTo>
                  <a:cubicBezTo>
                    <a:pt x="66" y="0"/>
                    <a:pt x="66" y="0"/>
                    <a:pt x="66" y="0"/>
                  </a:cubicBezTo>
                  <a:lnTo>
                    <a:pt x="0" y="0"/>
                  </a:lnTo>
                  <a:close/>
                </a:path>
              </a:pathLst>
            </a:custGeom>
            <a:solidFill>
              <a:srgbClr val="F49B18"/>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000">
                <a:solidFill>
                  <a:prstClr val="white"/>
                </a:solidFill>
                <a:latin typeface="微软雅黑" pitchFamily="34" charset="-122"/>
                <a:ea typeface="微软雅黑" pitchFamily="34" charset="-122"/>
              </a:endParaRPr>
            </a:p>
          </p:txBody>
        </p:sp>
        <p:sp>
          <p:nvSpPr>
            <p:cNvPr id="18" name="Freeform 24"/>
            <p:cNvSpPr/>
            <p:nvPr/>
          </p:nvSpPr>
          <p:spPr bwMode="auto">
            <a:xfrm>
              <a:off x="3449685" y="3180810"/>
              <a:ext cx="233362" cy="192088"/>
            </a:xfrm>
            <a:custGeom>
              <a:avLst/>
              <a:gdLst>
                <a:gd name="T0" fmla="*/ 66 w 66"/>
                <a:gd name="T1" fmla="*/ 54 h 54"/>
                <a:gd name="T2" fmla="*/ 66 w 66"/>
                <a:gd name="T3" fmla="*/ 0 h 54"/>
                <a:gd name="T4" fmla="*/ 12 w 66"/>
                <a:gd name="T5" fmla="*/ 0 h 54"/>
                <a:gd name="T6" fmla="*/ 0 w 66"/>
                <a:gd name="T7" fmla="*/ 12 h 54"/>
                <a:gd name="T8" fmla="*/ 0 w 66"/>
                <a:gd name="T9" fmla="*/ 54 h 54"/>
                <a:gd name="T10" fmla="*/ 66 w 66"/>
                <a:gd name="T11" fmla="*/ 54 h 54"/>
              </a:gdLst>
              <a:ahLst/>
              <a:cxnLst>
                <a:cxn ang="0">
                  <a:pos x="T0" y="T1"/>
                </a:cxn>
                <a:cxn ang="0">
                  <a:pos x="T2" y="T3"/>
                </a:cxn>
                <a:cxn ang="0">
                  <a:pos x="T4" y="T5"/>
                </a:cxn>
                <a:cxn ang="0">
                  <a:pos x="T6" y="T7"/>
                </a:cxn>
                <a:cxn ang="0">
                  <a:pos x="T8" y="T9"/>
                </a:cxn>
                <a:cxn ang="0">
                  <a:pos x="T10" y="T11"/>
                </a:cxn>
              </a:cxnLst>
              <a:rect l="0" t="0" r="r" b="b"/>
              <a:pathLst>
                <a:path w="66" h="54">
                  <a:moveTo>
                    <a:pt x="66" y="54"/>
                  </a:moveTo>
                  <a:cubicBezTo>
                    <a:pt x="66" y="0"/>
                    <a:pt x="66" y="0"/>
                    <a:pt x="66" y="0"/>
                  </a:cubicBezTo>
                  <a:cubicBezTo>
                    <a:pt x="12" y="0"/>
                    <a:pt x="12" y="0"/>
                    <a:pt x="12" y="0"/>
                  </a:cubicBezTo>
                  <a:cubicBezTo>
                    <a:pt x="5" y="0"/>
                    <a:pt x="0" y="6"/>
                    <a:pt x="0" y="12"/>
                  </a:cubicBezTo>
                  <a:cubicBezTo>
                    <a:pt x="0" y="54"/>
                    <a:pt x="0" y="54"/>
                    <a:pt x="0" y="54"/>
                  </a:cubicBezTo>
                  <a:lnTo>
                    <a:pt x="66" y="54"/>
                  </a:lnTo>
                  <a:close/>
                </a:path>
              </a:pathLst>
            </a:custGeom>
            <a:solidFill>
              <a:srgbClr val="F49B18"/>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000">
                <a:solidFill>
                  <a:prstClr val="white"/>
                </a:solidFill>
                <a:latin typeface="微软雅黑" pitchFamily="34" charset="-122"/>
                <a:ea typeface="微软雅黑" pitchFamily="34" charset="-122"/>
              </a:endParaRPr>
            </a:p>
          </p:txBody>
        </p:sp>
        <p:sp>
          <p:nvSpPr>
            <p:cNvPr id="19" name="Freeform 25"/>
            <p:cNvSpPr/>
            <p:nvPr/>
          </p:nvSpPr>
          <p:spPr bwMode="auto">
            <a:xfrm>
              <a:off x="3449685" y="3414174"/>
              <a:ext cx="233362" cy="192087"/>
            </a:xfrm>
            <a:custGeom>
              <a:avLst/>
              <a:gdLst>
                <a:gd name="T0" fmla="*/ 0 w 66"/>
                <a:gd name="T1" fmla="*/ 0 h 54"/>
                <a:gd name="T2" fmla="*/ 0 w 66"/>
                <a:gd name="T3" fmla="*/ 42 h 54"/>
                <a:gd name="T4" fmla="*/ 12 w 66"/>
                <a:gd name="T5" fmla="*/ 54 h 54"/>
                <a:gd name="T6" fmla="*/ 66 w 66"/>
                <a:gd name="T7" fmla="*/ 54 h 54"/>
                <a:gd name="T8" fmla="*/ 66 w 66"/>
                <a:gd name="T9" fmla="*/ 0 h 54"/>
                <a:gd name="T10" fmla="*/ 0 w 66"/>
                <a:gd name="T11" fmla="*/ 0 h 54"/>
              </a:gdLst>
              <a:ahLst/>
              <a:cxnLst>
                <a:cxn ang="0">
                  <a:pos x="T0" y="T1"/>
                </a:cxn>
                <a:cxn ang="0">
                  <a:pos x="T2" y="T3"/>
                </a:cxn>
                <a:cxn ang="0">
                  <a:pos x="T4" y="T5"/>
                </a:cxn>
                <a:cxn ang="0">
                  <a:pos x="T6" y="T7"/>
                </a:cxn>
                <a:cxn ang="0">
                  <a:pos x="T8" y="T9"/>
                </a:cxn>
                <a:cxn ang="0">
                  <a:pos x="T10" y="T11"/>
                </a:cxn>
              </a:cxnLst>
              <a:rect l="0" t="0" r="r" b="b"/>
              <a:pathLst>
                <a:path w="66" h="54">
                  <a:moveTo>
                    <a:pt x="0" y="0"/>
                  </a:moveTo>
                  <a:cubicBezTo>
                    <a:pt x="0" y="42"/>
                    <a:pt x="0" y="42"/>
                    <a:pt x="0" y="42"/>
                  </a:cubicBezTo>
                  <a:cubicBezTo>
                    <a:pt x="0" y="49"/>
                    <a:pt x="5" y="54"/>
                    <a:pt x="12" y="54"/>
                  </a:cubicBezTo>
                  <a:cubicBezTo>
                    <a:pt x="66" y="54"/>
                    <a:pt x="66" y="54"/>
                    <a:pt x="66" y="54"/>
                  </a:cubicBezTo>
                  <a:cubicBezTo>
                    <a:pt x="66" y="0"/>
                    <a:pt x="66" y="0"/>
                    <a:pt x="66" y="0"/>
                  </a:cubicBezTo>
                  <a:lnTo>
                    <a:pt x="0" y="0"/>
                  </a:lnTo>
                  <a:close/>
                </a:path>
              </a:pathLst>
            </a:custGeom>
            <a:solidFill>
              <a:srgbClr val="F49B18"/>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000">
                <a:solidFill>
                  <a:prstClr val="white"/>
                </a:solidFill>
                <a:latin typeface="微软雅黑" pitchFamily="34" charset="-122"/>
                <a:ea typeface="微软雅黑" pitchFamily="34" charset="-122"/>
              </a:endParaRPr>
            </a:p>
          </p:txBody>
        </p:sp>
      </p:grpSp>
      <p:sp>
        <p:nvSpPr>
          <p:cNvPr id="25" name="Freeform 31"/>
          <p:cNvSpPr/>
          <p:nvPr/>
        </p:nvSpPr>
        <p:spPr bwMode="auto">
          <a:xfrm>
            <a:off x="2613538" y="5217504"/>
            <a:ext cx="509587" cy="509588"/>
          </a:xfrm>
          <a:custGeom>
            <a:avLst/>
            <a:gdLst>
              <a:gd name="T0" fmla="*/ 254794 w 144"/>
              <a:gd name="T1" fmla="*/ 127397 h 144"/>
              <a:gd name="T2" fmla="*/ 0 w 144"/>
              <a:gd name="T3" fmla="*/ 215867 h 144"/>
              <a:gd name="T4" fmla="*/ 148630 w 144"/>
              <a:gd name="T5" fmla="*/ 424657 h 144"/>
              <a:gd name="T6" fmla="*/ 254794 w 144"/>
              <a:gd name="T7" fmla="*/ 509588 h 144"/>
              <a:gd name="T8" fmla="*/ 360958 w 144"/>
              <a:gd name="T9" fmla="*/ 424657 h 144"/>
              <a:gd name="T10" fmla="*/ 509588 w 144"/>
              <a:gd name="T11" fmla="*/ 212328 h 144"/>
              <a:gd name="T12" fmla="*/ 254794 w 144"/>
              <a:gd name="T13" fmla="*/ 127397 h 14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4" h="144">
                <a:moveTo>
                  <a:pt x="72" y="36"/>
                </a:moveTo>
                <a:cubicBezTo>
                  <a:pt x="48" y="0"/>
                  <a:pt x="0" y="21"/>
                  <a:pt x="0" y="61"/>
                </a:cubicBezTo>
                <a:cubicBezTo>
                  <a:pt x="0" y="87"/>
                  <a:pt x="24" y="106"/>
                  <a:pt x="42" y="120"/>
                </a:cubicBezTo>
                <a:cubicBezTo>
                  <a:pt x="61" y="135"/>
                  <a:pt x="66" y="138"/>
                  <a:pt x="72" y="144"/>
                </a:cubicBezTo>
                <a:cubicBezTo>
                  <a:pt x="78" y="138"/>
                  <a:pt x="83" y="135"/>
                  <a:pt x="102" y="120"/>
                </a:cubicBezTo>
                <a:cubicBezTo>
                  <a:pt x="120" y="106"/>
                  <a:pt x="144" y="87"/>
                  <a:pt x="144" y="60"/>
                </a:cubicBezTo>
                <a:cubicBezTo>
                  <a:pt x="144" y="21"/>
                  <a:pt x="96" y="0"/>
                  <a:pt x="72" y="36"/>
                </a:cubicBezTo>
              </a:path>
            </a:pathLst>
          </a:custGeom>
          <a:solidFill>
            <a:srgbClr val="72B71F"/>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000">
              <a:solidFill>
                <a:prstClr val="white"/>
              </a:solidFill>
              <a:latin typeface="微软雅黑" pitchFamily="34" charset="-122"/>
              <a:ea typeface="微软雅黑" pitchFamily="34" charset="-122"/>
            </a:endParaRPr>
          </a:p>
        </p:txBody>
      </p:sp>
      <p:sp>
        <p:nvSpPr>
          <p:cNvPr id="3" name="Rectangle 2"/>
          <p:cNvSpPr/>
          <p:nvPr/>
        </p:nvSpPr>
        <p:spPr>
          <a:xfrm>
            <a:off x="1587394" y="2011129"/>
            <a:ext cx="4289612" cy="89189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342900" lvl="2" indent="-342900">
              <a:buAutoNum type="alphaLcPeriod"/>
            </a:pPr>
            <a:r>
              <a:rPr lang="en-US" dirty="0" err="1"/>
              <a:t>Faktor</a:t>
            </a:r>
            <a:r>
              <a:rPr lang="en-US" dirty="0"/>
              <a:t> </a:t>
            </a:r>
            <a:r>
              <a:rPr lang="en-US" dirty="0" err="1"/>
              <a:t>Resiko</a:t>
            </a:r>
            <a:r>
              <a:rPr lang="en-US" dirty="0"/>
              <a:t> I (Ada </a:t>
            </a:r>
            <a:r>
              <a:rPr lang="en-US" dirty="0" err="1"/>
              <a:t>Potensi</a:t>
            </a:r>
            <a:r>
              <a:rPr lang="en-US" dirty="0"/>
              <a:t> </a:t>
            </a:r>
            <a:r>
              <a:rPr lang="en-US" dirty="0" err="1"/>
              <a:t>Gawat</a:t>
            </a:r>
            <a:r>
              <a:rPr lang="en-US" dirty="0"/>
              <a:t> </a:t>
            </a:r>
            <a:r>
              <a:rPr lang="en-US" dirty="0" err="1"/>
              <a:t>Obstetrik</a:t>
            </a:r>
            <a:r>
              <a:rPr lang="en-US" dirty="0"/>
              <a:t>/APGO)       </a:t>
            </a:r>
          </a:p>
        </p:txBody>
      </p:sp>
      <p:sp>
        <p:nvSpPr>
          <p:cNvPr id="4" name="Rectangle 3"/>
          <p:cNvSpPr/>
          <p:nvPr/>
        </p:nvSpPr>
        <p:spPr>
          <a:xfrm>
            <a:off x="2362386" y="3500438"/>
            <a:ext cx="4262205" cy="86677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marL="0" lvl="2"/>
            <a:r>
              <a:rPr lang="en-US" dirty="0"/>
              <a:t>b. </a:t>
            </a:r>
            <a:r>
              <a:rPr lang="en-US" dirty="0" err="1"/>
              <a:t>Faktor</a:t>
            </a:r>
            <a:r>
              <a:rPr lang="en-US" dirty="0"/>
              <a:t> </a:t>
            </a:r>
            <a:r>
              <a:rPr lang="en-US" dirty="0" err="1"/>
              <a:t>Resiko</a:t>
            </a:r>
            <a:r>
              <a:rPr lang="en-US" dirty="0"/>
              <a:t> II (Ada </a:t>
            </a:r>
            <a:r>
              <a:rPr lang="en-US" dirty="0" err="1"/>
              <a:t>Gawat</a:t>
            </a:r>
            <a:r>
              <a:rPr lang="en-US" dirty="0"/>
              <a:t> </a:t>
            </a:r>
            <a:r>
              <a:rPr lang="en-US" dirty="0" err="1"/>
              <a:t>Obstetrik</a:t>
            </a:r>
            <a:r>
              <a:rPr lang="en-US" dirty="0"/>
              <a:t>/ AGO)</a:t>
            </a:r>
          </a:p>
        </p:txBody>
      </p:sp>
      <p:sp>
        <p:nvSpPr>
          <p:cNvPr id="31" name="Rectangle 30"/>
          <p:cNvSpPr/>
          <p:nvPr/>
        </p:nvSpPr>
        <p:spPr>
          <a:xfrm>
            <a:off x="3328988" y="5130800"/>
            <a:ext cx="4214485" cy="77488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0" lvl="2"/>
            <a:r>
              <a:rPr lang="en-US" dirty="0"/>
              <a:t>c. </a:t>
            </a:r>
            <a:r>
              <a:rPr lang="en-US" dirty="0" err="1"/>
              <a:t>Faktor</a:t>
            </a:r>
            <a:r>
              <a:rPr lang="en-US" dirty="0"/>
              <a:t> </a:t>
            </a:r>
            <a:r>
              <a:rPr lang="en-US" dirty="0" err="1"/>
              <a:t>Resiko</a:t>
            </a:r>
            <a:r>
              <a:rPr lang="en-US" dirty="0"/>
              <a:t> III (Ada </a:t>
            </a:r>
            <a:r>
              <a:rPr lang="en-US" dirty="0" err="1"/>
              <a:t>Gawat</a:t>
            </a:r>
            <a:r>
              <a:rPr lang="en-US" dirty="0"/>
              <a:t> </a:t>
            </a:r>
            <a:r>
              <a:rPr lang="en-US" dirty="0" err="1"/>
              <a:t>Darurat</a:t>
            </a:r>
            <a:r>
              <a:rPr lang="en-US" dirty="0"/>
              <a:t> </a:t>
            </a:r>
            <a:r>
              <a:rPr lang="en-US" dirty="0" err="1"/>
              <a:t>Obtetrik</a:t>
            </a:r>
            <a:r>
              <a:rPr lang="en-US" dirty="0"/>
              <a:t>/AGDO)</a:t>
            </a:r>
          </a:p>
        </p:txBody>
      </p:sp>
      <p:sp>
        <p:nvSpPr>
          <p:cNvPr id="13" name="Oval 12"/>
          <p:cNvSpPr/>
          <p:nvPr/>
        </p:nvSpPr>
        <p:spPr>
          <a:xfrm>
            <a:off x="7368988" y="715838"/>
            <a:ext cx="4518211" cy="195164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just"/>
            <a:r>
              <a:rPr lang="en-US" dirty="0" err="1"/>
              <a:t>Menurut</a:t>
            </a:r>
            <a:r>
              <a:rPr lang="en-US" dirty="0"/>
              <a:t> </a:t>
            </a:r>
            <a:r>
              <a:rPr lang="en-US" dirty="0" err="1"/>
              <a:t>Sarwono</a:t>
            </a:r>
            <a:r>
              <a:rPr lang="en-US" dirty="0"/>
              <a:t> </a:t>
            </a:r>
            <a:r>
              <a:rPr lang="en-US" dirty="0" err="1"/>
              <a:t>Prawirohardjo</a:t>
            </a:r>
            <a:r>
              <a:rPr lang="en-US" dirty="0"/>
              <a:t> (2010), </a:t>
            </a:r>
            <a:r>
              <a:rPr lang="en-US" dirty="0" err="1"/>
              <a:t>faktor</a:t>
            </a:r>
            <a:r>
              <a:rPr lang="en-US" dirty="0"/>
              <a:t> </a:t>
            </a:r>
            <a:r>
              <a:rPr lang="en-US" dirty="0" err="1"/>
              <a:t>risiko</a:t>
            </a:r>
            <a:r>
              <a:rPr lang="en-US" dirty="0"/>
              <a:t> </a:t>
            </a:r>
            <a:r>
              <a:rPr lang="en-US" dirty="0" err="1"/>
              <a:t>dikelompokkan</a:t>
            </a:r>
            <a:r>
              <a:rPr lang="en-US" dirty="0"/>
              <a:t> </a:t>
            </a:r>
            <a:r>
              <a:rPr lang="en-US" dirty="0" err="1"/>
              <a:t>dalam</a:t>
            </a:r>
            <a:r>
              <a:rPr lang="en-US" dirty="0"/>
              <a:t> </a:t>
            </a:r>
            <a:r>
              <a:rPr lang="en-US" dirty="0" err="1"/>
              <a:t>tiga</a:t>
            </a:r>
            <a:r>
              <a:rPr lang="en-US" dirty="0"/>
              <a:t> </a:t>
            </a:r>
            <a:r>
              <a:rPr lang="en-US" dirty="0" err="1"/>
              <a:t>kelompok</a:t>
            </a:r>
            <a:endParaRPr lang="en-US" dirty="0"/>
          </a:p>
        </p:txBody>
      </p:sp>
      <p:sp>
        <p:nvSpPr>
          <p:cNvPr id="20" name="Striped Right Arrow 19"/>
          <p:cNvSpPr/>
          <p:nvPr/>
        </p:nvSpPr>
        <p:spPr>
          <a:xfrm rot="10800000">
            <a:off x="7866530" y="3507723"/>
            <a:ext cx="2057400" cy="1105084"/>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a:extLst>
              <a:ext uri="{FF2B5EF4-FFF2-40B4-BE49-F238E27FC236}">
                <a16:creationId xmlns:a16="http://schemas.microsoft.com/office/drawing/2014/main" id="{1C45A05E-E66F-4BCF-B32F-01A42A263859}"/>
              </a:ext>
            </a:extLst>
          </p:cNvPr>
          <p:cNvSpPr/>
          <p:nvPr/>
        </p:nvSpPr>
        <p:spPr>
          <a:xfrm>
            <a:off x="1014413" y="1071562"/>
            <a:ext cx="10258425" cy="5329237"/>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5B4CE679-F27B-47DF-BD81-9ED8884C0759}"/>
              </a:ext>
            </a:extLst>
          </p:cNvPr>
          <p:cNvSpPr txBox="1"/>
          <p:nvPr/>
        </p:nvSpPr>
        <p:spPr>
          <a:xfrm>
            <a:off x="2060972" y="2490757"/>
            <a:ext cx="8036718" cy="2862322"/>
          </a:xfrm>
          <a:prstGeom prst="rect">
            <a:avLst/>
          </a:prstGeom>
          <a:noFill/>
        </p:spPr>
        <p:txBody>
          <a:bodyPr wrap="square">
            <a:spAutoFit/>
          </a:bodyPr>
          <a:lstStyle/>
          <a:p>
            <a:pPr algn="just" fontAlgn="base">
              <a:buFont typeface="+mj-lt"/>
              <a:buAutoNum type="arabicPeriod"/>
            </a:pPr>
            <a:r>
              <a:rPr lang="en-US" b="0" i="0" u="none" strike="noStrike" dirty="0" err="1">
                <a:solidFill>
                  <a:srgbClr val="656565"/>
                </a:solidFill>
                <a:effectLst/>
                <a:latin typeface="Open Sans" panose="020B0606030504020204" pitchFamily="34" charset="0"/>
              </a:rPr>
              <a:t>Primi</a:t>
            </a:r>
            <a:r>
              <a:rPr lang="en-US" b="0" i="0" u="none" strike="noStrike" dirty="0">
                <a:solidFill>
                  <a:srgbClr val="656565"/>
                </a:solidFill>
                <a:effectLst/>
                <a:latin typeface="Open Sans" panose="020B0606030504020204" pitchFamily="34" charset="0"/>
              </a:rPr>
              <a:t> </a:t>
            </a:r>
            <a:r>
              <a:rPr lang="en-US" b="0" i="0" u="none" strike="noStrike" dirty="0" err="1">
                <a:solidFill>
                  <a:srgbClr val="656565"/>
                </a:solidFill>
                <a:effectLst/>
                <a:latin typeface="Open Sans" panose="020B0606030504020204" pitchFamily="34" charset="0"/>
              </a:rPr>
              <a:t>muda</a:t>
            </a:r>
            <a:r>
              <a:rPr lang="en-US" b="0" i="0" u="none" strike="noStrike" dirty="0">
                <a:solidFill>
                  <a:srgbClr val="656565"/>
                </a:solidFill>
                <a:effectLst/>
                <a:latin typeface="Open Sans" panose="020B0606030504020204" pitchFamily="34" charset="0"/>
              </a:rPr>
              <a:t> (</a:t>
            </a:r>
            <a:r>
              <a:rPr lang="en-US" b="0" i="0" u="none" strike="noStrike" dirty="0" err="1">
                <a:solidFill>
                  <a:srgbClr val="656565"/>
                </a:solidFill>
                <a:effectLst/>
                <a:latin typeface="Open Sans" panose="020B0606030504020204" pitchFamily="34" charset="0"/>
              </a:rPr>
              <a:t>Hamil</a:t>
            </a:r>
            <a:r>
              <a:rPr lang="en-US" b="0" i="0" u="none" strike="noStrike" dirty="0">
                <a:solidFill>
                  <a:srgbClr val="656565"/>
                </a:solidFill>
                <a:effectLst/>
                <a:latin typeface="Open Sans" panose="020B0606030504020204" pitchFamily="34" charset="0"/>
              </a:rPr>
              <a:t> </a:t>
            </a:r>
            <a:r>
              <a:rPr lang="en-US" b="0" i="0" u="none" strike="noStrike" dirty="0" err="1">
                <a:solidFill>
                  <a:srgbClr val="656565"/>
                </a:solidFill>
                <a:effectLst/>
                <a:latin typeface="Open Sans" panose="020B0606030504020204" pitchFamily="34" charset="0"/>
              </a:rPr>
              <a:t>pertama</a:t>
            </a:r>
            <a:r>
              <a:rPr lang="en-US" b="0" i="0" u="none" strike="noStrike" dirty="0">
                <a:solidFill>
                  <a:srgbClr val="656565"/>
                </a:solidFill>
                <a:effectLst/>
                <a:latin typeface="Open Sans" panose="020B0606030504020204" pitchFamily="34" charset="0"/>
              </a:rPr>
              <a:t> &lt; 16 </a:t>
            </a:r>
            <a:r>
              <a:rPr lang="en-US" b="0" i="0" u="none" strike="noStrike" dirty="0" err="1">
                <a:solidFill>
                  <a:srgbClr val="656565"/>
                </a:solidFill>
                <a:effectLst/>
                <a:latin typeface="Open Sans" panose="020B0606030504020204" pitchFamily="34" charset="0"/>
              </a:rPr>
              <a:t>tahun</a:t>
            </a:r>
            <a:r>
              <a:rPr lang="en-US" b="0" i="0" u="none" strike="noStrike" dirty="0">
                <a:solidFill>
                  <a:srgbClr val="656565"/>
                </a:solidFill>
                <a:effectLst/>
                <a:latin typeface="Open Sans" panose="020B0606030504020204" pitchFamily="34" charset="0"/>
              </a:rPr>
              <a:t>)</a:t>
            </a:r>
          </a:p>
          <a:p>
            <a:pPr algn="just" fontAlgn="base">
              <a:buFont typeface="+mj-lt"/>
              <a:buAutoNum type="arabicPeriod"/>
            </a:pPr>
            <a:r>
              <a:rPr lang="en-US" b="0" i="0" u="none" strike="noStrike" dirty="0" err="1">
                <a:solidFill>
                  <a:srgbClr val="656565"/>
                </a:solidFill>
                <a:effectLst/>
                <a:latin typeface="Open Sans" panose="020B0606030504020204" pitchFamily="34" charset="0"/>
              </a:rPr>
              <a:t>Primi</a:t>
            </a:r>
            <a:r>
              <a:rPr lang="en-US" b="0" i="0" u="none" strike="noStrike" dirty="0">
                <a:solidFill>
                  <a:srgbClr val="656565"/>
                </a:solidFill>
                <a:effectLst/>
                <a:latin typeface="Open Sans" panose="020B0606030504020204" pitchFamily="34" charset="0"/>
              </a:rPr>
              <a:t> </a:t>
            </a:r>
            <a:r>
              <a:rPr lang="en-US" b="0" i="0" u="none" strike="noStrike" dirty="0" err="1">
                <a:solidFill>
                  <a:srgbClr val="656565"/>
                </a:solidFill>
                <a:effectLst/>
                <a:latin typeface="Open Sans" panose="020B0606030504020204" pitchFamily="34" charset="0"/>
              </a:rPr>
              <a:t>tua</a:t>
            </a:r>
            <a:r>
              <a:rPr lang="en-US" b="0" i="0" u="none" strike="noStrike" dirty="0">
                <a:solidFill>
                  <a:srgbClr val="656565"/>
                </a:solidFill>
                <a:effectLst/>
                <a:latin typeface="Open Sans" panose="020B0606030504020204" pitchFamily="34" charset="0"/>
              </a:rPr>
              <a:t> (</a:t>
            </a:r>
            <a:r>
              <a:rPr lang="en-US" b="0" i="0" u="none" strike="noStrike" dirty="0" err="1">
                <a:solidFill>
                  <a:srgbClr val="656565"/>
                </a:solidFill>
                <a:effectLst/>
                <a:latin typeface="Open Sans" panose="020B0606030504020204" pitchFamily="34" charset="0"/>
              </a:rPr>
              <a:t>Hamil</a:t>
            </a:r>
            <a:r>
              <a:rPr lang="en-US" b="0" i="0" u="none" strike="noStrike" dirty="0">
                <a:solidFill>
                  <a:srgbClr val="656565"/>
                </a:solidFill>
                <a:effectLst/>
                <a:latin typeface="Open Sans" panose="020B0606030504020204" pitchFamily="34" charset="0"/>
              </a:rPr>
              <a:t> </a:t>
            </a:r>
            <a:r>
              <a:rPr lang="en-US" b="0" i="0" u="none" strike="noStrike" dirty="0" err="1">
                <a:solidFill>
                  <a:srgbClr val="656565"/>
                </a:solidFill>
                <a:effectLst/>
                <a:latin typeface="Open Sans" panose="020B0606030504020204" pitchFamily="34" charset="0"/>
              </a:rPr>
              <a:t>pertama</a:t>
            </a:r>
            <a:r>
              <a:rPr lang="en-US" b="0" i="0" u="none" strike="noStrike" dirty="0">
                <a:solidFill>
                  <a:srgbClr val="656565"/>
                </a:solidFill>
                <a:effectLst/>
                <a:latin typeface="Open Sans" panose="020B0606030504020204" pitchFamily="34" charset="0"/>
              </a:rPr>
              <a:t> </a:t>
            </a:r>
            <a:r>
              <a:rPr lang="en-US" b="0" i="0" u="none" strike="noStrike" dirty="0" err="1">
                <a:solidFill>
                  <a:srgbClr val="656565"/>
                </a:solidFill>
                <a:effectLst/>
                <a:latin typeface="Open Sans" panose="020B0606030504020204" pitchFamily="34" charset="0"/>
              </a:rPr>
              <a:t>setelah</a:t>
            </a:r>
            <a:r>
              <a:rPr lang="en-US" b="0" i="0" u="none" strike="noStrike" dirty="0">
                <a:solidFill>
                  <a:srgbClr val="656565"/>
                </a:solidFill>
                <a:effectLst/>
                <a:latin typeface="Open Sans" panose="020B0606030504020204" pitchFamily="34" charset="0"/>
              </a:rPr>
              <a:t> lama nikah &gt; 4 </a:t>
            </a:r>
            <a:r>
              <a:rPr lang="en-US" b="0" i="0" u="none" strike="noStrike" dirty="0" err="1">
                <a:solidFill>
                  <a:srgbClr val="656565"/>
                </a:solidFill>
                <a:effectLst/>
                <a:latin typeface="Open Sans" panose="020B0606030504020204" pitchFamily="34" charset="0"/>
              </a:rPr>
              <a:t>tahun</a:t>
            </a:r>
            <a:r>
              <a:rPr lang="en-US" b="0" i="0" u="none" strike="noStrike" dirty="0">
                <a:solidFill>
                  <a:srgbClr val="656565"/>
                </a:solidFill>
                <a:effectLst/>
                <a:latin typeface="Open Sans" panose="020B0606030504020204" pitchFamily="34" charset="0"/>
              </a:rPr>
              <a:t>)</a:t>
            </a:r>
          </a:p>
          <a:p>
            <a:pPr algn="just" fontAlgn="base">
              <a:buFont typeface="+mj-lt"/>
              <a:buAutoNum type="arabicPeriod"/>
            </a:pPr>
            <a:r>
              <a:rPr lang="en-US" b="0" i="0" u="none" strike="noStrike" dirty="0" err="1">
                <a:solidFill>
                  <a:srgbClr val="656565"/>
                </a:solidFill>
                <a:effectLst/>
                <a:latin typeface="Open Sans" panose="020B0606030504020204" pitchFamily="34" charset="0"/>
              </a:rPr>
              <a:t>Umur</a:t>
            </a:r>
            <a:r>
              <a:rPr lang="en-US" b="0" i="0" u="none" strike="noStrike" dirty="0">
                <a:solidFill>
                  <a:srgbClr val="656565"/>
                </a:solidFill>
                <a:effectLst/>
                <a:latin typeface="Open Sans" panose="020B0606030504020204" pitchFamily="34" charset="0"/>
              </a:rPr>
              <a:t> </a:t>
            </a:r>
            <a:r>
              <a:rPr lang="en-US" b="0" i="0" u="none" strike="noStrike" dirty="0" err="1">
                <a:solidFill>
                  <a:srgbClr val="656565"/>
                </a:solidFill>
                <a:effectLst/>
                <a:latin typeface="Open Sans" panose="020B0606030504020204" pitchFamily="34" charset="0"/>
              </a:rPr>
              <a:t>ibu</a:t>
            </a:r>
            <a:r>
              <a:rPr lang="en-US" b="0" i="0" u="none" strike="noStrike" dirty="0">
                <a:solidFill>
                  <a:srgbClr val="656565"/>
                </a:solidFill>
                <a:effectLst/>
                <a:latin typeface="Open Sans" panose="020B0606030504020204" pitchFamily="34" charset="0"/>
              </a:rPr>
              <a:t> &gt; 35 </a:t>
            </a:r>
            <a:r>
              <a:rPr lang="en-US" b="0" i="0" u="none" strike="noStrike" dirty="0" err="1">
                <a:solidFill>
                  <a:srgbClr val="656565"/>
                </a:solidFill>
                <a:effectLst/>
                <a:latin typeface="Open Sans" panose="020B0606030504020204" pitchFamily="34" charset="0"/>
              </a:rPr>
              <a:t>tahun</a:t>
            </a:r>
            <a:endParaRPr lang="en-US" b="0" i="0" u="none" strike="noStrike" dirty="0">
              <a:solidFill>
                <a:srgbClr val="656565"/>
              </a:solidFill>
              <a:effectLst/>
              <a:latin typeface="Open Sans" panose="020B0606030504020204" pitchFamily="34" charset="0"/>
            </a:endParaRPr>
          </a:p>
          <a:p>
            <a:pPr algn="just" fontAlgn="base">
              <a:buFont typeface="+mj-lt"/>
              <a:buAutoNum type="arabicPeriod"/>
            </a:pPr>
            <a:r>
              <a:rPr lang="en-US" b="0" i="0" u="none" strike="noStrike" dirty="0">
                <a:solidFill>
                  <a:srgbClr val="656565"/>
                </a:solidFill>
                <a:effectLst/>
                <a:latin typeface="Open Sans" panose="020B0606030504020204" pitchFamily="34" charset="0"/>
              </a:rPr>
              <a:t>Anak </a:t>
            </a:r>
            <a:r>
              <a:rPr lang="en-US" b="0" i="0" u="none" strike="noStrike" dirty="0" err="1">
                <a:solidFill>
                  <a:srgbClr val="656565"/>
                </a:solidFill>
                <a:effectLst/>
                <a:latin typeface="Open Sans" panose="020B0606030504020204" pitchFamily="34" charset="0"/>
              </a:rPr>
              <a:t>terkecil</a:t>
            </a:r>
            <a:r>
              <a:rPr lang="en-US" b="0" i="0" u="none" strike="noStrike" dirty="0">
                <a:solidFill>
                  <a:srgbClr val="656565"/>
                </a:solidFill>
                <a:effectLst/>
                <a:latin typeface="Open Sans" panose="020B0606030504020204" pitchFamily="34" charset="0"/>
              </a:rPr>
              <a:t> &lt; 2 </a:t>
            </a:r>
            <a:r>
              <a:rPr lang="en-US" b="0" i="0" u="none" strike="noStrike" dirty="0" err="1">
                <a:solidFill>
                  <a:srgbClr val="656565"/>
                </a:solidFill>
                <a:effectLst/>
                <a:latin typeface="Open Sans" panose="020B0606030504020204" pitchFamily="34" charset="0"/>
              </a:rPr>
              <a:t>tahun</a:t>
            </a:r>
            <a:endParaRPr lang="en-US" b="0" i="0" u="none" strike="noStrike" dirty="0">
              <a:solidFill>
                <a:srgbClr val="656565"/>
              </a:solidFill>
              <a:effectLst/>
              <a:latin typeface="Open Sans" panose="020B0606030504020204" pitchFamily="34" charset="0"/>
            </a:endParaRPr>
          </a:p>
          <a:p>
            <a:pPr algn="just" fontAlgn="base">
              <a:buFont typeface="+mj-lt"/>
              <a:buAutoNum type="arabicPeriod"/>
            </a:pPr>
            <a:r>
              <a:rPr lang="en-US" b="0" i="0" u="none" strike="noStrike" dirty="0" err="1">
                <a:solidFill>
                  <a:srgbClr val="656565"/>
                </a:solidFill>
                <a:effectLst/>
                <a:latin typeface="Open Sans" panose="020B0606030504020204" pitchFamily="34" charset="0"/>
              </a:rPr>
              <a:t>Primi</a:t>
            </a:r>
            <a:r>
              <a:rPr lang="en-US" b="0" i="0" u="none" strike="noStrike" dirty="0">
                <a:solidFill>
                  <a:srgbClr val="656565"/>
                </a:solidFill>
                <a:effectLst/>
                <a:latin typeface="Open Sans" panose="020B0606030504020204" pitchFamily="34" charset="0"/>
              </a:rPr>
              <a:t> </a:t>
            </a:r>
            <a:r>
              <a:rPr lang="en-US" b="0" i="0" u="none" strike="noStrike" dirty="0" err="1">
                <a:solidFill>
                  <a:srgbClr val="656565"/>
                </a:solidFill>
                <a:effectLst/>
                <a:latin typeface="Open Sans" panose="020B0606030504020204" pitchFamily="34" charset="0"/>
              </a:rPr>
              <a:t>tua</a:t>
            </a:r>
            <a:r>
              <a:rPr lang="en-US" b="0" i="0" u="none" strike="noStrike" dirty="0">
                <a:solidFill>
                  <a:srgbClr val="656565"/>
                </a:solidFill>
                <a:effectLst/>
                <a:latin typeface="Open Sans" panose="020B0606030504020204" pitchFamily="34" charset="0"/>
              </a:rPr>
              <a:t> </a:t>
            </a:r>
            <a:r>
              <a:rPr lang="en-US" b="0" i="0" u="none" strike="noStrike" dirty="0" err="1">
                <a:solidFill>
                  <a:srgbClr val="656565"/>
                </a:solidFill>
                <a:effectLst/>
                <a:latin typeface="Open Sans" panose="020B0606030504020204" pitchFamily="34" charset="0"/>
              </a:rPr>
              <a:t>sekunder</a:t>
            </a:r>
            <a:r>
              <a:rPr lang="en-US" b="0" i="0" u="none" strike="noStrike" dirty="0">
                <a:solidFill>
                  <a:srgbClr val="656565"/>
                </a:solidFill>
                <a:effectLst/>
                <a:latin typeface="Open Sans" panose="020B0606030504020204" pitchFamily="34" charset="0"/>
              </a:rPr>
              <a:t> (</a:t>
            </a:r>
            <a:r>
              <a:rPr lang="en-US" b="0" i="0" u="none" strike="noStrike" dirty="0" err="1">
                <a:solidFill>
                  <a:srgbClr val="656565"/>
                </a:solidFill>
                <a:effectLst/>
                <a:latin typeface="Open Sans" panose="020B0606030504020204" pitchFamily="34" charset="0"/>
              </a:rPr>
              <a:t>persalinan</a:t>
            </a:r>
            <a:r>
              <a:rPr lang="en-US" b="0" i="0" u="none" strike="noStrike" dirty="0">
                <a:solidFill>
                  <a:srgbClr val="656565"/>
                </a:solidFill>
                <a:effectLst/>
                <a:latin typeface="Open Sans" panose="020B0606030504020204" pitchFamily="34" charset="0"/>
              </a:rPr>
              <a:t> </a:t>
            </a:r>
            <a:r>
              <a:rPr lang="en-US" b="0" i="0" u="none" strike="noStrike" dirty="0" err="1">
                <a:solidFill>
                  <a:srgbClr val="656565"/>
                </a:solidFill>
                <a:effectLst/>
                <a:latin typeface="Open Sans" panose="020B0606030504020204" pitchFamily="34" charset="0"/>
              </a:rPr>
              <a:t>terakhir</a:t>
            </a:r>
            <a:r>
              <a:rPr lang="en-US" b="0" i="0" u="none" strike="noStrike" dirty="0">
                <a:solidFill>
                  <a:srgbClr val="656565"/>
                </a:solidFill>
                <a:effectLst/>
                <a:latin typeface="Open Sans" panose="020B0606030504020204" pitchFamily="34" charset="0"/>
              </a:rPr>
              <a:t> &gt; 10 </a:t>
            </a:r>
            <a:r>
              <a:rPr lang="en-US" b="0" i="0" u="none" strike="noStrike" dirty="0" err="1">
                <a:solidFill>
                  <a:srgbClr val="656565"/>
                </a:solidFill>
                <a:effectLst/>
                <a:latin typeface="Open Sans" panose="020B0606030504020204" pitchFamily="34" charset="0"/>
              </a:rPr>
              <a:t>tahun</a:t>
            </a:r>
            <a:r>
              <a:rPr lang="en-US" b="0" i="0" u="none" strike="noStrike" dirty="0">
                <a:solidFill>
                  <a:srgbClr val="656565"/>
                </a:solidFill>
                <a:effectLst/>
                <a:latin typeface="Open Sans" panose="020B0606030504020204" pitchFamily="34" charset="0"/>
              </a:rPr>
              <a:t>)</a:t>
            </a:r>
          </a:p>
          <a:p>
            <a:pPr algn="just" fontAlgn="base">
              <a:buFont typeface="+mj-lt"/>
              <a:buAutoNum type="arabicPeriod"/>
            </a:pPr>
            <a:r>
              <a:rPr lang="en-US" b="0" i="0" u="none" strike="noStrike" dirty="0">
                <a:solidFill>
                  <a:srgbClr val="656565"/>
                </a:solidFill>
                <a:effectLst/>
                <a:latin typeface="Open Sans" panose="020B0606030504020204" pitchFamily="34" charset="0"/>
              </a:rPr>
              <a:t>Grande multi (</a:t>
            </a:r>
            <a:r>
              <a:rPr lang="en-US" b="0" i="0" u="none" strike="noStrike" dirty="0" err="1">
                <a:solidFill>
                  <a:srgbClr val="656565"/>
                </a:solidFill>
                <a:effectLst/>
                <a:latin typeface="Open Sans" panose="020B0606030504020204" pitchFamily="34" charset="0"/>
              </a:rPr>
              <a:t>melahirkan</a:t>
            </a:r>
            <a:r>
              <a:rPr lang="en-US" b="0" i="0" u="none" strike="noStrike" dirty="0">
                <a:solidFill>
                  <a:srgbClr val="656565"/>
                </a:solidFill>
                <a:effectLst/>
                <a:latin typeface="Open Sans" panose="020B0606030504020204" pitchFamily="34" charset="0"/>
              </a:rPr>
              <a:t> &gt; 4 kali)</a:t>
            </a:r>
          </a:p>
          <a:p>
            <a:pPr algn="just" fontAlgn="base">
              <a:buFont typeface="+mj-lt"/>
              <a:buAutoNum type="arabicPeriod"/>
            </a:pPr>
            <a:r>
              <a:rPr lang="en-US" b="0" i="0" u="none" strike="noStrike" dirty="0">
                <a:solidFill>
                  <a:srgbClr val="656565"/>
                </a:solidFill>
                <a:effectLst/>
                <a:latin typeface="Open Sans" panose="020B0606030504020204" pitchFamily="34" charset="0"/>
              </a:rPr>
              <a:t>Tinggi Badan &lt;145 cm</a:t>
            </a:r>
          </a:p>
          <a:p>
            <a:pPr algn="just" fontAlgn="base">
              <a:buFont typeface="+mj-lt"/>
              <a:buAutoNum type="arabicPeriod"/>
            </a:pPr>
            <a:r>
              <a:rPr lang="en-US" b="0" i="0" u="none" strike="noStrike" dirty="0">
                <a:solidFill>
                  <a:srgbClr val="656565"/>
                </a:solidFill>
                <a:effectLst/>
                <a:latin typeface="Open Sans" panose="020B0606030504020204" pitchFamily="34" charset="0"/>
              </a:rPr>
              <a:t>Riwayat </a:t>
            </a:r>
            <a:r>
              <a:rPr lang="en-US" b="0" i="0" u="none" strike="noStrike" dirty="0" err="1">
                <a:solidFill>
                  <a:srgbClr val="656565"/>
                </a:solidFill>
                <a:effectLst/>
                <a:latin typeface="Open Sans" panose="020B0606030504020204" pitchFamily="34" charset="0"/>
              </a:rPr>
              <a:t>Obstetri</a:t>
            </a:r>
            <a:r>
              <a:rPr lang="en-US" b="0" i="0" u="none" strike="noStrike" dirty="0">
                <a:solidFill>
                  <a:srgbClr val="656565"/>
                </a:solidFill>
                <a:effectLst/>
                <a:latin typeface="Open Sans" panose="020B0606030504020204" pitchFamily="34" charset="0"/>
              </a:rPr>
              <a:t> </a:t>
            </a:r>
            <a:r>
              <a:rPr lang="en-US" b="0" i="0" u="none" strike="noStrike" dirty="0" err="1">
                <a:solidFill>
                  <a:srgbClr val="656565"/>
                </a:solidFill>
                <a:effectLst/>
                <a:latin typeface="Open Sans" panose="020B0606030504020204" pitchFamily="34" charset="0"/>
              </a:rPr>
              <a:t>Jelek</a:t>
            </a:r>
            <a:r>
              <a:rPr lang="en-US" b="0" i="0" u="none" strike="noStrike" dirty="0">
                <a:solidFill>
                  <a:srgbClr val="656565"/>
                </a:solidFill>
                <a:effectLst/>
                <a:latin typeface="Open Sans" panose="020B0606030504020204" pitchFamily="34" charset="0"/>
              </a:rPr>
              <a:t> (ROJ)</a:t>
            </a:r>
          </a:p>
          <a:p>
            <a:pPr algn="just" fontAlgn="base">
              <a:buFont typeface="+mj-lt"/>
              <a:buAutoNum type="arabicPeriod"/>
            </a:pPr>
            <a:r>
              <a:rPr lang="en-US" b="0" i="0" u="none" strike="noStrike" dirty="0" err="1">
                <a:solidFill>
                  <a:srgbClr val="656565"/>
                </a:solidFill>
                <a:effectLst/>
                <a:latin typeface="Open Sans" panose="020B0606030504020204" pitchFamily="34" charset="0"/>
              </a:rPr>
              <a:t>Bekas</a:t>
            </a:r>
            <a:r>
              <a:rPr lang="en-US" b="0" i="0" u="none" strike="noStrike" dirty="0">
                <a:solidFill>
                  <a:srgbClr val="656565"/>
                </a:solidFill>
                <a:effectLst/>
                <a:latin typeface="Open Sans" panose="020B0606030504020204" pitchFamily="34" charset="0"/>
              </a:rPr>
              <a:t> </a:t>
            </a:r>
            <a:r>
              <a:rPr lang="en-US" b="0" i="0" u="none" strike="noStrike" dirty="0" err="1">
                <a:solidFill>
                  <a:srgbClr val="656565"/>
                </a:solidFill>
                <a:effectLst/>
                <a:latin typeface="Open Sans" panose="020B0606030504020204" pitchFamily="34" charset="0"/>
              </a:rPr>
              <a:t>operasi</a:t>
            </a:r>
            <a:r>
              <a:rPr lang="en-US" b="0" i="0" u="none" strike="noStrike" dirty="0">
                <a:solidFill>
                  <a:srgbClr val="656565"/>
                </a:solidFill>
                <a:effectLst/>
                <a:latin typeface="Open Sans" panose="020B0606030504020204" pitchFamily="34" charset="0"/>
              </a:rPr>
              <a:t> </a:t>
            </a:r>
            <a:r>
              <a:rPr lang="en-US" b="0" i="0" u="none" strike="noStrike" dirty="0" err="1">
                <a:solidFill>
                  <a:srgbClr val="656565"/>
                </a:solidFill>
                <a:effectLst/>
                <a:latin typeface="Open Sans" panose="020B0606030504020204" pitchFamily="34" charset="0"/>
              </a:rPr>
              <a:t>sesar</a:t>
            </a:r>
            <a:endParaRPr lang="en-US" b="0" i="0" u="none" strike="noStrike" dirty="0">
              <a:solidFill>
                <a:srgbClr val="656565"/>
              </a:solidFill>
              <a:effectLst/>
              <a:latin typeface="Open Sans" panose="020B0606030504020204" pitchFamily="34" charset="0"/>
            </a:endParaRPr>
          </a:p>
          <a:p>
            <a:pPr algn="just" fontAlgn="base">
              <a:buFont typeface="+mj-lt"/>
              <a:buAutoNum type="arabicPeriod"/>
            </a:pPr>
            <a:r>
              <a:rPr lang="en-US" b="0" i="0" u="none" strike="noStrike" dirty="0" err="1">
                <a:solidFill>
                  <a:srgbClr val="656565"/>
                </a:solidFill>
                <a:effectLst/>
                <a:latin typeface="Open Sans" panose="020B0606030504020204" pitchFamily="34" charset="0"/>
              </a:rPr>
              <a:t>Persalinan</a:t>
            </a:r>
            <a:r>
              <a:rPr lang="en-US" b="0" i="0" u="none" strike="noStrike" dirty="0">
                <a:solidFill>
                  <a:srgbClr val="656565"/>
                </a:solidFill>
                <a:effectLst/>
                <a:latin typeface="Open Sans" panose="020B0606030504020204" pitchFamily="34" charset="0"/>
              </a:rPr>
              <a:t> yang </a:t>
            </a:r>
            <a:r>
              <a:rPr lang="en-US" b="0" i="0" u="none" strike="noStrike" dirty="0" err="1">
                <a:solidFill>
                  <a:srgbClr val="656565"/>
                </a:solidFill>
                <a:effectLst/>
                <a:latin typeface="Open Sans" panose="020B0606030504020204" pitchFamily="34" charset="0"/>
              </a:rPr>
              <a:t>lalu</a:t>
            </a:r>
            <a:r>
              <a:rPr lang="en-US" b="0" i="0" u="none" strike="noStrike" dirty="0">
                <a:solidFill>
                  <a:srgbClr val="656565"/>
                </a:solidFill>
                <a:effectLst/>
                <a:latin typeface="Open Sans" panose="020B0606030504020204" pitchFamily="34" charset="0"/>
              </a:rPr>
              <a:t> </a:t>
            </a:r>
            <a:r>
              <a:rPr lang="en-US" b="0" i="0" u="none" strike="noStrike" dirty="0" err="1">
                <a:solidFill>
                  <a:srgbClr val="656565"/>
                </a:solidFill>
                <a:effectLst/>
                <a:latin typeface="Open Sans" panose="020B0606030504020204" pitchFamily="34" charset="0"/>
              </a:rPr>
              <a:t>dengan</a:t>
            </a:r>
            <a:r>
              <a:rPr lang="en-US" b="0" i="0" u="none" strike="noStrike" dirty="0">
                <a:solidFill>
                  <a:srgbClr val="656565"/>
                </a:solidFill>
                <a:effectLst/>
                <a:latin typeface="Open Sans" panose="020B0606030504020204" pitchFamily="34" charset="0"/>
              </a:rPr>
              <a:t> </a:t>
            </a:r>
            <a:r>
              <a:rPr lang="en-US" b="0" i="0" u="none" strike="noStrike" dirty="0" err="1">
                <a:solidFill>
                  <a:srgbClr val="656565"/>
                </a:solidFill>
                <a:effectLst/>
                <a:latin typeface="Open Sans" panose="020B0606030504020204" pitchFamily="34" charset="0"/>
              </a:rPr>
              <a:t>tindakan</a:t>
            </a:r>
            <a:endParaRPr lang="en-US" b="0" i="0" u="none" strike="noStrike" dirty="0">
              <a:solidFill>
                <a:srgbClr val="656565"/>
              </a:solidFill>
              <a:effectLst/>
              <a:latin typeface="Open Sans" panose="020B0606030504020204" pitchFamily="34" charset="0"/>
            </a:endParaRPr>
          </a:p>
        </p:txBody>
      </p:sp>
      <p:sp>
        <p:nvSpPr>
          <p:cNvPr id="5" name="Rectangle 4">
            <a:extLst>
              <a:ext uri="{FF2B5EF4-FFF2-40B4-BE49-F238E27FC236}">
                <a16:creationId xmlns:a16="http://schemas.microsoft.com/office/drawing/2014/main" id="{BC998728-FC50-4DF8-B329-287C872BE7A8}"/>
              </a:ext>
            </a:extLst>
          </p:cNvPr>
          <p:cNvSpPr/>
          <p:nvPr/>
        </p:nvSpPr>
        <p:spPr>
          <a:xfrm>
            <a:off x="2060972" y="997089"/>
            <a:ext cx="8036717" cy="89189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0" lvl="2" algn="ctr"/>
            <a:r>
              <a:rPr lang="en-US" dirty="0" err="1"/>
              <a:t>Faktor</a:t>
            </a:r>
            <a:r>
              <a:rPr lang="en-US" dirty="0"/>
              <a:t> </a:t>
            </a:r>
            <a:r>
              <a:rPr lang="en-US" dirty="0" err="1"/>
              <a:t>Resiko</a:t>
            </a:r>
            <a:r>
              <a:rPr lang="en-US" dirty="0"/>
              <a:t> I (Ada </a:t>
            </a:r>
            <a:r>
              <a:rPr lang="en-US" dirty="0" err="1"/>
              <a:t>Potensi</a:t>
            </a:r>
            <a:r>
              <a:rPr lang="en-US" dirty="0"/>
              <a:t> </a:t>
            </a:r>
            <a:r>
              <a:rPr lang="en-US" dirty="0" err="1"/>
              <a:t>Gawat</a:t>
            </a:r>
            <a:r>
              <a:rPr lang="en-US" dirty="0"/>
              <a:t> </a:t>
            </a:r>
            <a:r>
              <a:rPr lang="en-US" dirty="0" err="1"/>
              <a:t>Obstetrik</a:t>
            </a:r>
            <a:r>
              <a:rPr lang="en-US" dirty="0"/>
              <a:t>/APGO)</a:t>
            </a:r>
          </a:p>
          <a:p>
            <a:pPr marL="0" lvl="2" algn="ctr"/>
            <a:r>
              <a:rPr lang="en-US" b="1" i="0" u="none" strike="noStrike" dirty="0">
                <a:solidFill>
                  <a:srgbClr val="2C3E50"/>
                </a:solidFill>
                <a:effectLst/>
                <a:latin typeface="Open Sans" panose="020B0606030504020204" pitchFamily="34" charset="0"/>
              </a:rPr>
              <a:t>(</a:t>
            </a:r>
            <a:r>
              <a:rPr lang="en-US" b="1" i="0" u="none" strike="noStrike" dirty="0" err="1">
                <a:solidFill>
                  <a:srgbClr val="2C3E50"/>
                </a:solidFill>
                <a:effectLst/>
                <a:latin typeface="Open Sans" panose="020B0606030504020204" pitchFamily="34" charset="0"/>
              </a:rPr>
              <a:t>Kehamilan</a:t>
            </a:r>
            <a:r>
              <a:rPr lang="en-US" b="1" i="0" u="none" strike="noStrike" dirty="0">
                <a:solidFill>
                  <a:srgbClr val="2C3E50"/>
                </a:solidFill>
                <a:effectLst/>
                <a:latin typeface="Open Sans" panose="020B0606030504020204" pitchFamily="34" charset="0"/>
              </a:rPr>
              <a:t> Yang </a:t>
            </a:r>
            <a:r>
              <a:rPr lang="en-US" b="1" i="0" u="none" strike="noStrike" dirty="0" err="1">
                <a:solidFill>
                  <a:srgbClr val="2C3E50"/>
                </a:solidFill>
                <a:effectLst/>
                <a:latin typeface="Open Sans" panose="020B0606030504020204" pitchFamily="34" charset="0"/>
              </a:rPr>
              <a:t>Perlu</a:t>
            </a:r>
            <a:r>
              <a:rPr lang="en-US" b="1" i="0" u="none" strike="noStrike" dirty="0">
                <a:solidFill>
                  <a:srgbClr val="2C3E50"/>
                </a:solidFill>
                <a:effectLst/>
                <a:latin typeface="Open Sans" panose="020B0606030504020204" pitchFamily="34" charset="0"/>
              </a:rPr>
              <a:t> </a:t>
            </a:r>
            <a:r>
              <a:rPr lang="en-US" b="1" i="0" u="none" strike="noStrike" dirty="0" err="1">
                <a:solidFill>
                  <a:srgbClr val="2C3E50"/>
                </a:solidFill>
                <a:effectLst/>
                <a:latin typeface="Open Sans" panose="020B0606030504020204" pitchFamily="34" charset="0"/>
              </a:rPr>
              <a:t>Diwaspadai</a:t>
            </a:r>
            <a:r>
              <a:rPr lang="en-US" b="1" i="0" u="none" strike="noStrike" dirty="0">
                <a:solidFill>
                  <a:srgbClr val="2C3E50"/>
                </a:solidFill>
                <a:effectLst/>
                <a:latin typeface="Open Sans" panose="020B0606030504020204" pitchFamily="34" charset="0"/>
              </a:rPr>
              <a:t>)</a:t>
            </a:r>
          </a:p>
          <a:p>
            <a:pPr marL="0" lvl="2" algn="ctr"/>
            <a:r>
              <a:rPr lang="en-US" dirty="0"/>
              <a:t>       </a:t>
            </a:r>
          </a:p>
        </p:txBody>
      </p:sp>
    </p:spTree>
    <p:extLst>
      <p:ext uri="{BB962C8B-B14F-4D97-AF65-F5344CB8AC3E}">
        <p14:creationId xmlns:p14="http://schemas.microsoft.com/office/powerpoint/2010/main" val="3113058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a:extLst>
              <a:ext uri="{FF2B5EF4-FFF2-40B4-BE49-F238E27FC236}">
                <a16:creationId xmlns:a16="http://schemas.microsoft.com/office/drawing/2014/main" id="{1C45A05E-E66F-4BCF-B32F-01A42A263859}"/>
              </a:ext>
            </a:extLst>
          </p:cNvPr>
          <p:cNvSpPr/>
          <p:nvPr/>
        </p:nvSpPr>
        <p:spPr>
          <a:xfrm>
            <a:off x="1014413" y="1071562"/>
            <a:ext cx="10258425" cy="5329237"/>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5B4CE679-F27B-47DF-BD81-9ED8884C0759}"/>
              </a:ext>
            </a:extLst>
          </p:cNvPr>
          <p:cNvSpPr txBox="1"/>
          <p:nvPr/>
        </p:nvSpPr>
        <p:spPr>
          <a:xfrm>
            <a:off x="2060972" y="2490757"/>
            <a:ext cx="8036718" cy="2862322"/>
          </a:xfrm>
          <a:prstGeom prst="rect">
            <a:avLst/>
          </a:prstGeom>
          <a:noFill/>
        </p:spPr>
        <p:txBody>
          <a:bodyPr wrap="square">
            <a:spAutoFit/>
          </a:bodyPr>
          <a:lstStyle/>
          <a:p>
            <a:pPr algn="just" fontAlgn="base">
              <a:buFont typeface="+mj-lt"/>
              <a:buAutoNum type="arabicPeriod"/>
            </a:pPr>
            <a:r>
              <a:rPr lang="en-US" b="0" u="none" strike="noStrike" dirty="0" err="1">
                <a:effectLst/>
              </a:rPr>
              <a:t>Penyakit</a:t>
            </a:r>
            <a:r>
              <a:rPr lang="en-US" b="0" u="none" strike="noStrike" dirty="0">
                <a:effectLst/>
              </a:rPr>
              <a:t> pada </a:t>
            </a:r>
            <a:r>
              <a:rPr lang="en-US" b="0" u="none" strike="noStrike" dirty="0" err="1">
                <a:effectLst/>
              </a:rPr>
              <a:t>ibu</a:t>
            </a:r>
            <a:r>
              <a:rPr lang="en-US" b="0" u="none" strike="noStrike" dirty="0">
                <a:effectLst/>
              </a:rPr>
              <a:t> </a:t>
            </a:r>
            <a:r>
              <a:rPr lang="en-US" b="0" u="none" strike="noStrike" dirty="0" err="1">
                <a:effectLst/>
              </a:rPr>
              <a:t>hamil</a:t>
            </a:r>
            <a:r>
              <a:rPr lang="en-US" b="0" u="none" strike="noStrike" dirty="0">
                <a:effectLst/>
              </a:rPr>
              <a:t> (</a:t>
            </a:r>
            <a:r>
              <a:rPr lang="en-US" b="0" u="none" strike="noStrike" dirty="0">
                <a:solidFill>
                  <a:srgbClr val="FE413E"/>
                </a:solidFill>
                <a:effectLst/>
                <a:hlinkClick r:id="rId2"/>
              </a:rPr>
              <a:t>anemia</a:t>
            </a:r>
            <a:r>
              <a:rPr lang="en-US" b="0" u="none" strike="noStrike" dirty="0">
                <a:effectLst/>
              </a:rPr>
              <a:t>, malaria, </a:t>
            </a:r>
            <a:r>
              <a:rPr lang="en-US" b="0" u="none" strike="noStrike" dirty="0">
                <a:solidFill>
                  <a:srgbClr val="FE413E"/>
                </a:solidFill>
                <a:effectLst/>
                <a:hlinkClick r:id="rId3"/>
              </a:rPr>
              <a:t>TBC</a:t>
            </a:r>
            <a:r>
              <a:rPr lang="en-US" b="0" u="none" strike="noStrike" dirty="0">
                <a:effectLst/>
              </a:rPr>
              <a:t>, </a:t>
            </a:r>
            <a:r>
              <a:rPr lang="en-US" b="0" u="none" strike="noStrike" dirty="0" err="1">
                <a:solidFill>
                  <a:srgbClr val="FE413E"/>
                </a:solidFill>
                <a:effectLst/>
                <a:hlinkClick r:id="rId4"/>
              </a:rPr>
              <a:t>payah</a:t>
            </a:r>
            <a:r>
              <a:rPr lang="en-US" b="0" u="none" strike="noStrike" dirty="0">
                <a:solidFill>
                  <a:srgbClr val="FE413E"/>
                </a:solidFill>
                <a:effectLst/>
                <a:hlinkClick r:id="rId4"/>
              </a:rPr>
              <a:t> </a:t>
            </a:r>
            <a:r>
              <a:rPr lang="en-US" b="0" u="none" strike="noStrike" dirty="0" err="1">
                <a:solidFill>
                  <a:srgbClr val="FE413E"/>
                </a:solidFill>
                <a:effectLst/>
                <a:hlinkClick r:id="rId4"/>
              </a:rPr>
              <a:t>jantung</a:t>
            </a:r>
            <a:r>
              <a:rPr lang="en-US" b="0" u="none" strike="noStrike" dirty="0">
                <a:effectLst/>
              </a:rPr>
              <a:t>, </a:t>
            </a:r>
            <a:r>
              <a:rPr lang="en-US" b="0" u="none" strike="noStrike" dirty="0">
                <a:solidFill>
                  <a:srgbClr val="FE413E"/>
                </a:solidFill>
                <a:effectLst/>
                <a:hlinkClick r:id="rId5"/>
              </a:rPr>
              <a:t>DM</a:t>
            </a:r>
            <a:r>
              <a:rPr lang="en-US" b="0" u="none" strike="noStrike" dirty="0">
                <a:effectLst/>
              </a:rPr>
              <a:t>, </a:t>
            </a:r>
            <a:r>
              <a:rPr lang="en-US" b="0" u="none" strike="noStrike" dirty="0">
                <a:solidFill>
                  <a:srgbClr val="FE413E"/>
                </a:solidFill>
                <a:effectLst/>
                <a:hlinkClick r:id="rId6"/>
              </a:rPr>
              <a:t>HIV/AIDS</a:t>
            </a:r>
            <a:r>
              <a:rPr lang="en-US" b="0" u="none" strike="noStrike" dirty="0">
                <a:effectLst/>
              </a:rPr>
              <a:t>, </a:t>
            </a:r>
            <a:r>
              <a:rPr lang="en-US" b="0" u="none" strike="noStrike" dirty="0" err="1">
                <a:effectLst/>
              </a:rPr>
              <a:t>Toksoplasmosis</a:t>
            </a:r>
            <a:r>
              <a:rPr lang="en-US" b="0" u="none" strike="noStrike" dirty="0">
                <a:effectLst/>
              </a:rPr>
              <a:t>)</a:t>
            </a:r>
          </a:p>
          <a:p>
            <a:pPr algn="just" fontAlgn="base">
              <a:buFont typeface="+mj-lt"/>
              <a:buAutoNum type="arabicPeriod"/>
            </a:pPr>
            <a:r>
              <a:rPr lang="en-US" b="0" u="none" strike="noStrike" dirty="0">
                <a:effectLst/>
              </a:rPr>
              <a:t>Pre-</a:t>
            </a:r>
            <a:r>
              <a:rPr lang="en-US" b="0" u="none" strike="noStrike" dirty="0" err="1">
                <a:effectLst/>
              </a:rPr>
              <a:t>Eklamsia</a:t>
            </a:r>
            <a:r>
              <a:rPr lang="en-US" b="0" u="none" strike="noStrike" dirty="0">
                <a:effectLst/>
              </a:rPr>
              <a:t> </a:t>
            </a:r>
            <a:r>
              <a:rPr lang="en-US" b="0" u="none" strike="noStrike" dirty="0" err="1">
                <a:effectLst/>
              </a:rPr>
              <a:t>ringan</a:t>
            </a:r>
            <a:endParaRPr lang="en-US" b="0" u="none" strike="noStrike" dirty="0">
              <a:effectLst/>
            </a:endParaRPr>
          </a:p>
          <a:p>
            <a:pPr algn="just" fontAlgn="base">
              <a:buFont typeface="+mj-lt"/>
              <a:buAutoNum type="arabicPeriod"/>
            </a:pPr>
            <a:r>
              <a:rPr lang="en-US" b="0" u="none" strike="noStrike" dirty="0" err="1">
                <a:solidFill>
                  <a:srgbClr val="FE413E"/>
                </a:solidFill>
                <a:effectLst/>
                <a:hlinkClick r:id="rId7"/>
              </a:rPr>
              <a:t>Hamil</a:t>
            </a:r>
            <a:r>
              <a:rPr lang="en-US" b="0" u="none" strike="noStrike" dirty="0">
                <a:solidFill>
                  <a:srgbClr val="FE413E"/>
                </a:solidFill>
                <a:effectLst/>
                <a:hlinkClick r:id="rId7"/>
              </a:rPr>
              <a:t> </a:t>
            </a:r>
            <a:r>
              <a:rPr lang="en-US" b="0" u="none" strike="noStrike" dirty="0" err="1">
                <a:solidFill>
                  <a:srgbClr val="FE413E"/>
                </a:solidFill>
                <a:effectLst/>
                <a:hlinkClick r:id="rId7"/>
              </a:rPr>
              <a:t>kembar</a:t>
            </a:r>
            <a:r>
              <a:rPr lang="en-US" b="0" u="none" strike="noStrike" dirty="0">
                <a:solidFill>
                  <a:srgbClr val="FE413E"/>
                </a:solidFill>
                <a:effectLst/>
                <a:hlinkClick r:id="rId7"/>
              </a:rPr>
              <a:t>/Ganda</a:t>
            </a:r>
            <a:endParaRPr lang="en-US" b="0" u="none" strike="noStrike" dirty="0">
              <a:effectLst/>
            </a:endParaRPr>
          </a:p>
          <a:p>
            <a:pPr algn="just" fontAlgn="base">
              <a:buFont typeface="+mj-lt"/>
              <a:buAutoNum type="arabicPeriod"/>
            </a:pPr>
            <a:r>
              <a:rPr lang="en-US" b="0" u="none" strike="noStrike" dirty="0" err="1">
                <a:effectLst/>
              </a:rPr>
              <a:t>Hidramnion</a:t>
            </a:r>
            <a:r>
              <a:rPr lang="en-US" b="0" u="none" strike="noStrike" dirty="0">
                <a:effectLst/>
              </a:rPr>
              <a:t> (</a:t>
            </a:r>
            <a:r>
              <a:rPr lang="en-US" b="0" u="none" strike="noStrike" dirty="0" err="1">
                <a:effectLst/>
              </a:rPr>
              <a:t>Polihidramnion</a:t>
            </a:r>
            <a:r>
              <a:rPr lang="en-US" b="0" u="none" strike="noStrike" dirty="0">
                <a:effectLst/>
              </a:rPr>
              <a:t>)</a:t>
            </a:r>
          </a:p>
          <a:p>
            <a:pPr algn="just" fontAlgn="base">
              <a:buFont typeface="+mj-lt"/>
              <a:buAutoNum type="arabicPeriod"/>
            </a:pPr>
            <a:r>
              <a:rPr lang="en-US" b="0" u="none" strike="noStrike" dirty="0" err="1">
                <a:effectLst/>
              </a:rPr>
              <a:t>Janin</a:t>
            </a:r>
            <a:r>
              <a:rPr lang="en-US" b="0" u="none" strike="noStrike" dirty="0">
                <a:effectLst/>
              </a:rPr>
              <a:t> </a:t>
            </a:r>
            <a:r>
              <a:rPr lang="en-US" b="0" u="none" strike="noStrike" dirty="0" err="1">
                <a:effectLst/>
              </a:rPr>
              <a:t>mati</a:t>
            </a:r>
            <a:r>
              <a:rPr lang="en-US" b="0" u="none" strike="noStrike" dirty="0">
                <a:effectLst/>
              </a:rPr>
              <a:t> </a:t>
            </a:r>
            <a:r>
              <a:rPr lang="en-US" b="0" u="none" strike="noStrike" dirty="0" err="1">
                <a:effectLst/>
              </a:rPr>
              <a:t>dalam</a:t>
            </a:r>
            <a:r>
              <a:rPr lang="en-US" b="0" u="none" strike="noStrike" dirty="0">
                <a:effectLst/>
              </a:rPr>
              <a:t> </a:t>
            </a:r>
            <a:r>
              <a:rPr lang="en-US" b="0" u="none" strike="noStrike" dirty="0" err="1">
                <a:effectLst/>
              </a:rPr>
              <a:t>rahim</a:t>
            </a:r>
            <a:r>
              <a:rPr lang="en-US" b="0" u="none" strike="noStrike" dirty="0">
                <a:effectLst/>
              </a:rPr>
              <a:t> (Intra Uterine Fetal Death / IUFD)</a:t>
            </a:r>
          </a:p>
          <a:p>
            <a:pPr algn="just" fontAlgn="base">
              <a:buFont typeface="+mj-lt"/>
              <a:buAutoNum type="arabicPeriod"/>
            </a:pPr>
            <a:r>
              <a:rPr lang="en-US" b="0" u="none" strike="noStrike" dirty="0" err="1">
                <a:solidFill>
                  <a:srgbClr val="FE413E"/>
                </a:solidFill>
                <a:effectLst/>
                <a:hlinkClick r:id="rId8"/>
              </a:rPr>
              <a:t>Hamil</a:t>
            </a:r>
            <a:r>
              <a:rPr lang="en-US" b="0" u="none" strike="noStrike" dirty="0">
                <a:solidFill>
                  <a:srgbClr val="FE413E"/>
                </a:solidFill>
                <a:effectLst/>
                <a:hlinkClick r:id="rId8"/>
              </a:rPr>
              <a:t> serotinus / </a:t>
            </a:r>
            <a:r>
              <a:rPr lang="en-US" b="0" u="none" strike="noStrike" dirty="0" err="1">
                <a:solidFill>
                  <a:srgbClr val="FE413E"/>
                </a:solidFill>
                <a:effectLst/>
                <a:hlinkClick r:id="rId8"/>
              </a:rPr>
              <a:t>Hamil</a:t>
            </a:r>
            <a:r>
              <a:rPr lang="en-US" b="0" u="none" strike="noStrike" dirty="0">
                <a:solidFill>
                  <a:srgbClr val="FE413E"/>
                </a:solidFill>
                <a:effectLst/>
                <a:hlinkClick r:id="rId8"/>
              </a:rPr>
              <a:t> </a:t>
            </a:r>
            <a:r>
              <a:rPr lang="en-US" b="0" u="none" strike="noStrike" dirty="0" err="1">
                <a:solidFill>
                  <a:srgbClr val="FE413E"/>
                </a:solidFill>
                <a:effectLst/>
                <a:hlinkClick r:id="rId8"/>
              </a:rPr>
              <a:t>lebih</a:t>
            </a:r>
            <a:r>
              <a:rPr lang="en-US" b="0" u="none" strike="noStrike" dirty="0">
                <a:solidFill>
                  <a:srgbClr val="FE413E"/>
                </a:solidFill>
                <a:effectLst/>
                <a:hlinkClick r:id="rId8"/>
              </a:rPr>
              <a:t> </a:t>
            </a:r>
            <a:r>
              <a:rPr lang="en-US" b="0" u="none" strike="noStrike" dirty="0" err="1">
                <a:solidFill>
                  <a:srgbClr val="FE413E"/>
                </a:solidFill>
                <a:effectLst/>
                <a:hlinkClick r:id="rId8"/>
              </a:rPr>
              <a:t>bulan</a:t>
            </a:r>
            <a:endParaRPr lang="en-US" b="0" u="none" strike="noStrike" dirty="0">
              <a:effectLst/>
            </a:endParaRPr>
          </a:p>
          <a:p>
            <a:pPr algn="just" fontAlgn="base">
              <a:buFont typeface="+mj-lt"/>
              <a:buAutoNum type="arabicPeriod"/>
            </a:pPr>
            <a:r>
              <a:rPr lang="en-US" b="0" u="none" strike="noStrike" dirty="0" err="1">
                <a:effectLst/>
              </a:rPr>
              <a:t>Letak</a:t>
            </a:r>
            <a:r>
              <a:rPr lang="en-US" b="0" u="none" strike="noStrike" dirty="0">
                <a:effectLst/>
              </a:rPr>
              <a:t> </a:t>
            </a:r>
            <a:r>
              <a:rPr lang="en-US" b="0" u="none" strike="noStrike" dirty="0" err="1">
                <a:effectLst/>
              </a:rPr>
              <a:t>sungsang</a:t>
            </a:r>
            <a:r>
              <a:rPr lang="en-US" b="0" u="none" strike="noStrike" dirty="0">
                <a:effectLst/>
              </a:rPr>
              <a:t> dan </a:t>
            </a:r>
            <a:r>
              <a:rPr lang="en-US" b="0" u="none" strike="noStrike" dirty="0" err="1">
                <a:effectLst/>
              </a:rPr>
              <a:t>Letak</a:t>
            </a:r>
            <a:r>
              <a:rPr lang="en-US" b="0" u="none" strike="noStrike" dirty="0">
                <a:effectLst/>
              </a:rPr>
              <a:t> </a:t>
            </a:r>
            <a:r>
              <a:rPr lang="en-US" b="0" u="none" strike="noStrike" dirty="0" err="1">
                <a:effectLst/>
              </a:rPr>
              <a:t>lintang</a:t>
            </a:r>
            <a:endParaRPr lang="en-US" b="0" u="none" strike="noStrike" dirty="0">
              <a:effectLst/>
            </a:endParaRPr>
          </a:p>
          <a:p>
            <a:br>
              <a:rPr lang="en-US" u="none" strike="noStrike" dirty="0">
                <a:effectLst/>
              </a:rPr>
            </a:br>
            <a:endParaRPr lang="en-US" b="0" i="0" u="none" strike="noStrike" dirty="0">
              <a:solidFill>
                <a:srgbClr val="656565"/>
              </a:solidFill>
              <a:effectLst/>
              <a:latin typeface="Open Sans" panose="020B0606030504020204" pitchFamily="34" charset="0"/>
            </a:endParaRPr>
          </a:p>
        </p:txBody>
      </p:sp>
      <p:sp>
        <p:nvSpPr>
          <p:cNvPr id="7" name="Rectangle 6">
            <a:extLst>
              <a:ext uri="{FF2B5EF4-FFF2-40B4-BE49-F238E27FC236}">
                <a16:creationId xmlns:a16="http://schemas.microsoft.com/office/drawing/2014/main" id="{7EE099FE-7E60-44D8-8D70-B5FF0660359E}"/>
              </a:ext>
            </a:extLst>
          </p:cNvPr>
          <p:cNvSpPr/>
          <p:nvPr/>
        </p:nvSpPr>
        <p:spPr>
          <a:xfrm>
            <a:off x="1943100" y="800100"/>
            <a:ext cx="8272462" cy="86677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marL="0" lvl="2" algn="ctr"/>
            <a:endParaRPr lang="en-US" dirty="0"/>
          </a:p>
          <a:p>
            <a:pPr marL="0" lvl="2" algn="ctr"/>
            <a:r>
              <a:rPr lang="en-US" dirty="0" err="1"/>
              <a:t>Faktor</a:t>
            </a:r>
            <a:r>
              <a:rPr lang="en-US" dirty="0"/>
              <a:t> </a:t>
            </a:r>
            <a:r>
              <a:rPr lang="en-US" dirty="0" err="1"/>
              <a:t>Resiko</a:t>
            </a:r>
            <a:r>
              <a:rPr lang="en-US" dirty="0"/>
              <a:t> II (Ada </a:t>
            </a:r>
            <a:r>
              <a:rPr lang="en-US" dirty="0" err="1"/>
              <a:t>Gawat</a:t>
            </a:r>
            <a:r>
              <a:rPr lang="en-US" dirty="0"/>
              <a:t> </a:t>
            </a:r>
            <a:r>
              <a:rPr lang="en-US" dirty="0" err="1"/>
              <a:t>Obstetrik</a:t>
            </a:r>
            <a:r>
              <a:rPr lang="en-US" dirty="0"/>
              <a:t>/ AGO)</a:t>
            </a:r>
          </a:p>
          <a:p>
            <a:pPr algn="ctr" fontAlgn="base"/>
            <a:r>
              <a:rPr lang="en-US" b="1" u="none" strike="noStrike" dirty="0">
                <a:solidFill>
                  <a:srgbClr val="2C3E50"/>
                </a:solidFill>
                <a:effectLst/>
              </a:rPr>
              <a:t>(Tanda </a:t>
            </a:r>
            <a:r>
              <a:rPr lang="en-US" b="1" u="none" strike="noStrike" dirty="0" err="1">
                <a:solidFill>
                  <a:srgbClr val="2C3E50"/>
                </a:solidFill>
                <a:effectLst/>
              </a:rPr>
              <a:t>Bahaya</a:t>
            </a:r>
            <a:r>
              <a:rPr lang="en-US" b="1" u="none" strike="noStrike" dirty="0">
                <a:solidFill>
                  <a:srgbClr val="2C3E50"/>
                </a:solidFill>
                <a:effectLst/>
              </a:rPr>
              <a:t> Pada </a:t>
            </a:r>
            <a:r>
              <a:rPr lang="en-US" b="1" u="none" strike="noStrike" dirty="0" err="1">
                <a:solidFill>
                  <a:srgbClr val="2C3E50"/>
                </a:solidFill>
                <a:effectLst/>
              </a:rPr>
              <a:t>Saat</a:t>
            </a:r>
            <a:r>
              <a:rPr lang="en-US" b="1" u="none" strike="noStrike" dirty="0">
                <a:solidFill>
                  <a:srgbClr val="2C3E50"/>
                </a:solidFill>
                <a:effectLst/>
              </a:rPr>
              <a:t> </a:t>
            </a:r>
            <a:r>
              <a:rPr lang="en-US" b="1" u="none" strike="noStrike" dirty="0" err="1">
                <a:solidFill>
                  <a:srgbClr val="2C3E50"/>
                </a:solidFill>
                <a:effectLst/>
              </a:rPr>
              <a:t>Kehamilan</a:t>
            </a:r>
            <a:r>
              <a:rPr lang="en-US" b="1" u="none" strike="noStrike" dirty="0">
                <a:solidFill>
                  <a:srgbClr val="2C3E50"/>
                </a:solidFill>
                <a:effectLst/>
              </a:rPr>
              <a:t>, </a:t>
            </a:r>
            <a:r>
              <a:rPr lang="en-US" b="1" u="none" strike="noStrike" dirty="0" err="1">
                <a:solidFill>
                  <a:srgbClr val="2C3E50"/>
                </a:solidFill>
                <a:effectLst/>
              </a:rPr>
              <a:t>Persalinan</a:t>
            </a:r>
            <a:r>
              <a:rPr lang="en-US" b="1" u="none" strike="noStrike" dirty="0">
                <a:solidFill>
                  <a:srgbClr val="2C3E50"/>
                </a:solidFill>
                <a:effectLst/>
              </a:rPr>
              <a:t>, Dan </a:t>
            </a:r>
            <a:r>
              <a:rPr lang="en-US" b="1" u="none" strike="noStrike" dirty="0" err="1">
                <a:solidFill>
                  <a:srgbClr val="2C3E50"/>
                </a:solidFill>
                <a:effectLst/>
              </a:rPr>
              <a:t>Nifas</a:t>
            </a:r>
            <a:r>
              <a:rPr lang="en-US" b="1" u="none" strike="noStrike" dirty="0">
                <a:solidFill>
                  <a:srgbClr val="2C3E50"/>
                </a:solidFill>
                <a:effectLst/>
              </a:rPr>
              <a:t>)</a:t>
            </a:r>
          </a:p>
          <a:p>
            <a:pPr algn="ctr"/>
            <a:br>
              <a:rPr lang="en-US" u="none" strike="noStrike" dirty="0">
                <a:effectLst/>
              </a:rPr>
            </a:br>
            <a:endParaRPr lang="en-US" dirty="0"/>
          </a:p>
        </p:txBody>
      </p:sp>
    </p:spTree>
    <p:extLst>
      <p:ext uri="{BB962C8B-B14F-4D97-AF65-F5344CB8AC3E}">
        <p14:creationId xmlns:p14="http://schemas.microsoft.com/office/powerpoint/2010/main" val="3122759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a:extLst>
              <a:ext uri="{FF2B5EF4-FFF2-40B4-BE49-F238E27FC236}">
                <a16:creationId xmlns:a16="http://schemas.microsoft.com/office/drawing/2014/main" id="{1C45A05E-E66F-4BCF-B32F-01A42A263859}"/>
              </a:ext>
            </a:extLst>
          </p:cNvPr>
          <p:cNvSpPr/>
          <p:nvPr/>
        </p:nvSpPr>
        <p:spPr>
          <a:xfrm>
            <a:off x="1014413" y="1071562"/>
            <a:ext cx="10258425" cy="5329237"/>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5B4CE679-F27B-47DF-BD81-9ED8884C0759}"/>
              </a:ext>
            </a:extLst>
          </p:cNvPr>
          <p:cNvSpPr txBox="1"/>
          <p:nvPr/>
        </p:nvSpPr>
        <p:spPr>
          <a:xfrm>
            <a:off x="2077641" y="2490757"/>
            <a:ext cx="8036718" cy="369332"/>
          </a:xfrm>
          <a:prstGeom prst="rect">
            <a:avLst/>
          </a:prstGeom>
          <a:noFill/>
        </p:spPr>
        <p:txBody>
          <a:bodyPr wrap="square">
            <a:spAutoFit/>
          </a:bodyPr>
          <a:lstStyle/>
          <a:p>
            <a:pPr algn="just" fontAlgn="base"/>
            <a:r>
              <a:rPr lang="en-US" b="0" i="0" u="none" strike="noStrike" dirty="0" err="1">
                <a:solidFill>
                  <a:srgbClr val="656565"/>
                </a:solidFill>
                <a:effectLst/>
                <a:latin typeface="Open Sans" panose="020B0606030504020204" pitchFamily="34" charset="0"/>
              </a:rPr>
              <a:t>Perdarahan</a:t>
            </a:r>
            <a:r>
              <a:rPr lang="en-US" b="0" i="0" u="none" strike="noStrike" dirty="0">
                <a:solidFill>
                  <a:srgbClr val="656565"/>
                </a:solidFill>
                <a:effectLst/>
                <a:latin typeface="Open Sans" panose="020B0606030504020204" pitchFamily="34" charset="0"/>
              </a:rPr>
              <a:t> antepartum</a:t>
            </a:r>
          </a:p>
        </p:txBody>
      </p:sp>
      <p:sp>
        <p:nvSpPr>
          <p:cNvPr id="5" name="TextBox 4">
            <a:extLst>
              <a:ext uri="{FF2B5EF4-FFF2-40B4-BE49-F238E27FC236}">
                <a16:creationId xmlns:a16="http://schemas.microsoft.com/office/drawing/2014/main" id="{DD0EE46B-3240-4DDD-B8C2-8D23CA6654DB}"/>
              </a:ext>
            </a:extLst>
          </p:cNvPr>
          <p:cNvSpPr txBox="1"/>
          <p:nvPr/>
        </p:nvSpPr>
        <p:spPr>
          <a:xfrm>
            <a:off x="2074664" y="3366848"/>
            <a:ext cx="7980759" cy="369332"/>
          </a:xfrm>
          <a:prstGeom prst="rect">
            <a:avLst/>
          </a:prstGeom>
          <a:noFill/>
        </p:spPr>
        <p:txBody>
          <a:bodyPr wrap="square">
            <a:spAutoFit/>
          </a:bodyPr>
          <a:lstStyle/>
          <a:p>
            <a:pPr algn="just" fontAlgn="base"/>
            <a:r>
              <a:rPr lang="en-US" dirty="0">
                <a:solidFill>
                  <a:srgbClr val="656565"/>
                </a:solidFill>
                <a:latin typeface="Open Sans" panose="020B0606030504020204" pitchFamily="34" charset="0"/>
              </a:rPr>
              <a:t>Pre </a:t>
            </a:r>
            <a:r>
              <a:rPr lang="en-US" dirty="0" err="1">
                <a:solidFill>
                  <a:srgbClr val="656565"/>
                </a:solidFill>
                <a:latin typeface="Open Sans" panose="020B0606030504020204" pitchFamily="34" charset="0"/>
              </a:rPr>
              <a:t>Eklampsia</a:t>
            </a:r>
            <a:r>
              <a:rPr lang="en-US" dirty="0">
                <a:solidFill>
                  <a:srgbClr val="656565"/>
                </a:solidFill>
                <a:latin typeface="Open Sans" panose="020B0606030504020204" pitchFamily="34" charset="0"/>
              </a:rPr>
              <a:t>/</a:t>
            </a:r>
            <a:r>
              <a:rPr lang="en-US" dirty="0" err="1">
                <a:solidFill>
                  <a:srgbClr val="656565"/>
                </a:solidFill>
                <a:latin typeface="Open Sans" panose="020B0606030504020204" pitchFamily="34" charset="0"/>
              </a:rPr>
              <a:t>Eklampsia</a:t>
            </a:r>
            <a:endParaRPr lang="en-US" b="0" i="0" u="none" strike="noStrike" dirty="0">
              <a:solidFill>
                <a:srgbClr val="656565"/>
              </a:solidFill>
              <a:effectLst/>
              <a:latin typeface="Open Sans" panose="020B0606030504020204" pitchFamily="34" charset="0"/>
            </a:endParaRPr>
          </a:p>
        </p:txBody>
      </p:sp>
      <p:sp>
        <p:nvSpPr>
          <p:cNvPr id="6" name="Rectangle 5">
            <a:extLst>
              <a:ext uri="{FF2B5EF4-FFF2-40B4-BE49-F238E27FC236}">
                <a16:creationId xmlns:a16="http://schemas.microsoft.com/office/drawing/2014/main" id="{8EEA4AB9-3421-45E9-9C69-040D281E97CA}"/>
              </a:ext>
            </a:extLst>
          </p:cNvPr>
          <p:cNvSpPr/>
          <p:nvPr/>
        </p:nvSpPr>
        <p:spPr>
          <a:xfrm>
            <a:off x="2814638" y="955672"/>
            <a:ext cx="5436229" cy="77488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0" lvl="2" algn="ctr"/>
            <a:r>
              <a:rPr lang="en-US" dirty="0" err="1"/>
              <a:t>Faktor</a:t>
            </a:r>
            <a:r>
              <a:rPr lang="en-US" dirty="0"/>
              <a:t> </a:t>
            </a:r>
            <a:r>
              <a:rPr lang="en-US" dirty="0" err="1"/>
              <a:t>Resiko</a:t>
            </a:r>
            <a:r>
              <a:rPr lang="en-US" dirty="0"/>
              <a:t> III (Ada </a:t>
            </a:r>
            <a:r>
              <a:rPr lang="en-US" dirty="0" err="1"/>
              <a:t>Gawat</a:t>
            </a:r>
            <a:r>
              <a:rPr lang="en-US" dirty="0"/>
              <a:t> </a:t>
            </a:r>
            <a:r>
              <a:rPr lang="en-US" dirty="0" err="1"/>
              <a:t>Darurat</a:t>
            </a:r>
            <a:r>
              <a:rPr lang="en-US" dirty="0"/>
              <a:t> </a:t>
            </a:r>
            <a:r>
              <a:rPr lang="en-US" dirty="0" err="1"/>
              <a:t>Obtetrik</a:t>
            </a:r>
            <a:r>
              <a:rPr lang="en-US" dirty="0"/>
              <a:t>/AGDO)</a:t>
            </a:r>
          </a:p>
          <a:p>
            <a:pPr marL="0" lvl="2" algn="ctr"/>
            <a:r>
              <a:rPr lang="es-ES" b="1" i="0" u="none" strike="noStrike" dirty="0">
                <a:solidFill>
                  <a:srgbClr val="2C3E50"/>
                </a:solidFill>
                <a:effectLst/>
                <a:latin typeface="Open Sans" panose="020B0606030504020204" pitchFamily="34" charset="0"/>
              </a:rPr>
              <a:t>(Ada </a:t>
            </a:r>
            <a:r>
              <a:rPr lang="es-ES" b="1" i="0" u="none" strike="noStrike" dirty="0" err="1">
                <a:solidFill>
                  <a:srgbClr val="2C3E50"/>
                </a:solidFill>
                <a:effectLst/>
                <a:latin typeface="Open Sans" panose="020B0606030504020204" pitchFamily="34" charset="0"/>
              </a:rPr>
              <a:t>Ancaman</a:t>
            </a:r>
            <a:r>
              <a:rPr lang="es-ES" b="1" i="0" u="none" strike="noStrike" dirty="0">
                <a:solidFill>
                  <a:srgbClr val="2C3E50"/>
                </a:solidFill>
                <a:effectLst/>
                <a:latin typeface="Open Sans" panose="020B0606030504020204" pitchFamily="34" charset="0"/>
              </a:rPr>
              <a:t> </a:t>
            </a:r>
            <a:r>
              <a:rPr lang="es-ES" b="1" i="0" u="none" strike="noStrike" dirty="0" err="1">
                <a:solidFill>
                  <a:srgbClr val="2C3E50"/>
                </a:solidFill>
                <a:effectLst/>
                <a:latin typeface="Open Sans" panose="020B0606030504020204" pitchFamily="34" charset="0"/>
              </a:rPr>
              <a:t>Nyawa</a:t>
            </a:r>
            <a:r>
              <a:rPr lang="es-ES" b="1" i="0" u="none" strike="noStrike" dirty="0">
                <a:solidFill>
                  <a:srgbClr val="2C3E50"/>
                </a:solidFill>
                <a:effectLst/>
                <a:latin typeface="Open Sans" panose="020B0606030504020204" pitchFamily="34" charset="0"/>
              </a:rPr>
              <a:t> </a:t>
            </a:r>
            <a:r>
              <a:rPr lang="es-ES" b="1" i="0" u="none" strike="noStrike" dirty="0" err="1">
                <a:solidFill>
                  <a:srgbClr val="2C3E50"/>
                </a:solidFill>
                <a:effectLst/>
                <a:latin typeface="Open Sans" panose="020B0606030504020204" pitchFamily="34" charset="0"/>
              </a:rPr>
              <a:t>Ibu</a:t>
            </a:r>
            <a:r>
              <a:rPr lang="es-ES" b="1" i="0" u="none" strike="noStrike" dirty="0">
                <a:solidFill>
                  <a:srgbClr val="2C3E50"/>
                </a:solidFill>
                <a:effectLst/>
                <a:latin typeface="Open Sans" panose="020B0606030504020204" pitchFamily="34" charset="0"/>
              </a:rPr>
              <a:t> Dan </a:t>
            </a:r>
            <a:r>
              <a:rPr lang="es-ES" b="1" i="0" u="none" strike="noStrike" dirty="0" err="1">
                <a:solidFill>
                  <a:srgbClr val="2C3E50"/>
                </a:solidFill>
                <a:effectLst/>
                <a:latin typeface="Open Sans" panose="020B0606030504020204" pitchFamily="34" charset="0"/>
              </a:rPr>
              <a:t>Bayi</a:t>
            </a:r>
            <a:r>
              <a:rPr lang="es-ES" b="1" i="0" u="none" strike="noStrike" dirty="0">
                <a:solidFill>
                  <a:srgbClr val="2C3E50"/>
                </a:solidFill>
                <a:effectLst/>
                <a:latin typeface="Open Sans" panose="020B0606030504020204" pitchFamily="34" charset="0"/>
              </a:rPr>
              <a:t>)</a:t>
            </a:r>
          </a:p>
          <a:p>
            <a:pPr marL="0" lvl="2" algn="ctr"/>
            <a:endParaRPr lang="en-US" dirty="0"/>
          </a:p>
        </p:txBody>
      </p:sp>
    </p:spTree>
    <p:extLst>
      <p:ext uri="{BB962C8B-B14F-4D97-AF65-F5344CB8AC3E}">
        <p14:creationId xmlns:p14="http://schemas.microsoft.com/office/powerpoint/2010/main" val="1318484622"/>
      </p:ext>
    </p:extLst>
  </p:cSld>
  <p:clrMapOvr>
    <a:masterClrMapping/>
  </p:clrMapOvr>
</p:sld>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481</TotalTime>
  <Pages>0</Pages>
  <Words>1166</Words>
  <Characters>0</Characters>
  <Application>Microsoft Office PowerPoint</Application>
  <DocSecurity>0</DocSecurity>
  <PresentationFormat>Widescreen</PresentationFormat>
  <Lines>0</Lines>
  <Paragraphs>137</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微软雅黑</vt:lpstr>
      <vt:lpstr>Arial</vt:lpstr>
      <vt:lpstr>Calibri</vt:lpstr>
      <vt:lpstr>Calibri Light</vt:lpstr>
      <vt:lpstr>Open Sans</vt:lpstr>
      <vt:lpstr>第一PPT，www.1ppt.com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彩色扁平化述职报告</dc:title>
  <dc:creator>第一PPT</dc:creator>
  <cp:keywords>www.1ppt.com</cp:keywords>
  <cp:lastModifiedBy>ASMAH SUKARTA</cp:lastModifiedBy>
  <cp:revision>68</cp:revision>
  <dcterms:created xsi:type="dcterms:W3CDTF">2014-12-04T03:43:24Z</dcterms:created>
  <dcterms:modified xsi:type="dcterms:W3CDTF">2022-09-17T04:20:27Z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ame">
    <vt:lpwstr>E4LqrHK49949158.ppt</vt:lpwstr>
  </property>
  <property fmtid="{D5CDD505-2E9C-101B-9397-08002B2CF9AE}" pid="3" name="fileid">
    <vt:lpwstr>521340</vt:lpwstr>
  </property>
  <property fmtid="{D5CDD505-2E9C-101B-9397-08002B2CF9AE}" pid="4" name="KSOProductBuildVer">
    <vt:lpwstr>2052-10.1.0.5457</vt:lpwstr>
  </property>
</Properties>
</file>