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7" r:id="rId3"/>
    <p:sldId id="278" r:id="rId4"/>
    <p:sldId id="257" r:id="rId5"/>
    <p:sldId id="517" r:id="rId6"/>
    <p:sldId id="258" r:id="rId7"/>
    <p:sldId id="402" r:id="rId8"/>
    <p:sldId id="340" r:id="rId9"/>
    <p:sldId id="259" r:id="rId10"/>
    <p:sldId id="260" r:id="rId11"/>
    <p:sldId id="261" r:id="rId12"/>
    <p:sldId id="262" r:id="rId13"/>
    <p:sldId id="341" r:id="rId14"/>
    <p:sldId id="263" r:id="rId15"/>
    <p:sldId id="264" r:id="rId16"/>
    <p:sldId id="265" r:id="rId17"/>
    <p:sldId id="403" r:id="rId18"/>
    <p:sldId id="266" r:id="rId19"/>
    <p:sldId id="267" r:id="rId20"/>
    <p:sldId id="404" r:id="rId21"/>
    <p:sldId id="268" r:id="rId22"/>
    <p:sldId id="269" r:id="rId23"/>
    <p:sldId id="270" r:id="rId24"/>
    <p:sldId id="271" r:id="rId25"/>
    <p:sldId id="272" r:id="rId26"/>
    <p:sldId id="273" r:id="rId28"/>
    <p:sldId id="274" r:id="rId29"/>
    <p:sldId id="275" r:id="rId30"/>
    <p:sldId id="276" r:id="rId31"/>
    <p:sldId id="474" r:id="rId32"/>
    <p:sldId id="518" r:id="rId33"/>
    <p:sldId id="280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410" r:id="rId46"/>
    <p:sldId id="293" r:id="rId47"/>
    <p:sldId id="294" r:id="rId48"/>
    <p:sldId id="295" r:id="rId49"/>
    <p:sldId id="296" r:id="rId50"/>
    <p:sldId id="297" r:id="rId51"/>
    <p:sldId id="298" r:id="rId52"/>
    <p:sldId id="411" r:id="rId53"/>
    <p:sldId id="299" r:id="rId54"/>
    <p:sldId id="300" r:id="rId55"/>
    <p:sldId id="301" r:id="rId56"/>
    <p:sldId id="412" r:id="rId57"/>
    <p:sldId id="302" r:id="rId58"/>
    <p:sldId id="303" r:id="rId59"/>
    <p:sldId id="304" r:id="rId60"/>
    <p:sldId id="519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0" y="60"/>
      </p:cViewPr>
      <p:guideLst>
        <p:guide orient="horz" pos="2160"/>
        <p:guide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8" Type="http://schemas.openxmlformats.org/officeDocument/2006/relationships/tableStyles" Target="tableStyles.xml"/><Relationship Id="rId77" Type="http://schemas.openxmlformats.org/officeDocument/2006/relationships/viewProps" Target="viewProps.xml"/><Relationship Id="rId76" Type="http://schemas.openxmlformats.org/officeDocument/2006/relationships/presProps" Target="presProps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#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#3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52CCD-3CA4-4599-8888-E0FB193D6D46}" type="doc">
      <dgm:prSet loTypeId="urn:microsoft.com/office/officeart/2005/8/layout/pyramid2#1" loCatId="pyramid" qsTypeId="urn:microsoft.com/office/officeart/2005/8/quickstyle/simple1#1" qsCatId="simple" csTypeId="urn:microsoft.com/office/officeart/2005/8/colors/colorful3#1" csCatId="colorful"/>
      <dgm:spPr/>
      <dgm:t>
        <a:bodyPr/>
        <a:lstStyle/>
        <a:p>
          <a:endParaRPr lang="en-US"/>
        </a:p>
      </dgm:t>
    </dgm:pt>
    <dgm:pt modelId="{34123E1E-CDD8-42CC-98ED-E1D56790A153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rgbClr val="92D050"/>
              </a:solidFill>
            </a:rPr>
            <a:t>sutura Frontalis (tlng dahi)</a:t>
          </a:r>
          <a:r>
            <a:rPr lang="en-US">
              <a:solidFill>
                <a:srgbClr val="92D050"/>
              </a:solidFill>
            </a:rPr>
            <a:t/>
          </a:r>
          <a:endParaRPr lang="en-US">
            <a:solidFill>
              <a:srgbClr val="92D050"/>
            </a:solidFill>
          </a:endParaRPr>
        </a:p>
      </dgm:t>
    </dgm:pt>
    <dgm:pt modelId="{FB032694-29C8-48E7-BD14-173831DD3B55}" cxnId="{418886B7-59FF-4872-A66E-FCF3ADFBD7D9}" type="parTrans">
      <dgm:prSet/>
      <dgm:spPr/>
      <dgm:t>
        <a:bodyPr/>
        <a:lstStyle/>
        <a:p>
          <a:endParaRPr lang="en-US"/>
        </a:p>
      </dgm:t>
    </dgm:pt>
    <dgm:pt modelId="{A40B530F-D8E9-4BA7-97CE-03EC25AE66B5}" cxnId="{418886B7-59FF-4872-A66E-FCF3ADFBD7D9}" type="sibTrans">
      <dgm:prSet/>
      <dgm:spPr/>
      <dgm:t>
        <a:bodyPr/>
        <a:lstStyle/>
        <a:p>
          <a:endParaRPr lang="en-US"/>
        </a:p>
      </dgm:t>
    </dgm:pt>
    <dgm:pt modelId="{5779A0D6-3E01-4199-84F0-8259BB0ED367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>
              <a:solidFill>
                <a:srgbClr val="00B0F0"/>
              </a:solidFill>
            </a:rPr>
            <a:t>Sutura</a:t>
          </a:r>
          <a:r>
            <a:rPr lang="en-US" dirty="0" smtClean="0">
              <a:solidFill>
                <a:srgbClr val="00B0F0"/>
              </a:solidFill>
            </a:rPr>
            <a:t> </a:t>
          </a:r>
          <a:r>
            <a:rPr lang="en-US" dirty="0" err="1" smtClean="0">
              <a:solidFill>
                <a:srgbClr val="00B0F0"/>
              </a:solidFill>
            </a:rPr>
            <a:t>koronalis</a:t>
          </a:r>
          <a:r>
            <a:rPr lang="en-US" dirty="0" smtClean="0">
              <a:solidFill>
                <a:srgbClr val="00B0F0"/>
              </a:solidFill>
            </a:rPr>
            <a:t> (</a:t>
          </a:r>
          <a:r>
            <a:rPr lang="en-US" dirty="0" err="1" smtClean="0">
              <a:solidFill>
                <a:srgbClr val="00B0F0"/>
              </a:solidFill>
            </a:rPr>
            <a:t>tl</a:t>
          </a:r>
          <a:r>
            <a:rPr lang="en-US" dirty="0" smtClean="0">
              <a:solidFill>
                <a:srgbClr val="00B0F0"/>
              </a:solidFill>
            </a:rPr>
            <a:t> </a:t>
          </a:r>
          <a:r>
            <a:rPr lang="en-US" dirty="0" err="1" smtClean="0">
              <a:solidFill>
                <a:srgbClr val="00B0F0"/>
              </a:solidFill>
            </a:rPr>
            <a:t>ubun-ubun</a:t>
          </a:r>
          <a:r>
            <a:rPr lang="en-US" dirty="0" smtClean="0">
              <a:solidFill>
                <a:srgbClr val="00B0F0"/>
              </a:solidFill>
            </a:rPr>
            <a:t>)</a:t>
          </a:r>
          <a:r>
            <a:rPr lang="en-US" dirty="0" smtClean="0">
              <a:solidFill>
                <a:srgbClr val="00B0F0"/>
              </a:solidFill>
            </a:rPr>
            <a:t/>
          </a:r>
          <a:endParaRPr lang="en-US" dirty="0" smtClean="0">
            <a:solidFill>
              <a:srgbClr val="00B0F0"/>
            </a:solidFill>
          </a:endParaRPr>
        </a:p>
      </dgm:t>
    </dgm:pt>
    <dgm:pt modelId="{9178DCEC-4BC1-41EE-982A-F909753B0A29}" cxnId="{55A578F8-10AE-416E-BDBF-CFEFC788E18A}" type="parTrans">
      <dgm:prSet/>
      <dgm:spPr/>
      <dgm:t>
        <a:bodyPr/>
        <a:lstStyle/>
        <a:p>
          <a:endParaRPr lang="en-US"/>
        </a:p>
      </dgm:t>
    </dgm:pt>
    <dgm:pt modelId="{F0515AEF-6D19-43E1-8E1D-BA12E8821650}" cxnId="{55A578F8-10AE-416E-BDBF-CFEFC788E18A}" type="sibTrans">
      <dgm:prSet/>
      <dgm:spPr/>
      <dgm:t>
        <a:bodyPr/>
        <a:lstStyle/>
        <a:p>
          <a:endParaRPr lang="en-US"/>
        </a:p>
      </dgm:t>
    </dgm:pt>
    <dgm:pt modelId="{46758ACF-BE0B-4EAE-A269-4724548F6FA6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olidFill>
                <a:schemeClr val="accent2"/>
              </a:solidFill>
              <a:sym typeface="+mn-ea"/>
            </a:rPr>
            <a:t>S</a:t>
          </a:r>
          <a:r>
            <a:rPr>
              <a:solidFill>
                <a:schemeClr val="accent2"/>
              </a:solidFill>
              <a:sym typeface="+mn-ea"/>
            </a:rPr>
            <a:t>u</a:t>
          </a:r>
          <a:r>
            <a:rPr>
              <a:solidFill>
                <a:schemeClr val="accent2"/>
              </a:solidFill>
              <a:sym typeface="+mn-ea"/>
            </a:rPr>
            <a:t>t</a:t>
          </a:r>
          <a:r>
            <a:rPr lang="en-US" dirty="0" err="1" smtClean="0">
              <a:solidFill>
                <a:schemeClr val="accent2"/>
              </a:solidFill>
              <a:sym typeface="+mn-ea"/>
            </a:rPr>
            <a:t>ura</a:t>
          </a:r>
          <a:r>
            <a:rPr>
              <a:solidFill>
                <a:schemeClr val="accent2"/>
              </a:solidFill>
              <a:sym typeface="+mn-ea"/>
            </a:rPr>
            <a:t> </a:t>
          </a:r>
          <a:r>
            <a:rPr>
              <a:solidFill>
                <a:schemeClr val="accent2"/>
              </a:solidFill>
              <a:sym typeface="+mn-ea"/>
            </a:rPr>
            <a:t>s</a:t>
          </a:r>
          <a:r>
            <a:rPr>
              <a:solidFill>
                <a:schemeClr val="accent2"/>
              </a:solidFill>
              <a:sym typeface="+mn-ea"/>
            </a:rPr>
            <a:t>a</a:t>
          </a:r>
          <a:r>
            <a:rPr>
              <a:solidFill>
                <a:schemeClr val="accent2"/>
              </a:solidFill>
              <a:sym typeface="+mn-ea"/>
            </a:rPr>
            <a:t>g</a:t>
          </a:r>
          <a:r>
            <a:rPr lang="en-US" dirty="0" err="1" smtClean="0">
              <a:solidFill>
                <a:schemeClr val="accent2"/>
              </a:solidFill>
              <a:sym typeface="+mn-ea"/>
            </a:rPr>
            <a:t>italis</a:t>
          </a:r>
          <a:r>
            <a:rPr>
              <a:solidFill>
                <a:schemeClr val="accent2"/>
              </a:solidFill>
              <a:sym typeface="+mn-ea"/>
            </a:rPr>
            <a:t> </a:t>
          </a:r>
          <a:r>
            <a:rPr>
              <a:solidFill>
                <a:schemeClr val="accent2"/>
              </a:solidFill>
              <a:sym typeface="+mn-ea"/>
            </a:rPr>
            <a:t>(</a:t>
          </a:r>
          <a:r>
            <a:rPr>
              <a:solidFill>
                <a:schemeClr val="accent2"/>
              </a:solidFill>
              <a:sym typeface="+mn-ea"/>
            </a:rPr>
            <a:t>s</a:t>
          </a:r>
          <a:r>
            <a:rPr>
              <a:solidFill>
                <a:schemeClr val="accent2"/>
              </a:solidFill>
              <a:sym typeface="+mn-ea"/>
            </a:rPr>
            <a:t>e</a:t>
          </a:r>
          <a:r>
            <a:rPr>
              <a:solidFill>
                <a:schemeClr val="accent2"/>
              </a:solidFill>
              <a:sym typeface="+mn-ea"/>
            </a:rPr>
            <a:t>l</a:t>
          </a:r>
          <a:r>
            <a:rPr lang="en-US" dirty="0" err="1" smtClean="0">
              <a:solidFill>
                <a:schemeClr val="accent2"/>
              </a:solidFill>
              <a:sym typeface="+mn-ea"/>
            </a:rPr>
            <a:t>a</a:t>
          </a:r>
          <a:r>
            <a:rPr>
              <a:solidFill>
                <a:schemeClr val="accent2"/>
              </a:solidFill>
              <a:sym typeface="+mn-ea"/>
            </a:rPr>
            <a:t> </a:t>
          </a:r>
          <a:r>
            <a:rPr>
              <a:solidFill>
                <a:schemeClr val="accent2"/>
              </a:solidFill>
              <a:sym typeface="+mn-ea"/>
            </a:rPr>
            <a:t>p</a:t>
          </a:r>
          <a:r>
            <a:rPr>
              <a:solidFill>
                <a:schemeClr val="accent2"/>
              </a:solidFill>
              <a:sym typeface="+mn-ea"/>
            </a:rPr>
            <a:t>a</a:t>
          </a:r>
          <a:r>
            <a:rPr>
              <a:solidFill>
                <a:schemeClr val="accent2"/>
              </a:solidFill>
              <a:sym typeface="+mn-ea"/>
            </a:rPr>
            <a:t>n</a:t>
          </a:r>
          <a:r>
            <a:rPr lang="en-US" dirty="0" err="1" smtClean="0">
              <a:solidFill>
                <a:schemeClr val="accent2"/>
              </a:solidFill>
              <a:sym typeface="+mn-ea"/>
            </a:rPr>
            <a:t>ah</a:t>
          </a:r>
          <a:r>
            <a:rPr>
              <a:solidFill>
                <a:schemeClr val="accent2"/>
              </a:solidFill>
              <a:sym typeface="+mn-ea"/>
            </a:rPr>
            <a:t>)</a:t>
          </a:r>
          <a:r>
            <a:rPr>
              <a:solidFill>
                <a:schemeClr val="accent2"/>
              </a:solidFill>
              <a:sym typeface="+mn-ea"/>
            </a:rPr>
            <a:t/>
          </a:r>
          <a:endParaRPr>
            <a:solidFill>
              <a:schemeClr val="accent2"/>
            </a:solidFill>
            <a:sym typeface="+mn-ea"/>
          </a:endParaRPr>
        </a:p>
      </dgm:t>
    </dgm:pt>
    <dgm:pt modelId="{7B32A303-F937-4A20-995B-3DC10F1EAEB3}" cxnId="{E965EEDA-7618-44BF-9E99-05A560FA1958}" type="parTrans">
      <dgm:prSet/>
      <dgm:spPr/>
      <dgm:t>
        <a:bodyPr/>
        <a:lstStyle/>
        <a:p>
          <a:endParaRPr lang="en-US"/>
        </a:p>
      </dgm:t>
    </dgm:pt>
    <dgm:pt modelId="{CD7DCE44-E742-46E3-9C11-9E0CECAF0FA7}" cxnId="{E965EEDA-7618-44BF-9E99-05A560FA1958}" type="sibTrans">
      <dgm:prSet/>
      <dgm:spPr/>
      <dgm:t>
        <a:bodyPr/>
        <a:lstStyle/>
        <a:p>
          <a:endParaRPr lang="en-US"/>
        </a:p>
      </dgm:t>
    </dgm:pt>
    <dgm:pt modelId="{DE95483B-2736-46B6-9D93-25A6CBCEF3D4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>
              <a:sym typeface="+mn-ea"/>
            </a:rPr>
            <a:t>S</a:t>
          </a:r>
          <a:r>
            <a:rPr lang="en-US" dirty="0" err="1" smtClean="0">
              <a:sym typeface="+mn-ea"/>
            </a:rPr>
            <a:t>utura</a:t>
          </a:r>
          <a:r>
            <a:rPr>
              <a:sym typeface="+mn-ea"/>
            </a:rPr>
            <a:t> </a:t>
          </a:r>
          <a:r>
            <a:rPr>
              <a:sym typeface="+mn-ea"/>
            </a:rPr>
            <a:t>l</a:t>
          </a:r>
          <a:r>
            <a:rPr lang="en-US" dirty="0" err="1" smtClean="0">
              <a:sym typeface="+mn-ea"/>
            </a:rPr>
            <a:t>abdoidea</a:t>
          </a:r>
          <a:r>
            <a:rPr>
              <a:sym typeface="+mn-ea"/>
            </a:rPr>
            <a:t> </a:t>
          </a:r>
          <a:r>
            <a:rPr lang="en-US" dirty="0" smtClean="0">
              <a:sym typeface="+mn-ea"/>
            </a:rPr>
            <a:t>(</a:t>
          </a:r>
          <a:r>
            <a:rPr>
              <a:sym typeface="+mn-ea"/>
            </a:rPr>
            <a:t>s</a:t>
          </a:r>
          <a:r>
            <a:rPr lang="en-US" dirty="0" err="1" smtClean="0">
              <a:sym typeface="+mn-ea"/>
            </a:rPr>
            <a:t>ela</a:t>
          </a:r>
          <a:r>
            <a:rPr>
              <a:sym typeface="+mn-ea"/>
            </a:rPr>
            <a:t> </a:t>
          </a:r>
          <a:r>
            <a:rPr>
              <a:sym typeface="+mn-ea"/>
            </a:rPr>
            <a:t>L</a:t>
          </a:r>
          <a:r>
            <a:rPr lang="en-US" dirty="0" err="1" smtClean="0">
              <a:sym typeface="+mn-ea"/>
            </a:rPr>
            <a:t>amda</a:t>
          </a:r>
          <a:r>
            <a:rPr>
              <a:sym typeface="+mn-ea"/>
            </a:rPr>
            <a:t>)</a:t>
          </a:r>
          <a:r>
            <a:rPr lang="en-US" dirty="0" smtClean="0"/>
            <a:t/>
          </a:r>
          <a:endParaRPr lang="en-US" dirty="0" smtClean="0"/>
        </a:p>
      </dgm:t>
    </dgm:pt>
    <dgm:pt modelId="{7B96C4C3-0BCB-4C57-9BAD-CC6CB700A38E}" cxnId="{2E0703B4-8A59-46F9-B2CA-D7510A30B791}" type="parTrans">
      <dgm:prSet/>
      <dgm:spPr/>
      <dgm:t>
        <a:bodyPr/>
        <a:lstStyle/>
        <a:p>
          <a:endParaRPr lang="en-US"/>
        </a:p>
      </dgm:t>
    </dgm:pt>
    <dgm:pt modelId="{27F40692-F78F-4B93-9ADC-174518492612}" cxnId="{2E0703B4-8A59-46F9-B2CA-D7510A30B791}" type="sibTrans">
      <dgm:prSet/>
      <dgm:spPr/>
      <dgm:t>
        <a:bodyPr/>
        <a:lstStyle/>
        <a:p>
          <a:endParaRPr lang="en-US"/>
        </a:p>
      </dgm:t>
    </dgm:pt>
    <dgm:pt modelId="{9900B0DE-4530-48F1-A397-0449D80FC791}" type="pres">
      <dgm:prSet presAssocID="{9E852CCD-3CA4-4599-8888-E0FB193D6D4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FABFDC5-6DA5-4B7B-A56A-92BF45A9AA1D}" type="pres">
      <dgm:prSet presAssocID="{9E852CCD-3CA4-4599-8888-E0FB193D6D46}" presName="pyramid" presStyleLbl="node1" presStyleIdx="0" presStyleCnt="1"/>
      <dgm:spPr/>
    </dgm:pt>
    <dgm:pt modelId="{CDE331FF-FCB0-48D2-A96A-C552BA7DDDEE}" type="pres">
      <dgm:prSet presAssocID="{9E852CCD-3CA4-4599-8888-E0FB193D6D46}" presName="theList" presStyleCnt="0"/>
      <dgm:spPr/>
    </dgm:pt>
    <dgm:pt modelId="{4C37EA03-5636-4881-83BA-82AD82AC3D95}" type="pres">
      <dgm:prSet presAssocID="{34123E1E-CDD8-42CC-98ED-E1D56790A15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286A6-DA42-4E6A-80F2-F635D73649A6}" type="pres">
      <dgm:prSet presAssocID="{34123E1E-CDD8-42CC-98ED-E1D56790A153}" presName="aSpace" presStyleCnt="0"/>
      <dgm:spPr/>
    </dgm:pt>
    <dgm:pt modelId="{D965C3B5-24F9-4DBE-A066-1732DFC105E2}" type="pres">
      <dgm:prSet presAssocID="{5779A0D6-3E01-4199-84F0-8259BB0ED367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49B71-BD48-42FC-8EB4-03244858B8B5}" type="pres">
      <dgm:prSet presAssocID="{5779A0D6-3E01-4199-84F0-8259BB0ED367}" presName="aSpace" presStyleCnt="0"/>
      <dgm:spPr/>
    </dgm:pt>
    <dgm:pt modelId="{E99512BD-D31E-4A9D-946C-AA7CDFF5E023}" type="pres">
      <dgm:prSet presAssocID="{46758ACF-BE0B-4EAE-A269-4724548F6FA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1C126-3477-4FC1-898D-02459F2A2F98}" type="pres">
      <dgm:prSet presAssocID="{46758ACF-BE0B-4EAE-A269-4724548F6FA6}" presName="aSpace" presStyleCnt="0"/>
      <dgm:spPr/>
    </dgm:pt>
    <dgm:pt modelId="{DE92024F-F197-4B99-9F08-C7C633C4C71F}" type="pres">
      <dgm:prSet presAssocID="{DE95483B-2736-46B6-9D93-25A6CBCEF3D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5C29A-A910-458B-AAF7-93EB5AAF92A3}" type="pres">
      <dgm:prSet presAssocID="{DE95483B-2736-46B6-9D93-25A6CBCEF3D4}" presName="aSpace" presStyleCnt="0"/>
      <dgm:spPr/>
    </dgm:pt>
  </dgm:ptLst>
  <dgm:cxnLst>
    <dgm:cxn modelId="{418886B7-59FF-4872-A66E-FCF3ADFBD7D9}" srcId="{9E852CCD-3CA4-4599-8888-E0FB193D6D46}" destId="{34123E1E-CDD8-42CC-98ED-E1D56790A153}" srcOrd="0" destOrd="0" parTransId="{FB032694-29C8-48E7-BD14-173831DD3B55}" sibTransId="{A40B530F-D8E9-4BA7-97CE-03EC25AE66B5}"/>
    <dgm:cxn modelId="{55A578F8-10AE-416E-BDBF-CFEFC788E18A}" srcId="{9E852CCD-3CA4-4599-8888-E0FB193D6D46}" destId="{5779A0D6-3E01-4199-84F0-8259BB0ED367}" srcOrd="1" destOrd="0" parTransId="{9178DCEC-4BC1-41EE-982A-F909753B0A29}" sibTransId="{F0515AEF-6D19-43E1-8E1D-BA12E8821650}"/>
    <dgm:cxn modelId="{E965EEDA-7618-44BF-9E99-05A560FA1958}" srcId="{9E852CCD-3CA4-4599-8888-E0FB193D6D46}" destId="{46758ACF-BE0B-4EAE-A269-4724548F6FA6}" srcOrd="2" destOrd="0" parTransId="{7B32A303-F937-4A20-995B-3DC10F1EAEB3}" sibTransId="{CD7DCE44-E742-46E3-9C11-9E0CECAF0FA7}"/>
    <dgm:cxn modelId="{2E0703B4-8A59-46F9-B2CA-D7510A30B791}" srcId="{9E852CCD-3CA4-4599-8888-E0FB193D6D46}" destId="{DE95483B-2736-46B6-9D93-25A6CBCEF3D4}" srcOrd="3" destOrd="0" parTransId="{7B96C4C3-0BCB-4C57-9BAD-CC6CB700A38E}" sibTransId="{27F40692-F78F-4B93-9ADC-174518492612}"/>
    <dgm:cxn modelId="{9D61A0C0-90ED-4DBE-A490-2A7B6064DBB0}" type="presOf" srcId="{9E852CCD-3CA4-4599-8888-E0FB193D6D46}" destId="{9900B0DE-4530-48F1-A397-0449D80FC791}" srcOrd="0" destOrd="0" presId="urn:microsoft.com/office/officeart/2005/8/layout/pyramid2#1"/>
    <dgm:cxn modelId="{EE112376-BE51-489C-90ED-DF18F336119D}" type="presParOf" srcId="{9900B0DE-4530-48F1-A397-0449D80FC791}" destId="{3FABFDC5-6DA5-4B7B-A56A-92BF45A9AA1D}" srcOrd="0" destOrd="0" presId="urn:microsoft.com/office/officeart/2005/8/layout/pyramid2#1"/>
    <dgm:cxn modelId="{B5A42616-AC9C-497C-A18C-7824F58E24B1}" type="presParOf" srcId="{9900B0DE-4530-48F1-A397-0449D80FC791}" destId="{CDE331FF-FCB0-48D2-A96A-C552BA7DDDEE}" srcOrd="1" destOrd="0" presId="urn:microsoft.com/office/officeart/2005/8/layout/pyramid2#1"/>
    <dgm:cxn modelId="{79B59345-348D-4E5C-A7DC-5982B36233D5}" type="presParOf" srcId="{CDE331FF-FCB0-48D2-A96A-C552BA7DDDEE}" destId="{4C37EA03-5636-4881-83BA-82AD82AC3D95}" srcOrd="0" destOrd="1" presId="urn:microsoft.com/office/officeart/2005/8/layout/pyramid2#1"/>
    <dgm:cxn modelId="{46762098-DC2B-42A3-A841-B44FF2E14601}" type="presOf" srcId="{34123E1E-CDD8-42CC-98ED-E1D56790A153}" destId="{4C37EA03-5636-4881-83BA-82AD82AC3D95}" srcOrd="0" destOrd="0" presId="urn:microsoft.com/office/officeart/2005/8/layout/pyramid2#1"/>
    <dgm:cxn modelId="{7F858F04-F253-4D5C-99A2-56A0135B9E60}" type="presParOf" srcId="{CDE331FF-FCB0-48D2-A96A-C552BA7DDDEE}" destId="{308286A6-DA42-4E6A-80F2-F635D73649A6}" srcOrd="1" destOrd="1" presId="urn:microsoft.com/office/officeart/2005/8/layout/pyramid2#1"/>
    <dgm:cxn modelId="{655DB52B-89DD-4B8E-A837-6DE178BFB767}" type="presParOf" srcId="{CDE331FF-FCB0-48D2-A96A-C552BA7DDDEE}" destId="{D965C3B5-24F9-4DBE-A066-1732DFC105E2}" srcOrd="2" destOrd="1" presId="urn:microsoft.com/office/officeart/2005/8/layout/pyramid2#1"/>
    <dgm:cxn modelId="{F5268EA5-5E8B-4C53-90D2-E9C935E1F22E}" type="presOf" srcId="{5779A0D6-3E01-4199-84F0-8259BB0ED367}" destId="{D965C3B5-24F9-4DBE-A066-1732DFC105E2}" srcOrd="0" destOrd="0" presId="urn:microsoft.com/office/officeart/2005/8/layout/pyramid2#1"/>
    <dgm:cxn modelId="{5A96BE9C-5D10-4820-A812-808F769BF123}" type="presParOf" srcId="{CDE331FF-FCB0-48D2-A96A-C552BA7DDDEE}" destId="{65049B71-BD48-42FC-8EB4-03244858B8B5}" srcOrd="3" destOrd="1" presId="urn:microsoft.com/office/officeart/2005/8/layout/pyramid2#1"/>
    <dgm:cxn modelId="{B62C7170-B87E-409C-812C-CDA9E9D6905E}" type="presParOf" srcId="{CDE331FF-FCB0-48D2-A96A-C552BA7DDDEE}" destId="{E99512BD-D31E-4A9D-946C-AA7CDFF5E023}" srcOrd="4" destOrd="1" presId="urn:microsoft.com/office/officeart/2005/8/layout/pyramid2#1"/>
    <dgm:cxn modelId="{B18A655E-832F-436B-BBA4-B3C7E5342394}" type="presOf" srcId="{46758ACF-BE0B-4EAE-A269-4724548F6FA6}" destId="{E99512BD-D31E-4A9D-946C-AA7CDFF5E023}" srcOrd="0" destOrd="0" presId="urn:microsoft.com/office/officeart/2005/8/layout/pyramid2#1"/>
    <dgm:cxn modelId="{54769333-5FC4-4F7D-817E-3CA41CB363DC}" type="presParOf" srcId="{CDE331FF-FCB0-48D2-A96A-C552BA7DDDEE}" destId="{13E1C126-3477-4FC1-898D-02459F2A2F98}" srcOrd="5" destOrd="1" presId="urn:microsoft.com/office/officeart/2005/8/layout/pyramid2#1"/>
    <dgm:cxn modelId="{61FA348D-4BF6-4E63-A6EC-638AB2A06FD6}" type="presParOf" srcId="{CDE331FF-FCB0-48D2-A96A-C552BA7DDDEE}" destId="{DE92024F-F197-4B99-9F08-C7C633C4C71F}" srcOrd="6" destOrd="1" presId="urn:microsoft.com/office/officeart/2005/8/layout/pyramid2#1"/>
    <dgm:cxn modelId="{CA2971D3-A73B-43E8-A244-5FE2EDAD68D0}" type="presOf" srcId="{DE95483B-2736-46B6-9D93-25A6CBCEF3D4}" destId="{DE92024F-F197-4B99-9F08-C7C633C4C71F}" srcOrd="0" destOrd="0" presId="urn:microsoft.com/office/officeart/2005/8/layout/pyramid2#1"/>
    <dgm:cxn modelId="{69EB6667-ABD2-46A6-95FA-0BC96125A635}" type="presParOf" srcId="{CDE331FF-FCB0-48D2-A96A-C552BA7DDDEE}" destId="{DC85C29A-A910-458B-AAF7-93EB5AAF92A3}" srcOrd="7" destOrd="1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BB793-8F12-418C-907A-8FE7E638D2B4}" type="doc">
      <dgm:prSet loTypeId="urn:microsoft.com/office/officeart/2005/8/layout/vList2#1" loCatId="list" qsTypeId="urn:microsoft.com/office/officeart/2005/8/quickstyle/simple1#2" qsCatId="simple" csTypeId="urn:microsoft.com/office/officeart/2005/8/colors/colorful2#1" csCatId="colorful"/>
      <dgm:spPr/>
      <dgm:t>
        <a:bodyPr/>
        <a:lstStyle/>
        <a:p>
          <a:endParaRPr lang="en-US"/>
        </a:p>
      </dgm:t>
    </dgm:pt>
    <dgm:pt modelId="{F0EB4DAD-5922-432B-B5B0-2945ED86FAB2}">
      <dgm:prSet/>
      <dgm:spPr/>
      <dgm:t>
        <a:bodyPr/>
        <a:lstStyle/>
        <a:p>
          <a:pPr rtl="0"/>
          <a:r>
            <a:rPr lang="en-US" dirty="0" smtClean="0"/>
            <a:t>D. </a:t>
          </a:r>
          <a:r>
            <a:rPr lang="en-US" dirty="0" err="1" smtClean="0"/>
            <a:t>occipito-frontalis</a:t>
          </a:r>
          <a:r>
            <a:rPr lang="en-US" dirty="0" smtClean="0"/>
            <a:t> : 12 cm (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puncak</a:t>
          </a:r>
          <a:r>
            <a:rPr lang="en-US" dirty="0" smtClean="0"/>
            <a:t> </a:t>
          </a:r>
          <a:r>
            <a:rPr lang="en-US" dirty="0" err="1" smtClean="0"/>
            <a:t>kepala</a:t>
          </a:r>
          <a:r>
            <a:rPr lang="en-US" dirty="0" smtClean="0"/>
            <a:t>)</a:t>
          </a:r>
          <a:endParaRPr lang="en-US" dirty="0"/>
        </a:p>
      </dgm:t>
    </dgm:pt>
    <dgm:pt modelId="{4C775EE6-D16A-4E69-823B-4F0B2D5C86AB}" cxnId="{E2EE349A-A532-40A4-9C77-1FE9E79AD216}" type="parTrans">
      <dgm:prSet/>
      <dgm:spPr/>
      <dgm:t>
        <a:bodyPr/>
        <a:lstStyle/>
        <a:p>
          <a:endParaRPr lang="en-US"/>
        </a:p>
      </dgm:t>
    </dgm:pt>
    <dgm:pt modelId="{98752E75-BF8D-4FBC-BD5F-CB5C1CF748A5}" cxnId="{E2EE349A-A532-40A4-9C77-1FE9E79AD216}" type="sibTrans">
      <dgm:prSet/>
      <dgm:spPr/>
      <dgm:t>
        <a:bodyPr/>
        <a:lstStyle/>
        <a:p>
          <a:endParaRPr lang="en-US"/>
        </a:p>
      </dgm:t>
    </dgm:pt>
    <dgm:pt modelId="{CE60751A-1FA4-416A-B41B-04C08D2EC80F}">
      <dgm:prSet/>
      <dgm:spPr/>
      <dgm:t>
        <a:bodyPr/>
        <a:lstStyle/>
        <a:p>
          <a:pPr rtl="0"/>
          <a:r>
            <a:rPr lang="en-US" dirty="0" smtClean="0"/>
            <a:t>D. </a:t>
          </a:r>
          <a:r>
            <a:rPr lang="en-US" dirty="0" err="1" smtClean="0"/>
            <a:t>mento-occipitalis</a:t>
          </a:r>
          <a:r>
            <a:rPr lang="en-US" dirty="0" smtClean="0"/>
            <a:t> : 13,5 cm (</a:t>
          </a:r>
          <a:r>
            <a:rPr lang="en-US" dirty="0" err="1" smtClean="0"/>
            <a:t>letak</a:t>
          </a:r>
          <a:r>
            <a:rPr lang="en-US" dirty="0" smtClean="0"/>
            <a:t> </a:t>
          </a:r>
          <a:r>
            <a:rPr lang="en-US" dirty="0" err="1" smtClean="0"/>
            <a:t>dahi</a:t>
          </a:r>
          <a:r>
            <a:rPr lang="en-US" dirty="0" smtClean="0"/>
            <a:t>)</a:t>
          </a:r>
          <a:endParaRPr lang="en-US" dirty="0"/>
        </a:p>
      </dgm:t>
    </dgm:pt>
    <dgm:pt modelId="{AD25F385-EE16-41A9-B326-2D390311279C}" cxnId="{4C256A02-7F28-445F-A85D-7D76A258400F}" type="parTrans">
      <dgm:prSet/>
      <dgm:spPr/>
      <dgm:t>
        <a:bodyPr/>
        <a:lstStyle/>
        <a:p>
          <a:endParaRPr lang="en-US"/>
        </a:p>
      </dgm:t>
    </dgm:pt>
    <dgm:pt modelId="{F1109FF4-66F7-4012-A5E4-F09DDEE50E7A}" cxnId="{4C256A02-7F28-445F-A85D-7D76A258400F}" type="sibTrans">
      <dgm:prSet/>
      <dgm:spPr/>
      <dgm:t>
        <a:bodyPr/>
        <a:lstStyle/>
        <a:p>
          <a:endParaRPr lang="en-US"/>
        </a:p>
      </dgm:t>
    </dgm:pt>
    <dgm:pt modelId="{1B589EC7-1DD0-4A1D-A551-4407478FC341}">
      <dgm:prSet/>
      <dgm:spPr/>
      <dgm:t>
        <a:bodyPr/>
        <a:lstStyle/>
        <a:p>
          <a:pPr rtl="0"/>
          <a:r>
            <a:rPr lang="en-US" dirty="0" smtClean="0"/>
            <a:t>D. sub </a:t>
          </a:r>
          <a:r>
            <a:rPr lang="en-US" dirty="0" err="1" smtClean="0"/>
            <a:t>occipito</a:t>
          </a:r>
          <a:r>
            <a:rPr lang="en-US" dirty="0" smtClean="0"/>
            <a:t> </a:t>
          </a:r>
          <a:r>
            <a:rPr lang="en-US" dirty="0" err="1" smtClean="0"/>
            <a:t>bregmatika</a:t>
          </a:r>
          <a:r>
            <a:rPr lang="en-US" dirty="0" smtClean="0"/>
            <a:t> : 9,5 cm (PBK)</a:t>
          </a:r>
          <a:endParaRPr lang="en-US" dirty="0"/>
        </a:p>
      </dgm:t>
    </dgm:pt>
    <dgm:pt modelId="{D447A163-5BE1-4F09-BBAC-14E492AA07DA}" cxnId="{BC603AE4-BFAD-4A02-BD63-24F8C4FD406A}" type="parTrans">
      <dgm:prSet/>
      <dgm:spPr/>
      <dgm:t>
        <a:bodyPr/>
        <a:lstStyle/>
        <a:p>
          <a:endParaRPr lang="en-US"/>
        </a:p>
      </dgm:t>
    </dgm:pt>
    <dgm:pt modelId="{C3DFA150-EBC0-4C6B-8F6C-591F3F89308F}" cxnId="{BC603AE4-BFAD-4A02-BD63-24F8C4FD406A}" type="sibTrans">
      <dgm:prSet/>
      <dgm:spPr/>
      <dgm:t>
        <a:bodyPr/>
        <a:lstStyle/>
        <a:p>
          <a:endParaRPr lang="en-US"/>
        </a:p>
      </dgm:t>
    </dgm:pt>
    <dgm:pt modelId="{1B3CB25B-299C-481C-A505-62AA75C99366}">
      <dgm:prSet/>
      <dgm:spPr/>
      <dgm:t>
        <a:bodyPr/>
        <a:lstStyle/>
        <a:p>
          <a:pPr rtl="0"/>
          <a:r>
            <a:rPr lang="en-US" dirty="0" smtClean="0"/>
            <a:t>D. </a:t>
          </a:r>
          <a:r>
            <a:rPr lang="en-US" dirty="0" err="1" smtClean="0"/>
            <a:t>biparietalis</a:t>
          </a:r>
          <a:r>
            <a:rPr lang="en-US" dirty="0" smtClean="0"/>
            <a:t> : 9,25 cm</a:t>
          </a:r>
          <a:endParaRPr lang="en-US" dirty="0"/>
        </a:p>
      </dgm:t>
    </dgm:pt>
    <dgm:pt modelId="{9243DD31-DE36-496A-869E-3D7403FB9A98}" cxnId="{028B7D97-D774-4975-8117-59B2938D4C4D}" type="parTrans">
      <dgm:prSet/>
      <dgm:spPr/>
      <dgm:t>
        <a:bodyPr/>
        <a:lstStyle/>
        <a:p>
          <a:endParaRPr lang="en-US"/>
        </a:p>
      </dgm:t>
    </dgm:pt>
    <dgm:pt modelId="{CB72E74C-52D4-462B-BE0E-F7B8DE911013}" cxnId="{028B7D97-D774-4975-8117-59B2938D4C4D}" type="sibTrans">
      <dgm:prSet/>
      <dgm:spPr/>
      <dgm:t>
        <a:bodyPr/>
        <a:lstStyle/>
        <a:p>
          <a:endParaRPr lang="en-US"/>
        </a:p>
      </dgm:t>
    </dgm:pt>
    <dgm:pt modelId="{62C76CC4-5572-43BA-8092-A906CB75C886}">
      <dgm:prSet/>
      <dgm:spPr/>
      <dgm:t>
        <a:bodyPr/>
        <a:lstStyle/>
        <a:p>
          <a:pPr rtl="0"/>
          <a:r>
            <a:rPr lang="en-US" dirty="0" smtClean="0"/>
            <a:t>D. </a:t>
          </a:r>
          <a:r>
            <a:rPr lang="en-US" dirty="0" err="1" smtClean="0"/>
            <a:t>bitemporalis</a:t>
          </a:r>
          <a:r>
            <a:rPr lang="en-US" dirty="0" smtClean="0"/>
            <a:t> : 8 cm</a:t>
          </a:r>
          <a:endParaRPr lang="en-US" dirty="0"/>
        </a:p>
      </dgm:t>
    </dgm:pt>
    <dgm:pt modelId="{1918C765-615D-426C-AC0F-53C74983551E}" cxnId="{17AF2E85-D355-4855-8C19-C62BF6D1B266}" type="parTrans">
      <dgm:prSet/>
      <dgm:spPr/>
      <dgm:t>
        <a:bodyPr/>
        <a:lstStyle/>
        <a:p>
          <a:endParaRPr lang="en-US"/>
        </a:p>
      </dgm:t>
    </dgm:pt>
    <dgm:pt modelId="{BC0389F2-E47F-40E4-B4AE-3A641BE12B5D}" cxnId="{17AF2E85-D355-4855-8C19-C62BF6D1B266}" type="sibTrans">
      <dgm:prSet/>
      <dgm:spPr/>
      <dgm:t>
        <a:bodyPr/>
        <a:lstStyle/>
        <a:p>
          <a:endParaRPr lang="en-US"/>
        </a:p>
      </dgm:t>
    </dgm:pt>
    <dgm:pt modelId="{1869B116-66F4-43B5-8FEA-9C2935D4B319}" type="pres">
      <dgm:prSet presAssocID="{C61BB793-8F12-418C-907A-8FE7E638D2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D3E2AB-4F4A-4E07-9160-4BD85FD1A6B1}" type="pres">
      <dgm:prSet presAssocID="{F0EB4DAD-5922-432B-B5B0-2945ED86FAB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736D2-BC9E-4471-92AA-9B267F9EBFF3}" type="pres">
      <dgm:prSet presAssocID="{98752E75-BF8D-4FBC-BD5F-CB5C1CF748A5}" presName="spacer" presStyleCnt="0"/>
      <dgm:spPr/>
    </dgm:pt>
    <dgm:pt modelId="{BFDA984D-694A-45E2-84D0-D7AFE1DE1F86}" type="pres">
      <dgm:prSet presAssocID="{CE60751A-1FA4-416A-B41B-04C08D2EC8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E8B5E-0A1C-4703-8472-0F1C8B555AAA}" type="pres">
      <dgm:prSet presAssocID="{F1109FF4-66F7-4012-A5E4-F09DDEE50E7A}" presName="spacer" presStyleCnt="0"/>
      <dgm:spPr/>
    </dgm:pt>
    <dgm:pt modelId="{1A8987B0-3977-40FD-B2B4-09718C4C7D66}" type="pres">
      <dgm:prSet presAssocID="{1B589EC7-1DD0-4A1D-A551-4407478FC34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CD9B1-6354-4491-8B13-C8C3A123314F}" type="pres">
      <dgm:prSet presAssocID="{C3DFA150-EBC0-4C6B-8F6C-591F3F89308F}" presName="spacer" presStyleCnt="0"/>
      <dgm:spPr/>
    </dgm:pt>
    <dgm:pt modelId="{2429CFD0-C807-4AC3-A3B5-374DABF6548B}" type="pres">
      <dgm:prSet presAssocID="{1B3CB25B-299C-481C-A505-62AA75C993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5E5A21-C0A7-4CBF-976A-6D5B1665EEEC}" type="pres">
      <dgm:prSet presAssocID="{CB72E74C-52D4-462B-BE0E-F7B8DE911013}" presName="spacer" presStyleCnt="0"/>
      <dgm:spPr/>
    </dgm:pt>
    <dgm:pt modelId="{29FCE376-3A4C-45A9-BEC7-7C93A05A2267}" type="pres">
      <dgm:prSet presAssocID="{62C76CC4-5572-43BA-8092-A906CB75C8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E4837-E0D4-403F-81D2-BE257E04D693}" type="presOf" srcId="{CE60751A-1FA4-416A-B41B-04C08D2EC80F}" destId="{BFDA984D-694A-45E2-84D0-D7AFE1DE1F86}" srcOrd="0" destOrd="0" presId="urn:microsoft.com/office/officeart/2005/8/layout/vList2#1"/>
    <dgm:cxn modelId="{E2EE349A-A532-40A4-9C77-1FE9E79AD216}" srcId="{C61BB793-8F12-418C-907A-8FE7E638D2B4}" destId="{F0EB4DAD-5922-432B-B5B0-2945ED86FAB2}" srcOrd="0" destOrd="0" parTransId="{4C775EE6-D16A-4E69-823B-4F0B2D5C86AB}" sibTransId="{98752E75-BF8D-4FBC-BD5F-CB5C1CF748A5}"/>
    <dgm:cxn modelId="{028B7D97-D774-4975-8117-59B2938D4C4D}" srcId="{C61BB793-8F12-418C-907A-8FE7E638D2B4}" destId="{1B3CB25B-299C-481C-A505-62AA75C99366}" srcOrd="3" destOrd="0" parTransId="{9243DD31-DE36-496A-869E-3D7403FB9A98}" sibTransId="{CB72E74C-52D4-462B-BE0E-F7B8DE911013}"/>
    <dgm:cxn modelId="{4C256A02-7F28-445F-A85D-7D76A258400F}" srcId="{C61BB793-8F12-418C-907A-8FE7E638D2B4}" destId="{CE60751A-1FA4-416A-B41B-04C08D2EC80F}" srcOrd="1" destOrd="0" parTransId="{AD25F385-EE16-41A9-B326-2D390311279C}" sibTransId="{F1109FF4-66F7-4012-A5E4-F09DDEE50E7A}"/>
    <dgm:cxn modelId="{6AB1C325-DB6F-4B13-BFBF-2CA6D1B08840}" type="presOf" srcId="{62C76CC4-5572-43BA-8092-A906CB75C886}" destId="{29FCE376-3A4C-45A9-BEC7-7C93A05A2267}" srcOrd="0" destOrd="0" presId="urn:microsoft.com/office/officeart/2005/8/layout/vList2#1"/>
    <dgm:cxn modelId="{BC603AE4-BFAD-4A02-BD63-24F8C4FD406A}" srcId="{C61BB793-8F12-418C-907A-8FE7E638D2B4}" destId="{1B589EC7-1DD0-4A1D-A551-4407478FC341}" srcOrd="2" destOrd="0" parTransId="{D447A163-5BE1-4F09-BBAC-14E492AA07DA}" sibTransId="{C3DFA150-EBC0-4C6B-8F6C-591F3F89308F}"/>
    <dgm:cxn modelId="{D461CBEE-23E3-4F6E-B1A7-57285B1B434A}" type="presOf" srcId="{1B589EC7-1DD0-4A1D-A551-4407478FC341}" destId="{1A8987B0-3977-40FD-B2B4-09718C4C7D66}" srcOrd="0" destOrd="0" presId="urn:microsoft.com/office/officeart/2005/8/layout/vList2#1"/>
    <dgm:cxn modelId="{4A5333B1-F551-4235-B319-3F7BA0B94ABF}" type="presOf" srcId="{C61BB793-8F12-418C-907A-8FE7E638D2B4}" destId="{1869B116-66F4-43B5-8FEA-9C2935D4B319}" srcOrd="0" destOrd="0" presId="urn:microsoft.com/office/officeart/2005/8/layout/vList2#1"/>
    <dgm:cxn modelId="{84F3095D-866F-4541-A01D-DD7A3BDFB879}" type="presOf" srcId="{F0EB4DAD-5922-432B-B5B0-2945ED86FAB2}" destId="{C2D3E2AB-4F4A-4E07-9160-4BD85FD1A6B1}" srcOrd="0" destOrd="0" presId="urn:microsoft.com/office/officeart/2005/8/layout/vList2#1"/>
    <dgm:cxn modelId="{88651D5A-2980-4CC1-B7A9-ADD6D540FECF}" type="presOf" srcId="{1B3CB25B-299C-481C-A505-62AA75C99366}" destId="{2429CFD0-C807-4AC3-A3B5-374DABF6548B}" srcOrd="0" destOrd="0" presId="urn:microsoft.com/office/officeart/2005/8/layout/vList2#1"/>
    <dgm:cxn modelId="{17AF2E85-D355-4855-8C19-C62BF6D1B266}" srcId="{C61BB793-8F12-418C-907A-8FE7E638D2B4}" destId="{62C76CC4-5572-43BA-8092-A906CB75C886}" srcOrd="4" destOrd="0" parTransId="{1918C765-615D-426C-AC0F-53C74983551E}" sibTransId="{BC0389F2-E47F-40E4-B4AE-3A641BE12B5D}"/>
    <dgm:cxn modelId="{E0CFCD3D-B678-4D4F-BF74-405B5DD70DED}" type="presParOf" srcId="{1869B116-66F4-43B5-8FEA-9C2935D4B319}" destId="{C2D3E2AB-4F4A-4E07-9160-4BD85FD1A6B1}" srcOrd="0" destOrd="0" presId="urn:microsoft.com/office/officeart/2005/8/layout/vList2#1"/>
    <dgm:cxn modelId="{E23571BB-1F8C-42F7-9327-23854BF1E2FD}" type="presParOf" srcId="{1869B116-66F4-43B5-8FEA-9C2935D4B319}" destId="{BFD736D2-BC9E-4471-92AA-9B267F9EBFF3}" srcOrd="1" destOrd="0" presId="urn:microsoft.com/office/officeart/2005/8/layout/vList2#1"/>
    <dgm:cxn modelId="{FB972977-14BF-4448-A538-BFF2ED457E07}" type="presParOf" srcId="{1869B116-66F4-43B5-8FEA-9C2935D4B319}" destId="{BFDA984D-694A-45E2-84D0-D7AFE1DE1F86}" srcOrd="2" destOrd="0" presId="urn:microsoft.com/office/officeart/2005/8/layout/vList2#1"/>
    <dgm:cxn modelId="{8BA064F6-07D4-4458-A729-FA8858010C91}" type="presParOf" srcId="{1869B116-66F4-43B5-8FEA-9C2935D4B319}" destId="{0D2E8B5E-0A1C-4703-8472-0F1C8B555AAA}" srcOrd="3" destOrd="0" presId="urn:microsoft.com/office/officeart/2005/8/layout/vList2#1"/>
    <dgm:cxn modelId="{FA283814-8A38-43AC-A682-1036C5F6093F}" type="presParOf" srcId="{1869B116-66F4-43B5-8FEA-9C2935D4B319}" destId="{1A8987B0-3977-40FD-B2B4-09718C4C7D66}" srcOrd="4" destOrd="0" presId="urn:microsoft.com/office/officeart/2005/8/layout/vList2#1"/>
    <dgm:cxn modelId="{FCF5D601-427F-47AC-8A12-7FAB09724072}" type="presParOf" srcId="{1869B116-66F4-43B5-8FEA-9C2935D4B319}" destId="{7D2CD9B1-6354-4491-8B13-C8C3A123314F}" srcOrd="5" destOrd="0" presId="urn:microsoft.com/office/officeart/2005/8/layout/vList2#1"/>
    <dgm:cxn modelId="{11E02740-67C4-4E8E-9E1B-C03577942183}" type="presParOf" srcId="{1869B116-66F4-43B5-8FEA-9C2935D4B319}" destId="{2429CFD0-C807-4AC3-A3B5-374DABF6548B}" srcOrd="6" destOrd="0" presId="urn:microsoft.com/office/officeart/2005/8/layout/vList2#1"/>
    <dgm:cxn modelId="{E2888CDC-BA72-4620-8FF0-22E0A54786E4}" type="presParOf" srcId="{1869B116-66F4-43B5-8FEA-9C2935D4B319}" destId="{C75E5A21-C0A7-4CBF-976A-6D5B1665EEEC}" srcOrd="7" destOrd="0" presId="urn:microsoft.com/office/officeart/2005/8/layout/vList2#1"/>
    <dgm:cxn modelId="{C599D8AA-61F9-465E-AD60-6789A9EA2F6E}" type="presParOf" srcId="{1869B116-66F4-43B5-8FEA-9C2935D4B319}" destId="{29FCE376-3A4C-45A9-BEC7-7C93A05A2267}" srcOrd="8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2A8A76-B170-448D-9812-2F879F3C958F}" type="doc">
      <dgm:prSet loTypeId="urn:microsoft.com/office/officeart/2005/8/layout/list1#1" loCatId="list" qsTypeId="urn:microsoft.com/office/officeart/2005/8/quickstyle/simple1#3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75218A61-2DE2-4FD2-BA37-820CF9A19A8B}">
      <dgm:prSet/>
      <dgm:spPr/>
      <dgm:t>
        <a:bodyPr/>
        <a:lstStyle/>
        <a:p>
          <a:pPr rtl="0"/>
          <a:r>
            <a:rPr lang="en-US" dirty="0" err="1" smtClean="0"/>
            <a:t>Circ.fronto-occipitalis</a:t>
          </a:r>
          <a:r>
            <a:rPr lang="en-US" dirty="0" smtClean="0"/>
            <a:t> : 34 cm (LPK)</a:t>
          </a:r>
          <a:endParaRPr lang="en-US" dirty="0"/>
        </a:p>
      </dgm:t>
    </dgm:pt>
    <dgm:pt modelId="{61F21BA0-4175-4802-A70C-46B69626B6DF}" cxnId="{A451D0C2-5C0C-4815-8446-959806E4E375}" type="parTrans">
      <dgm:prSet/>
      <dgm:spPr/>
      <dgm:t>
        <a:bodyPr/>
        <a:lstStyle/>
        <a:p>
          <a:endParaRPr lang="en-US"/>
        </a:p>
      </dgm:t>
    </dgm:pt>
    <dgm:pt modelId="{0808F076-AB4C-402E-BA1C-C2FE8B4884ED}" cxnId="{A451D0C2-5C0C-4815-8446-959806E4E375}" type="sibTrans">
      <dgm:prSet/>
      <dgm:spPr/>
      <dgm:t>
        <a:bodyPr/>
        <a:lstStyle/>
        <a:p>
          <a:endParaRPr lang="en-US"/>
        </a:p>
      </dgm:t>
    </dgm:pt>
    <dgm:pt modelId="{7551B9BD-F4B3-465A-87F9-A07AE76F2246}">
      <dgm:prSet/>
      <dgm:spPr/>
      <dgm:t>
        <a:bodyPr/>
        <a:lstStyle/>
        <a:p>
          <a:pPr rtl="0"/>
          <a:r>
            <a:rPr lang="en-US" dirty="0" smtClean="0"/>
            <a:t>Circ. </a:t>
          </a:r>
          <a:r>
            <a:rPr lang="en-US" dirty="0" err="1" smtClean="0"/>
            <a:t>mento-occipitalis</a:t>
          </a:r>
          <a:r>
            <a:rPr lang="en-US" dirty="0" smtClean="0"/>
            <a:t> : 35 cm (LD)</a:t>
          </a:r>
          <a:endParaRPr lang="en-US" dirty="0"/>
        </a:p>
      </dgm:t>
    </dgm:pt>
    <dgm:pt modelId="{0BEAFB7E-1F73-4C97-9708-CAB6FFCB2983}" cxnId="{1F6BA4EB-119E-42CB-B6B9-75C601F31F5A}" type="parTrans">
      <dgm:prSet/>
      <dgm:spPr/>
      <dgm:t>
        <a:bodyPr/>
        <a:lstStyle/>
        <a:p>
          <a:endParaRPr lang="en-US"/>
        </a:p>
      </dgm:t>
    </dgm:pt>
    <dgm:pt modelId="{76F0C404-DE78-42E3-BD23-5211906B5378}" cxnId="{1F6BA4EB-119E-42CB-B6B9-75C601F31F5A}" type="sibTrans">
      <dgm:prSet/>
      <dgm:spPr/>
      <dgm:t>
        <a:bodyPr/>
        <a:lstStyle/>
        <a:p>
          <a:endParaRPr lang="en-US"/>
        </a:p>
      </dgm:t>
    </dgm:pt>
    <dgm:pt modelId="{F554B5B2-E39C-4572-ADB0-4AB4AFA7B5D8}">
      <dgm:prSet/>
      <dgm:spPr/>
      <dgm:t>
        <a:bodyPr/>
        <a:lstStyle/>
        <a:p>
          <a:pPr rtl="0"/>
          <a:r>
            <a:rPr lang="en-US" dirty="0" smtClean="0"/>
            <a:t>Circ. </a:t>
          </a:r>
          <a:r>
            <a:rPr lang="en-US" dirty="0" err="1" smtClean="0"/>
            <a:t>suboccipito</a:t>
          </a:r>
          <a:r>
            <a:rPr lang="en-US" dirty="0" smtClean="0"/>
            <a:t>- </a:t>
          </a:r>
          <a:r>
            <a:rPr lang="en-US" dirty="0" err="1" smtClean="0"/>
            <a:t>bregmatika</a:t>
          </a:r>
          <a:r>
            <a:rPr lang="en-US" dirty="0" smtClean="0"/>
            <a:t> : 32 cm (PBK)</a:t>
          </a:r>
          <a:endParaRPr lang="en-US" dirty="0"/>
        </a:p>
      </dgm:t>
    </dgm:pt>
    <dgm:pt modelId="{CF0AB1F8-C99C-46EE-822D-3C667F7FC140}" cxnId="{2BEA45DA-92B2-4C63-87E3-E909C80BA842}" type="parTrans">
      <dgm:prSet/>
      <dgm:spPr/>
      <dgm:t>
        <a:bodyPr/>
        <a:lstStyle/>
        <a:p>
          <a:endParaRPr lang="en-US"/>
        </a:p>
      </dgm:t>
    </dgm:pt>
    <dgm:pt modelId="{85A66A4F-CD7A-46EA-B8D5-1BE49C8E71E0}" cxnId="{2BEA45DA-92B2-4C63-87E3-E909C80BA842}" type="sibTrans">
      <dgm:prSet/>
      <dgm:spPr/>
      <dgm:t>
        <a:bodyPr/>
        <a:lstStyle/>
        <a:p>
          <a:endParaRPr lang="en-US"/>
        </a:p>
      </dgm:t>
    </dgm:pt>
    <dgm:pt modelId="{23B94C4D-0575-4585-B8E6-883E975EF00E}" type="pres">
      <dgm:prSet presAssocID="{B62A8A76-B170-448D-9812-2F879F3C95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1D386B-54A1-4A3B-85B3-5ECF2CBD106A}" type="pres">
      <dgm:prSet presAssocID="{75218A61-2DE2-4FD2-BA37-820CF9A19A8B}" presName="parentLin" presStyleCnt="0"/>
      <dgm:spPr/>
    </dgm:pt>
    <dgm:pt modelId="{8C508705-B2BB-4DDA-9E44-8135464003B4}" type="pres">
      <dgm:prSet presAssocID="{75218A61-2DE2-4FD2-BA37-820CF9A19A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B2031DC-78FF-49D6-B628-20F05BF143F9}" type="pres">
      <dgm:prSet presAssocID="{75218A61-2DE2-4FD2-BA37-820CF9A19A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2ED29-3BA0-4B8B-8C15-6C7255BF4979}" type="pres">
      <dgm:prSet presAssocID="{75218A61-2DE2-4FD2-BA37-820CF9A19A8B}" presName="negativeSpace" presStyleCnt="0"/>
      <dgm:spPr/>
    </dgm:pt>
    <dgm:pt modelId="{9FD79619-0CDF-4EF6-B7D1-8D5883ED39B7}" type="pres">
      <dgm:prSet presAssocID="{75218A61-2DE2-4FD2-BA37-820CF9A19A8B}" presName="childText" presStyleLbl="conFgAcc1" presStyleIdx="0" presStyleCnt="3">
        <dgm:presLayoutVars>
          <dgm:bulletEnabled val="1"/>
        </dgm:presLayoutVars>
      </dgm:prSet>
      <dgm:spPr/>
    </dgm:pt>
    <dgm:pt modelId="{675F83ED-9E49-4251-8700-B13D96B797FB}" type="pres">
      <dgm:prSet presAssocID="{0808F076-AB4C-402E-BA1C-C2FE8B4884ED}" presName="spaceBetweenRectangles" presStyleCnt="0"/>
      <dgm:spPr/>
    </dgm:pt>
    <dgm:pt modelId="{A96A9C0C-3B99-4EE8-AAB5-DBB92D2AD1BB}" type="pres">
      <dgm:prSet presAssocID="{7551B9BD-F4B3-465A-87F9-A07AE76F2246}" presName="parentLin" presStyleCnt="0"/>
      <dgm:spPr/>
    </dgm:pt>
    <dgm:pt modelId="{44831AF9-092E-4D5D-8BE6-0925032801B0}" type="pres">
      <dgm:prSet presAssocID="{7551B9BD-F4B3-465A-87F9-A07AE76F224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763EB63-FC83-4218-86EE-B034FED36F91}" type="pres">
      <dgm:prSet presAssocID="{7551B9BD-F4B3-465A-87F9-A07AE76F22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F36E1-587F-45B2-A4A8-F53712538F52}" type="pres">
      <dgm:prSet presAssocID="{7551B9BD-F4B3-465A-87F9-A07AE76F2246}" presName="negativeSpace" presStyleCnt="0"/>
      <dgm:spPr/>
    </dgm:pt>
    <dgm:pt modelId="{C11481FB-A94E-4B9C-A81A-D86DEBC082D8}" type="pres">
      <dgm:prSet presAssocID="{7551B9BD-F4B3-465A-87F9-A07AE76F2246}" presName="childText" presStyleLbl="conFgAcc1" presStyleIdx="1" presStyleCnt="3">
        <dgm:presLayoutVars>
          <dgm:bulletEnabled val="1"/>
        </dgm:presLayoutVars>
      </dgm:prSet>
      <dgm:spPr/>
    </dgm:pt>
    <dgm:pt modelId="{AC10EB83-837A-40E4-9CEF-098F48D7248A}" type="pres">
      <dgm:prSet presAssocID="{76F0C404-DE78-42E3-BD23-5211906B5378}" presName="spaceBetweenRectangles" presStyleCnt="0"/>
      <dgm:spPr/>
    </dgm:pt>
    <dgm:pt modelId="{25826EFF-422F-4E18-8FC9-7F8C2FFEA3D3}" type="pres">
      <dgm:prSet presAssocID="{F554B5B2-E39C-4572-ADB0-4AB4AFA7B5D8}" presName="parentLin" presStyleCnt="0"/>
      <dgm:spPr/>
    </dgm:pt>
    <dgm:pt modelId="{FB4C6197-CEC0-4B74-80A0-10AEE728CA86}" type="pres">
      <dgm:prSet presAssocID="{F554B5B2-E39C-4572-ADB0-4AB4AFA7B5D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D7BEC6A-BAE4-4BB9-8A56-EFB91BE9EF7D}" type="pres">
      <dgm:prSet presAssocID="{F554B5B2-E39C-4572-ADB0-4AB4AFA7B5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79B55E-1AF7-41AC-B220-5563B989480B}" type="pres">
      <dgm:prSet presAssocID="{F554B5B2-E39C-4572-ADB0-4AB4AFA7B5D8}" presName="negativeSpace" presStyleCnt="0"/>
      <dgm:spPr/>
    </dgm:pt>
    <dgm:pt modelId="{E8538515-B5D5-4B1A-9602-4932F2D15548}" type="pres">
      <dgm:prSet presAssocID="{F554B5B2-E39C-4572-ADB0-4AB4AFA7B5D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F6BA4EB-119E-42CB-B6B9-75C601F31F5A}" srcId="{B62A8A76-B170-448D-9812-2F879F3C958F}" destId="{7551B9BD-F4B3-465A-87F9-A07AE76F2246}" srcOrd="1" destOrd="0" parTransId="{0BEAFB7E-1F73-4C97-9708-CAB6FFCB2983}" sibTransId="{76F0C404-DE78-42E3-BD23-5211906B5378}"/>
    <dgm:cxn modelId="{74623EBE-93FB-467D-BBD1-6A3873970095}" type="presOf" srcId="{F554B5B2-E39C-4572-ADB0-4AB4AFA7B5D8}" destId="{AD7BEC6A-BAE4-4BB9-8A56-EFB91BE9EF7D}" srcOrd="1" destOrd="0" presId="urn:microsoft.com/office/officeart/2005/8/layout/list1#1"/>
    <dgm:cxn modelId="{7A202F57-6822-49F9-B7D9-55849DF392FD}" type="presOf" srcId="{B62A8A76-B170-448D-9812-2F879F3C958F}" destId="{23B94C4D-0575-4585-B8E6-883E975EF00E}" srcOrd="0" destOrd="0" presId="urn:microsoft.com/office/officeart/2005/8/layout/list1#1"/>
    <dgm:cxn modelId="{61551CC5-2BE5-4FE2-8E5E-322324AF0662}" type="presOf" srcId="{7551B9BD-F4B3-465A-87F9-A07AE76F2246}" destId="{44831AF9-092E-4D5D-8BE6-0925032801B0}" srcOrd="0" destOrd="0" presId="urn:microsoft.com/office/officeart/2005/8/layout/list1#1"/>
    <dgm:cxn modelId="{B1E2DC99-839E-4A9D-980F-939B9DACD5EC}" type="presOf" srcId="{F554B5B2-E39C-4572-ADB0-4AB4AFA7B5D8}" destId="{FB4C6197-CEC0-4B74-80A0-10AEE728CA86}" srcOrd="0" destOrd="0" presId="urn:microsoft.com/office/officeart/2005/8/layout/list1#1"/>
    <dgm:cxn modelId="{2BEA45DA-92B2-4C63-87E3-E909C80BA842}" srcId="{B62A8A76-B170-448D-9812-2F879F3C958F}" destId="{F554B5B2-E39C-4572-ADB0-4AB4AFA7B5D8}" srcOrd="2" destOrd="0" parTransId="{CF0AB1F8-C99C-46EE-822D-3C667F7FC140}" sibTransId="{85A66A4F-CD7A-46EA-B8D5-1BE49C8E71E0}"/>
    <dgm:cxn modelId="{1E645C39-50FE-4EE6-A193-85939ED7100C}" type="presOf" srcId="{7551B9BD-F4B3-465A-87F9-A07AE76F2246}" destId="{4763EB63-FC83-4218-86EE-B034FED36F91}" srcOrd="1" destOrd="0" presId="urn:microsoft.com/office/officeart/2005/8/layout/list1#1"/>
    <dgm:cxn modelId="{A451D0C2-5C0C-4815-8446-959806E4E375}" srcId="{B62A8A76-B170-448D-9812-2F879F3C958F}" destId="{75218A61-2DE2-4FD2-BA37-820CF9A19A8B}" srcOrd="0" destOrd="0" parTransId="{61F21BA0-4175-4802-A70C-46B69626B6DF}" sibTransId="{0808F076-AB4C-402E-BA1C-C2FE8B4884ED}"/>
    <dgm:cxn modelId="{9E43812D-8819-4808-A418-6ABDDD997D1E}" type="presOf" srcId="{75218A61-2DE2-4FD2-BA37-820CF9A19A8B}" destId="{FB2031DC-78FF-49D6-B628-20F05BF143F9}" srcOrd="1" destOrd="0" presId="urn:microsoft.com/office/officeart/2005/8/layout/list1#1"/>
    <dgm:cxn modelId="{00618BBB-908C-4F85-82FD-E489EA4242CE}" type="presOf" srcId="{75218A61-2DE2-4FD2-BA37-820CF9A19A8B}" destId="{8C508705-B2BB-4DDA-9E44-8135464003B4}" srcOrd="0" destOrd="0" presId="urn:microsoft.com/office/officeart/2005/8/layout/list1#1"/>
    <dgm:cxn modelId="{FED7141F-FCF0-4075-B9D5-3B16EDF26D2C}" type="presParOf" srcId="{23B94C4D-0575-4585-B8E6-883E975EF00E}" destId="{501D386B-54A1-4A3B-85B3-5ECF2CBD106A}" srcOrd="0" destOrd="0" presId="urn:microsoft.com/office/officeart/2005/8/layout/list1#1"/>
    <dgm:cxn modelId="{081878A9-8871-4524-8AAF-C4140D8F3EE3}" type="presParOf" srcId="{501D386B-54A1-4A3B-85B3-5ECF2CBD106A}" destId="{8C508705-B2BB-4DDA-9E44-8135464003B4}" srcOrd="0" destOrd="0" presId="urn:microsoft.com/office/officeart/2005/8/layout/list1#1"/>
    <dgm:cxn modelId="{158BF5E8-F26E-4402-8936-9C4D8766F733}" type="presParOf" srcId="{501D386B-54A1-4A3B-85B3-5ECF2CBD106A}" destId="{FB2031DC-78FF-49D6-B628-20F05BF143F9}" srcOrd="1" destOrd="0" presId="urn:microsoft.com/office/officeart/2005/8/layout/list1#1"/>
    <dgm:cxn modelId="{F311F7D2-CF87-40BD-A3BE-2CDE98C50986}" type="presParOf" srcId="{23B94C4D-0575-4585-B8E6-883E975EF00E}" destId="{DCF2ED29-3BA0-4B8B-8C15-6C7255BF4979}" srcOrd="1" destOrd="0" presId="urn:microsoft.com/office/officeart/2005/8/layout/list1#1"/>
    <dgm:cxn modelId="{5BEC81AF-CC56-4C4D-831F-37E883D3BAB9}" type="presParOf" srcId="{23B94C4D-0575-4585-B8E6-883E975EF00E}" destId="{9FD79619-0CDF-4EF6-B7D1-8D5883ED39B7}" srcOrd="2" destOrd="0" presId="urn:microsoft.com/office/officeart/2005/8/layout/list1#1"/>
    <dgm:cxn modelId="{5D20C47C-F631-4AA1-8F30-14E563F9BD9B}" type="presParOf" srcId="{23B94C4D-0575-4585-B8E6-883E975EF00E}" destId="{675F83ED-9E49-4251-8700-B13D96B797FB}" srcOrd="3" destOrd="0" presId="urn:microsoft.com/office/officeart/2005/8/layout/list1#1"/>
    <dgm:cxn modelId="{3F509EE3-ECEA-47A2-B414-C2CD7476A28E}" type="presParOf" srcId="{23B94C4D-0575-4585-B8E6-883E975EF00E}" destId="{A96A9C0C-3B99-4EE8-AAB5-DBB92D2AD1BB}" srcOrd="4" destOrd="0" presId="urn:microsoft.com/office/officeart/2005/8/layout/list1#1"/>
    <dgm:cxn modelId="{8CB847CB-4FA1-4AE2-BDB6-C29AC2B955D1}" type="presParOf" srcId="{A96A9C0C-3B99-4EE8-AAB5-DBB92D2AD1BB}" destId="{44831AF9-092E-4D5D-8BE6-0925032801B0}" srcOrd="0" destOrd="0" presId="urn:microsoft.com/office/officeart/2005/8/layout/list1#1"/>
    <dgm:cxn modelId="{48503A12-1F18-4E03-862D-C03A8E383132}" type="presParOf" srcId="{A96A9C0C-3B99-4EE8-AAB5-DBB92D2AD1BB}" destId="{4763EB63-FC83-4218-86EE-B034FED36F91}" srcOrd="1" destOrd="0" presId="urn:microsoft.com/office/officeart/2005/8/layout/list1#1"/>
    <dgm:cxn modelId="{61F64EAA-6F1C-429D-8F59-6D475719ABCC}" type="presParOf" srcId="{23B94C4D-0575-4585-B8E6-883E975EF00E}" destId="{144F36E1-587F-45B2-A4A8-F53712538F52}" srcOrd="5" destOrd="0" presId="urn:microsoft.com/office/officeart/2005/8/layout/list1#1"/>
    <dgm:cxn modelId="{E20311FB-29C6-4D64-A374-E0D44E0367EE}" type="presParOf" srcId="{23B94C4D-0575-4585-B8E6-883E975EF00E}" destId="{C11481FB-A94E-4B9C-A81A-D86DEBC082D8}" srcOrd="6" destOrd="0" presId="urn:microsoft.com/office/officeart/2005/8/layout/list1#1"/>
    <dgm:cxn modelId="{6B54DD25-B4B7-48B2-A84D-7F8D9D0D0227}" type="presParOf" srcId="{23B94C4D-0575-4585-B8E6-883E975EF00E}" destId="{AC10EB83-837A-40E4-9CEF-098F48D7248A}" srcOrd="7" destOrd="0" presId="urn:microsoft.com/office/officeart/2005/8/layout/list1#1"/>
    <dgm:cxn modelId="{AB085CB1-960F-4DDD-8C99-F9FF870091FB}" type="presParOf" srcId="{23B94C4D-0575-4585-B8E6-883E975EF00E}" destId="{25826EFF-422F-4E18-8FC9-7F8C2FFEA3D3}" srcOrd="8" destOrd="0" presId="urn:microsoft.com/office/officeart/2005/8/layout/list1#1"/>
    <dgm:cxn modelId="{3F82F72E-6C9A-4DC1-8014-6A455B506487}" type="presParOf" srcId="{25826EFF-422F-4E18-8FC9-7F8C2FFEA3D3}" destId="{FB4C6197-CEC0-4B74-80A0-10AEE728CA86}" srcOrd="0" destOrd="0" presId="urn:microsoft.com/office/officeart/2005/8/layout/list1#1"/>
    <dgm:cxn modelId="{977FE370-4F5E-4E5D-A505-403F19A62F37}" type="presParOf" srcId="{25826EFF-422F-4E18-8FC9-7F8C2FFEA3D3}" destId="{AD7BEC6A-BAE4-4BB9-8A56-EFB91BE9EF7D}" srcOrd="1" destOrd="0" presId="urn:microsoft.com/office/officeart/2005/8/layout/list1#1"/>
    <dgm:cxn modelId="{7280533C-5F20-4B0F-B6C0-6D03510C97B5}" type="presParOf" srcId="{23B94C4D-0575-4585-B8E6-883E975EF00E}" destId="{C279B55E-1AF7-41AC-B220-5563B989480B}" srcOrd="9" destOrd="0" presId="urn:microsoft.com/office/officeart/2005/8/layout/list1#1"/>
    <dgm:cxn modelId="{47245187-5B5E-4F3D-AA3B-66156B1B848D}" type="presParOf" srcId="{23B94C4D-0575-4585-B8E6-883E975EF00E}" destId="{E8538515-B5D5-4B1A-9602-4932F2D15548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BE1BE-A340-41D6-864F-7211C793ED58}" type="doc">
      <dgm:prSet loTypeId="urn:microsoft.com/office/officeart/2005/8/layout/vList2#2" loCatId="list" qsTypeId="urn:microsoft.com/office/officeart/2005/8/quickstyle/simple1#4" qsCatId="simple" csTypeId="urn:microsoft.com/office/officeart/2005/8/colors/colorful3#2" csCatId="colorful" phldr="1"/>
      <dgm:spPr/>
      <dgm:t>
        <a:bodyPr/>
        <a:lstStyle/>
        <a:p>
          <a:endParaRPr lang="en-US"/>
        </a:p>
      </dgm:t>
    </dgm:pt>
    <dgm:pt modelId="{D558775C-1BB8-4FBC-A395-86575C78656D}">
      <dgm:prSet/>
      <dgm:spPr/>
      <dgm:t>
        <a:bodyPr/>
        <a:lstStyle/>
        <a:p>
          <a:pPr rtl="0"/>
          <a:r>
            <a:rPr lang="en-US" dirty="0" err="1" smtClean="0"/>
            <a:t>Palpasi</a:t>
          </a:r>
          <a:r>
            <a:rPr lang="en-US" dirty="0" smtClean="0"/>
            <a:t> abdominal (</a:t>
          </a:r>
          <a:r>
            <a:rPr lang="en-US" dirty="0" err="1" smtClean="0"/>
            <a:t>menurut</a:t>
          </a:r>
          <a:r>
            <a:rPr lang="en-US" dirty="0" smtClean="0"/>
            <a:t> Leopold)</a:t>
          </a:r>
          <a:endParaRPr lang="en-US" dirty="0"/>
        </a:p>
      </dgm:t>
    </dgm:pt>
    <dgm:pt modelId="{6F29E124-4FAA-44FF-8A42-D5AF0DBF120F}" cxnId="{80FB2FBF-D4FB-4815-82E2-32DD601E39FA}" type="parTrans">
      <dgm:prSet/>
      <dgm:spPr/>
      <dgm:t>
        <a:bodyPr/>
        <a:lstStyle/>
        <a:p>
          <a:endParaRPr lang="en-US"/>
        </a:p>
      </dgm:t>
    </dgm:pt>
    <dgm:pt modelId="{E534A8F7-8FE7-41C5-AE52-82ADD46ED496}" cxnId="{80FB2FBF-D4FB-4815-82E2-32DD601E39FA}" type="sibTrans">
      <dgm:prSet/>
      <dgm:spPr/>
      <dgm:t>
        <a:bodyPr/>
        <a:lstStyle/>
        <a:p>
          <a:endParaRPr lang="en-US"/>
        </a:p>
      </dgm:t>
    </dgm:pt>
    <dgm:pt modelId="{12CA712F-7C77-4006-977A-2D1BF5BABA5B}">
      <dgm:prSet/>
      <dgm:spPr/>
      <dgm:t>
        <a:bodyPr/>
        <a:lstStyle/>
        <a:p>
          <a:pPr rtl="0"/>
          <a:r>
            <a:rPr lang="en-US" dirty="0" err="1" smtClean="0"/>
            <a:t>Periksa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vaginal</a:t>
          </a:r>
          <a:endParaRPr lang="en-US" dirty="0"/>
        </a:p>
      </dgm:t>
    </dgm:pt>
    <dgm:pt modelId="{AFD9EA7B-B903-48D4-9107-68445E68FF08}" cxnId="{0DB8E862-EB25-4CD7-A7E4-650CC3F28B53}" type="parTrans">
      <dgm:prSet/>
      <dgm:spPr/>
      <dgm:t>
        <a:bodyPr/>
        <a:lstStyle/>
        <a:p>
          <a:endParaRPr lang="en-US"/>
        </a:p>
      </dgm:t>
    </dgm:pt>
    <dgm:pt modelId="{D6E9CF60-E70F-4DB8-B3E1-884815AF3269}" cxnId="{0DB8E862-EB25-4CD7-A7E4-650CC3F28B53}" type="sibTrans">
      <dgm:prSet/>
      <dgm:spPr/>
      <dgm:t>
        <a:bodyPr/>
        <a:lstStyle/>
        <a:p>
          <a:endParaRPr lang="en-US"/>
        </a:p>
      </dgm:t>
    </dgm:pt>
    <dgm:pt modelId="{CD2A113F-7787-4305-B35E-FD275A000843}">
      <dgm:prSet/>
      <dgm:spPr/>
      <dgm:t>
        <a:bodyPr/>
        <a:lstStyle/>
        <a:p>
          <a:pPr rtl="0"/>
          <a:r>
            <a:rPr lang="en-US" dirty="0" err="1" smtClean="0"/>
            <a:t>Auskultasi</a:t>
          </a:r>
          <a:r>
            <a:rPr lang="en-US" dirty="0" smtClean="0"/>
            <a:t> </a:t>
          </a:r>
          <a:endParaRPr lang="en-US" dirty="0"/>
        </a:p>
      </dgm:t>
    </dgm:pt>
    <dgm:pt modelId="{64CE6A37-E00B-4B14-ABAF-6D50C09D0922}" cxnId="{29DEAE1A-75AD-485E-878D-4AF0D6884329}" type="parTrans">
      <dgm:prSet/>
      <dgm:spPr/>
      <dgm:t>
        <a:bodyPr/>
        <a:lstStyle/>
        <a:p>
          <a:endParaRPr lang="en-US"/>
        </a:p>
      </dgm:t>
    </dgm:pt>
    <dgm:pt modelId="{6737BDCF-DFA6-4D2C-B4DB-59814151BCB4}" cxnId="{29DEAE1A-75AD-485E-878D-4AF0D6884329}" type="sibTrans">
      <dgm:prSet/>
      <dgm:spPr/>
      <dgm:t>
        <a:bodyPr/>
        <a:lstStyle/>
        <a:p>
          <a:endParaRPr lang="en-US"/>
        </a:p>
      </dgm:t>
    </dgm:pt>
    <dgm:pt modelId="{82CC4B23-B0B4-4707-833F-568D1E986530}">
      <dgm:prSet/>
      <dgm:spPr/>
      <dgm:t>
        <a:bodyPr/>
        <a:lstStyle/>
        <a:p>
          <a:pPr rtl="0"/>
          <a:r>
            <a:rPr lang="en-US" dirty="0" err="1" smtClean="0"/>
            <a:t>Rontgenologis</a:t>
          </a:r>
          <a:endParaRPr lang="en-US" dirty="0"/>
        </a:p>
      </dgm:t>
    </dgm:pt>
    <dgm:pt modelId="{DBD84C67-3536-40DC-986D-CD5040B7AA70}" cxnId="{69B4AD12-D5CF-4ACC-8FFA-214F005CAE88}" type="parTrans">
      <dgm:prSet/>
      <dgm:spPr/>
      <dgm:t>
        <a:bodyPr/>
        <a:lstStyle/>
        <a:p>
          <a:endParaRPr lang="en-US"/>
        </a:p>
      </dgm:t>
    </dgm:pt>
    <dgm:pt modelId="{EA35C2D4-7456-4A9A-9CAD-C24E45A86015}" cxnId="{69B4AD12-D5CF-4ACC-8FFA-214F005CAE88}" type="sibTrans">
      <dgm:prSet/>
      <dgm:spPr/>
      <dgm:t>
        <a:bodyPr/>
        <a:lstStyle/>
        <a:p>
          <a:endParaRPr lang="en-US"/>
        </a:p>
      </dgm:t>
    </dgm:pt>
    <dgm:pt modelId="{876E8287-52AC-4C02-B41A-91A5FA1D7EFA}">
      <dgm:prSet/>
      <dgm:spPr/>
      <dgm:t>
        <a:bodyPr/>
        <a:lstStyle/>
        <a:p>
          <a:pPr rtl="0"/>
          <a:r>
            <a:rPr lang="en-US" dirty="0" err="1" smtClean="0"/>
            <a:t>Ultrasonografi</a:t>
          </a:r>
          <a:r>
            <a:rPr lang="en-US" dirty="0" smtClean="0"/>
            <a:t> </a:t>
          </a:r>
          <a:endParaRPr lang="en-US" dirty="0"/>
        </a:p>
      </dgm:t>
    </dgm:pt>
    <dgm:pt modelId="{437C400F-8CC5-49FE-ADD1-6F1520A35430}" cxnId="{76113FB2-5043-4002-B14A-BD21109F1468}" type="parTrans">
      <dgm:prSet/>
      <dgm:spPr/>
      <dgm:t>
        <a:bodyPr/>
        <a:lstStyle/>
        <a:p>
          <a:endParaRPr lang="en-US"/>
        </a:p>
      </dgm:t>
    </dgm:pt>
    <dgm:pt modelId="{4A795E1F-BFD0-4EBF-B59B-AD468D9456BE}" cxnId="{76113FB2-5043-4002-B14A-BD21109F1468}" type="sibTrans">
      <dgm:prSet/>
      <dgm:spPr/>
      <dgm:t>
        <a:bodyPr/>
        <a:lstStyle/>
        <a:p>
          <a:endParaRPr lang="en-US"/>
        </a:p>
      </dgm:t>
    </dgm:pt>
    <dgm:pt modelId="{CDF470D6-0864-4B86-8EFF-9DF644B45984}" type="pres">
      <dgm:prSet presAssocID="{215BE1BE-A340-41D6-864F-7211C793E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13030-FCC8-4199-B626-DAC7162EA80F}" type="pres">
      <dgm:prSet presAssocID="{D558775C-1BB8-4FBC-A395-86575C78656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2F52A-A4E2-4347-9BEB-B612DA6437A5}" type="pres">
      <dgm:prSet presAssocID="{E534A8F7-8FE7-41C5-AE52-82ADD46ED496}" presName="spacer" presStyleCnt="0"/>
      <dgm:spPr/>
    </dgm:pt>
    <dgm:pt modelId="{623EE26D-01FA-4946-BB35-C0003ABB37AA}" type="pres">
      <dgm:prSet presAssocID="{12CA712F-7C77-4006-977A-2D1BF5BABA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C03AC-37B2-4967-AF2E-53AAF83EDD31}" type="pres">
      <dgm:prSet presAssocID="{D6E9CF60-E70F-4DB8-B3E1-884815AF3269}" presName="spacer" presStyleCnt="0"/>
      <dgm:spPr/>
    </dgm:pt>
    <dgm:pt modelId="{40FD2E65-0FD2-42D3-B2ED-96EF82E2A944}" type="pres">
      <dgm:prSet presAssocID="{CD2A113F-7787-4305-B35E-FD275A00084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6C385-A489-47C4-9A6C-2E37A82A2071}" type="pres">
      <dgm:prSet presAssocID="{6737BDCF-DFA6-4D2C-B4DB-59814151BCB4}" presName="spacer" presStyleCnt="0"/>
      <dgm:spPr/>
    </dgm:pt>
    <dgm:pt modelId="{DECC3398-F513-468B-84C2-01A473AF70F4}" type="pres">
      <dgm:prSet presAssocID="{82CC4B23-B0B4-4707-833F-568D1E98653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A5D6B-BBD8-4039-9563-03C476C9876B}" type="pres">
      <dgm:prSet presAssocID="{EA35C2D4-7456-4A9A-9CAD-C24E45A86015}" presName="spacer" presStyleCnt="0"/>
      <dgm:spPr/>
    </dgm:pt>
    <dgm:pt modelId="{90DC5AA7-7DCC-474B-800E-6EDAA1243F86}" type="pres">
      <dgm:prSet presAssocID="{876E8287-52AC-4C02-B41A-91A5FA1D7E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64327A-23A3-4604-95AB-E62C656EC5E2}" type="presOf" srcId="{876E8287-52AC-4C02-B41A-91A5FA1D7EFA}" destId="{90DC5AA7-7DCC-474B-800E-6EDAA1243F86}" srcOrd="0" destOrd="0" presId="urn:microsoft.com/office/officeart/2005/8/layout/vList2#2"/>
    <dgm:cxn modelId="{FBD0D1B2-9E58-454C-9C8D-D0AF75A140E0}" type="presOf" srcId="{D558775C-1BB8-4FBC-A395-86575C78656D}" destId="{7B513030-FCC8-4199-B626-DAC7162EA80F}" srcOrd="0" destOrd="0" presId="urn:microsoft.com/office/officeart/2005/8/layout/vList2#2"/>
    <dgm:cxn modelId="{F5FE5E11-2FA2-4263-9CEC-F393E6941EB9}" type="presOf" srcId="{82CC4B23-B0B4-4707-833F-568D1E986530}" destId="{DECC3398-F513-468B-84C2-01A473AF70F4}" srcOrd="0" destOrd="0" presId="urn:microsoft.com/office/officeart/2005/8/layout/vList2#2"/>
    <dgm:cxn modelId="{C469291F-C6D1-444B-83A7-FC064FF02F7E}" type="presOf" srcId="{12CA712F-7C77-4006-977A-2D1BF5BABA5B}" destId="{623EE26D-01FA-4946-BB35-C0003ABB37AA}" srcOrd="0" destOrd="0" presId="urn:microsoft.com/office/officeart/2005/8/layout/vList2#2"/>
    <dgm:cxn modelId="{0DB8E862-EB25-4CD7-A7E4-650CC3F28B53}" srcId="{215BE1BE-A340-41D6-864F-7211C793ED58}" destId="{12CA712F-7C77-4006-977A-2D1BF5BABA5B}" srcOrd="1" destOrd="0" parTransId="{AFD9EA7B-B903-48D4-9107-68445E68FF08}" sibTransId="{D6E9CF60-E70F-4DB8-B3E1-884815AF3269}"/>
    <dgm:cxn modelId="{29DEAE1A-75AD-485E-878D-4AF0D6884329}" srcId="{215BE1BE-A340-41D6-864F-7211C793ED58}" destId="{CD2A113F-7787-4305-B35E-FD275A000843}" srcOrd="2" destOrd="0" parTransId="{64CE6A37-E00B-4B14-ABAF-6D50C09D0922}" sibTransId="{6737BDCF-DFA6-4D2C-B4DB-59814151BCB4}"/>
    <dgm:cxn modelId="{C8330434-3E69-40F0-B760-C38F39796DCA}" type="presOf" srcId="{215BE1BE-A340-41D6-864F-7211C793ED58}" destId="{CDF470D6-0864-4B86-8EFF-9DF644B45984}" srcOrd="0" destOrd="0" presId="urn:microsoft.com/office/officeart/2005/8/layout/vList2#2"/>
    <dgm:cxn modelId="{69B4AD12-D5CF-4ACC-8FFA-214F005CAE88}" srcId="{215BE1BE-A340-41D6-864F-7211C793ED58}" destId="{82CC4B23-B0B4-4707-833F-568D1E986530}" srcOrd="3" destOrd="0" parTransId="{DBD84C67-3536-40DC-986D-CD5040B7AA70}" sibTransId="{EA35C2D4-7456-4A9A-9CAD-C24E45A86015}"/>
    <dgm:cxn modelId="{80FB2FBF-D4FB-4815-82E2-32DD601E39FA}" srcId="{215BE1BE-A340-41D6-864F-7211C793ED58}" destId="{D558775C-1BB8-4FBC-A395-86575C78656D}" srcOrd="0" destOrd="0" parTransId="{6F29E124-4FAA-44FF-8A42-D5AF0DBF120F}" sibTransId="{E534A8F7-8FE7-41C5-AE52-82ADD46ED496}"/>
    <dgm:cxn modelId="{76113FB2-5043-4002-B14A-BD21109F1468}" srcId="{215BE1BE-A340-41D6-864F-7211C793ED58}" destId="{876E8287-52AC-4C02-B41A-91A5FA1D7EFA}" srcOrd="4" destOrd="0" parTransId="{437C400F-8CC5-49FE-ADD1-6F1520A35430}" sibTransId="{4A795E1F-BFD0-4EBF-B59B-AD468D9456BE}"/>
    <dgm:cxn modelId="{0ECEFC2C-50F6-495D-B756-332308DDA534}" type="presOf" srcId="{CD2A113F-7787-4305-B35E-FD275A000843}" destId="{40FD2E65-0FD2-42D3-B2ED-96EF82E2A944}" srcOrd="0" destOrd="0" presId="urn:microsoft.com/office/officeart/2005/8/layout/vList2#2"/>
    <dgm:cxn modelId="{646963B8-886F-4233-B250-C01B38AD3DEB}" type="presParOf" srcId="{CDF470D6-0864-4B86-8EFF-9DF644B45984}" destId="{7B513030-FCC8-4199-B626-DAC7162EA80F}" srcOrd="0" destOrd="0" presId="urn:microsoft.com/office/officeart/2005/8/layout/vList2#2"/>
    <dgm:cxn modelId="{F4287B2B-BBB8-49CC-80A8-09419364EFB2}" type="presParOf" srcId="{CDF470D6-0864-4B86-8EFF-9DF644B45984}" destId="{DB32F52A-A4E2-4347-9BEB-B612DA6437A5}" srcOrd="1" destOrd="0" presId="urn:microsoft.com/office/officeart/2005/8/layout/vList2#2"/>
    <dgm:cxn modelId="{2DE9E785-A7E3-46A8-BA8A-E66FD3975FB3}" type="presParOf" srcId="{CDF470D6-0864-4B86-8EFF-9DF644B45984}" destId="{623EE26D-01FA-4946-BB35-C0003ABB37AA}" srcOrd="2" destOrd="0" presId="urn:microsoft.com/office/officeart/2005/8/layout/vList2#2"/>
    <dgm:cxn modelId="{39C6F6C5-27C1-417B-B28F-FF11150F36E6}" type="presParOf" srcId="{CDF470D6-0864-4B86-8EFF-9DF644B45984}" destId="{EF8C03AC-37B2-4967-AF2E-53AAF83EDD31}" srcOrd="3" destOrd="0" presId="urn:microsoft.com/office/officeart/2005/8/layout/vList2#2"/>
    <dgm:cxn modelId="{72E5BE62-6F54-408D-A422-6B37E55E11CC}" type="presParOf" srcId="{CDF470D6-0864-4B86-8EFF-9DF644B45984}" destId="{40FD2E65-0FD2-42D3-B2ED-96EF82E2A944}" srcOrd="4" destOrd="0" presId="urn:microsoft.com/office/officeart/2005/8/layout/vList2#2"/>
    <dgm:cxn modelId="{91BA28C9-417D-45F1-AF9B-AE229AF881D6}" type="presParOf" srcId="{CDF470D6-0864-4B86-8EFF-9DF644B45984}" destId="{AC06C385-A489-47C4-9A6C-2E37A82A2071}" srcOrd="5" destOrd="0" presId="urn:microsoft.com/office/officeart/2005/8/layout/vList2#2"/>
    <dgm:cxn modelId="{A940C38D-2828-437B-819B-581C4F4F165B}" type="presParOf" srcId="{CDF470D6-0864-4B86-8EFF-9DF644B45984}" destId="{DECC3398-F513-468B-84C2-01A473AF70F4}" srcOrd="6" destOrd="0" presId="urn:microsoft.com/office/officeart/2005/8/layout/vList2#2"/>
    <dgm:cxn modelId="{411B4E84-36F8-4472-8E14-54A12DE094B3}" type="presParOf" srcId="{CDF470D6-0864-4B86-8EFF-9DF644B45984}" destId="{7AAA5D6B-BBD8-4039-9563-03C476C9876B}" srcOrd="7" destOrd="0" presId="urn:microsoft.com/office/officeart/2005/8/layout/vList2#2"/>
    <dgm:cxn modelId="{DD237BAA-4B8B-43A5-9981-447AD69547AF}" type="presParOf" srcId="{CDF470D6-0864-4B86-8EFF-9DF644B45984}" destId="{90DC5AA7-7DCC-474B-800E-6EDAA1243F86}" srcOrd="8" destOrd="0" presId="urn:microsoft.com/office/officeart/2005/8/layout/vList2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1CA2D-E416-48D4-965B-44181B4352FE}" type="doc">
      <dgm:prSet loTypeId="urn:microsoft.com/office/officeart/2005/8/layout/vList2#3" loCatId="list" qsTypeId="urn:microsoft.com/office/officeart/2005/8/quickstyle/simple1#5" qsCatId="simple" csTypeId="urn:microsoft.com/office/officeart/2005/8/colors/colorful2#2" csCatId="colorful"/>
      <dgm:spPr/>
      <dgm:t>
        <a:bodyPr/>
        <a:lstStyle/>
        <a:p>
          <a:endParaRPr lang="en-US"/>
        </a:p>
      </dgm:t>
    </dgm:pt>
    <dgm:pt modelId="{D0B0DB52-F9BB-48B2-9650-736B2AD00C88}">
      <dgm:prSet/>
      <dgm:spPr/>
      <dgm:t>
        <a:bodyPr/>
        <a:lstStyle/>
        <a:p>
          <a:pPr rtl="0"/>
          <a:r>
            <a:rPr lang="en-US" dirty="0" err="1" smtClean="0"/>
            <a:t>Kontraksi</a:t>
          </a:r>
          <a:r>
            <a:rPr lang="en-US" dirty="0" smtClean="0"/>
            <a:t> </a:t>
          </a:r>
          <a:r>
            <a:rPr lang="en-US" dirty="0" err="1" smtClean="0"/>
            <a:t>involunter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kekuatan</a:t>
          </a:r>
          <a:r>
            <a:rPr lang="en-US" dirty="0" smtClean="0"/>
            <a:t> primer, </a:t>
          </a:r>
          <a:r>
            <a:rPr lang="en-US" dirty="0" err="1" smtClean="0"/>
            <a:t>menandai</a:t>
          </a:r>
          <a:r>
            <a:rPr lang="en-US" dirty="0" smtClean="0"/>
            <a:t> </a:t>
          </a:r>
          <a:r>
            <a:rPr lang="en-US" dirty="0" err="1" smtClean="0"/>
            <a:t>dimulainya</a:t>
          </a:r>
          <a:r>
            <a:rPr lang="en-US" dirty="0" smtClean="0"/>
            <a:t> </a:t>
          </a:r>
          <a:r>
            <a:rPr lang="en-US" dirty="0" err="1" smtClean="0"/>
            <a:t>persalinan</a:t>
          </a:r>
          <a:r>
            <a:rPr lang="en-US" dirty="0" smtClean="0"/>
            <a:t>.</a:t>
          </a:r>
          <a:endParaRPr lang="en-US" dirty="0"/>
        </a:p>
      </dgm:t>
    </dgm:pt>
    <dgm:pt modelId="{0908C727-F308-4A30-87A5-E4B18A0A6923}" cxnId="{7CC46250-9B9A-4BCC-8193-106CCD513F1A}" type="parTrans">
      <dgm:prSet/>
      <dgm:spPr/>
      <dgm:t>
        <a:bodyPr/>
        <a:lstStyle/>
        <a:p>
          <a:endParaRPr lang="en-US"/>
        </a:p>
      </dgm:t>
    </dgm:pt>
    <dgm:pt modelId="{A4A08D3B-F712-4DAE-B1B9-163792F937FD}" cxnId="{7CC46250-9B9A-4BCC-8193-106CCD513F1A}" type="sibTrans">
      <dgm:prSet/>
      <dgm:spPr/>
      <dgm:t>
        <a:bodyPr/>
        <a:lstStyle/>
        <a:p>
          <a:endParaRPr lang="en-US"/>
        </a:p>
      </dgm:t>
    </dgm:pt>
    <dgm:pt modelId="{44DA899B-9284-4231-8D66-D506D4BDA002}">
      <dgm:prSet/>
      <dgm:spPr/>
      <dgm:t>
        <a:bodyPr/>
        <a:lstStyle/>
        <a:p>
          <a:pPr rtl="0"/>
          <a:r>
            <a:rPr lang="en-US" dirty="0" err="1" smtClean="0"/>
            <a:t>Durasi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lama </a:t>
          </a:r>
          <a:r>
            <a:rPr lang="en-US" dirty="0" err="1" smtClean="0"/>
            <a:t>kontraksi</a:t>
          </a:r>
          <a:endParaRPr lang="en-US" dirty="0"/>
        </a:p>
      </dgm:t>
    </dgm:pt>
    <dgm:pt modelId="{7243200C-5E30-4ACD-9E45-9CE406F58F65}" cxnId="{39E7FDEE-8CD1-4DCB-A513-1ED6D40E29E5}" type="parTrans">
      <dgm:prSet/>
      <dgm:spPr/>
      <dgm:t>
        <a:bodyPr/>
        <a:lstStyle/>
        <a:p>
          <a:endParaRPr lang="en-US"/>
        </a:p>
      </dgm:t>
    </dgm:pt>
    <dgm:pt modelId="{346C9630-FCA2-4DCA-8751-1C193BE91FFC}" cxnId="{39E7FDEE-8CD1-4DCB-A513-1ED6D40E29E5}" type="sibTrans">
      <dgm:prSet/>
      <dgm:spPr/>
      <dgm:t>
        <a:bodyPr/>
        <a:lstStyle/>
        <a:p>
          <a:endParaRPr lang="en-US"/>
        </a:p>
      </dgm:t>
    </dgm:pt>
    <dgm:pt modelId="{AB8B2F88-E365-4790-93EB-98320F3D89F1}">
      <dgm:prSet/>
      <dgm:spPr/>
      <dgm:t>
        <a:bodyPr/>
        <a:lstStyle/>
        <a:p>
          <a:pPr rtl="0"/>
          <a:r>
            <a:rPr lang="en-US" dirty="0" err="1" smtClean="0"/>
            <a:t>intensitas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kekuatan</a:t>
          </a:r>
          <a:r>
            <a:rPr lang="en-US" dirty="0" smtClean="0"/>
            <a:t> </a:t>
          </a:r>
          <a:r>
            <a:rPr lang="en-US" dirty="0" err="1" smtClean="0"/>
            <a:t>kontraksi</a:t>
          </a:r>
          <a:r>
            <a:rPr lang="en-US" dirty="0" smtClean="0"/>
            <a:t>.</a:t>
          </a:r>
          <a:endParaRPr lang="en-US" dirty="0"/>
        </a:p>
      </dgm:t>
    </dgm:pt>
    <dgm:pt modelId="{50769111-EF4D-40CB-8198-49D33CBF3983}" cxnId="{AE1292C7-EE24-4D38-9FD3-77A8048B191B}" type="parTrans">
      <dgm:prSet/>
      <dgm:spPr/>
      <dgm:t>
        <a:bodyPr/>
        <a:lstStyle/>
        <a:p>
          <a:endParaRPr lang="en-US"/>
        </a:p>
      </dgm:t>
    </dgm:pt>
    <dgm:pt modelId="{842DDC3D-BA87-434D-A64B-7E2DD0150985}" cxnId="{AE1292C7-EE24-4D38-9FD3-77A8048B191B}" type="sibTrans">
      <dgm:prSet/>
      <dgm:spPr/>
      <dgm:t>
        <a:bodyPr/>
        <a:lstStyle/>
        <a:p>
          <a:endParaRPr lang="en-US"/>
        </a:p>
      </dgm:t>
    </dgm:pt>
    <dgm:pt modelId="{8D33D3EE-7442-4524-90F0-C9E874A2716D}" type="pres">
      <dgm:prSet presAssocID="{DA31CA2D-E416-48D4-965B-44181B4352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7D2B4-8F25-481B-A318-721DF8461B06}" type="pres">
      <dgm:prSet presAssocID="{D0B0DB52-F9BB-48B2-9650-736B2AD00C8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27EFD-D30C-49B0-A9CC-3EB43FA87B49}" type="pres">
      <dgm:prSet presAssocID="{A4A08D3B-F712-4DAE-B1B9-163792F937FD}" presName="spacer" presStyleCnt="0"/>
      <dgm:spPr/>
    </dgm:pt>
    <dgm:pt modelId="{AF028820-9600-4599-A086-4D20EAA0D6D2}" type="pres">
      <dgm:prSet presAssocID="{44DA899B-9284-4231-8D66-D506D4BDA0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87B75-B966-4795-B82B-B6BCE2123A07}" type="pres">
      <dgm:prSet presAssocID="{346C9630-FCA2-4DCA-8751-1C193BE91FFC}" presName="spacer" presStyleCnt="0"/>
      <dgm:spPr/>
    </dgm:pt>
    <dgm:pt modelId="{CBD125FD-ECB3-430A-9CA7-617C248F6834}" type="pres">
      <dgm:prSet presAssocID="{AB8B2F88-E365-4790-93EB-98320F3D89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FDEE-8CD1-4DCB-A513-1ED6D40E29E5}" srcId="{DA31CA2D-E416-48D4-965B-44181B4352FE}" destId="{44DA899B-9284-4231-8D66-D506D4BDA002}" srcOrd="1" destOrd="0" parTransId="{7243200C-5E30-4ACD-9E45-9CE406F58F65}" sibTransId="{346C9630-FCA2-4DCA-8751-1C193BE91FFC}"/>
    <dgm:cxn modelId="{BFC0E28D-6A6C-4B94-9CA9-218DF72EF5CE}" type="presOf" srcId="{D0B0DB52-F9BB-48B2-9650-736B2AD00C88}" destId="{DE07D2B4-8F25-481B-A318-721DF8461B06}" srcOrd="0" destOrd="0" presId="urn:microsoft.com/office/officeart/2005/8/layout/vList2#3"/>
    <dgm:cxn modelId="{AE1292C7-EE24-4D38-9FD3-77A8048B191B}" srcId="{DA31CA2D-E416-48D4-965B-44181B4352FE}" destId="{AB8B2F88-E365-4790-93EB-98320F3D89F1}" srcOrd="2" destOrd="0" parTransId="{50769111-EF4D-40CB-8198-49D33CBF3983}" sibTransId="{842DDC3D-BA87-434D-A64B-7E2DD0150985}"/>
    <dgm:cxn modelId="{FD6286D5-197D-4211-9B0E-BE7887499994}" type="presOf" srcId="{AB8B2F88-E365-4790-93EB-98320F3D89F1}" destId="{CBD125FD-ECB3-430A-9CA7-617C248F6834}" srcOrd="0" destOrd="0" presId="urn:microsoft.com/office/officeart/2005/8/layout/vList2#3"/>
    <dgm:cxn modelId="{7CC46250-9B9A-4BCC-8193-106CCD513F1A}" srcId="{DA31CA2D-E416-48D4-965B-44181B4352FE}" destId="{D0B0DB52-F9BB-48B2-9650-736B2AD00C88}" srcOrd="0" destOrd="0" parTransId="{0908C727-F308-4A30-87A5-E4B18A0A6923}" sibTransId="{A4A08D3B-F712-4DAE-B1B9-163792F937FD}"/>
    <dgm:cxn modelId="{9D50FB62-6C5E-4F4C-B5BF-5EA9E0443647}" type="presOf" srcId="{44DA899B-9284-4231-8D66-D506D4BDA002}" destId="{AF028820-9600-4599-A086-4D20EAA0D6D2}" srcOrd="0" destOrd="0" presId="urn:microsoft.com/office/officeart/2005/8/layout/vList2#3"/>
    <dgm:cxn modelId="{78FE040D-64A4-4906-9817-169F097C1044}" type="presOf" srcId="{DA31CA2D-E416-48D4-965B-44181B4352FE}" destId="{8D33D3EE-7442-4524-90F0-C9E874A2716D}" srcOrd="0" destOrd="0" presId="urn:microsoft.com/office/officeart/2005/8/layout/vList2#3"/>
    <dgm:cxn modelId="{F23ADF5C-935F-4FA4-8D8E-C31C2DB228BA}" type="presParOf" srcId="{8D33D3EE-7442-4524-90F0-C9E874A2716D}" destId="{DE07D2B4-8F25-481B-A318-721DF8461B06}" srcOrd="0" destOrd="0" presId="urn:microsoft.com/office/officeart/2005/8/layout/vList2#3"/>
    <dgm:cxn modelId="{3C00618A-ADDD-49BD-AFA3-27644DCBFAD0}" type="presParOf" srcId="{8D33D3EE-7442-4524-90F0-C9E874A2716D}" destId="{62227EFD-D30C-49B0-A9CC-3EB43FA87B49}" srcOrd="1" destOrd="0" presId="urn:microsoft.com/office/officeart/2005/8/layout/vList2#3"/>
    <dgm:cxn modelId="{67D13F48-BA41-4E1A-9533-85A76B34A8E6}" type="presParOf" srcId="{8D33D3EE-7442-4524-90F0-C9E874A2716D}" destId="{AF028820-9600-4599-A086-4D20EAA0D6D2}" srcOrd="2" destOrd="0" presId="urn:microsoft.com/office/officeart/2005/8/layout/vList2#3"/>
    <dgm:cxn modelId="{9A52EC1C-2B09-45A9-B719-B60B40767AEA}" type="presParOf" srcId="{8D33D3EE-7442-4524-90F0-C9E874A2716D}" destId="{F8C87B75-B966-4795-B82B-B6BCE2123A07}" srcOrd="3" destOrd="0" presId="urn:microsoft.com/office/officeart/2005/8/layout/vList2#3"/>
    <dgm:cxn modelId="{A59872FC-7E26-4F4B-B96C-5EDEBC55BE5D}" type="presParOf" srcId="{8D33D3EE-7442-4524-90F0-C9E874A2716D}" destId="{CBD125FD-ECB3-430A-9CA7-617C248F6834}" srcOrd="4" destOrd="0" presId="urn:microsoft.com/office/officeart/2005/8/layout/vList2#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B96455-F063-4D09-BD08-FDBFB8021CAD}" type="doc">
      <dgm:prSet loTypeId="urn:microsoft.com/office/officeart/2005/8/layout/vList2#4" loCatId="list" qsTypeId="urn:microsoft.com/office/officeart/2005/8/quickstyle/simple1#6" qsCatId="simple" csTypeId="urn:microsoft.com/office/officeart/2005/8/colors/colorful3#3" csCatId="colorful"/>
      <dgm:spPr/>
      <dgm:t>
        <a:bodyPr/>
        <a:lstStyle/>
        <a:p>
          <a:endParaRPr lang="en-US"/>
        </a:p>
      </dgm:t>
    </dgm:pt>
    <dgm:pt modelId="{A2F4E9AD-EB78-436E-B2E0-83B499261069}">
      <dgm:prSet/>
      <dgm:spPr/>
      <dgm:t>
        <a:bodyPr/>
        <a:lstStyle/>
        <a:p>
          <a:pPr rtl="0"/>
          <a:r>
            <a:rPr lang="en-US" dirty="0" smtClean="0"/>
            <a:t>Effacement </a:t>
          </a:r>
          <a:r>
            <a:rPr lang="en-US" dirty="0" err="1" smtClean="0"/>
            <a:t>serviks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pemendekan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penipisan</a:t>
          </a:r>
          <a:r>
            <a:rPr lang="en-US" dirty="0" smtClean="0"/>
            <a:t> </a:t>
          </a:r>
          <a:r>
            <a:rPr lang="en-US" dirty="0" err="1" smtClean="0"/>
            <a:t>serviks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tahap</a:t>
          </a:r>
          <a:r>
            <a:rPr lang="en-US" dirty="0" smtClean="0"/>
            <a:t> </a:t>
          </a:r>
          <a:r>
            <a:rPr lang="en-US" dirty="0" err="1" smtClean="0"/>
            <a:t>pertama</a:t>
          </a:r>
          <a:r>
            <a:rPr lang="en-US" dirty="0" smtClean="0"/>
            <a:t> </a:t>
          </a:r>
          <a:r>
            <a:rPr lang="en-US" dirty="0" err="1" smtClean="0"/>
            <a:t>persalinan</a:t>
          </a:r>
          <a:r>
            <a:rPr lang="en-US" dirty="0" smtClean="0"/>
            <a:t>.</a:t>
          </a:r>
          <a:endParaRPr lang="en-US" dirty="0"/>
        </a:p>
      </dgm:t>
    </dgm:pt>
    <dgm:pt modelId="{FA1B8ABC-8E34-41BC-9BC4-0BF299839557}" cxnId="{03F50460-68DE-424C-90F9-8CD4DBA80B5D}" type="parTrans">
      <dgm:prSet/>
      <dgm:spPr/>
      <dgm:t>
        <a:bodyPr/>
        <a:lstStyle/>
        <a:p>
          <a:endParaRPr lang="en-US"/>
        </a:p>
      </dgm:t>
    </dgm:pt>
    <dgm:pt modelId="{A7C8BA73-276C-499A-8EDC-D09584989979}" cxnId="{03F50460-68DE-424C-90F9-8CD4DBA80B5D}" type="sibTrans">
      <dgm:prSet/>
      <dgm:spPr/>
      <dgm:t>
        <a:bodyPr/>
        <a:lstStyle/>
        <a:p>
          <a:endParaRPr lang="en-US"/>
        </a:p>
      </dgm:t>
    </dgm:pt>
    <dgm:pt modelId="{355892AA-1794-4E0C-A949-B569993BC67B}">
      <dgm:prSet/>
      <dgm:spPr/>
      <dgm:t>
        <a:bodyPr/>
        <a:lstStyle/>
        <a:p>
          <a:pPr rtl="0"/>
          <a:r>
            <a:rPr lang="en-US" dirty="0" err="1" smtClean="0"/>
            <a:t>Dilatasi</a:t>
          </a:r>
          <a:r>
            <a:rPr lang="en-US" dirty="0" smtClean="0"/>
            <a:t> </a:t>
          </a:r>
          <a:r>
            <a:rPr lang="en-US" dirty="0" err="1" smtClean="0"/>
            <a:t>serviks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pembesaran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pelebaran</a:t>
          </a:r>
          <a:r>
            <a:rPr lang="en-US" dirty="0" smtClean="0"/>
            <a:t> </a:t>
          </a:r>
          <a:r>
            <a:rPr lang="en-US" dirty="0" err="1" smtClean="0"/>
            <a:t>muara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saluran</a:t>
          </a:r>
          <a:r>
            <a:rPr lang="en-US" dirty="0" smtClean="0"/>
            <a:t> </a:t>
          </a:r>
          <a:r>
            <a:rPr lang="en-US" dirty="0" err="1" smtClean="0"/>
            <a:t>serviks</a:t>
          </a:r>
          <a:r>
            <a:rPr lang="en-US" dirty="0" smtClean="0"/>
            <a:t>, yang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awal</a:t>
          </a:r>
          <a:r>
            <a:rPr lang="en-US" dirty="0" smtClean="0"/>
            <a:t> </a:t>
          </a:r>
          <a:r>
            <a:rPr lang="en-US" dirty="0" err="1" smtClean="0"/>
            <a:t>persalinan</a:t>
          </a:r>
          <a:endParaRPr lang="en-US" dirty="0"/>
        </a:p>
      </dgm:t>
    </dgm:pt>
    <dgm:pt modelId="{4FC2B813-3A28-4262-AD4B-C2F639634D2E}" cxnId="{A3DEE36F-35D9-4AC9-B7CC-B0CA5BEB007D}" type="parTrans">
      <dgm:prSet/>
      <dgm:spPr/>
      <dgm:t>
        <a:bodyPr/>
        <a:lstStyle/>
        <a:p>
          <a:endParaRPr lang="en-US"/>
        </a:p>
      </dgm:t>
    </dgm:pt>
    <dgm:pt modelId="{D3742BA1-DEE8-4A49-948C-AF1175AD21E9}" cxnId="{A3DEE36F-35D9-4AC9-B7CC-B0CA5BEB007D}" type="sibTrans">
      <dgm:prSet/>
      <dgm:spPr/>
      <dgm:t>
        <a:bodyPr/>
        <a:lstStyle/>
        <a:p>
          <a:endParaRPr lang="en-US"/>
        </a:p>
      </dgm:t>
    </dgm:pt>
    <dgm:pt modelId="{33320025-E657-4927-822B-A615DEEE1521}" type="pres">
      <dgm:prSet presAssocID="{ABB96455-F063-4D09-BD08-FDBFB8021C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529A4-A7E7-4802-B1D2-E71DB0DFD559}" type="pres">
      <dgm:prSet presAssocID="{A2F4E9AD-EB78-436E-B2E0-83B49926106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F7D-EB5F-449E-A3D3-0FEB5323F4C1}" type="pres">
      <dgm:prSet presAssocID="{A7C8BA73-276C-499A-8EDC-D09584989979}" presName="spacer" presStyleCnt="0"/>
      <dgm:spPr/>
    </dgm:pt>
    <dgm:pt modelId="{64E8B900-D9A1-4B68-B5A7-0EB2300DD0AF}" type="pres">
      <dgm:prSet presAssocID="{355892AA-1794-4E0C-A949-B569993BC6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DEE36F-35D9-4AC9-B7CC-B0CA5BEB007D}" srcId="{ABB96455-F063-4D09-BD08-FDBFB8021CAD}" destId="{355892AA-1794-4E0C-A949-B569993BC67B}" srcOrd="1" destOrd="0" parTransId="{4FC2B813-3A28-4262-AD4B-C2F639634D2E}" sibTransId="{D3742BA1-DEE8-4A49-948C-AF1175AD21E9}"/>
    <dgm:cxn modelId="{8FF3FB46-0AD6-4D47-AE28-886F703545C7}" type="presOf" srcId="{355892AA-1794-4E0C-A949-B569993BC67B}" destId="{64E8B900-D9A1-4B68-B5A7-0EB2300DD0AF}" srcOrd="0" destOrd="0" presId="urn:microsoft.com/office/officeart/2005/8/layout/vList2#4"/>
    <dgm:cxn modelId="{01A2DCC5-212C-4045-87C5-897AD8672946}" type="presOf" srcId="{A2F4E9AD-EB78-436E-B2E0-83B499261069}" destId="{26D529A4-A7E7-4802-B1D2-E71DB0DFD559}" srcOrd="0" destOrd="0" presId="urn:microsoft.com/office/officeart/2005/8/layout/vList2#4"/>
    <dgm:cxn modelId="{03F50460-68DE-424C-90F9-8CD4DBA80B5D}" srcId="{ABB96455-F063-4D09-BD08-FDBFB8021CAD}" destId="{A2F4E9AD-EB78-436E-B2E0-83B499261069}" srcOrd="0" destOrd="0" parTransId="{FA1B8ABC-8E34-41BC-9BC4-0BF299839557}" sibTransId="{A7C8BA73-276C-499A-8EDC-D09584989979}"/>
    <dgm:cxn modelId="{F9D30405-C620-4985-90A1-4D37A134E44A}" type="presOf" srcId="{ABB96455-F063-4D09-BD08-FDBFB8021CAD}" destId="{33320025-E657-4927-822B-A615DEEE1521}" srcOrd="0" destOrd="0" presId="urn:microsoft.com/office/officeart/2005/8/layout/vList2#4"/>
    <dgm:cxn modelId="{16CE187A-7378-4067-BC77-355384CCAA88}" type="presParOf" srcId="{33320025-E657-4927-822B-A615DEEE1521}" destId="{26D529A4-A7E7-4802-B1D2-E71DB0DFD559}" srcOrd="0" destOrd="0" presId="urn:microsoft.com/office/officeart/2005/8/layout/vList2#4"/>
    <dgm:cxn modelId="{D23DC1DD-02D2-4216-99AF-CF0AB941D9DC}" type="presParOf" srcId="{33320025-E657-4927-822B-A615DEEE1521}" destId="{EF789F7D-EB5F-449E-A3D3-0FEB5323F4C1}" srcOrd="1" destOrd="0" presId="urn:microsoft.com/office/officeart/2005/8/layout/vList2#4"/>
    <dgm:cxn modelId="{F4F7865D-0335-48B5-8336-B30A18B3432B}" type="presParOf" srcId="{33320025-E657-4927-822B-A615DEEE1521}" destId="{64E8B900-D9A1-4B68-B5A7-0EB2300DD0AF}" srcOrd="2" destOrd="0" presId="urn:microsoft.com/office/officeart/2005/8/layout/vList2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3A9241-974B-4CFC-B6EE-EE72A7427A1F}" type="doc">
      <dgm:prSet loTypeId="urn:microsoft.com/office/officeart/2005/8/layout/vList2#5" loCatId="list" qsTypeId="urn:microsoft.com/office/officeart/2005/8/quickstyle/simple1#7" qsCatId="simple" csTypeId="urn:microsoft.com/office/officeart/2005/8/colors/colorful5#1" csCatId="colorful"/>
      <dgm:spPr/>
      <dgm:t>
        <a:bodyPr/>
        <a:lstStyle/>
        <a:p>
          <a:endParaRPr lang="en-US"/>
        </a:p>
      </dgm:t>
    </dgm:pt>
    <dgm:pt modelId="{85004A16-D6DD-428F-B455-6EA72A389667}">
      <dgm:prSet/>
      <dgm:spPr/>
      <dgm:t>
        <a:bodyPr/>
        <a:lstStyle/>
        <a:p>
          <a:pPr rtl="0"/>
          <a:r>
            <a:rPr lang="en-US" dirty="0" smtClean="0"/>
            <a:t>His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mengejan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bersamaan</a:t>
          </a:r>
          <a:r>
            <a:rPr lang="en-US" dirty="0" smtClean="0"/>
            <a:t>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kekuatannya</a:t>
          </a:r>
          <a:r>
            <a:rPr lang="en-US" dirty="0" smtClean="0"/>
            <a:t> optimal.</a:t>
          </a:r>
          <a:endParaRPr lang="en-US" dirty="0"/>
        </a:p>
      </dgm:t>
    </dgm:pt>
    <dgm:pt modelId="{4DA0DB2C-07A0-4988-9106-6DC358B03116}" cxnId="{38BDC7CB-69C6-41CB-9449-8BD8EAA0E8F6}" type="parTrans">
      <dgm:prSet/>
      <dgm:spPr/>
      <dgm:t>
        <a:bodyPr/>
        <a:lstStyle/>
        <a:p>
          <a:endParaRPr lang="en-US"/>
        </a:p>
      </dgm:t>
    </dgm:pt>
    <dgm:pt modelId="{93F9FF65-628A-49A8-93D0-625B30E8F92C}" cxnId="{38BDC7CB-69C6-41CB-9449-8BD8EAA0E8F6}" type="sibTrans">
      <dgm:prSet/>
      <dgm:spPr/>
      <dgm:t>
        <a:bodyPr/>
        <a:lstStyle/>
        <a:p>
          <a:endParaRPr lang="en-US"/>
        </a:p>
      </dgm:t>
    </dgm:pt>
    <dgm:pt modelId="{99F63876-F3F2-45A1-997A-799E8594D660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mengejan</a:t>
          </a:r>
          <a:r>
            <a:rPr lang="en-US" dirty="0" smtClean="0"/>
            <a:t> </a:t>
          </a:r>
          <a:r>
            <a:rPr lang="en-US" dirty="0" err="1" smtClean="0"/>
            <a:t>ditarik</a:t>
          </a:r>
          <a:r>
            <a:rPr lang="en-US" dirty="0" smtClean="0"/>
            <a:t> </a:t>
          </a:r>
          <a:r>
            <a:rPr lang="en-US" dirty="0" err="1" smtClean="0"/>
            <a:t>sedalam</a:t>
          </a:r>
          <a:r>
            <a:rPr lang="en-US" dirty="0" smtClean="0"/>
            <a:t> </a:t>
          </a:r>
          <a:r>
            <a:rPr lang="en-US" dirty="0" err="1" smtClean="0"/>
            <a:t>mungkin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dipertahankan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demikian</a:t>
          </a:r>
          <a:r>
            <a:rPr lang="en-US" dirty="0" smtClean="0"/>
            <a:t> </a:t>
          </a:r>
          <a:r>
            <a:rPr lang="en-US" dirty="0" err="1" smtClean="0"/>
            <a:t>diafragma</a:t>
          </a:r>
          <a:r>
            <a:rPr lang="en-US" dirty="0" smtClean="0"/>
            <a:t> abdominal </a:t>
          </a:r>
          <a:r>
            <a:rPr lang="en-US" dirty="0" err="1" smtClean="0"/>
            <a:t>membantu</a:t>
          </a:r>
          <a:r>
            <a:rPr lang="en-US" dirty="0" smtClean="0"/>
            <a:t> </a:t>
          </a:r>
          <a:r>
            <a:rPr lang="en-US" dirty="0" err="1" smtClean="0"/>
            <a:t>dorongan</a:t>
          </a:r>
          <a:r>
            <a:rPr lang="en-US" dirty="0" smtClean="0"/>
            <a:t> </a:t>
          </a:r>
          <a:r>
            <a:rPr lang="en-US" dirty="0" err="1" smtClean="0"/>
            <a:t>kearah</a:t>
          </a:r>
          <a:r>
            <a:rPr lang="en-US" dirty="0" smtClean="0"/>
            <a:t> </a:t>
          </a:r>
          <a:r>
            <a:rPr lang="en-US" dirty="0" err="1" smtClean="0"/>
            <a:t>jalan</a:t>
          </a:r>
          <a:r>
            <a:rPr lang="en-US" dirty="0" smtClean="0"/>
            <a:t> </a:t>
          </a:r>
          <a:r>
            <a:rPr lang="en-US" dirty="0" err="1" smtClean="0"/>
            <a:t>lahir</a:t>
          </a:r>
          <a:r>
            <a:rPr lang="en-US" dirty="0" smtClean="0"/>
            <a:t>.</a:t>
          </a:r>
          <a:r>
            <a:rPr lang="en-US" dirty="0"/>
            <a:t/>
          </a:r>
          <a:endParaRPr lang="en-US" dirty="0"/>
        </a:p>
      </dgm:t>
    </dgm:pt>
    <dgm:pt modelId="{A05A13AF-6A0E-49D1-B6F2-CB056FEDBE3D}" cxnId="{A72B760F-2BCB-4ED1-8DC3-B59B50EF0B85}" type="parTrans">
      <dgm:prSet/>
      <dgm:spPr/>
      <dgm:t>
        <a:bodyPr/>
        <a:lstStyle/>
        <a:p>
          <a:endParaRPr lang="en-US"/>
        </a:p>
      </dgm:t>
    </dgm:pt>
    <dgm:pt modelId="{C204F906-A44F-460F-89F8-1996CDDD84D1}" cxnId="{A72B760F-2BCB-4ED1-8DC3-B59B50EF0B85}" type="sibTrans">
      <dgm:prSet/>
      <dgm:spPr/>
      <dgm:t>
        <a:bodyPr/>
        <a:lstStyle/>
        <a:p>
          <a:endParaRPr lang="en-US"/>
        </a:p>
      </dgm:t>
    </dgm:pt>
    <dgm:pt modelId="{72379D74-236B-4DE7-B17E-5BD342622DDC}">
      <dgm:prSet/>
      <dgm:spPr/>
      <dgm:t>
        <a:bodyPr/>
        <a:lstStyle/>
        <a:p>
          <a:pPr rtl="0"/>
          <a:r>
            <a:rPr lang="en-US" dirty="0" err="1" smtClean="0"/>
            <a:t>Bila</a:t>
          </a:r>
          <a:r>
            <a:rPr lang="en-US" dirty="0" smtClean="0"/>
            <a:t> </a:t>
          </a:r>
          <a:r>
            <a:rPr lang="en-US" dirty="0" err="1" smtClean="0"/>
            <a:t>lelah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his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berlangsung</a:t>
          </a:r>
          <a:r>
            <a:rPr lang="en-US" dirty="0" smtClean="0"/>
            <a:t>, </a:t>
          </a:r>
          <a:r>
            <a:rPr lang="en-US" dirty="0" err="1" smtClean="0"/>
            <a:t>nafas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dikeluarkan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selanjutnya</a:t>
          </a:r>
          <a:r>
            <a:rPr lang="en-US" dirty="0" smtClean="0"/>
            <a:t> </a:t>
          </a:r>
          <a:r>
            <a:rPr lang="en-US" dirty="0" err="1" smtClean="0"/>
            <a:t>ditarik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utnuk</a:t>
          </a:r>
          <a:r>
            <a:rPr lang="en-US" dirty="0" smtClean="0"/>
            <a:t> </a:t>
          </a:r>
          <a:r>
            <a:rPr lang="en-US" dirty="0" err="1" smtClean="0"/>
            <a:t>dipergunakan</a:t>
          </a:r>
          <a:r>
            <a:rPr lang="en-US" dirty="0" smtClean="0"/>
            <a:t> </a:t>
          </a:r>
          <a:r>
            <a:rPr lang="en-US" dirty="0" err="1" smtClean="0"/>
            <a:t>mengejan</a:t>
          </a:r>
          <a:r>
            <a:rPr lang="en-US" dirty="0" smtClean="0"/>
            <a:t>.</a:t>
          </a:r>
          <a:endParaRPr lang="en-US" dirty="0"/>
        </a:p>
      </dgm:t>
    </dgm:pt>
    <dgm:pt modelId="{6D86C18B-5C9D-4EA3-9C72-A90116A17626}" cxnId="{EA385E8F-14D6-47AB-9395-6D3C75042EE0}" type="parTrans">
      <dgm:prSet/>
      <dgm:spPr/>
      <dgm:t>
        <a:bodyPr/>
        <a:lstStyle/>
        <a:p>
          <a:endParaRPr lang="en-US"/>
        </a:p>
      </dgm:t>
    </dgm:pt>
    <dgm:pt modelId="{C2B3A6C1-3D31-4E05-9317-C934F23AA55F}" cxnId="{EA385E8F-14D6-47AB-9395-6D3C75042EE0}" type="sibTrans">
      <dgm:prSet/>
      <dgm:spPr/>
      <dgm:t>
        <a:bodyPr/>
        <a:lstStyle/>
        <a:p>
          <a:endParaRPr lang="en-US"/>
        </a:p>
      </dgm:t>
    </dgm:pt>
    <dgm:pt modelId="{E5C5B489-0DA9-41CA-ABDD-22E7FB7B8827}" type="pres">
      <dgm:prSet presAssocID="{103A9241-974B-4CFC-B6EE-EE72A7427A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A10BB6-33E2-460B-AA08-97A063B85869}" type="pres">
      <dgm:prSet presAssocID="{85004A16-D6DD-428F-B455-6EA72A3896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B31E3-B547-4976-A44A-43A975955144}" type="pres">
      <dgm:prSet presAssocID="{93F9FF65-628A-49A8-93D0-625B30E8F92C}" presName="spacer" presStyleCnt="0"/>
      <dgm:spPr/>
    </dgm:pt>
    <dgm:pt modelId="{07AFB895-652A-4BCE-878D-C2FFA259B8A8}" type="pres">
      <dgm:prSet presAssocID="{99F63876-F3F2-45A1-997A-799E8594D66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B2AF2-B574-4541-801F-3A6026BD8BC0}" type="pres">
      <dgm:prSet presAssocID="{C204F906-A44F-460F-89F8-1996CDDD84D1}" presName="spacer" presStyleCnt="0"/>
      <dgm:spPr/>
    </dgm:pt>
    <dgm:pt modelId="{A40A0F1F-2D9A-4E9D-AB14-60AF032F9B79}" type="pres">
      <dgm:prSet presAssocID="{72379D74-236B-4DE7-B17E-5BD342622D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DC7CB-69C6-41CB-9449-8BD8EAA0E8F6}" srcId="{103A9241-974B-4CFC-B6EE-EE72A7427A1F}" destId="{85004A16-D6DD-428F-B455-6EA72A389667}" srcOrd="0" destOrd="0" parTransId="{4DA0DB2C-07A0-4988-9106-6DC358B03116}" sibTransId="{93F9FF65-628A-49A8-93D0-625B30E8F92C}"/>
    <dgm:cxn modelId="{A72B760F-2BCB-4ED1-8DC3-B59B50EF0B85}" srcId="{103A9241-974B-4CFC-B6EE-EE72A7427A1F}" destId="{99F63876-F3F2-45A1-997A-799E8594D660}" srcOrd="1" destOrd="0" parTransId="{A05A13AF-6A0E-49D1-B6F2-CB056FEDBE3D}" sibTransId="{C204F906-A44F-460F-89F8-1996CDDD84D1}"/>
    <dgm:cxn modelId="{EA385E8F-14D6-47AB-9395-6D3C75042EE0}" srcId="{103A9241-974B-4CFC-B6EE-EE72A7427A1F}" destId="{72379D74-236B-4DE7-B17E-5BD342622DDC}" srcOrd="2" destOrd="0" parTransId="{6D86C18B-5C9D-4EA3-9C72-A90116A17626}" sibTransId="{C2B3A6C1-3D31-4E05-9317-C934F23AA55F}"/>
    <dgm:cxn modelId="{41916205-DDF1-4CA6-8FC7-7AD29BA16786}" type="presOf" srcId="{103A9241-974B-4CFC-B6EE-EE72A7427A1F}" destId="{E5C5B489-0DA9-41CA-ABDD-22E7FB7B8827}" srcOrd="0" destOrd="0" presId="urn:microsoft.com/office/officeart/2005/8/layout/vList2#5"/>
    <dgm:cxn modelId="{0B00267E-DF61-41FA-80E8-1CAD352FDB6C}" type="presParOf" srcId="{E5C5B489-0DA9-41CA-ABDD-22E7FB7B8827}" destId="{3DA10BB6-33E2-460B-AA08-97A063B85869}" srcOrd="0" destOrd="0" presId="urn:microsoft.com/office/officeart/2005/8/layout/vList2#5"/>
    <dgm:cxn modelId="{97A83B79-B4BD-4BC5-A509-939AA25B7C92}" type="presOf" srcId="{85004A16-D6DD-428F-B455-6EA72A389667}" destId="{3DA10BB6-33E2-460B-AA08-97A063B85869}" srcOrd="0" destOrd="0" presId="urn:microsoft.com/office/officeart/2005/8/layout/vList2#5"/>
    <dgm:cxn modelId="{D52FA0BE-FFA3-44E6-B64F-B1A8470252D5}" type="presParOf" srcId="{E5C5B489-0DA9-41CA-ABDD-22E7FB7B8827}" destId="{AD5B31E3-B547-4976-A44A-43A975955144}" srcOrd="1" destOrd="0" presId="urn:microsoft.com/office/officeart/2005/8/layout/vList2#5"/>
    <dgm:cxn modelId="{C1C7BC1B-C259-4A56-807C-D44A60E0EEB7}" type="presParOf" srcId="{E5C5B489-0DA9-41CA-ABDD-22E7FB7B8827}" destId="{07AFB895-652A-4BCE-878D-C2FFA259B8A8}" srcOrd="2" destOrd="0" presId="urn:microsoft.com/office/officeart/2005/8/layout/vList2#5"/>
    <dgm:cxn modelId="{04B6D22B-0C73-4B33-BC78-DB727D12BC2F}" type="presOf" srcId="{99F63876-F3F2-45A1-997A-799E8594D660}" destId="{07AFB895-652A-4BCE-878D-C2FFA259B8A8}" srcOrd="0" destOrd="0" presId="urn:microsoft.com/office/officeart/2005/8/layout/vList2#5"/>
    <dgm:cxn modelId="{6D993BC5-1147-4A88-94A1-9B88A326FDEC}" type="presParOf" srcId="{E5C5B489-0DA9-41CA-ABDD-22E7FB7B8827}" destId="{BE4B2AF2-B574-4541-801F-3A6026BD8BC0}" srcOrd="3" destOrd="0" presId="urn:microsoft.com/office/officeart/2005/8/layout/vList2#5"/>
    <dgm:cxn modelId="{5DDB887D-D0BD-44DC-9BCF-9F233D2F5C4F}" type="presParOf" srcId="{E5C5B489-0DA9-41CA-ABDD-22E7FB7B8827}" destId="{A40A0F1F-2D9A-4E9D-AB14-60AF032F9B79}" srcOrd="4" destOrd="0" presId="urn:microsoft.com/office/officeart/2005/8/layout/vList2#5"/>
    <dgm:cxn modelId="{4621D76F-2AD1-4D48-8BF1-D09243096E61}" type="presOf" srcId="{72379D74-236B-4DE7-B17E-5BD342622DDC}" destId="{A40A0F1F-2D9A-4E9D-AB14-60AF032F9B79}" srcOrd="0" destOrd="0" presId="urn:microsoft.com/office/officeart/2005/8/layout/vList2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80A49A-1941-4E12-BD62-D97D1B29C21D}" type="doc">
      <dgm:prSet loTypeId="urn:microsoft.com/office/officeart/2005/8/layout/vList2#6" loCatId="list" qsTypeId="urn:microsoft.com/office/officeart/2005/8/quickstyle/simple1#8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3AF37655-FC15-43A2-86C1-7043F02C39FE}">
      <dgm:prSet/>
      <dgm:spPr/>
      <dgm:t>
        <a:bodyPr/>
        <a:lstStyle/>
        <a:p>
          <a:pPr rtl="0"/>
          <a:r>
            <a:rPr lang="en-US" dirty="0" err="1" smtClean="0"/>
            <a:t>Keadaan</a:t>
          </a:r>
          <a:r>
            <a:rPr lang="en-US" dirty="0" smtClean="0"/>
            <a:t> </a:t>
          </a:r>
          <a:r>
            <a:rPr lang="en-US" dirty="0" err="1" smtClean="0"/>
            <a:t>emosi</a:t>
          </a:r>
          <a:r>
            <a:rPr lang="en-US" dirty="0" smtClean="0"/>
            <a:t>, </a:t>
          </a:r>
          <a:r>
            <a:rPr lang="en-US" dirty="0" err="1" smtClean="0"/>
            <a:t>kesiapan</a:t>
          </a:r>
          <a:r>
            <a:rPr lang="en-US" dirty="0" smtClean="0"/>
            <a:t> </a:t>
          </a:r>
          <a:r>
            <a:rPr lang="en-US" dirty="0" err="1" smtClean="0"/>
            <a:t>intelektual</a:t>
          </a:r>
          <a:endParaRPr lang="en-US" dirty="0"/>
        </a:p>
      </dgm:t>
    </dgm:pt>
    <dgm:pt modelId="{3EEF82E3-A9F0-4841-A55A-1FB95C931ABF}" cxnId="{D23E46FD-E4A7-4D21-BB2A-7C8019240909}" type="parTrans">
      <dgm:prSet/>
      <dgm:spPr/>
      <dgm:t>
        <a:bodyPr/>
        <a:lstStyle/>
        <a:p>
          <a:endParaRPr lang="en-US"/>
        </a:p>
      </dgm:t>
    </dgm:pt>
    <dgm:pt modelId="{324B3143-E58D-47FE-AF9E-91DB2290E1B2}" cxnId="{D23E46FD-E4A7-4D21-BB2A-7C8019240909}" type="sibTrans">
      <dgm:prSet/>
      <dgm:spPr/>
      <dgm:t>
        <a:bodyPr/>
        <a:lstStyle/>
        <a:p>
          <a:endParaRPr lang="en-US"/>
        </a:p>
      </dgm:t>
    </dgm:pt>
    <dgm:pt modelId="{CC32524B-D21A-426F-BFE8-E77564EAC0FD}">
      <dgm:prSet/>
      <dgm:spPr/>
      <dgm:t>
        <a:bodyPr/>
        <a:lstStyle/>
        <a:p>
          <a:pPr rtl="0"/>
          <a:r>
            <a:rPr lang="en-US" dirty="0" err="1" smtClean="0"/>
            <a:t>Pengalaman</a:t>
          </a:r>
          <a:r>
            <a:rPr lang="en-US" dirty="0" smtClean="0"/>
            <a:t> </a:t>
          </a:r>
          <a:r>
            <a:rPr lang="en-US" dirty="0" err="1" smtClean="0"/>
            <a:t>persalinan</a:t>
          </a:r>
          <a:r>
            <a:rPr lang="en-US" dirty="0" smtClean="0"/>
            <a:t> </a:t>
          </a:r>
          <a:r>
            <a:rPr lang="en-US" dirty="0" err="1" smtClean="0"/>
            <a:t>sebelumnya</a:t>
          </a:r>
          <a:endParaRPr lang="en-US" dirty="0"/>
        </a:p>
      </dgm:t>
    </dgm:pt>
    <dgm:pt modelId="{9D06981D-2063-4ACB-BBC0-B2E0330FA3C8}" cxnId="{EF50C90B-3EFA-45B3-A8E8-7B99158D2A50}" type="parTrans">
      <dgm:prSet/>
      <dgm:spPr/>
      <dgm:t>
        <a:bodyPr/>
        <a:lstStyle/>
        <a:p>
          <a:endParaRPr lang="en-US"/>
        </a:p>
      </dgm:t>
    </dgm:pt>
    <dgm:pt modelId="{0EE4C5ED-ECEA-46D9-BD53-E99B1E65E61E}" cxnId="{EF50C90B-3EFA-45B3-A8E8-7B99158D2A50}" type="sibTrans">
      <dgm:prSet/>
      <dgm:spPr/>
      <dgm:t>
        <a:bodyPr/>
        <a:lstStyle/>
        <a:p>
          <a:endParaRPr lang="en-US"/>
        </a:p>
      </dgm:t>
    </dgm:pt>
    <dgm:pt modelId="{F8C58047-CF27-494E-9203-BB21A9F82494}">
      <dgm:prSet/>
      <dgm:spPr/>
      <dgm:t>
        <a:bodyPr/>
        <a:lstStyle/>
        <a:p>
          <a:pPr rtl="0"/>
          <a:r>
            <a:rPr lang="en-US" dirty="0" err="1" smtClean="0"/>
            <a:t>Dukungan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endParaRPr lang="en-US" dirty="0"/>
        </a:p>
      </dgm:t>
    </dgm:pt>
    <dgm:pt modelId="{293DE972-6F61-4116-B974-ED2CDFCCD318}" cxnId="{DE6F67FD-3829-4B17-B7D2-F9762448FF82}" type="parTrans">
      <dgm:prSet/>
      <dgm:spPr/>
      <dgm:t>
        <a:bodyPr/>
        <a:lstStyle/>
        <a:p>
          <a:endParaRPr lang="en-US"/>
        </a:p>
      </dgm:t>
    </dgm:pt>
    <dgm:pt modelId="{2075A774-D10B-4E88-A8EC-8E09D45F70D4}" cxnId="{DE6F67FD-3829-4B17-B7D2-F9762448FF82}" type="sibTrans">
      <dgm:prSet/>
      <dgm:spPr/>
      <dgm:t>
        <a:bodyPr/>
        <a:lstStyle/>
        <a:p>
          <a:endParaRPr lang="en-US"/>
        </a:p>
      </dgm:t>
    </dgm:pt>
    <dgm:pt modelId="{3049036A-DC5D-4E94-96A4-C9BCC5F25E7E}">
      <dgm:prSet/>
      <dgm:spPr/>
      <dgm:t>
        <a:bodyPr/>
        <a:lstStyle/>
        <a:p>
          <a:pPr rtl="0"/>
          <a:r>
            <a:rPr lang="en-US" dirty="0" err="1" smtClean="0"/>
            <a:t>Adat</a:t>
          </a:r>
          <a:r>
            <a:rPr lang="en-US" dirty="0" smtClean="0"/>
            <a:t> </a:t>
          </a:r>
          <a:r>
            <a:rPr lang="en-US" dirty="0" err="1" smtClean="0"/>
            <a:t>istiadat</a:t>
          </a:r>
          <a:endParaRPr lang="en-US" dirty="0"/>
        </a:p>
      </dgm:t>
    </dgm:pt>
    <dgm:pt modelId="{23374A7E-D68C-4E8A-9A81-0EA4160BDDE8}" cxnId="{C2BB6E59-6470-47C3-8A1C-F0E6F3877EF0}" type="parTrans">
      <dgm:prSet/>
      <dgm:spPr/>
      <dgm:t>
        <a:bodyPr/>
        <a:lstStyle/>
        <a:p>
          <a:endParaRPr lang="en-US"/>
        </a:p>
      </dgm:t>
    </dgm:pt>
    <dgm:pt modelId="{CD26DD3A-F456-40C3-A091-BB6D80414FC4}" cxnId="{C2BB6E59-6470-47C3-8A1C-F0E6F3877EF0}" type="sibTrans">
      <dgm:prSet/>
      <dgm:spPr/>
      <dgm:t>
        <a:bodyPr/>
        <a:lstStyle/>
        <a:p>
          <a:endParaRPr lang="en-US"/>
        </a:p>
      </dgm:t>
    </dgm:pt>
    <dgm:pt modelId="{FB0D8E7B-E9AF-427B-9874-25C27E884549}" type="pres">
      <dgm:prSet presAssocID="{1780A49A-1941-4E12-BD62-D97D1B29C2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2FB100-7FEF-4DBC-A730-D3D31798DA11}" type="pres">
      <dgm:prSet presAssocID="{3AF37655-FC15-43A2-86C1-7043F02C39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632DF3-441D-4AF8-BD8B-2BF7DBC25CAF}" type="pres">
      <dgm:prSet presAssocID="{324B3143-E58D-47FE-AF9E-91DB2290E1B2}" presName="spacer" presStyleCnt="0"/>
      <dgm:spPr/>
    </dgm:pt>
    <dgm:pt modelId="{4B7E7E3A-10B2-4813-9B0B-1B485A778C1D}" type="pres">
      <dgm:prSet presAssocID="{CC32524B-D21A-426F-BFE8-E77564EAC0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DFDB8-5CD8-4D29-9E30-652C598E5339}" type="pres">
      <dgm:prSet presAssocID="{0EE4C5ED-ECEA-46D9-BD53-E99B1E65E61E}" presName="spacer" presStyleCnt="0"/>
      <dgm:spPr/>
    </dgm:pt>
    <dgm:pt modelId="{4CED29B4-F879-4F28-9BDC-D524E747B4FC}" type="pres">
      <dgm:prSet presAssocID="{F8C58047-CF27-494E-9203-BB21A9F8249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B5560-8CD1-46F1-AF3B-B18D23B44917}" type="pres">
      <dgm:prSet presAssocID="{2075A774-D10B-4E88-A8EC-8E09D45F70D4}" presName="spacer" presStyleCnt="0"/>
      <dgm:spPr/>
    </dgm:pt>
    <dgm:pt modelId="{0E235C9A-FB7E-47F2-BAFE-ECD0CF718BC5}" type="pres">
      <dgm:prSet presAssocID="{3049036A-DC5D-4E94-96A4-C9BCC5F25E7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B6E59-6470-47C3-8A1C-F0E6F3877EF0}" srcId="{1780A49A-1941-4E12-BD62-D97D1B29C21D}" destId="{3049036A-DC5D-4E94-96A4-C9BCC5F25E7E}" srcOrd="3" destOrd="0" parTransId="{23374A7E-D68C-4E8A-9A81-0EA4160BDDE8}" sibTransId="{CD26DD3A-F456-40C3-A091-BB6D80414FC4}"/>
    <dgm:cxn modelId="{1C9D4D8A-6E87-4F85-A909-5EF75EFA7970}" type="presOf" srcId="{1780A49A-1941-4E12-BD62-D97D1B29C21D}" destId="{FB0D8E7B-E9AF-427B-9874-25C27E884549}" srcOrd="0" destOrd="0" presId="urn:microsoft.com/office/officeart/2005/8/layout/vList2#6"/>
    <dgm:cxn modelId="{33A2C52C-7690-4915-B4DF-7B0EA268065B}" type="presOf" srcId="{3049036A-DC5D-4E94-96A4-C9BCC5F25E7E}" destId="{0E235C9A-FB7E-47F2-BAFE-ECD0CF718BC5}" srcOrd="0" destOrd="0" presId="urn:microsoft.com/office/officeart/2005/8/layout/vList2#6"/>
    <dgm:cxn modelId="{EF50C90B-3EFA-45B3-A8E8-7B99158D2A50}" srcId="{1780A49A-1941-4E12-BD62-D97D1B29C21D}" destId="{CC32524B-D21A-426F-BFE8-E77564EAC0FD}" srcOrd="1" destOrd="0" parTransId="{9D06981D-2063-4ACB-BBC0-B2E0330FA3C8}" sibTransId="{0EE4C5ED-ECEA-46D9-BD53-E99B1E65E61E}"/>
    <dgm:cxn modelId="{BD58012F-117C-4215-B631-719FEE5F1A16}" type="presOf" srcId="{F8C58047-CF27-494E-9203-BB21A9F82494}" destId="{4CED29B4-F879-4F28-9BDC-D524E747B4FC}" srcOrd="0" destOrd="0" presId="urn:microsoft.com/office/officeart/2005/8/layout/vList2#6"/>
    <dgm:cxn modelId="{C96AF020-2807-4201-B445-78D3CBF8BC1A}" type="presOf" srcId="{3AF37655-FC15-43A2-86C1-7043F02C39FE}" destId="{FD2FB100-7FEF-4DBC-A730-D3D31798DA11}" srcOrd="0" destOrd="0" presId="urn:microsoft.com/office/officeart/2005/8/layout/vList2#6"/>
    <dgm:cxn modelId="{DE6F67FD-3829-4B17-B7D2-F9762448FF82}" srcId="{1780A49A-1941-4E12-BD62-D97D1B29C21D}" destId="{F8C58047-CF27-494E-9203-BB21A9F82494}" srcOrd="2" destOrd="0" parTransId="{293DE972-6F61-4116-B974-ED2CDFCCD318}" sibTransId="{2075A774-D10B-4E88-A8EC-8E09D45F70D4}"/>
    <dgm:cxn modelId="{4AB593B0-724A-4358-9969-AA026E9ED318}" type="presOf" srcId="{CC32524B-D21A-426F-BFE8-E77564EAC0FD}" destId="{4B7E7E3A-10B2-4813-9B0B-1B485A778C1D}" srcOrd="0" destOrd="0" presId="urn:microsoft.com/office/officeart/2005/8/layout/vList2#6"/>
    <dgm:cxn modelId="{D23E46FD-E4A7-4D21-BB2A-7C8019240909}" srcId="{1780A49A-1941-4E12-BD62-D97D1B29C21D}" destId="{3AF37655-FC15-43A2-86C1-7043F02C39FE}" srcOrd="0" destOrd="0" parTransId="{3EEF82E3-A9F0-4841-A55A-1FB95C931ABF}" sibTransId="{324B3143-E58D-47FE-AF9E-91DB2290E1B2}"/>
    <dgm:cxn modelId="{F7835188-4369-4266-AE21-15428ABFB09A}" type="presParOf" srcId="{FB0D8E7B-E9AF-427B-9874-25C27E884549}" destId="{FD2FB100-7FEF-4DBC-A730-D3D31798DA11}" srcOrd="0" destOrd="0" presId="urn:microsoft.com/office/officeart/2005/8/layout/vList2#6"/>
    <dgm:cxn modelId="{85001228-E11B-46C9-82F1-65FBC2EFC9EC}" type="presParOf" srcId="{FB0D8E7B-E9AF-427B-9874-25C27E884549}" destId="{E1632DF3-441D-4AF8-BD8B-2BF7DBC25CAF}" srcOrd="1" destOrd="0" presId="urn:microsoft.com/office/officeart/2005/8/layout/vList2#6"/>
    <dgm:cxn modelId="{6EDE5465-AAEF-4EC5-996E-51BE29734BE7}" type="presParOf" srcId="{FB0D8E7B-E9AF-427B-9874-25C27E884549}" destId="{4B7E7E3A-10B2-4813-9B0B-1B485A778C1D}" srcOrd="2" destOrd="0" presId="urn:microsoft.com/office/officeart/2005/8/layout/vList2#6"/>
    <dgm:cxn modelId="{BC6C3434-5203-4742-9C1E-D4F268955608}" type="presParOf" srcId="{FB0D8E7B-E9AF-427B-9874-25C27E884549}" destId="{5E8DFDB8-5CD8-4D29-9E30-652C598E5339}" srcOrd="3" destOrd="0" presId="urn:microsoft.com/office/officeart/2005/8/layout/vList2#6"/>
    <dgm:cxn modelId="{0E19B0FC-C0FF-46C3-B830-D01722A141E5}" type="presParOf" srcId="{FB0D8E7B-E9AF-427B-9874-25C27E884549}" destId="{4CED29B4-F879-4F28-9BDC-D524E747B4FC}" srcOrd="4" destOrd="0" presId="urn:microsoft.com/office/officeart/2005/8/layout/vList2#6"/>
    <dgm:cxn modelId="{EF0ECA62-5F21-4315-90C8-557A3441F996}" type="presParOf" srcId="{FB0D8E7B-E9AF-427B-9874-25C27E884549}" destId="{CB5B5560-8CD1-46F1-AF3B-B18D23B44917}" srcOrd="5" destOrd="0" presId="urn:microsoft.com/office/officeart/2005/8/layout/vList2#6"/>
    <dgm:cxn modelId="{A6BACC92-A56B-4BD0-9B71-EF10238F814F}" type="presParOf" srcId="{FB0D8E7B-E9AF-427B-9874-25C27E884549}" destId="{0E235C9A-FB7E-47F2-BAFE-ECD0CF718BC5}" srcOrd="6" destOrd="0" presId="urn:microsoft.com/office/officeart/2005/8/layout/vList2#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2E5043-DE4E-4064-8E11-658FFD00C32D}" type="doc">
      <dgm:prSet loTypeId="urn:microsoft.com/office/officeart/2005/8/layout/vList2#7" loCatId="list" qsTypeId="urn:microsoft.com/office/officeart/2005/8/quickstyle/simple1#9" qsCatId="simple" csTypeId="urn:microsoft.com/office/officeart/2005/8/colors/colorful2#3" csCatId="colorful"/>
      <dgm:spPr/>
      <dgm:t>
        <a:bodyPr/>
        <a:lstStyle/>
        <a:p>
          <a:endParaRPr lang="en-US"/>
        </a:p>
      </dgm:t>
    </dgm:pt>
    <dgm:pt modelId="{23A64D81-3817-45AE-9AC1-B7BE89306DC1}">
      <dgm:prSet/>
      <dgm:spPr/>
      <dgm:t>
        <a:bodyPr/>
        <a:lstStyle/>
        <a:p>
          <a:pPr rtl="0"/>
          <a:r>
            <a:rPr lang="en-US" dirty="0" err="1" smtClean="0"/>
            <a:t>Pengetahuan</a:t>
          </a:r>
          <a:endParaRPr lang="en-US" dirty="0"/>
        </a:p>
      </dgm:t>
    </dgm:pt>
    <dgm:pt modelId="{22748B8C-08E1-40DC-AD45-2049EEBC34F5}" cxnId="{AD84FD71-7629-41C6-901B-AD43DFC99DB7}" type="parTrans">
      <dgm:prSet/>
      <dgm:spPr/>
      <dgm:t>
        <a:bodyPr/>
        <a:lstStyle/>
        <a:p>
          <a:endParaRPr lang="en-US"/>
        </a:p>
      </dgm:t>
    </dgm:pt>
    <dgm:pt modelId="{250C4BD7-0A39-4A35-8D94-389617D891DB}" cxnId="{AD84FD71-7629-41C6-901B-AD43DFC99DB7}" type="sibTrans">
      <dgm:prSet/>
      <dgm:spPr/>
      <dgm:t>
        <a:bodyPr/>
        <a:lstStyle/>
        <a:p>
          <a:endParaRPr lang="en-US"/>
        </a:p>
      </dgm:t>
    </dgm:pt>
    <dgm:pt modelId="{00E8FD2E-85E0-4F18-8435-D818C072E5F5}">
      <dgm:prSet/>
      <dgm:spPr/>
      <dgm:t>
        <a:bodyPr/>
        <a:lstStyle/>
        <a:p>
          <a:pPr rtl="0"/>
          <a:r>
            <a:rPr lang="en-US" dirty="0" err="1" smtClean="0"/>
            <a:t>Keterampilan</a:t>
          </a:r>
          <a:endParaRPr lang="en-US" dirty="0"/>
        </a:p>
      </dgm:t>
    </dgm:pt>
    <dgm:pt modelId="{DB51956A-54CE-41C8-B371-DA04583BF3FA}" cxnId="{729FDC00-8C1D-4032-81EF-370EE150746B}" type="parTrans">
      <dgm:prSet/>
      <dgm:spPr/>
      <dgm:t>
        <a:bodyPr/>
        <a:lstStyle/>
        <a:p>
          <a:endParaRPr lang="en-US"/>
        </a:p>
      </dgm:t>
    </dgm:pt>
    <dgm:pt modelId="{F36A8600-ED82-4929-A8D2-D890AFCD4544}" cxnId="{729FDC00-8C1D-4032-81EF-370EE150746B}" type="sibTrans">
      <dgm:prSet/>
      <dgm:spPr/>
      <dgm:t>
        <a:bodyPr/>
        <a:lstStyle/>
        <a:p>
          <a:endParaRPr lang="en-US"/>
        </a:p>
      </dgm:t>
    </dgm:pt>
    <dgm:pt modelId="{7EB4E995-1F51-4BBC-A9A0-43A4E423CC1E}">
      <dgm:prSet/>
      <dgm:spPr/>
      <dgm:t>
        <a:bodyPr/>
        <a:lstStyle/>
        <a:p>
          <a:pPr rtl="0"/>
          <a:r>
            <a:rPr lang="en-US" dirty="0" err="1" smtClean="0"/>
            <a:t>sikap</a:t>
          </a:r>
          <a:endParaRPr lang="en-US" dirty="0"/>
        </a:p>
      </dgm:t>
    </dgm:pt>
    <dgm:pt modelId="{BB55DC8A-44B6-41C7-B842-FCEB10FFD6C8}" cxnId="{AB154302-CCF1-4B6A-9664-7DBC478E3A3D}" type="parTrans">
      <dgm:prSet/>
      <dgm:spPr/>
      <dgm:t>
        <a:bodyPr/>
        <a:lstStyle/>
        <a:p>
          <a:endParaRPr lang="en-US"/>
        </a:p>
      </dgm:t>
    </dgm:pt>
    <dgm:pt modelId="{6BD80F74-2209-4A6E-94BB-003DB82C86D1}" cxnId="{AB154302-CCF1-4B6A-9664-7DBC478E3A3D}" type="sibTrans">
      <dgm:prSet/>
      <dgm:spPr/>
      <dgm:t>
        <a:bodyPr/>
        <a:lstStyle/>
        <a:p>
          <a:endParaRPr lang="en-US"/>
        </a:p>
      </dgm:t>
    </dgm:pt>
    <dgm:pt modelId="{B69EBD56-03AE-4B07-A78D-E0CB4B20E9C1}" type="pres">
      <dgm:prSet presAssocID="{202E5043-DE4E-4064-8E11-658FFD00C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12204-3B75-41F8-93EB-A4E7B5BCE437}" type="pres">
      <dgm:prSet presAssocID="{23A64D81-3817-45AE-9AC1-B7BE89306DC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7C93-99D2-4B40-BF36-DF5F3359E375}" type="pres">
      <dgm:prSet presAssocID="{250C4BD7-0A39-4A35-8D94-389617D891DB}" presName="spacer" presStyleCnt="0"/>
      <dgm:spPr/>
    </dgm:pt>
    <dgm:pt modelId="{6C640739-BBCF-4A56-A08A-CFE1526D229C}" type="pres">
      <dgm:prSet presAssocID="{00E8FD2E-85E0-4F18-8435-D818C072E5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2F65F-5AA2-4286-B504-3F3BB3D935D0}" type="pres">
      <dgm:prSet presAssocID="{F36A8600-ED82-4929-A8D2-D890AFCD4544}" presName="spacer" presStyleCnt="0"/>
      <dgm:spPr/>
    </dgm:pt>
    <dgm:pt modelId="{8F93A096-B729-4126-9D04-96A8CD8A00E6}" type="pres">
      <dgm:prSet presAssocID="{7EB4E995-1F51-4BBC-A9A0-43A4E423CC1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FE29A3-EA05-4479-9582-8E11DF85903B}" type="presOf" srcId="{7EB4E995-1F51-4BBC-A9A0-43A4E423CC1E}" destId="{8F93A096-B729-4126-9D04-96A8CD8A00E6}" srcOrd="0" destOrd="0" presId="urn:microsoft.com/office/officeart/2005/8/layout/vList2#7"/>
    <dgm:cxn modelId="{AD84FD71-7629-41C6-901B-AD43DFC99DB7}" srcId="{202E5043-DE4E-4064-8E11-658FFD00C32D}" destId="{23A64D81-3817-45AE-9AC1-B7BE89306DC1}" srcOrd="0" destOrd="0" parTransId="{22748B8C-08E1-40DC-AD45-2049EEBC34F5}" sibTransId="{250C4BD7-0A39-4A35-8D94-389617D891DB}"/>
    <dgm:cxn modelId="{1B9798E4-9C88-4915-AFBA-928A970CD977}" type="presOf" srcId="{23A64D81-3817-45AE-9AC1-B7BE89306DC1}" destId="{2D012204-3B75-41F8-93EB-A4E7B5BCE437}" srcOrd="0" destOrd="0" presId="urn:microsoft.com/office/officeart/2005/8/layout/vList2#7"/>
    <dgm:cxn modelId="{AB154302-CCF1-4B6A-9664-7DBC478E3A3D}" srcId="{202E5043-DE4E-4064-8E11-658FFD00C32D}" destId="{7EB4E995-1F51-4BBC-A9A0-43A4E423CC1E}" srcOrd="2" destOrd="0" parTransId="{BB55DC8A-44B6-41C7-B842-FCEB10FFD6C8}" sibTransId="{6BD80F74-2209-4A6E-94BB-003DB82C86D1}"/>
    <dgm:cxn modelId="{C0AD33C5-D9D7-49D1-887B-5EBB9F7EAB6D}" type="presOf" srcId="{00E8FD2E-85E0-4F18-8435-D818C072E5F5}" destId="{6C640739-BBCF-4A56-A08A-CFE1526D229C}" srcOrd="0" destOrd="0" presId="urn:microsoft.com/office/officeart/2005/8/layout/vList2#7"/>
    <dgm:cxn modelId="{0878A6B9-2E74-412F-B930-BCAC8347FB16}" type="presOf" srcId="{202E5043-DE4E-4064-8E11-658FFD00C32D}" destId="{B69EBD56-03AE-4B07-A78D-E0CB4B20E9C1}" srcOrd="0" destOrd="0" presId="urn:microsoft.com/office/officeart/2005/8/layout/vList2#7"/>
    <dgm:cxn modelId="{729FDC00-8C1D-4032-81EF-370EE150746B}" srcId="{202E5043-DE4E-4064-8E11-658FFD00C32D}" destId="{00E8FD2E-85E0-4F18-8435-D818C072E5F5}" srcOrd="1" destOrd="0" parTransId="{DB51956A-54CE-41C8-B371-DA04583BF3FA}" sibTransId="{F36A8600-ED82-4929-A8D2-D890AFCD4544}"/>
    <dgm:cxn modelId="{9D9AD4B9-099D-4FC0-849C-9609E8250B4D}" type="presParOf" srcId="{B69EBD56-03AE-4B07-A78D-E0CB4B20E9C1}" destId="{2D012204-3B75-41F8-93EB-A4E7B5BCE437}" srcOrd="0" destOrd="0" presId="urn:microsoft.com/office/officeart/2005/8/layout/vList2#7"/>
    <dgm:cxn modelId="{3F7147C6-2A3C-43D4-840C-8FBD2CD2191A}" type="presParOf" srcId="{B69EBD56-03AE-4B07-A78D-E0CB4B20E9C1}" destId="{EED97C93-99D2-4B40-BF36-DF5F3359E375}" srcOrd="1" destOrd="0" presId="urn:microsoft.com/office/officeart/2005/8/layout/vList2#7"/>
    <dgm:cxn modelId="{90695D23-2B3D-405B-8E27-1ABE307AF1C5}" type="presParOf" srcId="{B69EBD56-03AE-4B07-A78D-E0CB4B20E9C1}" destId="{6C640739-BBCF-4A56-A08A-CFE1526D229C}" srcOrd="2" destOrd="0" presId="urn:microsoft.com/office/officeart/2005/8/layout/vList2#7"/>
    <dgm:cxn modelId="{F5CDAB2B-855E-46DD-A472-B476CA24F1BB}" type="presParOf" srcId="{B69EBD56-03AE-4B07-A78D-E0CB4B20E9C1}" destId="{C222F65F-5AA2-4286-B504-3F3BB3D935D0}" srcOrd="3" destOrd="0" presId="urn:microsoft.com/office/officeart/2005/8/layout/vList2#7"/>
    <dgm:cxn modelId="{F73E7378-79BD-416B-987E-43C5D11F334D}" type="presParOf" srcId="{B69EBD56-03AE-4B07-A78D-E0CB4B20E9C1}" destId="{8F93A096-B729-4126-9D04-96A8CD8A00E6}" srcOrd="4" destOrd="0" presId="urn:microsoft.com/office/officeart/2005/8/layout/vList2#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BFDC5-6DA5-4B7B-A56A-92BF45A9AA1D}">
      <dsp:nvSpPr>
        <dsp:cNvPr id="0" name=""/>
        <dsp:cNvSpPr/>
      </dsp:nvSpPr>
      <dsp:spPr>
        <a:xfrm>
          <a:off x="942380" y="0"/>
          <a:ext cx="3881437" cy="388143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7EA03-5636-4881-83BA-82AD82AC3D95}">
      <dsp:nvSpPr>
        <dsp:cNvPr id="0" name=""/>
        <dsp:cNvSpPr/>
      </dsp:nvSpPr>
      <dsp:spPr>
        <a:xfrm>
          <a:off x="2883098" y="388522"/>
          <a:ext cx="2522934" cy="689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sagitalis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sela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panah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916774" y="422198"/>
        <a:ext cx="2455582" cy="622512"/>
      </dsp:txXfrm>
    </dsp:sp>
    <dsp:sp modelId="{D965C3B5-24F9-4DBE-A066-1732DFC105E2}">
      <dsp:nvSpPr>
        <dsp:cNvPr id="0" name=""/>
        <dsp:cNvSpPr/>
      </dsp:nvSpPr>
      <dsp:spPr>
        <a:xfrm>
          <a:off x="2883098" y="1164620"/>
          <a:ext cx="2522934" cy="689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koronalis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tl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ubun-ubun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916774" y="1198296"/>
        <a:ext cx="2455582" cy="622512"/>
      </dsp:txXfrm>
    </dsp:sp>
    <dsp:sp modelId="{E99512BD-D31E-4A9D-946C-AA7CDFF5E023}">
      <dsp:nvSpPr>
        <dsp:cNvPr id="0" name=""/>
        <dsp:cNvSpPr/>
      </dsp:nvSpPr>
      <dsp:spPr>
        <a:xfrm>
          <a:off x="2883098" y="1940718"/>
          <a:ext cx="2522934" cy="689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labdoidea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sela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Lamda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916774" y="1974394"/>
        <a:ext cx="2455582" cy="622512"/>
      </dsp:txXfrm>
    </dsp:sp>
    <dsp:sp modelId="{DE92024F-F197-4B99-9F08-C7C633C4C71F}">
      <dsp:nvSpPr>
        <dsp:cNvPr id="0" name=""/>
        <dsp:cNvSpPr/>
      </dsp:nvSpPr>
      <dsp:spPr>
        <a:xfrm>
          <a:off x="2883098" y="2716816"/>
          <a:ext cx="2522934" cy="6898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Sutura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frontalis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sela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dahi</a:t>
          </a:r>
          <a:r>
            <a:rPr lang="en-US" sz="1700" kern="1200" dirty="0" smtClean="0"/>
            <a:t>)</a:t>
          </a:r>
          <a:endParaRPr lang="en-US" sz="1700" kern="1200" dirty="0"/>
        </a:p>
      </dsp:txBody>
      <dsp:txXfrm>
        <a:off x="2916774" y="2750492"/>
        <a:ext cx="2455582" cy="622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3E2AB-4F4A-4E07-9160-4BD85FD1A6B1}">
      <dsp:nvSpPr>
        <dsp:cNvPr id="0" name=""/>
        <dsp:cNvSpPr/>
      </dsp:nvSpPr>
      <dsp:spPr>
        <a:xfrm>
          <a:off x="0" y="363378"/>
          <a:ext cx="6348413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</a:t>
          </a:r>
          <a:r>
            <a:rPr lang="en-US" sz="2400" kern="1200" dirty="0" err="1" smtClean="0"/>
            <a:t>occipito-frontalis</a:t>
          </a:r>
          <a:r>
            <a:rPr lang="en-US" sz="2400" kern="1200" dirty="0" smtClean="0"/>
            <a:t> : 12 cm (</a:t>
          </a:r>
          <a:r>
            <a:rPr lang="en-US" sz="2400" kern="1200" dirty="0" err="1" smtClean="0"/>
            <a:t>letak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puncak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kepala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8100" y="391478"/>
        <a:ext cx="6292213" cy="519439"/>
      </dsp:txXfrm>
    </dsp:sp>
    <dsp:sp modelId="{BFDA984D-694A-45E2-84D0-D7AFE1DE1F86}">
      <dsp:nvSpPr>
        <dsp:cNvPr id="0" name=""/>
        <dsp:cNvSpPr/>
      </dsp:nvSpPr>
      <dsp:spPr>
        <a:xfrm>
          <a:off x="0" y="1008138"/>
          <a:ext cx="6348413" cy="57563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</a:t>
          </a:r>
          <a:r>
            <a:rPr lang="en-US" sz="2400" kern="1200" dirty="0" err="1" smtClean="0"/>
            <a:t>mento-occipitalis</a:t>
          </a:r>
          <a:r>
            <a:rPr lang="en-US" sz="2400" kern="1200" dirty="0" smtClean="0"/>
            <a:t> : 13,5 cm (</a:t>
          </a:r>
          <a:r>
            <a:rPr lang="en-US" sz="2400" kern="1200" dirty="0" err="1" smtClean="0"/>
            <a:t>letak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dahi</a:t>
          </a:r>
          <a:r>
            <a:rPr lang="en-US" sz="2400" kern="1200" dirty="0" smtClean="0"/>
            <a:t>)</a:t>
          </a:r>
          <a:endParaRPr lang="en-US" sz="2400" kern="1200" dirty="0"/>
        </a:p>
      </dsp:txBody>
      <dsp:txXfrm>
        <a:off x="28100" y="1036238"/>
        <a:ext cx="6292213" cy="519439"/>
      </dsp:txXfrm>
    </dsp:sp>
    <dsp:sp modelId="{1A8987B0-3977-40FD-B2B4-09718C4C7D66}">
      <dsp:nvSpPr>
        <dsp:cNvPr id="0" name=""/>
        <dsp:cNvSpPr/>
      </dsp:nvSpPr>
      <dsp:spPr>
        <a:xfrm>
          <a:off x="0" y="1652898"/>
          <a:ext cx="6348413" cy="57563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sub </a:t>
          </a:r>
          <a:r>
            <a:rPr lang="en-US" sz="2400" kern="1200" dirty="0" err="1" smtClean="0"/>
            <a:t>occipito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bregmatika</a:t>
          </a:r>
          <a:r>
            <a:rPr lang="en-US" sz="2400" kern="1200" dirty="0" smtClean="0"/>
            <a:t> : 9,5 cm (PBK)</a:t>
          </a:r>
          <a:endParaRPr lang="en-US" sz="2400" kern="1200" dirty="0"/>
        </a:p>
      </dsp:txBody>
      <dsp:txXfrm>
        <a:off x="28100" y="1680998"/>
        <a:ext cx="6292213" cy="519439"/>
      </dsp:txXfrm>
    </dsp:sp>
    <dsp:sp modelId="{2429CFD0-C807-4AC3-A3B5-374DABF6548B}">
      <dsp:nvSpPr>
        <dsp:cNvPr id="0" name=""/>
        <dsp:cNvSpPr/>
      </dsp:nvSpPr>
      <dsp:spPr>
        <a:xfrm>
          <a:off x="0" y="2297658"/>
          <a:ext cx="6348413" cy="57563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</a:t>
          </a:r>
          <a:r>
            <a:rPr lang="en-US" sz="2400" kern="1200" dirty="0" err="1" smtClean="0"/>
            <a:t>biparietalis</a:t>
          </a:r>
          <a:r>
            <a:rPr lang="en-US" sz="2400" kern="1200" dirty="0" smtClean="0"/>
            <a:t> : 9,25 cm</a:t>
          </a:r>
          <a:endParaRPr lang="en-US" sz="2400" kern="1200" dirty="0"/>
        </a:p>
      </dsp:txBody>
      <dsp:txXfrm>
        <a:off x="28100" y="2325758"/>
        <a:ext cx="6292213" cy="519439"/>
      </dsp:txXfrm>
    </dsp:sp>
    <dsp:sp modelId="{29FCE376-3A4C-45A9-BEC7-7C93A05A2267}">
      <dsp:nvSpPr>
        <dsp:cNvPr id="0" name=""/>
        <dsp:cNvSpPr/>
      </dsp:nvSpPr>
      <dsp:spPr>
        <a:xfrm>
          <a:off x="0" y="2942418"/>
          <a:ext cx="6348413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D. </a:t>
          </a:r>
          <a:r>
            <a:rPr lang="en-US" sz="2400" kern="1200" dirty="0" err="1" smtClean="0"/>
            <a:t>bitemporalis</a:t>
          </a:r>
          <a:r>
            <a:rPr lang="en-US" sz="2400" kern="1200" dirty="0" smtClean="0"/>
            <a:t> : 8 cm</a:t>
          </a:r>
          <a:endParaRPr lang="en-US" sz="2400" kern="1200" dirty="0"/>
        </a:p>
      </dsp:txBody>
      <dsp:txXfrm>
        <a:off x="28100" y="2970518"/>
        <a:ext cx="6292213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79619-0CDF-4EF6-B7D1-8D5883ED39B7}">
      <dsp:nvSpPr>
        <dsp:cNvPr id="0" name=""/>
        <dsp:cNvSpPr/>
      </dsp:nvSpPr>
      <dsp:spPr>
        <a:xfrm>
          <a:off x="0" y="106154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2031DC-78FF-49D6-B628-20F05BF143F9}">
      <dsp:nvSpPr>
        <dsp:cNvPr id="0" name=""/>
        <dsp:cNvSpPr/>
      </dsp:nvSpPr>
      <dsp:spPr>
        <a:xfrm>
          <a:off x="411480" y="722061"/>
          <a:ext cx="5760720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Circ.fronto-occipitalis</a:t>
          </a:r>
          <a:r>
            <a:rPr lang="en-US" sz="2300" kern="1200" dirty="0" smtClean="0"/>
            <a:t> : 34 cm (LPK)</a:t>
          </a:r>
          <a:endParaRPr lang="en-US" sz="2300" kern="1200" dirty="0"/>
        </a:p>
      </dsp:txBody>
      <dsp:txXfrm>
        <a:off x="444624" y="755205"/>
        <a:ext cx="5694432" cy="612672"/>
      </dsp:txXfrm>
    </dsp:sp>
    <dsp:sp modelId="{C11481FB-A94E-4B9C-A81A-D86DEBC082D8}">
      <dsp:nvSpPr>
        <dsp:cNvPr id="0" name=""/>
        <dsp:cNvSpPr/>
      </dsp:nvSpPr>
      <dsp:spPr>
        <a:xfrm>
          <a:off x="0" y="210482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3EB63-FC83-4218-86EE-B034FED36F91}">
      <dsp:nvSpPr>
        <dsp:cNvPr id="0" name=""/>
        <dsp:cNvSpPr/>
      </dsp:nvSpPr>
      <dsp:spPr>
        <a:xfrm>
          <a:off x="411480" y="1765341"/>
          <a:ext cx="5760720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Circ. </a:t>
          </a:r>
          <a:r>
            <a:rPr lang="en-US" sz="2300" kern="1200" dirty="0" err="1" smtClean="0"/>
            <a:t>mento-occipitalis</a:t>
          </a:r>
          <a:r>
            <a:rPr lang="en-US" sz="2300" kern="1200" dirty="0" smtClean="0"/>
            <a:t> : 35 cm (LD)</a:t>
          </a:r>
          <a:endParaRPr lang="en-US" sz="2300" kern="1200" dirty="0"/>
        </a:p>
      </dsp:txBody>
      <dsp:txXfrm>
        <a:off x="444624" y="1798485"/>
        <a:ext cx="5694432" cy="612672"/>
      </dsp:txXfrm>
    </dsp:sp>
    <dsp:sp modelId="{E8538515-B5D5-4B1A-9602-4932F2D15548}">
      <dsp:nvSpPr>
        <dsp:cNvPr id="0" name=""/>
        <dsp:cNvSpPr/>
      </dsp:nvSpPr>
      <dsp:spPr>
        <a:xfrm>
          <a:off x="0" y="3148101"/>
          <a:ext cx="82296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BEC6A-BAE4-4BB9-8A56-EFB91BE9EF7D}">
      <dsp:nvSpPr>
        <dsp:cNvPr id="0" name=""/>
        <dsp:cNvSpPr/>
      </dsp:nvSpPr>
      <dsp:spPr>
        <a:xfrm>
          <a:off x="411480" y="2808621"/>
          <a:ext cx="5760720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Circ. </a:t>
          </a:r>
          <a:r>
            <a:rPr lang="en-US" sz="2300" kern="1200" dirty="0" err="1" smtClean="0"/>
            <a:t>suboccipito</a:t>
          </a:r>
          <a:r>
            <a:rPr lang="en-US" sz="2300" kern="1200" dirty="0" smtClean="0"/>
            <a:t>- </a:t>
          </a:r>
          <a:r>
            <a:rPr lang="en-US" sz="2300" kern="1200" dirty="0" err="1" smtClean="0"/>
            <a:t>bregmatika</a:t>
          </a:r>
          <a:r>
            <a:rPr lang="en-US" sz="2300" kern="1200" dirty="0" smtClean="0"/>
            <a:t> : 32 cm (PBK)</a:t>
          </a:r>
          <a:endParaRPr lang="en-US" sz="2300" kern="1200" dirty="0"/>
        </a:p>
      </dsp:txBody>
      <dsp:txXfrm>
        <a:off x="444624" y="2841765"/>
        <a:ext cx="5694432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13030-FCC8-4199-B626-DAC7162EA80F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Palpasi</a:t>
          </a:r>
          <a:r>
            <a:rPr lang="en-US" sz="3400" kern="1200" dirty="0" smtClean="0"/>
            <a:t> abdominal (</a:t>
          </a:r>
          <a:r>
            <a:rPr lang="en-US" sz="3400" kern="1200" dirty="0" err="1" smtClean="0"/>
            <a:t>menurut</a:t>
          </a:r>
          <a:r>
            <a:rPr lang="en-US" sz="3400" kern="1200" dirty="0" smtClean="0"/>
            <a:t> Leopold)</a:t>
          </a:r>
          <a:endParaRPr lang="en-US" sz="3400" kern="1200" dirty="0"/>
        </a:p>
      </dsp:txBody>
      <dsp:txXfrm>
        <a:off x="39809" y="68225"/>
        <a:ext cx="8149982" cy="735872"/>
      </dsp:txXfrm>
    </dsp:sp>
    <dsp:sp modelId="{623EE26D-01FA-4946-BB35-C0003ABB37AA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Periksa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dalam</a:t>
          </a:r>
          <a:r>
            <a:rPr lang="en-US" sz="3400" kern="1200" dirty="0" smtClean="0"/>
            <a:t> vaginal</a:t>
          </a:r>
          <a:endParaRPr lang="en-US" sz="3400" kern="1200" dirty="0"/>
        </a:p>
      </dsp:txBody>
      <dsp:txXfrm>
        <a:off x="39809" y="981635"/>
        <a:ext cx="8149982" cy="735872"/>
      </dsp:txXfrm>
    </dsp:sp>
    <dsp:sp modelId="{40FD2E65-0FD2-42D3-B2ED-96EF82E2A944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Auskultasi</a:t>
          </a: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39809" y="1895045"/>
        <a:ext cx="8149982" cy="735872"/>
      </dsp:txXfrm>
    </dsp:sp>
    <dsp:sp modelId="{DECC3398-F513-468B-84C2-01A473AF70F4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Rontgenologis</a:t>
          </a:r>
          <a:endParaRPr lang="en-US" sz="3400" kern="1200" dirty="0"/>
        </a:p>
      </dsp:txBody>
      <dsp:txXfrm>
        <a:off x="39809" y="2808455"/>
        <a:ext cx="8149982" cy="735872"/>
      </dsp:txXfrm>
    </dsp:sp>
    <dsp:sp modelId="{90DC5AA7-7DCC-474B-800E-6EDAA1243F86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Ultrasonografi</a:t>
          </a:r>
          <a:r>
            <a:rPr lang="en-US" sz="3400" kern="1200" dirty="0" smtClean="0"/>
            <a:t> </a:t>
          </a:r>
          <a:endParaRPr lang="en-US" sz="3400" kern="1200" dirty="0"/>
        </a:p>
      </dsp:txBody>
      <dsp:txXfrm>
        <a:off x="39809" y="3721865"/>
        <a:ext cx="8149982" cy="7358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7D2B4-8F25-481B-A318-721DF8461B06}">
      <dsp:nvSpPr>
        <dsp:cNvPr id="0" name=""/>
        <dsp:cNvSpPr/>
      </dsp:nvSpPr>
      <dsp:spPr>
        <a:xfrm>
          <a:off x="0" y="416631"/>
          <a:ext cx="822960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Kontraksi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involunter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disebut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juga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kekuatan</a:t>
          </a:r>
          <a:r>
            <a:rPr lang="en-US" sz="3500" kern="1200" dirty="0" smtClean="0"/>
            <a:t> primer, </a:t>
          </a:r>
          <a:r>
            <a:rPr lang="en-US" sz="3500" kern="1200" dirty="0" err="1" smtClean="0"/>
            <a:t>menandai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dimulainya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persalinan</a:t>
          </a:r>
          <a:r>
            <a:rPr lang="en-US" sz="3500" kern="1200" dirty="0" smtClean="0"/>
            <a:t>.</a:t>
          </a:r>
          <a:endParaRPr lang="en-US" sz="3500" kern="1200" dirty="0"/>
        </a:p>
      </dsp:txBody>
      <dsp:txXfrm>
        <a:off x="67966" y="484597"/>
        <a:ext cx="8093668" cy="1256367"/>
      </dsp:txXfrm>
    </dsp:sp>
    <dsp:sp modelId="{AF028820-9600-4599-A086-4D20EAA0D6D2}">
      <dsp:nvSpPr>
        <dsp:cNvPr id="0" name=""/>
        <dsp:cNvSpPr/>
      </dsp:nvSpPr>
      <dsp:spPr>
        <a:xfrm>
          <a:off x="0" y="1909731"/>
          <a:ext cx="8229600" cy="139229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Durasi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adalah</a:t>
          </a:r>
          <a:r>
            <a:rPr lang="en-US" sz="3500" kern="1200" dirty="0" smtClean="0"/>
            <a:t> lama </a:t>
          </a:r>
          <a:r>
            <a:rPr lang="en-US" sz="3500" kern="1200" dirty="0" err="1" smtClean="0"/>
            <a:t>kontraksi</a:t>
          </a:r>
          <a:endParaRPr lang="en-US" sz="3500" kern="1200" dirty="0"/>
        </a:p>
      </dsp:txBody>
      <dsp:txXfrm>
        <a:off x="67966" y="1977697"/>
        <a:ext cx="8093668" cy="1256367"/>
      </dsp:txXfrm>
    </dsp:sp>
    <dsp:sp modelId="{CBD125FD-ECB3-430A-9CA7-617C248F6834}">
      <dsp:nvSpPr>
        <dsp:cNvPr id="0" name=""/>
        <dsp:cNvSpPr/>
      </dsp:nvSpPr>
      <dsp:spPr>
        <a:xfrm>
          <a:off x="0" y="3402831"/>
          <a:ext cx="8229600" cy="139229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intensitas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yaitu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kekuatan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kontraksi</a:t>
          </a:r>
          <a:r>
            <a:rPr lang="en-US" sz="3500" kern="1200" dirty="0" smtClean="0"/>
            <a:t>.</a:t>
          </a:r>
          <a:endParaRPr lang="en-US" sz="3500" kern="1200" dirty="0"/>
        </a:p>
      </dsp:txBody>
      <dsp:txXfrm>
        <a:off x="67966" y="3470797"/>
        <a:ext cx="8093668" cy="12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529A4-A7E7-4802-B1D2-E71DB0DFD559}">
      <dsp:nvSpPr>
        <dsp:cNvPr id="0" name=""/>
        <dsp:cNvSpPr/>
      </dsp:nvSpPr>
      <dsp:spPr>
        <a:xfrm>
          <a:off x="0" y="556071"/>
          <a:ext cx="8229600" cy="2034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Effacement </a:t>
          </a:r>
          <a:r>
            <a:rPr lang="en-US" sz="3700" kern="1200" dirty="0" err="1" smtClean="0"/>
            <a:t>serviks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adalah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pemendekan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dan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penipisan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serviks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selama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tahap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pertama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persalinan</a:t>
          </a:r>
          <a:r>
            <a:rPr lang="en-US" sz="3700" kern="1200" dirty="0" smtClean="0"/>
            <a:t>.</a:t>
          </a:r>
          <a:endParaRPr lang="en-US" sz="3700" kern="1200" dirty="0"/>
        </a:p>
      </dsp:txBody>
      <dsp:txXfrm>
        <a:off x="99322" y="655393"/>
        <a:ext cx="8030956" cy="1835986"/>
      </dsp:txXfrm>
    </dsp:sp>
    <dsp:sp modelId="{64E8B900-D9A1-4B68-B5A7-0EB2300DD0AF}">
      <dsp:nvSpPr>
        <dsp:cNvPr id="0" name=""/>
        <dsp:cNvSpPr/>
      </dsp:nvSpPr>
      <dsp:spPr>
        <a:xfrm>
          <a:off x="0" y="2697261"/>
          <a:ext cx="8229600" cy="203463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/>
            <a:t>Dilatasi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serviks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adalah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pembesaran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atau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pelebaran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muara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dan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saluran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serviks</a:t>
          </a:r>
          <a:r>
            <a:rPr lang="en-US" sz="3700" kern="1200" dirty="0" smtClean="0"/>
            <a:t>, yang </a:t>
          </a:r>
          <a:r>
            <a:rPr lang="en-US" sz="3700" kern="1200" dirty="0" err="1" smtClean="0"/>
            <a:t>terjadi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pada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awal</a:t>
          </a:r>
          <a:r>
            <a:rPr lang="en-US" sz="3700" kern="1200" dirty="0" smtClean="0"/>
            <a:t> </a:t>
          </a:r>
          <a:r>
            <a:rPr lang="en-US" sz="3700" kern="1200" dirty="0" err="1" smtClean="0"/>
            <a:t>persalinan</a:t>
          </a:r>
          <a:endParaRPr lang="en-US" sz="3700" kern="1200" dirty="0"/>
        </a:p>
      </dsp:txBody>
      <dsp:txXfrm>
        <a:off x="99322" y="2796583"/>
        <a:ext cx="8030956" cy="18359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10BB6-33E2-460B-AA08-97A063B85869}">
      <dsp:nvSpPr>
        <dsp:cNvPr id="0" name=""/>
        <dsp:cNvSpPr/>
      </dsp:nvSpPr>
      <dsp:spPr>
        <a:xfrm>
          <a:off x="0" y="116453"/>
          <a:ext cx="8229600" cy="16782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His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mengejan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dilakukan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bersamaan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sehingga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kekuatannya</a:t>
          </a:r>
          <a:r>
            <a:rPr lang="en-US" sz="3000" kern="1200" dirty="0" smtClean="0"/>
            <a:t> optimal.</a:t>
          </a:r>
          <a:endParaRPr lang="en-US" sz="3000" kern="1200" dirty="0"/>
        </a:p>
      </dsp:txBody>
      <dsp:txXfrm>
        <a:off x="81924" y="198377"/>
        <a:ext cx="8065752" cy="1514370"/>
      </dsp:txXfrm>
    </dsp:sp>
    <dsp:sp modelId="{07AFB895-652A-4BCE-878D-C2FFA259B8A8}">
      <dsp:nvSpPr>
        <dsp:cNvPr id="0" name=""/>
        <dsp:cNvSpPr/>
      </dsp:nvSpPr>
      <dsp:spPr>
        <a:xfrm>
          <a:off x="0" y="1881072"/>
          <a:ext cx="8229600" cy="1678218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Saat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mengejan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ditarik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sedalam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mungkin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dipertahankan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denagn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demikian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diafragma</a:t>
          </a:r>
          <a:r>
            <a:rPr lang="en-US" sz="3000" kern="1200" dirty="0" smtClean="0"/>
            <a:t> abdominal </a:t>
          </a:r>
          <a:r>
            <a:rPr lang="en-US" sz="3000" kern="1200" dirty="0" err="1" smtClean="0"/>
            <a:t>membantu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dorongan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kearah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jalan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lahir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81924" y="1962996"/>
        <a:ext cx="8065752" cy="1514370"/>
      </dsp:txXfrm>
    </dsp:sp>
    <dsp:sp modelId="{A40A0F1F-2D9A-4E9D-AB14-60AF032F9B79}">
      <dsp:nvSpPr>
        <dsp:cNvPr id="0" name=""/>
        <dsp:cNvSpPr/>
      </dsp:nvSpPr>
      <dsp:spPr>
        <a:xfrm>
          <a:off x="0" y="3645690"/>
          <a:ext cx="8229600" cy="1678218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Bila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lelah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his </a:t>
          </a:r>
          <a:r>
            <a:rPr lang="en-US" sz="3000" kern="1200" dirty="0" err="1" smtClean="0"/>
            <a:t>masih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berlangsung</a:t>
          </a:r>
          <a:r>
            <a:rPr lang="en-US" sz="3000" kern="1200" dirty="0" smtClean="0"/>
            <a:t>, </a:t>
          </a:r>
          <a:r>
            <a:rPr lang="en-US" sz="3000" kern="1200" dirty="0" err="1" smtClean="0"/>
            <a:t>nafas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dapat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dikeluarkan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selanjutnya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ditarik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kembali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utnuk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dipergunakan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mengejan</a:t>
          </a:r>
          <a:r>
            <a:rPr lang="en-US" sz="3000" kern="1200" dirty="0" smtClean="0"/>
            <a:t>.</a:t>
          </a:r>
          <a:endParaRPr lang="en-US" sz="3000" kern="1200" dirty="0"/>
        </a:p>
      </dsp:txBody>
      <dsp:txXfrm>
        <a:off x="81924" y="3727614"/>
        <a:ext cx="8065752" cy="15143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FB100-7FEF-4DBC-A730-D3D31798DA11}">
      <dsp:nvSpPr>
        <dsp:cNvPr id="0" name=""/>
        <dsp:cNvSpPr/>
      </dsp:nvSpPr>
      <dsp:spPr>
        <a:xfrm>
          <a:off x="0" y="267438"/>
          <a:ext cx="6348413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Keadaan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emosi</a:t>
          </a:r>
          <a:r>
            <a:rPr lang="en-US" sz="3200" kern="1200" dirty="0" smtClean="0"/>
            <a:t>, </a:t>
          </a:r>
          <a:r>
            <a:rPr lang="en-US" sz="3200" kern="1200" dirty="0" err="1" smtClean="0"/>
            <a:t>kesiapan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intelektual</a:t>
          </a:r>
          <a:endParaRPr lang="en-US" sz="3200" kern="1200" dirty="0"/>
        </a:p>
      </dsp:txBody>
      <dsp:txXfrm>
        <a:off x="37467" y="304905"/>
        <a:ext cx="6273479" cy="692586"/>
      </dsp:txXfrm>
    </dsp:sp>
    <dsp:sp modelId="{4B7E7E3A-10B2-4813-9B0B-1B485A778C1D}">
      <dsp:nvSpPr>
        <dsp:cNvPr id="0" name=""/>
        <dsp:cNvSpPr/>
      </dsp:nvSpPr>
      <dsp:spPr>
        <a:xfrm>
          <a:off x="0" y="1127118"/>
          <a:ext cx="6348413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Pengalaman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persalinan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sebelumnya</a:t>
          </a:r>
          <a:endParaRPr lang="en-US" sz="3200" kern="1200" dirty="0"/>
        </a:p>
      </dsp:txBody>
      <dsp:txXfrm>
        <a:off x="37467" y="1164585"/>
        <a:ext cx="6273479" cy="692586"/>
      </dsp:txXfrm>
    </dsp:sp>
    <dsp:sp modelId="{4CED29B4-F879-4F28-9BDC-D524E747B4FC}">
      <dsp:nvSpPr>
        <dsp:cNvPr id="0" name=""/>
        <dsp:cNvSpPr/>
      </dsp:nvSpPr>
      <dsp:spPr>
        <a:xfrm>
          <a:off x="0" y="1986798"/>
          <a:ext cx="6348413" cy="7675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Dukungan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keluarga</a:t>
          </a:r>
          <a:endParaRPr lang="en-US" sz="3200" kern="1200" dirty="0"/>
        </a:p>
      </dsp:txBody>
      <dsp:txXfrm>
        <a:off x="37467" y="2024265"/>
        <a:ext cx="6273479" cy="692586"/>
      </dsp:txXfrm>
    </dsp:sp>
    <dsp:sp modelId="{0E235C9A-FB7E-47F2-BAFE-ECD0CF718BC5}">
      <dsp:nvSpPr>
        <dsp:cNvPr id="0" name=""/>
        <dsp:cNvSpPr/>
      </dsp:nvSpPr>
      <dsp:spPr>
        <a:xfrm>
          <a:off x="0" y="2846478"/>
          <a:ext cx="6348413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Adat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istiadat</a:t>
          </a:r>
          <a:endParaRPr lang="en-US" sz="3200" kern="1200" dirty="0"/>
        </a:p>
      </dsp:txBody>
      <dsp:txXfrm>
        <a:off x="37467" y="2883945"/>
        <a:ext cx="6273479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12204-3B75-41F8-93EB-A4E7B5BCE437}">
      <dsp:nvSpPr>
        <dsp:cNvPr id="0" name=""/>
        <dsp:cNvSpPr/>
      </dsp:nvSpPr>
      <dsp:spPr>
        <a:xfrm>
          <a:off x="0" y="11518"/>
          <a:ext cx="8229600" cy="1319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/>
            <a:t>Pengetahuan</a:t>
          </a:r>
          <a:endParaRPr lang="en-US" sz="5500" kern="1200" dirty="0"/>
        </a:p>
      </dsp:txBody>
      <dsp:txXfrm>
        <a:off x="64397" y="75915"/>
        <a:ext cx="8100806" cy="1190381"/>
      </dsp:txXfrm>
    </dsp:sp>
    <dsp:sp modelId="{6C640739-BBCF-4A56-A08A-CFE1526D229C}">
      <dsp:nvSpPr>
        <dsp:cNvPr id="0" name=""/>
        <dsp:cNvSpPr/>
      </dsp:nvSpPr>
      <dsp:spPr>
        <a:xfrm>
          <a:off x="0" y="1489093"/>
          <a:ext cx="8229600" cy="131917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/>
            <a:t>Keterampilan</a:t>
          </a:r>
          <a:endParaRPr lang="en-US" sz="5500" kern="1200" dirty="0"/>
        </a:p>
      </dsp:txBody>
      <dsp:txXfrm>
        <a:off x="64397" y="1553490"/>
        <a:ext cx="8100806" cy="1190381"/>
      </dsp:txXfrm>
    </dsp:sp>
    <dsp:sp modelId="{8F93A096-B729-4126-9D04-96A8CD8A00E6}">
      <dsp:nvSpPr>
        <dsp:cNvPr id="0" name=""/>
        <dsp:cNvSpPr/>
      </dsp:nvSpPr>
      <dsp:spPr>
        <a:xfrm>
          <a:off x="0" y="2966669"/>
          <a:ext cx="8229600" cy="131917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500" kern="1200" dirty="0" err="1" smtClean="0"/>
            <a:t>sikap</a:t>
          </a:r>
          <a:endParaRPr lang="en-US" sz="5500" kern="1200" dirty="0"/>
        </a:p>
      </dsp:txBody>
      <dsp:txXfrm>
        <a:off x="64397" y="3031066"/>
        <a:ext cx="8100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#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#3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4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#5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#6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#7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A9DD-3BFE-4927-B06E-0363130C41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3B8FF-A80B-406C-B5A3-E1E54D1844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Placeholder Gambar Slide 1"/>
          <p:cNvSpPr/>
          <p:nvPr>
            <p:ph type="sldImg" idx="2"/>
          </p:nvPr>
        </p:nvSpPr>
        <p:spPr/>
      </p:sp>
      <p:sp>
        <p:nvSpPr>
          <p:cNvPr id="3" name="Placeholder Teks 2"/>
          <p:cNvSpPr/>
          <p:nvPr>
            <p:ph type="body" idx="3"/>
          </p:nvPr>
        </p:nvSpPr>
        <p:spPr/>
        <p:txBody>
          <a:bodyPr/>
          <a:p>
            <a:endParaRPr lang="id-ID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0802A-47C8-40BD-9210-A4A38E65BE8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DF649-84F2-45FA-82C9-F96AD51FA1C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0C1C-86CE-4FB3-9994-F14E32E4804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file:///C:\Users\user\AppData\Local\Temp\wps\INetCache\c95d61ed84bd0732dc762630caf1ef02" TargetMode="Externa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1.wav"/><Relationship Id="rId6" Type="http://schemas.openxmlformats.org/officeDocument/2006/relationships/image" Target="../media/image24.jpe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1.wav"/><Relationship Id="rId6" Type="http://schemas.openxmlformats.org/officeDocument/2006/relationships/image" Target="../media/image24.jpe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audio" Target="../media/audio1.wav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hyperlink" Target="http://2.bp.blogspot.com/-nMlGi05vBv8/T6Ktz5tMDCI/AAAAAAAAAss/JC-33-gpjvc/s1600/dorsal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hyperlink" Target="http://2.bp.blogspot.com/-UugEn0ScEcU/T6Kunnogz8I/AAAAAAAAAs0/lWVyKAtNs30/s1600/per22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hyperlink" Target="http://3.bp.blogspot.com/-71glsnqX1sU/T6KvcNHFQaI/AAAAAAAAAs8/iLJuMCvYq8o/s1600/per23+(1).jpg" TargetMode="Externa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hyperlink" Target="http://1.bp.blogspot.com/-VYnjDbt_ZLI/T6KxJtwg53I/AAAAAAAAAtM/KcCqtgXgbOY/s1600/per24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hyperlink" Target="http://2.bp.blogspot.com/-TG2NZ0k3y-I/T6Kx-e9WS1I/AAAAAAAAAtU/8y73D_jnaYI/s1600/per24.jp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7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42440"/>
            <a:ext cx="7772400" cy="267716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FAKTOR-FAKTOR YANG MEMPENGARUHI PERSALINAN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7199" y="4610101"/>
            <a:ext cx="1981202" cy="1981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1981201"/>
            <a:ext cx="2209800" cy="2038350"/>
          </a:xfrm>
          <a:prstGeom prst="rect">
            <a:avLst/>
          </a:prstGeom>
        </p:spPr>
      </p:pic>
      <p:pic>
        <p:nvPicPr>
          <p:cNvPr id="100" name="Gambar 99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Gamba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8700" y="4657090"/>
            <a:ext cx="3479800" cy="193421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6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(PBP)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1826260"/>
            <a:ext cx="5854065" cy="43516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anterior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lengkung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pubis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lateral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tuber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ischiadikum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koksigeus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30745" y="2089785"/>
            <a:ext cx="4123055" cy="3825240"/>
          </a:xfrm>
          <a:prstGeom prst="rect">
            <a:avLst/>
          </a:prstGeom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045" y="365125"/>
            <a:ext cx="5899150" cy="13258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PBP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52060" cy="435165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7500" lnSpcReduction="20000"/>
          </a:bodyPr>
          <a:lstStyle/>
          <a:p>
            <a:pPr algn="just">
              <a:lnSpc>
                <a:spcPct val="21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antero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-posterior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simfisis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11,5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21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tranversal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tuber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ischiadikum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10,5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21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sagitalis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posterior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ujung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pertengahan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tranversal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7,5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30670" y="2056130"/>
            <a:ext cx="4723130" cy="3890010"/>
          </a:xfrm>
          <a:prstGeom prst="rect">
            <a:avLst/>
          </a:prstGeom>
        </p:spPr>
      </p:pic>
    </p:spTree>
  </p:cSld>
  <p:clrMapOvr>
    <a:masterClrMapping/>
  </p:clrMapOvr>
  <p:transition spd="med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laceholder Konten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0310" y="890905"/>
            <a:ext cx="7231380" cy="5076825"/>
          </a:xfrm>
          <a:prstGeom prst="rect">
            <a:avLst/>
          </a:prstGeom>
        </p:spPr>
      </p:pic>
      <p:cxnSp>
        <p:nvCxnSpPr>
          <p:cNvPr id="2" name="Konektor Garis Lurus 1"/>
          <p:cNvCxnSpPr/>
          <p:nvPr/>
        </p:nvCxnSpPr>
        <p:spPr>
          <a:xfrm flipV="1">
            <a:off x="6650990" y="1104265"/>
            <a:ext cx="500380" cy="876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ersegi panjang 2"/>
          <p:cNvSpPr/>
          <p:nvPr/>
        </p:nvSpPr>
        <p:spPr>
          <a:xfrm>
            <a:off x="6557645" y="580390"/>
            <a:ext cx="13208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id-ID"/>
              <a:t>CV=12 cm</a:t>
            </a:r>
            <a:endParaRPr lang="en-US" altLang="id-ID"/>
          </a:p>
        </p:txBody>
      </p:sp>
      <p:sp>
        <p:nvSpPr>
          <p:cNvPr id="5" name="Persegi panjang 4"/>
          <p:cNvSpPr/>
          <p:nvPr/>
        </p:nvSpPr>
        <p:spPr>
          <a:xfrm>
            <a:off x="9711690" y="1802765"/>
            <a:ext cx="1320800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id-ID"/>
              <a:t>CD=13,5 cm</a:t>
            </a:r>
            <a:endParaRPr lang="en-US" altLang="id-ID"/>
          </a:p>
        </p:txBody>
      </p:sp>
      <p:cxnSp>
        <p:nvCxnSpPr>
          <p:cNvPr id="6" name="Konektor Garis Lurus 5"/>
          <p:cNvCxnSpPr>
            <a:endCxn id="5" idx="1"/>
          </p:cNvCxnSpPr>
          <p:nvPr/>
        </p:nvCxnSpPr>
        <p:spPr>
          <a:xfrm flipV="1">
            <a:off x="8794750" y="2065020"/>
            <a:ext cx="916940" cy="21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rsegi panjang 6"/>
          <p:cNvSpPr/>
          <p:nvPr/>
        </p:nvSpPr>
        <p:spPr>
          <a:xfrm>
            <a:off x="1297940" y="5377180"/>
            <a:ext cx="359029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/>
              <a:t>kesempitan panggul jika ukuran CV atau CD kurang dari 2 cm</a:t>
            </a:r>
            <a:endParaRPr lang="en-US" alt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565" y="365125"/>
            <a:ext cx="8230235" cy="13258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Luar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70" y="1828800"/>
            <a:ext cx="10122535" cy="45948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98780" lvl="1" indent="-39878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Distansia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spinarum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24 – 26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780" lvl="1" indent="-39878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Distansia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kristarum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28 – 30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780" lvl="1" indent="-39878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Conyugata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ekternal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boudeloque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18 – 20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8780" lvl="1" indent="-39878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Lingkar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80 – 90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415" y="2325370"/>
            <a:ext cx="3028950" cy="3517265"/>
          </a:xfrm>
          <a:prstGeom prst="rect">
            <a:avLst/>
          </a:prstGeom>
        </p:spPr>
      </p:pic>
    </p:spTree>
  </p:cSld>
  <p:clrMapOvr>
    <a:masterClrMapping/>
  </p:clrMapOvr>
  <p:transition spd="med"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Bidang-Bidang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Hodge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ambar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9220" y="2377440"/>
            <a:ext cx="4789170" cy="4150360"/>
          </a:xfrm>
          <a:prstGeom prst="rect">
            <a:avLst/>
          </a:prstGeom>
        </p:spPr>
      </p:pic>
      <p:sp>
        <p:nvSpPr>
          <p:cNvPr id="7" name="Persegi panjang 6"/>
          <p:cNvSpPr/>
          <p:nvPr/>
        </p:nvSpPr>
        <p:spPr>
          <a:xfrm>
            <a:off x="304165" y="2251075"/>
            <a:ext cx="3998595" cy="1503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 I :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bidang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yang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setinngi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PAP yang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dibentuk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oleh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promontorium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articulasio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sakro-iliaka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sayap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sakrum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linea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inominata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ramus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superior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os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pubis,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tepi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atas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simfisis</a:t>
            </a:r>
            <a:r>
              <a:rPr lang="en-US" sz="1600" dirty="0" smtClean="0">
                <a:ln>
                  <a:noFill/>
                </a:ln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pubis</a:t>
            </a:r>
            <a:endParaRPr lang="en-US" sz="1600" dirty="0" smtClean="0">
              <a:ln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altLang="en-US" sz="1600" dirty="0" smtClean="0">
              <a:ln>
                <a:noFill/>
              </a:ln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ersegi panjang 7"/>
          <p:cNvSpPr/>
          <p:nvPr/>
        </p:nvSpPr>
        <p:spPr>
          <a:xfrm>
            <a:off x="7660640" y="2216785"/>
            <a:ext cx="4276090" cy="915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00000"/>
              </a:lnSpc>
            </a:pP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 II :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bidang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setinggi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pinggir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bawah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simfisis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pubis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berhimpit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dengan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PAP (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I)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d-ID" altLang="en-US" sz="1600"/>
          </a:p>
        </p:txBody>
      </p:sp>
      <p:sp>
        <p:nvSpPr>
          <p:cNvPr id="9" name="Persegi panjang 8"/>
          <p:cNvSpPr/>
          <p:nvPr/>
        </p:nvSpPr>
        <p:spPr>
          <a:xfrm>
            <a:off x="212090" y="5260975"/>
            <a:ext cx="418274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 III :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bidang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setinggi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spina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ischiadika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berhimpit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dengan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II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d-ID" altLang="en-US" sz="1600"/>
          </a:p>
        </p:txBody>
      </p:sp>
      <p:sp>
        <p:nvSpPr>
          <p:cNvPr id="10" name="Persegi panjang 9"/>
          <p:cNvSpPr/>
          <p:nvPr/>
        </p:nvSpPr>
        <p:spPr>
          <a:xfrm>
            <a:off x="8708390" y="4916170"/>
            <a:ext cx="3357245" cy="13735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 IV 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Bidang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setinggi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ujung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coccygis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berhimpit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dengan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hodge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I,II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III</a:t>
            </a:r>
            <a:endParaRPr lang="id-ID" altLang="en-US"/>
          </a:p>
        </p:txBody>
      </p:sp>
      <p:cxnSp>
        <p:nvCxnSpPr>
          <p:cNvPr id="12" name="Konektor Panah Lurus 11"/>
          <p:cNvCxnSpPr/>
          <p:nvPr/>
        </p:nvCxnSpPr>
        <p:spPr>
          <a:xfrm flipH="1">
            <a:off x="7244080" y="5612765"/>
            <a:ext cx="1464310" cy="2108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Konektor Panah Lurus 13"/>
          <p:cNvCxnSpPr/>
          <p:nvPr/>
        </p:nvCxnSpPr>
        <p:spPr>
          <a:xfrm flipV="1">
            <a:off x="4365625" y="5360035"/>
            <a:ext cx="2157095" cy="48641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Konektor Panah Lurus 14"/>
          <p:cNvCxnSpPr/>
          <p:nvPr/>
        </p:nvCxnSpPr>
        <p:spPr>
          <a:xfrm flipH="1">
            <a:off x="6932295" y="2998470"/>
            <a:ext cx="704215" cy="5283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Konektor Panah Lurus 15"/>
          <p:cNvCxnSpPr/>
          <p:nvPr/>
        </p:nvCxnSpPr>
        <p:spPr>
          <a:xfrm>
            <a:off x="4307205" y="3723640"/>
            <a:ext cx="1181100" cy="2463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ceholder Konten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5035" y="828675"/>
            <a:ext cx="4495165" cy="5308600"/>
          </a:xfrm>
          <a:prstGeom prst="rect">
            <a:avLst/>
          </a:prstGeom>
        </p:spPr>
      </p:pic>
      <p:pic>
        <p:nvPicPr>
          <p:cNvPr id="101" name="Placeholder Konten 100"/>
          <p:cNvPicPr/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2390" y="828675"/>
            <a:ext cx="4931410" cy="520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trips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1"/>
          <p:cNvSpPr>
            <a:spLocks noGrp="1"/>
          </p:cNvSpPr>
          <p:nvPr/>
        </p:nvSpPr>
        <p:spPr>
          <a:xfrm>
            <a:off x="1075055" y="2604770"/>
            <a:ext cx="10515600" cy="13255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Passanger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Plasenta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TULANG TENGKORAK (CRANIUM)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tulang-tulang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tengkorak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 </a:t>
            </a:r>
            <a:r>
              <a:rPr lang="en-US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kranii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nasalis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hidung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maksilaris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Rahang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Os </a:t>
            </a:r>
            <a:r>
              <a:rPr lang="en-US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zigomatikus</a:t>
            </a:r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( </a:t>
            </a:r>
            <a:r>
              <a:rPr lang="en-US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tl</a:t>
            </a:r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pipi</a:t>
            </a:r>
            <a:r>
              <a:rPr lang="en-US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)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Mandibula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rahang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3063" y="3289110"/>
            <a:ext cx="3493827" cy="2715905"/>
          </a:xfrm>
          <a:prstGeom prst="rect">
            <a:avLst/>
          </a:prstGeom>
        </p:spPr>
      </p:pic>
    </p:spTree>
  </p:cSld>
  <p:clrMapOvr>
    <a:masterClrMapping/>
  </p:clrMapOvr>
  <p:transition spd="med">
    <p:wheel spokes="4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tengkorak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frontalis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dahi</a:t>
            </a:r>
            <a:r>
              <a:rPr lang="en-US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parietalis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temporalis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pelipis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en-US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occipitalis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tl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8900" y="2131060"/>
            <a:ext cx="4452620" cy="3412490"/>
          </a:xfrm>
          <a:prstGeom prst="rect">
            <a:avLst/>
          </a:prstGeom>
        </p:spPr>
      </p:pic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7990" y="1137920"/>
            <a:ext cx="9076055" cy="5116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3 FAKTOR UTAMA, YAITU :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Passage (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jalan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lahir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Passanger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(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20" y="303530"/>
            <a:ext cx="4737735" cy="13258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Sutura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3565" y="1629410"/>
          <a:ext cx="66548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670" y="1340485"/>
            <a:ext cx="4495800" cy="5177790"/>
          </a:xfrm>
          <a:prstGeom prst="rect">
            <a:avLst/>
          </a:prstGeom>
        </p:spPr>
      </p:pic>
      <p:cxnSp>
        <p:nvCxnSpPr>
          <p:cNvPr id="5" name="Konektor Panah Lurus 4"/>
          <p:cNvCxnSpPr/>
          <p:nvPr/>
        </p:nvCxnSpPr>
        <p:spPr>
          <a:xfrm>
            <a:off x="6570980" y="5323205"/>
            <a:ext cx="2025015" cy="3987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Konektor Panah Lurus 5"/>
          <p:cNvCxnSpPr/>
          <p:nvPr/>
        </p:nvCxnSpPr>
        <p:spPr>
          <a:xfrm flipV="1">
            <a:off x="6530975" y="4371975"/>
            <a:ext cx="2694305" cy="228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Konektor Panah Lurus 6"/>
          <p:cNvCxnSpPr/>
          <p:nvPr/>
        </p:nvCxnSpPr>
        <p:spPr>
          <a:xfrm flipV="1">
            <a:off x="6432550" y="2929890"/>
            <a:ext cx="1871980" cy="4140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Konektor Panah Lurus 7"/>
          <p:cNvCxnSpPr/>
          <p:nvPr/>
        </p:nvCxnSpPr>
        <p:spPr>
          <a:xfrm flipV="1">
            <a:off x="6530975" y="2162810"/>
            <a:ext cx="2740025" cy="2800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  <p:sndAc>
      <p:stSnd>
        <p:snd r:embed="rId7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1800" y="381000"/>
            <a:ext cx="6400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95600" y="533400"/>
            <a:ext cx="6400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6350" y="365125"/>
            <a:ext cx="6863080" cy="115379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(fontanel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01865" y="1950085"/>
            <a:ext cx="3719830" cy="4227195"/>
          </a:xfrm>
          <a:prstGeom prst="rect">
            <a:avLst/>
          </a:prstGeom>
        </p:spPr>
      </p:pic>
      <p:cxnSp>
        <p:nvCxnSpPr>
          <p:cNvPr id="5" name="Konektor Panah Lurus 4"/>
          <p:cNvCxnSpPr/>
          <p:nvPr/>
        </p:nvCxnSpPr>
        <p:spPr>
          <a:xfrm flipV="1">
            <a:off x="6165850" y="4657090"/>
            <a:ext cx="2785745" cy="1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Persegi panjang 5"/>
          <p:cNvSpPr/>
          <p:nvPr/>
        </p:nvSpPr>
        <p:spPr>
          <a:xfrm>
            <a:off x="1376045" y="2150745"/>
            <a:ext cx="4796155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lvl="0">
              <a:lnSpc>
                <a:spcPct val="10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Kecil (UUK) (Fontanel minor)</a:t>
            </a:r>
            <a:endParaRPr lang="id-ID" altLang="en-US" sz="2000"/>
          </a:p>
        </p:txBody>
      </p:sp>
      <p:sp>
        <p:nvSpPr>
          <p:cNvPr id="7" name="Persegi panjang 6"/>
          <p:cNvSpPr/>
          <p:nvPr/>
        </p:nvSpPr>
        <p:spPr>
          <a:xfrm>
            <a:off x="1414780" y="4344035"/>
            <a:ext cx="4796155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(UUB) (fontanel mayor) =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bregma</a:t>
            </a:r>
            <a:endParaRPr lang="id-ID" altLang="en-US" sz="2000"/>
          </a:p>
        </p:txBody>
      </p:sp>
      <p:cxnSp>
        <p:nvCxnSpPr>
          <p:cNvPr id="9" name="Konektor Panah Lurus 8"/>
          <p:cNvCxnSpPr/>
          <p:nvPr/>
        </p:nvCxnSpPr>
        <p:spPr>
          <a:xfrm>
            <a:off x="6181090" y="2544445"/>
            <a:ext cx="2911475" cy="152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60215" cy="65341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Daerah-Daerah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" name="Placeholder Konten 101"/>
          <p:cNvPicPr>
            <a:picLocks noChangeAspect="1"/>
          </p:cNvPicPr>
          <p:nvPr>
            <p:ph sz="half" idx="2"/>
          </p:nvPr>
        </p:nvPicPr>
        <p:blipFill>
          <a:blip r:embed="rId1"/>
          <a:srcRect l="4394" t="4438" r="40165"/>
          <a:stretch>
            <a:fillRect/>
          </a:stretch>
        </p:blipFill>
        <p:spPr>
          <a:xfrm>
            <a:off x="1779905" y="1018540"/>
            <a:ext cx="7593330" cy="5887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Persegi panjang 3"/>
          <p:cNvSpPr/>
          <p:nvPr/>
        </p:nvSpPr>
        <p:spPr>
          <a:xfrm>
            <a:off x="7818755" y="942975"/>
            <a:ext cx="2952115" cy="5245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verteks (puncak kepala)</a:t>
            </a:r>
            <a:endParaRPr lang="en-US" altLang="id-ID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rsegi panjang 4"/>
          <p:cNvSpPr/>
          <p:nvPr/>
        </p:nvSpPr>
        <p:spPr>
          <a:xfrm>
            <a:off x="8908415" y="4955540"/>
            <a:ext cx="2980690" cy="6591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occiput </a:t>
            </a:r>
            <a:r>
              <a:rPr lang="en-US" altLang="id-ID" sz="2000">
                <a:latin typeface="Arial" panose="020B0604020202020204" pitchFamily="34" charset="0"/>
                <a:cs typeface="Arial" panose="020B0604020202020204" pitchFamily="34" charset="0"/>
              </a:rPr>
              <a:t>(belakang kepala)</a:t>
            </a:r>
            <a:endParaRPr lang="en-US" alt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rsegi panjang 5"/>
          <p:cNvSpPr/>
          <p:nvPr/>
        </p:nvSpPr>
        <p:spPr>
          <a:xfrm>
            <a:off x="497840" y="1968500"/>
            <a:ext cx="2917190" cy="524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sz="2000">
                <a:latin typeface="Arial" panose="020B0604020202020204" pitchFamily="34" charset="0"/>
                <a:cs typeface="Arial" panose="020B0604020202020204" pitchFamily="34" charset="0"/>
              </a:rPr>
              <a:t>sinciput (depan kepala)</a:t>
            </a:r>
            <a:endParaRPr lang="en-US" alt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05935" cy="9810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4305935" cy="429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3" name="Placeholder Konten 102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348605" y="545465"/>
            <a:ext cx="6343650" cy="601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amond/>
    <p:sndAc>
      <p:stSnd>
        <p:snd r:embed="rId7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circumferensial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keliling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66115" y="2216785"/>
          <a:ext cx="5196840" cy="400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" name="Placeholder Konten 101"/>
          <p:cNvPicPr>
            <a:picLocks noChangeAspect="1"/>
          </p:cNvPicPr>
          <p:nvPr>
            <p:ph sz="half" idx="2"/>
          </p:nvPr>
        </p:nvPicPr>
        <p:blipFill>
          <a:blip r:embed="rId6"/>
          <a:srcRect l="13991" t="12658" r="44468" b="-1636"/>
          <a:stretch>
            <a:fillRect/>
          </a:stretch>
        </p:blipFill>
        <p:spPr>
          <a:xfrm>
            <a:off x="6478905" y="2231390"/>
            <a:ext cx="4554220" cy="435102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plit orient="vert" dir="in"/>
    <p:sndAc>
      <p:stSnd>
        <p:snd r:embed="rId7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Lain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12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akromin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Lingkaran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34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trochanter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1"/>
            <a:ext cx="8229600" cy="50593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persalinan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tulang-tulang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masih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dibatasi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fontanel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sutura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keras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pinggir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menyisip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lainnya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disebut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moulage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overlapping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bertambah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p>
            <a:pPr algn="ctr"/>
            <a:r>
              <a:rPr lang="en-US" altLang="id-ID">
                <a:latin typeface="Arial" panose="020B0604020202020204" pitchFamily="34" charset="0"/>
                <a:cs typeface="Arial" panose="020B0604020202020204" pitchFamily="34" charset="0"/>
              </a:rPr>
              <a:t>DERAJAT MOLASE KEPALA BAYI</a:t>
            </a:r>
            <a:endParaRPr lang="en-US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ceholder Konten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p>
            <a:pPr marL="0" indent="0" algn="l">
              <a:lnSpc>
                <a:spcPct val="150000"/>
              </a:lnSpc>
              <a:buNone/>
            </a:pP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0 : Sutura terpisah.</a:t>
            </a:r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1 : Tulang-tulang kepala janin hanya saling bersentuhan.</a:t>
            </a:r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2 : Sutura tumpang tindih tetapi masih dapat diperbaiki.</a:t>
            </a:r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3 : Sutura tumpang tindih dan tidak dapat diperbaiki.</a:t>
            </a:r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6890" indent="0" algn="l">
              <a:lnSpc>
                <a:spcPct val="150000"/>
              </a:lnSpc>
              <a:buNone/>
            </a:pP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Sutura/tulang kepala saling tumpang tindih menandakan</a:t>
            </a:r>
            <a:r>
              <a:rPr lang="en-US" altLang="id-ID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>
                <a:latin typeface="Arial" panose="020B0604020202020204" pitchFamily="34" charset="0"/>
                <a:cs typeface="Arial" panose="020B0604020202020204" pitchFamily="34" charset="0"/>
              </a:rPr>
              <a:t>kemungkinan adanya CPD ( cephalo pelvic disproportion).</a:t>
            </a:r>
            <a:endParaRPr lang="id-ID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>
                <a:latin typeface="Arial Black" panose="020B0A04020102020204" pitchFamily="34" charset="0"/>
              </a:rPr>
              <a:t>Faktor</a:t>
            </a:r>
            <a:r>
              <a:rPr lang="en-US" sz="3600" dirty="0">
                <a:latin typeface="Arial Black" panose="020B0A04020102020204" pitchFamily="34" charset="0"/>
              </a:rPr>
              <a:t> lain yang </a:t>
            </a:r>
            <a:r>
              <a:rPr lang="en-US" sz="3600" dirty="0" err="1">
                <a:latin typeface="Arial Black" panose="020B0A04020102020204" pitchFamily="34" charset="0"/>
              </a:rPr>
              <a:t>berpengaruh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adalah</a:t>
            </a:r>
            <a:endParaRPr lang="en-US" sz="3600" dirty="0">
              <a:latin typeface="Arial Black" panose="020B0A040201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3600" dirty="0" err="1">
                <a:latin typeface="Arial Black" panose="020B0A04020102020204" pitchFamily="34" charset="0"/>
              </a:rPr>
              <a:t>Faktor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posisi</a:t>
            </a:r>
            <a:endParaRPr lang="en-US" sz="3600" dirty="0">
              <a:latin typeface="Arial Black" panose="020B0A04020102020204" pitchFamily="34" charset="0"/>
            </a:endParaRPr>
          </a:p>
          <a:p>
            <a:pPr lvl="1">
              <a:lnSpc>
                <a:spcPct val="200000"/>
              </a:lnSpc>
            </a:pPr>
            <a:r>
              <a:rPr lang="en-US" sz="3600" dirty="0" err="1">
                <a:latin typeface="Arial Black" panose="020B0A04020102020204" pitchFamily="34" charset="0"/>
              </a:rPr>
              <a:t>Faktor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atin typeface="Arial Black" panose="020B0A04020102020204" pitchFamily="34" charset="0"/>
              </a:rPr>
              <a:t>psikologi</a:t>
            </a:r>
            <a:endParaRPr lang="en-US" sz="3600" dirty="0">
              <a:latin typeface="Arial Black" panose="020B0A04020102020204" pitchFamily="34" charset="0"/>
            </a:endParaRPr>
          </a:p>
          <a:p>
            <a:pPr>
              <a:lnSpc>
                <a:spcPct val="200000"/>
              </a:lnSpc>
            </a:pP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55" y="762000"/>
            <a:ext cx="10346690" cy="56102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digunakan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rahim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dijumpai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palpasi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pemeriksaan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lain-lain.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 dir="l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kali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memasuki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PAP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terus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melalui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lahir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persalinan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mencapai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aterm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88455" y="1825625"/>
            <a:ext cx="4665345" cy="4351655"/>
          </a:xfrm>
          <a:prstGeom prst="rect">
            <a:avLst/>
          </a:prstGeom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Black" panose="020B0A04020102020204" pitchFamily="34" charset="0"/>
              </a:rPr>
              <a:t>Lanjut</a:t>
            </a:r>
            <a:r>
              <a:rPr lang="en-US" dirty="0" smtClean="0">
                <a:latin typeface="Arial Black" panose="020B0A04020102020204" pitchFamily="34" charset="0"/>
              </a:rPr>
              <a:t>…..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tubuh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kali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teraba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pemeriksa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pemeriksaan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Faktor-faktor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menentukan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ekstensi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sh dir="r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250" y="457200"/>
            <a:ext cx="10253980" cy="56692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210000"/>
              </a:lnSpc>
            </a:pPr>
            <a:r>
              <a:rPr lang="en-US" b="1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lang="en-US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b="1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habitus</a:t>
            </a:r>
            <a:r>
              <a:rPr lang="en-US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10000"/>
              </a:lnSpc>
              <a:buNone/>
            </a:pPr>
            <a:r>
              <a:rPr lang="en-US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cap="al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ikap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menunjukkan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hubungan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bagian-bagian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punggungnya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umumnya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punggung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kaki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keadaan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serta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bersilang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dada.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1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 dir="l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685800"/>
            <a:ext cx="10222865" cy="54406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 JANIN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bagaimana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lurus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membujur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sejajar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biasa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sungsang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80" y="914400"/>
            <a:ext cx="10206990" cy="536638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210000"/>
              </a:lnSpc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1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menetapkan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terbawah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apakah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sebelah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sumbu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(maternal-pelvis).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Misalnya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(LBK)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1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Rahim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1945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Membujur</a:t>
            </a:r>
            <a:r>
              <a:rPr lang="en-US" sz="194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(Longitudinal)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		(97%)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fleksi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PBK		(95,5%)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defleksi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		(1,5%)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puncak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dahi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19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94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</a:t>
            </a: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94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72200" y="1691005"/>
            <a:ext cx="5181600" cy="4594860"/>
          </a:xfrm>
          <a:prstGeom prst="rect">
            <a:avLst/>
          </a:prstGeom>
        </p:spPr>
      </p:pic>
    </p:spTree>
  </p:cSld>
  <p:clrMapOvr>
    <a:masterClrMapping/>
  </p:clrMapOvr>
  <p:transition spd="med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dul 3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id-ID">
                <a:latin typeface="Arial" panose="020B0604020202020204" pitchFamily="34" charset="0"/>
                <a:cs typeface="Arial" panose="020B0604020202020204" pitchFamily="34" charset="0"/>
              </a:rPr>
              <a:t>PRESENTASI BOKONG</a:t>
            </a:r>
            <a:endParaRPr lang="en-US" alt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445" y="1979295"/>
            <a:ext cx="6423660" cy="353885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sungsang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P. 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(2,5-3%)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sempurna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(complete breech)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(Frank breech)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sempurna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(incomplete breech)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laceholder Konten 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82840" y="1824990"/>
            <a:ext cx="4192905" cy="4352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0680" cy="7588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(LBK) </a:t>
            </a:r>
            <a:b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4690"/>
            <a:ext cx="5181600" cy="34302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Variasi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uuk.ki-dep.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uuk.ki-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uuk.mel.ki.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uuk.ka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-dep.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uuk.ka-bel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uuk.mel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-ka. 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298565" y="1350010"/>
            <a:ext cx="5235575" cy="5088255"/>
          </a:xfrm>
          <a:prstGeom prst="rect">
            <a:avLst/>
          </a:prstGeom>
        </p:spPr>
      </p:pic>
      <p:cxnSp>
        <p:nvCxnSpPr>
          <p:cNvPr id="5" name="Konektor Panah Lurus 4"/>
          <p:cNvCxnSpPr/>
          <p:nvPr/>
        </p:nvCxnSpPr>
        <p:spPr>
          <a:xfrm>
            <a:off x="5834380" y="4998085"/>
            <a:ext cx="2899410" cy="4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Konektor Panah Lurus 5"/>
          <p:cNvCxnSpPr/>
          <p:nvPr/>
        </p:nvCxnSpPr>
        <p:spPr>
          <a:xfrm>
            <a:off x="5834380" y="4598670"/>
            <a:ext cx="4709795" cy="662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Konektor Panah Lurus 6"/>
          <p:cNvCxnSpPr/>
          <p:nvPr/>
        </p:nvCxnSpPr>
        <p:spPr>
          <a:xfrm>
            <a:off x="6019800" y="4346575"/>
            <a:ext cx="1042035" cy="528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Konektor Panah Lurus 7"/>
          <p:cNvCxnSpPr/>
          <p:nvPr/>
        </p:nvCxnSpPr>
        <p:spPr>
          <a:xfrm flipV="1">
            <a:off x="5748655" y="2926080"/>
            <a:ext cx="2893060" cy="902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nektor Panah Lurus 8"/>
          <p:cNvCxnSpPr/>
          <p:nvPr/>
        </p:nvCxnSpPr>
        <p:spPr>
          <a:xfrm flipV="1">
            <a:off x="5638800" y="3110230"/>
            <a:ext cx="4905375" cy="326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onektor Panah Lurus 9"/>
          <p:cNvCxnSpPr/>
          <p:nvPr/>
        </p:nvCxnSpPr>
        <p:spPr>
          <a:xfrm flipV="1">
            <a:off x="5641340" y="2741930"/>
            <a:ext cx="1021715" cy="229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715" y="365125"/>
            <a:ext cx="6711315" cy="9271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Dahi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86475" cy="435165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teraba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uub.ki-dep.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	uub.ki-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uub.mel.ki.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uub.ka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-dep.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   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uub.ka-bel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70000"/>
              </a:lnSpc>
            </a:pP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Ubun-ubun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besar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uub.mel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-ka.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70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laceholder Konten 6"/>
          <p:cNvPicPr>
            <a:picLocks noChangeAspect="1"/>
          </p:cNvPicPr>
          <p:nvPr>
            <p:ph sz="half" idx="2"/>
          </p:nvPr>
        </p:nvPicPr>
        <p:blipFill>
          <a:blip r:embed="rId1"/>
          <a:srcRect l="5919" t="31667" r="8811" b="5131"/>
          <a:stretch>
            <a:fillRect/>
          </a:stretch>
        </p:blipFill>
        <p:spPr>
          <a:xfrm>
            <a:off x="7262495" y="1954530"/>
            <a:ext cx="4432935" cy="4223385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id-ID" b="1">
                <a:latin typeface="Arial" panose="020B0604020202020204" pitchFamily="34" charset="0"/>
                <a:cs typeface="Arial" panose="020B0604020202020204" pitchFamily="34" charset="0"/>
              </a:rPr>
              <a:t>Posisi Panggul </a:t>
            </a:r>
            <a:endParaRPr lang="en-US" altLang="id-ID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10515600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155" y="319405"/>
            <a:ext cx="6896100" cy="7277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Muka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2085"/>
            <a:ext cx="6179820" cy="496506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mento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Variasi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d.ki-dep.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d.ki-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d.mel.ki.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d.ka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-dep.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d.ka-bel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12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d.mel</a:t>
            </a:r>
            <a:r>
              <a:rPr lang="en-US" sz="2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-ka.</a:t>
            </a: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12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338695" y="2051050"/>
            <a:ext cx="4015105" cy="3834765"/>
          </a:xfrm>
          <a:prstGeom prst="rect">
            <a:avLst/>
          </a:prstGeom>
        </p:spPr>
      </p:pic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580" y="212090"/>
            <a:ext cx="6635115" cy="9118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685165" y="1812608"/>
            <a:ext cx="5657215" cy="4154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Indikator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bokong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(sacrum)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Variasi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s.ki-dep.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s.ka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-dep.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belakang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s.ka-bel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906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Sakrum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s.mel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-ka.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90600" algn="l"/>
              </a:tabLst>
            </a:pP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laceholder Konten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11695" y="1698625"/>
            <a:ext cx="4565015" cy="4000500"/>
          </a:xfrm>
          <a:prstGeom prst="rect">
            <a:avLst/>
          </a:prstGeom>
        </p:spPr>
      </p:pic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Lintang</a:t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II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Judul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id-ID" b="1">
                <a:latin typeface="Arial" panose="020B0604020202020204" pitchFamily="34" charset="0"/>
                <a:cs typeface="Arial" panose="020B0604020202020204" pitchFamily="34" charset="0"/>
              </a:rPr>
              <a:t>POSISI LINTANG</a:t>
            </a:r>
            <a:endParaRPr lang="en-US" altLang="id-ID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1"/>
          </p:nvPr>
        </p:nvPicPr>
        <p:blipFill>
          <a:blip r:embed="rId1"/>
          <a:srcRect b="45548"/>
          <a:stretch>
            <a:fillRect/>
          </a:stretch>
        </p:blipFill>
        <p:spPr>
          <a:xfrm>
            <a:off x="454660" y="1967230"/>
            <a:ext cx="5540375" cy="4035425"/>
          </a:xfrm>
          <a:prstGeom prst="rect">
            <a:avLst/>
          </a:prstGeom>
        </p:spPr>
      </p:pic>
      <p:pic>
        <p:nvPicPr>
          <p:cNvPr id="5" name="Placeholder Konten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5555" y="2534285"/>
            <a:ext cx="5304790" cy="357632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menegakkan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diagnosis,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persentasi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rahim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798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wipe/>
    <p:sndAc>
      <p:stSnd>
        <p:snd r:embed="rId6" name="chimes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Amnion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598930"/>
            <a:ext cx="10654665" cy="478663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Amnion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manusia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pertama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kali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diidentifikasi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sekitar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ke-7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ke-8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perkembangan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mudigah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awalnya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vesikel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amnion,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berkembang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sebuah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kantung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kecil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menutupi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permukaan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dorsal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mudigah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semakin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membesar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amnion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bertahap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menekan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mudigah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sedang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tumbuh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mengalami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prolaps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rongga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amnion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035" y="838200"/>
            <a:ext cx="10311765" cy="528828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amnion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diproduksi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maupun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keduanya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memiliki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tersendiri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kehamilan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kehamilan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aterm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sekitar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500 ml per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amnion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sekresikan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ml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cairan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trakea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pull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62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 smtClean="0"/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STRUKTUR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CAIRAN AMNION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55" y="1362710"/>
            <a:ext cx="10898505" cy="524383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belas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dibuahi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terrbentuk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dikelilingi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primitif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embryonic plate.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melebar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disekelilingnya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menyatu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mula-mula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body stalk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korion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akhirnya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menbentuk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kantung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normalnya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berwarna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putih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keruh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manis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1,008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seiring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tuannya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1,025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1,010.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845" y="1428750"/>
            <a:ext cx="10468610" cy="4697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hangingPunct="0">
              <a:lnSpc>
                <a:spcPct val="150000"/>
              </a:lnSpc>
              <a:buNone/>
            </a:pPr>
            <a:r>
              <a:rPr lang="en-US" sz="1900" b="1" dirty="0">
                <a:sym typeface="Wingdings" panose="05000000000000000000"/>
              </a:rPr>
              <a:t>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amnion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bertambah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10 ml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meningkat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60 ml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menurun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bertahap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volume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tetap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,Pada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amnion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2000 ml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hydramnion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 dir="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15" y="365125"/>
            <a:ext cx="8491220" cy="9575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cairan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amnion 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045" y="1870075"/>
            <a:ext cx="9472295" cy="401193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/>
          </a:bodyPr>
          <a:lstStyle/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Melindungi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trauma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tempat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musculoskeletal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tubuh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janin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meratakan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uterus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membersihkan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lnSpc>
                <a:spcPct val="150000"/>
              </a:lnSpc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paru-paru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traktus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gastro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intestinalis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Passage (</a:t>
            </a:r>
            <a:r>
              <a:rPr lang="en-US" dirty="0" err="1" smtClean="0">
                <a:latin typeface="Arial Black" panose="020B0A04020102020204" pitchFamily="34" charset="0"/>
              </a:rPr>
              <a:t>jalan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lahir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72500"/>
          </a:bodyPr>
          <a:lstStyle/>
          <a:p>
            <a:pPr>
              <a:lnSpc>
                <a:spcPct val="200000"/>
              </a:lnSpc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pangkal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paha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coxae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terdiri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illium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ischium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pubis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kelangkang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sacrum)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tungging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coccygis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0" name="Placeholder Konten 9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01460" y="2389505"/>
            <a:ext cx="4752340" cy="378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ersegi panjang 7"/>
          <p:cNvSpPr/>
          <p:nvPr/>
        </p:nvSpPr>
        <p:spPr>
          <a:xfrm>
            <a:off x="8059420" y="1996440"/>
            <a:ext cx="2088515" cy="393065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id-ID" sz="2000" b="1">
                <a:latin typeface="Arial" panose="020B0604020202020204" pitchFamily="34" charset="0"/>
                <a:cs typeface="Arial" panose="020B0604020202020204" pitchFamily="34" charset="0"/>
              </a:rPr>
              <a:t>Sacrum</a:t>
            </a:r>
            <a:endParaRPr lang="en-US" altLang="id-ID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Judul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id-ID" altLang="en-US"/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13890" y="3243580"/>
            <a:ext cx="3028950" cy="1514475"/>
          </a:xfrm>
          <a:prstGeom prst="rect">
            <a:avLst/>
          </a:prstGeom>
        </p:spPr>
      </p:pic>
      <p:pic>
        <p:nvPicPr>
          <p:cNvPr id="5" name="Placeholder Konten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1445" y="3039110"/>
            <a:ext cx="3592195" cy="19240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 PLASENTA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690" y="1885950"/>
            <a:ext cx="10513695" cy="443865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Plasenta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berasal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lapisan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trofoblas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ovum yang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dibuahi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lalu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terhubung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sirkulasi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fungsi-fungsi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itu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sendiri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selama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kehidupan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intrauterin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Keberhasilan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hidup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tergantung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keutuhan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efisiensi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59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plasenta</a:t>
            </a:r>
            <a:r>
              <a:rPr lang="en-US" sz="25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595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sz="259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split dir="in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4180" y="1411605"/>
            <a:ext cx="5902325" cy="47656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 hangingPunct="0">
              <a:lnSpc>
                <a:spcPct val="15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oval.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diameter 15-20 cm,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tebal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2-3 cm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beratnya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500-600 gram.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plasenta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terbentuk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lengkap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kehamilan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kira-kira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minggu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060565" y="4069080"/>
            <a:ext cx="2331085" cy="2108200"/>
          </a:xfrm>
          <a:prstGeom prst="rect">
            <a:avLst/>
          </a:prstGeom>
        </p:spPr>
      </p:pic>
      <p:pic>
        <p:nvPicPr>
          <p:cNvPr id="5" name="Gamba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630" y="1691005"/>
            <a:ext cx="2649855" cy="2199640"/>
          </a:xfrm>
          <a:prstGeom prst="rect">
            <a:avLst/>
          </a:prstGeom>
        </p:spPr>
      </p:pic>
    </p:spTree>
  </p:cSld>
  <p:clrMapOvr>
    <a:masterClrMapping/>
  </p:clrMapOvr>
  <p:transition spd="med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Lanjut</a:t>
            </a:r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45" y="1399540"/>
            <a:ext cx="10607675" cy="483997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 hangingPunct="0">
              <a:lnSpc>
                <a:spcPct val="150000"/>
              </a:lnSpc>
              <a:buNone/>
            </a:pP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Plasenta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Nutrisi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makanan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Ekskresi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mengalirkan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keluar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metabolisme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Respirasi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memberikan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O2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mengeluarkan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CO2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hangingPunct="0">
              <a:lnSpc>
                <a:spcPct val="15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barrier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terhadap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bakteri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virus,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zat-zat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toksik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akhir2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diragukan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karena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kenyataannya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sangat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mudah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terpapar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infeksi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intoksikasi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dialami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ibunya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laceholder Konten 3"/>
          <p:cNvPicPr>
            <a:picLocks noChangeAspect="1"/>
          </p:cNvPicPr>
          <p:nvPr>
            <p:ph sz="half" idx="1"/>
          </p:nvPr>
        </p:nvPicPr>
        <p:blipFill>
          <a:blip r:embed="rId1"/>
          <a:srcRect l="6083" t="1079" r="39010" b="57035"/>
          <a:stretch>
            <a:fillRect/>
          </a:stretch>
        </p:blipFill>
        <p:spPr>
          <a:xfrm>
            <a:off x="970280" y="2049145"/>
            <a:ext cx="3893820" cy="3256280"/>
          </a:xfrm>
          <a:prstGeom prst="rect">
            <a:avLst/>
          </a:prstGeom>
        </p:spPr>
      </p:pic>
      <p:pic>
        <p:nvPicPr>
          <p:cNvPr id="7" name="Gambar 6"/>
          <p:cNvPicPr>
            <a:picLocks noChangeAspect="1"/>
          </p:cNvPicPr>
          <p:nvPr/>
        </p:nvPicPr>
        <p:blipFill>
          <a:blip r:embed="rId2"/>
          <a:srcRect l="47130" t="23978" b="32333"/>
          <a:stretch>
            <a:fillRect/>
          </a:stretch>
        </p:blipFill>
        <p:spPr>
          <a:xfrm>
            <a:off x="7252335" y="2049145"/>
            <a:ext cx="4150995" cy="3255645"/>
          </a:xfrm>
          <a:prstGeom prst="rect">
            <a:avLst/>
          </a:prstGeom>
        </p:spPr>
      </p:pic>
      <p:sp>
        <p:nvSpPr>
          <p:cNvPr id="9" name="Persegi panjang 8"/>
          <p:cNvSpPr/>
          <p:nvPr/>
        </p:nvSpPr>
        <p:spPr>
          <a:xfrm>
            <a:off x="1330325" y="991870"/>
            <a:ext cx="3125470" cy="420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BAGIAN </a:t>
            </a:r>
            <a:r>
              <a:rPr lang="en-US" altLang="id-ID" sz="2000">
                <a:latin typeface="Arial" panose="020B0604020202020204" pitchFamily="34" charset="0"/>
                <a:cs typeface="Arial" panose="020B0604020202020204" pitchFamily="34" charset="0"/>
              </a:rPr>
              <a:t>MATERNAL</a:t>
            </a:r>
            <a:endParaRPr lang="en-US" alt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rsegi panjang 9"/>
          <p:cNvSpPr/>
          <p:nvPr/>
        </p:nvSpPr>
        <p:spPr>
          <a:xfrm>
            <a:off x="7655560" y="991870"/>
            <a:ext cx="3281680" cy="42037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 sz="2000">
                <a:latin typeface="Arial" panose="020B0604020202020204" pitchFamily="34" charset="0"/>
                <a:cs typeface="Arial" panose="020B0604020202020204" pitchFamily="34" charset="0"/>
              </a:rPr>
              <a:t>BAGIAN FOETAL</a:t>
            </a:r>
            <a:endParaRPr lang="en-US" altLang="id-ID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20" y="365125"/>
            <a:ext cx="8582660" cy="105029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Power (</a:t>
            </a:r>
            <a:r>
              <a:rPr lang="en-US" dirty="0" err="1" smtClean="0">
                <a:latin typeface="Arial Black" panose="020B0A04020102020204" pitchFamily="34" charset="0"/>
              </a:rPr>
              <a:t>kekuatan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err="1" smtClean="0">
                <a:latin typeface="Arial Black" panose="020B0A04020102020204" pitchFamily="34" charset="0"/>
              </a:rPr>
              <a:t>Ibu</a:t>
            </a:r>
            <a:r>
              <a:rPr lang="en-US" dirty="0" smtClean="0">
                <a:latin typeface="Arial Black" panose="020B0A04020102020204" pitchFamily="34" charset="0"/>
              </a:rPr>
              <a:t>)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885" y="1825625"/>
            <a:ext cx="8582660" cy="435165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 Black" panose="020B0A04020102020204" pitchFamily="34" charset="0"/>
              </a:rPr>
              <a:t>HIS (KONTRAKSI UTERUS)</a:t>
            </a:r>
            <a:endParaRPr lang="en-US" b="1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Arial Black" panose="020B0A04020102020204" pitchFamily="34" charset="0"/>
              </a:rPr>
              <a:t>	</a:t>
            </a:r>
            <a:r>
              <a:rPr lang="en-US" b="1" dirty="0" err="1" smtClean="0">
                <a:latin typeface="Arial Black" panose="020B0A04020102020204" pitchFamily="34" charset="0"/>
              </a:rPr>
              <a:t>kekuatan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terdiri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dari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kemampuan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ibu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melakukan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kontraksi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involunter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dan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volunter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secara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bersamaan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untuk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mengeluarkan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janin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dan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plasenta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 err="1" smtClean="0">
                <a:latin typeface="Arial Black" panose="020B0A04020102020204" pitchFamily="34" charset="0"/>
              </a:rPr>
              <a:t>dari</a:t>
            </a:r>
            <a:r>
              <a:rPr lang="en-US" b="1" dirty="0" smtClean="0">
                <a:latin typeface="Arial Black" panose="020B0A04020102020204" pitchFamily="34" charset="0"/>
              </a:rPr>
              <a:t> uterus</a:t>
            </a:r>
            <a:endParaRPr lang="en-US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91565" y="914400"/>
          <a:ext cx="5405755" cy="521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Kotak Teks 2"/>
          <p:cNvSpPr txBox="1"/>
          <p:nvPr/>
        </p:nvSpPr>
        <p:spPr>
          <a:xfrm>
            <a:off x="7082790" y="1906905"/>
            <a:ext cx="4762500" cy="34150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id-ID" altLang="en-US" sz="2400">
                <a:latin typeface="Arial" panose="020B0604020202020204" pitchFamily="34" charset="0"/>
                <a:cs typeface="Arial" panose="020B0604020202020204" pitchFamily="34" charset="0"/>
              </a:rPr>
              <a:t>Kekuatan volunter atau kekuatan sekunder yakni bersifat mendorong keluar sehingga wanita merasa ingin mengedan. Kekuatan sekunder tidak mempengaruhi dilatasi serviks.</a:t>
            </a:r>
            <a:endParaRPr lang="id-ID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6" name="chimes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7415" y="838200"/>
          <a:ext cx="10316210" cy="528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>
    <p:split/>
    <p:sndAc>
      <p:stSnd>
        <p:snd r:embed="rId6" name="chimes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laceholder Konten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73175" y="636270"/>
            <a:ext cx="9817100" cy="5822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830" y="914400"/>
            <a:ext cx="9655810" cy="5212080"/>
          </a:xfrm>
          <a:solidFill>
            <a:schemeClr val="accent5"/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endParaRPr lang="en-US" sz="360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1" indent="-29845" algn="just"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Seorang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hendaknya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membiarkan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bersalin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melahirkan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memilih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sendiri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persalinan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diinginkannya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berdasarkan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keinginan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bidannya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sendiri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kebebasan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memutuskan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dipilihnya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lebih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merasa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aman</a:t>
            </a:r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zoom dir="in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45590" y="746760"/>
            <a:ext cx="9207500" cy="519303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MACAM-MACAM POSISI MENERAN</a:t>
            </a:r>
            <a:b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  </a:t>
            </a: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terlentang</a:t>
            </a:r>
            <a:r>
              <a:rPr lang="en-US" b="1" dirty="0" smtClean="0"/>
              <a:t> (supine) </a:t>
            </a:r>
            <a:endParaRPr lang="en-US" dirty="0" smtClean="0"/>
          </a:p>
        </p:txBody>
      </p:sp>
      <p:pic>
        <p:nvPicPr>
          <p:cNvPr id="4" name="Picture 3" descr="posisi meneran terlentang (supine)">
            <a:hlinkClick r:id="rId1"/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667000"/>
            <a:ext cx="7315200" cy="3276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 smtClean="0"/>
            </a:b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duduk</a:t>
            </a:r>
            <a:r>
              <a:rPr lang="en-US" b="1" dirty="0" smtClean="0"/>
              <a:t>/</a:t>
            </a:r>
            <a:r>
              <a:rPr lang="en-US" b="1" dirty="0" err="1" smtClean="0"/>
              <a:t>setengah</a:t>
            </a:r>
            <a:r>
              <a:rPr lang="en-US" b="1" dirty="0" smtClean="0"/>
              <a:t> </a:t>
            </a:r>
            <a:r>
              <a:rPr lang="en-US" b="1" dirty="0" err="1" smtClean="0"/>
              <a:t>duduk</a:t>
            </a:r>
            <a:r>
              <a:rPr lang="en-US" b="1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sisi meneran duduk/setengah duduk 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828800"/>
            <a:ext cx="7467600" cy="3810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 smtClean="0"/>
            </a:br>
            <a:r>
              <a:rPr lang="en-US" b="1" dirty="0" err="1" smtClean="0"/>
              <a:t>Posisi</a:t>
            </a:r>
            <a:r>
              <a:rPr lang="en-US" b="1" dirty="0" smtClean="0"/>
              <a:t> </a:t>
            </a:r>
            <a:r>
              <a:rPr lang="en-US" b="1" dirty="0" err="1" smtClean="0"/>
              <a:t>jongkok</a:t>
            </a:r>
            <a:r>
              <a:rPr lang="en-US" b="1" dirty="0" smtClean="0"/>
              <a:t>/ </a:t>
            </a:r>
            <a:r>
              <a:rPr lang="en-US" b="1" dirty="0" err="1" smtClean="0"/>
              <a:t>berdiri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sisi meneran jongkok/ berdiri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 smtClean="0"/>
            </a:br>
            <a:br>
              <a:rPr lang="en-US" b="1" dirty="0" smtClean="0"/>
            </a:br>
            <a:r>
              <a:rPr lang="en-US" b="1" dirty="0" err="1" smtClean="0">
                <a:solidFill>
                  <a:schemeClr val="bg1"/>
                </a:solidFill>
              </a:rPr>
              <a:t>Berbaring</a:t>
            </a:r>
            <a:r>
              <a:rPr lang="en-US" b="1" dirty="0" smtClean="0">
                <a:solidFill>
                  <a:schemeClr val="bg1"/>
                </a:solidFill>
              </a:rPr>
              <a:t> miring </a:t>
            </a:r>
            <a:r>
              <a:rPr lang="en-US" b="1" dirty="0" err="1" smtClean="0">
                <a:solidFill>
                  <a:schemeClr val="bg1"/>
                </a:solidFill>
              </a:rPr>
              <a:t>kekiri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b="1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posisi meneran Berbaring miring kekiri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4095" y="1731645"/>
            <a:ext cx="7275195" cy="394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Merangkak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 descr="posisi meneran merangkak">
            <a:hlinkClick r:id="rId1"/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7526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248400" cy="86836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Cara </a:t>
            </a:r>
            <a:r>
              <a:rPr lang="en-US" dirty="0" err="1" smtClean="0"/>
              <a:t>Meneran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9164955" cy="5320665"/>
          </a:xfrm>
          <a:solidFill>
            <a:schemeClr val="accent3"/>
          </a:solidFill>
        </p:spPr>
        <p:txBody>
          <a:bodyPr>
            <a:noAutofit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JNPK-KR (2007),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dorongan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fundus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meningkatkan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resiko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distosia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bahu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rupture uteri.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Cegah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setiap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anggota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keluarga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mencoba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melakukan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dorongan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fundus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mengkoordinasikan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semua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optimal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mengejan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hal-hal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berikut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495800"/>
          </a:xfrm>
          <a:solidFill>
            <a:schemeClr val="accent3"/>
          </a:solidFill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Parturien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diminta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pahanya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menambah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pembukaan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20000"/>
              </a:lnSpc>
            </a:pP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dilengkungkan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menempel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dada,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kekuatan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menuju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jalan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lahir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685801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229600" cy="52578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Menurut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Sarwono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(2005),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mengejan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yaitu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  <a:b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Wanita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tersebut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berbaring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merangkul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pahanya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sampai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siku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kepala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sedikit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diangkat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sehingga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dagu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mendekati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dadanya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melihat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perutnya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0593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Sikap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seperti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diatas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tetapi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miring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kekiri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kekanan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tergantung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letak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punggung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janin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hanya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kaki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dirangkul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yakni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kaki yang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diatas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menggulung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memang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fisiologis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Posisi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baik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putaran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paksi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belum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sempurna</a:t>
            </a:r>
            <a:r>
              <a:rPr lang="en-US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1" name="Placeholder Konten 100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333750" y="1481455"/>
            <a:ext cx="5181600" cy="4351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Persegi panjang 7"/>
          <p:cNvSpPr/>
          <p:nvPr/>
        </p:nvSpPr>
        <p:spPr>
          <a:xfrm>
            <a:off x="821055" y="4622165"/>
            <a:ext cx="170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/>
              <a:t>coxae</a:t>
            </a:r>
            <a:endParaRPr lang="en-US" altLang="id-ID"/>
          </a:p>
        </p:txBody>
      </p:sp>
      <p:sp>
        <p:nvSpPr>
          <p:cNvPr id="9" name="Persegi panjang 8"/>
          <p:cNvSpPr/>
          <p:nvPr/>
        </p:nvSpPr>
        <p:spPr>
          <a:xfrm>
            <a:off x="9868535" y="4622165"/>
            <a:ext cx="170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/>
              <a:t>cocsigeus</a:t>
            </a:r>
            <a:endParaRPr lang="en-US" altLang="id-ID"/>
          </a:p>
        </p:txBody>
      </p:sp>
      <p:sp>
        <p:nvSpPr>
          <p:cNvPr id="10" name="Persegi panjang 9"/>
          <p:cNvSpPr/>
          <p:nvPr/>
        </p:nvSpPr>
        <p:spPr>
          <a:xfrm>
            <a:off x="9868535" y="975360"/>
            <a:ext cx="170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/>
              <a:t>sacrum</a:t>
            </a:r>
            <a:endParaRPr lang="en-US" altLang="id-ID"/>
          </a:p>
        </p:txBody>
      </p:sp>
      <p:sp>
        <p:nvSpPr>
          <p:cNvPr id="11" name="Persegi panjang 10"/>
          <p:cNvSpPr/>
          <p:nvPr/>
        </p:nvSpPr>
        <p:spPr>
          <a:xfrm>
            <a:off x="931545" y="975360"/>
            <a:ext cx="170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id-ID"/>
              <a:t>lumbal</a:t>
            </a:r>
            <a:endParaRPr lang="en-US" altLang="id-ID"/>
          </a:p>
        </p:txBody>
      </p:sp>
      <p:cxnSp>
        <p:nvCxnSpPr>
          <p:cNvPr id="12" name="Konektor Panah Lurus 11"/>
          <p:cNvCxnSpPr/>
          <p:nvPr/>
        </p:nvCxnSpPr>
        <p:spPr>
          <a:xfrm>
            <a:off x="2658110" y="1229995"/>
            <a:ext cx="3149600" cy="7874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Konektor Panah Lurus 12"/>
          <p:cNvCxnSpPr/>
          <p:nvPr/>
        </p:nvCxnSpPr>
        <p:spPr>
          <a:xfrm flipH="1" flipV="1">
            <a:off x="5845810" y="4276725"/>
            <a:ext cx="4174490" cy="7689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Konektor Panah Lurus 13"/>
          <p:cNvCxnSpPr/>
          <p:nvPr/>
        </p:nvCxnSpPr>
        <p:spPr>
          <a:xfrm flipH="1">
            <a:off x="6262370" y="1481455"/>
            <a:ext cx="3606165" cy="17087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Konektor Panah Lurus 14"/>
          <p:cNvCxnSpPr/>
          <p:nvPr/>
        </p:nvCxnSpPr>
        <p:spPr>
          <a:xfrm flipV="1">
            <a:off x="2522855" y="3280410"/>
            <a:ext cx="1939925" cy="17653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err="1" smtClean="0">
                <a:latin typeface="Arial Black" panose="020B0A04020102020204" pitchFamily="34" charset="0"/>
              </a:rPr>
              <a:t>Psikologis</a:t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33601" y="2160589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PENOLONG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828801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8165"/>
            <a:ext cx="9144000" cy="1452245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14800"/>
            <a:ext cx="6400800" cy="16002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SALAM SUKSES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Pintu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Panggul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(PAP)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9760"/>
            <a:ext cx="4947285" cy="435165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0000"/>
          </a:bodyPr>
          <a:lstStyle/>
          <a:p>
            <a:pPr>
              <a:lnSpc>
                <a:spcPct val="200000"/>
              </a:lnSpc>
            </a:pP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anterior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tepi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tulang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pubis</a:t>
            </a:r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lateral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innominata</a:t>
            </a:r>
            <a:endParaRPr lang="en-US" sz="3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posterior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dibentuk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oleh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bagian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anterior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tepi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sacrum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promontorium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7335" y="1954530"/>
            <a:ext cx="4737100" cy="4222115"/>
          </a:xfrm>
          <a:prstGeom prst="rect">
            <a:avLst/>
          </a:prstGeom>
        </p:spPr>
      </p:pic>
      <p:cxnSp>
        <p:nvCxnSpPr>
          <p:cNvPr id="5" name="Konektor Panah Lurus 4"/>
          <p:cNvCxnSpPr/>
          <p:nvPr/>
        </p:nvCxnSpPr>
        <p:spPr>
          <a:xfrm>
            <a:off x="5097780" y="2393315"/>
            <a:ext cx="3314065" cy="27457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Konektor Panah Lurus 5"/>
          <p:cNvCxnSpPr/>
          <p:nvPr/>
        </p:nvCxnSpPr>
        <p:spPr>
          <a:xfrm flipV="1">
            <a:off x="5194300" y="3937000"/>
            <a:ext cx="3160395" cy="10687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Konektor Panah Lurus 6"/>
          <p:cNvCxnSpPr/>
          <p:nvPr/>
        </p:nvCxnSpPr>
        <p:spPr>
          <a:xfrm>
            <a:off x="4439285" y="3495675"/>
            <a:ext cx="3404870" cy="99885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565" y="365125"/>
            <a:ext cx="6493510" cy="109156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Ukuran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8947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80000"/>
          </a:bodyPr>
          <a:lstStyle/>
          <a:p>
            <a:pPr>
              <a:lnSpc>
                <a:spcPct val="160000"/>
              </a:lnSpc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Conyugata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pinggir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simfisis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promontorium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11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tranversal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melintang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jarak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terlebar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kedua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inominata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13 cm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Diameter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oblik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antara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artikulasio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sakroiliaka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tuberkulum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pubikum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12 cm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laceholder Konten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77025" y="2051685"/>
            <a:ext cx="4926965" cy="3459480"/>
          </a:xfrm>
          <a:prstGeom prst="rect">
            <a:avLst/>
          </a:prstGeom>
        </p:spPr>
      </p:pic>
      <p:cxnSp>
        <p:nvCxnSpPr>
          <p:cNvPr id="5" name="Konektor Garis Lurus 4"/>
          <p:cNvCxnSpPr/>
          <p:nvPr/>
        </p:nvCxnSpPr>
        <p:spPr>
          <a:xfrm>
            <a:off x="9086850" y="3206115"/>
            <a:ext cx="30480" cy="18872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Konektor Garis Lurus 5"/>
          <p:cNvCxnSpPr/>
          <p:nvPr/>
        </p:nvCxnSpPr>
        <p:spPr>
          <a:xfrm>
            <a:off x="8150860" y="3343910"/>
            <a:ext cx="1457960" cy="16109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Konektor Garis Lurus 6"/>
          <p:cNvCxnSpPr/>
          <p:nvPr/>
        </p:nvCxnSpPr>
        <p:spPr>
          <a:xfrm flipV="1">
            <a:off x="8043545" y="3773805"/>
            <a:ext cx="2193925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Konektor Panah Lurus 7"/>
          <p:cNvCxnSpPr/>
          <p:nvPr/>
        </p:nvCxnSpPr>
        <p:spPr>
          <a:xfrm flipV="1">
            <a:off x="5251450" y="4080510"/>
            <a:ext cx="3574415" cy="12884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Konektor Panah Lurus 8"/>
          <p:cNvCxnSpPr/>
          <p:nvPr/>
        </p:nvCxnSpPr>
        <p:spPr>
          <a:xfrm flipV="1">
            <a:off x="5251450" y="3773805"/>
            <a:ext cx="2807335" cy="2762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Konektor Panah Lurus 9"/>
          <p:cNvCxnSpPr/>
          <p:nvPr/>
        </p:nvCxnSpPr>
        <p:spPr>
          <a:xfrm>
            <a:off x="5857875" y="2724150"/>
            <a:ext cx="3228975" cy="7886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10914</Words>
  <Application>WPS Presentation</Application>
  <PresentationFormat>Widescreen</PresentationFormat>
  <Paragraphs>339</Paragraphs>
  <Slides>72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83" baseType="lpstr">
      <vt:lpstr>Arial</vt:lpstr>
      <vt:lpstr>SimSun</vt:lpstr>
      <vt:lpstr>Wingdings</vt:lpstr>
      <vt:lpstr>Arial Black</vt:lpstr>
      <vt:lpstr>Tahoma</vt:lpstr>
      <vt:lpstr>Microsoft YaHei</vt:lpstr>
      <vt:lpstr>Arial Unicode MS</vt:lpstr>
      <vt:lpstr>Calibri Light</vt:lpstr>
      <vt:lpstr>Calibri</vt:lpstr>
      <vt:lpstr>Wingdings</vt:lpstr>
      <vt:lpstr>Office Theme</vt:lpstr>
      <vt:lpstr>FAKTOR-FAKTOR YANG MEMPENGARUHI PERSALINAN</vt:lpstr>
      <vt:lpstr>3 FAKTOR UTAMA, YAITU :</vt:lpstr>
      <vt:lpstr>PowerPoint 演示文稿</vt:lpstr>
      <vt:lpstr>PowerPoint 演示文稿</vt:lpstr>
      <vt:lpstr>Passage (jalan lahir)</vt:lpstr>
      <vt:lpstr>PowerPoint 演示文稿</vt:lpstr>
      <vt:lpstr>PowerPoint 演示文稿</vt:lpstr>
      <vt:lpstr>Pintu Atas Panggul (PAP)</vt:lpstr>
      <vt:lpstr>Ukuran PAP</vt:lpstr>
      <vt:lpstr>Pintu Bawah Panggul (PBP)</vt:lpstr>
      <vt:lpstr>Ukuran PBP</vt:lpstr>
      <vt:lpstr>PowerPoint 演示文稿</vt:lpstr>
      <vt:lpstr>Ukuran Panggul Luar</vt:lpstr>
      <vt:lpstr>Bidang-Bidang Hodge</vt:lpstr>
      <vt:lpstr>PowerPoint 演示文稿</vt:lpstr>
      <vt:lpstr>PowerPoint 演示文稿</vt:lpstr>
      <vt:lpstr>TULANG TENGKORAK (CRANIUM)</vt:lpstr>
      <vt:lpstr> Bagian tengkorak </vt:lpstr>
      <vt:lpstr>PowerPoint 演示文稿</vt:lpstr>
      <vt:lpstr> Sutura </vt:lpstr>
      <vt:lpstr>PowerPoint 演示文稿</vt:lpstr>
      <vt:lpstr>PowerPoint 演示文稿</vt:lpstr>
      <vt:lpstr> Ubun-ubun(fontanel) </vt:lpstr>
      <vt:lpstr> Daerah-Daerah </vt:lpstr>
      <vt:lpstr> Ukuran Diameter </vt:lpstr>
      <vt:lpstr> Ukuran circumferensial (keliling) </vt:lpstr>
      <vt:lpstr> Ukuran Badan yang Lain dari Janin </vt:lpstr>
      <vt:lpstr>PowerPoint 演示文稿</vt:lpstr>
      <vt:lpstr>DERAJAT MOLASE KEPALA BAYI</vt:lpstr>
      <vt:lpstr>PowerPoint 演示文稿</vt:lpstr>
      <vt:lpstr>Presentasi Janin</vt:lpstr>
      <vt:lpstr>Lanjut…..</vt:lpstr>
      <vt:lpstr>PowerPoint 演示文稿</vt:lpstr>
      <vt:lpstr>PowerPoint 演示文稿</vt:lpstr>
      <vt:lpstr>PowerPoint 演示文稿</vt:lpstr>
      <vt:lpstr> Letak Janin Dalam Rahim </vt:lpstr>
      <vt:lpstr>PRESENTASI BOKONG</vt:lpstr>
      <vt:lpstr> Letak Belakang Kepala (LBK)  </vt:lpstr>
      <vt:lpstr> Presentasi Dahi </vt:lpstr>
      <vt:lpstr> Presentasi Muka </vt:lpstr>
      <vt:lpstr> Presentasi Bokong </vt:lpstr>
      <vt:lpstr> Letak Lintang </vt:lpstr>
      <vt:lpstr>POSISI LINTANG</vt:lpstr>
      <vt:lpstr>  Cara menegakkan diagnosis, persentasi, dan posisi janin dalam rahim bisa dgn : </vt:lpstr>
      <vt:lpstr>1. Cairan Amnion</vt:lpstr>
      <vt:lpstr>PowerPoint 演示文稿</vt:lpstr>
      <vt:lpstr> STRUKTUR CAIRAN AMNION </vt:lpstr>
      <vt:lpstr>Lanjut…..</vt:lpstr>
      <vt:lpstr>  Fungsi cairan amnion :  </vt:lpstr>
      <vt:lpstr>PowerPoint 演示文稿</vt:lpstr>
      <vt:lpstr>2. STRUKTUR PLASENTA </vt:lpstr>
      <vt:lpstr>Lanjut..</vt:lpstr>
      <vt:lpstr>Lanjut……</vt:lpstr>
      <vt:lpstr>PowerPoint 演示文稿</vt:lpstr>
      <vt:lpstr>Power (kekuatan Ibu)</vt:lpstr>
      <vt:lpstr>PowerPoint 演示文稿</vt:lpstr>
      <vt:lpstr>PowerPoint 演示文稿</vt:lpstr>
      <vt:lpstr>PowerPoint 演示文稿</vt:lpstr>
      <vt:lpstr>PowerPoint 演示文稿</vt:lpstr>
      <vt:lpstr> MACAM-MACAM POSISI MENERAN </vt:lpstr>
      <vt:lpstr> Posisi duduk/setengah duduk  </vt:lpstr>
      <vt:lpstr> Posisi jongkok/ berdiri </vt:lpstr>
      <vt:lpstr>  Berbaring miring kekiri   </vt:lpstr>
      <vt:lpstr>Posisi Merangkak</vt:lpstr>
      <vt:lpstr>Cara Meneran</vt:lpstr>
      <vt:lpstr>PowerPoint 演示文稿</vt:lpstr>
      <vt:lpstr>PowerPoint 演示文稿</vt:lpstr>
      <vt:lpstr>PowerPoint 演示文稿</vt:lpstr>
      <vt:lpstr>PowerPoint 演示文稿</vt:lpstr>
      <vt:lpstr> Psikologis </vt:lpstr>
      <vt:lpstr>PENOLONG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FAKTOR-FAKTOR YANG MEMPENGARUHI PERSALINAN</dc:title>
  <dc:creator>user</dc:creator>
  <cp:lastModifiedBy>user</cp:lastModifiedBy>
  <cp:revision>9</cp:revision>
  <dcterms:created xsi:type="dcterms:W3CDTF">2022-02-11T10:55:00Z</dcterms:created>
  <dcterms:modified xsi:type="dcterms:W3CDTF">2022-03-03T08:57:59Z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752244A30C3B464F835B4804071B43CA</vt:lpwstr>
  </property>
  <property fmtid="{D5CDD505-2E9C-101B-9397-08002B2CF9AE}" pid="3" name="KSOProductBuildVer">
    <vt:lpwstr>1057-11.2.0.10463</vt:lpwstr>
  </property>
</Properties>
</file>