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colors1.xml" ContentType="application/vnd.openxmlformats-officedocument.drawingml.diagramColors+xml"/>
  <Override PartName="/ppt/diagrams/quickStyle1.xml" ContentType="application/vnd.openxmlformats-officedocument.drawingml.diagramStyl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type="screen4x3" cy="6858000" cx="9144000"/>
  <p:notesSz cx="6858000" cy="9313863"/>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tableStyles" Target="tableStyle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901EC-D0E4-49ED-BB0A-FDC52D66C19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700B1EF2-6D21-4574-945E-FD9CF1FE38BE}">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err="1" smtClean="0"/>
            <a:t>Aspek-aspek</a:t>
          </a:r>
          <a:r>
            <a:rPr lang="en-US" dirty="0" smtClean="0"/>
            <a:t/>
          </a:r>
          <a:r>
            <a:rPr lang="en-US" dirty="0" err="1" smtClean="0"/>
            <a:t>Kompetensi</a:t>
          </a:r>
          <a:r>
            <a:rPr lang="en-US" dirty="0" smtClean="0"/>
            <a:t/>
          </a:r>
          <a:r>
            <a:rPr lang="en-US" dirty="0" err="1" smtClean="0"/>
            <a:t>Bidan</a:t>
          </a:r>
          <a:endParaRPr lang="en-US" dirty="0"/>
        </a:p>
      </dgm:t>
    </dgm:pt>
    <dgm:pt modelId="{6A167330-5B59-403A-8DD8-63947A6102F5}" type="parTrans" cxnId="{6A351EB2-88C3-4B7F-AD39-AA9BB053F910}">
      <dgm:prSet/>
      <dgm:spPr/>
      <dgm:t>
        <a:bodyPr/>
        <a:lstStyle/>
        <a:p>
          <a:endParaRPr lang="en-US"/>
        </a:p>
      </dgm:t>
    </dgm:pt>
    <dgm:pt modelId="{37FCE407-4346-4363-B333-465C01E535F4}" type="sibTrans" cxnId="{6A351EB2-88C3-4B7F-AD39-AA9BB053F910}">
      <dgm:prSet/>
      <dgm:spPr/>
      <dgm:t>
        <a:bodyPr/>
        <a:lstStyle/>
        <a:p>
          <a:endParaRPr lang="en-US"/>
        </a:p>
      </dgm:t>
    </dgm:pt>
    <dgm:pt modelId="{9F1755E5-AECC-4DC7-AF49-75E58FF56193}">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err="1" smtClean="0"/>
            <a:t>pengetahuan</a:t>
          </a:r>
          <a:r>
            <a:rPr lang="en-US" dirty="0" smtClean="0"/>
            <a:t>(knowledge),</a:t>
          </a:r>
          <a:endParaRPr lang="en-US" dirty="0"/>
        </a:p>
      </dgm:t>
    </dgm:pt>
    <dgm:pt modelId="{178B68E7-B9B0-4C4D-80C4-74DE08BC0703}" type="parTrans" cxnId="{639D5A4C-8359-48F4-A751-71A15E52C069}">
      <dgm:prSet/>
      <dgm:spPr/>
      <dgm:t>
        <a:bodyPr/>
        <a:lstStyle/>
        <a:p>
          <a:endParaRPr lang="en-US"/>
        </a:p>
      </dgm:t>
    </dgm:pt>
    <dgm:pt modelId="{18F54775-2A72-4BFD-9E2C-CAEB419C6B24}" type="sibTrans" cxnId="{639D5A4C-8359-48F4-A751-71A15E52C069}">
      <dgm:prSet/>
      <dgm:spPr/>
      <dgm:t>
        <a:bodyPr/>
        <a:lstStyle/>
        <a:p>
          <a:endParaRPr lang="en-US"/>
        </a:p>
      </dgm:t>
    </dgm:pt>
    <dgm:pt modelId="{36B03893-117F-470D-B5A0-CBDC5E71D3C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err="1" smtClean="0"/>
            <a:t>keterampilan</a:t>
          </a:r>
          <a:r>
            <a:rPr lang="en-US" dirty="0" smtClean="0"/>
            <a:t>(skill)</a:t>
          </a:r>
          <a:endParaRPr lang="en-US" dirty="0"/>
        </a:p>
      </dgm:t>
    </dgm:pt>
    <dgm:pt modelId="{D437B331-89B8-4AAA-A0A6-9C8AE298C2BE}" type="parTrans" cxnId="{AF1BB3FA-8507-4843-9101-18EA1BFC6CAA}">
      <dgm:prSet/>
      <dgm:spPr/>
      <dgm:t>
        <a:bodyPr/>
        <a:lstStyle/>
        <a:p>
          <a:endParaRPr lang="en-US"/>
        </a:p>
      </dgm:t>
    </dgm:pt>
    <dgm:pt modelId="{0A36AEDC-4AC4-4998-8BF7-5571FAA8E5EA}" type="sibTrans" cxnId="{AF1BB3FA-8507-4843-9101-18EA1BFC6CAA}">
      <dgm:prSet/>
      <dgm:spPr/>
      <dgm:t>
        <a:bodyPr/>
        <a:lstStyle/>
        <a:p>
          <a:endParaRPr lang="en-US"/>
        </a:p>
      </dgm:t>
    </dgm:pt>
    <dgm:pt modelId="{CDE103CE-AB39-4CD2-A7C1-33C728C77E9D}">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err="1" smtClean="0"/>
            <a:t>perilaku</a:t>
          </a:r>
          <a:r>
            <a:rPr lang="en-US" dirty="0" smtClean="0"/>
            <a:t/>
          </a:r>
          <a:br>
            <a:rPr lang="en-US" dirty="0" smtClean="0"/>
          </a:br>
          <a:r>
            <a:rPr lang="en-US" dirty="0" smtClean="0"/>
            <a:t>(attitude)</a:t>
          </a:r>
          <a:endParaRPr lang="en-US" dirty="0"/>
        </a:p>
      </dgm:t>
    </dgm:pt>
    <dgm:pt modelId="{52EBF7A1-1778-4CCA-9727-28929314295E}" type="parTrans" cxnId="{356EE467-2080-4736-846F-096505B2EAA6}">
      <dgm:prSet/>
      <dgm:spPr/>
      <dgm:t>
        <a:bodyPr/>
        <a:lstStyle/>
        <a:p>
          <a:endParaRPr lang="en-US"/>
        </a:p>
      </dgm:t>
    </dgm:pt>
    <dgm:pt modelId="{2CF1A843-EEF3-4976-BC8B-AB9DB30A919D}" type="sibTrans" cxnId="{356EE467-2080-4736-846F-096505B2EAA6}">
      <dgm:prSet/>
      <dgm:spPr/>
      <dgm:t>
        <a:bodyPr/>
        <a:lstStyle/>
        <a:p>
          <a:endParaRPr lang="en-US"/>
        </a:p>
      </dgm:t>
    </dgm:pt>
    <dgm:pt modelId="{ECE6AE2C-2257-4E04-83B8-4FA19336EECC}" type="pres">
      <dgm:prSet presAssocID="{F25901EC-D0E4-49ED-BB0A-FDC52D66C198}" presName="composite" presStyleCnt="0">
        <dgm:presLayoutVars>
          <dgm:chMax val="1"/>
          <dgm:dir/>
          <dgm:resizeHandles val="exact"/>
        </dgm:presLayoutVars>
      </dgm:prSet>
      <dgm:spPr/>
    </dgm:pt>
    <dgm:pt modelId="{13937DD7-B6F8-4803-940C-5A868E9124F0}" type="pres">
      <dgm:prSet presAssocID="{700B1EF2-6D21-4574-945E-FD9CF1FE38BE}" presName="roof" presStyleLbl="dkBgShp" presStyleIdx="0" presStyleCnt="2"/>
      <dgm:spPr/>
      <dgm:t>
        <a:bodyPr/>
        <a:lstStyle/>
        <a:p>
          <a:endParaRPr lang="en-US"/>
        </a:p>
      </dgm:t>
    </dgm:pt>
    <dgm:pt modelId="{7168E329-E419-440A-851B-A199FE978F2B}" type="pres">
      <dgm:prSet presAssocID="{700B1EF2-6D21-4574-945E-FD9CF1FE38BE}" presName="pillars" presStyleCnt="0"/>
      <dgm:spPr/>
    </dgm:pt>
    <dgm:pt modelId="{545B3DEC-D7D8-4859-98F5-F5B0BA74FED5}" type="pres">
      <dgm:prSet presAssocID="{700B1EF2-6D21-4574-945E-FD9CF1FE38BE}" presName="pillar1" presStyleLbl="node1" presStyleIdx="0" presStyleCnt="3">
        <dgm:presLayoutVars>
          <dgm:bulletEnabled val="1"/>
        </dgm:presLayoutVars>
      </dgm:prSet>
      <dgm:spPr/>
      <dgm:t>
        <a:bodyPr/>
        <a:lstStyle/>
        <a:p>
          <a:endParaRPr lang="en-US"/>
        </a:p>
      </dgm:t>
    </dgm:pt>
    <dgm:pt modelId="{1B38C923-ACD0-4A52-8289-1ABEFAC4C901}" type="pres">
      <dgm:prSet presAssocID="{36B03893-117F-470D-B5A0-CBDC5E71D3C4}" presName="pillarX" presStyleLbl="node1" presStyleIdx="1" presStyleCnt="3">
        <dgm:presLayoutVars>
          <dgm:bulletEnabled val="1"/>
        </dgm:presLayoutVars>
      </dgm:prSet>
      <dgm:spPr/>
      <dgm:t>
        <a:bodyPr/>
        <a:lstStyle/>
        <a:p>
          <a:endParaRPr lang="en-US"/>
        </a:p>
      </dgm:t>
    </dgm:pt>
    <dgm:pt modelId="{889068A9-F398-4D75-A08B-7BEA3A4F428F}" type="pres">
      <dgm:prSet presAssocID="{CDE103CE-AB39-4CD2-A7C1-33C728C77E9D}" presName="pillarX" presStyleLbl="node1" presStyleIdx="2" presStyleCnt="3">
        <dgm:presLayoutVars>
          <dgm:bulletEnabled val="1"/>
        </dgm:presLayoutVars>
      </dgm:prSet>
      <dgm:spPr/>
      <dgm:t>
        <a:bodyPr/>
        <a:lstStyle/>
        <a:p>
          <a:endParaRPr lang="en-US"/>
        </a:p>
      </dgm:t>
    </dgm:pt>
    <dgm:pt modelId="{5B114570-DD31-4E49-88ED-F860DC4C6F82}" type="pres">
      <dgm:prSet presAssocID="{700B1EF2-6D21-4574-945E-FD9CF1FE38BE}" presName="base" presStyleLbl="dkBgShp" presStyleIdx="1" presStyleCnt="2">
        <dgm:style>
          <a:lnRef idx="1">
            <a:schemeClr val="accent2"/>
          </a:lnRef>
          <a:fillRef idx="3">
            <a:schemeClr val="accent2"/>
          </a:fillRef>
          <a:effectRef idx="2">
            <a:schemeClr val="accent2"/>
          </a:effectRef>
          <a:fontRef idx="minor">
            <a:schemeClr val="lt1"/>
          </a:fontRef>
        </dgm:style>
      </dgm:prSet>
      <dgm:spPr/>
    </dgm:pt>
  </dgm:ptLst>
  <dgm:cxnLst>
    <dgm:cxn modelId="{AF1BB3FA-8507-4843-9101-18EA1BFC6CAA}" srcId="{700B1EF2-6D21-4574-945E-FD9CF1FE38BE}" destId="{36B03893-117F-470D-B5A0-CBDC5E71D3C4}" srcOrd="1" destOrd="0" parTransId="{D437B331-89B8-4AAA-A0A6-9C8AE298C2BE}" sibTransId="{0A36AEDC-4AC4-4998-8BF7-5571FAA8E5EA}"/>
    <dgm:cxn modelId="{D407DE4F-CFB2-46A9-8316-F2442C899EAF}" type="presOf" srcId="{36B03893-117F-470D-B5A0-CBDC5E71D3C4}" destId="{1B38C923-ACD0-4A52-8289-1ABEFAC4C901}" srcOrd="0" destOrd="0" presId="urn:microsoft.com/office/officeart/2005/8/layout/hList3"/>
    <dgm:cxn modelId="{6F285969-3822-4568-89A3-521AB25AD063}" type="presOf" srcId="{F25901EC-D0E4-49ED-BB0A-FDC52D66C198}" destId="{ECE6AE2C-2257-4E04-83B8-4FA19336EECC}" srcOrd="0" destOrd="0" presId="urn:microsoft.com/office/officeart/2005/8/layout/hList3"/>
    <dgm:cxn modelId="{356EE467-2080-4736-846F-096505B2EAA6}" srcId="{700B1EF2-6D21-4574-945E-FD9CF1FE38BE}" destId="{CDE103CE-AB39-4CD2-A7C1-33C728C77E9D}" srcOrd="2" destOrd="0" parTransId="{52EBF7A1-1778-4CCA-9727-28929314295E}" sibTransId="{2CF1A843-EEF3-4976-BC8B-AB9DB30A919D}"/>
    <dgm:cxn modelId="{7BE78368-A700-49A6-B3CC-4B0CBC277F0B}" type="presOf" srcId="{700B1EF2-6D21-4574-945E-FD9CF1FE38BE}" destId="{13937DD7-B6F8-4803-940C-5A868E9124F0}" srcOrd="0" destOrd="0" presId="urn:microsoft.com/office/officeart/2005/8/layout/hList3"/>
    <dgm:cxn modelId="{639D5A4C-8359-48F4-A751-71A15E52C069}" srcId="{700B1EF2-6D21-4574-945E-FD9CF1FE38BE}" destId="{9F1755E5-AECC-4DC7-AF49-75E58FF56193}" srcOrd="0" destOrd="0" parTransId="{178B68E7-B9B0-4C4D-80C4-74DE08BC0703}" sibTransId="{18F54775-2A72-4BFD-9E2C-CAEB419C6B24}"/>
    <dgm:cxn modelId="{83FAC052-569A-4879-AEA9-B3DF01FEFA73}" type="presOf" srcId="{CDE103CE-AB39-4CD2-A7C1-33C728C77E9D}" destId="{889068A9-F398-4D75-A08B-7BEA3A4F428F}" srcOrd="0" destOrd="0" presId="urn:microsoft.com/office/officeart/2005/8/layout/hList3"/>
    <dgm:cxn modelId="{6A351EB2-88C3-4B7F-AD39-AA9BB053F910}" srcId="{F25901EC-D0E4-49ED-BB0A-FDC52D66C198}" destId="{700B1EF2-6D21-4574-945E-FD9CF1FE38BE}" srcOrd="0" destOrd="0" parTransId="{6A167330-5B59-403A-8DD8-63947A6102F5}" sibTransId="{37FCE407-4346-4363-B333-465C01E535F4}"/>
    <dgm:cxn modelId="{F2F6ADD5-B013-4A65-9238-00CD7692EB30}" type="presOf" srcId="{9F1755E5-AECC-4DC7-AF49-75E58FF56193}" destId="{545B3DEC-D7D8-4859-98F5-F5B0BA74FED5}" srcOrd="0" destOrd="0" presId="urn:microsoft.com/office/officeart/2005/8/layout/hList3"/>
    <dgm:cxn modelId="{40F55D0A-E7C2-4144-8A9D-C93083528408}" type="presParOf" srcId="{ECE6AE2C-2257-4E04-83B8-4FA19336EECC}" destId="{13937DD7-B6F8-4803-940C-5A868E9124F0}" srcOrd="0" destOrd="0" presId="urn:microsoft.com/office/officeart/2005/8/layout/hList3"/>
    <dgm:cxn modelId="{C1BBC1AE-8858-4C6F-BE27-D0F32BA22BC8}" type="presParOf" srcId="{ECE6AE2C-2257-4E04-83B8-4FA19336EECC}" destId="{7168E329-E419-440A-851B-A199FE978F2B}" srcOrd="1" destOrd="0" presId="urn:microsoft.com/office/officeart/2005/8/layout/hList3"/>
    <dgm:cxn modelId="{BB6C60C9-FF4B-4ECF-BB7A-3FD66803C95B}" type="presParOf" srcId="{7168E329-E419-440A-851B-A199FE978F2B}" destId="{545B3DEC-D7D8-4859-98F5-F5B0BA74FED5}" srcOrd="0" destOrd="0" presId="urn:microsoft.com/office/officeart/2005/8/layout/hList3"/>
    <dgm:cxn modelId="{E52D9495-5257-4D17-9E23-5D162A4D76FD}" type="presParOf" srcId="{7168E329-E419-440A-851B-A199FE978F2B}" destId="{1B38C923-ACD0-4A52-8289-1ABEFAC4C901}" srcOrd="1" destOrd="0" presId="urn:microsoft.com/office/officeart/2005/8/layout/hList3"/>
    <dgm:cxn modelId="{5362FA8F-8B3D-4E5F-BE0D-C29908673A74}" type="presParOf" srcId="{7168E329-E419-440A-851B-A199FE978F2B}" destId="{889068A9-F398-4D75-A08B-7BEA3A4F428F}" srcOrd="2" destOrd="0" presId="urn:microsoft.com/office/officeart/2005/8/layout/hList3"/>
    <dgm:cxn modelId="{B9C1E1ED-3617-4C79-99A8-C39B77A234B0}" type="presParOf" srcId="{ECE6AE2C-2257-4E04-83B8-4FA19336EECC}" destId="{5B114570-DD31-4E49-88ED-F860DC4C6F82}" srcOrd="2" destOrd="0" presId="urn:microsoft.com/office/officeart/2005/8/layout/hList3"/>
  </dgm:cxnLst>
  <dgm:bg/>
  <dgm:whole/>
</dgm:dataModel>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70" name=""/>
        <p:cNvGrpSpPr/>
        <p:nvPr/>
      </p:nvGrpSpPr>
      <p:grpSpPr>
        <a:xfrm>
          <a:off x="0" y="0"/>
          <a:ext cx="0" cy="0"/>
          <a:chOff x="0" y="0"/>
          <a:chExt cx="0" cy="0"/>
        </a:xfrm>
      </p:grpSpPr>
      <p:sp>
        <p:nvSpPr>
          <p:cNvPr id="1048788" name="Header Placeholder 1"/>
          <p:cNvSpPr>
            <a:spLocks noGrp="1"/>
          </p:cNvSpPr>
          <p:nvPr>
            <p:ph type="hdr" sz="quarter"/>
          </p:nvPr>
        </p:nvSpPr>
        <p:spPr>
          <a:xfrm>
            <a:off x="0" y="0"/>
            <a:ext cx="2971800" cy="465693"/>
          </a:xfrm>
          <a:prstGeom prst="rect"/>
        </p:spPr>
        <p:txBody>
          <a:bodyPr bIns="45720" lIns="91440" rIns="91440" rtlCol="0" tIns="45720" vert="horz"/>
          <a:lstStyle>
            <a:lvl1pPr algn="l">
              <a:defRPr sz="1200"/>
            </a:lvl1pPr>
          </a:lstStyle>
          <a:p>
            <a:endParaRPr lang="en-US"/>
          </a:p>
        </p:txBody>
      </p:sp>
      <p:sp>
        <p:nvSpPr>
          <p:cNvPr id="1048789" name="Date Placeholder 2"/>
          <p:cNvSpPr>
            <a:spLocks noGrp="1"/>
          </p:cNvSpPr>
          <p:nvPr>
            <p:ph type="dt" idx="1"/>
          </p:nvPr>
        </p:nvSpPr>
        <p:spPr>
          <a:xfrm>
            <a:off x="3884613" y="0"/>
            <a:ext cx="2971800" cy="465693"/>
          </a:xfrm>
          <a:prstGeom prst="rect"/>
        </p:spPr>
        <p:txBody>
          <a:bodyPr bIns="45720" lIns="91440" rIns="91440" rtlCol="0" tIns="45720" vert="horz"/>
          <a:lstStyle>
            <a:lvl1pPr algn="r">
              <a:defRPr sz="1200"/>
            </a:lvl1pPr>
          </a:lstStyle>
          <a:p>
            <a:fld id="{1001C9AF-2CF1-4DEE-894D-BE72AD98B197}" type="datetimeFigureOut">
              <a:rPr lang="en-US" smtClean="0"/>
              <a:t>4/17/2022</a:t>
            </a:fld>
            <a:endParaRPr lang="en-US"/>
          </a:p>
        </p:txBody>
      </p:sp>
      <p:sp>
        <p:nvSpPr>
          <p:cNvPr id="1048790" name="Slide Image Placeholder 3"/>
          <p:cNvSpPr>
            <a:spLocks noChangeAspect="1" noRot="1" noGrp="1"/>
          </p:cNvSpPr>
          <p:nvPr>
            <p:ph type="sldImg" idx="2"/>
          </p:nvPr>
        </p:nvSpPr>
        <p:spPr>
          <a:xfrm>
            <a:off x="1101725" y="698500"/>
            <a:ext cx="4654550" cy="3492500"/>
          </a:xfrm>
          <a:prstGeom prst="rect"/>
          <a:noFill/>
          <a:ln w="12700">
            <a:solidFill>
              <a:prstClr val="black"/>
            </a:solidFill>
          </a:ln>
        </p:spPr>
        <p:txBody>
          <a:bodyPr anchor="ctr" bIns="45720" lIns="91440" rIns="91440" rtlCol="0" tIns="45720" vert="horz"/>
          <a:p>
            <a:endParaRPr lang="en-US"/>
          </a:p>
        </p:txBody>
      </p:sp>
      <p:sp>
        <p:nvSpPr>
          <p:cNvPr id="1048791" name="Notes Placeholder 4"/>
          <p:cNvSpPr>
            <a:spLocks noGrp="1"/>
          </p:cNvSpPr>
          <p:nvPr>
            <p:ph type="body" sz="quarter" idx="3"/>
          </p:nvPr>
        </p:nvSpPr>
        <p:spPr>
          <a:xfrm>
            <a:off x="685800" y="4424085"/>
            <a:ext cx="5486400" cy="4191238"/>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2" name="Footer Placeholder 5"/>
          <p:cNvSpPr>
            <a:spLocks noGrp="1"/>
          </p:cNvSpPr>
          <p:nvPr>
            <p:ph type="ftr" sz="quarter" idx="4"/>
          </p:nvPr>
        </p:nvSpPr>
        <p:spPr>
          <a:xfrm>
            <a:off x="0" y="8846553"/>
            <a:ext cx="2971800" cy="465693"/>
          </a:xfrm>
          <a:prstGeom prst="rect"/>
        </p:spPr>
        <p:txBody>
          <a:bodyPr anchor="b" bIns="45720" lIns="91440" rIns="91440" rtlCol="0" tIns="45720" vert="horz"/>
          <a:lstStyle>
            <a:lvl1pPr algn="l">
              <a:defRPr sz="1200"/>
            </a:lvl1pPr>
          </a:lstStyle>
          <a:p>
            <a:endParaRPr lang="en-US"/>
          </a:p>
        </p:txBody>
      </p:sp>
      <p:sp>
        <p:nvSpPr>
          <p:cNvPr id="1048793" name="Slide Number Placeholder 6"/>
          <p:cNvSpPr>
            <a:spLocks noGrp="1"/>
          </p:cNvSpPr>
          <p:nvPr>
            <p:ph type="sldNum" sz="quarter" idx="5"/>
          </p:nvPr>
        </p:nvSpPr>
        <p:spPr>
          <a:xfrm>
            <a:off x="3884613" y="8846553"/>
            <a:ext cx="2971800" cy="465693"/>
          </a:xfrm>
          <a:prstGeom prst="rect"/>
        </p:spPr>
        <p:txBody>
          <a:bodyPr anchor="b" bIns="45720" lIns="91440" rIns="91440" rtlCol="0" tIns="45720" vert="horz"/>
          <a:lstStyle>
            <a:lvl1pPr algn="r">
              <a:defRPr sz="1200"/>
            </a:lvl1pPr>
          </a:lstStyle>
          <a:p>
            <a:fld id="{C78615C7-7A43-45DB-95FA-44A37A3CD3C7}"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639" name="Rectangle 7"/>
          <p:cNvSpPr txBox="1">
            <a:spLocks noGrp="1" noChangeArrowheads="1"/>
          </p:cNvSpPr>
          <p:nvPr/>
        </p:nvSpPr>
        <p:spPr bwMode="auto">
          <a:xfrm>
            <a:off x="3884613" y="8846553"/>
            <a:ext cx="2971800" cy="465693"/>
          </a:xfrm>
          <a:prstGeom prst="rect"/>
          <a:noFill/>
          <a:ln>
            <a:noFill/>
          </a:ln>
        </p:spPr>
        <p:txBody>
          <a:bodyPr anchor="b" bIns="44792" lIns="89584" rIns="89584" tIns="44792"/>
          <a:lstStyle>
            <a:lvl1pPr defTabSz="895350" eaLnBrk="0" hangingPunct="0">
              <a:defRPr>
                <a:solidFill>
                  <a:schemeClr val="tx1"/>
                </a:solidFill>
                <a:latin typeface="Calibri" pitchFamily="34" charset="0"/>
                <a:cs typeface="Arial" charset="0"/>
              </a:defRPr>
            </a:lvl1pPr>
            <a:lvl2pPr defTabSz="895350" eaLnBrk="0" hangingPunct="0" indent="-285750" marL="742950">
              <a:defRPr>
                <a:solidFill>
                  <a:schemeClr val="tx1"/>
                </a:solidFill>
                <a:latin typeface="Calibri" pitchFamily="34" charset="0"/>
                <a:cs typeface="Arial" charset="0"/>
              </a:defRPr>
            </a:lvl2pPr>
            <a:lvl3pPr defTabSz="895350" eaLnBrk="0" hangingPunct="0" indent="-228600" marL="1143000">
              <a:defRPr>
                <a:solidFill>
                  <a:schemeClr val="tx1"/>
                </a:solidFill>
                <a:latin typeface="Calibri" pitchFamily="34" charset="0"/>
                <a:cs typeface="Arial" charset="0"/>
              </a:defRPr>
            </a:lvl3pPr>
            <a:lvl4pPr defTabSz="895350" eaLnBrk="0" hangingPunct="0" indent="-228600" marL="1600200">
              <a:defRPr>
                <a:solidFill>
                  <a:schemeClr val="tx1"/>
                </a:solidFill>
                <a:latin typeface="Calibri" pitchFamily="34" charset="0"/>
                <a:cs typeface="Arial" charset="0"/>
              </a:defRPr>
            </a:lvl4pPr>
            <a:lvl5pPr defTabSz="895350" eaLnBrk="0" hangingPunct="0" indent="-228600" marL="2057400">
              <a:defRPr>
                <a:solidFill>
                  <a:schemeClr val="tx1"/>
                </a:solidFill>
                <a:latin typeface="Calibri" pitchFamily="34" charset="0"/>
                <a:cs typeface="Arial" charset="0"/>
              </a:defRPr>
            </a:lvl5pPr>
            <a:lvl6pPr defTabSz="895350" eaLnBrk="0" fontAlgn="base" hangingPunct="0" indent="-228600" marL="2514600">
              <a:spcBef>
                <a:spcPct val="0"/>
              </a:spcBef>
              <a:spcAft>
                <a:spcPct val="0"/>
              </a:spcAft>
              <a:defRPr>
                <a:solidFill>
                  <a:schemeClr val="tx1"/>
                </a:solidFill>
                <a:latin typeface="Calibri" pitchFamily="34" charset="0"/>
                <a:cs typeface="Arial" charset="0"/>
              </a:defRPr>
            </a:lvl6pPr>
            <a:lvl7pPr defTabSz="895350" eaLnBrk="0" fontAlgn="base" hangingPunct="0" indent="-228600" marL="2971800">
              <a:spcBef>
                <a:spcPct val="0"/>
              </a:spcBef>
              <a:spcAft>
                <a:spcPct val="0"/>
              </a:spcAft>
              <a:defRPr>
                <a:solidFill>
                  <a:schemeClr val="tx1"/>
                </a:solidFill>
                <a:latin typeface="Calibri" pitchFamily="34" charset="0"/>
                <a:cs typeface="Arial" charset="0"/>
              </a:defRPr>
            </a:lvl7pPr>
            <a:lvl8pPr defTabSz="895350" eaLnBrk="0" fontAlgn="base" hangingPunct="0" indent="-228600" marL="3429000">
              <a:spcBef>
                <a:spcPct val="0"/>
              </a:spcBef>
              <a:spcAft>
                <a:spcPct val="0"/>
              </a:spcAft>
              <a:defRPr>
                <a:solidFill>
                  <a:schemeClr val="tx1"/>
                </a:solidFill>
                <a:latin typeface="Calibri" pitchFamily="34" charset="0"/>
                <a:cs typeface="Arial" charset="0"/>
              </a:defRPr>
            </a:lvl8pPr>
            <a:lvl9pPr defTabSz="895350" eaLnBrk="0" fontAlgn="base" hangingPunct="0" indent="-228600" marL="3886200">
              <a:spcBef>
                <a:spcPct val="0"/>
              </a:spcBef>
              <a:spcAft>
                <a:spcPct val="0"/>
              </a:spcAft>
              <a:defRPr>
                <a:solidFill>
                  <a:schemeClr val="tx1"/>
                </a:solidFill>
                <a:latin typeface="Calibri" pitchFamily="34" charset="0"/>
                <a:cs typeface="Arial" charset="0"/>
              </a:defRPr>
            </a:lvl9pPr>
          </a:lstStyle>
          <a:p>
            <a:pPr algn="r" eaLnBrk="1" hangingPunct="1"/>
            <a:fld id="{124AB28C-0354-4B56-8A6D-76C2DA7A6D86}" type="slidenum">
              <a:rPr sz="1200" lang="en-US"/>
              <a:pPr algn="r" eaLnBrk="1" hangingPunct="1"/>
              <a:t>2</a:t>
            </a:fld>
            <a:endParaRPr sz="1200" lang="en-US"/>
          </a:p>
        </p:txBody>
      </p:sp>
      <p:sp>
        <p:nvSpPr>
          <p:cNvPr id="1048640" name="Rectangle 2"/>
          <p:cNvSpPr>
            <a:spLocks noChangeAspect="1" noRot="1" noGrp="1" noChangeArrowheads="1" noTextEdit="1"/>
          </p:cNvSpPr>
          <p:nvPr>
            <p:ph type="sldImg"/>
          </p:nvPr>
        </p:nvSpPr>
        <p:spPr bwMode="auto">
          <a:xfrm>
            <a:off x="1103313" y="698500"/>
            <a:ext cx="4654550" cy="3492500"/>
          </a:xfrm>
          <a:noFill/>
          <a:ln>
            <a:solidFill>
              <a:srgbClr val="000000"/>
            </a:solidFill>
            <a:miter lim="800000"/>
            <a:headEnd/>
            <a:tailEnd/>
          </a:ln>
        </p:spPr>
      </p:sp>
      <p:sp>
        <p:nvSpPr>
          <p:cNvPr id="1048641" name="Rectangle 3"/>
          <p:cNvSpPr>
            <a:spLocks noGrp="1" noChangeArrowheads="1"/>
          </p:cNvSpPr>
          <p:nvPr>
            <p:ph type="body" idx="1"/>
          </p:nvPr>
        </p:nvSpPr>
        <p:spPr bwMode="auto">
          <a:noFill/>
        </p:spPr>
        <p:txBody>
          <a:bodyPr anchor="t" anchorCtr="0" bIns="44792" compatLnSpc="1" lIns="89584" numCol="1" rIns="89584" tIns="44792" wrap="square">
            <a:prstTxWarp prst="textNoShape"/>
          </a:bodyPr>
          <a:p>
            <a:pPr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49" name="Slide Image Placeholder 1"/>
          <p:cNvSpPr>
            <a:spLocks noChangeAspect="1" noRot="1" noGrp="1" noTextEdit="1"/>
          </p:cNvSpPr>
          <p:nvPr>
            <p:ph type="sldImg"/>
          </p:nvPr>
        </p:nvSpPr>
        <p:spPr bwMode="auto">
          <a:noFill/>
          <a:ln>
            <a:solidFill>
              <a:srgbClr val="000000"/>
            </a:solidFill>
            <a:miter lim="800000"/>
            <a:headEnd/>
            <a:tailEnd/>
          </a:ln>
        </p:spPr>
      </p:sp>
      <p:sp>
        <p:nvSpPr>
          <p:cNvPr id="1048650"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dirty="0" lang="en-US"/>
          </a:p>
        </p:txBody>
      </p:sp>
      <p:sp>
        <p:nvSpPr>
          <p:cNvPr id="1048651" name="Slide Number Placeholder 3"/>
          <p:cNvSpPr>
            <a:spLocks noGrp="1"/>
          </p:cNvSpPr>
          <p:nvPr>
            <p:ph type="sldNum" sz="quarter" idx="5"/>
          </p:nvPr>
        </p:nvSpPr>
        <p:spPr bwMode="auto"/>
        <p:txBody>
          <a:bodyPr anchorCtr="0" compatLnSpc="1" numCol="1" wrap="square">
            <a:prstTxWarp prst="textNoShape"/>
          </a:bodyPr>
          <a:lstStyle>
            <a:lvl1pPr>
              <a:defRPr>
                <a:solidFill>
                  <a:schemeClr val="tx1"/>
                </a:solidFill>
                <a:latin typeface="Calibri" pitchFamily="34" charset="0"/>
              </a:defRPr>
            </a:lvl1pPr>
            <a:lvl2pPr indent="-285750" marL="742950">
              <a:defRPr>
                <a:solidFill>
                  <a:schemeClr val="tx1"/>
                </a:solidFill>
                <a:latin typeface="Calibri" pitchFamily="34" charset="0"/>
              </a:defRPr>
            </a:lvl2pPr>
            <a:lvl3pPr indent="-228600" marL="1143000">
              <a:defRPr>
                <a:solidFill>
                  <a:schemeClr val="tx1"/>
                </a:solidFill>
                <a:latin typeface="Calibri" pitchFamily="34" charset="0"/>
              </a:defRPr>
            </a:lvl3pPr>
            <a:lvl4pPr indent="-228600" marL="1600200">
              <a:defRPr>
                <a:solidFill>
                  <a:schemeClr val="tx1"/>
                </a:solidFill>
                <a:latin typeface="Calibri" pitchFamily="34" charset="0"/>
              </a:defRPr>
            </a:lvl4pPr>
            <a:lvl5pPr indent="-228600" marL="2057400">
              <a:defRPr>
                <a:solidFill>
                  <a:schemeClr val="tx1"/>
                </a:solidFill>
                <a:latin typeface="Calibri" pitchFamily="34" charset="0"/>
              </a:defRPr>
            </a:lvl5pPr>
            <a:lvl6pPr fontAlgn="base" indent="-228600" marL="2514600">
              <a:spcBef>
                <a:spcPct val="0"/>
              </a:spcBef>
              <a:spcAft>
                <a:spcPct val="0"/>
              </a:spcAft>
              <a:defRPr>
                <a:solidFill>
                  <a:schemeClr val="tx1"/>
                </a:solidFill>
                <a:latin typeface="Calibri" pitchFamily="34" charset="0"/>
              </a:defRPr>
            </a:lvl6pPr>
            <a:lvl7pPr fontAlgn="base" indent="-228600" marL="2971800">
              <a:spcBef>
                <a:spcPct val="0"/>
              </a:spcBef>
              <a:spcAft>
                <a:spcPct val="0"/>
              </a:spcAft>
              <a:defRPr>
                <a:solidFill>
                  <a:schemeClr val="tx1"/>
                </a:solidFill>
                <a:latin typeface="Calibri" pitchFamily="34" charset="0"/>
              </a:defRPr>
            </a:lvl7pPr>
            <a:lvl8pPr fontAlgn="base" indent="-228600" marL="3429000">
              <a:spcBef>
                <a:spcPct val="0"/>
              </a:spcBef>
              <a:spcAft>
                <a:spcPct val="0"/>
              </a:spcAft>
              <a:defRPr>
                <a:solidFill>
                  <a:schemeClr val="tx1"/>
                </a:solidFill>
                <a:latin typeface="Calibri" pitchFamily="34" charset="0"/>
              </a:defRPr>
            </a:lvl8pPr>
            <a:lvl9pPr fontAlgn="base" indent="-228600" marL="3886200">
              <a:spcBef>
                <a:spcPct val="0"/>
              </a:spcBef>
              <a:spcAft>
                <a:spcPct val="0"/>
              </a:spcAft>
              <a:defRPr>
                <a:solidFill>
                  <a:schemeClr val="tx1"/>
                </a:solidFill>
                <a:latin typeface="Calibri" pitchFamily="34" charset="0"/>
              </a:defRPr>
            </a:lvl9pPr>
          </a:lstStyle>
          <a:p>
            <a:pPr fontAlgn="base">
              <a:spcBef>
                <a:spcPct val="0"/>
              </a:spcBef>
              <a:spcAft>
                <a:spcPct val="0"/>
              </a:spcAft>
            </a:pPr>
            <a:fld id="{9981D1E2-52AB-477E-B0A7-BAAD48238957}" type="slidenum">
              <a:rPr lang="en-US" smtClean="0">
                <a:latin typeface="Arial" pitchFamily="34" charset="0"/>
              </a:rPr>
              <a:pPr fontAlgn="base">
                <a:spcBef>
                  <a:spcPct val="0"/>
                </a:spcBef>
                <a:spcAft>
                  <a:spcPct val="0"/>
                </a:spcAft>
              </a:pPr>
              <a:t>3</a:t>
            </a:fld>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708" name="Slide Image Placeholder 1"/>
          <p:cNvSpPr>
            <a:spLocks noChangeAspect="1" noRot="1" noGrp="1" noTextEdit="1"/>
          </p:cNvSpPr>
          <p:nvPr>
            <p:ph type="sldImg"/>
          </p:nvPr>
        </p:nvSpPr>
        <p:spPr bwMode="auto">
          <a:noFill/>
          <a:ln>
            <a:solidFill>
              <a:srgbClr val="000000"/>
            </a:solidFill>
            <a:miter lim="800000"/>
            <a:headEnd/>
            <a:tailEnd/>
          </a:ln>
        </p:spPr>
      </p:sp>
      <p:sp>
        <p:nvSpPr>
          <p:cNvPr id="1048709"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r>
              <a:rPr lang="id-ID"/>
              <a:t>Dalam upaya meningkatkan akses dan kualitas pelayanan kesehatan ibu dan anak, dilakukan dengan pendekatan Continuum of Care yang dimulai sejak masa pra hamil, hamil, </a:t>
            </a:r>
            <a:r>
              <a:rPr lang="en-US"/>
              <a:t>b</a:t>
            </a:r>
            <a:r>
              <a:rPr lang="id-ID"/>
              <a:t>ersalin dan nifas, bayi, balita, hingga remaja </a:t>
            </a:r>
            <a:r>
              <a:rPr lang="en-US"/>
              <a:t>(pria </a:t>
            </a:r>
            <a:r>
              <a:rPr lang="id-ID"/>
              <a:t>dan wanita usia subur</a:t>
            </a:r>
            <a:r>
              <a:rPr lang="en-US"/>
              <a:t>)</a:t>
            </a:r>
            <a:r>
              <a:rPr lang="id-ID"/>
              <a:t>. </a:t>
            </a:r>
          </a:p>
          <a:p>
            <a:pPr eaLnBrk="1" hangingPunct="1">
              <a:spcBef>
                <a:spcPct val="0"/>
              </a:spcBef>
            </a:pPr>
            <a:endParaRPr lang="id-ID"/>
          </a:p>
          <a:p>
            <a:pPr eaLnBrk="1" hangingPunct="1">
              <a:spcBef>
                <a:spcPct val="0"/>
              </a:spcBef>
            </a:pPr>
            <a:r>
              <a:rPr lang="id-ID"/>
              <a:t>Pada masa pra hamil, program ditujukan bagi pasangan usia subur (PUS) melalui program keluarga berencana, yang diarahkan menggunakan metode kontrasepsi jangka panjang (MKJP). Dengan demikian, diharapkan setiap PUS dapat merencanakan kehamilannya dengan baik dan terhindar dari kehamilan yang tidak diinginkan (KTD). Untuk PUS juga dikembangkan Pelayanan Kesehatan Reproduksi Terpadu (PKRT) di Puskesmas.</a:t>
            </a:r>
          </a:p>
          <a:p>
            <a:pPr eaLnBrk="1" hangingPunct="1">
              <a:spcBef>
                <a:spcPct val="0"/>
              </a:spcBef>
            </a:pPr>
            <a:endParaRPr lang="id-ID"/>
          </a:p>
          <a:p>
            <a:pPr eaLnBrk="1" hangingPunct="1">
              <a:spcBef>
                <a:spcPct val="0"/>
              </a:spcBef>
            </a:pPr>
            <a:r>
              <a:rPr lang="id-ID"/>
              <a:t>Pada masa kehamilan, program ditujukan untuk menjaga kesehatan ibu dan janin yang dikandungnya, dan apabila terdapat komplikasi atau faktor risiko diupayakan dapat dideteksi secara dini dan dilakukan intervensi. Kegiatan yang dilakukan meliputi Program Perencaan Persalinan dan Pencegahan Komplikasi (P4K), pelayanan antenatal terpadu (HIV, malaria, gizi, dll), dan pelaksanaan kelas ibu hamil.</a:t>
            </a:r>
          </a:p>
          <a:p>
            <a:pPr eaLnBrk="1" hangingPunct="1">
              <a:spcBef>
                <a:spcPct val="0"/>
              </a:spcBef>
            </a:pPr>
            <a:endParaRPr lang="id-ID"/>
          </a:p>
          <a:p>
            <a:pPr eaLnBrk="1" hangingPunct="1">
              <a:spcBef>
                <a:spcPct val="0"/>
              </a:spcBef>
            </a:pPr>
            <a:r>
              <a:rPr lang="id-ID"/>
              <a:t>Pada tahap persalinan dan nifas, diupayakan agar setiap persalinan ditolong oleh tenaga kesehatan di fasilitas pelayanan kesehatan. Upaya tersebut antara lain dilakukan melalui pengembangan rumah tunggu kelahiran di daerah dengan akses sulit dan kemitraan bidan dan dukun untuk daerah dengan proporsi persalinan oleh dukun masih tinggi. Setelah melahirkan, diupayakan agar setiap ibu mendapat pelayanan nifas, termasuk KB pasca persalinan.</a:t>
            </a:r>
          </a:p>
          <a:p>
            <a:pPr eaLnBrk="1" hangingPunct="1">
              <a:spcBef>
                <a:spcPct val="0"/>
              </a:spcBef>
            </a:pPr>
            <a:endParaRPr lang="id-ID"/>
          </a:p>
          <a:p>
            <a:pPr eaLnBrk="1" hangingPunct="1">
              <a:spcBef>
                <a:spcPct val="0"/>
              </a:spcBef>
            </a:pPr>
            <a:r>
              <a:rPr lang="id-ID"/>
              <a:t>Apabila terjadi komplikasi pada masa kehamilan, persalinan, dan nifas, maka perlu dirujuk dan mendapatkan penanganan tepat waktu di fasyankes dasar (Puskesmas PONED) maupun fasyankes lanjutan (RS PONEK).</a:t>
            </a:r>
          </a:p>
          <a:p>
            <a:pPr eaLnBrk="1" hangingPunct="1">
              <a:spcBef>
                <a:spcPct val="0"/>
              </a:spcBef>
            </a:pPr>
            <a:endParaRPr lang="id-ID"/>
          </a:p>
        </p:txBody>
      </p:sp>
      <p:sp>
        <p:nvSpPr>
          <p:cNvPr id="1048710"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fld id="{72012713-D51A-41BA-B67F-035125B2D56D}" type="slidenum">
              <a:rPr lang="id-ID" smtClean="0">
                <a:latin typeface="Arial" pitchFamily="34" charset="0"/>
                <a:ea typeface="ＭＳ Ｐゴシック" pitchFamily="34" charset="-128"/>
              </a:rPr>
              <a:t>16</a:t>
            </a:fld>
            <a:endParaRPr lang="id-ID">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bg>
      <p:bgRef idx="1001">
        <a:schemeClr val="bg1"/>
      </p:bgRef>
    </p:bg>
    <p:spTree>
      <p:nvGrpSpPr>
        <p:cNvPr id="24" name=""/>
        <p:cNvGrpSpPr/>
        <p:nvPr/>
      </p:nvGrpSpPr>
      <p:grpSpPr>
        <a:xfrm>
          <a:off x="0" y="0"/>
          <a:ext cx="0" cy="0"/>
          <a:chOff x="0" y="0"/>
          <a:chExt cx="0" cy="0"/>
        </a:xfrm>
      </p:grpSpPr>
      <p:sp>
        <p:nvSpPr>
          <p:cNvPr id="1048587"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1048588" name="Subtitle 8"/>
          <p:cNvSpPr>
            <a:spLocks noGrp="1"/>
          </p:cNvSpPr>
          <p:nvPr>
            <p:ph type="subTitle" idx="1"/>
          </p:nvPr>
        </p:nvSpPr>
        <p:spPr>
          <a:xfrm>
            <a:off x="2286000" y="5003322"/>
            <a:ext cx="6172200" cy="1371600"/>
          </a:xfrm>
        </p:spPr>
        <p:txBody>
          <a:bodyPr/>
          <a:lstStyle>
            <a:lvl1pPr algn="l" indent="0" marL="0">
              <a:buNone/>
              <a:defRPr b="1" sz="1800">
                <a:solidFill>
                  <a:schemeClr val="tx2"/>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smtClean="0"/>
              <a:t>Click to edit Master subtitle style</a:t>
            </a:r>
            <a:endParaRPr kumimoji="0" lang="en-US"/>
          </a:p>
        </p:txBody>
      </p:sp>
      <p:sp>
        <p:nvSpPr>
          <p:cNvPr id="1048589" name="Date Placeholder 27"/>
          <p:cNvSpPr>
            <a:spLocks noGrp="1"/>
          </p:cNvSpPr>
          <p:nvPr>
            <p:ph type="dt" sz="half" idx="10"/>
          </p:nvPr>
        </p:nvSpPr>
        <p:spPr bwMode="auto">
          <a:xfrm rot="5400000">
            <a:off x="7764621" y="1174097"/>
            <a:ext cx="2286000" cy="381000"/>
          </a:xfrm>
        </p:spPr>
        <p:txBody>
          <a:bodyPr/>
          <a:p>
            <a:fld id="{3EFF103D-8E05-416E-9473-725DE49451D6}" type="datetimeFigureOut">
              <a:rPr lang="en-US" smtClean="0"/>
              <a:t>4/17/2022</a:t>
            </a:fld>
            <a:endParaRPr lang="en-US"/>
          </a:p>
        </p:txBody>
      </p:sp>
      <p:sp>
        <p:nvSpPr>
          <p:cNvPr id="1048590" name="Footer Placeholder 16"/>
          <p:cNvSpPr>
            <a:spLocks noGrp="1"/>
          </p:cNvSpPr>
          <p:nvPr>
            <p:ph type="ftr" sz="quarter" idx="11"/>
          </p:nvPr>
        </p:nvSpPr>
        <p:spPr bwMode="auto">
          <a:xfrm rot="5400000">
            <a:off x="7077269" y="4181669"/>
            <a:ext cx="3657600" cy="384048"/>
          </a:xfrm>
        </p:spPr>
        <p:txBody>
          <a:bodyPr/>
          <a:p>
            <a:endParaRPr lang="en-US"/>
          </a:p>
        </p:txBody>
      </p:sp>
      <p:sp>
        <p:nvSpPr>
          <p:cNvPr id="1048591" name="Rectangle 9"/>
          <p:cNvSpPr/>
          <p:nvPr/>
        </p:nvSpPr>
        <p:spPr bwMode="auto">
          <a:xfrm>
            <a:off x="381000" y="0"/>
            <a:ext cx="609600" cy="6858000"/>
          </a:xfrm>
          <a:prstGeom prst="rect"/>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92" name="Rectangle 11"/>
          <p:cNvSpPr/>
          <p:nvPr/>
        </p:nvSpPr>
        <p:spPr bwMode="auto">
          <a:xfrm>
            <a:off x="276336" y="0"/>
            <a:ext cx="104664" cy="6858000"/>
          </a:xfrm>
          <a:prstGeom prst="rect"/>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93" name="Rectangle 13"/>
          <p:cNvSpPr/>
          <p:nvPr/>
        </p:nvSpPr>
        <p:spPr bwMode="auto">
          <a:xfrm>
            <a:off x="990600" y="0"/>
            <a:ext cx="181872" cy="6858000"/>
          </a:xfrm>
          <a:prstGeom prst="rect"/>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94" name="Rectangle 18"/>
          <p:cNvSpPr/>
          <p:nvPr/>
        </p:nvSpPr>
        <p:spPr bwMode="auto">
          <a:xfrm>
            <a:off x="1141320" y="0"/>
            <a:ext cx="230280" cy="6858000"/>
          </a:xfrm>
          <a:prstGeom prst="rect"/>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95" name="Straight Connector 10"/>
          <p:cNvSpPr>
            <a:spLocks noChangeShapeType="1"/>
          </p:cNvSpPr>
          <p:nvPr/>
        </p:nvSpPr>
        <p:spPr bwMode="auto">
          <a:xfrm>
            <a:off x="106344" y="0"/>
            <a:ext cx="0" cy="6858000"/>
          </a:xfrm>
          <a:prstGeom prst="line"/>
          <a:noFill/>
          <a:ln w="57150" cap="flat" cmpd="sng" algn="ctr">
            <a:solidFill>
              <a:schemeClr val="accent1">
                <a:tint val="60000"/>
                <a:alpha val="73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96" name="Straight Connector 17"/>
          <p:cNvSpPr>
            <a:spLocks noChangeShapeType="1"/>
          </p:cNvSpPr>
          <p:nvPr/>
        </p:nvSpPr>
        <p:spPr bwMode="auto">
          <a:xfrm>
            <a:off x="914400" y="0"/>
            <a:ext cx="0" cy="6858000"/>
          </a:xfrm>
          <a:prstGeom prst="line"/>
          <a:noFill/>
          <a:ln w="57150" cap="flat" cmpd="sng" algn="ctr">
            <a:solidFill>
              <a:schemeClr val="accent1">
                <a:tint val="20000"/>
                <a:alpha val="83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97" name="Straight Connector 19"/>
          <p:cNvSpPr>
            <a:spLocks noChangeShapeType="1"/>
          </p:cNvSpPr>
          <p:nvPr/>
        </p:nvSpPr>
        <p:spPr bwMode="auto">
          <a:xfrm>
            <a:off x="854112" y="0"/>
            <a:ext cx="0" cy="6858000"/>
          </a:xfrm>
          <a:prstGeom prst="line"/>
          <a:noFill/>
          <a:ln w="57150" cap="flat" cmpd="sng"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98" name="Straight Connector 15"/>
          <p:cNvSpPr>
            <a:spLocks noChangeShapeType="1"/>
          </p:cNvSpPr>
          <p:nvPr/>
        </p:nvSpPr>
        <p:spPr bwMode="auto">
          <a:xfrm>
            <a:off x="1726640" y="0"/>
            <a:ext cx="0" cy="6858000"/>
          </a:xfrm>
          <a:prstGeom prst="line"/>
          <a:noFill/>
          <a:ln w="28575" cap="flat" cmpd="sng" algn="ctr">
            <a:solidFill>
              <a:schemeClr val="accent1">
                <a:tint val="60000"/>
                <a:alpha val="82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99" name="Straight Connector 14"/>
          <p:cNvSpPr>
            <a:spLocks noChangeShapeType="1"/>
          </p:cNvSpPr>
          <p:nvPr/>
        </p:nvSpPr>
        <p:spPr bwMode="auto">
          <a:xfrm>
            <a:off x="1066800" y="0"/>
            <a:ext cx="0" cy="6858000"/>
          </a:xfrm>
          <a:prstGeom prst="line"/>
          <a:noFill/>
          <a:ln w="9525" cap="flat" cmpd="sng"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600" name="Straight Connector 21"/>
          <p:cNvSpPr>
            <a:spLocks noChangeShapeType="1"/>
          </p:cNvSpPr>
          <p:nvPr/>
        </p:nvSpPr>
        <p:spPr bwMode="auto">
          <a:xfrm>
            <a:off x="9113856" y="0"/>
            <a:ext cx="0" cy="6858000"/>
          </a:xfrm>
          <a:prstGeom prst="line"/>
          <a:noFill/>
          <a:ln w="57150" cap="flat" cmpd="thickThin"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601" name="Rectangle 26"/>
          <p:cNvSpPr/>
          <p:nvPr/>
        </p:nvSpPr>
        <p:spPr bwMode="auto">
          <a:xfrm>
            <a:off x="1219200" y="0"/>
            <a:ext cx="76200" cy="6858000"/>
          </a:xfrm>
          <a:prstGeom prst="rect"/>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602" name="Oval 20"/>
          <p:cNvSpPr/>
          <p:nvPr/>
        </p:nvSpPr>
        <p:spPr bwMode="auto">
          <a:xfrm>
            <a:off x="609600" y="3429000"/>
            <a:ext cx="1295400" cy="1295400"/>
          </a:xfrm>
          <a:prstGeom prst="ellipse"/>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603" name="Oval 22"/>
          <p:cNvSpPr/>
          <p:nvPr/>
        </p:nvSpPr>
        <p:spPr bwMode="auto">
          <a:xfrm>
            <a:off x="1309632" y="4866752"/>
            <a:ext cx="641424" cy="641424"/>
          </a:xfrm>
          <a:prstGeom prst="ellipse"/>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604" name="Oval 23"/>
          <p:cNvSpPr/>
          <p:nvPr/>
        </p:nvSpPr>
        <p:spPr bwMode="auto">
          <a:xfrm>
            <a:off x="1091080" y="5500632"/>
            <a:ext cx="137160" cy="137160"/>
          </a:xfrm>
          <a:prstGeom prst="ellipse"/>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605" name="Oval 25"/>
          <p:cNvSpPr/>
          <p:nvPr/>
        </p:nvSpPr>
        <p:spPr bwMode="auto">
          <a:xfrm>
            <a:off x="1664208" y="5788152"/>
            <a:ext cx="274320" cy="274320"/>
          </a:xfrm>
          <a:prstGeom prst="ellipse"/>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606" name="Oval 24"/>
          <p:cNvSpPr/>
          <p:nvPr/>
        </p:nvSpPr>
        <p:spPr>
          <a:xfrm>
            <a:off x="1905000" y="4495800"/>
            <a:ext cx="365760" cy="365760"/>
          </a:xfrm>
          <a:prstGeom prst="ellipse"/>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607" name="Slide Number Placeholder 28"/>
          <p:cNvSpPr>
            <a:spLocks noGrp="1"/>
          </p:cNvSpPr>
          <p:nvPr>
            <p:ph type="sldNum" sz="quarter" idx="12"/>
          </p:nvPr>
        </p:nvSpPr>
        <p:spPr bwMode="auto">
          <a:xfrm>
            <a:off x="1325544" y="4928702"/>
            <a:ext cx="609600" cy="517524"/>
          </a:xfrm>
        </p:spPr>
        <p:txBody>
          <a:bodyPr/>
          <a:p>
            <a:fld id="{C3D21C90-3D42-4155-99C6-764A06CF8AE3}" type="slidenum">
              <a:rPr lang="en-US" smtClean="0"/>
              <a:t>‹#›</a:t>
            </a:fld>
            <a:endParaRPr lang="en-US"/>
          </a:p>
        </p:txBody>
      </p:sp>
    </p:spTree>
  </p:cSld>
  <p:clrMapOvr>
    <a:overrideClrMapping accent1="accent1" accent2="accent2" accent3="accent3" accent4="accent4" accent5="accent5" accent6="accent6" bg1="lt1" bg2="lt2" tx1="dk1" tx2="dk2"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5" name=""/>
        <p:cNvGrpSpPr/>
        <p:nvPr/>
      </p:nvGrpSpPr>
      <p:grpSpPr>
        <a:xfrm>
          <a:off x="0" y="0"/>
          <a:ext cx="0" cy="0"/>
          <a:chOff x="0" y="0"/>
          <a:chExt cx="0" cy="0"/>
        </a:xfrm>
      </p:grpSpPr>
      <p:sp>
        <p:nvSpPr>
          <p:cNvPr id="1048735" name="Title 1"/>
          <p:cNvSpPr>
            <a:spLocks noGrp="1"/>
          </p:cNvSpPr>
          <p:nvPr>
            <p:ph type="title"/>
          </p:nvPr>
        </p:nvSpPr>
        <p:spPr/>
        <p:txBody>
          <a:bodyPr/>
          <a:p>
            <a:r>
              <a:rPr kumimoji="0" lang="en-US" smtClean="0"/>
              <a:t>Click to edit Master title style</a:t>
            </a:r>
            <a:endParaRPr kumimoji="0" lang="en-US"/>
          </a:p>
        </p:txBody>
      </p:sp>
      <p:sp>
        <p:nvSpPr>
          <p:cNvPr id="1048736" name="Vertical Text Placeholder 2"/>
          <p:cNvSpPr>
            <a:spLocks noGrp="1"/>
          </p:cNvSpPr>
          <p:nvPr>
            <p:ph type="body" orient="vert" idx="1"/>
          </p:nvPr>
        </p:nvSpPr>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737" name="Date Placeholder 3"/>
          <p:cNvSpPr>
            <a:spLocks noGrp="1"/>
          </p:cNvSpPr>
          <p:nvPr>
            <p:ph type="dt" sz="half" idx="10"/>
          </p:nvPr>
        </p:nvSpPr>
        <p:spPr/>
        <p:txBody>
          <a:bodyPr/>
          <a:p>
            <a:fld id="{3EFF103D-8E05-416E-9473-725DE49451D6}" type="datetimeFigureOut">
              <a:rPr lang="en-US" smtClean="0"/>
              <a:t>4/17/2022</a:t>
            </a:fld>
            <a:endParaRPr lang="en-US"/>
          </a:p>
        </p:txBody>
      </p:sp>
      <p:sp>
        <p:nvSpPr>
          <p:cNvPr id="1048738" name="Footer Placeholder 4"/>
          <p:cNvSpPr>
            <a:spLocks noGrp="1"/>
          </p:cNvSpPr>
          <p:nvPr>
            <p:ph type="ftr" sz="quarter" idx="11"/>
          </p:nvPr>
        </p:nvSpPr>
        <p:spPr/>
        <p:txBody>
          <a:bodyPr/>
          <a:p>
            <a:endParaRPr lang="en-US"/>
          </a:p>
        </p:txBody>
      </p:sp>
      <p:sp>
        <p:nvSpPr>
          <p:cNvPr id="1048739" name="Slide Number Placeholder 5"/>
          <p:cNvSpPr>
            <a:spLocks noGrp="1"/>
          </p:cNvSpPr>
          <p:nvPr>
            <p:ph type="sldNum" sz="quarter" idx="12"/>
          </p:nvPr>
        </p:nvSpPr>
        <p:spPr/>
        <p:txBody>
          <a:bodyPr/>
          <a:p>
            <a:fld id="{C3D21C90-3D42-4155-99C6-764A06CF8A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63" name=""/>
        <p:cNvGrpSpPr/>
        <p:nvPr/>
      </p:nvGrpSpPr>
      <p:grpSpPr>
        <a:xfrm>
          <a:off x="0" y="0"/>
          <a:ext cx="0" cy="0"/>
          <a:chOff x="0" y="0"/>
          <a:chExt cx="0" cy="0"/>
        </a:xfrm>
      </p:grpSpPr>
      <p:sp>
        <p:nvSpPr>
          <p:cNvPr id="1048717" name="Vertical Title 1"/>
          <p:cNvSpPr>
            <a:spLocks noGrp="1"/>
          </p:cNvSpPr>
          <p:nvPr>
            <p:ph type="title" orient="vert"/>
          </p:nvPr>
        </p:nvSpPr>
        <p:spPr>
          <a:xfrm>
            <a:off x="6629400" y="274639"/>
            <a:ext cx="1676400" cy="5851525"/>
          </a:xfrm>
        </p:spPr>
        <p:txBody>
          <a:bodyPr vert="eaVert"/>
          <a:p>
            <a:r>
              <a:rPr kumimoji="0" lang="en-US" smtClean="0"/>
              <a:t>Click to edit Master title style</a:t>
            </a:r>
            <a:endParaRPr kumimoji="0" lang="en-US"/>
          </a:p>
        </p:txBody>
      </p:sp>
      <p:sp>
        <p:nvSpPr>
          <p:cNvPr id="1048718" name="Vertical Text Placeholder 2"/>
          <p:cNvSpPr>
            <a:spLocks noGrp="1"/>
          </p:cNvSpPr>
          <p:nvPr>
            <p:ph type="body" orient="vert" idx="1"/>
          </p:nvPr>
        </p:nvSpPr>
        <p:spPr>
          <a:xfrm>
            <a:off x="457200" y="274638"/>
            <a:ext cx="6019800" cy="5851525"/>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719" name="Date Placeholder 3"/>
          <p:cNvSpPr>
            <a:spLocks noGrp="1"/>
          </p:cNvSpPr>
          <p:nvPr>
            <p:ph type="dt" sz="half" idx="10"/>
          </p:nvPr>
        </p:nvSpPr>
        <p:spPr/>
        <p:txBody>
          <a:bodyPr/>
          <a:p>
            <a:fld id="{3EFF103D-8E05-416E-9473-725DE49451D6}" type="datetimeFigureOut">
              <a:rPr lang="en-US" smtClean="0"/>
              <a:t>4/17/2022</a:t>
            </a:fld>
            <a:endParaRPr lang="en-US"/>
          </a:p>
        </p:txBody>
      </p:sp>
      <p:sp>
        <p:nvSpPr>
          <p:cNvPr id="1048720" name="Footer Placeholder 4"/>
          <p:cNvSpPr>
            <a:spLocks noGrp="1"/>
          </p:cNvSpPr>
          <p:nvPr>
            <p:ph type="ftr" sz="quarter" idx="11"/>
          </p:nvPr>
        </p:nvSpPr>
        <p:spPr/>
        <p:txBody>
          <a:bodyPr/>
          <a:p>
            <a:endParaRPr lang="en-US"/>
          </a:p>
        </p:txBody>
      </p:sp>
      <p:sp>
        <p:nvSpPr>
          <p:cNvPr id="1048721" name="Slide Number Placeholder 5"/>
          <p:cNvSpPr>
            <a:spLocks noGrp="1"/>
          </p:cNvSpPr>
          <p:nvPr>
            <p:ph type="sldNum" sz="quarter" idx="12"/>
          </p:nvPr>
        </p:nvSpPr>
        <p:spPr/>
        <p:txBody>
          <a:bodyPr/>
          <a:p>
            <a:fld id="{C3D21C90-3D42-4155-99C6-764A06CF8A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9" name=""/>
        <p:cNvGrpSpPr/>
        <p:nvPr/>
      </p:nvGrpSpPr>
      <p:grpSpPr>
        <a:xfrm>
          <a:off x="0" y="0"/>
          <a:ext cx="0" cy="0"/>
          <a:chOff x="0" y="0"/>
          <a:chExt cx="0" cy="0"/>
        </a:xfrm>
      </p:grpSpPr>
      <p:sp>
        <p:nvSpPr>
          <p:cNvPr id="1048642" name="Title 1"/>
          <p:cNvSpPr>
            <a:spLocks noGrp="1"/>
          </p:cNvSpPr>
          <p:nvPr>
            <p:ph type="title"/>
          </p:nvPr>
        </p:nvSpPr>
        <p:spPr/>
        <p:txBody>
          <a:bodyPr/>
          <a:p>
            <a:r>
              <a:rPr kumimoji="0" lang="en-US" smtClean="0"/>
              <a:t>Click to edit Master title style</a:t>
            </a:r>
            <a:endParaRPr kumimoji="0" lang="en-US"/>
          </a:p>
        </p:txBody>
      </p:sp>
      <p:sp>
        <p:nvSpPr>
          <p:cNvPr id="1048643" name="Content Placeholder 7"/>
          <p:cNvSpPr>
            <a:spLocks noGrp="1"/>
          </p:cNvSpPr>
          <p:nvPr>
            <p:ph sz="quarter" idx="1"/>
          </p:nvPr>
        </p:nvSpPr>
        <p:spPr>
          <a:xfrm>
            <a:off x="457200" y="1600200"/>
            <a:ext cx="7467600" cy="4873752"/>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44" name="Date Placeholder 6"/>
          <p:cNvSpPr>
            <a:spLocks noGrp="1"/>
          </p:cNvSpPr>
          <p:nvPr>
            <p:ph type="dt" sz="half" idx="14"/>
          </p:nvPr>
        </p:nvSpPr>
        <p:spPr/>
        <p:txBody>
          <a:bodyPr rtlCol="0"/>
          <a:p>
            <a:fld id="{3EFF103D-8E05-416E-9473-725DE49451D6}" type="datetimeFigureOut">
              <a:rPr lang="en-US" smtClean="0"/>
              <a:t>4/17/2022</a:t>
            </a:fld>
            <a:endParaRPr lang="en-US"/>
          </a:p>
        </p:txBody>
      </p:sp>
      <p:sp>
        <p:nvSpPr>
          <p:cNvPr id="1048645" name="Slide Number Placeholder 8"/>
          <p:cNvSpPr>
            <a:spLocks noGrp="1"/>
          </p:cNvSpPr>
          <p:nvPr>
            <p:ph type="sldNum" sz="quarter" idx="15"/>
          </p:nvPr>
        </p:nvSpPr>
        <p:spPr/>
        <p:txBody>
          <a:bodyPr rtlCol="0"/>
          <a:p>
            <a:fld id="{C3D21C90-3D42-4155-99C6-764A06CF8AE3}" type="slidenum">
              <a:rPr lang="en-US" smtClean="0"/>
              <a:t>‹#›</a:t>
            </a:fld>
            <a:endParaRPr lang="en-US"/>
          </a:p>
        </p:txBody>
      </p:sp>
      <p:sp>
        <p:nvSpPr>
          <p:cNvPr id="1048646" name="Footer Placeholder 9"/>
          <p:cNvSpPr>
            <a:spLocks noGrp="1"/>
          </p:cNvSpPr>
          <p:nvPr>
            <p:ph type="ftr" sz="quarter" idx="16"/>
          </p:nvPr>
        </p:nvSpPr>
        <p:spPr/>
        <p:txBody>
          <a:bodyPr rtlCol="0"/>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bg>
      <p:bgRef idx="1001">
        <a:schemeClr val="bg2"/>
      </p:bgRef>
    </p:bg>
    <p:spTree>
      <p:nvGrpSpPr>
        <p:cNvPr id="66" name=""/>
        <p:cNvGrpSpPr/>
        <p:nvPr/>
      </p:nvGrpSpPr>
      <p:grpSpPr>
        <a:xfrm>
          <a:off x="0" y="0"/>
          <a:ext cx="0" cy="0"/>
          <a:chOff x="0" y="0"/>
          <a:chExt cx="0" cy="0"/>
        </a:xfrm>
      </p:grpSpPr>
      <p:sp>
        <p:nvSpPr>
          <p:cNvPr id="1048740" name="Title 1"/>
          <p:cNvSpPr>
            <a:spLocks noGrp="1"/>
          </p:cNvSpPr>
          <p:nvPr>
            <p:ph type="title"/>
          </p:nvPr>
        </p:nvSpPr>
        <p:spPr>
          <a:xfrm>
            <a:off x="2286000" y="2895600"/>
            <a:ext cx="6172200" cy="2053590"/>
          </a:xfrm>
        </p:spPr>
        <p:txBody>
          <a:bodyPr/>
          <a:lstStyle>
            <a:lvl1pPr algn="l">
              <a:buNone/>
              <a:defRPr baseline="0" b="1" cap="small" sz="3000"/>
            </a:lvl1pPr>
          </a:lstStyle>
          <a:p>
            <a:r>
              <a:rPr kumimoji="0" lang="en-US" smtClean="0"/>
              <a:t>Click to edit Master title style</a:t>
            </a:r>
            <a:endParaRPr kumimoji="0" lang="en-US"/>
          </a:p>
        </p:txBody>
      </p:sp>
      <p:sp>
        <p:nvSpPr>
          <p:cNvPr id="1048741" name="Text Placeholder 2"/>
          <p:cNvSpPr>
            <a:spLocks noGrp="1"/>
          </p:cNvSpPr>
          <p:nvPr>
            <p:ph type="body" idx="1"/>
          </p:nvPr>
        </p:nvSpPr>
        <p:spPr>
          <a:xfrm>
            <a:off x="2286000" y="5010150"/>
            <a:ext cx="6172200" cy="1371600"/>
          </a:xfrm>
        </p:spPr>
        <p:txBody>
          <a:bodyPr anchor="t"/>
          <a:lstStyle>
            <a:lvl1pPr indent="0" marL="0">
              <a:buNone/>
              <a:defRPr b="1" sz="1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en-US" smtClean="0"/>
              <a:t>Click to edit Master text styles</a:t>
            </a:r>
          </a:p>
        </p:txBody>
      </p:sp>
      <p:sp>
        <p:nvSpPr>
          <p:cNvPr id="1048742" name="Date Placeholder 3"/>
          <p:cNvSpPr>
            <a:spLocks noGrp="1"/>
          </p:cNvSpPr>
          <p:nvPr>
            <p:ph type="dt" sz="half" idx="10"/>
          </p:nvPr>
        </p:nvSpPr>
        <p:spPr bwMode="auto">
          <a:xfrm rot="5400000">
            <a:off x="7763256" y="1170432"/>
            <a:ext cx="2286000" cy="381000"/>
          </a:xfrm>
        </p:spPr>
        <p:txBody>
          <a:bodyPr/>
          <a:p>
            <a:fld id="{3EFF103D-8E05-416E-9473-725DE49451D6}" type="datetimeFigureOut">
              <a:rPr lang="en-US" smtClean="0"/>
              <a:t>4/17/2022</a:t>
            </a:fld>
            <a:endParaRPr lang="en-US"/>
          </a:p>
        </p:txBody>
      </p:sp>
      <p:sp>
        <p:nvSpPr>
          <p:cNvPr id="1048743" name="Footer Placeholder 4"/>
          <p:cNvSpPr>
            <a:spLocks noGrp="1"/>
          </p:cNvSpPr>
          <p:nvPr>
            <p:ph type="ftr" sz="quarter" idx="11"/>
          </p:nvPr>
        </p:nvSpPr>
        <p:spPr bwMode="auto">
          <a:xfrm rot="5400000">
            <a:off x="7077456" y="4178808"/>
            <a:ext cx="3657600" cy="384048"/>
          </a:xfrm>
        </p:spPr>
        <p:txBody>
          <a:bodyPr/>
          <a:p>
            <a:endParaRPr lang="en-US"/>
          </a:p>
        </p:txBody>
      </p:sp>
      <p:sp>
        <p:nvSpPr>
          <p:cNvPr id="1048744" name="Rectangle 8"/>
          <p:cNvSpPr/>
          <p:nvPr/>
        </p:nvSpPr>
        <p:spPr bwMode="auto">
          <a:xfrm>
            <a:off x="381000" y="0"/>
            <a:ext cx="609600" cy="6858000"/>
          </a:xfrm>
          <a:prstGeom prst="rect"/>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45" name="Rectangle 9"/>
          <p:cNvSpPr/>
          <p:nvPr/>
        </p:nvSpPr>
        <p:spPr bwMode="auto">
          <a:xfrm>
            <a:off x="276336" y="0"/>
            <a:ext cx="104664" cy="6858000"/>
          </a:xfrm>
          <a:prstGeom prst="rect"/>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46" name="Rectangle 10"/>
          <p:cNvSpPr/>
          <p:nvPr/>
        </p:nvSpPr>
        <p:spPr bwMode="auto">
          <a:xfrm>
            <a:off x="990600" y="0"/>
            <a:ext cx="181872" cy="6858000"/>
          </a:xfrm>
          <a:prstGeom prst="rect"/>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47" name="Rectangle 11"/>
          <p:cNvSpPr/>
          <p:nvPr/>
        </p:nvSpPr>
        <p:spPr bwMode="auto">
          <a:xfrm>
            <a:off x="1141320" y="0"/>
            <a:ext cx="230280" cy="6858000"/>
          </a:xfrm>
          <a:prstGeom prst="rect"/>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48" name="Straight Connector 12"/>
          <p:cNvSpPr>
            <a:spLocks noChangeShapeType="1"/>
          </p:cNvSpPr>
          <p:nvPr/>
        </p:nvSpPr>
        <p:spPr bwMode="auto">
          <a:xfrm>
            <a:off x="106344" y="0"/>
            <a:ext cx="0" cy="6858000"/>
          </a:xfrm>
          <a:prstGeom prst="line"/>
          <a:noFill/>
          <a:ln w="57150" cap="flat" cmpd="sng" algn="ctr">
            <a:solidFill>
              <a:schemeClr val="accent1">
                <a:tint val="60000"/>
                <a:alpha val="73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749" name="Straight Connector 13"/>
          <p:cNvSpPr>
            <a:spLocks noChangeShapeType="1"/>
          </p:cNvSpPr>
          <p:nvPr/>
        </p:nvSpPr>
        <p:spPr bwMode="auto">
          <a:xfrm>
            <a:off x="914400" y="0"/>
            <a:ext cx="0" cy="6858000"/>
          </a:xfrm>
          <a:prstGeom prst="line"/>
          <a:noFill/>
          <a:ln w="57150" cap="flat" cmpd="sng" algn="ctr">
            <a:solidFill>
              <a:schemeClr val="accent1">
                <a:tint val="20000"/>
                <a:alpha val="83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750" name="Straight Connector 14"/>
          <p:cNvSpPr>
            <a:spLocks noChangeShapeType="1"/>
          </p:cNvSpPr>
          <p:nvPr/>
        </p:nvSpPr>
        <p:spPr bwMode="auto">
          <a:xfrm>
            <a:off x="854112" y="0"/>
            <a:ext cx="0" cy="6858000"/>
          </a:xfrm>
          <a:prstGeom prst="line"/>
          <a:noFill/>
          <a:ln w="57150" cap="flat" cmpd="sng"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751" name="Straight Connector 15"/>
          <p:cNvSpPr>
            <a:spLocks noChangeShapeType="1"/>
          </p:cNvSpPr>
          <p:nvPr/>
        </p:nvSpPr>
        <p:spPr bwMode="auto">
          <a:xfrm>
            <a:off x="1726640" y="0"/>
            <a:ext cx="0" cy="6858000"/>
          </a:xfrm>
          <a:prstGeom prst="line"/>
          <a:noFill/>
          <a:ln w="28575" cap="flat" cmpd="sng" algn="ctr">
            <a:solidFill>
              <a:schemeClr val="accent1">
                <a:tint val="60000"/>
                <a:alpha val="82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752" name="Straight Connector 16"/>
          <p:cNvSpPr>
            <a:spLocks noChangeShapeType="1"/>
          </p:cNvSpPr>
          <p:nvPr/>
        </p:nvSpPr>
        <p:spPr bwMode="auto">
          <a:xfrm>
            <a:off x="1066800" y="0"/>
            <a:ext cx="0" cy="6858000"/>
          </a:xfrm>
          <a:prstGeom prst="line"/>
          <a:noFill/>
          <a:ln w="9525" cap="flat" cmpd="sng"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753" name="Rectangle 17"/>
          <p:cNvSpPr/>
          <p:nvPr/>
        </p:nvSpPr>
        <p:spPr bwMode="auto">
          <a:xfrm>
            <a:off x="1219200" y="0"/>
            <a:ext cx="76200" cy="6858000"/>
          </a:xfrm>
          <a:prstGeom prst="rect"/>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754" name="Oval 18"/>
          <p:cNvSpPr/>
          <p:nvPr/>
        </p:nvSpPr>
        <p:spPr bwMode="auto">
          <a:xfrm>
            <a:off x="609600" y="3429000"/>
            <a:ext cx="1295400" cy="1295400"/>
          </a:xfrm>
          <a:prstGeom prst="ellipse"/>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755" name="Oval 19"/>
          <p:cNvSpPr/>
          <p:nvPr/>
        </p:nvSpPr>
        <p:spPr bwMode="auto">
          <a:xfrm>
            <a:off x="1324704" y="4866752"/>
            <a:ext cx="641424" cy="641424"/>
          </a:xfrm>
          <a:prstGeom prst="ellipse"/>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756" name="Oval 20"/>
          <p:cNvSpPr/>
          <p:nvPr/>
        </p:nvSpPr>
        <p:spPr bwMode="auto">
          <a:xfrm>
            <a:off x="1091080" y="5500632"/>
            <a:ext cx="137160" cy="137160"/>
          </a:xfrm>
          <a:prstGeom prst="ellipse"/>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757" name="Oval 21"/>
          <p:cNvSpPr/>
          <p:nvPr/>
        </p:nvSpPr>
        <p:spPr bwMode="auto">
          <a:xfrm>
            <a:off x="1664208" y="5791200"/>
            <a:ext cx="274320" cy="274320"/>
          </a:xfrm>
          <a:prstGeom prst="ellipse"/>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758" name="Oval 22"/>
          <p:cNvSpPr/>
          <p:nvPr/>
        </p:nvSpPr>
        <p:spPr bwMode="auto">
          <a:xfrm>
            <a:off x="1879040" y="4479888"/>
            <a:ext cx="365760" cy="365760"/>
          </a:xfrm>
          <a:prstGeom prst="ellipse"/>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759" name="Straight Connector 25"/>
          <p:cNvSpPr>
            <a:spLocks noChangeShapeType="1"/>
          </p:cNvSpPr>
          <p:nvPr/>
        </p:nvSpPr>
        <p:spPr bwMode="auto">
          <a:xfrm>
            <a:off x="9097944" y="0"/>
            <a:ext cx="0" cy="6858000"/>
          </a:xfrm>
          <a:prstGeom prst="line"/>
          <a:noFill/>
          <a:ln w="57150" cap="flat" cmpd="thickThin"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760" name="Slide Number Placeholder 5"/>
          <p:cNvSpPr>
            <a:spLocks noGrp="1"/>
          </p:cNvSpPr>
          <p:nvPr>
            <p:ph type="sldNum" sz="quarter" idx="12"/>
          </p:nvPr>
        </p:nvSpPr>
        <p:spPr bwMode="auto">
          <a:xfrm>
            <a:off x="1340616" y="4928702"/>
            <a:ext cx="609600" cy="517524"/>
          </a:xfrm>
        </p:spPr>
        <p:txBody>
          <a:bodyPr/>
          <a:p>
            <a:fld id="{C3D21C90-3D42-4155-99C6-764A06CF8AE3}" type="slidenum">
              <a:rPr lang="en-US" smtClean="0"/>
              <a:t>‹#›</a:t>
            </a:fld>
            <a:endParaRPr lang="en-US"/>
          </a:p>
        </p:txBody>
      </p:sp>
    </p:spTree>
  </p:cSld>
  <p:clrMapOvr>
    <a:overrideClrMapping accent1="accent1" accent2="accent2" accent3="accent3" accent4="accent4" accent5="accent5" accent6="accent6" bg1="dk1" bg2="dk2" tx1="lt1" tx2="lt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7" name=""/>
        <p:cNvGrpSpPr/>
        <p:nvPr/>
      </p:nvGrpSpPr>
      <p:grpSpPr>
        <a:xfrm>
          <a:off x="0" y="0"/>
          <a:ext cx="0" cy="0"/>
          <a:chOff x="0" y="0"/>
          <a:chExt cx="0" cy="0"/>
        </a:xfrm>
      </p:grpSpPr>
      <p:sp>
        <p:nvSpPr>
          <p:cNvPr id="1048761" name="Title 1"/>
          <p:cNvSpPr>
            <a:spLocks noGrp="1"/>
          </p:cNvSpPr>
          <p:nvPr>
            <p:ph type="title"/>
          </p:nvPr>
        </p:nvSpPr>
        <p:spPr/>
        <p:txBody>
          <a:bodyPr/>
          <a:p>
            <a:r>
              <a:rPr kumimoji="0" lang="en-US" smtClean="0"/>
              <a:t>Click to edit Master title style</a:t>
            </a:r>
            <a:endParaRPr kumimoji="0" lang="en-US"/>
          </a:p>
        </p:txBody>
      </p:sp>
      <p:sp>
        <p:nvSpPr>
          <p:cNvPr id="1048762" name="Date Placeholder 4"/>
          <p:cNvSpPr>
            <a:spLocks noGrp="1"/>
          </p:cNvSpPr>
          <p:nvPr>
            <p:ph type="dt" sz="half" idx="10"/>
          </p:nvPr>
        </p:nvSpPr>
        <p:spPr/>
        <p:txBody>
          <a:bodyPr/>
          <a:p>
            <a:fld id="{3EFF103D-8E05-416E-9473-725DE49451D6}" type="datetimeFigureOut">
              <a:rPr lang="en-US" smtClean="0"/>
              <a:t>4/17/2022</a:t>
            </a:fld>
            <a:endParaRPr lang="en-US"/>
          </a:p>
        </p:txBody>
      </p:sp>
      <p:sp>
        <p:nvSpPr>
          <p:cNvPr id="1048763" name="Footer Placeholder 5"/>
          <p:cNvSpPr>
            <a:spLocks noGrp="1"/>
          </p:cNvSpPr>
          <p:nvPr>
            <p:ph type="ftr" sz="quarter" idx="11"/>
          </p:nvPr>
        </p:nvSpPr>
        <p:spPr/>
        <p:txBody>
          <a:bodyPr/>
          <a:p>
            <a:endParaRPr lang="en-US"/>
          </a:p>
        </p:txBody>
      </p:sp>
      <p:sp>
        <p:nvSpPr>
          <p:cNvPr id="1048764" name="Slide Number Placeholder 6"/>
          <p:cNvSpPr>
            <a:spLocks noGrp="1"/>
          </p:cNvSpPr>
          <p:nvPr>
            <p:ph type="sldNum" sz="quarter" idx="12"/>
          </p:nvPr>
        </p:nvSpPr>
        <p:spPr/>
        <p:txBody>
          <a:bodyPr/>
          <a:p>
            <a:fld id="{C3D21C90-3D42-4155-99C6-764A06CF8AE3}" type="slidenum">
              <a:rPr lang="en-US" smtClean="0"/>
              <a:t>‹#›</a:t>
            </a:fld>
            <a:endParaRPr lang="en-US"/>
          </a:p>
        </p:txBody>
      </p:sp>
      <p:sp>
        <p:nvSpPr>
          <p:cNvPr id="1048765" name="Content Placeholder 8"/>
          <p:cNvSpPr>
            <a:spLocks noGrp="1"/>
          </p:cNvSpPr>
          <p:nvPr>
            <p:ph sz="quarter" idx="1"/>
          </p:nvPr>
        </p:nvSpPr>
        <p:spPr>
          <a:xfrm>
            <a:off x="457200" y="1600200"/>
            <a:ext cx="3657600" cy="4572000"/>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766" name="Content Placeholder 10"/>
          <p:cNvSpPr>
            <a:spLocks noGrp="1"/>
          </p:cNvSpPr>
          <p:nvPr>
            <p:ph sz="quarter" idx="2"/>
          </p:nvPr>
        </p:nvSpPr>
        <p:spPr>
          <a:xfrm>
            <a:off x="4270248" y="1600200"/>
            <a:ext cx="3657600" cy="4572000"/>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8" name=""/>
        <p:cNvGrpSpPr/>
        <p:nvPr/>
      </p:nvGrpSpPr>
      <p:grpSpPr>
        <a:xfrm>
          <a:off x="0" y="0"/>
          <a:ext cx="0" cy="0"/>
          <a:chOff x="0" y="0"/>
          <a:chExt cx="0" cy="0"/>
        </a:xfrm>
      </p:grpSpPr>
      <p:sp>
        <p:nvSpPr>
          <p:cNvPr id="1048767" name="Title 1"/>
          <p:cNvSpPr>
            <a:spLocks noGrp="1"/>
          </p:cNvSpPr>
          <p:nvPr>
            <p:ph type="title"/>
          </p:nvPr>
        </p:nvSpPr>
        <p:spPr>
          <a:xfrm>
            <a:off x="457200" y="273050"/>
            <a:ext cx="7543800" cy="1143000"/>
          </a:xfrm>
        </p:spPr>
        <p:txBody>
          <a:bodyPr anchor="b"/>
          <a:p>
            <a:r>
              <a:rPr kumimoji="0" lang="en-US" smtClean="0"/>
              <a:t>Click to edit Master title style</a:t>
            </a:r>
            <a:endParaRPr kumimoji="0" lang="en-US"/>
          </a:p>
        </p:txBody>
      </p:sp>
      <p:sp>
        <p:nvSpPr>
          <p:cNvPr id="1048768" name="Date Placeholder 6"/>
          <p:cNvSpPr>
            <a:spLocks noGrp="1"/>
          </p:cNvSpPr>
          <p:nvPr>
            <p:ph type="dt" sz="half" idx="10"/>
          </p:nvPr>
        </p:nvSpPr>
        <p:spPr/>
        <p:txBody>
          <a:bodyPr/>
          <a:p>
            <a:fld id="{3EFF103D-8E05-416E-9473-725DE49451D6}" type="datetimeFigureOut">
              <a:rPr lang="en-US" smtClean="0"/>
              <a:t>4/17/2022</a:t>
            </a:fld>
            <a:endParaRPr lang="en-US"/>
          </a:p>
        </p:txBody>
      </p:sp>
      <p:sp>
        <p:nvSpPr>
          <p:cNvPr id="1048769" name="Footer Placeholder 7"/>
          <p:cNvSpPr>
            <a:spLocks noGrp="1"/>
          </p:cNvSpPr>
          <p:nvPr>
            <p:ph type="ftr" sz="quarter" idx="11"/>
          </p:nvPr>
        </p:nvSpPr>
        <p:spPr/>
        <p:txBody>
          <a:bodyPr/>
          <a:p>
            <a:endParaRPr lang="en-US"/>
          </a:p>
        </p:txBody>
      </p:sp>
      <p:sp>
        <p:nvSpPr>
          <p:cNvPr id="1048770" name="Slide Number Placeholder 8"/>
          <p:cNvSpPr>
            <a:spLocks noGrp="1"/>
          </p:cNvSpPr>
          <p:nvPr>
            <p:ph type="sldNum" sz="quarter" idx="12"/>
          </p:nvPr>
        </p:nvSpPr>
        <p:spPr/>
        <p:txBody>
          <a:bodyPr/>
          <a:p>
            <a:fld id="{C3D21C90-3D42-4155-99C6-764A06CF8AE3}" type="slidenum">
              <a:rPr lang="en-US" smtClean="0"/>
              <a:t>‹#›</a:t>
            </a:fld>
            <a:endParaRPr lang="en-US"/>
          </a:p>
        </p:txBody>
      </p:sp>
      <p:sp>
        <p:nvSpPr>
          <p:cNvPr id="1048771" name="Content Placeholder 10"/>
          <p:cNvSpPr>
            <a:spLocks noGrp="1"/>
          </p:cNvSpPr>
          <p:nvPr>
            <p:ph sz="quarter" idx="2"/>
          </p:nvPr>
        </p:nvSpPr>
        <p:spPr>
          <a:xfrm>
            <a:off x="457200" y="2362200"/>
            <a:ext cx="3657600" cy="3886200"/>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772" name="Content Placeholder 12"/>
          <p:cNvSpPr>
            <a:spLocks noGrp="1"/>
          </p:cNvSpPr>
          <p:nvPr>
            <p:ph sz="quarter" idx="4"/>
          </p:nvPr>
        </p:nvSpPr>
        <p:spPr>
          <a:xfrm>
            <a:off x="4371975" y="2362200"/>
            <a:ext cx="3657600" cy="3886200"/>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773"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anchor="ctr" rtlCol="0">
            <a:noAutofit/>
          </a:bodyPr>
          <a:lstStyle>
            <a:lvl1pPr indent="0" marL="0">
              <a:buFontTx/>
              <a:buNone/>
              <a:defRPr b="1" sz="2000">
                <a:solidFill>
                  <a:srgbClr val="FFFFFF"/>
                </a:solidFill>
              </a:defRPr>
            </a:lvl1pPr>
          </a:lstStyle>
          <a:p>
            <a:pPr eaLnBrk="1" hangingPunct="1" latinLnBrk="0" lvl="0"/>
            <a:r>
              <a:rPr kumimoji="0" lang="en-US" smtClean="0"/>
              <a:t>Click to edit Master text styles</a:t>
            </a:r>
          </a:p>
        </p:txBody>
      </p:sp>
      <p:sp>
        <p:nvSpPr>
          <p:cNvPr id="104877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anchor="ctr" rtlCol="0">
            <a:noAutofit/>
          </a:bodyPr>
          <a:lstStyle>
            <a:lvl1pPr indent="0" marL="0">
              <a:buFontTx/>
              <a:buNone/>
              <a:defRPr b="1" sz="2000">
                <a:solidFill>
                  <a:srgbClr val="FFFFFF"/>
                </a:solidFill>
              </a:defRPr>
            </a:lvl1pPr>
          </a:lstStyle>
          <a:p>
            <a:pPr eaLnBrk="1" hangingPunct="1" latinLnBrk="0" lvl="0"/>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6" name=""/>
        <p:cNvGrpSpPr/>
        <p:nvPr/>
      </p:nvGrpSpPr>
      <p:grpSpPr>
        <a:xfrm>
          <a:off x="0" y="0"/>
          <a:ext cx="0" cy="0"/>
          <a:chOff x="0" y="0"/>
          <a:chExt cx="0" cy="0"/>
        </a:xfrm>
      </p:grpSpPr>
      <p:sp>
        <p:nvSpPr>
          <p:cNvPr id="1048676" name="Title 1"/>
          <p:cNvSpPr>
            <a:spLocks noGrp="1"/>
          </p:cNvSpPr>
          <p:nvPr>
            <p:ph type="title"/>
          </p:nvPr>
        </p:nvSpPr>
        <p:spPr/>
        <p:txBody>
          <a:bodyPr/>
          <a:p>
            <a:r>
              <a:rPr kumimoji="0" lang="en-US" smtClean="0"/>
              <a:t>Click to edit Master title style</a:t>
            </a:r>
            <a:endParaRPr kumimoji="0" lang="en-US"/>
          </a:p>
        </p:txBody>
      </p:sp>
      <p:sp>
        <p:nvSpPr>
          <p:cNvPr id="1048677" name="Date Placeholder 5"/>
          <p:cNvSpPr>
            <a:spLocks noGrp="1"/>
          </p:cNvSpPr>
          <p:nvPr>
            <p:ph type="dt" sz="half" idx="10"/>
          </p:nvPr>
        </p:nvSpPr>
        <p:spPr/>
        <p:txBody>
          <a:bodyPr rtlCol="0"/>
          <a:p>
            <a:fld id="{3EFF103D-8E05-416E-9473-725DE49451D6}" type="datetimeFigureOut">
              <a:rPr lang="en-US" smtClean="0"/>
              <a:t>4/17/2022</a:t>
            </a:fld>
            <a:endParaRPr lang="en-US"/>
          </a:p>
        </p:txBody>
      </p:sp>
      <p:sp>
        <p:nvSpPr>
          <p:cNvPr id="1048678" name="Slide Number Placeholder 6"/>
          <p:cNvSpPr>
            <a:spLocks noGrp="1"/>
          </p:cNvSpPr>
          <p:nvPr>
            <p:ph type="sldNum" sz="quarter" idx="11"/>
          </p:nvPr>
        </p:nvSpPr>
        <p:spPr/>
        <p:txBody>
          <a:bodyPr rtlCol="0"/>
          <a:p>
            <a:fld id="{C3D21C90-3D42-4155-99C6-764A06CF8AE3}" type="slidenum">
              <a:rPr lang="en-US" smtClean="0"/>
              <a:t>‹#›</a:t>
            </a:fld>
            <a:endParaRPr lang="en-US"/>
          </a:p>
        </p:txBody>
      </p:sp>
      <p:sp>
        <p:nvSpPr>
          <p:cNvPr id="1048679" name="Footer Placeholder 7"/>
          <p:cNvSpPr>
            <a:spLocks noGrp="1"/>
          </p:cNvSpPr>
          <p:nvPr>
            <p:ph type="ftr" sz="quarter" idx="12"/>
          </p:nvPr>
        </p:nvSpPr>
        <p:spPr/>
        <p:txBody>
          <a:bodyPr rtlCol="0"/>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5" name=""/>
        <p:cNvGrpSpPr/>
        <p:nvPr/>
      </p:nvGrpSpPr>
      <p:grpSpPr>
        <a:xfrm>
          <a:off x="0" y="0"/>
          <a:ext cx="0" cy="0"/>
          <a:chOff x="0" y="0"/>
          <a:chExt cx="0" cy="0"/>
        </a:xfrm>
      </p:grpSpPr>
      <p:sp>
        <p:nvSpPr>
          <p:cNvPr id="1048610" name="Date Placeholder 1"/>
          <p:cNvSpPr>
            <a:spLocks noGrp="1"/>
          </p:cNvSpPr>
          <p:nvPr>
            <p:ph type="dt" sz="half" idx="10"/>
          </p:nvPr>
        </p:nvSpPr>
        <p:spPr/>
        <p:txBody>
          <a:bodyPr/>
          <a:p>
            <a:fld id="{3EFF103D-8E05-416E-9473-725DE49451D6}" type="datetimeFigureOut">
              <a:rPr lang="en-US" smtClean="0"/>
              <a:t>4/17/2022</a:t>
            </a:fld>
            <a:endParaRPr lang="en-US"/>
          </a:p>
        </p:txBody>
      </p:sp>
      <p:sp>
        <p:nvSpPr>
          <p:cNvPr id="1048611" name="Footer Placeholder 2"/>
          <p:cNvSpPr>
            <a:spLocks noGrp="1"/>
          </p:cNvSpPr>
          <p:nvPr>
            <p:ph type="ftr" sz="quarter" idx="11"/>
          </p:nvPr>
        </p:nvSpPr>
        <p:spPr/>
        <p:txBody>
          <a:bodyPr/>
          <a:p>
            <a:endParaRPr lang="en-US"/>
          </a:p>
        </p:txBody>
      </p:sp>
      <p:sp>
        <p:nvSpPr>
          <p:cNvPr id="1048612" name="Slide Number Placeholder 3"/>
          <p:cNvSpPr>
            <a:spLocks noGrp="1"/>
          </p:cNvSpPr>
          <p:nvPr>
            <p:ph type="sldNum" sz="quarter" idx="12"/>
          </p:nvPr>
        </p:nvSpPr>
        <p:spPr/>
        <p:txBody>
          <a:bodyPr/>
          <a:p>
            <a:fld id="{C3D21C90-3D42-4155-99C6-764A06CF8A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Content with Caption">
    <p:bg>
      <p:bgRef idx="1001">
        <a:schemeClr val="bg1"/>
      </p:bgRef>
    </p:bg>
    <p:spTree>
      <p:nvGrpSpPr>
        <p:cNvPr id="69" name=""/>
        <p:cNvGrpSpPr/>
        <p:nvPr/>
      </p:nvGrpSpPr>
      <p:grpSpPr>
        <a:xfrm>
          <a:off x="0" y="0"/>
          <a:ext cx="0" cy="0"/>
          <a:chOff x="0" y="0"/>
          <a:chExt cx="0" cy="0"/>
        </a:xfrm>
      </p:grpSpPr>
      <p:sp>
        <p:nvSpPr>
          <p:cNvPr id="1048775" name="Straight Connector 9"/>
          <p:cNvSpPr>
            <a:spLocks noChangeShapeType="1"/>
          </p:cNvSpPr>
          <p:nvPr/>
        </p:nvSpPr>
        <p:spPr bwMode="auto">
          <a:xfrm>
            <a:off x="8763000" y="0"/>
            <a:ext cx="0" cy="6858000"/>
          </a:xfrm>
          <a:prstGeom prst="line"/>
          <a:noFill/>
          <a:ln w="38100" cap="flat" cmpd="sng" algn="ctr">
            <a:solidFill>
              <a:schemeClr val="accent1">
                <a:tint val="60000"/>
                <a:alpha val="93000"/>
              </a:schemeClr>
            </a:soli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8776" name="Title 1"/>
          <p:cNvSpPr>
            <a:spLocks noGrp="1"/>
          </p:cNvSpPr>
          <p:nvPr>
            <p:ph type="title"/>
          </p:nvPr>
        </p:nvSpPr>
        <p:spPr>
          <a:xfrm rot="5400000">
            <a:off x="3371850" y="3200400"/>
            <a:ext cx="6309360" cy="457200"/>
          </a:xfrm>
        </p:spPr>
        <p:txBody>
          <a:bodyPr anchor="b"/>
          <a:lstStyle>
            <a:lvl1pPr algn="l">
              <a:buNone/>
              <a:defRPr baseline="0" b="1" cap="small" sz="2000"/>
            </a:lvl1pPr>
          </a:lstStyle>
          <a:p>
            <a:r>
              <a:rPr kumimoji="0" lang="en-US" smtClean="0"/>
              <a:t>Click to edit Master title style</a:t>
            </a:r>
            <a:endParaRPr kumimoji="0" lang="en-US"/>
          </a:p>
        </p:txBody>
      </p:sp>
      <p:sp>
        <p:nvSpPr>
          <p:cNvPr id="1048777" name="Text Placeholder 2"/>
          <p:cNvSpPr>
            <a:spLocks noGrp="1"/>
          </p:cNvSpPr>
          <p:nvPr>
            <p:ph type="body" idx="2"/>
          </p:nvPr>
        </p:nvSpPr>
        <p:spPr>
          <a:xfrm>
            <a:off x="6812280" y="274320"/>
            <a:ext cx="1527048" cy="4983480"/>
          </a:xfrm>
        </p:spPr>
        <p:txBody>
          <a:bodyPr/>
          <a:lstStyle>
            <a:lvl1pPr indent="0" marL="0">
              <a:spcBef>
                <a:spcPts val="400"/>
              </a:spcBef>
              <a:spcAft>
                <a:spcPts val="1000"/>
              </a:spcAft>
              <a:buNone/>
              <a:defRPr sz="1200"/>
            </a:lvl1pPr>
            <a:lvl2pPr>
              <a:buNone/>
              <a:defRPr sz="1200"/>
            </a:lvl2pPr>
            <a:lvl3pPr>
              <a:buNone/>
              <a:defRPr sz="1000"/>
            </a:lvl3pPr>
            <a:lvl4pPr>
              <a:buNone/>
              <a:defRPr sz="900"/>
            </a:lvl4pPr>
            <a:lvl5pPr>
              <a:buNone/>
              <a:defRPr sz="900"/>
            </a:lvl5pPr>
          </a:lstStyle>
          <a:p>
            <a:pPr eaLnBrk="1" hangingPunct="1" latinLnBrk="0" lvl="0"/>
            <a:r>
              <a:rPr kumimoji="0" lang="en-US" smtClean="0"/>
              <a:t>Click to edit Master text styles</a:t>
            </a:r>
          </a:p>
        </p:txBody>
      </p:sp>
      <p:sp>
        <p:nvSpPr>
          <p:cNvPr id="1048778" name="Straight Connector 7"/>
          <p:cNvSpPr>
            <a:spLocks noChangeShapeType="1"/>
          </p:cNvSpPr>
          <p:nvPr/>
        </p:nvSpPr>
        <p:spPr bwMode="auto">
          <a:xfrm>
            <a:off x="6248400" y="0"/>
            <a:ext cx="0" cy="6858000"/>
          </a:xfrm>
          <a:prstGeom prst="line"/>
          <a:noFill/>
          <a:ln w="38100" cap="flat" cmpd="sng"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8779" name="Straight Connector 8"/>
          <p:cNvSpPr>
            <a:spLocks noChangeShapeType="1"/>
          </p:cNvSpPr>
          <p:nvPr/>
        </p:nvSpPr>
        <p:spPr bwMode="auto">
          <a:xfrm>
            <a:off x="6192296" y="0"/>
            <a:ext cx="0" cy="6858000"/>
          </a:xfrm>
          <a:prstGeom prst="line"/>
          <a:noFill/>
          <a:ln w="12700" cap="flat" cmpd="sng" algn="ctr">
            <a:solidFill>
              <a:schemeClr val="accent1"/>
            </a:soli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8780" name="Straight Connector 10"/>
          <p:cNvSpPr>
            <a:spLocks noChangeShapeType="1"/>
          </p:cNvSpPr>
          <p:nvPr/>
        </p:nvSpPr>
        <p:spPr bwMode="auto">
          <a:xfrm>
            <a:off x="8991600" y="0"/>
            <a:ext cx="0" cy="6858000"/>
          </a:xfrm>
          <a:prstGeom prst="line"/>
          <a:noFill/>
          <a:ln w="19050" cap="flat" cmpd="sng" algn="ctr">
            <a:solidFill>
              <a:schemeClr val="accent1"/>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781" name="Rectangle 11"/>
          <p:cNvSpPr/>
          <p:nvPr/>
        </p:nvSpPr>
        <p:spPr bwMode="auto">
          <a:xfrm>
            <a:off x="8839200" y="0"/>
            <a:ext cx="304800" cy="6858000"/>
          </a:xfrm>
          <a:prstGeom prst="rect"/>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82" name="Straight Connector 12"/>
          <p:cNvSpPr>
            <a:spLocks noChangeShapeType="1"/>
          </p:cNvSpPr>
          <p:nvPr/>
        </p:nvSpPr>
        <p:spPr bwMode="auto">
          <a:xfrm>
            <a:off x="8915400" y="0"/>
            <a:ext cx="0" cy="6858000"/>
          </a:xfrm>
          <a:prstGeom prst="line"/>
          <a:noFill/>
          <a:ln w="9525" cap="flat" cmpd="sng" algn="ctr">
            <a:solidFill>
              <a:schemeClr val="accent1"/>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783" name="Oval 13"/>
          <p:cNvSpPr/>
          <p:nvPr/>
        </p:nvSpPr>
        <p:spPr>
          <a:xfrm>
            <a:off x="8156448" y="5715000"/>
            <a:ext cx="548640" cy="548640"/>
          </a:xfrm>
          <a:prstGeom prst="ellipse"/>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784" name="Content Placeholder 17"/>
          <p:cNvSpPr>
            <a:spLocks noGrp="1"/>
          </p:cNvSpPr>
          <p:nvPr>
            <p:ph sz="quarter" idx="1"/>
          </p:nvPr>
        </p:nvSpPr>
        <p:spPr>
          <a:xfrm>
            <a:off x="304800" y="274320"/>
            <a:ext cx="5638800" cy="6327648"/>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785" name="Date Placeholder 20"/>
          <p:cNvSpPr>
            <a:spLocks noGrp="1"/>
          </p:cNvSpPr>
          <p:nvPr>
            <p:ph type="dt" sz="half" idx="14"/>
          </p:nvPr>
        </p:nvSpPr>
        <p:spPr/>
        <p:txBody>
          <a:bodyPr rtlCol="0"/>
          <a:p>
            <a:fld id="{3EFF103D-8E05-416E-9473-725DE49451D6}" type="datetimeFigureOut">
              <a:rPr lang="en-US" smtClean="0"/>
              <a:t>4/17/2022</a:t>
            </a:fld>
            <a:endParaRPr lang="en-US"/>
          </a:p>
        </p:txBody>
      </p:sp>
      <p:sp>
        <p:nvSpPr>
          <p:cNvPr id="1048786" name="Slide Number Placeholder 21"/>
          <p:cNvSpPr>
            <a:spLocks noGrp="1"/>
          </p:cNvSpPr>
          <p:nvPr>
            <p:ph type="sldNum" sz="quarter" idx="15"/>
          </p:nvPr>
        </p:nvSpPr>
        <p:spPr/>
        <p:txBody>
          <a:bodyPr rtlCol="0"/>
          <a:p>
            <a:fld id="{C3D21C90-3D42-4155-99C6-764A06CF8AE3}" type="slidenum">
              <a:rPr lang="en-US" smtClean="0"/>
              <a:t>‹#›</a:t>
            </a:fld>
            <a:endParaRPr lang="en-US"/>
          </a:p>
        </p:txBody>
      </p:sp>
      <p:sp>
        <p:nvSpPr>
          <p:cNvPr id="1048787" name="Footer Placeholder 22"/>
          <p:cNvSpPr>
            <a:spLocks noGrp="1"/>
          </p:cNvSpPr>
          <p:nvPr>
            <p:ph type="ftr" sz="quarter" idx="16"/>
          </p:nvPr>
        </p:nvSpPr>
        <p:spPr/>
        <p:txBody>
          <a:bodyPr rtlCol="0"/>
          <a:p>
            <a:endParaRPr lang="en-US"/>
          </a:p>
        </p:txBody>
      </p:sp>
    </p:spTree>
  </p:cSld>
  <p:clrMapOvr>
    <a:overrideClrMapping accent1="accent1" accent2="accent2" accent3="accent3" accent4="accent4" accent5="accent5" accent6="accent6" bg1="lt1" bg2="lt2" tx1="dk1" tx2="dk2"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64" name=""/>
        <p:cNvGrpSpPr/>
        <p:nvPr/>
      </p:nvGrpSpPr>
      <p:grpSpPr>
        <a:xfrm>
          <a:off x="0" y="0"/>
          <a:ext cx="0" cy="0"/>
          <a:chOff x="0" y="0"/>
          <a:chExt cx="0" cy="0"/>
        </a:xfrm>
      </p:grpSpPr>
      <p:sp>
        <p:nvSpPr>
          <p:cNvPr id="1048722" name="Straight Connector 8"/>
          <p:cNvSpPr>
            <a:spLocks noChangeShapeType="1"/>
          </p:cNvSpPr>
          <p:nvPr/>
        </p:nvSpPr>
        <p:spPr bwMode="auto">
          <a:xfrm>
            <a:off x="8763000" y="0"/>
            <a:ext cx="0" cy="6858000"/>
          </a:xfrm>
          <a:prstGeom prst="line"/>
          <a:noFill/>
          <a:ln w="38100" cap="flat" cmpd="sng"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723" name="Oval 12"/>
          <p:cNvSpPr/>
          <p:nvPr/>
        </p:nvSpPr>
        <p:spPr>
          <a:xfrm>
            <a:off x="8156448" y="5715000"/>
            <a:ext cx="548640" cy="548640"/>
          </a:xfrm>
          <a:prstGeom prst="ellipse"/>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724" name="Title 1"/>
          <p:cNvSpPr>
            <a:spLocks noGrp="1"/>
          </p:cNvSpPr>
          <p:nvPr>
            <p:ph type="title"/>
          </p:nvPr>
        </p:nvSpPr>
        <p:spPr>
          <a:xfrm rot="5400000">
            <a:off x="3350133" y="3200400"/>
            <a:ext cx="6309360" cy="457200"/>
          </a:xfrm>
        </p:spPr>
        <p:txBody>
          <a:bodyPr anchor="b"/>
          <a:lstStyle>
            <a:lvl1pPr algn="l">
              <a:buNone/>
              <a:defRPr b="1" sz="2000"/>
            </a:lvl1pPr>
          </a:lstStyle>
          <a:p>
            <a:r>
              <a:rPr kumimoji="0" lang="en-US" smtClean="0"/>
              <a:t>Click to edit Master title style</a:t>
            </a:r>
            <a:endParaRPr kumimoji="0" lang="en-US"/>
          </a:p>
        </p:txBody>
      </p:sp>
      <p:sp>
        <p:nvSpPr>
          <p:cNvPr id="1048725"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indent="0" marL="0">
              <a:buNone/>
              <a:defRPr sz="3200"/>
            </a:lvl1pPr>
          </a:lstStyle>
          <a:p>
            <a:pPr algn="ctr" eaLnBrk="1" hangingPunct="1" latinLnBrk="0">
              <a:buFontTx/>
              <a:buNone/>
            </a:pPr>
            <a:r>
              <a:rPr kumimoji="0" lang="en-US" smtClean="0"/>
              <a:t>Click icon to add picture</a:t>
            </a:r>
            <a:endParaRPr dirty="0" kumimoji="0" lang="en-US"/>
          </a:p>
        </p:txBody>
      </p:sp>
      <p:sp>
        <p:nvSpPr>
          <p:cNvPr id="1048726" name="Text Placeholder 3"/>
          <p:cNvSpPr>
            <a:spLocks noGrp="1"/>
          </p:cNvSpPr>
          <p:nvPr>
            <p:ph type="body" sz="half" idx="2"/>
          </p:nvPr>
        </p:nvSpPr>
        <p:spPr>
          <a:xfrm>
            <a:off x="6765798" y="264795"/>
            <a:ext cx="1524000" cy="4956048"/>
          </a:xfrm>
        </p:spPr>
        <p:txBody>
          <a:bodyPr anchor="t" anchorCtr="0" bIns="45720" compatLnSpc="1" forceAA="0" fromWordArt="0" horzOverflow="overflow" lIns="91440" numCol="1" rIns="91440" rot="0" rtlCol="0" spcCol="274320" spcFirstLastPara="0" tIns="45720" vert="horz" vertOverflow="overflow" wrap="square">
            <a:normAutofit/>
          </a:bodyPr>
          <a:lstStyle>
            <a:lvl1pPr indent="0" marL="0">
              <a:spcBef>
                <a:spcPts val="100"/>
              </a:spcBef>
              <a:spcAft>
                <a:spcPts val="400"/>
              </a:spcAft>
              <a:buFontTx/>
              <a:buNone/>
              <a:defRPr sz="1200"/>
            </a:lvl1pPr>
            <a:lvl2pPr>
              <a:defRPr sz="1200"/>
            </a:lvl2pPr>
            <a:lvl3pPr>
              <a:defRPr sz="1000"/>
            </a:lvl3pPr>
            <a:lvl4pPr>
              <a:defRPr sz="900"/>
            </a:lvl4pPr>
            <a:lvl5pPr>
              <a:defRPr sz="900"/>
            </a:lvl5pPr>
          </a:lstStyle>
          <a:p>
            <a:pPr eaLnBrk="1" hangingPunct="1" latinLnBrk="0" lvl="0"/>
            <a:r>
              <a:rPr kumimoji="0" lang="en-US" smtClean="0"/>
              <a:t>Click to edit Master text styles</a:t>
            </a:r>
          </a:p>
        </p:txBody>
      </p:sp>
      <p:sp>
        <p:nvSpPr>
          <p:cNvPr id="1048727" name="Straight Connector 9"/>
          <p:cNvSpPr>
            <a:spLocks noChangeShapeType="1"/>
          </p:cNvSpPr>
          <p:nvPr/>
        </p:nvSpPr>
        <p:spPr bwMode="auto">
          <a:xfrm>
            <a:off x="8991600" y="0"/>
            <a:ext cx="0" cy="6858000"/>
          </a:xfrm>
          <a:prstGeom prst="line"/>
          <a:noFill/>
          <a:ln w="9525" cap="flat" cmpd="sng" algn="ctr">
            <a:solidFill>
              <a:schemeClr val="tx1"/>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728" name="Rectangle 10"/>
          <p:cNvSpPr/>
          <p:nvPr/>
        </p:nvSpPr>
        <p:spPr bwMode="auto">
          <a:xfrm>
            <a:off x="8839200" y="0"/>
            <a:ext cx="304800" cy="6858000"/>
          </a:xfrm>
          <a:prstGeom prst="rect"/>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29" name="Straight Connector 11"/>
          <p:cNvSpPr>
            <a:spLocks noChangeShapeType="1"/>
          </p:cNvSpPr>
          <p:nvPr/>
        </p:nvSpPr>
        <p:spPr bwMode="auto">
          <a:xfrm>
            <a:off x="8915400" y="0"/>
            <a:ext cx="0" cy="6858000"/>
          </a:xfrm>
          <a:prstGeom prst="line"/>
          <a:noFill/>
          <a:ln w="9525" cap="flat" cmpd="sng" algn="ctr">
            <a:solidFill>
              <a:schemeClr val="accent1"/>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730" name="Straight Connector 18"/>
          <p:cNvSpPr>
            <a:spLocks noChangeShapeType="1"/>
          </p:cNvSpPr>
          <p:nvPr/>
        </p:nvSpPr>
        <p:spPr bwMode="auto">
          <a:xfrm>
            <a:off x="6248400" y="0"/>
            <a:ext cx="0" cy="6858000"/>
          </a:xfrm>
          <a:prstGeom prst="line"/>
          <a:noFill/>
          <a:ln w="38100" cap="flat" cmpd="sng"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8731" name="Straight Connector 19"/>
          <p:cNvSpPr>
            <a:spLocks noChangeShapeType="1"/>
          </p:cNvSpPr>
          <p:nvPr/>
        </p:nvSpPr>
        <p:spPr bwMode="auto">
          <a:xfrm>
            <a:off x="6192296" y="0"/>
            <a:ext cx="0" cy="6858000"/>
          </a:xfrm>
          <a:prstGeom prst="line"/>
          <a:noFill/>
          <a:ln w="12700" cap="flat" cmpd="sng" algn="ctr">
            <a:solidFill>
              <a:schemeClr val="accent1"/>
            </a:soli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8732" name="Date Placeholder 16"/>
          <p:cNvSpPr>
            <a:spLocks noGrp="1"/>
          </p:cNvSpPr>
          <p:nvPr>
            <p:ph type="dt" sz="half" idx="10"/>
          </p:nvPr>
        </p:nvSpPr>
        <p:spPr/>
        <p:txBody>
          <a:bodyPr rtlCol="0"/>
          <a:p>
            <a:fld id="{3EFF103D-8E05-416E-9473-725DE49451D6}" type="datetimeFigureOut">
              <a:rPr lang="en-US" smtClean="0"/>
              <a:t>4/17/2022</a:t>
            </a:fld>
            <a:endParaRPr lang="en-US"/>
          </a:p>
        </p:txBody>
      </p:sp>
      <p:sp>
        <p:nvSpPr>
          <p:cNvPr id="1048733" name="Slide Number Placeholder 17"/>
          <p:cNvSpPr>
            <a:spLocks noGrp="1"/>
          </p:cNvSpPr>
          <p:nvPr>
            <p:ph type="sldNum" sz="quarter" idx="11"/>
          </p:nvPr>
        </p:nvSpPr>
        <p:spPr/>
        <p:txBody>
          <a:bodyPr rtlCol="0"/>
          <a:p>
            <a:fld id="{C3D21C90-3D42-4155-99C6-764A06CF8AE3}" type="slidenum">
              <a:rPr lang="en-US" smtClean="0"/>
              <a:t>‹#›</a:t>
            </a:fld>
            <a:endParaRPr lang="en-US"/>
          </a:p>
        </p:txBody>
      </p:sp>
      <p:sp>
        <p:nvSpPr>
          <p:cNvPr id="1048734" name="Footer Placeholder 20"/>
          <p:cNvSpPr>
            <a:spLocks noGrp="1"/>
          </p:cNvSpPr>
          <p:nvPr>
            <p:ph type="ftr" sz="quarter" idx="12"/>
          </p:nvPr>
        </p:nvSpPr>
        <p:spPr/>
        <p:txBody>
          <a:bodyPr rtlCol="0"/>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Straight Connector 15"/>
          <p:cNvSpPr>
            <a:spLocks noChangeShapeType="1"/>
          </p:cNvSpPr>
          <p:nvPr/>
        </p:nvSpPr>
        <p:spPr bwMode="auto">
          <a:xfrm>
            <a:off x="8763000" y="0"/>
            <a:ext cx="0" cy="6858000"/>
          </a:xfrm>
          <a:prstGeom prst="line"/>
          <a:noFill/>
          <a:ln w="38100" cap="flat" cmpd="sng" algn="ctr">
            <a:solidFill>
              <a:schemeClr val="accent1">
                <a:tint val="60000"/>
                <a:alpha val="93000"/>
              </a:schemeClr>
            </a:soli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8577" name="Title Placeholder 21"/>
          <p:cNvSpPr>
            <a:spLocks noGrp="1"/>
          </p:cNvSpPr>
          <p:nvPr>
            <p:ph type="title"/>
          </p:nvPr>
        </p:nvSpPr>
        <p:spPr>
          <a:xfrm>
            <a:off x="457200" y="274638"/>
            <a:ext cx="7467600" cy="1143000"/>
          </a:xfrm>
          <a:prstGeom prst="rect"/>
        </p:spPr>
        <p:txBody>
          <a:bodyPr anchor="b" vert="horz">
            <a:normAutofit/>
          </a:bodyPr>
          <a:p>
            <a:r>
              <a:rPr kumimoji="0" lang="en-US" smtClean="0"/>
              <a:t>Click to edit Master title style</a:t>
            </a:r>
            <a:endParaRPr kumimoji="0" lang="en-US"/>
          </a:p>
        </p:txBody>
      </p:sp>
      <p:sp>
        <p:nvSpPr>
          <p:cNvPr id="1048578" name="Text Placeholder 12"/>
          <p:cNvSpPr>
            <a:spLocks noGrp="1"/>
          </p:cNvSpPr>
          <p:nvPr>
            <p:ph type="body" idx="1"/>
          </p:nvPr>
        </p:nvSpPr>
        <p:spPr>
          <a:xfrm>
            <a:off x="457200" y="1600200"/>
            <a:ext cx="7467600" cy="4873752"/>
          </a:xfrm>
          <a:prstGeom prst="rect"/>
        </p:spPr>
        <p:txBody>
          <a:bodyPr vert="horz">
            <a:normAutofit/>
          </a:bodyPr>
          <a:p>
            <a:pPr eaLnBrk="1" hangingPunct="1" latinLnBrk="0" lvl="0"/>
            <a:r>
              <a:rPr kumimoji="0" lang="en-US" smtClean="0"/>
              <a:t>Click to edit Master text styles</a:t>
            </a:r>
          </a:p>
          <a:p>
            <a:pPr eaLnBrk="1" hangingPunct="1" latinLnBrk="0" lvl="1"/>
            <a:r>
              <a:rPr kumimoji="0" lang="en-US" smtClean="0"/>
              <a:t>Second level</a:t>
            </a:r>
          </a:p>
          <a:p>
            <a:pPr eaLnBrk="1" hangingPunct="1" latinLnBrk="0" lvl="2"/>
            <a:r>
              <a:rPr kumimoji="0" lang="en-US" smtClean="0"/>
              <a:t>Third level</a:t>
            </a:r>
          </a:p>
          <a:p>
            <a:pPr eaLnBrk="1" hangingPunct="1" latinLnBrk="0" lvl="3"/>
            <a:r>
              <a:rPr kumimoji="0" lang="en-US" smtClean="0"/>
              <a:t>Fourth level</a:t>
            </a:r>
          </a:p>
          <a:p>
            <a:pPr eaLnBrk="1" hangingPunct="1" latinLnBrk="0" lvl="4"/>
            <a:r>
              <a:rPr kumimoji="0" lang="en-US" smtClean="0"/>
              <a:t>Fifth level</a:t>
            </a:r>
            <a:endParaRPr kumimoji="0" lang="en-US"/>
          </a:p>
        </p:txBody>
      </p:sp>
      <p:sp>
        <p:nvSpPr>
          <p:cNvPr id="1048579" name="Date Placeholder 13"/>
          <p:cNvSpPr>
            <a:spLocks noGrp="1"/>
          </p:cNvSpPr>
          <p:nvPr>
            <p:ph type="dt" sz="half" idx="2"/>
          </p:nvPr>
        </p:nvSpPr>
        <p:spPr>
          <a:xfrm rot="5400000">
            <a:off x="7589520" y="1081851"/>
            <a:ext cx="2011680" cy="384048"/>
          </a:xfrm>
          <a:prstGeom prst="rect"/>
        </p:spPr>
        <p:txBody>
          <a:bodyPr anchor="ctr" anchorCtr="0" vert="horz"/>
          <a:lstStyle>
            <a:lvl1pPr algn="r" eaLnBrk="1" hangingPunct="1" latinLnBrk="0">
              <a:defRPr sz="1200" kumimoji="0">
                <a:solidFill>
                  <a:schemeClr val="tx2"/>
                </a:solidFill>
              </a:defRPr>
            </a:lvl1pPr>
          </a:lstStyle>
          <a:p>
            <a:fld id="{3EFF103D-8E05-416E-9473-725DE49451D6}" type="datetimeFigureOut">
              <a:rPr lang="en-US" smtClean="0"/>
              <a:t>4/17/2022</a:t>
            </a:fld>
            <a:endParaRPr lang="en-US"/>
          </a:p>
        </p:txBody>
      </p:sp>
      <p:sp>
        <p:nvSpPr>
          <p:cNvPr id="1048580" name="Footer Placeholder 2"/>
          <p:cNvSpPr>
            <a:spLocks noGrp="1"/>
          </p:cNvSpPr>
          <p:nvPr>
            <p:ph type="ftr" sz="quarter" idx="3"/>
          </p:nvPr>
        </p:nvSpPr>
        <p:spPr>
          <a:xfrm rot="5400000">
            <a:off x="6990186" y="3737240"/>
            <a:ext cx="3200400" cy="365760"/>
          </a:xfrm>
          <a:prstGeom prst="rect"/>
        </p:spPr>
        <p:txBody>
          <a:bodyPr anchor="ctr" anchorCtr="0" vert="horz"/>
          <a:lstStyle>
            <a:lvl1pPr algn="l" eaLnBrk="1" hangingPunct="1" latinLnBrk="0">
              <a:defRPr sz="1200" kumimoji="0">
                <a:solidFill>
                  <a:schemeClr val="tx2"/>
                </a:solidFill>
              </a:defRPr>
            </a:lvl1pPr>
          </a:lstStyle>
          <a:p>
            <a:endParaRPr lang="en-US"/>
          </a:p>
        </p:txBody>
      </p:sp>
      <p:sp>
        <p:nvSpPr>
          <p:cNvPr id="1048581" name="Straight Connector 6"/>
          <p:cNvSpPr>
            <a:spLocks noChangeShapeType="1"/>
          </p:cNvSpPr>
          <p:nvPr/>
        </p:nvSpPr>
        <p:spPr bwMode="auto">
          <a:xfrm>
            <a:off x="76200" y="0"/>
            <a:ext cx="0" cy="6858000"/>
          </a:xfrm>
          <a:prstGeom prst="line"/>
          <a:noFill/>
          <a:ln w="57150" cap="flat" cmpd="thickThin"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82" name="Straight Connector 8"/>
          <p:cNvSpPr>
            <a:spLocks noChangeShapeType="1"/>
          </p:cNvSpPr>
          <p:nvPr/>
        </p:nvSpPr>
        <p:spPr bwMode="auto">
          <a:xfrm>
            <a:off x="8991600" y="0"/>
            <a:ext cx="0" cy="6858000"/>
          </a:xfrm>
          <a:prstGeom prst="line"/>
          <a:noFill/>
          <a:ln w="19050" cap="flat" cmpd="sng" algn="ctr">
            <a:solidFill>
              <a:schemeClr val="accent1"/>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83" name="Rectangle 9"/>
          <p:cNvSpPr/>
          <p:nvPr/>
        </p:nvSpPr>
        <p:spPr bwMode="auto">
          <a:xfrm>
            <a:off x="8839200" y="0"/>
            <a:ext cx="304800" cy="6858000"/>
          </a:xfrm>
          <a:prstGeom prst="rect"/>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4" name="Straight Connector 10"/>
          <p:cNvSpPr>
            <a:spLocks noChangeShapeType="1"/>
          </p:cNvSpPr>
          <p:nvPr/>
        </p:nvSpPr>
        <p:spPr bwMode="auto">
          <a:xfrm>
            <a:off x="8915400" y="0"/>
            <a:ext cx="0" cy="6858000"/>
          </a:xfrm>
          <a:prstGeom prst="line"/>
          <a:noFill/>
          <a:ln w="9525" cap="flat" cmpd="sng" algn="ctr">
            <a:solidFill>
              <a:schemeClr val="accent1"/>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85" name="Oval 11"/>
          <p:cNvSpPr/>
          <p:nvPr/>
        </p:nvSpPr>
        <p:spPr>
          <a:xfrm>
            <a:off x="8156448" y="5715000"/>
            <a:ext cx="548640" cy="548640"/>
          </a:xfrm>
          <a:prstGeom prst="ellipse"/>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586" name="Slide Number Placeholder 22"/>
          <p:cNvSpPr>
            <a:spLocks noGrp="1"/>
          </p:cNvSpPr>
          <p:nvPr>
            <p:ph type="sldNum" sz="quarter" idx="4"/>
          </p:nvPr>
        </p:nvSpPr>
        <p:spPr>
          <a:xfrm>
            <a:off x="8129016" y="5734050"/>
            <a:ext cx="609600" cy="521208"/>
          </a:xfrm>
          <a:prstGeom prst="rect"/>
        </p:spPr>
        <p:txBody>
          <a:bodyPr anchor="ctr" vert="horz"/>
          <a:lstStyle>
            <a:lvl1pPr algn="ctr" eaLnBrk="1" hangingPunct="1" latinLnBrk="0">
              <a:defRPr b="1" sz="1400" kumimoji="0">
                <a:solidFill>
                  <a:srgbClr val="FFFFFF"/>
                </a:solidFill>
              </a:defRPr>
            </a:lvl1pPr>
          </a:lstStyle>
          <a:p>
            <a:fld id="{C3D21C90-3D42-4155-99C6-764A06CF8AE3}"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eaLnBrk="1" hangingPunct="1" latinLnBrk="0" rtl="0">
        <a:spcBef>
          <a:spcPct val="0"/>
        </a:spcBef>
        <a:buNone/>
        <a:defRPr baseline="0" b="0" cap="small" sz="3000" kern="1200" kumimoji="0">
          <a:solidFill>
            <a:schemeClr val="tx2"/>
          </a:solidFill>
          <a:latin typeface="+mj-lt"/>
          <a:ea typeface="+mj-ea"/>
          <a:cs typeface="+mj-cs"/>
        </a:defRPr>
      </a:lvl1pPr>
    </p:titleStyle>
    <p:bodyStyle>
      <a:lvl1pPr algn="l" eaLnBrk="1" hangingPunct="1" indent="-274320" latinLnBrk="0" marL="274320" rtl="0">
        <a:spcBef>
          <a:spcPts val="600"/>
        </a:spcBef>
        <a:buClr>
          <a:schemeClr val="accent1"/>
        </a:buClr>
        <a:buSzPct val="70000"/>
        <a:buFont typeface="Wingdings"/>
        <a:buChar char=""/>
        <a:defRPr sz="2400" kern="1200" kumimoji="0">
          <a:solidFill>
            <a:schemeClr val="tx1"/>
          </a:solidFill>
          <a:latin typeface="+mn-lt"/>
          <a:ea typeface="+mn-ea"/>
          <a:cs typeface="+mn-cs"/>
        </a:defRPr>
      </a:lvl1pPr>
      <a:lvl2pPr algn="l" eaLnBrk="1" hangingPunct="1" indent="-274320" latinLnBrk="0" marL="640080" rtl="0">
        <a:spcBef>
          <a:spcPct val="20000"/>
        </a:spcBef>
        <a:buClr>
          <a:schemeClr val="accent1"/>
        </a:buClr>
        <a:buSzPct val="80000"/>
        <a:buFont typeface="Wingdings 2"/>
        <a:buChar char=""/>
        <a:defRPr sz="2100" kern="1200" kumimoji="0">
          <a:solidFill>
            <a:schemeClr val="tx1"/>
          </a:solidFill>
          <a:latin typeface="+mn-lt"/>
          <a:ea typeface="+mn-ea"/>
          <a:cs typeface="+mn-cs"/>
        </a:defRPr>
      </a:lvl2pPr>
      <a:lvl3pPr algn="l" eaLnBrk="1" hangingPunct="1" indent="-182880" latinLnBrk="0" marL="914400" rtl="0">
        <a:spcBef>
          <a:spcPct val="20000"/>
        </a:spcBef>
        <a:buClr>
          <a:schemeClr val="accent1">
            <a:shade val="75000"/>
          </a:schemeClr>
        </a:buClr>
        <a:buSzPct val="60000"/>
        <a:buFont typeface="Wingdings"/>
        <a:buChar char=""/>
        <a:defRPr sz="1800" kern="1200" kumimoji="0">
          <a:solidFill>
            <a:schemeClr val="tx1"/>
          </a:solidFill>
          <a:latin typeface="+mn-lt"/>
          <a:ea typeface="+mn-ea"/>
          <a:cs typeface="+mn-cs"/>
        </a:defRPr>
      </a:lvl3pPr>
      <a:lvl4pPr algn="l" eaLnBrk="1" hangingPunct="1" indent="-182880" latinLnBrk="0" marL="1188720" rtl="0">
        <a:spcBef>
          <a:spcPct val="20000"/>
        </a:spcBef>
        <a:buClr>
          <a:schemeClr val="accent1">
            <a:tint val="60000"/>
          </a:schemeClr>
        </a:buClr>
        <a:buSzPct val="60000"/>
        <a:buFont typeface="Wingdings"/>
        <a:buChar char=""/>
        <a:defRPr sz="1800" kern="1200" kumimoji="0">
          <a:solidFill>
            <a:schemeClr val="tx1"/>
          </a:solidFill>
          <a:latin typeface="+mn-lt"/>
          <a:ea typeface="+mn-ea"/>
          <a:cs typeface="+mn-cs"/>
        </a:defRPr>
      </a:lvl4pPr>
      <a:lvl5pPr algn="l" eaLnBrk="1" hangingPunct="1" indent="-182880" latinLnBrk="0" marL="1463040" rtl="0">
        <a:spcBef>
          <a:spcPct val="20000"/>
        </a:spcBef>
        <a:buClr>
          <a:schemeClr val="accent2">
            <a:tint val="60000"/>
          </a:schemeClr>
        </a:buClr>
        <a:buSzPct val="68000"/>
        <a:buFont typeface="Wingdings 2"/>
        <a:buChar char=""/>
        <a:defRPr sz="1600" kern="1200" kumimoji="0">
          <a:solidFill>
            <a:schemeClr val="tx1"/>
          </a:solidFill>
          <a:latin typeface="+mn-lt"/>
          <a:ea typeface="+mn-ea"/>
          <a:cs typeface="+mn-cs"/>
        </a:defRPr>
      </a:lvl5pPr>
      <a:lvl6pPr algn="l" eaLnBrk="1" hangingPunct="1" indent="-182880" latinLnBrk="0" marL="1737360" rtl="0">
        <a:spcBef>
          <a:spcPct val="20000"/>
        </a:spcBef>
        <a:buClr>
          <a:schemeClr val="accent1"/>
        </a:buClr>
        <a:buChar char="•"/>
        <a:defRPr sz="1600" kern="1200" kumimoji="0">
          <a:solidFill>
            <a:schemeClr val="tx2"/>
          </a:solidFill>
          <a:latin typeface="+mn-lt"/>
          <a:ea typeface="+mn-ea"/>
          <a:cs typeface="+mn-cs"/>
        </a:defRPr>
      </a:lvl6pPr>
      <a:lvl7pPr algn="l" eaLnBrk="1" hangingPunct="1" indent="-182880" latinLnBrk="0" marL="2011680" rtl="0">
        <a:spcBef>
          <a:spcPct val="20000"/>
        </a:spcBef>
        <a:buClr>
          <a:schemeClr val="accent1">
            <a:tint val="60000"/>
          </a:schemeClr>
        </a:buClr>
        <a:buSzPct val="60000"/>
        <a:buFont typeface="Wingdings"/>
        <a:buChar char=""/>
        <a:defRPr baseline="0" sz="1400" kern="1200" kumimoji="0">
          <a:solidFill>
            <a:schemeClr val="tx2"/>
          </a:solidFill>
          <a:latin typeface="+mn-lt"/>
          <a:ea typeface="+mn-ea"/>
          <a:cs typeface="+mn-cs"/>
        </a:defRPr>
      </a:lvl7pPr>
      <a:lvl8pPr algn="l" eaLnBrk="1" hangingPunct="1" indent="-182880" latinLnBrk="0" marL="2286000" rtl="0">
        <a:spcBef>
          <a:spcPct val="20000"/>
        </a:spcBef>
        <a:buClr>
          <a:schemeClr val="accent2"/>
        </a:buClr>
        <a:buChar char="•"/>
        <a:defRPr baseline="0" cap="small" sz="1400" kern="1200" kumimoji="0">
          <a:solidFill>
            <a:schemeClr val="tx2"/>
          </a:solidFill>
          <a:latin typeface="+mn-lt"/>
          <a:ea typeface="+mn-ea"/>
          <a:cs typeface="+mn-cs"/>
        </a:defRPr>
      </a:lvl8pPr>
      <a:lvl9pPr algn="l" eaLnBrk="1" hangingPunct="1" indent="-182880" latinLnBrk="0" marL="2560320" rtl="0">
        <a:spcBef>
          <a:spcPct val="20000"/>
        </a:spcBef>
        <a:buClr>
          <a:schemeClr val="accent1">
            <a:shade val="75000"/>
          </a:schemeClr>
        </a:buClr>
        <a:buChar char="•"/>
        <a:defRPr baseline="0" sz="1400" kern="1200" kumimoji="0">
          <a:solidFill>
            <a:schemeClr val="tx2"/>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diagramLayout" Target="../diagrams/layout1.xml"/><Relationship Id="rId2" Type="http://schemas.openxmlformats.org/officeDocument/2006/relationships/diagramData" Target="../diagrams/data1.xml"/><Relationship Id="rId3" Type="http://schemas.microsoft.com/office/2007/relationships/diagramDrawing" Target="../diagrams/drawing1.xml"/><Relationship Id="rId4" Type="http://schemas.openxmlformats.org/officeDocument/2006/relationships/diagramColors" Target="../diagrams/colors1.xml"/><Relationship Id="rId5" Type="http://schemas.openxmlformats.org/officeDocument/2006/relationships/diagramQuickStyle" Target="../diagrams/quickStyle1.xml"/><Relationship Id="rId6"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jpeg"/><Relationship Id="rId8" Type="http://schemas.openxmlformats.org/officeDocument/2006/relationships/image" Target="../media/image14.png"/><Relationship Id="rId9" Type="http://schemas.openxmlformats.org/officeDocument/2006/relationships/slideLayout" Target="../slideLayouts/slideLayout6.xml"/><Relationship Id="rId10"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slideLayout" Target="../slideLayouts/slideLayout2.xml"/><Relationship Id="rId5"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pic>
        <p:nvPicPr>
          <p:cNvPr id="2097152" name="Picture 4"/>
          <p:cNvPicPr>
            <a:picLocks noChangeAspect="1"/>
          </p:cNvPicPr>
          <p:nvPr/>
        </p:nvPicPr>
        <p:blipFill rotWithShape="1">
          <a:blip xmlns:r="http://schemas.openxmlformats.org/officeDocument/2006/relationships" r:embed="rId1" cstate="print">
            <a:biLevel thresh="75000"/>
          </a:blip>
          <a:srcRect l="52323" r="2653" b="42809"/>
          <a:stretch>
            <a:fillRect/>
          </a:stretch>
        </p:blipFill>
        <p:spPr>
          <a:xfrm>
            <a:off x="1" y="4534930"/>
            <a:ext cx="1828800" cy="2323070"/>
          </a:xfrm>
          <a:prstGeom prst="rect"/>
        </p:spPr>
      </p:pic>
      <p:pic>
        <p:nvPicPr>
          <p:cNvPr id="2097153" name="Picture 5"/>
          <p:cNvPicPr>
            <a:picLocks noChangeAspect="1"/>
          </p:cNvPicPr>
          <p:nvPr/>
        </p:nvPicPr>
        <p:blipFill rotWithShape="1">
          <a:blip xmlns:r="http://schemas.openxmlformats.org/officeDocument/2006/relationships" r:embed="rId2" cstate="print">
            <a:biLevel thresh="75000"/>
          </a:blip>
          <a:srcRect l="52323" r="2653" b="42809"/>
          <a:stretch>
            <a:fillRect/>
          </a:stretch>
        </p:blipFill>
        <p:spPr>
          <a:xfrm rot="10800000">
            <a:off x="7464355" y="0"/>
            <a:ext cx="1679643" cy="2133600"/>
          </a:xfrm>
          <a:prstGeom prst="rect"/>
        </p:spPr>
      </p:pic>
      <p:cxnSp>
        <p:nvCxnSpPr>
          <p:cNvPr id="3145728" name="Straight Connector 9"/>
          <p:cNvCxnSpPr>
            <a:cxnSpLocks/>
          </p:cNvCxnSpPr>
          <p:nvPr/>
        </p:nvCxnSpPr>
        <p:spPr>
          <a:xfrm>
            <a:off x="304800" y="381000"/>
            <a:ext cx="0" cy="434340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5729" name="Straight Connector 10"/>
          <p:cNvCxnSpPr>
            <a:cxnSpLocks/>
          </p:cNvCxnSpPr>
          <p:nvPr/>
        </p:nvCxnSpPr>
        <p:spPr>
          <a:xfrm flipH="1">
            <a:off x="304800" y="344714"/>
            <a:ext cx="74676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5730" name="Straight Connector 18"/>
          <p:cNvCxnSpPr>
            <a:cxnSpLocks/>
          </p:cNvCxnSpPr>
          <p:nvPr/>
        </p:nvCxnSpPr>
        <p:spPr>
          <a:xfrm>
            <a:off x="8763000" y="1981200"/>
            <a:ext cx="0" cy="449580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5731" name="Straight Connector 19"/>
          <p:cNvCxnSpPr>
            <a:cxnSpLocks/>
          </p:cNvCxnSpPr>
          <p:nvPr/>
        </p:nvCxnSpPr>
        <p:spPr>
          <a:xfrm flipH="1">
            <a:off x="1295400" y="6477000"/>
            <a:ext cx="74676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8609" name="Rectangle 12"/>
          <p:cNvSpPr/>
          <p:nvPr/>
        </p:nvSpPr>
        <p:spPr>
          <a:xfrm>
            <a:off x="2286000" y="3105835"/>
            <a:ext cx="4572000" cy="1513841"/>
          </a:xfrm>
          <a:prstGeom prst="rect"/>
        </p:spPr>
        <p:txBody>
          <a:bodyPr>
            <a:spAutoFit/>
          </a:bodyPr>
          <a:p>
            <a:r>
              <a:rPr dirty="0" sz="2400" lang="sv-SE" smtClean="0"/>
              <a:t>COC</a:t>
            </a:r>
          </a:p>
          <a:p>
            <a:r>
              <a:rPr dirty="0" sz="2400" lang="sv-SE" smtClean="0"/>
              <a:t>KOMPETENSI YANG DIBUTUHKAN KEBIDANAN DI RUMAH</a:t>
            </a:r>
            <a:endParaRPr dirty="0" sz="2400"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graphicFrame>
        <p:nvGraphicFramePr>
          <p:cNvPr id="4194304" name="Content Placeholder 3"/>
          <p:cNvGraphicFramePr>
            <a:graphicFrameLocks noGrp="1"/>
          </p:cNvGraphicFramePr>
          <p:nvPr>
            <p:ph sz="quarter" idx="1"/>
          </p:nvPr>
        </p:nvGraphicFramePr>
        <p:xfrm>
          <a:off x="838200" y="1066800"/>
          <a:ext cx="7467600" cy="4873625"/>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68" name="Content Placeholder 2"/>
          <p:cNvSpPr>
            <a:spLocks noGrp="1"/>
          </p:cNvSpPr>
          <p:nvPr>
            <p:ph sz="quarter" idx="1"/>
          </p:nvPr>
        </p:nvSpPr>
        <p:spPr/>
        <p:txBody>
          <a:bodyPr>
            <a:normAutofit fontScale="95833" lnSpcReduction="20000"/>
          </a:bodyPr>
          <a:p>
            <a:pPr algn="just"/>
            <a:r>
              <a:rPr dirty="0" lang="en-US" err="1" smtClean="0"/>
              <a:t>Lahirnya</a:t>
            </a:r>
            <a:r>
              <a:rPr dirty="0" lang="en-US" smtClean="0"/>
              <a:t> </a:t>
            </a:r>
            <a:r>
              <a:rPr dirty="0" lang="en-US" err="1" smtClean="0"/>
              <a:t>kompetensi</a:t>
            </a:r>
            <a:r>
              <a:rPr dirty="0" lang="en-US" smtClean="0"/>
              <a:t> </a:t>
            </a:r>
            <a:r>
              <a:rPr dirty="0" lang="en-US" err="1" smtClean="0"/>
              <a:t>bidan</a:t>
            </a:r>
            <a:r>
              <a:rPr dirty="0" lang="en-US" smtClean="0"/>
              <a:t> </a:t>
            </a:r>
            <a:r>
              <a:rPr dirty="0" lang="en-US" err="1" smtClean="0"/>
              <a:t>di</a:t>
            </a:r>
            <a:r>
              <a:rPr dirty="0" lang="en-US" smtClean="0"/>
              <a:t> Indonesia </a:t>
            </a:r>
            <a:r>
              <a:rPr dirty="0" lang="en-US" err="1" smtClean="0"/>
              <a:t>tidak</a:t>
            </a:r>
            <a:r>
              <a:rPr dirty="0" lang="en-US" smtClean="0"/>
              <a:t> </a:t>
            </a:r>
            <a:r>
              <a:rPr dirty="0" lang="en-US" err="1" smtClean="0"/>
              <a:t>terlepas</a:t>
            </a:r>
            <a:r>
              <a:rPr dirty="0" lang="en-US" smtClean="0"/>
              <a:t> </a:t>
            </a:r>
            <a:r>
              <a:rPr dirty="0" lang="en-US" err="1" smtClean="0"/>
              <a:t>dari</a:t>
            </a:r>
            <a:r>
              <a:rPr dirty="0" lang="en-US" smtClean="0"/>
              <a:t> </a:t>
            </a:r>
            <a:r>
              <a:rPr dirty="0" lang="en-US" err="1" smtClean="0"/>
              <a:t>Permenkes</a:t>
            </a:r>
            <a:r>
              <a:rPr dirty="0" lang="en-US" smtClean="0"/>
              <a:t> 572 </a:t>
            </a:r>
            <a:r>
              <a:rPr dirty="0" lang="en-US" err="1" smtClean="0"/>
              <a:t>Tahun</a:t>
            </a:r>
            <a:r>
              <a:rPr dirty="0" lang="en-US" smtClean="0"/>
              <a:t> 1996</a:t>
            </a:r>
            <a:br>
              <a:rPr dirty="0" lang="en-US" smtClean="0"/>
            </a:br>
            <a:r>
              <a:rPr dirty="0" lang="en-US" err="1" smtClean="0"/>
              <a:t>tentang</a:t>
            </a:r>
            <a:r>
              <a:rPr dirty="0" lang="en-US" smtClean="0"/>
              <a:t> </a:t>
            </a:r>
            <a:r>
              <a:rPr dirty="0" lang="en-US" err="1" smtClean="0"/>
              <a:t>Registrasi</a:t>
            </a:r>
            <a:r>
              <a:rPr dirty="0" lang="en-US" smtClean="0"/>
              <a:t> </a:t>
            </a:r>
            <a:r>
              <a:rPr dirty="0" lang="en-US" err="1" smtClean="0"/>
              <a:t>Praktik</a:t>
            </a:r>
            <a:r>
              <a:rPr dirty="0" lang="en-US" smtClean="0"/>
              <a:t> </a:t>
            </a:r>
            <a:r>
              <a:rPr dirty="0" lang="en-US" err="1" smtClean="0"/>
              <a:t>Bidan</a:t>
            </a:r>
            <a:r>
              <a:rPr dirty="0" lang="en-US" smtClean="0"/>
              <a:t>, </a:t>
            </a:r>
            <a:r>
              <a:rPr dirty="0" lang="en-US" err="1" smtClean="0"/>
              <a:t>kompetensi</a:t>
            </a:r>
            <a:r>
              <a:rPr dirty="0" lang="en-US" smtClean="0"/>
              <a:t> </a:t>
            </a:r>
            <a:r>
              <a:rPr dirty="0" lang="en-US" err="1" smtClean="0"/>
              <a:t>bidan</a:t>
            </a:r>
            <a:r>
              <a:rPr dirty="0" lang="en-US" smtClean="0"/>
              <a:t> yang </a:t>
            </a:r>
            <a:r>
              <a:rPr dirty="0" lang="en-US" err="1" smtClean="0"/>
              <a:t>disusun</a:t>
            </a:r>
            <a:r>
              <a:rPr dirty="0" lang="en-US" smtClean="0"/>
              <a:t> </a:t>
            </a:r>
            <a:r>
              <a:rPr dirty="0" lang="en-US" err="1" smtClean="0"/>
              <a:t>oleh</a:t>
            </a:r>
            <a:r>
              <a:rPr dirty="0" lang="en-US" smtClean="0"/>
              <a:t> ICM </a:t>
            </a:r>
            <a:r>
              <a:rPr dirty="0" lang="en-US" err="1" smtClean="0"/>
              <a:t>pada</a:t>
            </a:r>
            <a:r>
              <a:rPr dirty="0" lang="en-US" smtClean="0"/>
              <a:t> </a:t>
            </a:r>
            <a:r>
              <a:rPr dirty="0" lang="en-US" err="1" smtClean="0"/>
              <a:t>Februari</a:t>
            </a:r>
            <a:r>
              <a:rPr dirty="0" lang="en-US" smtClean="0"/>
              <a:t/>
            </a:r>
            <a:br>
              <a:rPr dirty="0" lang="en-US" smtClean="0"/>
            </a:br>
            <a:r>
              <a:rPr dirty="0" lang="en-US" smtClean="0"/>
              <a:t>1999, </a:t>
            </a:r>
            <a:r>
              <a:rPr dirty="0" lang="en-US" err="1" smtClean="0"/>
              <a:t>kompetensi</a:t>
            </a:r>
            <a:r>
              <a:rPr dirty="0" lang="en-US" smtClean="0"/>
              <a:t> </a:t>
            </a:r>
            <a:r>
              <a:rPr dirty="0" lang="en-US" err="1" smtClean="0"/>
              <a:t>bidan</a:t>
            </a:r>
            <a:r>
              <a:rPr dirty="0" lang="en-US" smtClean="0"/>
              <a:t> Indonesia yang </a:t>
            </a:r>
            <a:r>
              <a:rPr dirty="0" lang="en-US" err="1" smtClean="0"/>
              <a:t>disahkan</a:t>
            </a:r>
            <a:r>
              <a:rPr dirty="0" lang="en-US" smtClean="0"/>
              <a:t> </a:t>
            </a:r>
            <a:r>
              <a:rPr dirty="0" lang="en-US" err="1" smtClean="0"/>
              <a:t>pada</a:t>
            </a:r>
            <a:r>
              <a:rPr dirty="0" lang="en-US" smtClean="0"/>
              <a:t> KONAS IBI XII </a:t>
            </a:r>
            <a:r>
              <a:rPr dirty="0" lang="en-US" err="1" smtClean="0"/>
              <a:t>di</a:t>
            </a:r>
            <a:r>
              <a:rPr dirty="0" lang="en-US" smtClean="0"/>
              <a:t> </a:t>
            </a:r>
            <a:r>
              <a:rPr dirty="0" lang="en-US" err="1" smtClean="0"/>
              <a:t>Denpasar</a:t>
            </a:r>
            <a:r>
              <a:rPr dirty="0" lang="en-US" smtClean="0"/>
              <a:t> Bali,</a:t>
            </a:r>
            <a:br>
              <a:rPr dirty="0" lang="en-US" smtClean="0"/>
            </a:br>
            <a:r>
              <a:rPr dirty="0" lang="en-US" err="1" smtClean="0"/>
              <a:t>Peraturan</a:t>
            </a:r>
            <a:r>
              <a:rPr dirty="0" lang="en-US" smtClean="0"/>
              <a:t> </a:t>
            </a:r>
            <a:r>
              <a:rPr dirty="0" lang="en-US" err="1" smtClean="0"/>
              <a:t>Kepmenkes</a:t>
            </a:r>
            <a:r>
              <a:rPr dirty="0" lang="en-US" smtClean="0"/>
              <a:t> RI No. 900/</a:t>
            </a:r>
            <a:r>
              <a:rPr dirty="0" lang="en-US" err="1" smtClean="0"/>
              <a:t>Menkes</a:t>
            </a:r>
            <a:r>
              <a:rPr dirty="0" lang="en-US" smtClean="0"/>
              <a:t>/SK/II/2002 </a:t>
            </a:r>
            <a:r>
              <a:rPr dirty="0" lang="en-US" err="1" smtClean="0"/>
              <a:t>tentang</a:t>
            </a:r>
            <a:r>
              <a:rPr dirty="0" lang="en-US" smtClean="0"/>
              <a:t> </a:t>
            </a:r>
            <a:r>
              <a:rPr dirty="0" lang="en-US" err="1" smtClean="0"/>
              <a:t>kewenangan</a:t>
            </a:r>
            <a:r>
              <a:rPr dirty="0" lang="en-US" smtClean="0"/>
              <a:t> </a:t>
            </a:r>
            <a:r>
              <a:rPr dirty="0" lang="en-US" err="1" smtClean="0"/>
              <a:t>praktik</a:t>
            </a:r>
            <a:r>
              <a:rPr dirty="0" lang="en-US" smtClean="0"/>
              <a:t> </a:t>
            </a:r>
            <a:r>
              <a:rPr dirty="0" lang="en-US" err="1" smtClean="0"/>
              <a:t>bidan</a:t>
            </a:r>
            <a:r>
              <a:rPr dirty="0" lang="en-US" smtClean="0"/>
              <a:t> </a:t>
            </a:r>
            <a:r>
              <a:rPr dirty="0" lang="en-US" err="1" smtClean="0"/>
              <a:t>dan</a:t>
            </a:r>
            <a:r>
              <a:rPr dirty="0" lang="en-US" smtClean="0"/>
              <a:t/>
            </a:r>
            <a:br>
              <a:rPr dirty="0" lang="en-US" smtClean="0"/>
            </a:br>
            <a:r>
              <a:rPr dirty="0" lang="en-US" err="1" smtClean="0"/>
              <a:t>Keputusan</a:t>
            </a:r>
            <a:r>
              <a:rPr dirty="0" lang="en-US" smtClean="0"/>
              <a:t> </a:t>
            </a:r>
            <a:r>
              <a:rPr dirty="0" lang="en-US" err="1" smtClean="0"/>
              <a:t>Menteri</a:t>
            </a:r>
            <a:r>
              <a:rPr dirty="0" lang="en-US" smtClean="0"/>
              <a:t> </a:t>
            </a:r>
            <a:r>
              <a:rPr dirty="0" lang="en-US" err="1" smtClean="0"/>
              <a:t>Kesehatan</a:t>
            </a:r>
            <a:r>
              <a:rPr dirty="0" lang="en-US" smtClean="0"/>
              <a:t> </a:t>
            </a:r>
            <a:r>
              <a:rPr dirty="0" lang="en-US" err="1" smtClean="0"/>
              <a:t>Republik</a:t>
            </a:r>
            <a:r>
              <a:rPr dirty="0" lang="en-US" smtClean="0"/>
              <a:t> Indonesia </a:t>
            </a:r>
            <a:r>
              <a:rPr dirty="0" lang="en-US" err="1" smtClean="0"/>
              <a:t>Nomor</a:t>
            </a:r>
            <a:r>
              <a:rPr dirty="0" lang="en-US" smtClean="0"/>
              <a:t>: 369/</a:t>
            </a:r>
            <a:r>
              <a:rPr dirty="0" lang="en-US" err="1" smtClean="0"/>
              <a:t>Menkes</a:t>
            </a:r>
            <a:r>
              <a:rPr dirty="0" lang="en-US" smtClean="0"/>
              <a:t>/SK/III/2007 </a:t>
            </a:r>
            <a:r>
              <a:rPr dirty="0" lang="en-US" err="1" smtClean="0"/>
              <a:t>Tentang</a:t>
            </a:r>
            <a:r>
              <a:rPr dirty="0" lang="en-US" smtClean="0"/>
              <a:t/>
            </a:r>
            <a:br>
              <a:rPr dirty="0" lang="en-US" smtClean="0"/>
            </a:br>
            <a:r>
              <a:rPr dirty="0" lang="en-US" err="1" smtClean="0"/>
              <a:t>Standar</a:t>
            </a:r>
            <a:r>
              <a:rPr dirty="0" lang="en-US" smtClean="0"/>
              <a:t> </a:t>
            </a:r>
            <a:r>
              <a:rPr dirty="0" lang="en-US" err="1" smtClean="0"/>
              <a:t>Profesi</a:t>
            </a:r>
            <a:r>
              <a:rPr dirty="0" lang="en-US" smtClean="0"/>
              <a:t> </a:t>
            </a:r>
            <a:r>
              <a:rPr dirty="0" lang="en-US" err="1" smtClean="0"/>
              <a:t>Bidan</a:t>
            </a:r>
            <a:r>
              <a:rPr dirty="0" lang="en-US" smtClean="0"/>
              <a:t>. </a:t>
            </a:r>
            <a:r>
              <a:rPr b="1" dirty="0" lang="en-US" err="1" smtClean="0"/>
              <a:t>Kompetensi</a:t>
            </a:r>
            <a:r>
              <a:rPr b="1" dirty="0" lang="en-US" smtClean="0"/>
              <a:t> </a:t>
            </a:r>
            <a:r>
              <a:rPr b="1" dirty="0" lang="en-US" err="1" smtClean="0"/>
              <a:t>Bidan</a:t>
            </a:r>
            <a:r>
              <a:rPr b="1" dirty="0" lang="en-US" smtClean="0"/>
              <a:t> </a:t>
            </a:r>
            <a:r>
              <a:rPr b="1" dirty="0" lang="en-US" err="1" smtClean="0"/>
              <a:t>ini</a:t>
            </a:r>
            <a:r>
              <a:rPr b="1" dirty="0" lang="en-US" smtClean="0"/>
              <a:t> </a:t>
            </a:r>
            <a:r>
              <a:rPr b="1" dirty="0" lang="en-US" err="1" smtClean="0"/>
              <a:t>merupakan</a:t>
            </a:r>
            <a:r>
              <a:rPr b="1" dirty="0" lang="en-US" smtClean="0"/>
              <a:t> </a:t>
            </a:r>
            <a:r>
              <a:rPr b="1" dirty="0" lang="en-US" err="1" smtClean="0"/>
              <a:t>acuan</a:t>
            </a:r>
            <a:r>
              <a:rPr b="1" dirty="0" lang="en-US" smtClean="0"/>
              <a:t> </a:t>
            </a:r>
            <a:r>
              <a:rPr b="1" dirty="0" lang="en-US" err="1" smtClean="0"/>
              <a:t>Bidan</a:t>
            </a:r>
            <a:r>
              <a:rPr b="1" dirty="0" lang="en-US" smtClean="0"/>
              <a:t> </a:t>
            </a:r>
            <a:r>
              <a:rPr b="1" dirty="0" lang="en-US" err="1" smtClean="0"/>
              <a:t>dalam</a:t>
            </a:r>
            <a:r>
              <a:rPr b="1" dirty="0" lang="en-US" smtClean="0"/>
              <a:t> </a:t>
            </a:r>
            <a:r>
              <a:rPr b="1" dirty="0" lang="en-US" err="1" smtClean="0"/>
              <a:t>melakukan</a:t>
            </a:r>
            <a:r>
              <a:rPr b="1" dirty="0" lang="en-US" smtClean="0"/>
              <a:t/>
            </a:r>
            <a:br>
              <a:rPr b="1" dirty="0" lang="en-US" smtClean="0"/>
            </a:br>
            <a:r>
              <a:rPr b="1" dirty="0" lang="en-US" err="1" smtClean="0"/>
              <a:t>asuhan</a:t>
            </a:r>
            <a:r>
              <a:rPr b="1" dirty="0" lang="en-US" smtClean="0"/>
              <a:t> </a:t>
            </a:r>
            <a:r>
              <a:rPr b="1" dirty="0" lang="en-US" err="1" smtClean="0"/>
              <a:t>kebidanan</a:t>
            </a:r>
            <a:r>
              <a:rPr b="1" dirty="0" lang="en-US" smtClean="0"/>
              <a:t> </a:t>
            </a:r>
            <a:r>
              <a:rPr b="1" dirty="0" lang="en-US" err="1" smtClean="0"/>
              <a:t>kepada</a:t>
            </a:r>
            <a:r>
              <a:rPr b="1" dirty="0" lang="en-US" smtClean="0"/>
              <a:t> </a:t>
            </a:r>
            <a:r>
              <a:rPr b="1" dirty="0" lang="en-US" err="1" smtClean="0"/>
              <a:t>individu</a:t>
            </a:r>
            <a:r>
              <a:rPr b="1" dirty="0" lang="en-US" smtClean="0"/>
              <a:t>, </a:t>
            </a:r>
            <a:r>
              <a:rPr b="1" dirty="0" lang="en-US" err="1" smtClean="0"/>
              <a:t>keluarga</a:t>
            </a:r>
            <a:r>
              <a:rPr b="1" dirty="0" lang="en-US" smtClean="0"/>
              <a:t> </a:t>
            </a:r>
            <a:r>
              <a:rPr b="1" dirty="0" lang="en-US" err="1" smtClean="0"/>
              <a:t>dan</a:t>
            </a:r>
            <a:r>
              <a:rPr b="1" dirty="0" lang="en-US" smtClean="0"/>
              <a:t> </a:t>
            </a:r>
            <a:r>
              <a:rPr b="1" dirty="0" lang="en-US" err="1" smtClean="0"/>
              <a:t>masyarakat</a:t>
            </a:r>
            <a:r>
              <a:rPr b="1" dirty="0" lang="en-US" smtClean="0"/>
              <a:t>.:</a:t>
            </a:r>
            <a:endParaRPr b="1" dirty="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69" name="Content Placeholder 2"/>
          <p:cNvSpPr>
            <a:spLocks noGrp="1"/>
          </p:cNvSpPr>
          <p:nvPr>
            <p:ph sz="quarter" idx="1"/>
          </p:nvPr>
        </p:nvSpPr>
        <p:spPr/>
        <p:txBody>
          <a:bodyPr>
            <a:normAutofit fontScale="95833" lnSpcReduction="20000"/>
          </a:bodyPr>
          <a:p>
            <a:pPr algn="just">
              <a:buNone/>
            </a:pPr>
            <a:r>
              <a:rPr dirty="0" lang="en-US" smtClean="0"/>
              <a:t/>
            </a:r>
            <a:br>
              <a:rPr dirty="0" lang="en-US" smtClean="0"/>
            </a:br>
            <a:r>
              <a:rPr dirty="0" lang="en-US" err="1" smtClean="0"/>
              <a:t>Standar</a:t>
            </a:r>
            <a:r>
              <a:rPr dirty="0" lang="en-US" smtClean="0"/>
              <a:t> </a:t>
            </a:r>
            <a:r>
              <a:rPr dirty="0" lang="en-US" err="1" smtClean="0"/>
              <a:t>profesi</a:t>
            </a:r>
            <a:r>
              <a:rPr dirty="0" lang="en-US" smtClean="0"/>
              <a:t> </a:t>
            </a:r>
            <a:r>
              <a:rPr dirty="0" lang="en-US" err="1" smtClean="0"/>
              <a:t>bidan</a:t>
            </a:r>
            <a:r>
              <a:rPr dirty="0" lang="en-US" smtClean="0"/>
              <a:t>, </a:t>
            </a:r>
            <a:r>
              <a:rPr dirty="0" lang="en-US" err="1" smtClean="0"/>
              <a:t>bahwa</a:t>
            </a:r>
            <a:r>
              <a:rPr dirty="0" lang="en-US" smtClean="0"/>
              <a:t> </a:t>
            </a:r>
            <a:r>
              <a:rPr dirty="0" lang="en-US" err="1" smtClean="0"/>
              <a:t>kompetensi</a:t>
            </a:r>
            <a:r>
              <a:rPr dirty="0" lang="en-US" smtClean="0"/>
              <a:t> </a:t>
            </a:r>
            <a:r>
              <a:rPr dirty="0" lang="en-US" err="1" smtClean="0"/>
              <a:t>bidan</a:t>
            </a:r>
            <a:r>
              <a:rPr dirty="0" lang="en-US" smtClean="0"/>
              <a:t> </a:t>
            </a:r>
            <a:r>
              <a:rPr dirty="0" lang="en-US" smtClean="0"/>
              <a:t>yang </a:t>
            </a:r>
            <a:r>
              <a:rPr dirty="0" lang="en-US" err="1" smtClean="0"/>
              <a:t>harus</a:t>
            </a:r>
            <a:r>
              <a:rPr dirty="0" lang="en-US" smtClean="0"/>
              <a:t> </a:t>
            </a:r>
            <a:r>
              <a:rPr dirty="0" lang="en-US" err="1" smtClean="0"/>
              <a:t>dimiliki</a:t>
            </a:r>
            <a:r>
              <a:rPr dirty="0" lang="en-US" smtClean="0"/>
              <a:t> </a:t>
            </a:r>
            <a:r>
              <a:rPr dirty="0" lang="en-US" err="1" smtClean="0"/>
              <a:t>adalah</a:t>
            </a:r>
            <a:r>
              <a:rPr dirty="0" lang="en-US" smtClean="0"/>
              <a:t> </a:t>
            </a:r>
            <a:r>
              <a:rPr dirty="0" lang="en-US" err="1" smtClean="0"/>
              <a:t>sebagai</a:t>
            </a:r>
            <a:r>
              <a:rPr dirty="0" lang="en-US" smtClean="0"/>
              <a:t> </a:t>
            </a:r>
            <a:r>
              <a:rPr dirty="0" lang="en-US" err="1" smtClean="0"/>
              <a:t>berikut</a:t>
            </a:r>
            <a:r>
              <a:rPr dirty="0" lang="en-US" smtClean="0"/>
              <a:t>:</a:t>
            </a:r>
          </a:p>
          <a:p>
            <a:pPr algn="just">
              <a:buNone/>
            </a:pPr>
            <a:r>
              <a:rPr dirty="0" lang="en-US" smtClean="0"/>
              <a:t>	</a:t>
            </a:r>
            <a:r>
              <a:rPr dirty="0" lang="en-US" err="1" smtClean="0"/>
              <a:t>Kompetensi</a:t>
            </a:r>
            <a:r>
              <a:rPr dirty="0" lang="en-US" smtClean="0"/>
              <a:t> </a:t>
            </a:r>
            <a:r>
              <a:rPr dirty="0" lang="en-US" err="1" smtClean="0"/>
              <a:t>ke</a:t>
            </a:r>
            <a:r>
              <a:rPr dirty="0" lang="en-US" smtClean="0"/>
              <a:t> 1: </a:t>
            </a:r>
            <a:r>
              <a:rPr dirty="0" lang="en-US" err="1" smtClean="0"/>
              <a:t>Bidan</a:t>
            </a:r>
            <a:r>
              <a:rPr dirty="0" lang="en-US" smtClean="0"/>
              <a:t> </a:t>
            </a:r>
            <a:r>
              <a:rPr dirty="0" lang="en-US" err="1" smtClean="0"/>
              <a:t>mempunyai</a:t>
            </a:r>
            <a:r>
              <a:rPr dirty="0" lang="en-US" smtClean="0"/>
              <a:t> </a:t>
            </a:r>
            <a:r>
              <a:rPr dirty="0" lang="en-US" err="1" smtClean="0"/>
              <a:t>persyaratan</a:t>
            </a:r>
            <a:r>
              <a:rPr dirty="0" lang="en-US" smtClean="0"/>
              <a:t> </a:t>
            </a:r>
            <a:r>
              <a:rPr dirty="0" lang="en-US" err="1" smtClean="0"/>
              <a:t>pengetahuan</a:t>
            </a:r>
            <a:r>
              <a:rPr dirty="0" lang="en-US" smtClean="0"/>
              <a:t> </a:t>
            </a:r>
            <a:r>
              <a:rPr dirty="0" lang="en-US" err="1" smtClean="0"/>
              <a:t>dan</a:t>
            </a:r>
            <a:r>
              <a:rPr dirty="0" lang="en-US" smtClean="0"/>
              <a:t> </a:t>
            </a:r>
            <a:r>
              <a:rPr dirty="0" lang="en-US" err="1" smtClean="0"/>
              <a:t>keterampilan</a:t>
            </a:r>
            <a:r>
              <a:rPr dirty="0" lang="en-US" smtClean="0"/>
              <a:t> </a:t>
            </a:r>
            <a:r>
              <a:rPr dirty="0" lang="en-US" err="1" smtClean="0"/>
              <a:t>dari</a:t>
            </a:r>
            <a:r>
              <a:rPr dirty="0" lang="en-US" smtClean="0"/>
              <a:t> </a:t>
            </a:r>
            <a:r>
              <a:rPr dirty="0" lang="en-US" err="1" smtClean="0"/>
              <a:t>ilmu</a:t>
            </a:r>
            <a:r>
              <a:rPr dirty="0" lang="en-US" smtClean="0"/>
              <a:t> </a:t>
            </a:r>
            <a:r>
              <a:rPr dirty="0" lang="en-US" err="1" smtClean="0"/>
              <a:t>sosial</a:t>
            </a:r>
            <a:r>
              <a:rPr dirty="0" lang="en-US" smtClean="0"/>
              <a:t>, </a:t>
            </a:r>
            <a:r>
              <a:rPr dirty="0" lang="en-US" err="1" smtClean="0"/>
              <a:t>kesehatan</a:t>
            </a:r>
            <a:r>
              <a:rPr dirty="0" lang="en-US" smtClean="0"/>
              <a:t> </a:t>
            </a:r>
            <a:r>
              <a:rPr dirty="0" lang="en-US" err="1" smtClean="0"/>
              <a:t>masyarakat</a:t>
            </a:r>
            <a:r>
              <a:rPr dirty="0" lang="en-US" smtClean="0"/>
              <a:t> </a:t>
            </a:r>
            <a:r>
              <a:rPr dirty="0" lang="en-US" err="1" smtClean="0"/>
              <a:t>dan</a:t>
            </a:r>
            <a:r>
              <a:rPr dirty="0" lang="en-US" smtClean="0"/>
              <a:t> </a:t>
            </a:r>
            <a:r>
              <a:rPr dirty="0" lang="en-US" err="1" smtClean="0"/>
              <a:t>etik</a:t>
            </a:r>
            <a:r>
              <a:rPr dirty="0" lang="en-US" smtClean="0"/>
              <a:t> yang </a:t>
            </a:r>
            <a:r>
              <a:rPr dirty="0" lang="en-US" err="1" smtClean="0"/>
              <a:t>membentuk</a:t>
            </a:r>
            <a:r>
              <a:rPr dirty="0" lang="en-US" smtClean="0"/>
              <a:t> </a:t>
            </a:r>
            <a:r>
              <a:rPr dirty="0" lang="en-US" err="1" smtClean="0"/>
              <a:t>dasar</a:t>
            </a:r>
            <a:r>
              <a:rPr dirty="0" lang="en-US" smtClean="0"/>
              <a:t> </a:t>
            </a:r>
            <a:r>
              <a:rPr dirty="0" lang="en-US" err="1" smtClean="0"/>
              <a:t>dari</a:t>
            </a:r>
            <a:r>
              <a:rPr dirty="0" lang="en-US" smtClean="0"/>
              <a:t> </a:t>
            </a:r>
            <a:r>
              <a:rPr dirty="0" lang="en-US" err="1" smtClean="0"/>
              <a:t>asuhan</a:t>
            </a:r>
            <a:r>
              <a:rPr dirty="0" lang="en-US" smtClean="0"/>
              <a:t> yang </a:t>
            </a:r>
            <a:r>
              <a:rPr dirty="0" lang="en-US" err="1" smtClean="0"/>
              <a:t>bermutu</a:t>
            </a:r>
            <a:r>
              <a:rPr dirty="0" lang="en-US" smtClean="0"/>
              <a:t> </a:t>
            </a:r>
            <a:r>
              <a:rPr dirty="0" lang="en-US" err="1" smtClean="0"/>
              <a:t>tinggi</a:t>
            </a:r>
            <a:r>
              <a:rPr dirty="0" lang="en-US" smtClean="0"/>
              <a:t>, </a:t>
            </a:r>
            <a:r>
              <a:rPr dirty="0" lang="en-US" err="1" smtClean="0"/>
              <a:t>sesuai</a:t>
            </a:r>
            <a:r>
              <a:rPr dirty="0" lang="en-US" smtClean="0"/>
              <a:t> </a:t>
            </a:r>
            <a:r>
              <a:rPr dirty="0" lang="en-US" err="1" smtClean="0"/>
              <a:t>dengan</a:t>
            </a:r>
            <a:r>
              <a:rPr dirty="0" lang="en-US" smtClean="0"/>
              <a:t> </a:t>
            </a:r>
            <a:r>
              <a:rPr dirty="0" lang="en-US" err="1" smtClean="0"/>
              <a:t>budaya</a:t>
            </a:r>
            <a:r>
              <a:rPr dirty="0" lang="en-US" smtClean="0"/>
              <a:t> </a:t>
            </a:r>
            <a:r>
              <a:rPr dirty="0" lang="en-US" err="1" smtClean="0"/>
              <a:t>untuk</a:t>
            </a:r>
            <a:r>
              <a:rPr dirty="0" lang="en-US" smtClean="0"/>
              <a:t> </a:t>
            </a:r>
            <a:r>
              <a:rPr dirty="0" lang="en-US" err="1" smtClean="0"/>
              <a:t>wanita</a:t>
            </a:r>
            <a:r>
              <a:rPr dirty="0" lang="en-US" smtClean="0"/>
              <a:t>, </a:t>
            </a:r>
            <a:r>
              <a:rPr dirty="0" lang="en-US" err="1" smtClean="0"/>
              <a:t>bayi</a:t>
            </a:r>
            <a:r>
              <a:rPr dirty="0" lang="en-US" smtClean="0"/>
              <a:t> </a:t>
            </a:r>
            <a:r>
              <a:rPr dirty="0" lang="en-US" err="1" smtClean="0"/>
              <a:t>baru</a:t>
            </a:r>
            <a:r>
              <a:rPr dirty="0" lang="en-US" smtClean="0"/>
              <a:t> </a:t>
            </a:r>
            <a:r>
              <a:rPr dirty="0" lang="en-US" err="1" smtClean="0"/>
              <a:t>lahir</a:t>
            </a:r>
            <a:r>
              <a:rPr dirty="0" lang="en-US" smtClean="0"/>
              <a:t> </a:t>
            </a:r>
            <a:r>
              <a:rPr dirty="0" lang="en-US" err="1" smtClean="0"/>
              <a:t>dan</a:t>
            </a:r>
            <a:r>
              <a:rPr dirty="0" lang="en-US" smtClean="0"/>
              <a:t> </a:t>
            </a:r>
            <a:r>
              <a:rPr dirty="0" lang="en-US" err="1" smtClean="0"/>
              <a:t>keluarganya</a:t>
            </a:r>
            <a:r>
              <a:rPr dirty="0" lang="en-US" smtClean="0"/>
              <a:t>.</a:t>
            </a:r>
            <a:endParaRPr dirty="0" lang="en-US" smtClean="0"/>
          </a:p>
          <a:p>
            <a:pPr algn="just">
              <a:buNone/>
            </a:pPr>
            <a:endParaRPr dirty="0" lang="en-US" smtClean="0"/>
          </a:p>
          <a:p>
            <a:pPr algn="just">
              <a:buNone/>
            </a:pPr>
            <a:r>
              <a:rPr dirty="0" lang="en-US" smtClean="0"/>
              <a:t>	</a:t>
            </a:r>
            <a:r>
              <a:rPr dirty="0" lang="en-US" err="1" smtClean="0"/>
              <a:t>Kompetensi</a:t>
            </a:r>
            <a:r>
              <a:rPr dirty="0" lang="en-US" smtClean="0"/>
              <a:t> </a:t>
            </a:r>
            <a:r>
              <a:rPr dirty="0" lang="en-US" err="1" smtClean="0"/>
              <a:t>ke</a:t>
            </a:r>
            <a:r>
              <a:rPr dirty="0" lang="en-US" smtClean="0"/>
              <a:t> 2: </a:t>
            </a:r>
            <a:r>
              <a:rPr dirty="0" lang="en-US" err="1" smtClean="0"/>
              <a:t>Bidan</a:t>
            </a:r>
            <a:r>
              <a:rPr dirty="0" lang="en-US" smtClean="0"/>
              <a:t> </a:t>
            </a:r>
            <a:r>
              <a:rPr dirty="0" lang="en-US" err="1" smtClean="0"/>
              <a:t>memberikan</a:t>
            </a:r>
            <a:r>
              <a:rPr dirty="0" lang="en-US" smtClean="0"/>
              <a:t> </a:t>
            </a:r>
            <a:r>
              <a:rPr dirty="0" lang="en-US" err="1" smtClean="0"/>
              <a:t>asuahan</a:t>
            </a:r>
            <a:r>
              <a:rPr dirty="0" lang="en-US" smtClean="0"/>
              <a:t> yang </a:t>
            </a:r>
            <a:r>
              <a:rPr dirty="0" lang="en-US" err="1" smtClean="0"/>
              <a:t>bermutu</a:t>
            </a:r>
            <a:r>
              <a:rPr dirty="0" lang="en-US" smtClean="0"/>
              <a:t> </a:t>
            </a:r>
            <a:r>
              <a:rPr dirty="0" lang="en-US" err="1" smtClean="0"/>
              <a:t>tinggi</a:t>
            </a:r>
            <a:r>
              <a:rPr dirty="0" lang="en-US" smtClean="0"/>
              <a:t>, </a:t>
            </a:r>
            <a:r>
              <a:rPr dirty="0" lang="en-US" err="1" smtClean="0"/>
              <a:t>pendidikan</a:t>
            </a:r>
            <a:r>
              <a:rPr dirty="0" lang="en-US" smtClean="0"/>
              <a:t> </a:t>
            </a:r>
            <a:r>
              <a:rPr dirty="0" lang="en-US" err="1" smtClean="0"/>
              <a:t>kesehatan</a:t>
            </a:r>
            <a:r>
              <a:rPr dirty="0" lang="en-US" smtClean="0"/>
              <a:t> yang </a:t>
            </a:r>
            <a:r>
              <a:rPr dirty="0" lang="en-US" err="1" smtClean="0"/>
              <a:t>tanggap</a:t>
            </a:r>
            <a:r>
              <a:rPr dirty="0" lang="en-US" smtClean="0"/>
              <a:t> </a:t>
            </a:r>
            <a:r>
              <a:rPr dirty="0" lang="en-US" err="1" smtClean="0"/>
              <a:t>terhadap</a:t>
            </a:r>
            <a:r>
              <a:rPr dirty="0" lang="en-US" smtClean="0"/>
              <a:t> </a:t>
            </a:r>
            <a:r>
              <a:rPr dirty="0" lang="en-US" err="1" smtClean="0"/>
              <a:t>budaya</a:t>
            </a:r>
            <a:r>
              <a:rPr dirty="0" lang="en-US" smtClean="0"/>
              <a:t> </a:t>
            </a:r>
            <a:r>
              <a:rPr dirty="0" lang="en-US" err="1" smtClean="0"/>
              <a:t>dan</a:t>
            </a:r>
            <a:r>
              <a:rPr dirty="0" lang="en-US" smtClean="0"/>
              <a:t> </a:t>
            </a:r>
            <a:r>
              <a:rPr dirty="0" lang="en-US" err="1" smtClean="0"/>
              <a:t>pelayanan</a:t>
            </a:r>
            <a:r>
              <a:rPr dirty="0" lang="en-US" smtClean="0"/>
              <a:t> </a:t>
            </a:r>
            <a:r>
              <a:rPr dirty="0" lang="en-US" err="1" smtClean="0"/>
              <a:t>menyeluruh</a:t>
            </a:r>
            <a:r>
              <a:rPr dirty="0" lang="en-US" smtClean="0"/>
              <a:t> </a:t>
            </a:r>
            <a:r>
              <a:rPr dirty="0" lang="en-US" err="1" smtClean="0"/>
              <a:t>di</a:t>
            </a:r>
            <a:r>
              <a:rPr dirty="0" lang="en-US" smtClean="0"/>
              <a:t> </a:t>
            </a:r>
            <a:r>
              <a:rPr dirty="0" lang="en-US" err="1" smtClean="0"/>
              <a:t>masyarakat</a:t>
            </a:r>
            <a:r>
              <a:rPr dirty="0" lang="en-US" smtClean="0"/>
              <a:t> </a:t>
            </a:r>
            <a:r>
              <a:rPr dirty="0" lang="en-US" err="1" smtClean="0"/>
              <a:t>dalam</a:t>
            </a:r>
            <a:r>
              <a:rPr dirty="0" lang="en-US" smtClean="0"/>
              <a:t> </a:t>
            </a:r>
            <a:r>
              <a:rPr dirty="0" lang="en-US" err="1" smtClean="0"/>
              <a:t>rangka</a:t>
            </a:r>
            <a:r>
              <a:rPr dirty="0" lang="en-US" smtClean="0"/>
              <a:t> </a:t>
            </a:r>
            <a:r>
              <a:rPr dirty="0" lang="en-US" err="1" smtClean="0"/>
              <a:t>untuk</a:t>
            </a:r>
            <a:r>
              <a:rPr dirty="0" lang="en-US" smtClean="0"/>
              <a:t> </a:t>
            </a:r>
            <a:r>
              <a:rPr dirty="0" lang="en-US" err="1" smtClean="0"/>
              <a:t>meningkatkan</a:t>
            </a:r>
            <a:r>
              <a:rPr dirty="0" lang="en-US" smtClean="0"/>
              <a:t/>
            </a:r>
            <a:br>
              <a:rPr dirty="0" lang="en-US" smtClean="0"/>
            </a:br>
            <a:r>
              <a:rPr dirty="0" lang="en-US" err="1" smtClean="0"/>
              <a:t>kehidupan</a:t>
            </a:r>
            <a:r>
              <a:rPr dirty="0" lang="en-US" smtClean="0"/>
              <a:t> </a:t>
            </a:r>
            <a:r>
              <a:rPr dirty="0" lang="en-US" err="1" smtClean="0"/>
              <a:t>keluarga</a:t>
            </a:r>
            <a:r>
              <a:rPr dirty="0" lang="en-US" smtClean="0"/>
              <a:t> yang </a:t>
            </a:r>
            <a:r>
              <a:rPr dirty="0" lang="en-US" err="1" smtClean="0"/>
              <a:t>sehat</a:t>
            </a:r>
            <a:r>
              <a:rPr dirty="0" lang="en-US" smtClean="0"/>
              <a:t>, </a:t>
            </a:r>
            <a:r>
              <a:rPr dirty="0" lang="en-US" err="1" smtClean="0"/>
              <a:t>perencanaan</a:t>
            </a:r>
            <a:r>
              <a:rPr dirty="0" lang="en-US" smtClean="0"/>
              <a:t> </a:t>
            </a:r>
            <a:r>
              <a:rPr dirty="0" lang="en-US" err="1" smtClean="0"/>
              <a:t>kehamilan</a:t>
            </a:r>
            <a:r>
              <a:rPr dirty="0" lang="en-US" smtClean="0"/>
              <a:t> </a:t>
            </a:r>
            <a:r>
              <a:rPr dirty="0" lang="en-US" err="1" smtClean="0"/>
              <a:t>dan</a:t>
            </a:r>
            <a:r>
              <a:rPr dirty="0" lang="en-US" smtClean="0"/>
              <a:t> </a:t>
            </a:r>
            <a:r>
              <a:rPr dirty="0" lang="en-US" err="1" smtClean="0"/>
              <a:t>kesiapan</a:t>
            </a:r>
            <a:r>
              <a:rPr dirty="0" lang="en-US" smtClean="0"/>
              <a:t> </a:t>
            </a:r>
            <a:r>
              <a:rPr dirty="0" lang="en-US" err="1" smtClean="0"/>
              <a:t>menjadi</a:t>
            </a:r>
            <a:r>
              <a:rPr dirty="0" lang="en-US" smtClean="0"/>
              <a:t> </a:t>
            </a:r>
            <a:r>
              <a:rPr dirty="0" lang="en-US" err="1" smtClean="0"/>
              <a:t>orang</a:t>
            </a:r>
            <a:r>
              <a:rPr dirty="0" lang="en-US" smtClean="0"/>
              <a:t> </a:t>
            </a:r>
            <a:r>
              <a:rPr dirty="0" lang="en-US" err="1" smtClean="0"/>
              <a:t>tua</a:t>
            </a:r>
            <a:r>
              <a:rPr dirty="0" lang="en-US" smtClean="0"/>
              <a:t>.</a:t>
            </a:r>
            <a:endParaRPr dirty="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70" name="Title 1"/>
          <p:cNvSpPr>
            <a:spLocks noGrp="1"/>
          </p:cNvSpPr>
          <p:nvPr>
            <p:ph type="title"/>
          </p:nvPr>
        </p:nvSpPr>
        <p:spPr/>
        <p:txBody>
          <a:bodyPr/>
          <a:p>
            <a:r>
              <a:rPr dirty="0" lang="en-US" smtClean="0"/>
              <a:t>Next….</a:t>
            </a:r>
            <a:endParaRPr dirty="0" lang="en-US"/>
          </a:p>
        </p:txBody>
      </p:sp>
      <p:sp>
        <p:nvSpPr>
          <p:cNvPr id="1048671" name="Content Placeholder 2"/>
          <p:cNvSpPr>
            <a:spLocks noGrp="1"/>
          </p:cNvSpPr>
          <p:nvPr>
            <p:ph sz="quarter" idx="1"/>
          </p:nvPr>
        </p:nvSpPr>
        <p:spPr/>
        <p:txBody>
          <a:bodyPr>
            <a:normAutofit/>
          </a:bodyPr>
          <a:p>
            <a:pPr algn="just">
              <a:buNone/>
            </a:pPr>
            <a:r>
              <a:rPr dirty="0" lang="en-US" smtClean="0"/>
              <a:t>	</a:t>
            </a:r>
            <a:r>
              <a:rPr dirty="0" lang="en-US" err="1" smtClean="0"/>
              <a:t>Kompetensi</a:t>
            </a:r>
            <a:r>
              <a:rPr dirty="0" lang="en-US" smtClean="0"/>
              <a:t> </a:t>
            </a:r>
            <a:r>
              <a:rPr dirty="0" lang="en-US" err="1" smtClean="0"/>
              <a:t>ke</a:t>
            </a:r>
            <a:r>
              <a:rPr dirty="0" lang="en-US" smtClean="0"/>
              <a:t> 3: </a:t>
            </a:r>
            <a:r>
              <a:rPr dirty="0" lang="en-US" err="1" smtClean="0"/>
              <a:t>Bidan</a:t>
            </a:r>
            <a:r>
              <a:rPr dirty="0" lang="en-US" smtClean="0"/>
              <a:t> </a:t>
            </a:r>
            <a:r>
              <a:rPr dirty="0" lang="en-US" err="1" smtClean="0"/>
              <a:t>memberi</a:t>
            </a:r>
            <a:r>
              <a:rPr dirty="0" lang="en-US" smtClean="0"/>
              <a:t> </a:t>
            </a:r>
            <a:r>
              <a:rPr dirty="0" lang="en-US" err="1" smtClean="0"/>
              <a:t>asuhan</a:t>
            </a:r>
            <a:r>
              <a:rPr dirty="0" lang="en-US" smtClean="0"/>
              <a:t> antenatal </a:t>
            </a:r>
            <a:r>
              <a:rPr dirty="0" lang="en-US" err="1" smtClean="0"/>
              <a:t>bermutu</a:t>
            </a:r>
            <a:r>
              <a:rPr dirty="0" lang="en-US" smtClean="0"/>
              <a:t> </a:t>
            </a:r>
            <a:r>
              <a:rPr dirty="0" lang="en-US" err="1" smtClean="0"/>
              <a:t>tinggi</a:t>
            </a:r>
            <a:r>
              <a:rPr dirty="0" lang="en-US" smtClean="0"/>
              <a:t> </a:t>
            </a:r>
            <a:r>
              <a:rPr dirty="0" lang="en-US" err="1" smtClean="0"/>
              <a:t>untuk</a:t>
            </a:r>
            <a:r>
              <a:rPr dirty="0" lang="en-US" smtClean="0"/>
              <a:t> </a:t>
            </a:r>
            <a:r>
              <a:rPr dirty="0" lang="en-US" err="1" smtClean="0"/>
              <a:t>mengoptimalkan</a:t>
            </a:r>
            <a:r>
              <a:rPr dirty="0" lang="en-US" smtClean="0"/>
              <a:t> </a:t>
            </a:r>
            <a:r>
              <a:rPr dirty="0" lang="en-US" err="1" smtClean="0"/>
              <a:t>kesehatan</a:t>
            </a:r>
            <a:r>
              <a:rPr dirty="0" lang="en-US" smtClean="0"/>
              <a:t> </a:t>
            </a:r>
            <a:r>
              <a:rPr dirty="0" lang="en-US" err="1" smtClean="0"/>
              <a:t>selama</a:t>
            </a:r>
            <a:r>
              <a:rPr dirty="0" lang="en-US" smtClean="0"/>
              <a:t> </a:t>
            </a:r>
            <a:r>
              <a:rPr dirty="0" lang="en-US" err="1" smtClean="0"/>
              <a:t>kehamilan</a:t>
            </a:r>
            <a:r>
              <a:rPr dirty="0" lang="en-US" smtClean="0"/>
              <a:t> yang </a:t>
            </a:r>
            <a:r>
              <a:rPr dirty="0" lang="en-US" err="1" smtClean="0"/>
              <a:t>meliputi</a:t>
            </a:r>
            <a:r>
              <a:rPr dirty="0" lang="en-US" smtClean="0"/>
              <a:t/>
            </a:r>
            <a:br>
              <a:rPr dirty="0" lang="en-US" smtClean="0"/>
            </a:br>
            <a:r>
              <a:rPr dirty="0" lang="en-US" err="1" smtClean="0"/>
              <a:t>deteksi</a:t>
            </a:r>
            <a:r>
              <a:rPr dirty="0" lang="en-US" smtClean="0"/>
              <a:t> </a:t>
            </a:r>
            <a:r>
              <a:rPr dirty="0" lang="en-US" err="1" smtClean="0"/>
              <a:t>dini</a:t>
            </a:r>
            <a:r>
              <a:rPr dirty="0" lang="en-US" smtClean="0"/>
              <a:t>, </a:t>
            </a:r>
            <a:r>
              <a:rPr dirty="0" lang="en-US" err="1" smtClean="0"/>
              <a:t>pengobatan</a:t>
            </a:r>
            <a:r>
              <a:rPr dirty="0" lang="en-US" smtClean="0"/>
              <a:t> </a:t>
            </a:r>
            <a:r>
              <a:rPr dirty="0" lang="en-US" err="1" smtClean="0"/>
              <a:t>atau</a:t>
            </a:r>
            <a:r>
              <a:rPr dirty="0" lang="en-US" smtClean="0"/>
              <a:t> </a:t>
            </a:r>
            <a:r>
              <a:rPr dirty="0" lang="en-US" err="1" smtClean="0"/>
              <a:t>rujukan</a:t>
            </a:r>
            <a:r>
              <a:rPr dirty="0" lang="en-US" smtClean="0"/>
              <a:t>.</a:t>
            </a:r>
          </a:p>
          <a:p>
            <a:pPr algn="just">
              <a:buNone/>
            </a:pPr>
            <a:r>
              <a:rPr dirty="0" lang="en-US" smtClean="0"/>
              <a:t>	</a:t>
            </a:r>
            <a:endParaRPr dirty="0" lang="en-US" smtClean="0"/>
          </a:p>
          <a:p>
            <a:pPr algn="just">
              <a:buNone/>
            </a:pPr>
            <a:r>
              <a:rPr dirty="0" lang="en-US" smtClean="0"/>
              <a:t>	</a:t>
            </a:r>
            <a:r>
              <a:rPr dirty="0" lang="en-US" err="1" smtClean="0"/>
              <a:t>Kompetensi</a:t>
            </a:r>
            <a:r>
              <a:rPr dirty="0" lang="en-US" smtClean="0"/>
              <a:t> </a:t>
            </a:r>
            <a:r>
              <a:rPr dirty="0" lang="en-US" err="1" smtClean="0"/>
              <a:t>ke</a:t>
            </a:r>
            <a:r>
              <a:rPr dirty="0" lang="en-US" smtClean="0"/>
              <a:t> 4: </a:t>
            </a:r>
            <a:r>
              <a:rPr dirty="0" lang="en-US" err="1" smtClean="0"/>
              <a:t>Bidan</a:t>
            </a:r>
            <a:r>
              <a:rPr dirty="0" lang="en-US" smtClean="0"/>
              <a:t> </a:t>
            </a:r>
            <a:r>
              <a:rPr dirty="0" lang="en-US" err="1" smtClean="0"/>
              <a:t>memberikan</a:t>
            </a:r>
            <a:r>
              <a:rPr dirty="0" lang="en-US" smtClean="0"/>
              <a:t> </a:t>
            </a:r>
            <a:r>
              <a:rPr dirty="0" lang="en-US" err="1" smtClean="0"/>
              <a:t>asuhan</a:t>
            </a:r>
            <a:r>
              <a:rPr dirty="0" lang="en-US" smtClean="0"/>
              <a:t> yang </a:t>
            </a:r>
            <a:r>
              <a:rPr dirty="0" lang="en-US" err="1" smtClean="0"/>
              <a:t>bermutu</a:t>
            </a:r>
            <a:r>
              <a:rPr dirty="0" lang="en-US" smtClean="0"/>
              <a:t> </a:t>
            </a:r>
            <a:r>
              <a:rPr dirty="0" lang="en-US" err="1" smtClean="0"/>
              <a:t>tinggi</a:t>
            </a:r>
            <a:r>
              <a:rPr dirty="0" lang="en-US" smtClean="0"/>
              <a:t>, </a:t>
            </a:r>
            <a:r>
              <a:rPr dirty="0" lang="en-US" err="1" smtClean="0"/>
              <a:t>tanggap</a:t>
            </a:r>
            <a:r>
              <a:rPr dirty="0" lang="en-US" smtClean="0"/>
              <a:t> </a:t>
            </a:r>
            <a:r>
              <a:rPr dirty="0" lang="en-US" err="1" smtClean="0"/>
              <a:t>terhadap</a:t>
            </a:r>
            <a:r>
              <a:rPr dirty="0" lang="en-US" smtClean="0"/>
              <a:t> </a:t>
            </a:r>
            <a:r>
              <a:rPr dirty="0" lang="en-US" err="1" smtClean="0"/>
              <a:t>kebudayaan</a:t>
            </a:r>
            <a:r>
              <a:rPr dirty="0" lang="en-US" smtClean="0"/>
              <a:t> </a:t>
            </a:r>
            <a:r>
              <a:rPr dirty="0" lang="en-US" err="1" smtClean="0"/>
              <a:t>setempat</a:t>
            </a:r>
            <a:r>
              <a:rPr dirty="0" lang="en-US" smtClean="0"/>
              <a:t> </a:t>
            </a:r>
            <a:r>
              <a:rPr dirty="0" lang="en-US" err="1" smtClean="0"/>
              <a:t>selama</a:t>
            </a:r>
            <a:r>
              <a:rPr dirty="0" lang="en-US" smtClean="0"/>
              <a:t> </a:t>
            </a:r>
            <a:r>
              <a:rPr dirty="0" lang="en-US" err="1" smtClean="0"/>
              <a:t>persalinan</a:t>
            </a:r>
            <a:r>
              <a:rPr dirty="0" lang="en-US" smtClean="0"/>
              <a:t>, </a:t>
            </a:r>
            <a:r>
              <a:rPr dirty="0" lang="en-US" err="1" smtClean="0"/>
              <a:t>memimpin</a:t>
            </a:r>
            <a:r>
              <a:rPr dirty="0" lang="en-US" smtClean="0"/>
              <a:t> </a:t>
            </a:r>
            <a:r>
              <a:rPr dirty="0" lang="en-US" err="1" smtClean="0"/>
              <a:t>suatu</a:t>
            </a:r>
            <a:r>
              <a:rPr dirty="0" lang="en-US" smtClean="0"/>
              <a:t> </a:t>
            </a:r>
            <a:r>
              <a:rPr dirty="0" lang="en-US" err="1" smtClean="0"/>
              <a:t>persalinan</a:t>
            </a:r>
            <a:r>
              <a:rPr dirty="0" lang="en-US" smtClean="0"/>
              <a:t> yang </a:t>
            </a:r>
            <a:r>
              <a:rPr dirty="0" lang="en-US" err="1" smtClean="0"/>
              <a:t>bersih</a:t>
            </a:r>
            <a:r>
              <a:rPr dirty="0" lang="en-US" smtClean="0"/>
              <a:t> </a:t>
            </a:r>
            <a:r>
              <a:rPr dirty="0" lang="en-US" err="1" smtClean="0"/>
              <a:t>dan</a:t>
            </a:r>
            <a:r>
              <a:rPr dirty="0" lang="en-US" smtClean="0"/>
              <a:t> </a:t>
            </a:r>
            <a:r>
              <a:rPr dirty="0" lang="en-US" err="1" smtClean="0"/>
              <a:t>aman</a:t>
            </a:r>
            <a:r>
              <a:rPr dirty="0" lang="en-US" smtClean="0"/>
              <a:t>, </a:t>
            </a:r>
            <a:r>
              <a:rPr dirty="0" lang="en-US" err="1" smtClean="0"/>
              <a:t>menangani</a:t>
            </a:r>
            <a:r>
              <a:rPr dirty="0" lang="en-US" smtClean="0"/>
              <a:t> </a:t>
            </a:r>
            <a:r>
              <a:rPr dirty="0" lang="en-US" err="1" smtClean="0"/>
              <a:t>situasi</a:t>
            </a:r>
            <a:r>
              <a:rPr dirty="0" lang="en-US" smtClean="0"/>
              <a:t> </a:t>
            </a:r>
            <a:r>
              <a:rPr dirty="0" lang="en-US" err="1" smtClean="0"/>
              <a:t>kegawat</a:t>
            </a:r>
            <a:r>
              <a:rPr dirty="0" lang="en-US" smtClean="0"/>
              <a:t> </a:t>
            </a:r>
            <a:r>
              <a:rPr dirty="0" lang="en-US" err="1" smtClean="0"/>
              <a:t>daruratan</a:t>
            </a:r>
            <a:r>
              <a:rPr dirty="0" lang="en-US" smtClean="0"/>
              <a:t> </a:t>
            </a:r>
            <a:r>
              <a:rPr dirty="0" lang="en-US" err="1" smtClean="0"/>
              <a:t>tertentu</a:t>
            </a:r>
            <a:r>
              <a:rPr dirty="0" lang="en-US" smtClean="0"/>
              <a:t> </a:t>
            </a:r>
            <a:r>
              <a:rPr dirty="0" lang="en-US" err="1" smtClean="0"/>
              <a:t>untuk</a:t>
            </a:r>
            <a:r>
              <a:rPr dirty="0" lang="en-US" smtClean="0"/>
              <a:t> </a:t>
            </a:r>
            <a:r>
              <a:rPr dirty="0" lang="en-US" err="1" smtClean="0"/>
              <a:t>mengoptimalkan</a:t>
            </a:r>
            <a:r>
              <a:rPr dirty="0" lang="en-US" smtClean="0"/>
              <a:t> </a:t>
            </a:r>
            <a:r>
              <a:rPr dirty="0" lang="en-US" err="1" smtClean="0"/>
              <a:t>kesehatan</a:t>
            </a:r>
            <a:r>
              <a:rPr dirty="0" lang="en-US" smtClean="0"/>
              <a:t> </a:t>
            </a:r>
            <a:r>
              <a:rPr dirty="0" lang="en-US" err="1" smtClean="0"/>
              <a:t>wanita</a:t>
            </a:r>
            <a:r>
              <a:rPr dirty="0" lang="en-US" smtClean="0"/>
              <a:t> </a:t>
            </a:r>
            <a:r>
              <a:rPr dirty="0" lang="en-US" err="1" smtClean="0"/>
              <a:t>dan</a:t>
            </a:r>
            <a:r>
              <a:rPr dirty="0" lang="en-US" smtClean="0"/>
              <a:t> </a:t>
            </a:r>
            <a:r>
              <a:rPr dirty="0" lang="en-US" err="1" smtClean="0"/>
              <a:t>bayinya</a:t>
            </a:r>
            <a:r>
              <a:rPr dirty="0" lang="en-US" smtClean="0"/>
              <a:t> </a:t>
            </a:r>
            <a:r>
              <a:rPr dirty="0" lang="en-US" smtClean="0"/>
              <a:t>yang </a:t>
            </a:r>
            <a:r>
              <a:rPr dirty="0" lang="en-US" err="1" smtClean="0"/>
              <a:t>baru</a:t>
            </a:r>
            <a:r>
              <a:rPr dirty="0" lang="en-US" smtClean="0"/>
              <a:t> </a:t>
            </a:r>
            <a:r>
              <a:rPr dirty="0" lang="en-US" err="1" smtClean="0"/>
              <a:t>lahir</a:t>
            </a:r>
            <a:r>
              <a:rPr dirty="0" lang="en-US" smtClean="0"/>
              <a:t>.</a:t>
            </a:r>
          </a:p>
          <a:p>
            <a:pPr algn="just"/>
            <a:endParaRPr dirty="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72" name="Title 1"/>
          <p:cNvSpPr>
            <a:spLocks noGrp="1"/>
          </p:cNvSpPr>
          <p:nvPr>
            <p:ph type="title"/>
          </p:nvPr>
        </p:nvSpPr>
        <p:spPr/>
        <p:txBody>
          <a:bodyPr/>
          <a:p>
            <a:endParaRPr lang="en-US"/>
          </a:p>
        </p:txBody>
      </p:sp>
      <p:sp>
        <p:nvSpPr>
          <p:cNvPr id="1048673" name="Content Placeholder 2"/>
          <p:cNvSpPr>
            <a:spLocks noGrp="1"/>
          </p:cNvSpPr>
          <p:nvPr>
            <p:ph sz="quarter" idx="1"/>
          </p:nvPr>
        </p:nvSpPr>
        <p:spPr/>
        <p:txBody>
          <a:bodyPr>
            <a:normAutofit/>
          </a:bodyPr>
          <a:p>
            <a:pPr algn="just"/>
            <a:r>
              <a:rPr dirty="0" lang="en-US" err="1" smtClean="0"/>
              <a:t>Kompetensi</a:t>
            </a:r>
            <a:r>
              <a:rPr dirty="0" lang="en-US" smtClean="0"/>
              <a:t> </a:t>
            </a:r>
            <a:r>
              <a:rPr dirty="0" lang="en-US" err="1" smtClean="0"/>
              <a:t>ke</a:t>
            </a:r>
            <a:r>
              <a:rPr dirty="0" lang="en-US" smtClean="0"/>
              <a:t> 5 </a:t>
            </a:r>
            <a:r>
              <a:rPr dirty="0" lang="en-US" err="1" smtClean="0"/>
              <a:t>yaitu</a:t>
            </a:r>
            <a:r>
              <a:rPr dirty="0" lang="en-US" smtClean="0"/>
              <a:t>: </a:t>
            </a:r>
            <a:r>
              <a:rPr dirty="0" lang="en-US" err="1" smtClean="0"/>
              <a:t>Bidan</a:t>
            </a:r>
            <a:r>
              <a:rPr dirty="0" lang="en-US" smtClean="0"/>
              <a:t> </a:t>
            </a:r>
            <a:r>
              <a:rPr dirty="0" lang="en-US" err="1" smtClean="0"/>
              <a:t>memberikan</a:t>
            </a:r>
            <a:r>
              <a:rPr dirty="0" lang="en-US" smtClean="0"/>
              <a:t> </a:t>
            </a:r>
            <a:r>
              <a:rPr dirty="0" lang="en-US" err="1" smtClean="0"/>
              <a:t>asuhan</a:t>
            </a:r>
            <a:r>
              <a:rPr dirty="0" lang="en-US" smtClean="0"/>
              <a:t> </a:t>
            </a:r>
            <a:r>
              <a:rPr dirty="0" lang="en-US" err="1" smtClean="0"/>
              <a:t>pada</a:t>
            </a:r>
            <a:r>
              <a:rPr dirty="0" lang="en-US" smtClean="0"/>
              <a:t> </a:t>
            </a:r>
            <a:r>
              <a:rPr dirty="0" lang="en-US" err="1" smtClean="0"/>
              <a:t>ibu</a:t>
            </a:r>
            <a:r>
              <a:rPr dirty="0" lang="en-US" smtClean="0"/>
              <a:t> </a:t>
            </a:r>
            <a:r>
              <a:rPr dirty="0" lang="en-US" err="1" smtClean="0"/>
              <a:t>nifas</a:t>
            </a:r>
            <a:r>
              <a:rPr dirty="0" lang="en-US" smtClean="0"/>
              <a:t> </a:t>
            </a:r>
            <a:r>
              <a:rPr dirty="0" lang="en-US" err="1" smtClean="0"/>
              <a:t>dan</a:t>
            </a:r>
            <a:r>
              <a:rPr dirty="0" lang="en-US" smtClean="0"/>
              <a:t> </a:t>
            </a:r>
            <a:r>
              <a:rPr dirty="0" lang="en-US" err="1" smtClean="0"/>
              <a:t>menyusui</a:t>
            </a:r>
            <a:r>
              <a:rPr dirty="0" lang="en-US" smtClean="0"/>
              <a:t> </a:t>
            </a:r>
            <a:r>
              <a:rPr dirty="0" lang="en-US" smtClean="0"/>
              <a:t>yang </a:t>
            </a:r>
            <a:r>
              <a:rPr dirty="0" lang="en-US" err="1" smtClean="0"/>
              <a:t>bermutu</a:t>
            </a:r>
            <a:r>
              <a:rPr dirty="0" lang="en-US" smtClean="0"/>
              <a:t> </a:t>
            </a:r>
            <a:r>
              <a:rPr dirty="0" lang="en-US" err="1" smtClean="0"/>
              <a:t>tinggi</a:t>
            </a:r>
            <a:r>
              <a:rPr dirty="0" lang="en-US" smtClean="0"/>
              <a:t>, </a:t>
            </a:r>
            <a:r>
              <a:rPr dirty="0" lang="en-US" err="1" smtClean="0"/>
              <a:t>tanggap</a:t>
            </a:r>
            <a:r>
              <a:rPr dirty="0" lang="en-US" smtClean="0"/>
              <a:t> </a:t>
            </a:r>
            <a:r>
              <a:rPr dirty="0" lang="en-US" err="1" smtClean="0"/>
              <a:t>terhadap</a:t>
            </a:r>
            <a:r>
              <a:rPr dirty="0" lang="en-US" smtClean="0"/>
              <a:t> </a:t>
            </a:r>
            <a:r>
              <a:rPr dirty="0" lang="en-US" err="1" smtClean="0"/>
              <a:t>budaya</a:t>
            </a:r>
            <a:r>
              <a:rPr dirty="0" lang="en-US" smtClean="0"/>
              <a:t> </a:t>
            </a:r>
            <a:r>
              <a:rPr dirty="0" lang="en-US" err="1" smtClean="0"/>
              <a:t>setempat</a:t>
            </a:r>
            <a:r>
              <a:rPr dirty="0" lang="en-US" smtClean="0"/>
              <a:t>.</a:t>
            </a:r>
          </a:p>
          <a:p>
            <a:pPr algn="just">
              <a:buNone/>
            </a:pPr>
            <a:endParaRPr dirty="0" lang="en-US" smtClean="0"/>
          </a:p>
          <a:p>
            <a:pPr algn="just"/>
            <a:r>
              <a:rPr dirty="0" lang="en-US" err="1" smtClean="0"/>
              <a:t>Kompetensi</a:t>
            </a:r>
            <a:r>
              <a:rPr dirty="0" lang="en-US" smtClean="0"/>
              <a:t> </a:t>
            </a:r>
            <a:r>
              <a:rPr dirty="0" lang="en-US" err="1" smtClean="0"/>
              <a:t>ke</a:t>
            </a:r>
            <a:r>
              <a:rPr dirty="0" lang="en-US" smtClean="0"/>
              <a:t> 6: </a:t>
            </a:r>
            <a:r>
              <a:rPr dirty="0" lang="en-US" err="1" smtClean="0"/>
              <a:t>Bidan</a:t>
            </a:r>
            <a:r>
              <a:rPr dirty="0" lang="en-US" smtClean="0"/>
              <a:t> </a:t>
            </a:r>
            <a:r>
              <a:rPr dirty="0" lang="en-US" err="1" smtClean="0"/>
              <a:t>memberikan</a:t>
            </a:r>
            <a:r>
              <a:rPr dirty="0" lang="en-US" smtClean="0"/>
              <a:t> </a:t>
            </a:r>
            <a:r>
              <a:rPr dirty="0" lang="en-US" err="1" smtClean="0"/>
              <a:t>asuhan</a:t>
            </a:r>
            <a:r>
              <a:rPr dirty="0" lang="en-US" smtClean="0"/>
              <a:t> yang </a:t>
            </a:r>
            <a:r>
              <a:rPr dirty="0" lang="en-US" err="1" smtClean="0"/>
              <a:t>bermutu</a:t>
            </a:r>
            <a:r>
              <a:rPr dirty="0" lang="en-US" smtClean="0"/>
              <a:t> </a:t>
            </a:r>
            <a:r>
              <a:rPr dirty="0" lang="en-US" err="1" smtClean="0"/>
              <a:t>tinggi</a:t>
            </a:r>
            <a:r>
              <a:rPr dirty="0" lang="en-US" smtClean="0"/>
              <a:t>, </a:t>
            </a:r>
            <a:r>
              <a:rPr dirty="0" lang="en-US" err="1" smtClean="0"/>
              <a:t>komprenshensif</a:t>
            </a:r>
            <a:r>
              <a:rPr dirty="0" lang="en-US" smtClean="0"/>
              <a:t> </a:t>
            </a:r>
            <a:r>
              <a:rPr dirty="0" lang="en-US" err="1" smtClean="0"/>
              <a:t>pada</a:t>
            </a:r>
            <a:r>
              <a:rPr dirty="0" lang="en-US" smtClean="0"/>
              <a:t> </a:t>
            </a:r>
            <a:r>
              <a:rPr dirty="0" lang="en-US" err="1" smtClean="0"/>
              <a:t>bayi</a:t>
            </a:r>
            <a:r>
              <a:rPr dirty="0" lang="en-US" smtClean="0"/>
              <a:t> </a:t>
            </a:r>
            <a:r>
              <a:rPr dirty="0" lang="en-US" err="1" smtClean="0"/>
              <a:t>baru</a:t>
            </a:r>
            <a:r>
              <a:rPr dirty="0" lang="en-US" smtClean="0"/>
              <a:t> </a:t>
            </a:r>
            <a:r>
              <a:rPr dirty="0" lang="en-US" err="1" smtClean="0"/>
              <a:t>lahir</a:t>
            </a:r>
            <a:r>
              <a:rPr dirty="0" lang="en-US" smtClean="0"/>
              <a:t> </a:t>
            </a:r>
            <a:r>
              <a:rPr dirty="0" lang="en-US" err="1" smtClean="0"/>
              <a:t>sehat</a:t>
            </a:r>
            <a:r>
              <a:rPr dirty="0" lang="en-US" smtClean="0"/>
              <a:t>, </a:t>
            </a:r>
            <a:r>
              <a:rPr dirty="0" lang="en-US" err="1" smtClean="0"/>
              <a:t>sampai</a:t>
            </a:r>
            <a:r>
              <a:rPr dirty="0" lang="en-US" smtClean="0"/>
              <a:t> </a:t>
            </a:r>
            <a:r>
              <a:rPr dirty="0" lang="en-US" err="1" smtClean="0"/>
              <a:t>dengan</a:t>
            </a:r>
            <a:r>
              <a:rPr dirty="0" lang="en-US" smtClean="0"/>
              <a:t> </a:t>
            </a:r>
            <a:r>
              <a:rPr dirty="0" lang="en-US" err="1" smtClean="0"/>
              <a:t>umur</a:t>
            </a:r>
            <a:r>
              <a:rPr dirty="0" lang="en-US" smtClean="0"/>
              <a:t> </a:t>
            </a:r>
            <a:r>
              <a:rPr dirty="0" lang="en-US" smtClean="0"/>
              <a:t>1 </a:t>
            </a:r>
            <a:r>
              <a:rPr dirty="0" lang="en-US" err="1" smtClean="0"/>
              <a:t>bulan</a:t>
            </a:r>
            <a:r>
              <a:rPr dirty="0" lang="en-US" smtClean="0"/>
              <a:t>.</a:t>
            </a:r>
            <a:br>
              <a:rPr dirty="0" lang="en-US" smtClean="0"/>
            </a:br>
            <a:endParaRPr dirty="0" lang="en-US" smtClean="0"/>
          </a:p>
          <a:p>
            <a:pPr algn="just"/>
            <a:r>
              <a:rPr dirty="0" lang="en-US" err="1" smtClean="0"/>
              <a:t>Kompetensi</a:t>
            </a:r>
            <a:r>
              <a:rPr dirty="0" lang="en-US" smtClean="0"/>
              <a:t> </a:t>
            </a:r>
            <a:r>
              <a:rPr dirty="0" lang="en-US" err="1" smtClean="0"/>
              <a:t>ke</a:t>
            </a:r>
            <a:r>
              <a:rPr dirty="0" lang="en-US" smtClean="0"/>
              <a:t> 7 </a:t>
            </a:r>
            <a:r>
              <a:rPr dirty="0" lang="en-US" err="1" smtClean="0"/>
              <a:t>yaitu</a:t>
            </a:r>
            <a:r>
              <a:rPr dirty="0" lang="en-US" smtClean="0"/>
              <a:t>: </a:t>
            </a:r>
            <a:r>
              <a:rPr dirty="0" lang="en-US" err="1" smtClean="0"/>
              <a:t>Bidan</a:t>
            </a:r>
            <a:r>
              <a:rPr dirty="0" lang="en-US" smtClean="0"/>
              <a:t> </a:t>
            </a:r>
            <a:r>
              <a:rPr dirty="0" lang="en-US" err="1" smtClean="0"/>
              <a:t>memberikan</a:t>
            </a:r>
            <a:r>
              <a:rPr dirty="0" lang="en-US" smtClean="0"/>
              <a:t> </a:t>
            </a:r>
            <a:r>
              <a:rPr dirty="0" lang="en-US" err="1" smtClean="0"/>
              <a:t>asuhan</a:t>
            </a:r>
            <a:r>
              <a:rPr dirty="0" lang="en-US" smtClean="0"/>
              <a:t> </a:t>
            </a:r>
            <a:r>
              <a:rPr dirty="0" lang="en-US" smtClean="0"/>
              <a:t>yang </a:t>
            </a:r>
            <a:r>
              <a:rPr dirty="0" lang="en-US" err="1" smtClean="0"/>
              <a:t>bermutu</a:t>
            </a:r>
            <a:r>
              <a:rPr dirty="0" lang="en-US" smtClean="0"/>
              <a:t> </a:t>
            </a:r>
            <a:r>
              <a:rPr dirty="0" lang="en-US" err="1" smtClean="0"/>
              <a:t>tinggi</a:t>
            </a:r>
            <a:r>
              <a:rPr dirty="0" lang="en-US" smtClean="0"/>
              <a:t>, </a:t>
            </a:r>
            <a:r>
              <a:rPr dirty="0" lang="en-US" err="1" smtClean="0"/>
              <a:t>komprehensif</a:t>
            </a:r>
            <a:r>
              <a:rPr dirty="0" lang="en-US" smtClean="0"/>
              <a:t> </a:t>
            </a:r>
            <a:r>
              <a:rPr dirty="0" lang="en-US" err="1" smtClean="0"/>
              <a:t>pada</a:t>
            </a:r>
            <a:r>
              <a:rPr dirty="0" lang="en-US" smtClean="0"/>
              <a:t> </a:t>
            </a:r>
            <a:r>
              <a:rPr dirty="0" lang="en-US" err="1" smtClean="0"/>
              <a:t>bayi</a:t>
            </a:r>
            <a:r>
              <a:rPr dirty="0" lang="en-US" smtClean="0"/>
              <a:t> </a:t>
            </a:r>
            <a:r>
              <a:rPr dirty="0" lang="en-US" err="1" smtClean="0"/>
              <a:t>dan</a:t>
            </a:r>
            <a:r>
              <a:rPr dirty="0" lang="en-US" smtClean="0"/>
              <a:t> </a:t>
            </a:r>
            <a:r>
              <a:rPr dirty="0" lang="en-US" err="1" smtClean="0"/>
              <a:t>balita</a:t>
            </a:r>
            <a:r>
              <a:rPr dirty="0" lang="en-US" smtClean="0"/>
              <a:t> </a:t>
            </a:r>
            <a:r>
              <a:rPr dirty="0" lang="en-US" err="1" smtClean="0"/>
              <a:t>sehat</a:t>
            </a:r>
            <a:r>
              <a:rPr dirty="0" lang="en-US" smtClean="0"/>
              <a:t> (1 </a:t>
            </a:r>
            <a:r>
              <a:rPr dirty="0" lang="en-US" err="1" smtClean="0"/>
              <a:t>bln</a:t>
            </a:r>
            <a:r>
              <a:rPr dirty="0" lang="en-US" smtClean="0"/>
              <a:t> - 5 </a:t>
            </a:r>
            <a:r>
              <a:rPr dirty="0" lang="en-US" err="1" smtClean="0"/>
              <a:t>thn</a:t>
            </a:r>
            <a:r>
              <a:rPr dirty="0" lang="en-US" smtClean="0"/>
              <a:t>).</a:t>
            </a:r>
            <a:endParaRPr dirty="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74" name="Title 1"/>
          <p:cNvSpPr>
            <a:spLocks noGrp="1"/>
          </p:cNvSpPr>
          <p:nvPr>
            <p:ph type="title"/>
          </p:nvPr>
        </p:nvSpPr>
        <p:spPr/>
        <p:txBody>
          <a:bodyPr/>
          <a:p>
            <a:r>
              <a:rPr dirty="0" lang="en-US" smtClean="0"/>
              <a:t>NEXT…</a:t>
            </a:r>
            <a:endParaRPr dirty="0" lang="en-US"/>
          </a:p>
        </p:txBody>
      </p:sp>
      <p:sp>
        <p:nvSpPr>
          <p:cNvPr id="1048675" name="Content Placeholder 2"/>
          <p:cNvSpPr>
            <a:spLocks noGrp="1"/>
          </p:cNvSpPr>
          <p:nvPr>
            <p:ph sz="quarter" idx="1"/>
          </p:nvPr>
        </p:nvSpPr>
        <p:spPr/>
        <p:txBody>
          <a:bodyPr/>
          <a:p>
            <a:pPr algn="just">
              <a:buNone/>
            </a:pPr>
            <a:r>
              <a:rPr dirty="0" lang="en-US" smtClean="0"/>
              <a:t>	</a:t>
            </a:r>
            <a:r>
              <a:rPr dirty="0" lang="en-US" err="1" smtClean="0"/>
              <a:t>Kompetensi</a:t>
            </a:r>
            <a:r>
              <a:rPr dirty="0" lang="en-US" smtClean="0"/>
              <a:t> </a:t>
            </a:r>
            <a:r>
              <a:rPr dirty="0" lang="en-US" err="1" smtClean="0"/>
              <a:t>ke</a:t>
            </a:r>
            <a:r>
              <a:rPr dirty="0" lang="en-US" smtClean="0"/>
              <a:t> 8 </a:t>
            </a:r>
            <a:r>
              <a:rPr dirty="0" lang="en-US" err="1" smtClean="0"/>
              <a:t>yaitu</a:t>
            </a:r>
            <a:r>
              <a:rPr dirty="0" lang="en-US" smtClean="0"/>
              <a:t>: </a:t>
            </a:r>
            <a:r>
              <a:rPr dirty="0" lang="en-US" err="1" smtClean="0"/>
              <a:t>Bidan</a:t>
            </a:r>
            <a:r>
              <a:rPr dirty="0" lang="en-US" smtClean="0"/>
              <a:t> </a:t>
            </a:r>
            <a:r>
              <a:rPr dirty="0" lang="en-US" err="1" smtClean="0"/>
              <a:t>memberikan</a:t>
            </a:r>
            <a:r>
              <a:rPr dirty="0" lang="en-US" smtClean="0"/>
              <a:t> </a:t>
            </a:r>
            <a:r>
              <a:rPr dirty="0" lang="en-US" err="1" smtClean="0"/>
              <a:t>asuhan</a:t>
            </a:r>
            <a:r>
              <a:rPr dirty="0" lang="en-US" smtClean="0"/>
              <a:t> yang </a:t>
            </a:r>
            <a:r>
              <a:rPr dirty="0" lang="en-US" err="1" smtClean="0"/>
              <a:t>bermutu</a:t>
            </a:r>
            <a:r>
              <a:rPr dirty="0" lang="en-US" smtClean="0"/>
              <a:t> </a:t>
            </a:r>
            <a:r>
              <a:rPr dirty="0" lang="en-US" err="1" smtClean="0"/>
              <a:t>tinggi</a:t>
            </a:r>
            <a:r>
              <a:rPr dirty="0" lang="en-US" smtClean="0"/>
              <a:t>, </a:t>
            </a:r>
            <a:r>
              <a:rPr dirty="0" lang="en-US" err="1" smtClean="0"/>
              <a:t>komprehensif</a:t>
            </a:r>
            <a:r>
              <a:rPr dirty="0" lang="en-US" smtClean="0"/>
              <a:t> </a:t>
            </a:r>
            <a:r>
              <a:rPr dirty="0" lang="en-US" err="1" smtClean="0"/>
              <a:t>pada</a:t>
            </a:r>
            <a:r>
              <a:rPr dirty="0" lang="en-US" smtClean="0"/>
              <a:t> </a:t>
            </a:r>
            <a:r>
              <a:rPr dirty="0" lang="en-US" err="1" smtClean="0"/>
              <a:t>keluarga</a:t>
            </a:r>
            <a:r>
              <a:rPr dirty="0" lang="en-US" smtClean="0"/>
              <a:t>, </a:t>
            </a:r>
            <a:r>
              <a:rPr dirty="0" lang="en-US" err="1" smtClean="0"/>
              <a:t>kelompok</a:t>
            </a:r>
            <a:r>
              <a:rPr dirty="0" lang="en-US" smtClean="0"/>
              <a:t> </a:t>
            </a:r>
            <a:r>
              <a:rPr dirty="0" lang="en-US" err="1" smtClean="0"/>
              <a:t>dan</a:t>
            </a:r>
            <a:r>
              <a:rPr dirty="0" lang="en-US" smtClean="0"/>
              <a:t> </a:t>
            </a:r>
            <a:r>
              <a:rPr dirty="0" lang="en-US" err="1" smtClean="0"/>
              <a:t>masyarakat</a:t>
            </a:r>
            <a:r>
              <a:rPr dirty="0" lang="en-US" smtClean="0"/>
              <a:t> </a:t>
            </a:r>
            <a:r>
              <a:rPr dirty="0" lang="en-US" err="1" smtClean="0"/>
              <a:t>sesuai</a:t>
            </a:r>
            <a:r>
              <a:rPr dirty="0" lang="en-US" smtClean="0"/>
              <a:t> </a:t>
            </a:r>
            <a:r>
              <a:rPr dirty="0" lang="en-US" err="1" smtClean="0"/>
              <a:t>budaya</a:t>
            </a:r>
            <a:r>
              <a:rPr dirty="0" lang="en-US" smtClean="0"/>
              <a:t> </a:t>
            </a:r>
            <a:r>
              <a:rPr dirty="0" lang="en-US" err="1" smtClean="0"/>
              <a:t>setempat</a:t>
            </a:r>
            <a:r>
              <a:rPr dirty="0" lang="en-US" smtClean="0"/>
              <a:t>.</a:t>
            </a:r>
          </a:p>
          <a:p>
            <a:pPr algn="just">
              <a:buNone/>
            </a:pPr>
            <a:endParaRPr dirty="0" lang="en-US" smtClean="0"/>
          </a:p>
          <a:p>
            <a:pPr algn="just">
              <a:buNone/>
            </a:pPr>
            <a:r>
              <a:rPr dirty="0" lang="en-US" smtClean="0"/>
              <a:t>	</a:t>
            </a:r>
            <a:r>
              <a:rPr dirty="0" lang="en-US" err="1" smtClean="0"/>
              <a:t>Kompetensi</a:t>
            </a:r>
            <a:r>
              <a:rPr dirty="0" lang="en-US" smtClean="0"/>
              <a:t> </a:t>
            </a:r>
            <a:r>
              <a:rPr dirty="0" lang="en-US" err="1" smtClean="0"/>
              <a:t>ke</a:t>
            </a:r>
            <a:r>
              <a:rPr dirty="0" lang="en-US" smtClean="0"/>
              <a:t> 9 </a:t>
            </a:r>
            <a:r>
              <a:rPr dirty="0" lang="en-US" err="1" smtClean="0"/>
              <a:t>yaitu</a:t>
            </a:r>
            <a:r>
              <a:rPr dirty="0" lang="en-US" smtClean="0"/>
              <a:t>: </a:t>
            </a:r>
            <a:r>
              <a:rPr dirty="0" lang="en-US" err="1" smtClean="0"/>
              <a:t>Bidan</a:t>
            </a:r>
            <a:r>
              <a:rPr dirty="0" lang="en-US" smtClean="0"/>
              <a:t> </a:t>
            </a:r>
            <a:r>
              <a:rPr dirty="0" lang="en-US" err="1" smtClean="0"/>
              <a:t>melaksanakan</a:t>
            </a:r>
            <a:r>
              <a:rPr dirty="0" lang="en-US" smtClean="0"/>
              <a:t> </a:t>
            </a:r>
            <a:r>
              <a:rPr dirty="0" lang="en-US" err="1" smtClean="0"/>
              <a:t>asuhan</a:t>
            </a:r>
            <a:r>
              <a:rPr dirty="0" lang="en-US" smtClean="0"/>
              <a:t> </a:t>
            </a:r>
            <a:r>
              <a:rPr dirty="0" lang="en-US" err="1" smtClean="0"/>
              <a:t>kebidanan</a:t>
            </a:r>
            <a:r>
              <a:rPr dirty="0" lang="en-US" smtClean="0"/>
              <a:t> </a:t>
            </a:r>
            <a:r>
              <a:rPr dirty="0" lang="en-US" err="1" smtClean="0"/>
              <a:t>pada</a:t>
            </a:r>
            <a:r>
              <a:rPr dirty="0" lang="en-US" smtClean="0"/>
              <a:t> </a:t>
            </a:r>
            <a:r>
              <a:rPr dirty="0" lang="en-US" err="1" smtClean="0"/>
              <a:t>wanita</a:t>
            </a:r>
            <a:r>
              <a:rPr dirty="0" lang="en-US" smtClean="0"/>
              <a:t>/</a:t>
            </a:r>
            <a:r>
              <a:rPr dirty="0" lang="en-US" err="1" smtClean="0"/>
              <a:t>ibu</a:t>
            </a:r>
            <a:r>
              <a:rPr dirty="0" lang="en-US" smtClean="0"/>
              <a:t> </a:t>
            </a:r>
            <a:r>
              <a:rPr dirty="0" lang="en-US" err="1" smtClean="0"/>
              <a:t>dengan</a:t>
            </a:r>
            <a:r>
              <a:rPr dirty="0" lang="en-US" smtClean="0"/>
              <a:t> </a:t>
            </a:r>
            <a:r>
              <a:rPr dirty="0" lang="en-US" err="1" smtClean="0"/>
              <a:t>gangguan</a:t>
            </a:r>
            <a:r>
              <a:rPr dirty="0" lang="en-US" smtClean="0"/>
              <a:t> </a:t>
            </a:r>
            <a:r>
              <a:rPr dirty="0" lang="en-US" err="1" smtClean="0"/>
              <a:t>reproduksi</a:t>
            </a:r>
            <a:r>
              <a:rPr dirty="0" lang="en-US" smtClean="0"/>
              <a:t>.</a:t>
            </a:r>
            <a:endParaRPr dirty="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pic>
        <p:nvPicPr>
          <p:cNvPr id="2097157" name="Picture 2" descr="C:\Users\user\Pictures\Foto Kes Ibu\PUS.jpg"/>
          <p:cNvPicPr>
            <a:picLocks noChangeAspect="1" noChangeArrowheads="1"/>
          </p:cNvPicPr>
          <p:nvPr/>
        </p:nvPicPr>
        <p:blipFill>
          <a:blip xmlns:r="http://schemas.openxmlformats.org/officeDocument/2006/relationships" r:embed="rId1" cstate="print"/>
          <a:srcRect/>
          <a:stretch>
            <a:fillRect/>
          </a:stretch>
        </p:blipFill>
        <p:spPr bwMode="auto">
          <a:xfrm>
            <a:off x="71406" y="4857760"/>
            <a:ext cx="1030810" cy="1157290"/>
          </a:xfrm>
          <a:prstGeom prst="rect"/>
          <a:ln>
            <a:noFill/>
          </a:ln>
          <a:effectLst>
            <a:softEdge rad="112500"/>
          </a:effectLst>
        </p:spPr>
      </p:pic>
      <p:sp>
        <p:nvSpPr>
          <p:cNvPr id="1048680" name="Title 3"/>
          <p:cNvSpPr>
            <a:spLocks noGrp="1"/>
          </p:cNvSpPr>
          <p:nvPr>
            <p:ph type="title"/>
          </p:nvPr>
        </p:nvSpPr>
        <p:spPr>
          <a:xfrm>
            <a:off x="228600" y="228600"/>
            <a:ext cx="5445125" cy="715963"/>
          </a:xfrm>
        </p:spPr>
        <p:txBody>
          <a:bodyPr>
            <a:normAutofit fontScale="90000"/>
          </a:bodyPr>
          <a:p>
            <a:pPr eaLnBrk="1" fontAlgn="auto" hangingPunct="1">
              <a:spcAft>
                <a:spcPts val="0"/>
              </a:spcAft>
            </a:pPr>
            <a:r>
              <a:rPr dirty="0" sz="4000" lang="en-US">
                <a:cs typeface="Arial" pitchFamily="34" charset="0"/>
              </a:rPr>
              <a:t/>
            </a:r>
            <a:br>
              <a:rPr dirty="0" sz="4000" lang="en-US">
                <a:cs typeface="Arial" pitchFamily="34" charset="0"/>
              </a:rPr>
            </a:br>
            <a:r>
              <a:rPr dirty="0" sz="4000" lang="id-ID">
                <a:cs typeface="Arial" pitchFamily="34" charset="0"/>
              </a:rPr>
              <a:t>Continuum of Care</a:t>
            </a:r>
          </a:p>
        </p:txBody>
      </p:sp>
      <p:sp>
        <p:nvSpPr>
          <p:cNvPr id="1048681" name="Arc 4"/>
          <p:cNvSpPr/>
          <p:nvPr/>
        </p:nvSpPr>
        <p:spPr>
          <a:xfrm rot="4062382">
            <a:off x="889793" y="-2385218"/>
            <a:ext cx="5580063" cy="9061450"/>
          </a:xfrm>
          <a:prstGeom prst="arc">
            <a:avLst>
              <a:gd name="adj1" fmla="val 16200000"/>
              <a:gd name="adj2" fmla="val 4099930"/>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bIns="45715" lIns="91428" rIns="91428" tIns="45715"/>
          <a:p>
            <a:pPr algn="ctr" fontAlgn="auto">
              <a:spcBef>
                <a:spcPts val="0"/>
              </a:spcBef>
              <a:spcAft>
                <a:spcPts val="0"/>
              </a:spcAft>
            </a:pPr>
            <a:endParaRPr dirty="0" lang="id-ID"/>
          </a:p>
        </p:txBody>
      </p:sp>
      <p:pic>
        <p:nvPicPr>
          <p:cNvPr id="2097158" name="Picture 5"/>
          <p:cNvPicPr>
            <a:picLocks noChangeAspect="1" noChangeArrowheads="1"/>
          </p:cNvPicPr>
          <p:nvPr/>
        </p:nvPicPr>
        <p:blipFill>
          <a:blip xmlns:r="http://schemas.openxmlformats.org/officeDocument/2006/relationships" r:embed="rId2" cstate="print"/>
          <a:srcRect/>
          <a:stretch>
            <a:fillRect/>
          </a:stretch>
        </p:blipFill>
        <p:spPr bwMode="auto">
          <a:xfrm>
            <a:off x="2228842" y="4176724"/>
            <a:ext cx="1271588" cy="895350"/>
          </a:xfrm>
          <a:prstGeom prst="rect"/>
          <a:ln>
            <a:noFill/>
          </a:ln>
          <a:effectLst>
            <a:softEdge rad="112500"/>
          </a:effectLst>
        </p:spPr>
      </p:pic>
      <p:pic>
        <p:nvPicPr>
          <p:cNvPr id="2097159" name="Picture 2"/>
          <p:cNvPicPr>
            <a:picLocks noChangeAspect="1" noChangeArrowheads="1"/>
          </p:cNvPicPr>
          <p:nvPr/>
        </p:nvPicPr>
        <p:blipFill>
          <a:blip xmlns:r="http://schemas.openxmlformats.org/officeDocument/2006/relationships" r:embed="rId3" cstate="print"/>
          <a:srcRect/>
          <a:stretch>
            <a:fillRect/>
          </a:stretch>
        </p:blipFill>
        <p:spPr bwMode="auto">
          <a:xfrm>
            <a:off x="1357290" y="4143380"/>
            <a:ext cx="974716" cy="1154112"/>
          </a:xfrm>
          <a:prstGeom prst="rect"/>
          <a:ln>
            <a:noFill/>
          </a:ln>
          <a:effectLst>
            <a:softEdge rad="112500"/>
          </a:effectLst>
        </p:spPr>
      </p:pic>
      <p:sp>
        <p:nvSpPr>
          <p:cNvPr id="1048682" name="Oval 7"/>
          <p:cNvSpPr/>
          <p:nvPr/>
        </p:nvSpPr>
        <p:spPr>
          <a:xfrm>
            <a:off x="1928813" y="5072063"/>
            <a:ext cx="215900" cy="288925"/>
          </a:xfrm>
          <a:prstGeom prst="ellipse"/>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bIns="45715" lIns="91428" rIns="91428" tIns="45715"/>
          <a:p>
            <a:pPr algn="ctr" fontAlgn="auto">
              <a:spcBef>
                <a:spcPts val="0"/>
              </a:spcBef>
              <a:spcAft>
                <a:spcPts val="0"/>
              </a:spcAft>
            </a:pPr>
            <a:endParaRPr dirty="0" lang="id-ID"/>
          </a:p>
        </p:txBody>
      </p:sp>
      <p:sp>
        <p:nvSpPr>
          <p:cNvPr id="1048683" name="Oval 8"/>
          <p:cNvSpPr/>
          <p:nvPr/>
        </p:nvSpPr>
        <p:spPr>
          <a:xfrm>
            <a:off x="3143250" y="4929188"/>
            <a:ext cx="215900" cy="287337"/>
          </a:xfrm>
          <a:prstGeom prst="ellipse"/>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bIns="45715" lIns="91428" rIns="91428" tIns="45715"/>
          <a:p>
            <a:pPr algn="ctr" fontAlgn="auto">
              <a:spcBef>
                <a:spcPts val="0"/>
              </a:spcBef>
              <a:spcAft>
                <a:spcPts val="0"/>
              </a:spcAft>
            </a:pPr>
            <a:endParaRPr dirty="0" lang="id-ID"/>
          </a:p>
        </p:txBody>
      </p:sp>
      <p:pic>
        <p:nvPicPr>
          <p:cNvPr id="2097160" name="Picture 18"/>
          <p:cNvPicPr>
            <a:picLocks noChangeAspect="1" noChangeArrowheads="1"/>
          </p:cNvPicPr>
          <p:nvPr/>
        </p:nvPicPr>
        <p:blipFill>
          <a:blip xmlns:r="http://schemas.openxmlformats.org/officeDocument/2006/relationships" r:embed="rId4" cstate="print"/>
          <a:srcRect/>
          <a:stretch>
            <a:fillRect/>
          </a:stretch>
        </p:blipFill>
        <p:spPr bwMode="auto">
          <a:xfrm>
            <a:off x="3490740" y="3778210"/>
            <a:ext cx="1224136" cy="1008112"/>
          </a:xfrm>
          <a:prstGeom prst="rect"/>
          <a:ln>
            <a:noFill/>
          </a:ln>
          <a:effectLst>
            <a:softEdge rad="112500"/>
          </a:effectLst>
        </p:spPr>
      </p:pic>
      <p:pic>
        <p:nvPicPr>
          <p:cNvPr id="2097161" name="Picture 1"/>
          <p:cNvPicPr>
            <a:picLocks noChangeAspect="1" noChangeArrowheads="1"/>
          </p:cNvPicPr>
          <p:nvPr/>
        </p:nvPicPr>
        <p:blipFill>
          <a:blip xmlns:r="http://schemas.openxmlformats.org/officeDocument/2006/relationships" r:embed="rId5" cstate="print"/>
          <a:srcRect/>
          <a:stretch>
            <a:fillRect/>
          </a:stretch>
        </p:blipFill>
        <p:spPr bwMode="auto">
          <a:xfrm>
            <a:off x="4489732" y="3206706"/>
            <a:ext cx="1368152" cy="1008112"/>
          </a:xfrm>
          <a:prstGeom prst="rect"/>
          <a:ln>
            <a:noFill/>
          </a:ln>
          <a:effectLst>
            <a:softEdge rad="112500"/>
          </a:effectLst>
        </p:spPr>
      </p:pic>
      <p:sp>
        <p:nvSpPr>
          <p:cNvPr id="1048684" name="Oval 12"/>
          <p:cNvSpPr/>
          <p:nvPr/>
        </p:nvSpPr>
        <p:spPr>
          <a:xfrm>
            <a:off x="4643438" y="4498975"/>
            <a:ext cx="215900" cy="287338"/>
          </a:xfrm>
          <a:prstGeom prst="ellipse"/>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bIns="45715" lIns="91428" rIns="91428" tIns="45715"/>
          <a:p>
            <a:pPr algn="ctr" fontAlgn="auto">
              <a:spcBef>
                <a:spcPts val="0"/>
              </a:spcBef>
              <a:spcAft>
                <a:spcPts val="0"/>
              </a:spcAft>
            </a:pPr>
            <a:endParaRPr dirty="0" lang="id-ID"/>
          </a:p>
        </p:txBody>
      </p:sp>
      <p:sp>
        <p:nvSpPr>
          <p:cNvPr id="1048685" name="Oval 13"/>
          <p:cNvSpPr/>
          <p:nvPr/>
        </p:nvSpPr>
        <p:spPr>
          <a:xfrm>
            <a:off x="5715000" y="3927475"/>
            <a:ext cx="215900" cy="287338"/>
          </a:xfrm>
          <a:prstGeom prst="ellipse"/>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bIns="45715" lIns="91428" rIns="91428" tIns="45715"/>
          <a:p>
            <a:pPr algn="ctr" fontAlgn="auto">
              <a:spcBef>
                <a:spcPts val="0"/>
              </a:spcBef>
              <a:spcAft>
                <a:spcPts val="0"/>
              </a:spcAft>
            </a:pPr>
            <a:endParaRPr dirty="0" lang="id-ID"/>
          </a:p>
        </p:txBody>
      </p:sp>
      <p:pic>
        <p:nvPicPr>
          <p:cNvPr id="2097162" name="Picture 3"/>
          <p:cNvPicPr>
            <a:picLocks noChangeAspect="1" noChangeArrowheads="1"/>
          </p:cNvPicPr>
          <p:nvPr/>
        </p:nvPicPr>
        <p:blipFill>
          <a:blip xmlns:r="http://schemas.openxmlformats.org/officeDocument/2006/relationships" r:embed="rId6" cstate="print"/>
          <a:srcRect/>
          <a:stretch>
            <a:fillRect/>
          </a:stretch>
        </p:blipFill>
        <p:spPr bwMode="auto">
          <a:xfrm>
            <a:off x="5563012" y="2413708"/>
            <a:ext cx="1152128" cy="1015292"/>
          </a:xfrm>
          <a:prstGeom prst="rect"/>
          <a:ln>
            <a:noFill/>
          </a:ln>
          <a:effectLst>
            <a:softEdge rad="112500"/>
          </a:effectLst>
        </p:spPr>
      </p:pic>
      <p:pic>
        <p:nvPicPr>
          <p:cNvPr id="2097163" name="Picture 3"/>
          <p:cNvPicPr>
            <a:picLocks noChangeAspect="1" noChangeArrowheads="1"/>
          </p:cNvPicPr>
          <p:nvPr/>
        </p:nvPicPr>
        <p:blipFill>
          <a:blip xmlns:r="http://schemas.openxmlformats.org/officeDocument/2006/relationships" r:embed="rId7" cstate="print"/>
          <a:srcRect/>
          <a:stretch>
            <a:fillRect/>
          </a:stretch>
        </p:blipFill>
        <p:spPr bwMode="auto">
          <a:xfrm>
            <a:off x="6477020" y="1201371"/>
            <a:ext cx="1023938" cy="1370373"/>
          </a:xfrm>
          <a:prstGeom prst="rect"/>
          <a:ln>
            <a:noFill/>
          </a:ln>
          <a:effectLst>
            <a:softEdge rad="112500"/>
          </a:effectLst>
        </p:spPr>
      </p:pic>
      <p:sp>
        <p:nvSpPr>
          <p:cNvPr id="1048686" name="Oval 17"/>
          <p:cNvSpPr/>
          <p:nvPr/>
        </p:nvSpPr>
        <p:spPr>
          <a:xfrm>
            <a:off x="6715125" y="3213100"/>
            <a:ext cx="217488" cy="287338"/>
          </a:xfrm>
          <a:prstGeom prst="ellipse"/>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bIns="45715" lIns="91428" rIns="91428" tIns="45715"/>
          <a:p>
            <a:pPr algn="ctr" fontAlgn="auto">
              <a:spcBef>
                <a:spcPts val="0"/>
              </a:spcBef>
              <a:spcAft>
                <a:spcPts val="0"/>
              </a:spcAft>
            </a:pPr>
            <a:endParaRPr dirty="0" lang="id-ID"/>
          </a:p>
        </p:txBody>
      </p:sp>
      <p:sp>
        <p:nvSpPr>
          <p:cNvPr id="1048687" name="Oval 18"/>
          <p:cNvSpPr/>
          <p:nvPr/>
        </p:nvSpPr>
        <p:spPr>
          <a:xfrm>
            <a:off x="7499350" y="2211388"/>
            <a:ext cx="215900" cy="288925"/>
          </a:xfrm>
          <a:prstGeom prst="ellipse"/>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bIns="45715" lIns="91428" rIns="91428" tIns="45715"/>
          <a:p>
            <a:pPr algn="ctr" fontAlgn="auto">
              <a:spcBef>
                <a:spcPts val="0"/>
              </a:spcBef>
              <a:spcAft>
                <a:spcPts val="0"/>
              </a:spcAft>
            </a:pPr>
            <a:endParaRPr dirty="0" lang="id-ID"/>
          </a:p>
        </p:txBody>
      </p:sp>
      <p:sp>
        <p:nvSpPr>
          <p:cNvPr id="1048688" name="TextBox 19"/>
          <p:cNvSpPr txBox="1">
            <a:spLocks noChangeArrowheads="1"/>
          </p:cNvSpPr>
          <p:nvPr/>
        </p:nvSpPr>
        <p:spPr bwMode="auto">
          <a:xfrm>
            <a:off x="500063" y="3786188"/>
            <a:ext cx="1428750" cy="646112"/>
          </a:xfrm>
          <a:prstGeom prst="rect"/>
          <a:noFill/>
          <a:ln>
            <a:noFill/>
          </a:ln>
        </p:spPr>
        <p:txBody>
          <a:bodyPr bIns="45715" lIns="91428" rIns="91428" tIns="45715">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r>
              <a:rPr b="1" lang="id-ID"/>
              <a:t>Pemeriksaan Kehamilan</a:t>
            </a:r>
          </a:p>
        </p:txBody>
      </p:sp>
      <p:sp>
        <p:nvSpPr>
          <p:cNvPr id="1048689" name="TextBox 21"/>
          <p:cNvSpPr txBox="1">
            <a:spLocks noChangeArrowheads="1"/>
          </p:cNvSpPr>
          <p:nvPr/>
        </p:nvSpPr>
        <p:spPr bwMode="auto">
          <a:xfrm>
            <a:off x="1928813" y="3286125"/>
            <a:ext cx="1357312" cy="923925"/>
          </a:xfrm>
          <a:prstGeom prst="rect"/>
          <a:noFill/>
          <a:ln>
            <a:noFill/>
          </a:ln>
        </p:spPr>
        <p:txBody>
          <a:bodyPr bIns="45715" lIns="91428" rIns="91428" tIns="45715">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r>
              <a:rPr b="1" lang="id-ID"/>
              <a:t>Persalinan, nifas &amp; neonatal</a:t>
            </a:r>
          </a:p>
        </p:txBody>
      </p:sp>
      <p:sp>
        <p:nvSpPr>
          <p:cNvPr id="1048690" name="TextBox 22"/>
          <p:cNvSpPr txBox="1">
            <a:spLocks noChangeArrowheads="1"/>
          </p:cNvSpPr>
          <p:nvPr/>
        </p:nvSpPr>
        <p:spPr bwMode="auto">
          <a:xfrm>
            <a:off x="3273425" y="3140075"/>
            <a:ext cx="1370013" cy="646113"/>
          </a:xfrm>
          <a:prstGeom prst="rect"/>
          <a:noFill/>
          <a:ln>
            <a:noFill/>
          </a:ln>
        </p:spPr>
        <p:txBody>
          <a:bodyPr bIns="45715" lIns="91428" rIns="91428" tIns="45715">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r>
              <a:rPr b="1" lang="id-ID"/>
              <a:t>Pelayanan bagi bayi</a:t>
            </a:r>
          </a:p>
        </p:txBody>
      </p:sp>
      <p:sp>
        <p:nvSpPr>
          <p:cNvPr id="1048691" name="TextBox 23"/>
          <p:cNvSpPr txBox="1">
            <a:spLocks noChangeArrowheads="1"/>
          </p:cNvSpPr>
          <p:nvPr/>
        </p:nvSpPr>
        <p:spPr bwMode="auto">
          <a:xfrm>
            <a:off x="4143375" y="2425700"/>
            <a:ext cx="1292225" cy="646113"/>
          </a:xfrm>
          <a:prstGeom prst="rect"/>
          <a:noFill/>
          <a:ln>
            <a:noFill/>
          </a:ln>
        </p:spPr>
        <p:txBody>
          <a:bodyPr bIns="45715" lIns="91428" rIns="91428" tIns="45715">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r>
              <a:rPr b="1" lang="id-ID"/>
              <a:t>Pelayanan bagi  balita</a:t>
            </a:r>
          </a:p>
        </p:txBody>
      </p:sp>
      <p:sp>
        <p:nvSpPr>
          <p:cNvPr id="1048692" name="TextBox 24"/>
          <p:cNvSpPr txBox="1">
            <a:spLocks noChangeArrowheads="1"/>
          </p:cNvSpPr>
          <p:nvPr/>
        </p:nvSpPr>
        <p:spPr bwMode="auto">
          <a:xfrm>
            <a:off x="5132388" y="1719263"/>
            <a:ext cx="1439862" cy="923925"/>
          </a:xfrm>
          <a:prstGeom prst="rect"/>
          <a:noFill/>
          <a:ln>
            <a:noFill/>
          </a:ln>
        </p:spPr>
        <p:txBody>
          <a:bodyPr bIns="45715" lIns="91428" rIns="91428" tIns="45715">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r>
              <a:rPr b="1" lang="id-ID"/>
              <a:t>Pelayanan bagi  anak SD</a:t>
            </a:r>
          </a:p>
        </p:txBody>
      </p:sp>
      <p:sp>
        <p:nvSpPr>
          <p:cNvPr id="1048693" name="TextBox 25"/>
          <p:cNvSpPr txBox="1">
            <a:spLocks noChangeArrowheads="1"/>
          </p:cNvSpPr>
          <p:nvPr/>
        </p:nvSpPr>
        <p:spPr bwMode="auto">
          <a:xfrm>
            <a:off x="5357813" y="647700"/>
            <a:ext cx="1843087" cy="923925"/>
          </a:xfrm>
          <a:prstGeom prst="rect"/>
          <a:noFill/>
          <a:ln>
            <a:noFill/>
          </a:ln>
        </p:spPr>
        <p:txBody>
          <a:bodyPr bIns="45715" lIns="91428" rIns="91428" tIns="45715">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r>
              <a:rPr b="1" lang="id-ID"/>
              <a:t>Pelayanan bagi  anak SMP/A &amp; remaja</a:t>
            </a:r>
          </a:p>
        </p:txBody>
      </p:sp>
      <p:sp>
        <p:nvSpPr>
          <p:cNvPr id="1048694" name="TextBox 26"/>
          <p:cNvSpPr txBox="1">
            <a:spLocks noChangeArrowheads="1"/>
          </p:cNvSpPr>
          <p:nvPr/>
        </p:nvSpPr>
        <p:spPr bwMode="auto">
          <a:xfrm>
            <a:off x="1428750" y="5286375"/>
            <a:ext cx="1428750" cy="1662113"/>
          </a:xfrm>
          <a:prstGeom prst="rect"/>
          <a:noFill/>
          <a:ln>
            <a:noFill/>
          </a:ln>
        </p:spPr>
        <p:txBody>
          <a:bodyPr bIns="45715" lIns="91428" rIns="91428" tIns="45715">
            <a:spAutoFit/>
          </a:bodyPr>
          <a:lstStyle>
            <a:lvl1pPr eaLnBrk="0" hangingPunct="0" indent="-84138" marL="84138">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b="1" sz="1400" lang="id-ID">
                <a:latin typeface="Arial Narrow" pitchFamily="34" charset="0"/>
              </a:rPr>
              <a:t>P4K</a:t>
            </a:r>
          </a:p>
          <a:p>
            <a:pPr eaLnBrk="1" hangingPunct="1">
              <a:buFont typeface="Arial" charset="0"/>
              <a:buChar char="•"/>
            </a:pPr>
            <a:r>
              <a:rPr b="1" sz="1400" lang="id-ID">
                <a:latin typeface="Arial Narrow" pitchFamily="34" charset="0"/>
              </a:rPr>
              <a:t>Buku KIA</a:t>
            </a:r>
          </a:p>
          <a:p>
            <a:pPr eaLnBrk="1" hangingPunct="1">
              <a:buFont typeface="Arial" charset="0"/>
              <a:buChar char="•"/>
            </a:pPr>
            <a:r>
              <a:rPr b="1" sz="1400" lang="id-ID">
                <a:latin typeface="Arial Narrow" pitchFamily="34" charset="0"/>
              </a:rPr>
              <a:t>ANC terpadu</a:t>
            </a:r>
          </a:p>
          <a:p>
            <a:pPr eaLnBrk="1" hangingPunct="1">
              <a:buFont typeface="Arial" charset="0"/>
              <a:buChar char="•"/>
            </a:pPr>
            <a:r>
              <a:rPr b="1" sz="1400" lang="id-ID">
                <a:latin typeface="Arial Narrow" pitchFamily="34" charset="0"/>
              </a:rPr>
              <a:t>Kelas Ibu Hamil</a:t>
            </a:r>
          </a:p>
          <a:p>
            <a:pPr eaLnBrk="1" hangingPunct="1">
              <a:buFont typeface="Arial" charset="0"/>
              <a:buChar char="•"/>
            </a:pPr>
            <a:r>
              <a:rPr b="1" sz="1400" lang="id-ID">
                <a:latin typeface="Arial Narrow" pitchFamily="34" charset="0"/>
              </a:rPr>
              <a:t>Fe &amp; asam folat</a:t>
            </a:r>
          </a:p>
          <a:p>
            <a:pPr eaLnBrk="1" hangingPunct="1">
              <a:buFont typeface="Arial" charset="0"/>
              <a:buChar char="•"/>
            </a:pPr>
            <a:r>
              <a:rPr b="1" sz="1400" lang="id-ID">
                <a:latin typeface="Arial Narrow" pitchFamily="34" charset="0"/>
              </a:rPr>
              <a:t>PMT ibu hamil</a:t>
            </a:r>
          </a:p>
          <a:p>
            <a:pPr eaLnBrk="1" hangingPunct="1">
              <a:buFont typeface="Arial" charset="0"/>
              <a:buChar char="•"/>
            </a:pPr>
            <a:r>
              <a:rPr b="1" sz="1400" lang="id-ID">
                <a:latin typeface="Arial Narrow" pitchFamily="34" charset="0"/>
              </a:rPr>
              <a:t>TT ibu hamil</a:t>
            </a:r>
          </a:p>
        </p:txBody>
      </p:sp>
      <p:sp>
        <p:nvSpPr>
          <p:cNvPr id="1048695" name="TextBox 27"/>
          <p:cNvSpPr txBox="1">
            <a:spLocks noChangeArrowheads="1"/>
          </p:cNvSpPr>
          <p:nvPr/>
        </p:nvSpPr>
        <p:spPr bwMode="auto">
          <a:xfrm>
            <a:off x="3071813" y="5214938"/>
            <a:ext cx="1944687" cy="1662112"/>
          </a:xfrm>
          <a:prstGeom prst="rect"/>
          <a:noFill/>
          <a:ln>
            <a:noFill/>
          </a:ln>
        </p:spPr>
        <p:txBody>
          <a:bodyPr bIns="45715" lIns="91428" rIns="91428" tIns="45715">
            <a:spAutoFit/>
          </a:bodyPr>
          <a:lstStyle>
            <a:lvl1pPr eaLnBrk="0" hangingPunct="0" indent="-84138" marL="84138">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b="1" sz="1400" lang="id-ID">
                <a:latin typeface="Arial Narrow" pitchFamily="34" charset="0"/>
              </a:rPr>
              <a:t>Inisiasi Menyusu Dini</a:t>
            </a:r>
          </a:p>
          <a:p>
            <a:pPr eaLnBrk="1" hangingPunct="1">
              <a:buFont typeface="Arial" charset="0"/>
              <a:buChar char="•"/>
            </a:pPr>
            <a:r>
              <a:rPr b="1" sz="1400" lang="id-ID">
                <a:latin typeface="Arial Narrow" pitchFamily="34" charset="0"/>
              </a:rPr>
              <a:t>Vit K 1 inj</a:t>
            </a:r>
          </a:p>
          <a:p>
            <a:pPr eaLnBrk="1" hangingPunct="1">
              <a:buFont typeface="Arial" charset="0"/>
              <a:buChar char="•"/>
            </a:pPr>
            <a:r>
              <a:rPr b="1" sz="1400" lang="id-ID">
                <a:latin typeface="Arial Narrow" pitchFamily="34" charset="0"/>
              </a:rPr>
              <a:t>Imunisasi Hep B</a:t>
            </a:r>
          </a:p>
          <a:p>
            <a:pPr eaLnBrk="1" hangingPunct="1">
              <a:buFont typeface="Arial" charset="0"/>
              <a:buChar char="•"/>
            </a:pPr>
            <a:r>
              <a:rPr b="1" sz="1400" lang="id-ID">
                <a:latin typeface="Arial Narrow" pitchFamily="34" charset="0"/>
              </a:rPr>
              <a:t>Rumah Tunggu</a:t>
            </a:r>
          </a:p>
          <a:p>
            <a:pPr eaLnBrk="1" hangingPunct="1">
              <a:buFont typeface="Arial" charset="0"/>
              <a:buChar char="•"/>
            </a:pPr>
            <a:r>
              <a:rPr b="1" sz="1400" lang="id-ID">
                <a:latin typeface="Arial Narrow" pitchFamily="34" charset="0"/>
              </a:rPr>
              <a:t>Kemitraan Bidan Dukun</a:t>
            </a:r>
          </a:p>
          <a:p>
            <a:pPr eaLnBrk="1" hangingPunct="1">
              <a:buFont typeface="Arial" charset="0"/>
              <a:buChar char="•"/>
            </a:pPr>
            <a:r>
              <a:rPr b="1" sz="1400" lang="id-ID">
                <a:latin typeface="Arial Narrow" pitchFamily="34" charset="0"/>
              </a:rPr>
              <a:t>KB pasca persalinan</a:t>
            </a:r>
          </a:p>
          <a:p>
            <a:pPr eaLnBrk="1" hangingPunct="1">
              <a:buFont typeface="Arial" charset="0"/>
              <a:buChar char="•"/>
            </a:pPr>
            <a:r>
              <a:rPr b="1" sz="1400" lang="id-ID">
                <a:latin typeface="Arial Narrow" pitchFamily="34" charset="0"/>
              </a:rPr>
              <a:t>PONED-PONEK</a:t>
            </a:r>
          </a:p>
        </p:txBody>
      </p:sp>
      <p:sp>
        <p:nvSpPr>
          <p:cNvPr id="1048696" name="TextBox 28"/>
          <p:cNvSpPr txBox="1">
            <a:spLocks noChangeArrowheads="1"/>
          </p:cNvSpPr>
          <p:nvPr/>
        </p:nvSpPr>
        <p:spPr bwMode="auto">
          <a:xfrm>
            <a:off x="4857750" y="4687888"/>
            <a:ext cx="1657350" cy="1600200"/>
          </a:xfrm>
          <a:prstGeom prst="rect"/>
          <a:noFill/>
          <a:ln>
            <a:noFill/>
          </a:ln>
        </p:spPr>
        <p:txBody>
          <a:bodyPr bIns="45715" lIns="91428" rIns="91428" tIns="45715">
            <a:spAutoFit/>
          </a:bodyPr>
          <a:lstStyle>
            <a:lvl1pPr eaLnBrk="0" hangingPunct="0" indent="-84138" marL="84138">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b="1" sz="1400" lang="id-ID"/>
              <a:t>ASI eksklusif</a:t>
            </a:r>
          </a:p>
          <a:p>
            <a:pPr eaLnBrk="1" hangingPunct="1">
              <a:buFont typeface="Arial" charset="0"/>
              <a:buChar char="•"/>
            </a:pPr>
            <a:r>
              <a:rPr b="1" sz="1400" lang="id-ID"/>
              <a:t>Imunisasi dasar lengkap</a:t>
            </a:r>
          </a:p>
          <a:p>
            <a:pPr eaLnBrk="1" hangingPunct="1">
              <a:buFont typeface="Arial" charset="0"/>
              <a:buChar char="•"/>
            </a:pPr>
            <a:r>
              <a:rPr b="1" sz="1400" lang="id-ID"/>
              <a:t>Pemberian makan</a:t>
            </a:r>
          </a:p>
          <a:p>
            <a:pPr eaLnBrk="1" hangingPunct="1">
              <a:buFont typeface="Arial" charset="0"/>
              <a:buChar char="•"/>
            </a:pPr>
            <a:r>
              <a:rPr b="1" sz="1400" lang="id-ID"/>
              <a:t>Penimbangan</a:t>
            </a:r>
          </a:p>
          <a:p>
            <a:pPr eaLnBrk="1" hangingPunct="1">
              <a:buFont typeface="Arial" charset="0"/>
              <a:buChar char="•"/>
            </a:pPr>
            <a:r>
              <a:rPr b="1" sz="1400" lang="id-ID"/>
              <a:t>Vit A</a:t>
            </a:r>
          </a:p>
          <a:p>
            <a:pPr eaLnBrk="1" hangingPunct="1">
              <a:buFont typeface="Arial" charset="0"/>
              <a:buChar char="•"/>
            </a:pPr>
            <a:r>
              <a:rPr b="1" sz="1400" lang="id-ID"/>
              <a:t>MTBS</a:t>
            </a:r>
          </a:p>
        </p:txBody>
      </p:sp>
      <p:sp>
        <p:nvSpPr>
          <p:cNvPr id="1048697" name="TextBox 29"/>
          <p:cNvSpPr txBox="1">
            <a:spLocks noChangeArrowheads="1"/>
          </p:cNvSpPr>
          <p:nvPr/>
        </p:nvSpPr>
        <p:spPr bwMode="auto">
          <a:xfrm>
            <a:off x="5929313" y="4011613"/>
            <a:ext cx="1657350" cy="989012"/>
          </a:xfrm>
          <a:prstGeom prst="rect"/>
          <a:noFill/>
          <a:ln>
            <a:noFill/>
          </a:ln>
        </p:spPr>
        <p:txBody>
          <a:bodyPr bIns="45715" lIns="91428" rIns="91428" tIns="45715">
            <a:spAutoFit/>
          </a:bodyPr>
          <a:lstStyle>
            <a:lvl1pPr eaLnBrk="0" hangingPunct="0" indent="-173038" marL="173038">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b="1" sz="1400" lang="id-ID"/>
              <a:t>Pemantauan pertumbuhan &amp; perkembangan</a:t>
            </a:r>
          </a:p>
          <a:p>
            <a:pPr eaLnBrk="1" hangingPunct="1">
              <a:buFont typeface="Arial" charset="0"/>
              <a:buChar char="•"/>
            </a:pPr>
            <a:r>
              <a:rPr b="1" sz="1400" lang="id-ID"/>
              <a:t>PMT</a:t>
            </a:r>
          </a:p>
        </p:txBody>
      </p:sp>
      <p:sp>
        <p:nvSpPr>
          <p:cNvPr id="1048698" name="TextBox 30"/>
          <p:cNvSpPr txBox="1">
            <a:spLocks noChangeArrowheads="1"/>
          </p:cNvSpPr>
          <p:nvPr/>
        </p:nvSpPr>
        <p:spPr bwMode="auto">
          <a:xfrm>
            <a:off x="7072313" y="3000375"/>
            <a:ext cx="1908175" cy="1169988"/>
          </a:xfrm>
          <a:prstGeom prst="rect"/>
          <a:noFill/>
          <a:ln>
            <a:noFill/>
          </a:ln>
        </p:spPr>
        <p:txBody>
          <a:bodyPr bIns="45715" lIns="91428" rIns="91428" tIns="45715">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b="1" sz="1400" lang="id-ID"/>
              <a:t>Penjaringan</a:t>
            </a:r>
          </a:p>
          <a:p>
            <a:pPr eaLnBrk="1" hangingPunct="1">
              <a:buFont typeface="Arial" charset="0"/>
              <a:buChar char="•"/>
            </a:pPr>
            <a:r>
              <a:rPr b="1" sz="1400" lang="id-ID"/>
              <a:t>Bln Imunisasi Anak Sekolah</a:t>
            </a:r>
          </a:p>
          <a:p>
            <a:pPr eaLnBrk="1" hangingPunct="1">
              <a:buFont typeface="Arial" charset="0"/>
              <a:buChar char="•"/>
            </a:pPr>
            <a:r>
              <a:rPr b="1" sz="1400" lang="id-ID"/>
              <a:t>Upaya Kes Sklh</a:t>
            </a:r>
          </a:p>
          <a:p>
            <a:pPr eaLnBrk="1" hangingPunct="1">
              <a:buFont typeface="Arial" charset="0"/>
              <a:buChar char="•"/>
            </a:pPr>
            <a:r>
              <a:rPr b="1" sz="1400" lang="id-ID"/>
              <a:t>PMT</a:t>
            </a:r>
          </a:p>
        </p:txBody>
      </p:sp>
      <p:sp>
        <p:nvSpPr>
          <p:cNvPr id="1048699" name="TextBox 31"/>
          <p:cNvSpPr txBox="1">
            <a:spLocks noChangeArrowheads="1"/>
          </p:cNvSpPr>
          <p:nvPr/>
        </p:nvSpPr>
        <p:spPr bwMode="auto">
          <a:xfrm>
            <a:off x="7786688" y="1973263"/>
            <a:ext cx="1428750" cy="1169987"/>
          </a:xfrm>
          <a:prstGeom prst="rect"/>
          <a:noFill/>
          <a:ln>
            <a:noFill/>
          </a:ln>
        </p:spPr>
        <p:txBody>
          <a:bodyPr bIns="45715" lIns="91428" rIns="91428" tIns="45715">
            <a:spAutoFit/>
          </a:bodyPr>
          <a:lstStyle>
            <a:lvl1pPr eaLnBrk="0" hangingPunct="0" indent="-173038" marL="173038">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b="1" sz="1400" lang="id-ID"/>
              <a:t>Kespro remaja </a:t>
            </a:r>
          </a:p>
          <a:p>
            <a:pPr eaLnBrk="1" hangingPunct="1">
              <a:buFont typeface="Arial" charset="0"/>
              <a:buChar char="•"/>
            </a:pPr>
            <a:r>
              <a:rPr b="1" sz="1400" lang="id-ID"/>
              <a:t>K</a:t>
            </a:r>
            <a:r>
              <a:rPr b="1" sz="1400" lang="en-US"/>
              <a:t>onseling: Gizi </a:t>
            </a:r>
            <a:r>
              <a:rPr b="1" sz="1400" lang="id-ID"/>
              <a:t>HIV/AIDS, </a:t>
            </a:r>
            <a:r>
              <a:rPr b="1" sz="1400" lang="en-US"/>
              <a:t>     </a:t>
            </a:r>
            <a:r>
              <a:rPr b="1" sz="1400" lang="id-ID"/>
              <a:t>NAPZA dll</a:t>
            </a:r>
            <a:endParaRPr b="1" sz="1400" lang="en-US"/>
          </a:p>
          <a:p>
            <a:pPr eaLnBrk="1" hangingPunct="1">
              <a:buFont typeface="Arial" charset="0"/>
              <a:buChar char="•"/>
            </a:pPr>
            <a:r>
              <a:rPr b="1" sz="1400" lang="en-US"/>
              <a:t>Fe  </a:t>
            </a:r>
          </a:p>
        </p:txBody>
      </p:sp>
      <p:sp>
        <p:nvSpPr>
          <p:cNvPr id="1048700" name="Arc 32"/>
          <p:cNvSpPr/>
          <p:nvPr/>
        </p:nvSpPr>
        <p:spPr>
          <a:xfrm rot="3851298" flipH="1">
            <a:off x="1046957" y="2369344"/>
            <a:ext cx="4851400" cy="5367337"/>
          </a:xfrm>
          <a:prstGeom prst="arc">
            <a:avLst>
              <a:gd name="adj1" fmla="val 19177003"/>
              <a:gd name="adj2" fmla="val 2143033"/>
            </a:avLst>
          </a:prstGeom>
          <a:ln w="381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bIns="45715" lIns="91428" rIns="91428" tIns="45715"/>
          <a:p>
            <a:pPr algn="ctr" fontAlgn="auto">
              <a:spcBef>
                <a:spcPts val="0"/>
              </a:spcBef>
              <a:spcAft>
                <a:spcPts val="0"/>
              </a:spcAft>
            </a:pPr>
            <a:endParaRPr dirty="0" lang="id-ID"/>
          </a:p>
        </p:txBody>
      </p:sp>
      <p:sp>
        <p:nvSpPr>
          <p:cNvPr id="1048701" name="TextBox 28"/>
          <p:cNvSpPr txBox="1"/>
          <p:nvPr/>
        </p:nvSpPr>
        <p:spPr>
          <a:xfrm rot="20167529">
            <a:off x="803275" y="2370138"/>
            <a:ext cx="3486150" cy="368300"/>
          </a:xfrm>
          <a:prstGeom prst="rect"/>
          <a:noFill/>
          <a:ln>
            <a:solidFill>
              <a:schemeClr val="tx1"/>
            </a:solidFill>
          </a:ln>
        </p:spPr>
        <p:txBody>
          <a:bodyPr bIns="45715" lIns="91428" rIns="91428" tIns="45715">
            <a:spAutoFit/>
          </a:bodyPr>
          <a:p>
            <a:pPr algn="ctr" fontAlgn="auto">
              <a:spcBef>
                <a:spcPts val="0"/>
              </a:spcBef>
              <a:spcAft>
                <a:spcPts val="0"/>
              </a:spcAft>
            </a:pPr>
            <a:r>
              <a:rPr b="1" dirty="0" lang="id-ID">
                <a:latin typeface="+mj-lt"/>
                <a:cs typeface="+mn-cs"/>
              </a:rPr>
              <a:t>1000 hari pertama kehidupan</a:t>
            </a:r>
          </a:p>
        </p:txBody>
      </p:sp>
      <p:sp>
        <p:nvSpPr>
          <p:cNvPr id="1048702" name="Oval 29"/>
          <p:cNvSpPr/>
          <p:nvPr/>
        </p:nvSpPr>
        <p:spPr>
          <a:xfrm>
            <a:off x="928688" y="5000625"/>
            <a:ext cx="215900" cy="288925"/>
          </a:xfrm>
          <a:prstGeom prst="ellipse"/>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bIns="45715" lIns="91428" rIns="91428" tIns="45715"/>
          <a:p>
            <a:pPr algn="ctr" fontAlgn="auto">
              <a:spcBef>
                <a:spcPts val="0"/>
              </a:spcBef>
              <a:spcAft>
                <a:spcPts val="0"/>
              </a:spcAft>
            </a:pPr>
            <a:endParaRPr dirty="0" lang="id-ID"/>
          </a:p>
        </p:txBody>
      </p:sp>
      <p:sp>
        <p:nvSpPr>
          <p:cNvPr id="1048703" name="TextBox 26"/>
          <p:cNvSpPr txBox="1">
            <a:spLocks noChangeArrowheads="1"/>
          </p:cNvSpPr>
          <p:nvPr/>
        </p:nvSpPr>
        <p:spPr bwMode="auto">
          <a:xfrm>
            <a:off x="0" y="5978525"/>
            <a:ext cx="1295400" cy="738188"/>
          </a:xfrm>
          <a:prstGeom prst="rect"/>
          <a:noFill/>
          <a:ln>
            <a:noFill/>
          </a:ln>
        </p:spPr>
        <p:txBody>
          <a:bodyPr bIns="45715" lIns="91428" rIns="91428" tIns="45715">
            <a:spAutoFit/>
          </a:bodyPr>
          <a:lstStyle>
            <a:lvl1pPr eaLnBrk="0" hangingPunct="0" indent="-90488" marL="90488">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b="1" sz="1400" lang="id-ID"/>
              <a:t>K</a:t>
            </a:r>
            <a:r>
              <a:rPr b="1" sz="1400" lang="en-US"/>
              <a:t>onseling</a:t>
            </a:r>
            <a:endParaRPr b="1" sz="1400" lang="id-ID"/>
          </a:p>
          <a:p>
            <a:pPr eaLnBrk="1" hangingPunct="1">
              <a:buFont typeface="Arial" charset="0"/>
              <a:buChar char="•"/>
            </a:pPr>
            <a:r>
              <a:rPr b="1" sz="1400" lang="id-ID"/>
              <a:t>Pelayanan KB</a:t>
            </a:r>
          </a:p>
          <a:p>
            <a:pPr eaLnBrk="1" hangingPunct="1">
              <a:buFont typeface="Arial" charset="0"/>
              <a:buChar char="•"/>
            </a:pPr>
            <a:r>
              <a:rPr b="1" sz="1400" lang="id-ID"/>
              <a:t>PKRT</a:t>
            </a:r>
          </a:p>
        </p:txBody>
      </p:sp>
      <p:sp>
        <p:nvSpPr>
          <p:cNvPr id="1048704" name="TextBox 19"/>
          <p:cNvSpPr txBox="1">
            <a:spLocks noChangeArrowheads="1"/>
          </p:cNvSpPr>
          <p:nvPr/>
        </p:nvSpPr>
        <p:spPr bwMode="auto">
          <a:xfrm>
            <a:off x="58738" y="4429125"/>
            <a:ext cx="1298575" cy="646113"/>
          </a:xfrm>
          <a:prstGeom prst="rect"/>
          <a:noFill/>
          <a:ln>
            <a:noFill/>
          </a:ln>
        </p:spPr>
        <p:txBody>
          <a:bodyPr bIns="45715" lIns="91428" rIns="91428" tIns="45715">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r>
              <a:rPr b="1" lang="id-ID"/>
              <a:t>Pelayanan </a:t>
            </a:r>
          </a:p>
          <a:p>
            <a:pPr eaLnBrk="1" hangingPunct="1"/>
            <a:r>
              <a:rPr b="1" lang="id-ID"/>
              <a:t>PUS &amp; WUS</a:t>
            </a:r>
          </a:p>
        </p:txBody>
      </p:sp>
      <p:pic>
        <p:nvPicPr>
          <p:cNvPr id="2097164" name="Picture 2"/>
          <p:cNvPicPr>
            <a:picLocks noChangeAspect="1" noChangeArrowheads="1"/>
          </p:cNvPicPr>
          <p:nvPr/>
        </p:nvPicPr>
        <p:blipFill>
          <a:blip xmlns:r="http://schemas.openxmlformats.org/officeDocument/2006/relationships" r:embed="rId8"/>
          <a:srcRect/>
          <a:stretch>
            <a:fillRect/>
          </a:stretch>
        </p:blipFill>
        <p:spPr bwMode="auto">
          <a:xfrm>
            <a:off x="7000875" y="160338"/>
            <a:ext cx="889000" cy="1054100"/>
          </a:xfrm>
          <a:prstGeom prst="rect"/>
          <a:noFill/>
          <a:ln>
            <a:noFill/>
          </a:ln>
        </p:spPr>
      </p:pic>
      <p:sp>
        <p:nvSpPr>
          <p:cNvPr id="1048705" name="Oval 34"/>
          <p:cNvSpPr/>
          <p:nvPr/>
        </p:nvSpPr>
        <p:spPr>
          <a:xfrm>
            <a:off x="7927975" y="782638"/>
            <a:ext cx="215900" cy="288925"/>
          </a:xfrm>
          <a:prstGeom prst="ellipse"/>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bIns="45715" lIns="91428" rIns="91428" tIns="45715"/>
          <a:p>
            <a:pPr algn="ctr" fontAlgn="auto">
              <a:spcBef>
                <a:spcPts val="0"/>
              </a:spcBef>
              <a:spcAft>
                <a:spcPts val="0"/>
              </a:spcAft>
            </a:pPr>
            <a:endParaRPr dirty="0" lang="id-ID"/>
          </a:p>
        </p:txBody>
      </p:sp>
      <p:sp>
        <p:nvSpPr>
          <p:cNvPr id="1048706" name="TextBox 23"/>
          <p:cNvSpPr txBox="1">
            <a:spLocks noChangeArrowheads="1"/>
          </p:cNvSpPr>
          <p:nvPr/>
        </p:nvSpPr>
        <p:spPr bwMode="auto">
          <a:xfrm>
            <a:off x="6210300" y="214313"/>
            <a:ext cx="862013" cy="338137"/>
          </a:xfrm>
          <a:prstGeom prst="rect"/>
          <a:noFill/>
          <a:ln>
            <a:noFill/>
          </a:ln>
        </p:spPr>
        <p:txBody>
          <a:bodyPr>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r>
              <a:rPr b="1" sz="1600" lang="id-ID"/>
              <a:t>Lansia</a:t>
            </a:r>
          </a:p>
        </p:txBody>
      </p:sp>
      <p:sp>
        <p:nvSpPr>
          <p:cNvPr id="1048707" name="TextBox 31"/>
          <p:cNvSpPr txBox="1">
            <a:spLocks noChangeArrowheads="1"/>
          </p:cNvSpPr>
          <p:nvPr/>
        </p:nvSpPr>
        <p:spPr bwMode="auto">
          <a:xfrm>
            <a:off x="8143875" y="966788"/>
            <a:ext cx="1143000" cy="461962"/>
          </a:xfrm>
          <a:prstGeom prst="rect"/>
          <a:noFill/>
          <a:ln>
            <a:noFill/>
          </a:ln>
        </p:spPr>
        <p:txBody>
          <a:bodyPr>
            <a:spAutoFit/>
          </a:bodyPr>
          <a:lstStyle>
            <a:lvl1pPr eaLnBrk="0" hangingPunct="0" indent="-174625" marL="174625">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b="1" sz="1200" lang="en-US"/>
              <a:t>Kualitas</a:t>
            </a:r>
          </a:p>
          <a:p>
            <a:pPr eaLnBrk="1" hangingPunct="1">
              <a:buFont typeface="Arial" charset="0"/>
              <a:buChar char="•"/>
            </a:pPr>
            <a:r>
              <a:rPr b="1" sz="1200" lang="en-US"/>
              <a:t>Degenerasi</a:t>
            </a:r>
          </a:p>
        </p:txBody>
      </p:sp>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711" name="Title 1"/>
          <p:cNvSpPr>
            <a:spLocks noGrp="1"/>
          </p:cNvSpPr>
          <p:nvPr>
            <p:ph type="title"/>
          </p:nvPr>
        </p:nvSpPr>
        <p:spPr/>
        <p:txBody>
          <a:bodyPr>
            <a:noAutofit/>
          </a:bodyPr>
          <a:p>
            <a:r>
              <a:rPr b="1" dirty="0" sz="1200" lang="en-US" smtClean="0"/>
              <a:t>evidence based</a:t>
            </a:r>
            <a:r>
              <a:rPr dirty="0" sz="1200" lang="en-US" smtClean="0"/>
              <a:t/>
            </a:r>
            <a:br>
              <a:rPr dirty="0" sz="1200" lang="en-US" smtClean="0"/>
            </a:br>
            <a:r>
              <a:rPr dirty="0" sz="1200" lang="en-US" smtClean="0"/>
              <a:t>Students</a:t>
            </a:r>
            <a:r>
              <a:rPr dirty="0" sz="1200" lang="en-US" smtClean="0"/>
              <a:t>’ Understanding Of “Women-</a:t>
            </a:r>
            <a:r>
              <a:rPr dirty="0" sz="1200" lang="en-US" err="1" smtClean="0"/>
              <a:t>centred</a:t>
            </a:r>
            <a:r>
              <a:rPr dirty="0" sz="1200" lang="en-US" smtClean="0"/>
              <a:t> </a:t>
            </a:r>
            <a:r>
              <a:rPr dirty="0" sz="1200" lang="en-US" smtClean="0"/>
              <a:t>Care Philosophy” In Midwifery Care Through Continuity Of Care (</a:t>
            </a:r>
            <a:r>
              <a:rPr dirty="0" sz="1200" lang="en-US" err="1" smtClean="0"/>
              <a:t>Coc</a:t>
            </a:r>
            <a:r>
              <a:rPr dirty="0" sz="1200" lang="en-US" smtClean="0"/>
              <a:t>) Learning Model: A Quasi-experimental Study</a:t>
            </a:r>
            <a:br>
              <a:rPr dirty="0" sz="1200" lang="en-US" smtClean="0"/>
            </a:br>
            <a:r>
              <a:rPr dirty="0" sz="1200" lang="en-US" err="1" smtClean="0"/>
              <a:t>Yanti</a:t>
            </a:r>
            <a:r>
              <a:rPr dirty="0" sz="1200" lang="en-US" smtClean="0"/>
              <a:t> </a:t>
            </a:r>
            <a:r>
              <a:rPr dirty="0" sz="1200" lang="en-US" err="1" smtClean="0"/>
              <a:t>Yanti</a:t>
            </a:r>
            <a:r>
              <a:rPr dirty="0" sz="1200" lang="en-US" smtClean="0"/>
              <a:t> 1* , Mora </a:t>
            </a:r>
            <a:r>
              <a:rPr dirty="0" sz="1200" lang="en-US" err="1" smtClean="0"/>
              <a:t>Claramita</a:t>
            </a:r>
            <a:r>
              <a:rPr dirty="0" sz="1200" lang="en-US" smtClean="0"/>
              <a:t> 2 , Ova Emilia 3 And Mohammad </a:t>
            </a:r>
            <a:r>
              <a:rPr dirty="0" sz="1200" lang="en-US" err="1" smtClean="0"/>
              <a:t>Hakimi</a:t>
            </a:r>
            <a:r>
              <a:rPr dirty="0" sz="1200" lang="en-US" smtClean="0"/>
              <a:t> 4</a:t>
            </a:r>
            <a:endParaRPr dirty="0" sz="1200" lang="en-US"/>
          </a:p>
        </p:txBody>
      </p:sp>
      <p:sp>
        <p:nvSpPr>
          <p:cNvPr id="1048712" name="Rounded Rectangle 2"/>
          <p:cNvSpPr/>
          <p:nvPr/>
        </p:nvSpPr>
        <p:spPr>
          <a:xfrm>
            <a:off x="762000" y="1905000"/>
            <a:ext cx="7315200" cy="4267200"/>
          </a:xfrm>
          <a:prstGeom prst="roundRect"/>
        </p:spPr>
        <p:style>
          <a:lnRef idx="1">
            <a:schemeClr val="accent4"/>
          </a:lnRef>
          <a:fillRef idx="2">
            <a:schemeClr val="accent4"/>
          </a:fillRef>
          <a:effectRef idx="1">
            <a:schemeClr val="accent4"/>
          </a:effectRef>
          <a:fontRef idx="minor">
            <a:schemeClr val="dk1"/>
          </a:fontRef>
        </p:style>
        <p:txBody>
          <a:bodyPr anchor="ctr" rtlCol="0"/>
          <a:p>
            <a:pPr algn="just"/>
            <a:r>
              <a:rPr dirty="0" lang="en-US" smtClean="0"/>
              <a:t>There </a:t>
            </a:r>
            <a:r>
              <a:rPr dirty="0" lang="en-US" smtClean="0"/>
              <a:t>were no significant differences between the groups before </a:t>
            </a:r>
            <a:r>
              <a:rPr dirty="0" lang="en-US" err="1" smtClean="0"/>
              <a:t>interventon</a:t>
            </a:r>
            <a:r>
              <a:rPr dirty="0" lang="en-US" smtClean="0"/>
              <a:t>. There were significant</a:t>
            </a:r>
            <a:br>
              <a:rPr dirty="0" lang="en-US" smtClean="0"/>
            </a:br>
            <a:r>
              <a:rPr dirty="0" lang="en-US" smtClean="0"/>
              <a:t>differences between the two groups after clinical training (p &lt; 0.01). The mean post-clinical score of students using</a:t>
            </a:r>
            <a:br>
              <a:rPr dirty="0" lang="en-US" smtClean="0"/>
            </a:br>
            <a:r>
              <a:rPr dirty="0" lang="en-US" smtClean="0"/>
              <a:t>all five aspects of the </a:t>
            </a:r>
            <a:r>
              <a:rPr dirty="0" lang="en-US" err="1" smtClean="0"/>
              <a:t>CoC</a:t>
            </a:r>
            <a:r>
              <a:rPr dirty="0" lang="en-US" smtClean="0"/>
              <a:t> clinical learning model (15.96) was higher than that of the students in the control group</a:t>
            </a:r>
            <a:br>
              <a:rPr dirty="0" lang="en-US" smtClean="0"/>
            </a:br>
            <a:r>
              <a:rPr dirty="0" lang="en-US" smtClean="0"/>
              <a:t>(10.65). The </a:t>
            </a:r>
            <a:r>
              <a:rPr dirty="0" lang="en-US" err="1" smtClean="0"/>
              <a:t>CoC</a:t>
            </a:r>
            <a:r>
              <a:rPr dirty="0" lang="en-US" smtClean="0"/>
              <a:t> clinical learning model was shown to be a unique learning opportunity for students to understand</a:t>
            </a:r>
            <a:br>
              <a:rPr dirty="0" lang="en-US" smtClean="0"/>
            </a:br>
            <a:r>
              <a:rPr dirty="0" lang="en-US" smtClean="0"/>
              <a:t>the philosophy of midwifery. Being aligned with midwifery patients and developing effective relationships with</a:t>
            </a:r>
            <a:br>
              <a:rPr dirty="0" lang="en-US" smtClean="0"/>
            </a:br>
            <a:r>
              <a:rPr dirty="0" lang="en-US" smtClean="0"/>
              <a:t>them offered the students a unique view of midwifery practice. This also promoted an increased understanding</a:t>
            </a:r>
            <a:br>
              <a:rPr dirty="0" lang="en-US" smtClean="0"/>
            </a:br>
            <a:r>
              <a:rPr dirty="0" lang="en-US" smtClean="0"/>
              <a:t>of the philosophy of women-</a:t>
            </a:r>
            <a:r>
              <a:rPr dirty="0" lang="en-US" err="1" smtClean="0"/>
              <a:t>centred</a:t>
            </a:r>
            <a:r>
              <a:rPr dirty="0" lang="en-US" smtClean="0"/>
              <a:t> care. Zero maternal mortality rate was found in the experiment group.</a:t>
            </a:r>
            <a:endParaRPr dirty="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713" name="Slide Number Placeholder 3"/>
          <p:cNvSpPr>
            <a:spLocks noGrp="1"/>
          </p:cNvSpPr>
          <p:nvPr>
            <p:ph type="sldNum" sz="quarter" idx="12"/>
          </p:nvPr>
        </p:nvSpPr>
        <p:spPr/>
        <p:txBody>
          <a:bodyPr/>
          <a:p>
            <a:fld id="{0E8C5539-D8ED-4B0C-A07D-492C6099E652}" type="slidenum">
              <a:rPr lang="en-US"/>
              <a:t>18</a:t>
            </a:fld>
            <a:endParaRPr lang="en-US"/>
          </a:p>
        </p:txBody>
      </p:sp>
      <p:sp>
        <p:nvSpPr>
          <p:cNvPr id="1048714" name="Rectangle 2"/>
          <p:cNvSpPr>
            <a:spLocks noChangeArrowheads="1"/>
          </p:cNvSpPr>
          <p:nvPr/>
        </p:nvSpPr>
        <p:spPr bwMode="auto">
          <a:xfrm>
            <a:off x="0" y="609600"/>
            <a:ext cx="7772400" cy="1143000"/>
          </a:xfrm>
          <a:prstGeom prst="rect"/>
          <a:noFill/>
          <a:ln w="9525">
            <a:noFill/>
            <a:miter lim="800000"/>
            <a:headEnd/>
            <a:tailEnd/>
          </a:ln>
          <a:effectLst/>
        </p:spPr>
        <p:txBody>
          <a:bodyPr anchor="ctr" bIns="46038" lIns="92075" rIns="92075" tIns="46038"/>
          <a:p>
            <a:pPr algn="ctr"/>
            <a:r>
              <a:rPr sz="4400" lang="en-US">
                <a:solidFill>
                  <a:schemeClr val="accent2"/>
                </a:solidFill>
                <a:effectLst>
                  <a:outerShdw algn="tl" blurRad="38100" dir="2700000" dist="38100">
                    <a:srgbClr val="000000"/>
                  </a:outerShdw>
                </a:effectLst>
                <a:latin typeface="Arial" pitchFamily="34" charset="0"/>
                <a:cs typeface="Arial" pitchFamily="34" charset="0"/>
              </a:rPr>
              <a:t>Midwive’s</a:t>
            </a:r>
          </a:p>
        </p:txBody>
      </p:sp>
      <p:sp>
        <p:nvSpPr>
          <p:cNvPr id="1048715" name="Rectangle 3"/>
          <p:cNvSpPr>
            <a:spLocks noChangeArrowheads="1"/>
          </p:cNvSpPr>
          <p:nvPr/>
        </p:nvSpPr>
        <p:spPr bwMode="auto">
          <a:xfrm>
            <a:off x="0" y="1981200"/>
            <a:ext cx="7772400" cy="4114800"/>
          </a:xfrm>
          <a:prstGeom prst="rect"/>
          <a:noFill/>
          <a:ln w="9525">
            <a:noFill/>
            <a:miter lim="800000"/>
            <a:headEnd/>
            <a:tailEnd/>
          </a:ln>
          <a:effectLst/>
        </p:spPr>
        <p:txBody>
          <a:bodyPr/>
          <a:p>
            <a:pPr algn="ctr" indent="-342900" marL="342900">
              <a:spcBef>
                <a:spcPct val="20000"/>
              </a:spcBef>
              <a:buClr>
                <a:schemeClr val="hlink"/>
              </a:buClr>
              <a:buSzPct val="90000"/>
              <a:buFont typeface="Wingdings" pitchFamily="2" charset="2"/>
              <a:buBlip>
                <a:blip xmlns:r="http://schemas.openxmlformats.org/officeDocument/2006/relationships" r:embed="rId1"/>
              </a:buBlip>
            </a:pPr>
            <a:r>
              <a:rPr sz="3200" lang="en-US">
                <a:effectLst>
                  <a:outerShdw algn="tl" blurRad="38100" dir="2700000" dist="38100">
                    <a:srgbClr val="000000"/>
                  </a:outerShdw>
                </a:effectLst>
                <a:latin typeface="Arial" pitchFamily="34" charset="0"/>
                <a:cs typeface="Arial" pitchFamily="34" charset="0"/>
              </a:rPr>
              <a:t> </a:t>
            </a:r>
            <a:r>
              <a:rPr sz="3200" lang="en-US">
                <a:solidFill>
                  <a:srgbClr val="990099"/>
                </a:solidFill>
                <a:effectLst>
                  <a:outerShdw algn="tl" blurRad="38100" dir="2700000" dist="38100">
                    <a:srgbClr val="000000"/>
                  </a:outerShdw>
                </a:effectLst>
                <a:latin typeface="Arial" pitchFamily="34" charset="0"/>
                <a:cs typeface="Arial" pitchFamily="34" charset="0"/>
              </a:rPr>
              <a:t>MORE THAN JUST A DELIVERY</a:t>
            </a:r>
          </a:p>
          <a:p>
            <a:pPr algn="ctr" indent="-342900" marL="342900">
              <a:spcBef>
                <a:spcPct val="20000"/>
              </a:spcBef>
              <a:buClr>
                <a:schemeClr val="hlink"/>
              </a:buClr>
              <a:buSzPct val="90000"/>
              <a:buFont typeface="Wingdings" pitchFamily="2" charset="2"/>
              <a:buNone/>
            </a:pPr>
            <a:r>
              <a:rPr sz="3200" lang="en-US">
                <a:solidFill>
                  <a:srgbClr val="990099"/>
                </a:solidFill>
                <a:effectLst>
                  <a:outerShdw algn="tl" blurRad="38100" dir="2700000" dist="38100">
                    <a:srgbClr val="000000"/>
                  </a:outerShdw>
                </a:effectLst>
                <a:latin typeface="Arial" pitchFamily="34" charset="0"/>
                <a:cs typeface="Arial" pitchFamily="34" charset="0"/>
              </a:rPr>
              <a:t> SERVICE</a:t>
            </a:r>
          </a:p>
          <a:p>
            <a:pPr algn="ctr" indent="-342900" marL="342900">
              <a:spcBef>
                <a:spcPct val="20000"/>
              </a:spcBef>
              <a:buClr>
                <a:schemeClr val="hlink"/>
              </a:buClr>
              <a:buSzPct val="90000"/>
              <a:buFont typeface="Wingdings" pitchFamily="2" charset="2"/>
              <a:buBlip>
                <a:blip xmlns:r="http://schemas.openxmlformats.org/officeDocument/2006/relationships" r:embed="rId1"/>
              </a:buBlip>
            </a:pPr>
            <a:r>
              <a:rPr sz="3200" lang="en-US">
                <a:effectLst>
                  <a:outerShdw algn="tl" blurRad="38100" dir="2700000" dist="38100">
                    <a:srgbClr val="000000"/>
                  </a:outerShdw>
                </a:effectLst>
                <a:latin typeface="Arial" pitchFamily="34" charset="0"/>
                <a:cs typeface="Arial" pitchFamily="34" charset="0"/>
              </a:rPr>
              <a:t>With women</a:t>
            </a:r>
          </a:p>
          <a:p>
            <a:pPr algn="ctr" indent="-342900" marL="342900">
              <a:spcBef>
                <a:spcPct val="20000"/>
              </a:spcBef>
              <a:buClr>
                <a:schemeClr val="hlink"/>
              </a:buClr>
              <a:buSzPct val="90000"/>
              <a:buFont typeface="Wingdings" pitchFamily="2" charset="2"/>
              <a:buBlip>
                <a:blip xmlns:r="http://schemas.openxmlformats.org/officeDocument/2006/relationships" r:embed="rId1"/>
              </a:buBlip>
            </a:pPr>
            <a:r>
              <a:rPr sz="3200" lang="en-US">
                <a:effectLst>
                  <a:outerShdw algn="tl" blurRad="38100" dir="2700000" dist="38100">
                    <a:srgbClr val="000000"/>
                  </a:outerShdw>
                </a:effectLst>
                <a:latin typeface="Arial" pitchFamily="34" charset="0"/>
                <a:cs typeface="Arial" pitchFamily="34" charset="0"/>
              </a:rPr>
              <a:t>Listen to women</a:t>
            </a:r>
          </a:p>
          <a:p>
            <a:pPr algn="ctr" indent="-342900" marL="342900">
              <a:spcBef>
                <a:spcPct val="20000"/>
              </a:spcBef>
              <a:buClr>
                <a:schemeClr val="hlink"/>
              </a:buClr>
              <a:buSzPct val="90000"/>
              <a:buFont typeface="Wingdings" pitchFamily="2" charset="2"/>
              <a:buBlip>
                <a:blip xmlns:r="http://schemas.openxmlformats.org/officeDocument/2006/relationships" r:embed="rId1"/>
              </a:buBlip>
            </a:pPr>
            <a:r>
              <a:rPr sz="3200" lang="en-US">
                <a:effectLst>
                  <a:outerShdw algn="tl" blurRad="38100" dir="2700000" dist="38100">
                    <a:srgbClr val="000000"/>
                  </a:outerShdw>
                </a:effectLst>
                <a:latin typeface="Arial" pitchFamily="34" charset="0"/>
                <a:cs typeface="Arial" pitchFamily="34" charset="0"/>
              </a:rPr>
              <a:t>Talk with women</a:t>
            </a:r>
          </a:p>
          <a:p>
            <a:pPr algn="ctr" indent="-342900" marL="342900">
              <a:spcBef>
                <a:spcPct val="20000"/>
              </a:spcBef>
              <a:buClr>
                <a:schemeClr val="hlink"/>
              </a:buClr>
              <a:buSzPct val="90000"/>
              <a:buFont typeface="Wingdings" pitchFamily="2" charset="2"/>
              <a:buBlip>
                <a:blip xmlns:r="http://schemas.openxmlformats.org/officeDocument/2006/relationships" r:embed="rId1"/>
              </a:buBlip>
            </a:pPr>
            <a:r>
              <a:rPr sz="3200" lang="en-US">
                <a:effectLst>
                  <a:outerShdw algn="tl" blurRad="38100" dir="2700000" dist="38100">
                    <a:srgbClr val="000000"/>
                  </a:outerShdw>
                </a:effectLst>
                <a:latin typeface="Arial" pitchFamily="34" charset="0"/>
                <a:cs typeface="Arial" pitchFamily="34" charset="0"/>
              </a:rPr>
              <a:t>Stay with women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716" name="TextBox 1"/>
          <p:cNvSpPr txBox="1"/>
          <p:nvPr/>
        </p:nvSpPr>
        <p:spPr>
          <a:xfrm>
            <a:off x="1104900" y="1828800"/>
            <a:ext cx="6934200" cy="830997"/>
          </a:xfrm>
          <a:prstGeom prst="rect"/>
          <a:noFill/>
        </p:spPr>
        <p:txBody>
          <a:bodyPr rtlCol="0" wrap="square">
            <a:spAutoFit/>
          </a:bodyPr>
          <a:p>
            <a:pPr algn="ctr"/>
            <a:r>
              <a:rPr dirty="0" sz="4800" lang="en-US" err="1">
                <a:solidFill>
                  <a:srgbClr val="FF0000"/>
                </a:solidFill>
                <a:latin typeface="Better Together" panose="02000506000000020004" pitchFamily="2" charset="0"/>
              </a:rPr>
              <a:t>Terima</a:t>
            </a:r>
            <a:r>
              <a:rPr dirty="0" sz="4800" lang="en-US">
                <a:solidFill>
                  <a:srgbClr val="FF0000"/>
                </a:solidFill>
                <a:latin typeface="Better Together" panose="02000506000000020004" pitchFamily="2" charset="0"/>
              </a:rPr>
              <a:t> Kasih</a:t>
            </a:r>
          </a:p>
        </p:txBody>
      </p:sp>
      <p:pic>
        <p:nvPicPr>
          <p:cNvPr id="2097165" name="Picture 2"/>
          <p:cNvPicPr>
            <a:picLocks noChangeAspect="1"/>
          </p:cNvPicPr>
          <p:nvPr/>
        </p:nvPicPr>
        <p:blipFill rotWithShape="1">
          <a:blip xmlns:r="http://schemas.openxmlformats.org/officeDocument/2006/relationships" r:embed="rId1" cstate="print">
            <a:biLevel thresh="75000"/>
          </a:blip>
          <a:srcRect l="52323" r="2653" b="42809"/>
          <a:stretch>
            <a:fillRect/>
          </a:stretch>
        </p:blipFill>
        <p:spPr>
          <a:xfrm>
            <a:off x="1" y="4534930"/>
            <a:ext cx="1828800" cy="2323070"/>
          </a:xfrm>
          <a:prstGeom prst="rect"/>
        </p:spPr>
      </p:pic>
      <p:pic>
        <p:nvPicPr>
          <p:cNvPr id="2097166" name="Picture 3"/>
          <p:cNvPicPr>
            <a:picLocks noChangeAspect="1"/>
          </p:cNvPicPr>
          <p:nvPr/>
        </p:nvPicPr>
        <p:blipFill rotWithShape="1">
          <a:blip xmlns:r="http://schemas.openxmlformats.org/officeDocument/2006/relationships" r:embed="rId2" cstate="print">
            <a:biLevel thresh="75000"/>
          </a:blip>
          <a:srcRect l="52323" r="2653" b="42809"/>
          <a:stretch>
            <a:fillRect/>
          </a:stretch>
        </p:blipFill>
        <p:spPr>
          <a:xfrm rot="10800000">
            <a:off x="7464355" y="0"/>
            <a:ext cx="1679643" cy="2133600"/>
          </a:xfrm>
          <a:prstGeom prst="rect"/>
        </p:spPr>
      </p:pic>
      <p:cxnSp>
        <p:nvCxnSpPr>
          <p:cNvPr id="3145739" name="Straight Connector 4"/>
          <p:cNvCxnSpPr>
            <a:cxnSpLocks/>
          </p:cNvCxnSpPr>
          <p:nvPr/>
        </p:nvCxnSpPr>
        <p:spPr>
          <a:xfrm flipH="1">
            <a:off x="304800" y="344714"/>
            <a:ext cx="74676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5740" name="Straight Connector 5"/>
          <p:cNvCxnSpPr>
            <a:cxnSpLocks/>
          </p:cNvCxnSpPr>
          <p:nvPr/>
        </p:nvCxnSpPr>
        <p:spPr>
          <a:xfrm flipH="1">
            <a:off x="1295400" y="6477000"/>
            <a:ext cx="74676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5741" name="Straight Connector 6"/>
          <p:cNvCxnSpPr>
            <a:cxnSpLocks/>
          </p:cNvCxnSpPr>
          <p:nvPr/>
        </p:nvCxnSpPr>
        <p:spPr>
          <a:xfrm>
            <a:off x="304800" y="381000"/>
            <a:ext cx="0" cy="434340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5742" name="Straight Connector 7"/>
          <p:cNvCxnSpPr>
            <a:cxnSpLocks/>
          </p:cNvCxnSpPr>
          <p:nvPr/>
        </p:nvCxnSpPr>
        <p:spPr>
          <a:xfrm>
            <a:off x="8763000" y="1981200"/>
            <a:ext cx="0" cy="449580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613" name="Slide Number Placeholder 5"/>
          <p:cNvSpPr txBox="1">
            <a:spLocks noGrp="1"/>
          </p:cNvSpPr>
          <p:nvPr/>
        </p:nvSpPr>
        <p:spPr bwMode="auto">
          <a:xfrm>
            <a:off x="8459788" y="6408738"/>
            <a:ext cx="554037" cy="365125"/>
          </a:xfrm>
          <a:prstGeom prst="rect"/>
          <a:noFill/>
          <a:ln>
            <a:noFill/>
          </a:ln>
        </p:spPr>
        <p:txBody>
          <a:bodyPr anchor="b"/>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algn="r" eaLnBrk="1" hangingPunct="1"/>
            <a:fld id="{088037CE-C331-4DBC-8EC5-5D404B074919}" type="slidenum">
              <a:rPr lang="id-ID">
                <a:solidFill>
                  <a:srgbClr val="009999"/>
                </a:solidFill>
              </a:rPr>
              <a:pPr algn="r" eaLnBrk="1" hangingPunct="1"/>
              <a:t>2</a:t>
            </a:fld>
            <a:endParaRPr lang="id-ID">
              <a:solidFill>
                <a:srgbClr val="009999"/>
              </a:solidFill>
            </a:endParaRPr>
          </a:p>
        </p:txBody>
      </p:sp>
      <p:sp>
        <p:nvSpPr>
          <p:cNvPr id="1048614" name="Oval 5"/>
          <p:cNvSpPr>
            <a:spLocks noChangeArrowheads="1"/>
          </p:cNvSpPr>
          <p:nvPr/>
        </p:nvSpPr>
        <p:spPr bwMode="auto">
          <a:xfrm>
            <a:off x="152400" y="1322388"/>
            <a:ext cx="1981200" cy="533400"/>
          </a:xfrm>
          <a:prstGeom prst="ellipse"/>
          <a:solidFill>
            <a:srgbClr val="FF99FF"/>
          </a:solidFill>
          <a:ln>
            <a:noFill/>
          </a:ln>
        </p:spPr>
        <p:txBody>
          <a:bodyPr anchor="ctr" wrap="none"/>
          <a:p>
            <a:endParaRPr lang="en-US"/>
          </a:p>
        </p:txBody>
      </p:sp>
      <p:sp>
        <p:nvSpPr>
          <p:cNvPr id="1048615" name="Text Box 6"/>
          <p:cNvSpPr txBox="1">
            <a:spLocks noChangeArrowheads="1"/>
          </p:cNvSpPr>
          <p:nvPr/>
        </p:nvSpPr>
        <p:spPr bwMode="auto">
          <a:xfrm>
            <a:off x="381000" y="1398588"/>
            <a:ext cx="1676400" cy="366712"/>
          </a:xfrm>
          <a:prstGeom prst="rect"/>
          <a:noFill/>
          <a:ln>
            <a:noFill/>
          </a:ln>
        </p:spPr>
        <p:txBody>
          <a:bodyPr>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b="1" dirty="0" lang="en-US">
                <a:latin typeface="Lucida Sans Unicode" pitchFamily="34" charset="0"/>
              </a:rPr>
              <a:t>PEREMPUAN</a:t>
            </a:r>
          </a:p>
        </p:txBody>
      </p:sp>
      <p:sp>
        <p:nvSpPr>
          <p:cNvPr id="1048616" name="AutoShape 8"/>
          <p:cNvSpPr>
            <a:spLocks noChangeArrowheads="1"/>
          </p:cNvSpPr>
          <p:nvPr/>
        </p:nvSpPr>
        <p:spPr bwMode="auto">
          <a:xfrm>
            <a:off x="3429000" y="1219200"/>
            <a:ext cx="5029200" cy="1066800"/>
          </a:xfrm>
          <a:prstGeom prst="roundRect">
            <a:avLst>
              <a:gd name="adj" fmla="val 16667"/>
            </a:avLst>
          </a:prstGeom>
          <a:solidFill>
            <a:schemeClr val="accent1"/>
          </a:solidFill>
          <a:ln>
            <a:noFill/>
          </a:ln>
        </p:spPr>
        <p:txBody>
          <a:bodyPr anchor="ctr" wrap="none"/>
          <a:p>
            <a:endParaRPr lang="en-US">
              <a:solidFill>
                <a:schemeClr val="bg1"/>
              </a:solidFill>
            </a:endParaRPr>
          </a:p>
        </p:txBody>
      </p:sp>
      <p:sp>
        <p:nvSpPr>
          <p:cNvPr id="1048617" name="Text Box 9"/>
          <p:cNvSpPr txBox="1">
            <a:spLocks noChangeArrowheads="1"/>
          </p:cNvSpPr>
          <p:nvPr/>
        </p:nvSpPr>
        <p:spPr bwMode="auto">
          <a:xfrm>
            <a:off x="3581400" y="1295400"/>
            <a:ext cx="5765800" cy="817879"/>
          </a:xfrm>
          <a:prstGeom prst="rect"/>
          <a:noFill/>
          <a:ln>
            <a:noFill/>
          </a:ln>
        </p:spPr>
        <p:txBody>
          <a:bodyPr>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lnSpc>
                <a:spcPct val="65000"/>
              </a:lnSpc>
              <a:spcBef>
                <a:spcPct val="50000"/>
              </a:spcBef>
            </a:pPr>
            <a:r>
              <a:rPr sz="1600" lang="en-US">
                <a:solidFill>
                  <a:schemeClr val="bg1"/>
                </a:solidFill>
                <a:latin typeface="Lucida Sans Unicode" pitchFamily="34" charset="0"/>
              </a:rPr>
              <a:t>LULUS PENDIDIKAN BIDAN</a:t>
            </a:r>
          </a:p>
          <a:p>
            <a:pPr eaLnBrk="1" hangingPunct="1">
              <a:lnSpc>
                <a:spcPct val="70000"/>
              </a:lnSpc>
              <a:spcBef>
                <a:spcPct val="50000"/>
              </a:spcBef>
            </a:pPr>
            <a:r>
              <a:rPr sz="1600" lang="en-US">
                <a:solidFill>
                  <a:schemeClr val="bg1"/>
                </a:solidFill>
                <a:latin typeface="Lucida Sans Unicode" pitchFamily="34" charset="0"/>
              </a:rPr>
              <a:t>Memiliki kompetensi dan kualifikasi untuk </a:t>
            </a:r>
          </a:p>
          <a:p>
            <a:pPr eaLnBrk="1" hangingPunct="1">
              <a:lnSpc>
                <a:spcPct val="70000"/>
              </a:lnSpc>
              <a:spcBef>
                <a:spcPct val="50000"/>
              </a:spcBef>
            </a:pPr>
            <a:r>
              <a:rPr sz="1600" lang="en-US">
                <a:solidFill>
                  <a:schemeClr val="bg1"/>
                </a:solidFill>
                <a:latin typeface="Lucida Sans Unicode" pitchFamily="34" charset="0"/>
              </a:rPr>
              <a:t>diregister, sertifikasi, lisensi untuk praktek </a:t>
            </a:r>
          </a:p>
        </p:txBody>
      </p:sp>
      <p:sp>
        <p:nvSpPr>
          <p:cNvPr id="1048618" name="Oval 12"/>
          <p:cNvSpPr>
            <a:spLocks noChangeArrowheads="1"/>
          </p:cNvSpPr>
          <p:nvPr/>
        </p:nvSpPr>
        <p:spPr bwMode="auto">
          <a:xfrm>
            <a:off x="228600" y="2286000"/>
            <a:ext cx="2032000" cy="533400"/>
          </a:xfrm>
          <a:prstGeom prst="ellipse"/>
          <a:solidFill>
            <a:srgbClr val="FF99FF"/>
          </a:solidFill>
          <a:ln>
            <a:noFill/>
          </a:ln>
        </p:spPr>
        <p:txBody>
          <a:bodyPr anchor="ctr" wrap="none"/>
          <a:p>
            <a:endParaRPr lang="en-US"/>
          </a:p>
        </p:txBody>
      </p:sp>
      <p:sp>
        <p:nvSpPr>
          <p:cNvPr id="1048619" name="Text Box 13"/>
          <p:cNvSpPr txBox="1">
            <a:spLocks noChangeArrowheads="1"/>
          </p:cNvSpPr>
          <p:nvPr/>
        </p:nvSpPr>
        <p:spPr bwMode="auto">
          <a:xfrm>
            <a:off x="393700" y="2389188"/>
            <a:ext cx="1892300" cy="366712"/>
          </a:xfrm>
          <a:prstGeom prst="rect"/>
          <a:noFill/>
          <a:ln>
            <a:noFill/>
          </a:ln>
        </p:spPr>
        <p:txBody>
          <a:bodyPr>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b="1" lang="en-US">
                <a:latin typeface="Lucida Sans Unicode" pitchFamily="34" charset="0"/>
              </a:rPr>
              <a:t>PROFESIONAL</a:t>
            </a:r>
          </a:p>
        </p:txBody>
      </p:sp>
      <p:sp>
        <p:nvSpPr>
          <p:cNvPr id="1048620" name="AutoShape 16"/>
          <p:cNvSpPr>
            <a:spLocks noChangeArrowheads="1"/>
          </p:cNvSpPr>
          <p:nvPr/>
        </p:nvSpPr>
        <p:spPr bwMode="auto">
          <a:xfrm>
            <a:off x="3429000" y="2389188"/>
            <a:ext cx="4275138" cy="457200"/>
          </a:xfrm>
          <a:prstGeom prst="roundRect">
            <a:avLst>
              <a:gd name="adj" fmla="val 16667"/>
            </a:avLst>
          </a:prstGeom>
          <a:solidFill>
            <a:schemeClr val="accent1"/>
          </a:solidFill>
          <a:ln>
            <a:noFill/>
          </a:ln>
        </p:spPr>
        <p:txBody>
          <a:bodyPr anchor="ctr" wrap="none"/>
          <a:p>
            <a:endParaRPr lang="en-US">
              <a:solidFill>
                <a:schemeClr val="bg1"/>
              </a:solidFill>
            </a:endParaRPr>
          </a:p>
        </p:txBody>
      </p:sp>
      <p:sp>
        <p:nvSpPr>
          <p:cNvPr id="1048621" name="Text Box 17"/>
          <p:cNvSpPr txBox="1">
            <a:spLocks noChangeArrowheads="1"/>
          </p:cNvSpPr>
          <p:nvPr/>
        </p:nvSpPr>
        <p:spPr bwMode="auto">
          <a:xfrm>
            <a:off x="3429000" y="2457450"/>
            <a:ext cx="4456113" cy="338138"/>
          </a:xfrm>
          <a:prstGeom prst="rect"/>
          <a:noFill/>
          <a:ln>
            <a:noFill/>
          </a:ln>
        </p:spPr>
        <p:txBody>
          <a:bodyPr>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b="1" lang="en-US">
                <a:solidFill>
                  <a:schemeClr val="bg1"/>
                </a:solidFill>
                <a:latin typeface="Lucida Sans Unicode" pitchFamily="34" charset="0"/>
              </a:rPr>
              <a:t>AKUNTABEL &amp; BERTANGGUNGJAWAB</a:t>
            </a:r>
          </a:p>
        </p:txBody>
      </p:sp>
      <p:sp>
        <p:nvSpPr>
          <p:cNvPr id="1048622" name="Oval 19"/>
          <p:cNvSpPr>
            <a:spLocks noChangeArrowheads="1"/>
          </p:cNvSpPr>
          <p:nvPr/>
        </p:nvSpPr>
        <p:spPr bwMode="auto">
          <a:xfrm>
            <a:off x="228600" y="3227388"/>
            <a:ext cx="2032000" cy="849312"/>
          </a:xfrm>
          <a:prstGeom prst="ellipse"/>
          <a:solidFill>
            <a:srgbClr val="FF6FCF"/>
          </a:solidFill>
          <a:ln>
            <a:noFill/>
          </a:ln>
        </p:spPr>
        <p:txBody>
          <a:bodyPr anchor="ctr" wrap="none"/>
          <a:p>
            <a:pPr algn="ctr"/>
            <a:r>
              <a:rPr b="1" lang="en-US"/>
              <a:t>MITRA </a:t>
            </a:r>
          </a:p>
          <a:p>
            <a:pPr algn="ctr"/>
            <a:r>
              <a:rPr b="1" lang="en-US"/>
              <a:t>PEREMPUAN</a:t>
            </a:r>
          </a:p>
        </p:txBody>
      </p:sp>
      <p:sp>
        <p:nvSpPr>
          <p:cNvPr id="1048623" name="AutoShape 22"/>
          <p:cNvSpPr>
            <a:spLocks noChangeArrowheads="1"/>
          </p:cNvSpPr>
          <p:nvPr/>
        </p:nvSpPr>
        <p:spPr bwMode="auto">
          <a:xfrm>
            <a:off x="2438400" y="1398588"/>
            <a:ext cx="838200" cy="381000"/>
          </a:xfrm>
          <a:prstGeom prst="rightArrow">
            <a:avLst>
              <a:gd name="adj1" fmla="val 50000"/>
              <a:gd name="adj2" fmla="val 55000"/>
            </a:avLst>
          </a:prstGeom>
          <a:solidFill>
            <a:schemeClr val="accent1"/>
          </a:solidFill>
          <a:ln>
            <a:noFill/>
          </a:ln>
        </p:spPr>
        <p:txBody>
          <a:bodyPr anchor="ctr" wrap="none"/>
          <a:p>
            <a:endParaRPr lang="en-US"/>
          </a:p>
        </p:txBody>
      </p:sp>
      <p:sp>
        <p:nvSpPr>
          <p:cNvPr id="1048624" name="AutoShape 24"/>
          <p:cNvSpPr>
            <a:spLocks noChangeArrowheads="1"/>
          </p:cNvSpPr>
          <p:nvPr/>
        </p:nvSpPr>
        <p:spPr bwMode="auto">
          <a:xfrm>
            <a:off x="3505200" y="2895600"/>
            <a:ext cx="3200400" cy="987425"/>
          </a:xfrm>
          <a:prstGeom prst="roundRect">
            <a:avLst>
              <a:gd name="adj" fmla="val 16667"/>
            </a:avLst>
          </a:prstGeom>
          <a:solidFill>
            <a:srgbClr val="99CCFF"/>
          </a:solidFill>
          <a:ln>
            <a:noFill/>
          </a:ln>
        </p:spPr>
        <p:txBody>
          <a:bodyPr anchor="ctr" wrap="none"/>
          <a:p>
            <a:endParaRPr lang="en-US"/>
          </a:p>
        </p:txBody>
      </p:sp>
      <p:sp>
        <p:nvSpPr>
          <p:cNvPr id="1048625" name="Text Box 25"/>
          <p:cNvSpPr txBox="1">
            <a:spLocks noChangeArrowheads="1"/>
          </p:cNvSpPr>
          <p:nvPr/>
        </p:nvSpPr>
        <p:spPr bwMode="auto">
          <a:xfrm>
            <a:off x="3581400" y="2971800"/>
            <a:ext cx="3124200" cy="825500"/>
          </a:xfrm>
          <a:prstGeom prst="rect"/>
          <a:solidFill>
            <a:schemeClr val="accent1"/>
          </a:solidFill>
          <a:ln>
            <a:noFill/>
          </a:ln>
        </p:spPr>
        <p:txBody>
          <a:bodyPr>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sz="1600" lang="en-US">
                <a:solidFill>
                  <a:schemeClr val="bg1"/>
                </a:solidFill>
                <a:latin typeface="Lucida Sans Unicode" pitchFamily="34" charset="0"/>
              </a:rPr>
              <a:t>Pemberdayaan, dukungan, Nasehat, sepanjang siklus  Kes reproduksi perempuan</a:t>
            </a:r>
          </a:p>
        </p:txBody>
      </p:sp>
      <p:sp>
        <p:nvSpPr>
          <p:cNvPr id="1048626" name="Oval 27"/>
          <p:cNvSpPr>
            <a:spLocks noChangeArrowheads="1"/>
          </p:cNvSpPr>
          <p:nvPr/>
        </p:nvSpPr>
        <p:spPr bwMode="auto">
          <a:xfrm>
            <a:off x="254000" y="4329113"/>
            <a:ext cx="2032000" cy="457200"/>
          </a:xfrm>
          <a:prstGeom prst="ellipse"/>
          <a:solidFill>
            <a:srgbClr val="FF99FF"/>
          </a:solidFill>
          <a:ln>
            <a:noFill/>
          </a:ln>
        </p:spPr>
        <p:txBody>
          <a:bodyPr anchor="ctr" wrap="none"/>
          <a:p>
            <a:endParaRPr lang="en-US"/>
          </a:p>
        </p:txBody>
      </p:sp>
      <p:sp>
        <p:nvSpPr>
          <p:cNvPr id="1048627" name="Text Box 28"/>
          <p:cNvSpPr txBox="1">
            <a:spLocks noChangeArrowheads="1"/>
          </p:cNvSpPr>
          <p:nvPr/>
        </p:nvSpPr>
        <p:spPr bwMode="auto">
          <a:xfrm>
            <a:off x="457200" y="4416425"/>
            <a:ext cx="1612900" cy="366713"/>
          </a:xfrm>
          <a:prstGeom prst="rect"/>
          <a:noFill/>
          <a:ln>
            <a:noFill/>
          </a:ln>
        </p:spPr>
        <p:txBody>
          <a:bodyPr>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b="1" lang="en-US">
                <a:latin typeface="Lucida Sans Unicode" pitchFamily="34" charset="0"/>
              </a:rPr>
              <a:t>PROVIDER</a:t>
            </a:r>
          </a:p>
        </p:txBody>
      </p:sp>
      <p:sp>
        <p:nvSpPr>
          <p:cNvPr id="1048628" name="AutoShape 31"/>
          <p:cNvSpPr>
            <a:spLocks noChangeArrowheads="1"/>
          </p:cNvSpPr>
          <p:nvPr/>
        </p:nvSpPr>
        <p:spPr bwMode="auto">
          <a:xfrm>
            <a:off x="3429000" y="4038600"/>
            <a:ext cx="2895600" cy="1341438"/>
          </a:xfrm>
          <a:prstGeom prst="roundRect">
            <a:avLst>
              <a:gd name="adj" fmla="val 16667"/>
            </a:avLst>
          </a:prstGeom>
          <a:solidFill>
            <a:srgbClr val="99CCFF"/>
          </a:solidFill>
          <a:ln>
            <a:noFill/>
          </a:ln>
        </p:spPr>
        <p:txBody>
          <a:bodyPr anchor="ctr" wrap="none"/>
          <a:p>
            <a:endParaRPr lang="en-US"/>
          </a:p>
        </p:txBody>
      </p:sp>
      <p:sp>
        <p:nvSpPr>
          <p:cNvPr id="1048629" name="Text Box 32"/>
          <p:cNvSpPr txBox="1">
            <a:spLocks noChangeArrowheads="1"/>
          </p:cNvSpPr>
          <p:nvPr/>
        </p:nvSpPr>
        <p:spPr bwMode="auto">
          <a:xfrm>
            <a:off x="3505200" y="3886200"/>
            <a:ext cx="2895600" cy="1564640"/>
          </a:xfrm>
          <a:prstGeom prst="rect"/>
          <a:solidFill>
            <a:schemeClr val="accent1"/>
          </a:solidFill>
          <a:ln>
            <a:noFill/>
          </a:ln>
        </p:spPr>
        <p:txBody>
          <a:bodyPr>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dirty="0" sz="1600" lang="en-US" err="1">
                <a:solidFill>
                  <a:schemeClr val="bg1"/>
                </a:solidFill>
                <a:latin typeface="Lucida Sans Unicode" pitchFamily="34" charset="0"/>
              </a:rPr>
              <a:t>Pencegahan</a:t>
            </a:r>
            <a:r>
              <a:rPr dirty="0" sz="1600" lang="en-US">
                <a:solidFill>
                  <a:schemeClr val="bg1"/>
                </a:solidFill>
                <a:latin typeface="Lucida Sans Unicode" pitchFamily="34" charset="0"/>
              </a:rPr>
              <a:t>, </a:t>
            </a:r>
            <a:r>
              <a:rPr dirty="0" sz="1600" lang="en-US" err="1">
                <a:solidFill>
                  <a:schemeClr val="bg1"/>
                </a:solidFill>
                <a:latin typeface="Lucida Sans Unicode" pitchFamily="34" charset="0"/>
              </a:rPr>
              <a:t>Promotif</a:t>
            </a:r>
            <a:r>
              <a:rPr dirty="0" sz="1600" lang="en-US">
                <a:solidFill>
                  <a:schemeClr val="bg1"/>
                </a:solidFill>
                <a:latin typeface="Lucida Sans Unicode" pitchFamily="34" charset="0"/>
              </a:rPr>
              <a:t>, </a:t>
            </a:r>
            <a:r>
              <a:rPr dirty="0" sz="1600" lang="en-US" err="1">
                <a:solidFill>
                  <a:schemeClr val="bg1"/>
                </a:solidFill>
                <a:latin typeface="Lucida Sans Unicode" pitchFamily="34" charset="0"/>
              </a:rPr>
              <a:t>pelayanan</a:t>
            </a:r>
            <a:r>
              <a:rPr dirty="0" sz="1600" lang="en-US">
                <a:solidFill>
                  <a:schemeClr val="bg1"/>
                </a:solidFill>
                <a:latin typeface="Lucida Sans Unicode" pitchFamily="34" charset="0"/>
              </a:rPr>
              <a:t> </a:t>
            </a:r>
            <a:r>
              <a:rPr dirty="0" sz="1600" lang="en-US" err="1">
                <a:solidFill>
                  <a:schemeClr val="bg1"/>
                </a:solidFill>
                <a:latin typeface="Lucida Sans Unicode" pitchFamily="34" charset="0"/>
              </a:rPr>
              <a:t>esensial</a:t>
            </a:r>
            <a:r>
              <a:rPr dirty="0" sz="1600" lang="en-US">
                <a:solidFill>
                  <a:schemeClr val="bg1"/>
                </a:solidFill>
                <a:latin typeface="Lucida Sans Unicode" pitchFamily="34" charset="0"/>
              </a:rPr>
              <a:t> </a:t>
            </a:r>
            <a:r>
              <a:rPr dirty="0" sz="1600" lang="en-US" smtClean="0">
                <a:solidFill>
                  <a:schemeClr val="bg1"/>
                </a:solidFill>
                <a:latin typeface="Lucida Sans Unicode" pitchFamily="34" charset="0"/>
              </a:rPr>
              <a:t>normal, </a:t>
            </a:r>
            <a:r>
              <a:rPr dirty="0" sz="1600" lang="en-US" err="1">
                <a:solidFill>
                  <a:schemeClr val="bg1"/>
                </a:solidFill>
                <a:latin typeface="Lucida Sans Unicode" pitchFamily="34" charset="0"/>
              </a:rPr>
              <a:t>bayi&amp;balita</a:t>
            </a:r>
            <a:r>
              <a:rPr dirty="0" sz="1600" lang="en-US">
                <a:solidFill>
                  <a:schemeClr val="bg1"/>
                </a:solidFill>
                <a:latin typeface="Lucida Sans Unicode" pitchFamily="34" charset="0"/>
              </a:rPr>
              <a:t> </a:t>
            </a:r>
            <a:r>
              <a:rPr dirty="0" sz="1600" lang="en-US" err="1">
                <a:solidFill>
                  <a:schemeClr val="bg1"/>
                </a:solidFill>
                <a:latin typeface="Lucida Sans Unicode" pitchFamily="34" charset="0"/>
              </a:rPr>
              <a:t>D</a:t>
            </a:r>
            <a:r>
              <a:rPr dirty="0" lang="en-US" err="1">
                <a:solidFill>
                  <a:schemeClr val="bg1"/>
                </a:solidFill>
                <a:latin typeface="Lucida Sans Unicode" pitchFamily="34" charset="0"/>
              </a:rPr>
              <a:t>et</a:t>
            </a:r>
            <a:r>
              <a:rPr dirty="0" sz="1600" lang="en-US" err="1">
                <a:solidFill>
                  <a:schemeClr val="bg1"/>
                </a:solidFill>
                <a:latin typeface="Lucida Sans Unicode" pitchFamily="34" charset="0"/>
              </a:rPr>
              <a:t>eksi</a:t>
            </a:r>
            <a:r>
              <a:rPr dirty="0" sz="1600" lang="en-US">
                <a:solidFill>
                  <a:schemeClr val="bg1"/>
                </a:solidFill>
                <a:latin typeface="Lucida Sans Unicode" pitchFamily="34" charset="0"/>
              </a:rPr>
              <a:t> </a:t>
            </a:r>
            <a:r>
              <a:rPr dirty="0" sz="1600" lang="en-US" err="1">
                <a:solidFill>
                  <a:schemeClr val="bg1"/>
                </a:solidFill>
                <a:latin typeface="Lucida Sans Unicode" pitchFamily="34" charset="0"/>
              </a:rPr>
              <a:t>dini</a:t>
            </a:r>
            <a:r>
              <a:rPr dirty="0" sz="1600" lang="en-US">
                <a:solidFill>
                  <a:schemeClr val="bg1"/>
                </a:solidFill>
                <a:latin typeface="Lucida Sans Unicode" pitchFamily="34" charset="0"/>
              </a:rPr>
              <a:t> </a:t>
            </a:r>
            <a:r>
              <a:rPr dirty="0" sz="1600" lang="en-US" err="1">
                <a:solidFill>
                  <a:schemeClr val="bg1"/>
                </a:solidFill>
                <a:latin typeface="Lucida Sans Unicode" pitchFamily="34" charset="0"/>
              </a:rPr>
              <a:t>komplikasi</a:t>
            </a:r>
            <a:r>
              <a:rPr dirty="0" sz="1600" lang="en-US">
                <a:solidFill>
                  <a:schemeClr val="bg1"/>
                </a:solidFill>
                <a:latin typeface="Lucida Sans Unicode" pitchFamily="34" charset="0"/>
              </a:rPr>
              <a:t> </a:t>
            </a:r>
            <a:r>
              <a:rPr dirty="0" sz="1600" lang="en-US" err="1">
                <a:solidFill>
                  <a:schemeClr val="bg1"/>
                </a:solidFill>
                <a:latin typeface="Lucida Sans Unicode" pitchFamily="34" charset="0"/>
              </a:rPr>
              <a:t>Melaksanakan</a:t>
            </a:r>
            <a:r>
              <a:rPr dirty="0" sz="1600" lang="en-US">
                <a:solidFill>
                  <a:schemeClr val="bg1"/>
                </a:solidFill>
                <a:latin typeface="Lucida Sans Unicode" pitchFamily="34" charset="0"/>
              </a:rPr>
              <a:t> </a:t>
            </a:r>
            <a:r>
              <a:rPr dirty="0" sz="1600" lang="en-US" err="1">
                <a:solidFill>
                  <a:schemeClr val="bg1"/>
                </a:solidFill>
                <a:latin typeface="Lucida Sans Unicode" pitchFamily="34" charset="0"/>
              </a:rPr>
              <a:t>Tindakan</a:t>
            </a:r>
            <a:r>
              <a:rPr dirty="0" sz="1600" lang="en-US">
                <a:solidFill>
                  <a:schemeClr val="bg1"/>
                </a:solidFill>
                <a:latin typeface="Lucida Sans Unicode" pitchFamily="34" charset="0"/>
              </a:rPr>
              <a:t> </a:t>
            </a:r>
            <a:r>
              <a:rPr dirty="0" sz="1600" lang="en-US" err="1">
                <a:solidFill>
                  <a:schemeClr val="bg1"/>
                </a:solidFill>
                <a:latin typeface="Lucida Sans Unicode" pitchFamily="34" charset="0"/>
              </a:rPr>
              <a:t>Kegawat</a:t>
            </a:r>
            <a:r>
              <a:rPr dirty="0" sz="1600" lang="en-US">
                <a:solidFill>
                  <a:schemeClr val="bg1"/>
                </a:solidFill>
                <a:latin typeface="Lucida Sans Unicode" pitchFamily="34" charset="0"/>
              </a:rPr>
              <a:t> </a:t>
            </a:r>
            <a:r>
              <a:rPr dirty="0" sz="1600" lang="en-US" err="1">
                <a:solidFill>
                  <a:schemeClr val="bg1"/>
                </a:solidFill>
                <a:latin typeface="Lucida Sans Unicode" pitchFamily="34" charset="0"/>
              </a:rPr>
              <a:t>daruratan</a:t>
            </a:r>
            <a:r>
              <a:rPr dirty="0" sz="1600" lang="en-US">
                <a:solidFill>
                  <a:schemeClr val="bg1"/>
                </a:solidFill>
                <a:latin typeface="Lucida Sans Unicode" pitchFamily="34" charset="0"/>
              </a:rPr>
              <a:t>, </a:t>
            </a:r>
            <a:r>
              <a:rPr dirty="0" sz="1600" lang="en-US" err="1">
                <a:solidFill>
                  <a:schemeClr val="bg1"/>
                </a:solidFill>
                <a:latin typeface="Lucida Sans Unicode" pitchFamily="34" charset="0"/>
              </a:rPr>
              <a:t>Rujuk</a:t>
            </a:r>
            <a:endParaRPr dirty="0" sz="1600" lang="en-US">
              <a:solidFill>
                <a:schemeClr val="bg1"/>
              </a:solidFill>
              <a:latin typeface="Lucida Sans Unicode" pitchFamily="34" charset="0"/>
            </a:endParaRPr>
          </a:p>
        </p:txBody>
      </p:sp>
      <p:sp>
        <p:nvSpPr>
          <p:cNvPr id="1048630" name="Oval 34"/>
          <p:cNvSpPr>
            <a:spLocks noChangeArrowheads="1"/>
          </p:cNvSpPr>
          <p:nvPr/>
        </p:nvSpPr>
        <p:spPr bwMode="auto">
          <a:xfrm>
            <a:off x="228600" y="5562600"/>
            <a:ext cx="1871663" cy="647700"/>
          </a:xfrm>
          <a:prstGeom prst="ellipse"/>
          <a:solidFill>
            <a:srgbClr val="FF99FF"/>
          </a:solidFill>
          <a:ln>
            <a:noFill/>
          </a:ln>
        </p:spPr>
        <p:txBody>
          <a:bodyPr anchor="ctr" wrap="none"/>
          <a:p>
            <a:endParaRPr lang="en-US"/>
          </a:p>
        </p:txBody>
      </p:sp>
      <p:sp>
        <p:nvSpPr>
          <p:cNvPr id="1048631" name="Text Box 35"/>
          <p:cNvSpPr txBox="1">
            <a:spLocks noChangeArrowheads="1"/>
          </p:cNvSpPr>
          <p:nvPr/>
        </p:nvSpPr>
        <p:spPr bwMode="auto">
          <a:xfrm>
            <a:off x="457200" y="5562600"/>
            <a:ext cx="1355725" cy="641350"/>
          </a:xfrm>
          <a:prstGeom prst="rect"/>
          <a:noFill/>
          <a:ln>
            <a:noFill/>
          </a:ln>
        </p:spPr>
        <p:txBody>
          <a:bodyPr>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b="1" lang="en-US">
                <a:latin typeface="Lucida Sans Unicode" pitchFamily="34" charset="0"/>
              </a:rPr>
              <a:t>TUGAS PENTING</a:t>
            </a:r>
          </a:p>
        </p:txBody>
      </p:sp>
      <p:sp>
        <p:nvSpPr>
          <p:cNvPr id="1048632" name="AutoShape 38"/>
          <p:cNvSpPr>
            <a:spLocks noChangeArrowheads="1"/>
          </p:cNvSpPr>
          <p:nvPr/>
        </p:nvSpPr>
        <p:spPr bwMode="auto">
          <a:xfrm>
            <a:off x="3505200" y="5562600"/>
            <a:ext cx="3382963" cy="685800"/>
          </a:xfrm>
          <a:prstGeom prst="roundRect">
            <a:avLst>
              <a:gd name="adj" fmla="val 16667"/>
            </a:avLst>
          </a:prstGeom>
          <a:solidFill>
            <a:srgbClr val="99CCFF"/>
          </a:solidFill>
          <a:ln>
            <a:noFill/>
          </a:ln>
        </p:spPr>
        <p:txBody>
          <a:bodyPr anchor="ctr" wrap="none"/>
          <a:p>
            <a:endParaRPr lang="en-US"/>
          </a:p>
        </p:txBody>
      </p:sp>
      <p:sp>
        <p:nvSpPr>
          <p:cNvPr id="1048633" name="Text Box 39"/>
          <p:cNvSpPr txBox="1">
            <a:spLocks noChangeArrowheads="1"/>
          </p:cNvSpPr>
          <p:nvPr/>
        </p:nvSpPr>
        <p:spPr bwMode="auto">
          <a:xfrm>
            <a:off x="3581400" y="5638800"/>
            <a:ext cx="3205163" cy="581025"/>
          </a:xfrm>
          <a:prstGeom prst="rect"/>
          <a:solidFill>
            <a:schemeClr val="accent1"/>
          </a:solidFill>
          <a:ln>
            <a:noFill/>
          </a:ln>
        </p:spPr>
        <p:txBody>
          <a:bodyPr>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sz="1600" lang="en-US">
                <a:solidFill>
                  <a:schemeClr val="bg1"/>
                </a:solidFill>
                <a:latin typeface="Lucida Sans Unicode" pitchFamily="34" charset="0"/>
              </a:rPr>
              <a:t>Konseling dan Pendidikan Kesehatan</a:t>
            </a:r>
          </a:p>
        </p:txBody>
      </p:sp>
      <p:sp>
        <p:nvSpPr>
          <p:cNvPr id="1048634" name="AutoShape 42"/>
          <p:cNvSpPr>
            <a:spLocks noChangeArrowheads="1"/>
          </p:cNvSpPr>
          <p:nvPr/>
        </p:nvSpPr>
        <p:spPr bwMode="auto">
          <a:xfrm>
            <a:off x="2438400" y="2400300"/>
            <a:ext cx="838200" cy="381000"/>
          </a:xfrm>
          <a:prstGeom prst="rightArrow">
            <a:avLst>
              <a:gd name="adj1" fmla="val 50000"/>
              <a:gd name="adj2" fmla="val 55000"/>
            </a:avLst>
          </a:prstGeom>
          <a:solidFill>
            <a:schemeClr val="accent1"/>
          </a:solidFill>
          <a:ln>
            <a:noFill/>
          </a:ln>
        </p:spPr>
        <p:txBody>
          <a:bodyPr anchor="ctr" wrap="none"/>
          <a:p>
            <a:endParaRPr lang="en-US"/>
          </a:p>
        </p:txBody>
      </p:sp>
      <p:sp>
        <p:nvSpPr>
          <p:cNvPr id="1048635" name="AutoShape 43"/>
          <p:cNvSpPr>
            <a:spLocks noChangeArrowheads="1"/>
          </p:cNvSpPr>
          <p:nvPr/>
        </p:nvSpPr>
        <p:spPr bwMode="auto">
          <a:xfrm>
            <a:off x="2438400" y="3341688"/>
            <a:ext cx="838200" cy="381000"/>
          </a:xfrm>
          <a:prstGeom prst="rightArrow">
            <a:avLst>
              <a:gd name="adj1" fmla="val 50000"/>
              <a:gd name="adj2" fmla="val 55000"/>
            </a:avLst>
          </a:prstGeom>
          <a:solidFill>
            <a:schemeClr val="accent1"/>
          </a:solidFill>
          <a:ln>
            <a:noFill/>
          </a:ln>
        </p:spPr>
        <p:txBody>
          <a:bodyPr anchor="ctr" wrap="none"/>
          <a:p>
            <a:endParaRPr lang="en-US"/>
          </a:p>
        </p:txBody>
      </p:sp>
      <p:sp>
        <p:nvSpPr>
          <p:cNvPr id="1048636" name="AutoShape 44"/>
          <p:cNvSpPr>
            <a:spLocks noChangeArrowheads="1"/>
          </p:cNvSpPr>
          <p:nvPr/>
        </p:nvSpPr>
        <p:spPr bwMode="auto">
          <a:xfrm>
            <a:off x="2438400" y="4343400"/>
            <a:ext cx="838200" cy="381000"/>
          </a:xfrm>
          <a:prstGeom prst="rightArrow">
            <a:avLst>
              <a:gd name="adj1" fmla="val 50000"/>
              <a:gd name="adj2" fmla="val 55000"/>
            </a:avLst>
          </a:prstGeom>
          <a:solidFill>
            <a:schemeClr val="accent1"/>
          </a:solidFill>
          <a:ln>
            <a:noFill/>
          </a:ln>
        </p:spPr>
        <p:txBody>
          <a:bodyPr anchor="ctr" wrap="none"/>
          <a:p>
            <a:endParaRPr lang="en-US"/>
          </a:p>
        </p:txBody>
      </p:sp>
      <p:sp>
        <p:nvSpPr>
          <p:cNvPr id="1048637" name="AutoShape 46"/>
          <p:cNvSpPr>
            <a:spLocks noChangeArrowheads="1"/>
          </p:cNvSpPr>
          <p:nvPr/>
        </p:nvSpPr>
        <p:spPr bwMode="auto">
          <a:xfrm>
            <a:off x="2362200" y="5638800"/>
            <a:ext cx="838200" cy="381000"/>
          </a:xfrm>
          <a:prstGeom prst="rightArrow">
            <a:avLst>
              <a:gd name="adj1" fmla="val 50000"/>
              <a:gd name="adj2" fmla="val 55000"/>
            </a:avLst>
          </a:prstGeom>
          <a:solidFill>
            <a:schemeClr val="accent1"/>
          </a:solidFill>
          <a:ln>
            <a:noFill/>
          </a:ln>
        </p:spPr>
        <p:txBody>
          <a:bodyPr anchor="ctr" wrap="none"/>
          <a:p>
            <a:endParaRPr lang="en-US"/>
          </a:p>
        </p:txBody>
      </p:sp>
      <p:sp>
        <p:nvSpPr>
          <p:cNvPr id="1048638" name="Text Box 29"/>
          <p:cNvSpPr txBox="1">
            <a:spLocks noChangeArrowheads="1"/>
          </p:cNvSpPr>
          <p:nvPr/>
        </p:nvSpPr>
        <p:spPr bwMode="auto">
          <a:xfrm>
            <a:off x="601662" y="352627"/>
            <a:ext cx="3521075" cy="523220"/>
          </a:xfrm>
          <a:prstGeom prst="rect"/>
          <a:solidFill>
            <a:schemeClr val="tx1"/>
          </a:solidFill>
          <a:ln>
            <a:noFill/>
          </a:ln>
        </p:spPr>
        <p:txBody>
          <a:bodyPr wrap="square">
            <a:spAutoFit/>
          </a:bodyPr>
          <a:lstStyle>
            <a:lvl1pPr eaLnBrk="0" hangingPunct="0">
              <a:defRPr>
                <a:solidFill>
                  <a:schemeClr val="tx1"/>
                </a:solidFill>
                <a:latin typeface="Calibri" pitchFamily="34" charset="0"/>
                <a:cs typeface="Arial" charset="0"/>
              </a:defRPr>
            </a:lvl1pPr>
            <a:lvl2pPr eaLnBrk="0" hangingPunct="0" indent="-285750" marL="742950">
              <a:defRPr>
                <a:solidFill>
                  <a:schemeClr val="tx1"/>
                </a:solidFill>
                <a:latin typeface="Calibri" pitchFamily="34" charset="0"/>
                <a:cs typeface="Arial" charset="0"/>
              </a:defRPr>
            </a:lvl2pPr>
            <a:lvl3pPr eaLnBrk="0" hangingPunct="0" indent="-228600" marL="1143000">
              <a:defRPr>
                <a:solidFill>
                  <a:schemeClr val="tx1"/>
                </a:solidFill>
                <a:latin typeface="Calibri" pitchFamily="34" charset="0"/>
                <a:cs typeface="Arial" charset="0"/>
              </a:defRPr>
            </a:lvl3pPr>
            <a:lvl4pPr eaLnBrk="0" hangingPunct="0" indent="-228600" marL="1600200">
              <a:defRPr>
                <a:solidFill>
                  <a:schemeClr val="tx1"/>
                </a:solidFill>
                <a:latin typeface="Calibri" pitchFamily="34" charset="0"/>
                <a:cs typeface="Arial" charset="0"/>
              </a:defRPr>
            </a:lvl4pPr>
            <a:lvl5pPr eaLnBrk="0" hangingPunct="0" indent="-228600" marL="2057400">
              <a:defRPr>
                <a:solidFill>
                  <a:schemeClr val="tx1"/>
                </a:solidFill>
                <a:latin typeface="Calibri" pitchFamily="34" charset="0"/>
                <a:cs typeface="Arial" charset="0"/>
              </a:defRPr>
            </a:lvl5pPr>
            <a:lvl6pPr eaLnBrk="0" fontAlgn="base" hangingPunct="0" indent="-228600" marL="2514600">
              <a:spcBef>
                <a:spcPct val="0"/>
              </a:spcBef>
              <a:spcAft>
                <a:spcPct val="0"/>
              </a:spcAft>
              <a:defRPr>
                <a:solidFill>
                  <a:schemeClr val="tx1"/>
                </a:solidFill>
                <a:latin typeface="Calibri" pitchFamily="34" charset="0"/>
                <a:cs typeface="Arial" charset="0"/>
              </a:defRPr>
            </a:lvl6pPr>
            <a:lvl7pPr eaLnBrk="0" fontAlgn="base" hangingPunct="0" indent="-228600" marL="2971800">
              <a:spcBef>
                <a:spcPct val="0"/>
              </a:spcBef>
              <a:spcAft>
                <a:spcPct val="0"/>
              </a:spcAft>
              <a:defRPr>
                <a:solidFill>
                  <a:schemeClr val="tx1"/>
                </a:solidFill>
                <a:latin typeface="Calibri" pitchFamily="34" charset="0"/>
                <a:cs typeface="Arial" charset="0"/>
              </a:defRPr>
            </a:lvl7pPr>
            <a:lvl8pPr eaLnBrk="0" fontAlgn="base" hangingPunct="0" indent="-228600" marL="3429000">
              <a:spcBef>
                <a:spcPct val="0"/>
              </a:spcBef>
              <a:spcAft>
                <a:spcPct val="0"/>
              </a:spcAft>
              <a:defRPr>
                <a:solidFill>
                  <a:schemeClr val="tx1"/>
                </a:solidFill>
                <a:latin typeface="Calibri" pitchFamily="34" charset="0"/>
                <a:cs typeface="Arial" charset="0"/>
              </a:defRPr>
            </a:lvl8pPr>
            <a:lvl9pPr eaLnBrk="0" fontAlgn="base" hangingPunct="0" indent="-228600" marL="3886200">
              <a:spcBef>
                <a:spcPct val="0"/>
              </a:spcBef>
              <a:spcAft>
                <a:spcPct val="0"/>
              </a:spcAft>
              <a:defRPr>
                <a:solidFill>
                  <a:schemeClr val="tx1"/>
                </a:solidFill>
                <a:latin typeface="Calibri" pitchFamily="34" charset="0"/>
                <a:cs typeface="Arial" charset="0"/>
              </a:defRPr>
            </a:lvl9pPr>
          </a:lstStyle>
          <a:p>
            <a:pPr algn="ctr" eaLnBrk="1" hangingPunct="1"/>
            <a:r>
              <a:rPr b="1" dirty="0" sz="2800" lang="en-US">
                <a:solidFill>
                  <a:srgbClr val="FFFF00"/>
                </a:solidFill>
                <a:latin typeface="Caviar Dreams" panose="020B0802020204020504" pitchFamily="34" charset="0"/>
              </a:rPr>
              <a:t>SIAPA BIDAN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47" name="Content Placeholder 2"/>
          <p:cNvSpPr>
            <a:spLocks noGrp="1"/>
          </p:cNvSpPr>
          <p:nvPr>
            <p:ph sz="quarter" idx="1"/>
          </p:nvPr>
        </p:nvSpPr>
        <p:spPr>
          <a:xfrm>
            <a:off x="1407942" y="2266310"/>
            <a:ext cx="7315200" cy="4073525"/>
          </a:xfrm>
        </p:spPr>
        <p:txBody>
          <a:bodyPr>
            <a:normAutofit fontScale="95833" lnSpcReduction="10000"/>
          </a:bodyPr>
          <a:p>
            <a:pPr algn="ctr" eaLnBrk="1" hangingPunct="1">
              <a:buFont typeface="Georgia" pitchFamily="18" charset="0"/>
              <a:buNone/>
            </a:pPr>
            <a:r>
              <a:rPr dirty="0" sz="3600" lang="id-ID">
                <a:latin typeface="Cooper Black" panose="0208090404030B020404" pitchFamily="18" charset="0"/>
              </a:rPr>
              <a:t>Bidan </a:t>
            </a:r>
            <a:r>
              <a:rPr dirty="0" sz="3600" lang="en-US">
                <a:latin typeface="Cooper Black" panose="0208090404030B020404" pitchFamily="18" charset="0"/>
              </a:rPr>
              <a:t>a</a:t>
            </a:r>
            <a:r>
              <a:rPr dirty="0" sz="3600" lang="id-ID">
                <a:latin typeface="Cooper Black" panose="0208090404030B020404" pitchFamily="18" charset="0"/>
              </a:rPr>
              <a:t>dalah </a:t>
            </a:r>
          </a:p>
          <a:p>
            <a:pPr algn="just" eaLnBrk="1" hangingPunct="1">
              <a:buFont typeface="Georgia" pitchFamily="18" charset="0"/>
              <a:buNone/>
            </a:pPr>
            <a:r>
              <a:rPr dirty="0" sz="2400" lang="id-ID">
                <a:latin typeface="Tw Cen MT" panose="020B0602020104020603" pitchFamily="34" charset="0"/>
              </a:rPr>
              <a:t> </a:t>
            </a:r>
            <a:r>
              <a:rPr dirty="0" sz="2400" lang="en-US">
                <a:latin typeface="Tw Cen MT" panose="020B0602020104020603" pitchFamily="34" charset="0"/>
              </a:rPr>
              <a:t>   T</a:t>
            </a:r>
            <a:r>
              <a:rPr dirty="0" sz="2400" lang="id-ID">
                <a:latin typeface="Tw Cen MT" panose="020B0602020104020603" pitchFamily="34" charset="0"/>
              </a:rPr>
              <a:t>enaga professional yang bertanggung jawab</a:t>
            </a:r>
            <a:r>
              <a:rPr dirty="0" sz="2400" lang="en-US">
                <a:latin typeface="Tw Cen MT" panose="020B0602020104020603" pitchFamily="34" charset="0"/>
              </a:rPr>
              <a:t> </a:t>
            </a:r>
            <a:r>
              <a:rPr dirty="0" sz="2400" lang="id-ID">
                <a:latin typeface="Tw Cen MT" panose="020B0602020104020603" pitchFamily="34" charset="0"/>
              </a:rPr>
              <a:t>dan akuntabel yang bekerja sebagai mitra perempuan untuk memberikan dukungan, asuhan dan nasehat selama masa </a:t>
            </a:r>
            <a:r>
              <a:rPr dirty="0" sz="2400" lang="en-US" err="1">
                <a:latin typeface="Tw Cen MT" panose="020B0602020104020603" pitchFamily="34" charset="0"/>
              </a:rPr>
              <a:t>pra</a:t>
            </a:r>
            <a:r>
              <a:rPr dirty="0" sz="2400" lang="en-US">
                <a:latin typeface="Tw Cen MT" panose="020B0602020104020603" pitchFamily="34" charset="0"/>
              </a:rPr>
              <a:t> </a:t>
            </a:r>
            <a:r>
              <a:rPr dirty="0" sz="2400" lang="id-ID">
                <a:latin typeface="Tw Cen MT" panose="020B0602020104020603" pitchFamily="34" charset="0"/>
              </a:rPr>
              <a:t>hamil, </a:t>
            </a:r>
            <a:r>
              <a:rPr dirty="0" sz="2400" lang="en-US">
                <a:latin typeface="Tw Cen MT" panose="020B0602020104020603" pitchFamily="34" charset="0"/>
              </a:rPr>
              <a:t> </a:t>
            </a:r>
            <a:r>
              <a:rPr dirty="0" sz="2400" lang="en-US" err="1">
                <a:latin typeface="Tw Cen MT" panose="020B0602020104020603" pitchFamily="34" charset="0"/>
              </a:rPr>
              <a:t>hamil</a:t>
            </a:r>
            <a:r>
              <a:rPr dirty="0" sz="2400" lang="en-US">
                <a:latin typeface="Tw Cen MT" panose="020B0602020104020603" pitchFamily="34" charset="0"/>
              </a:rPr>
              <a:t>, </a:t>
            </a:r>
            <a:r>
              <a:rPr dirty="0" sz="2400" lang="en-US" err="1">
                <a:latin typeface="Tw Cen MT" panose="020B0602020104020603" pitchFamily="34" charset="0"/>
              </a:rPr>
              <a:t>bersalin</a:t>
            </a:r>
            <a:r>
              <a:rPr dirty="0" sz="2400" lang="id-ID">
                <a:latin typeface="Tw Cen MT" panose="020B0602020104020603" pitchFamily="34" charset="0"/>
              </a:rPr>
              <a:t>,  nifas </a:t>
            </a:r>
            <a:r>
              <a:rPr dirty="0" sz="2400" lang="en-US">
                <a:latin typeface="Tw Cen MT" panose="020B0602020104020603" pitchFamily="34" charset="0"/>
              </a:rPr>
              <a:t>dan masa </a:t>
            </a:r>
            <a:r>
              <a:rPr dirty="0" sz="2400" lang="en-US" err="1">
                <a:latin typeface="Tw Cen MT" panose="020B0602020104020603" pitchFamily="34" charset="0"/>
              </a:rPr>
              <a:t>antara</a:t>
            </a:r>
            <a:r>
              <a:rPr dirty="0" sz="2400" lang="en-US">
                <a:latin typeface="Tw Cen MT" panose="020B0602020104020603" pitchFamily="34" charset="0"/>
              </a:rPr>
              <a:t> </a:t>
            </a:r>
            <a:r>
              <a:rPr dirty="0" sz="2400" lang="en-US" err="1">
                <a:latin typeface="Tw Cen MT" panose="020B0602020104020603" pitchFamily="34" charset="0"/>
              </a:rPr>
              <a:t>serta</a:t>
            </a:r>
            <a:r>
              <a:rPr dirty="0" sz="2400" lang="en-US">
                <a:latin typeface="Tw Cen MT" panose="020B0602020104020603" pitchFamily="34" charset="0"/>
              </a:rPr>
              <a:t> </a:t>
            </a:r>
            <a:r>
              <a:rPr dirty="0" sz="2400" lang="id-ID">
                <a:latin typeface="Tw Cen MT" panose="020B0602020104020603" pitchFamily="34" charset="0"/>
              </a:rPr>
              <a:t>memfasilitasi dan memimpin persalinan </a:t>
            </a:r>
            <a:r>
              <a:rPr dirty="0" sz="2400" lang="en-US">
                <a:latin typeface="Tw Cen MT" panose="020B0602020104020603" pitchFamily="34" charset="0"/>
              </a:rPr>
              <a:t>normal </a:t>
            </a:r>
            <a:r>
              <a:rPr dirty="0" sz="2400" lang="id-ID">
                <a:latin typeface="Tw Cen MT" panose="020B0602020104020603" pitchFamily="34" charset="0"/>
              </a:rPr>
              <a:t>atas tanggung jawab sendiri dan memberikan asuhan kepada bayi </a:t>
            </a:r>
            <a:r>
              <a:rPr dirty="0" sz="2400" lang="en-US">
                <a:latin typeface="Tw Cen MT" panose="020B0602020104020603" pitchFamily="34" charset="0"/>
              </a:rPr>
              <a:t>dan </a:t>
            </a:r>
            <a:r>
              <a:rPr dirty="0" sz="2400" lang="en-US" err="1">
                <a:latin typeface="Tw Cen MT" panose="020B0602020104020603" pitchFamily="34" charset="0"/>
              </a:rPr>
              <a:t>anak</a:t>
            </a:r>
            <a:r>
              <a:rPr dirty="0" sz="2400" lang="en-US">
                <a:latin typeface="Tw Cen MT" panose="020B0602020104020603" pitchFamily="34" charset="0"/>
              </a:rPr>
              <a:t> </a:t>
            </a:r>
            <a:r>
              <a:rPr dirty="0" sz="2400" lang="en-US" err="1">
                <a:latin typeface="Tw Cen MT" panose="020B0602020104020603" pitchFamily="34" charset="0"/>
              </a:rPr>
              <a:t>balita</a:t>
            </a:r>
            <a:endParaRPr dirty="0" sz="2400" lang="id-ID">
              <a:latin typeface="Tw Cen MT" panose="020B0602020104020603" pitchFamily="34" charset="0"/>
            </a:endParaRPr>
          </a:p>
          <a:p>
            <a:pPr algn="just" eaLnBrk="1" hangingPunct="1">
              <a:buFont typeface="Georgia" pitchFamily="18" charset="0"/>
              <a:buNone/>
            </a:pPr>
            <a:endParaRPr dirty="0" sz="2400" lang="id-ID">
              <a:latin typeface="Tw Cen MT" panose="020B0602020104020603" pitchFamily="34" charset="0"/>
            </a:endParaRPr>
          </a:p>
          <a:p>
            <a:pPr algn="just" eaLnBrk="1" hangingPunct="1">
              <a:buFont typeface="Georgia" pitchFamily="18" charset="0"/>
              <a:buNone/>
            </a:pPr>
            <a:r>
              <a:rPr dirty="0" sz="2400" i="1" lang="id-ID">
                <a:latin typeface="Tw Cen MT" panose="020B0602020104020603" pitchFamily="34" charset="0"/>
              </a:rPr>
              <a:t> (sumber: AD-ART IBI tahun 2013-2018)</a:t>
            </a:r>
          </a:p>
        </p:txBody>
      </p:sp>
      <p:sp>
        <p:nvSpPr>
          <p:cNvPr id="1048648" name="Rectangle 1"/>
          <p:cNvSpPr/>
          <p:nvPr/>
        </p:nvSpPr>
        <p:spPr>
          <a:xfrm>
            <a:off x="0" y="0"/>
            <a:ext cx="1295400" cy="6858000"/>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grpSp>
        <p:nvGrpSpPr>
          <p:cNvPr id="41" name="Group 3"/>
          <p:cNvGrpSpPr/>
          <p:nvPr/>
        </p:nvGrpSpPr>
        <p:grpSpPr bwMode="auto">
          <a:xfrm>
            <a:off x="152400" y="609600"/>
            <a:ext cx="1066800" cy="2079913"/>
            <a:chOff x="7929586" y="0"/>
            <a:chExt cx="928694" cy="2285992"/>
          </a:xfrm>
        </p:grpSpPr>
        <p:pic>
          <p:nvPicPr>
            <p:cNvPr id="2097154" name="Picture 2" descr="D:\BIDAN DELIMA\BIDAN DE5_LOGO\Logo Bidan Delima\Logo_IBI-Share.jpg"/>
            <p:cNvPicPr>
              <a:picLocks noChangeAspect="1" noChangeArrowheads="1"/>
            </p:cNvPicPr>
            <p:nvPr/>
          </p:nvPicPr>
          <p:blipFill>
            <a:blip xmlns:r="http://schemas.openxmlformats.org/officeDocument/2006/relationships" r:embed="rId1"/>
            <a:srcRect/>
            <a:stretch>
              <a:fillRect/>
            </a:stretch>
          </p:blipFill>
          <p:spPr bwMode="auto">
            <a:xfrm>
              <a:off x="7929586" y="0"/>
              <a:ext cx="857256" cy="1000108"/>
            </a:xfrm>
            <a:prstGeom prst="rect"/>
            <a:noFill/>
            <a:ln>
              <a:noFill/>
            </a:ln>
          </p:spPr>
        </p:pic>
        <p:pic>
          <p:nvPicPr>
            <p:cNvPr id="2097155" name="Picture 5" descr="D:\BIDAN DELIMA\BIDAN DE5_LOGO\Logo Bidan Delima\BidanDelima Logo.jpg"/>
            <p:cNvPicPr>
              <a:picLocks noChangeAspect="1" noChangeArrowheads="1"/>
            </p:cNvPicPr>
            <p:nvPr/>
          </p:nvPicPr>
          <p:blipFill>
            <a:blip xmlns:r="http://schemas.openxmlformats.org/officeDocument/2006/relationships" r:embed="rId2" cstate="print"/>
            <a:srcRect/>
            <a:stretch>
              <a:fillRect/>
            </a:stretch>
          </p:blipFill>
          <p:spPr bwMode="auto">
            <a:xfrm>
              <a:off x="7929586" y="1071546"/>
              <a:ext cx="928694" cy="1214446"/>
            </a:xfrm>
            <a:prstGeom prst="rect"/>
            <a:noFill/>
            <a:ln>
              <a:noFill/>
            </a:ln>
          </p:spPr>
        </p:pic>
      </p:grpSp>
      <p:pic>
        <p:nvPicPr>
          <p:cNvPr id="2097156" name="Picture 2"/>
          <p:cNvPicPr>
            <a:picLocks noChangeAspect="1"/>
          </p:cNvPicPr>
          <p:nvPr/>
        </p:nvPicPr>
        <p:blipFill>
          <a:blip xmlns:r="http://schemas.openxmlformats.org/officeDocument/2006/relationships" r:embed="rId3"/>
          <a:stretch>
            <a:fillRect/>
          </a:stretch>
        </p:blipFill>
        <p:spPr>
          <a:xfrm>
            <a:off x="1218487" y="752717"/>
            <a:ext cx="8230313" cy="1609483"/>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52" name="Title 1"/>
          <p:cNvSpPr>
            <a:spLocks noGrp="1"/>
          </p:cNvSpPr>
          <p:nvPr>
            <p:ph type="title"/>
          </p:nvPr>
        </p:nvSpPr>
        <p:spPr/>
        <p:txBody>
          <a:bodyPr/>
          <a:p>
            <a:r>
              <a:rPr dirty="0" lang="en-US" err="1" smtClean="0"/>
              <a:t>Kompetensi</a:t>
            </a:r>
            <a:r>
              <a:rPr dirty="0" lang="en-US" smtClean="0"/>
              <a:t> </a:t>
            </a:r>
            <a:r>
              <a:rPr dirty="0" lang="en-US" err="1" smtClean="0"/>
              <a:t>Bidan</a:t>
            </a:r>
            <a:endParaRPr dirty="0" lang="en-US"/>
          </a:p>
        </p:txBody>
      </p:sp>
      <p:sp>
        <p:nvSpPr>
          <p:cNvPr id="1048653" name="Content Placeholder 2"/>
          <p:cNvSpPr>
            <a:spLocks noGrp="1"/>
          </p:cNvSpPr>
          <p:nvPr>
            <p:ph sz="quarter" idx="1"/>
          </p:nvPr>
        </p:nvSpPr>
        <p:spPr/>
        <p:txBody>
          <a:bodyPr/>
          <a:p>
            <a:pPr algn="just"/>
            <a:r>
              <a:rPr dirty="0" lang="en-US" err="1" smtClean="0"/>
              <a:t>Pengertian</a:t>
            </a:r>
            <a:r>
              <a:rPr dirty="0" lang="en-US" smtClean="0"/>
              <a:t> </a:t>
            </a:r>
            <a:r>
              <a:rPr dirty="0" lang="en-US" err="1" smtClean="0"/>
              <a:t>Kompetensi</a:t>
            </a:r>
            <a:r>
              <a:rPr dirty="0" lang="en-US" smtClean="0"/>
              <a:t> </a:t>
            </a:r>
            <a:r>
              <a:rPr dirty="0" lang="en-US" err="1" smtClean="0"/>
              <a:t>Bidan</a:t>
            </a:r>
            <a:r>
              <a:rPr dirty="0" lang="en-US" smtClean="0"/>
              <a:t> </a:t>
            </a:r>
            <a:r>
              <a:rPr dirty="0" lang="en-US" err="1" smtClean="0"/>
              <a:t>Kompetensi</a:t>
            </a:r>
            <a:r>
              <a:rPr dirty="0" lang="en-US" smtClean="0"/>
              <a:t> </a:t>
            </a:r>
            <a:r>
              <a:rPr dirty="0" lang="en-US" err="1" smtClean="0"/>
              <a:t>merupakan</a:t>
            </a:r>
            <a:r>
              <a:rPr dirty="0" lang="en-US" smtClean="0"/>
              <a:t> </a:t>
            </a:r>
            <a:r>
              <a:rPr dirty="0" lang="en-US" err="1" smtClean="0"/>
              <a:t>kemampuan</a:t>
            </a:r>
            <a:r>
              <a:rPr dirty="0" lang="en-US" smtClean="0"/>
              <a:t> </a:t>
            </a:r>
            <a:r>
              <a:rPr dirty="0" lang="en-US" err="1" smtClean="0"/>
              <a:t>individu</a:t>
            </a:r>
            <a:r>
              <a:rPr dirty="0" lang="en-US" smtClean="0"/>
              <a:t> </a:t>
            </a:r>
            <a:r>
              <a:rPr dirty="0" lang="en-US" err="1" smtClean="0"/>
              <a:t>untuk</a:t>
            </a:r>
            <a:r>
              <a:rPr dirty="0" lang="en-US" smtClean="0"/>
              <a:t> </a:t>
            </a:r>
            <a:r>
              <a:rPr dirty="0" lang="en-US" err="1" smtClean="0"/>
              <a:t>melaksanakan</a:t>
            </a:r>
            <a:r>
              <a:rPr dirty="0" lang="en-US" smtClean="0"/>
              <a:t> </a:t>
            </a:r>
            <a:r>
              <a:rPr dirty="0" lang="en-US" err="1" smtClean="0"/>
              <a:t>tugas</a:t>
            </a:r>
            <a:r>
              <a:rPr dirty="0" lang="en-US" smtClean="0"/>
              <a:t> </a:t>
            </a:r>
            <a:r>
              <a:rPr dirty="0" lang="en-US" err="1" smtClean="0"/>
              <a:t>dan</a:t>
            </a:r>
            <a:r>
              <a:rPr dirty="0" lang="en-US" smtClean="0"/>
              <a:t> </a:t>
            </a:r>
            <a:r>
              <a:rPr dirty="0" lang="en-US" err="1" smtClean="0"/>
              <a:t>peran</a:t>
            </a:r>
            <a:r>
              <a:rPr dirty="0" lang="en-US" smtClean="0"/>
              <a:t> </a:t>
            </a:r>
            <a:r>
              <a:rPr dirty="0" lang="en-US" err="1" smtClean="0"/>
              <a:t>dengan</a:t>
            </a:r>
            <a:r>
              <a:rPr dirty="0" lang="en-US" smtClean="0"/>
              <a:t> </a:t>
            </a:r>
            <a:r>
              <a:rPr dirty="0" lang="en-US" err="1" smtClean="0"/>
              <a:t>mengintegrasikan</a:t>
            </a:r>
            <a:r>
              <a:rPr dirty="0" lang="en-US" smtClean="0"/>
              <a:t> </a:t>
            </a:r>
            <a:r>
              <a:rPr dirty="0" lang="en-US" err="1" smtClean="0"/>
              <a:t>pengetahuan</a:t>
            </a:r>
            <a:r>
              <a:rPr dirty="0" lang="en-US" smtClean="0"/>
              <a:t>, </a:t>
            </a:r>
            <a:r>
              <a:rPr dirty="0" lang="en-US" err="1" smtClean="0"/>
              <a:t>keterampilan</a:t>
            </a:r>
            <a:r>
              <a:rPr dirty="0" lang="en-US" smtClean="0"/>
              <a:t>, </a:t>
            </a:r>
            <a:r>
              <a:rPr dirty="0" lang="en-US" err="1" smtClean="0"/>
              <a:t>sikap</a:t>
            </a:r>
            <a:r>
              <a:rPr dirty="0" lang="en-US" smtClean="0"/>
              <a:t> </a:t>
            </a:r>
            <a:r>
              <a:rPr dirty="0" lang="en-US" err="1" smtClean="0"/>
              <a:t>dan</a:t>
            </a:r>
            <a:r>
              <a:rPr dirty="0" lang="en-US" smtClean="0"/>
              <a:t> </a:t>
            </a:r>
            <a:r>
              <a:rPr dirty="0" lang="en-US" err="1" smtClean="0"/>
              <a:t>nilai</a:t>
            </a:r>
            <a:r>
              <a:rPr dirty="0" lang="en-US" smtClean="0"/>
              <a:t> </a:t>
            </a:r>
            <a:r>
              <a:rPr dirty="0" lang="en-US" err="1" smtClean="0"/>
              <a:t>pribadi</a:t>
            </a:r>
            <a:r>
              <a:rPr dirty="0" lang="en-US" smtClean="0"/>
              <a:t> </a:t>
            </a:r>
            <a:r>
              <a:rPr dirty="0" lang="en-US" err="1" smtClean="0"/>
              <a:t>serta</a:t>
            </a:r>
            <a:r>
              <a:rPr dirty="0" lang="en-US" smtClean="0"/>
              <a:t> </a:t>
            </a:r>
            <a:r>
              <a:rPr dirty="0" lang="en-US" err="1" smtClean="0"/>
              <a:t>kemampuan</a:t>
            </a:r>
            <a:r>
              <a:rPr dirty="0" lang="en-US" smtClean="0"/>
              <a:t> </a:t>
            </a:r>
            <a:r>
              <a:rPr dirty="0" lang="en-US" err="1" smtClean="0"/>
              <a:t>membangun</a:t>
            </a:r>
            <a:r>
              <a:rPr dirty="0" lang="en-US" smtClean="0"/>
              <a:t> </a:t>
            </a:r>
            <a:r>
              <a:rPr dirty="0" lang="en-US" err="1" smtClean="0"/>
              <a:t>pengetahuan</a:t>
            </a:r>
            <a:r>
              <a:rPr dirty="0" lang="en-US" smtClean="0"/>
              <a:t> </a:t>
            </a:r>
            <a:r>
              <a:rPr dirty="0" lang="en-US" err="1" smtClean="0"/>
              <a:t>dan</a:t>
            </a:r>
            <a:r>
              <a:rPr dirty="0" lang="en-US" smtClean="0"/>
              <a:t> </a:t>
            </a:r>
            <a:r>
              <a:rPr dirty="0" lang="en-US" err="1" smtClean="0"/>
              <a:t>keterampilan</a:t>
            </a:r>
            <a:r>
              <a:rPr dirty="0" lang="en-US" smtClean="0"/>
              <a:t> </a:t>
            </a:r>
            <a:r>
              <a:rPr dirty="0" lang="en-US" err="1" smtClean="0"/>
              <a:t>berdasarkan</a:t>
            </a:r>
            <a:r>
              <a:rPr dirty="0" lang="en-US" smtClean="0"/>
              <a:t> </a:t>
            </a:r>
            <a:r>
              <a:rPr dirty="0" lang="en-US" err="1" smtClean="0"/>
              <a:t>pengalaman</a:t>
            </a:r>
            <a:r>
              <a:rPr dirty="0" lang="en-US" smtClean="0"/>
              <a:t> </a:t>
            </a:r>
            <a:r>
              <a:rPr dirty="0" lang="en-US" err="1" smtClean="0"/>
              <a:t>dan</a:t>
            </a:r>
            <a:r>
              <a:rPr dirty="0" lang="en-US" smtClean="0"/>
              <a:t> </a:t>
            </a:r>
            <a:r>
              <a:rPr dirty="0" lang="en-US" err="1" smtClean="0"/>
              <a:t>proses</a:t>
            </a:r>
            <a:r>
              <a:rPr dirty="0" lang="en-US" smtClean="0"/>
              <a:t/>
            </a:r>
            <a:br>
              <a:rPr dirty="0" lang="en-US" smtClean="0"/>
            </a:br>
            <a:r>
              <a:rPr dirty="0" lang="en-US" err="1" smtClean="0"/>
              <a:t>pembelajaran</a:t>
            </a:r>
            <a:r>
              <a:rPr dirty="0" lang="en-US" smtClean="0"/>
              <a:t> yang </a:t>
            </a:r>
            <a:r>
              <a:rPr dirty="0" lang="en-US" err="1" smtClean="0"/>
              <a:t>pernah</a:t>
            </a:r>
            <a:r>
              <a:rPr dirty="0" lang="en-US" smtClean="0"/>
              <a:t> </a:t>
            </a:r>
            <a:r>
              <a:rPr dirty="0" lang="en-US" err="1" smtClean="0"/>
              <a:t>dilakukan</a:t>
            </a:r>
            <a:r>
              <a:rPr dirty="0" lang="en-US" smtClean="0"/>
              <a:t>. Roe (</a:t>
            </a:r>
            <a:r>
              <a:rPr dirty="0" lang="en-US" err="1" smtClean="0"/>
              <a:t>dalam</a:t>
            </a:r>
            <a:r>
              <a:rPr dirty="0" lang="en-US" smtClean="0"/>
              <a:t> </a:t>
            </a:r>
            <a:r>
              <a:rPr dirty="0" lang="en-US" err="1" smtClean="0"/>
              <a:t>Jannah</a:t>
            </a:r>
            <a:r>
              <a:rPr dirty="0" lang="en-US" smtClean="0"/>
              <a:t>, 2016).</a:t>
            </a:r>
            <a:endParaRPr dirty="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54" name="Title 1"/>
          <p:cNvSpPr>
            <a:spLocks noGrp="1"/>
          </p:cNvSpPr>
          <p:nvPr>
            <p:ph type="title"/>
          </p:nvPr>
        </p:nvSpPr>
        <p:spPr/>
        <p:txBody>
          <a:bodyPr/>
          <a:p>
            <a:endParaRPr lang="en-US"/>
          </a:p>
        </p:txBody>
      </p:sp>
      <p:sp>
        <p:nvSpPr>
          <p:cNvPr id="1048655" name="Content Placeholder 2"/>
          <p:cNvSpPr>
            <a:spLocks noGrp="1"/>
          </p:cNvSpPr>
          <p:nvPr>
            <p:ph sz="quarter" idx="1"/>
          </p:nvPr>
        </p:nvSpPr>
        <p:spPr/>
        <p:txBody>
          <a:bodyPr/>
          <a:p>
            <a:pPr algn="just"/>
            <a:r>
              <a:rPr dirty="0" lang="en-US" err="1" smtClean="0"/>
              <a:t>Menurut</a:t>
            </a:r>
            <a:r>
              <a:rPr dirty="0" lang="en-US" smtClean="0"/>
              <a:t> </a:t>
            </a:r>
            <a:r>
              <a:rPr dirty="0" lang="en-US" err="1" smtClean="0"/>
              <a:t>Wibowo</a:t>
            </a:r>
            <a:r>
              <a:rPr dirty="0" lang="en-US" smtClean="0"/>
              <a:t> (2007) </a:t>
            </a:r>
            <a:r>
              <a:rPr dirty="0" lang="en-US" err="1" smtClean="0"/>
              <a:t>menyebutkan</a:t>
            </a:r>
            <a:r>
              <a:rPr dirty="0" lang="en-US" smtClean="0"/>
              <a:t> </a:t>
            </a:r>
            <a:r>
              <a:rPr dirty="0" lang="en-US" err="1" smtClean="0"/>
              <a:t>bahwa</a:t>
            </a:r>
            <a:r>
              <a:rPr dirty="0" lang="en-US" smtClean="0"/>
              <a:t> </a:t>
            </a:r>
            <a:r>
              <a:rPr dirty="0" lang="en-US" err="1" smtClean="0"/>
              <a:t>kompetensi</a:t>
            </a:r>
            <a:r>
              <a:rPr dirty="0" lang="en-US" smtClean="0"/>
              <a:t> </a:t>
            </a:r>
            <a:r>
              <a:rPr dirty="0" lang="en-US" err="1" smtClean="0"/>
              <a:t>adalah</a:t>
            </a:r>
            <a:r>
              <a:rPr dirty="0" lang="en-US" smtClean="0"/>
              <a:t> </a:t>
            </a:r>
            <a:r>
              <a:rPr dirty="0" lang="en-US" err="1" smtClean="0"/>
              <a:t>suatu</a:t>
            </a:r>
            <a:r>
              <a:rPr dirty="0" lang="en-US" smtClean="0"/>
              <a:t> </a:t>
            </a:r>
            <a:r>
              <a:rPr dirty="0" lang="en-US" err="1" smtClean="0"/>
              <a:t>kemampuan</a:t>
            </a:r>
            <a:r>
              <a:rPr dirty="0" lang="en-US" smtClean="0"/>
              <a:t> </a:t>
            </a:r>
            <a:r>
              <a:rPr dirty="0" lang="en-US" err="1" smtClean="0"/>
              <a:t>untuk</a:t>
            </a:r>
            <a:r>
              <a:rPr dirty="0" lang="en-US" smtClean="0"/>
              <a:t> </a:t>
            </a:r>
            <a:r>
              <a:rPr dirty="0" lang="en-US" err="1" smtClean="0"/>
              <a:t>melaksanakan</a:t>
            </a:r>
            <a:r>
              <a:rPr dirty="0" lang="en-US" smtClean="0"/>
              <a:t> </a:t>
            </a:r>
            <a:r>
              <a:rPr dirty="0" lang="en-US" err="1" smtClean="0"/>
              <a:t>pekerjaan</a:t>
            </a:r>
            <a:r>
              <a:rPr dirty="0" lang="en-US" smtClean="0"/>
              <a:t> </a:t>
            </a:r>
            <a:r>
              <a:rPr dirty="0" lang="en-US" err="1" smtClean="0"/>
              <a:t>atau</a:t>
            </a:r>
            <a:r>
              <a:rPr dirty="0" lang="en-US" smtClean="0"/>
              <a:t> </a:t>
            </a:r>
            <a:r>
              <a:rPr dirty="0" lang="en-US" err="1" smtClean="0"/>
              <a:t>tugas</a:t>
            </a:r>
            <a:r>
              <a:rPr dirty="0" lang="en-US" smtClean="0"/>
              <a:t> </a:t>
            </a:r>
            <a:r>
              <a:rPr dirty="0" lang="en-US" smtClean="0"/>
              <a:t>yang </a:t>
            </a:r>
            <a:r>
              <a:rPr dirty="0" lang="en-US" err="1" smtClean="0"/>
              <a:t>dilandasi</a:t>
            </a:r>
            <a:r>
              <a:rPr dirty="0" lang="en-US" smtClean="0"/>
              <a:t> </a:t>
            </a:r>
            <a:r>
              <a:rPr dirty="0" lang="en-US" err="1" smtClean="0"/>
              <a:t>atas</a:t>
            </a:r>
            <a:r>
              <a:rPr dirty="0" lang="en-US" smtClean="0"/>
              <a:t> </a:t>
            </a:r>
            <a:r>
              <a:rPr dirty="0" lang="en-US" err="1" smtClean="0"/>
              <a:t>keterampilan</a:t>
            </a:r>
            <a:r>
              <a:rPr dirty="0" lang="en-US" smtClean="0"/>
              <a:t> </a:t>
            </a:r>
            <a:r>
              <a:rPr dirty="0" lang="en-US" err="1" smtClean="0"/>
              <a:t>dan</a:t>
            </a:r>
            <a:r>
              <a:rPr dirty="0" lang="en-US" smtClean="0"/>
              <a:t> </a:t>
            </a:r>
            <a:r>
              <a:rPr dirty="0" lang="en-US" err="1" smtClean="0"/>
              <a:t>pengetahuan</a:t>
            </a:r>
            <a:r>
              <a:rPr dirty="0" lang="en-US" smtClean="0"/>
              <a:t> </a:t>
            </a:r>
            <a:r>
              <a:rPr dirty="0" lang="en-US" err="1" smtClean="0"/>
              <a:t>serta</a:t>
            </a:r>
            <a:r>
              <a:rPr dirty="0" lang="en-US" smtClean="0"/>
              <a:t> </a:t>
            </a:r>
            <a:r>
              <a:rPr dirty="0" lang="en-US" err="1" smtClean="0"/>
              <a:t>didukung</a:t>
            </a:r>
            <a:r>
              <a:rPr dirty="0" lang="en-US" smtClean="0"/>
              <a:t> </a:t>
            </a:r>
            <a:r>
              <a:rPr dirty="0" lang="en-US" err="1" smtClean="0"/>
              <a:t>oleh</a:t>
            </a:r>
            <a:r>
              <a:rPr dirty="0" lang="en-US" smtClean="0"/>
              <a:t> </a:t>
            </a:r>
            <a:r>
              <a:rPr dirty="0" lang="en-US" err="1" smtClean="0"/>
              <a:t>sikap</a:t>
            </a:r>
            <a:r>
              <a:rPr dirty="0" lang="en-US" smtClean="0"/>
              <a:t> </a:t>
            </a:r>
            <a:r>
              <a:rPr dirty="0" lang="en-US" err="1" smtClean="0"/>
              <a:t>kerja</a:t>
            </a:r>
            <a:r>
              <a:rPr dirty="0" lang="en-US" smtClean="0"/>
              <a:t> </a:t>
            </a:r>
            <a:r>
              <a:rPr dirty="0" lang="en-US" smtClean="0"/>
              <a:t>yang </a:t>
            </a:r>
            <a:r>
              <a:rPr dirty="0" lang="en-US" err="1" smtClean="0"/>
              <a:t>ditunjukkan</a:t>
            </a:r>
            <a:r>
              <a:rPr dirty="0" lang="en-US" smtClean="0"/>
              <a:t> </a:t>
            </a:r>
            <a:r>
              <a:rPr dirty="0" lang="en-US" err="1" smtClean="0"/>
              <a:t>sebagai</a:t>
            </a:r>
            <a:r>
              <a:rPr dirty="0" lang="en-US" smtClean="0"/>
              <a:t> </a:t>
            </a:r>
            <a:r>
              <a:rPr dirty="0" lang="en-US" err="1" smtClean="0"/>
              <a:t>bentuk</a:t>
            </a:r>
            <a:r>
              <a:rPr dirty="0" lang="en-US" smtClean="0"/>
              <a:t> </a:t>
            </a:r>
            <a:r>
              <a:rPr dirty="0" lang="en-US" err="1" smtClean="0"/>
              <a:t>profesionalisme</a:t>
            </a:r>
            <a:r>
              <a:rPr dirty="0" lang="en-US" smtClean="0"/>
              <a:t> </a:t>
            </a:r>
            <a:r>
              <a:rPr dirty="0" lang="en-US" err="1" smtClean="0"/>
              <a:t>dalam</a:t>
            </a:r>
            <a:r>
              <a:rPr dirty="0" lang="en-US" smtClean="0"/>
              <a:t> </a:t>
            </a:r>
            <a:r>
              <a:rPr dirty="0" lang="en-US" err="1" smtClean="0"/>
              <a:t>suatu</a:t>
            </a:r>
            <a:r>
              <a:rPr dirty="0" lang="en-US" smtClean="0"/>
              <a:t> </a:t>
            </a:r>
            <a:r>
              <a:rPr dirty="0" lang="en-US" err="1" smtClean="0"/>
              <a:t>bidang</a:t>
            </a:r>
            <a:r>
              <a:rPr dirty="0" lang="en-US" smtClean="0"/>
              <a:t> </a:t>
            </a:r>
            <a:r>
              <a:rPr dirty="0" lang="en-US" err="1" smtClean="0"/>
              <a:t>tertentu</a:t>
            </a:r>
            <a:r>
              <a:rPr dirty="0" lang="en-US" smtClean="0"/>
              <a:t>.</a:t>
            </a:r>
            <a:endParaRPr dirty="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56" name="Title 1"/>
          <p:cNvSpPr>
            <a:spLocks noGrp="1"/>
          </p:cNvSpPr>
          <p:nvPr>
            <p:ph type="title"/>
          </p:nvPr>
        </p:nvSpPr>
        <p:spPr/>
        <p:txBody>
          <a:bodyPr/>
          <a:p>
            <a:endParaRPr lang="en-US"/>
          </a:p>
        </p:txBody>
      </p:sp>
      <p:sp>
        <p:nvSpPr>
          <p:cNvPr id="1048657" name="Content Placeholder 2"/>
          <p:cNvSpPr>
            <a:spLocks noGrp="1"/>
          </p:cNvSpPr>
          <p:nvPr>
            <p:ph sz="quarter" idx="1"/>
          </p:nvPr>
        </p:nvSpPr>
        <p:spPr/>
        <p:txBody>
          <a:bodyPr/>
          <a:p>
            <a:pPr algn="just"/>
            <a:r>
              <a:rPr dirty="0" lang="en-US" err="1" smtClean="0"/>
              <a:t>Mufdilah</a:t>
            </a:r>
            <a:r>
              <a:rPr dirty="0" lang="en-US" smtClean="0"/>
              <a:t> (2009) </a:t>
            </a:r>
            <a:r>
              <a:rPr dirty="0" lang="en-US" err="1" smtClean="0"/>
              <a:t>mengatakan</a:t>
            </a:r>
            <a:r>
              <a:rPr dirty="0" lang="en-US" smtClean="0"/>
              <a:t> </a:t>
            </a:r>
            <a:r>
              <a:rPr dirty="0" lang="en-US" err="1" smtClean="0"/>
              <a:t>bahwa</a:t>
            </a:r>
            <a:r>
              <a:rPr dirty="0" lang="en-US" smtClean="0"/>
              <a:t> </a:t>
            </a:r>
            <a:r>
              <a:rPr dirty="0" lang="en-US" err="1" smtClean="0"/>
              <a:t>kompetensi</a:t>
            </a:r>
            <a:r>
              <a:rPr dirty="0" lang="en-US" smtClean="0"/>
              <a:t> </a:t>
            </a:r>
            <a:r>
              <a:rPr dirty="0" lang="en-US" err="1" smtClean="0"/>
              <a:t>bidan</a:t>
            </a:r>
            <a:r>
              <a:rPr dirty="0" lang="en-US" smtClean="0"/>
              <a:t> </a:t>
            </a:r>
            <a:r>
              <a:rPr dirty="0" lang="en-US" err="1" smtClean="0"/>
              <a:t>adalah</a:t>
            </a:r>
            <a:r>
              <a:rPr dirty="0" lang="en-US" smtClean="0"/>
              <a:t> </a:t>
            </a:r>
            <a:r>
              <a:rPr dirty="0" lang="en-US" err="1" smtClean="0"/>
              <a:t>kemampuan</a:t>
            </a:r>
            <a:r>
              <a:rPr dirty="0" lang="en-US" smtClean="0"/>
              <a:t> </a:t>
            </a:r>
            <a:r>
              <a:rPr dirty="0" lang="en-US" err="1" smtClean="0"/>
              <a:t>dan</a:t>
            </a:r>
            <a:r>
              <a:rPr dirty="0" lang="en-US" smtClean="0"/>
              <a:t> </a:t>
            </a:r>
            <a:r>
              <a:rPr dirty="0" lang="en-US" err="1" smtClean="0"/>
              <a:t>karakteristik</a:t>
            </a:r>
            <a:r>
              <a:rPr dirty="0" lang="en-US" smtClean="0"/>
              <a:t> yang </a:t>
            </a:r>
            <a:r>
              <a:rPr dirty="0" lang="en-US" err="1" smtClean="0"/>
              <a:t>meliputi</a:t>
            </a:r>
            <a:r>
              <a:rPr dirty="0" lang="en-US" smtClean="0"/>
              <a:t> </a:t>
            </a:r>
            <a:r>
              <a:rPr dirty="0" lang="en-US" err="1" smtClean="0"/>
              <a:t>pengetahuan</a:t>
            </a:r>
            <a:r>
              <a:rPr dirty="0" lang="en-US" smtClean="0"/>
              <a:t>, </a:t>
            </a:r>
            <a:r>
              <a:rPr dirty="0" lang="en-US" err="1" smtClean="0"/>
              <a:t>keterampilan</a:t>
            </a:r>
            <a:r>
              <a:rPr dirty="0" lang="en-US" smtClean="0"/>
              <a:t> </a:t>
            </a:r>
            <a:r>
              <a:rPr dirty="0" lang="en-US" err="1" smtClean="0"/>
              <a:t>dan</a:t>
            </a:r>
            <a:r>
              <a:rPr dirty="0" lang="en-US" smtClean="0"/>
              <a:t> </a:t>
            </a:r>
            <a:r>
              <a:rPr dirty="0" lang="en-US" err="1" smtClean="0"/>
              <a:t>prilaku</a:t>
            </a:r>
            <a:r>
              <a:rPr dirty="0" lang="en-US" smtClean="0"/>
              <a:t> yang </a:t>
            </a:r>
            <a:r>
              <a:rPr dirty="0" lang="en-US" err="1" smtClean="0"/>
              <a:t>harus</a:t>
            </a:r>
            <a:r>
              <a:rPr dirty="0" lang="en-US" smtClean="0"/>
              <a:t> </a:t>
            </a:r>
            <a:r>
              <a:rPr dirty="0" lang="en-US" err="1" smtClean="0"/>
              <a:t>dimiliki</a:t>
            </a:r>
            <a:r>
              <a:rPr dirty="0" lang="en-US" smtClean="0"/>
              <a:t> </a:t>
            </a:r>
            <a:r>
              <a:rPr dirty="0" lang="en-US" err="1" smtClean="0"/>
              <a:t>oleh</a:t>
            </a:r>
            <a:r>
              <a:rPr dirty="0" lang="en-US" smtClean="0"/>
              <a:t> </a:t>
            </a:r>
            <a:r>
              <a:rPr dirty="0" lang="en-US" err="1" smtClean="0"/>
              <a:t>seorang</a:t>
            </a:r>
            <a:r>
              <a:rPr dirty="0" lang="en-US" smtClean="0"/>
              <a:t> </a:t>
            </a:r>
            <a:r>
              <a:rPr dirty="0" lang="en-US" err="1" smtClean="0"/>
              <a:t>bidan</a:t>
            </a:r>
            <a:r>
              <a:rPr dirty="0" lang="en-US" smtClean="0"/>
              <a:t> </a:t>
            </a:r>
            <a:r>
              <a:rPr dirty="0" lang="en-US" err="1" smtClean="0"/>
              <a:t>dalam</a:t>
            </a:r>
            <a:r>
              <a:rPr dirty="0" lang="en-US" smtClean="0"/>
              <a:t> </a:t>
            </a:r>
            <a:r>
              <a:rPr dirty="0" lang="en-US" err="1" smtClean="0"/>
              <a:t>melaksanakan</a:t>
            </a:r>
            <a:r>
              <a:rPr dirty="0" lang="en-US" smtClean="0"/>
              <a:t> </a:t>
            </a:r>
            <a:r>
              <a:rPr dirty="0" lang="en-US" err="1" smtClean="0"/>
              <a:t>praktek</a:t>
            </a:r>
            <a:r>
              <a:rPr dirty="0" lang="en-US" smtClean="0"/>
              <a:t> </a:t>
            </a:r>
            <a:r>
              <a:rPr dirty="0" lang="en-US" err="1" smtClean="0"/>
              <a:t>kebidanan</a:t>
            </a:r>
            <a:r>
              <a:rPr dirty="0" lang="en-US" smtClean="0"/>
              <a:t> </a:t>
            </a:r>
            <a:r>
              <a:rPr dirty="0" lang="en-US" err="1" smtClean="0"/>
              <a:t>secara</a:t>
            </a:r>
            <a:r>
              <a:rPr dirty="0" lang="en-US" smtClean="0"/>
              <a:t> </a:t>
            </a:r>
            <a:r>
              <a:rPr dirty="0" lang="en-US" err="1" smtClean="0"/>
              <a:t>aman</a:t>
            </a:r>
            <a:r>
              <a:rPr dirty="0" lang="en-US" smtClean="0"/>
              <a:t> </a:t>
            </a:r>
            <a:r>
              <a:rPr dirty="0" lang="en-US" err="1" smtClean="0"/>
              <a:t>dan</a:t>
            </a:r>
            <a:r>
              <a:rPr dirty="0" lang="en-US" smtClean="0"/>
              <a:t> </a:t>
            </a:r>
            <a:r>
              <a:rPr dirty="0" lang="en-US" err="1" smtClean="0"/>
              <a:t>bertanggung</a:t>
            </a:r>
            <a:r>
              <a:rPr dirty="0" lang="en-US" smtClean="0"/>
              <a:t> </a:t>
            </a:r>
            <a:r>
              <a:rPr dirty="0" lang="en-US" err="1" smtClean="0"/>
              <a:t>jawab</a:t>
            </a:r>
            <a:r>
              <a:rPr dirty="0" lang="en-US" smtClean="0"/>
              <a:t> </a:t>
            </a:r>
            <a:r>
              <a:rPr dirty="0" lang="en-US" err="1" smtClean="0"/>
              <a:t>pada</a:t>
            </a:r>
            <a:r>
              <a:rPr dirty="0" lang="en-US" smtClean="0"/>
              <a:t> </a:t>
            </a:r>
            <a:r>
              <a:rPr dirty="0" lang="en-US" err="1" smtClean="0"/>
              <a:t>berbagai</a:t>
            </a:r>
            <a:r>
              <a:rPr dirty="0" lang="en-US" smtClean="0"/>
              <a:t/>
            </a:r>
            <a:br>
              <a:rPr dirty="0" lang="en-US" smtClean="0"/>
            </a:br>
            <a:r>
              <a:rPr dirty="0" lang="en-US" err="1" smtClean="0"/>
              <a:t>tatanan</a:t>
            </a:r>
            <a:r>
              <a:rPr dirty="0" lang="en-US" smtClean="0"/>
              <a:t> </a:t>
            </a:r>
            <a:r>
              <a:rPr dirty="0" lang="en-US" err="1" smtClean="0"/>
              <a:t>pelayanan</a:t>
            </a:r>
            <a:r>
              <a:rPr dirty="0" lang="en-US" smtClean="0"/>
              <a:t> </a:t>
            </a:r>
            <a:r>
              <a:rPr dirty="0" lang="en-US" err="1" smtClean="0"/>
              <a:t>kesehatan</a:t>
            </a:r>
            <a:r>
              <a:rPr dirty="0" lang="en-US" smtClean="0"/>
              <a:t>.</a:t>
            </a:r>
            <a:endParaRPr dirty="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58" name="Title 1"/>
          <p:cNvSpPr>
            <a:spLocks noGrp="1"/>
          </p:cNvSpPr>
          <p:nvPr>
            <p:ph type="title"/>
          </p:nvPr>
        </p:nvSpPr>
        <p:spPr/>
        <p:txBody>
          <a:bodyPr/>
          <a:p>
            <a:endParaRPr lang="en-US"/>
          </a:p>
        </p:txBody>
      </p:sp>
      <p:sp>
        <p:nvSpPr>
          <p:cNvPr id="1048659" name="Content Placeholder 2"/>
          <p:cNvSpPr>
            <a:spLocks noGrp="1"/>
          </p:cNvSpPr>
          <p:nvPr>
            <p:ph sz="quarter" idx="1"/>
          </p:nvPr>
        </p:nvSpPr>
        <p:spPr/>
        <p:txBody>
          <a:bodyPr/>
          <a:p>
            <a:pPr algn="just"/>
            <a:r>
              <a:rPr dirty="0" lang="en-US" smtClean="0"/>
              <a:t>Dari </a:t>
            </a:r>
            <a:r>
              <a:rPr dirty="0" lang="en-US" err="1" smtClean="0"/>
              <a:t>beberapan</a:t>
            </a:r>
            <a:r>
              <a:rPr dirty="0" lang="en-US" smtClean="0"/>
              <a:t> </a:t>
            </a:r>
            <a:r>
              <a:rPr dirty="0" lang="en-US" err="1" smtClean="0"/>
              <a:t>pengertian</a:t>
            </a:r>
            <a:r>
              <a:rPr dirty="0" lang="en-US" smtClean="0"/>
              <a:t> </a:t>
            </a:r>
            <a:r>
              <a:rPr dirty="0" lang="en-US" err="1" smtClean="0"/>
              <a:t>tersebut</a:t>
            </a:r>
            <a:r>
              <a:rPr dirty="0" lang="en-US" smtClean="0"/>
              <a:t> </a:t>
            </a:r>
            <a:r>
              <a:rPr dirty="0" lang="en-US" err="1" smtClean="0"/>
              <a:t>dapat</a:t>
            </a:r>
            <a:r>
              <a:rPr dirty="0" lang="en-US" smtClean="0"/>
              <a:t> </a:t>
            </a:r>
            <a:r>
              <a:rPr dirty="0" lang="en-US" err="1" smtClean="0"/>
              <a:t>disimpulkan</a:t>
            </a:r>
            <a:r>
              <a:rPr dirty="0" lang="en-US" smtClean="0"/>
              <a:t> </a:t>
            </a:r>
            <a:r>
              <a:rPr dirty="0" lang="en-US" err="1" smtClean="0"/>
              <a:t>bahwa</a:t>
            </a:r>
            <a:r>
              <a:rPr dirty="0" lang="en-US" smtClean="0"/>
              <a:t> </a:t>
            </a:r>
            <a:r>
              <a:rPr dirty="0" lang="en-US" err="1" smtClean="0"/>
              <a:t>kompetensi</a:t>
            </a:r>
            <a:r>
              <a:rPr dirty="0" lang="en-US" smtClean="0"/>
              <a:t> </a:t>
            </a:r>
            <a:r>
              <a:rPr dirty="0" lang="en-US" err="1" smtClean="0"/>
              <a:t>bidan</a:t>
            </a:r>
            <a:r>
              <a:rPr dirty="0" lang="en-US" smtClean="0"/>
              <a:t> </a:t>
            </a:r>
            <a:r>
              <a:rPr dirty="0" lang="en-US" err="1" smtClean="0"/>
              <a:t>adalah</a:t>
            </a:r>
            <a:r>
              <a:rPr dirty="0" lang="en-US" smtClean="0"/>
              <a:t> </a:t>
            </a:r>
            <a:r>
              <a:rPr dirty="0" lang="en-US" err="1" smtClean="0"/>
              <a:t>kemampuan</a:t>
            </a:r>
            <a:r>
              <a:rPr dirty="0" lang="en-US" smtClean="0"/>
              <a:t> </a:t>
            </a:r>
            <a:r>
              <a:rPr dirty="0" lang="en-US" err="1" smtClean="0"/>
              <a:t>dan</a:t>
            </a:r>
            <a:r>
              <a:rPr dirty="0" lang="en-US" smtClean="0"/>
              <a:t> </a:t>
            </a:r>
            <a:r>
              <a:rPr dirty="0" lang="en-US" err="1" smtClean="0"/>
              <a:t>karakteristik</a:t>
            </a:r>
            <a:r>
              <a:rPr dirty="0" lang="en-US" smtClean="0"/>
              <a:t> yang </a:t>
            </a:r>
            <a:r>
              <a:rPr dirty="0" lang="en-US" err="1" smtClean="0"/>
              <a:t>meliputi</a:t>
            </a:r>
            <a:r>
              <a:rPr dirty="0" lang="en-US" smtClean="0"/>
              <a:t> </a:t>
            </a:r>
            <a:r>
              <a:rPr dirty="0" lang="en-US" err="1" smtClean="0"/>
              <a:t>pengetahuan</a:t>
            </a:r>
            <a:r>
              <a:rPr dirty="0" lang="en-US" smtClean="0"/>
              <a:t>, </a:t>
            </a:r>
            <a:r>
              <a:rPr dirty="0" lang="en-US" err="1" smtClean="0"/>
              <a:t>keterampilan</a:t>
            </a:r>
            <a:r>
              <a:rPr dirty="0" lang="en-US" smtClean="0"/>
              <a:t> </a:t>
            </a:r>
            <a:r>
              <a:rPr dirty="0" lang="en-US" err="1" smtClean="0"/>
              <a:t>dan</a:t>
            </a:r>
            <a:r>
              <a:rPr dirty="0" lang="en-US" smtClean="0"/>
              <a:t> </a:t>
            </a:r>
            <a:r>
              <a:rPr dirty="0" lang="en-US" err="1" smtClean="0"/>
              <a:t>prilaku</a:t>
            </a:r>
            <a:r>
              <a:rPr dirty="0" lang="en-US" smtClean="0"/>
              <a:t> yang </a:t>
            </a:r>
            <a:r>
              <a:rPr dirty="0" lang="en-US" err="1" smtClean="0"/>
              <a:t>harus</a:t>
            </a:r>
            <a:r>
              <a:rPr dirty="0" lang="en-US" smtClean="0"/>
              <a:t> </a:t>
            </a:r>
            <a:r>
              <a:rPr dirty="0" lang="en-US" err="1" smtClean="0"/>
              <a:t>dimiliki</a:t>
            </a:r>
            <a:r>
              <a:rPr dirty="0" lang="en-US" smtClean="0"/>
              <a:t> </a:t>
            </a:r>
            <a:r>
              <a:rPr dirty="0" lang="en-US" err="1" smtClean="0"/>
              <a:t>oleh</a:t>
            </a:r>
            <a:r>
              <a:rPr dirty="0" lang="en-US" smtClean="0"/>
              <a:t> </a:t>
            </a:r>
            <a:r>
              <a:rPr dirty="0" lang="en-US" err="1" smtClean="0"/>
              <a:t>seorang</a:t>
            </a:r>
            <a:r>
              <a:rPr dirty="0" lang="en-US" smtClean="0"/>
              <a:t> </a:t>
            </a:r>
            <a:r>
              <a:rPr dirty="0" lang="en-US" err="1" smtClean="0"/>
              <a:t>bidan</a:t>
            </a:r>
            <a:r>
              <a:rPr dirty="0" lang="en-US" smtClean="0"/>
              <a:t> </a:t>
            </a:r>
            <a:r>
              <a:rPr dirty="0" lang="en-US" err="1" smtClean="0"/>
              <a:t>untuk</a:t>
            </a:r>
            <a:r>
              <a:rPr dirty="0" lang="en-US" smtClean="0"/>
              <a:t> </a:t>
            </a:r>
            <a:r>
              <a:rPr dirty="0" lang="en-US" err="1" smtClean="0"/>
              <a:t>melaksanakan</a:t>
            </a:r>
            <a:r>
              <a:rPr dirty="0" lang="en-US" smtClean="0"/>
              <a:t> </a:t>
            </a:r>
            <a:r>
              <a:rPr dirty="0" lang="en-US" err="1" smtClean="0"/>
              <a:t>tugas-tugasnya</a:t>
            </a:r>
            <a:r>
              <a:rPr dirty="0" lang="en-US" smtClean="0"/>
              <a:t> </a:t>
            </a:r>
            <a:r>
              <a:rPr dirty="0" lang="en-US" err="1" smtClean="0"/>
              <a:t>sesuai</a:t>
            </a:r>
            <a:r>
              <a:rPr dirty="0" lang="en-US" smtClean="0"/>
              <a:t> </a:t>
            </a:r>
            <a:r>
              <a:rPr dirty="0" lang="en-US" err="1" smtClean="0"/>
              <a:t>standar</a:t>
            </a:r>
            <a:r>
              <a:rPr dirty="0" lang="en-US" smtClean="0"/>
              <a:t> </a:t>
            </a:r>
            <a:r>
              <a:rPr dirty="0" lang="en-US" err="1" smtClean="0"/>
              <a:t>kompetensi</a:t>
            </a:r>
            <a:r>
              <a:rPr dirty="0" lang="en-US" smtClean="0"/>
              <a:t> </a:t>
            </a:r>
            <a:r>
              <a:rPr dirty="0" lang="en-US" err="1" smtClean="0"/>
              <a:t>profesi</a:t>
            </a:r>
            <a:r>
              <a:rPr dirty="0" lang="en-US" smtClean="0"/>
              <a:t> </a:t>
            </a:r>
            <a:r>
              <a:rPr dirty="0" lang="en-US" err="1" smtClean="0"/>
              <a:t>bidan</a:t>
            </a:r>
            <a:r>
              <a:rPr dirty="0" lang="en-US" smtClean="0"/>
              <a:t>.</a:t>
            </a:r>
          </a:p>
          <a:p>
            <a:pPr algn="just"/>
            <a:endParaRPr dirty="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60" name="Oval 3"/>
          <p:cNvSpPr/>
          <p:nvPr/>
        </p:nvSpPr>
        <p:spPr>
          <a:xfrm>
            <a:off x="2667000" y="2895600"/>
            <a:ext cx="2743200" cy="1600200"/>
          </a:xfrm>
          <a:prstGeom prst="ellipse"/>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en-US" err="1" smtClean="0"/>
              <a:t>Dimensi</a:t>
            </a:r>
            <a:r>
              <a:rPr dirty="0" lang="en-US" smtClean="0"/>
              <a:t> </a:t>
            </a:r>
            <a:r>
              <a:rPr dirty="0" lang="en-US" err="1" smtClean="0"/>
              <a:t>Kompetensi</a:t>
            </a:r>
            <a:r>
              <a:rPr dirty="0" lang="en-US" smtClean="0"/>
              <a:t> </a:t>
            </a:r>
            <a:r>
              <a:rPr dirty="0" lang="en-US" err="1" smtClean="0"/>
              <a:t>Asuhan</a:t>
            </a:r>
            <a:r>
              <a:rPr dirty="0" lang="en-US" smtClean="0"/>
              <a:t> </a:t>
            </a:r>
            <a:r>
              <a:rPr dirty="0" lang="en-US" err="1" smtClean="0"/>
              <a:t>Kebidanan</a:t>
            </a:r>
            <a:endParaRPr dirty="0" lang="en-US"/>
          </a:p>
        </p:txBody>
      </p:sp>
      <p:sp>
        <p:nvSpPr>
          <p:cNvPr id="1048661" name="Rounded Rectangle 4"/>
          <p:cNvSpPr/>
          <p:nvPr/>
        </p:nvSpPr>
        <p:spPr>
          <a:xfrm>
            <a:off x="6096000" y="2590800"/>
            <a:ext cx="1905000" cy="914400"/>
          </a:xfrm>
          <a:prstGeom prst="roundRect"/>
        </p:spPr>
        <p:style>
          <a:lnRef idx="1">
            <a:schemeClr val="accent1"/>
          </a:lnRef>
          <a:fillRef idx="2">
            <a:schemeClr val="accent1"/>
          </a:fillRef>
          <a:effectRef idx="1">
            <a:schemeClr val="accent1"/>
          </a:effectRef>
          <a:fontRef idx="minor">
            <a:schemeClr val="dk1"/>
          </a:fontRef>
        </p:style>
        <p:txBody>
          <a:bodyPr anchor="ctr" rtlCol="0"/>
          <a:p>
            <a:pPr algn="ctr"/>
            <a:r>
              <a:rPr dirty="0" lang="en-US" smtClean="0"/>
              <a:t>Task Management Skill </a:t>
            </a:r>
            <a:endParaRPr dirty="0" lang="en-US"/>
          </a:p>
        </p:txBody>
      </p:sp>
      <p:sp>
        <p:nvSpPr>
          <p:cNvPr id="1048662" name="Rounded Rectangle 6"/>
          <p:cNvSpPr/>
          <p:nvPr/>
        </p:nvSpPr>
        <p:spPr>
          <a:xfrm>
            <a:off x="3200400" y="1371600"/>
            <a:ext cx="1295400" cy="914400"/>
          </a:xfrm>
          <a:prstGeom prst="roundRect"/>
        </p:spPr>
        <p:style>
          <a:lnRef idx="1">
            <a:schemeClr val="accent2"/>
          </a:lnRef>
          <a:fillRef idx="2">
            <a:schemeClr val="accent2"/>
          </a:fillRef>
          <a:effectRef idx="1">
            <a:schemeClr val="accent2"/>
          </a:effectRef>
          <a:fontRef idx="minor">
            <a:schemeClr val="dk1"/>
          </a:fontRef>
        </p:style>
        <p:txBody>
          <a:bodyPr anchor="ctr" rtlCol="0"/>
          <a:p>
            <a:pPr algn="ctr"/>
            <a:r>
              <a:rPr dirty="0" lang="en-US" smtClean="0"/>
              <a:t>ask Skill </a:t>
            </a:r>
            <a:endParaRPr dirty="0" lang="en-US"/>
          </a:p>
        </p:txBody>
      </p:sp>
      <p:sp>
        <p:nvSpPr>
          <p:cNvPr id="1048663" name="Rounded Rectangle 7"/>
          <p:cNvSpPr/>
          <p:nvPr/>
        </p:nvSpPr>
        <p:spPr>
          <a:xfrm>
            <a:off x="762000" y="2971800"/>
            <a:ext cx="1219200" cy="914400"/>
          </a:xfrm>
          <a:prstGeom prst="roundRect"/>
        </p:spPr>
        <p:style>
          <a:lnRef idx="1">
            <a:schemeClr val="accent4"/>
          </a:lnRef>
          <a:fillRef idx="2">
            <a:schemeClr val="accent4"/>
          </a:fillRef>
          <a:effectRef idx="1">
            <a:schemeClr val="accent4"/>
          </a:effectRef>
          <a:fontRef idx="minor">
            <a:schemeClr val="dk1"/>
          </a:fontRef>
        </p:style>
        <p:txBody>
          <a:bodyPr anchor="ctr" rtlCol="0"/>
          <a:p>
            <a:pPr algn="ctr"/>
            <a:r>
              <a:rPr dirty="0" lang="en-US" smtClean="0"/>
              <a:t>Transfer Skills </a:t>
            </a:r>
            <a:endParaRPr dirty="0" lang="en-US"/>
          </a:p>
        </p:txBody>
      </p:sp>
      <p:sp>
        <p:nvSpPr>
          <p:cNvPr id="1048664" name="Rounded Rectangle 8"/>
          <p:cNvSpPr/>
          <p:nvPr/>
        </p:nvSpPr>
        <p:spPr>
          <a:xfrm>
            <a:off x="1371600" y="4953000"/>
            <a:ext cx="2514600" cy="914400"/>
          </a:xfrm>
          <a:prstGeom prst="roundRect"/>
        </p:spPr>
        <p:style>
          <a:lnRef idx="1">
            <a:schemeClr val="accent6"/>
          </a:lnRef>
          <a:fillRef idx="2">
            <a:schemeClr val="accent6"/>
          </a:fillRef>
          <a:effectRef idx="1">
            <a:schemeClr val="accent6"/>
          </a:effectRef>
          <a:fontRef idx="minor">
            <a:schemeClr val="dk1"/>
          </a:fontRef>
        </p:style>
        <p:txBody>
          <a:bodyPr anchor="ctr" rtlCol="0"/>
          <a:p>
            <a:pPr algn="ctr"/>
            <a:r>
              <a:rPr dirty="0" lang="en-US" smtClean="0"/>
              <a:t>Job/Role Environment Skill</a:t>
            </a:r>
            <a:endParaRPr dirty="0" lang="en-US"/>
          </a:p>
        </p:txBody>
      </p:sp>
      <p:sp>
        <p:nvSpPr>
          <p:cNvPr id="1048665" name="Rounded Rectangle 9"/>
          <p:cNvSpPr/>
          <p:nvPr/>
        </p:nvSpPr>
        <p:spPr>
          <a:xfrm>
            <a:off x="5791200" y="4572000"/>
            <a:ext cx="2438400" cy="914400"/>
          </a:xfrm>
          <a:prstGeom prst="roundRect"/>
        </p:spPr>
        <p:style>
          <a:lnRef idx="2">
            <a:schemeClr val="accent3">
              <a:shade val="50000"/>
            </a:schemeClr>
          </a:lnRef>
          <a:fillRef idx="1">
            <a:schemeClr val="accent3"/>
          </a:fillRef>
          <a:effectRef idx="0">
            <a:schemeClr val="accent3"/>
          </a:effectRef>
          <a:fontRef idx="minor">
            <a:schemeClr val="lt1"/>
          </a:fontRef>
        </p:style>
        <p:txBody>
          <a:bodyPr anchor="ctr" rtlCol="0"/>
          <a:p>
            <a:pPr algn="ctr"/>
            <a:r>
              <a:rPr dirty="0" lang="en-US" smtClean="0"/>
              <a:t>Contingency Management Skill </a:t>
            </a:r>
            <a:endParaRPr dirty="0" lang="en-US"/>
          </a:p>
        </p:txBody>
      </p:sp>
      <p:cxnSp>
        <p:nvCxnSpPr>
          <p:cNvPr id="3145732" name="Curved Connector 11"/>
          <p:cNvCxnSpPr>
            <a:cxnSpLocks/>
          </p:cNvCxnSpPr>
          <p:nvPr/>
        </p:nvCxnSpPr>
        <p:spPr>
          <a:xfrm rot="16200000" flipV="1">
            <a:off x="3657600" y="2438400"/>
            <a:ext cx="609600" cy="304800"/>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45733" name="Curved Connector 13"/>
          <p:cNvCxnSpPr>
            <a:cxnSpLocks/>
          </p:cNvCxnSpPr>
          <p:nvPr/>
        </p:nvCxnSpPr>
        <p:spPr>
          <a:xfrm rot="5400000">
            <a:off x="2324100" y="4381500"/>
            <a:ext cx="685800" cy="304800"/>
          </a:xfrm>
          <a:prstGeom prst="curved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145734" name="Curved Connector 14"/>
          <p:cNvCxnSpPr>
            <a:cxnSpLocks/>
          </p:cNvCxnSpPr>
          <p:nvPr/>
        </p:nvCxnSpPr>
        <p:spPr>
          <a:xfrm rot="10800000">
            <a:off x="2057400" y="3352800"/>
            <a:ext cx="533400" cy="152400"/>
          </a:xfrm>
          <a:prstGeom prst="curved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145735" name="Curved Connector 15"/>
          <p:cNvCxnSpPr>
            <a:cxnSpLocks/>
          </p:cNvCxnSpPr>
          <p:nvPr/>
        </p:nvCxnSpPr>
        <p:spPr>
          <a:xfrm rot="16200000" flipV="1">
            <a:off x="1143000" y="4267200"/>
            <a:ext cx="838200" cy="228600"/>
          </a:xfrm>
          <a:prstGeom prst="curved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45736" name="Curved Connector 16"/>
          <p:cNvCxnSpPr>
            <a:cxnSpLocks/>
          </p:cNvCxnSpPr>
          <p:nvPr/>
        </p:nvCxnSpPr>
        <p:spPr>
          <a:xfrm rot="10800000" flipV="1">
            <a:off x="4114800" y="5105400"/>
            <a:ext cx="1524000" cy="381000"/>
          </a:xfrm>
          <a:prstGeom prst="curved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45737" name="Curved Connector 17"/>
          <p:cNvCxnSpPr>
            <a:cxnSpLocks/>
          </p:cNvCxnSpPr>
          <p:nvPr/>
        </p:nvCxnSpPr>
        <p:spPr>
          <a:xfrm rot="16200000" flipH="1">
            <a:off x="5334000" y="3962400"/>
            <a:ext cx="685800" cy="381000"/>
          </a:xfrm>
          <a:prstGeom prst="curved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145738" name="Curved Connector 18"/>
          <p:cNvCxnSpPr>
            <a:cxnSpLocks/>
          </p:cNvCxnSpPr>
          <p:nvPr/>
        </p:nvCxnSpPr>
        <p:spPr>
          <a:xfrm flipV="1">
            <a:off x="5105400" y="2895600"/>
            <a:ext cx="914400" cy="304800"/>
          </a:xfrm>
          <a:prstGeom prst="curvedConnector3">
            <a:avLst>
              <a:gd name="adj1" fmla="val 46809"/>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66" name="Title 1"/>
          <p:cNvSpPr>
            <a:spLocks noGrp="1"/>
          </p:cNvSpPr>
          <p:nvPr>
            <p:ph type="title"/>
          </p:nvPr>
        </p:nvSpPr>
        <p:spPr/>
        <p:txBody>
          <a:bodyPr/>
          <a:p>
            <a:endParaRPr lang="en-US"/>
          </a:p>
        </p:txBody>
      </p:sp>
      <p:sp>
        <p:nvSpPr>
          <p:cNvPr id="1048667" name="Content Placeholder 2"/>
          <p:cNvSpPr>
            <a:spLocks noGrp="1"/>
          </p:cNvSpPr>
          <p:nvPr>
            <p:ph sz="quarter" idx="1"/>
          </p:nvPr>
        </p:nvSpPr>
        <p:spPr/>
        <p:txBody>
          <a:bodyPr>
            <a:normAutofit fontScale="95833" lnSpcReduction="20000"/>
          </a:bodyPr>
          <a:p>
            <a:pPr algn="just"/>
            <a:r>
              <a:rPr dirty="0" lang="en-US" smtClean="0"/>
              <a:t>ask Skill : </a:t>
            </a:r>
            <a:r>
              <a:rPr dirty="0" lang="en-US" err="1" smtClean="0"/>
              <a:t>mampu</a:t>
            </a:r>
            <a:r>
              <a:rPr dirty="0" lang="en-US" smtClean="0"/>
              <a:t> </a:t>
            </a:r>
            <a:r>
              <a:rPr dirty="0" lang="en-US" err="1" smtClean="0"/>
              <a:t>melakukan</a:t>
            </a:r>
            <a:r>
              <a:rPr dirty="0" lang="en-US" smtClean="0"/>
              <a:t> </a:t>
            </a:r>
            <a:r>
              <a:rPr dirty="0" lang="en-US" err="1" smtClean="0"/>
              <a:t>atau</a:t>
            </a:r>
            <a:r>
              <a:rPr dirty="0" lang="en-US" smtClean="0"/>
              <a:t> </a:t>
            </a:r>
            <a:r>
              <a:rPr dirty="0" lang="en-US" err="1" smtClean="0"/>
              <a:t>melaksanakan</a:t>
            </a:r>
            <a:r>
              <a:rPr dirty="0" lang="en-US" smtClean="0"/>
              <a:t> </a:t>
            </a:r>
            <a:r>
              <a:rPr dirty="0" lang="en-US" err="1" smtClean="0"/>
              <a:t>asuhan</a:t>
            </a:r>
            <a:r>
              <a:rPr dirty="0" lang="en-US" smtClean="0"/>
              <a:t> </a:t>
            </a:r>
            <a:r>
              <a:rPr dirty="0" lang="en-US" err="1" smtClean="0"/>
              <a:t>kebidanan</a:t>
            </a:r>
            <a:r>
              <a:rPr dirty="0" lang="en-US" smtClean="0"/>
              <a:t> </a:t>
            </a:r>
            <a:r>
              <a:rPr dirty="0" lang="en-US" err="1" smtClean="0"/>
              <a:t>pemeriksaan</a:t>
            </a:r>
            <a:r>
              <a:rPr dirty="0" lang="en-US" smtClean="0"/>
              <a:t> </a:t>
            </a:r>
            <a:r>
              <a:rPr dirty="0" lang="en-US" err="1" smtClean="0"/>
              <a:t>fisik</a:t>
            </a:r>
            <a:r>
              <a:rPr dirty="0" lang="en-US" smtClean="0"/>
              <a:t> </a:t>
            </a:r>
            <a:r>
              <a:rPr dirty="0" lang="en-US" err="1" smtClean="0"/>
              <a:t>ibu</a:t>
            </a:r>
            <a:r>
              <a:rPr dirty="0" lang="en-US" smtClean="0"/>
              <a:t> </a:t>
            </a:r>
            <a:r>
              <a:rPr dirty="0" lang="en-US" err="1" smtClean="0"/>
              <a:t>hamil</a:t>
            </a:r>
            <a:endParaRPr dirty="0" lang="en-US" smtClean="0"/>
          </a:p>
          <a:p>
            <a:pPr algn="just"/>
            <a:r>
              <a:rPr dirty="0" lang="en-US" smtClean="0"/>
              <a:t>Task </a:t>
            </a:r>
            <a:r>
              <a:rPr dirty="0" lang="en-US" smtClean="0"/>
              <a:t>Management Skill : </a:t>
            </a:r>
            <a:r>
              <a:rPr dirty="0" lang="en-US" err="1" smtClean="0"/>
              <a:t>mengidentifikasi</a:t>
            </a:r>
            <a:r>
              <a:rPr dirty="0" lang="en-US" smtClean="0"/>
              <a:t> </a:t>
            </a:r>
            <a:r>
              <a:rPr dirty="0" lang="en-US" err="1" smtClean="0"/>
              <a:t>secara</a:t>
            </a:r>
            <a:r>
              <a:rPr dirty="0" lang="en-US" smtClean="0"/>
              <a:t> </a:t>
            </a:r>
            <a:r>
              <a:rPr dirty="0" lang="en-US" err="1" smtClean="0"/>
              <a:t>dini</a:t>
            </a:r>
            <a:r>
              <a:rPr dirty="0" lang="en-US" smtClean="0"/>
              <a:t> </a:t>
            </a:r>
            <a:r>
              <a:rPr dirty="0" lang="en-US" err="1" smtClean="0"/>
              <a:t>pola</a:t>
            </a:r>
            <a:r>
              <a:rPr dirty="0" lang="en-US" smtClean="0"/>
              <a:t> </a:t>
            </a:r>
            <a:r>
              <a:rPr dirty="0" lang="en-US" err="1" smtClean="0"/>
              <a:t>persalinan</a:t>
            </a:r>
            <a:r>
              <a:rPr dirty="0" lang="en-US" smtClean="0"/>
              <a:t> </a:t>
            </a:r>
            <a:r>
              <a:rPr dirty="0" lang="en-US" smtClean="0"/>
              <a:t>abnormal </a:t>
            </a:r>
            <a:r>
              <a:rPr dirty="0" lang="en-US" err="1" smtClean="0"/>
              <a:t>dan</a:t>
            </a:r>
            <a:r>
              <a:rPr dirty="0" lang="en-US" smtClean="0"/>
              <a:t> </a:t>
            </a:r>
            <a:r>
              <a:rPr dirty="0" lang="en-US" err="1" smtClean="0"/>
              <a:t>kegawatdaruratan</a:t>
            </a:r>
            <a:r>
              <a:rPr dirty="0" lang="en-US" smtClean="0"/>
              <a:t> </a:t>
            </a:r>
            <a:r>
              <a:rPr dirty="0" lang="en-US" err="1" smtClean="0"/>
              <a:t>dengan</a:t>
            </a:r>
            <a:r>
              <a:rPr dirty="0" lang="en-US" smtClean="0"/>
              <a:t> </a:t>
            </a:r>
            <a:r>
              <a:rPr dirty="0" lang="en-US" err="1" smtClean="0"/>
              <a:t>intervensi</a:t>
            </a:r>
            <a:r>
              <a:rPr dirty="0" lang="en-US" smtClean="0"/>
              <a:t> </a:t>
            </a:r>
            <a:r>
              <a:rPr dirty="0" lang="en-US" err="1" smtClean="0"/>
              <a:t>sesuai</a:t>
            </a:r>
            <a:r>
              <a:rPr dirty="0" lang="en-US" smtClean="0"/>
              <a:t> SOP </a:t>
            </a:r>
            <a:r>
              <a:rPr dirty="0" lang="en-US" err="1" smtClean="0"/>
              <a:t>atau</a:t>
            </a:r>
            <a:r>
              <a:rPr dirty="0" lang="en-US" smtClean="0"/>
              <a:t> </a:t>
            </a:r>
            <a:r>
              <a:rPr dirty="0" lang="en-US" err="1" smtClean="0"/>
              <a:t>rujukan</a:t>
            </a:r>
            <a:r>
              <a:rPr dirty="0" lang="en-US" smtClean="0"/>
              <a:t> </a:t>
            </a:r>
            <a:r>
              <a:rPr dirty="0" lang="en-US" err="1" smtClean="0"/>
              <a:t>yg</a:t>
            </a:r>
            <a:r>
              <a:rPr dirty="0" lang="en-US" smtClean="0"/>
              <a:t> </a:t>
            </a:r>
            <a:r>
              <a:rPr dirty="0" lang="en-US" err="1" smtClean="0"/>
              <a:t>tepat</a:t>
            </a:r>
            <a:endParaRPr dirty="0" lang="en-US" smtClean="0"/>
          </a:p>
          <a:p>
            <a:pPr algn="just"/>
            <a:r>
              <a:rPr dirty="0" lang="en-US" smtClean="0"/>
              <a:t>Contingency </a:t>
            </a:r>
            <a:r>
              <a:rPr dirty="0" lang="en-US" smtClean="0"/>
              <a:t>Management Skill : </a:t>
            </a:r>
            <a:r>
              <a:rPr dirty="0" lang="en-US" err="1" smtClean="0"/>
              <a:t>mampu</a:t>
            </a:r>
            <a:r>
              <a:rPr dirty="0" lang="en-US" smtClean="0"/>
              <a:t> </a:t>
            </a:r>
            <a:r>
              <a:rPr dirty="0" lang="en-US" err="1" smtClean="0"/>
              <a:t>memimpin</a:t>
            </a:r>
            <a:r>
              <a:rPr dirty="0" lang="en-US" smtClean="0"/>
              <a:t> </a:t>
            </a:r>
            <a:r>
              <a:rPr dirty="0" lang="en-US" err="1" smtClean="0"/>
              <a:t>persalinan</a:t>
            </a:r>
            <a:r>
              <a:rPr dirty="0" lang="en-US" smtClean="0"/>
              <a:t> </a:t>
            </a:r>
            <a:r>
              <a:rPr dirty="0" lang="en-US" err="1" smtClean="0"/>
              <a:t>dalam</a:t>
            </a:r>
            <a:r>
              <a:rPr dirty="0" lang="en-US" smtClean="0"/>
              <a:t> </a:t>
            </a:r>
            <a:r>
              <a:rPr dirty="0" lang="en-US" err="1" smtClean="0"/>
              <a:t>kondisi</a:t>
            </a:r>
            <a:r>
              <a:rPr dirty="0" lang="en-US" smtClean="0"/>
              <a:t> </a:t>
            </a:r>
            <a:r>
              <a:rPr dirty="0" lang="en-US" err="1" smtClean="0"/>
              <a:t>bersih</a:t>
            </a:r>
            <a:r>
              <a:rPr dirty="0" lang="en-US" smtClean="0"/>
              <a:t>, </a:t>
            </a:r>
            <a:r>
              <a:rPr dirty="0" lang="en-US" err="1" smtClean="0"/>
              <a:t>aman</a:t>
            </a:r>
            <a:r>
              <a:rPr dirty="0" lang="en-US" smtClean="0"/>
              <a:t> </a:t>
            </a:r>
            <a:r>
              <a:rPr dirty="0" lang="en-US" err="1" smtClean="0"/>
              <a:t>dan</a:t>
            </a:r>
            <a:r>
              <a:rPr dirty="0" lang="en-US" smtClean="0"/>
              <a:t> </a:t>
            </a:r>
            <a:r>
              <a:rPr dirty="0" lang="en-US" err="1" smtClean="0"/>
              <a:t>menangani</a:t>
            </a:r>
            <a:r>
              <a:rPr dirty="0" lang="en-US" smtClean="0"/>
              <a:t> </a:t>
            </a:r>
            <a:r>
              <a:rPr dirty="0" lang="en-US" err="1" smtClean="0"/>
              <a:t>situasi</a:t>
            </a:r>
            <a:r>
              <a:rPr dirty="0" lang="en-US" smtClean="0"/>
              <a:t> </a:t>
            </a:r>
            <a:r>
              <a:rPr dirty="0" lang="en-US" err="1" smtClean="0"/>
              <a:t>kegawatdaruratan</a:t>
            </a:r>
            <a:r>
              <a:rPr dirty="0" lang="en-US" smtClean="0"/>
              <a:t> </a:t>
            </a:r>
            <a:r>
              <a:rPr dirty="0" lang="en-US" err="1" smtClean="0"/>
              <a:t>bersama</a:t>
            </a:r>
            <a:r>
              <a:rPr dirty="0" lang="en-US" smtClean="0"/>
              <a:t> </a:t>
            </a:r>
            <a:r>
              <a:rPr dirty="0" lang="en-US" err="1" smtClean="0"/>
              <a:t>tim</a:t>
            </a:r>
            <a:r>
              <a:rPr dirty="0" lang="en-US" smtClean="0"/>
              <a:t> </a:t>
            </a:r>
            <a:r>
              <a:rPr dirty="0" lang="en-US" err="1" smtClean="0"/>
              <a:t>kebidanan</a:t>
            </a:r>
            <a:endParaRPr dirty="0" lang="en-US" smtClean="0"/>
          </a:p>
          <a:p>
            <a:pPr algn="just"/>
            <a:r>
              <a:rPr dirty="0" lang="en-US" smtClean="0"/>
              <a:t>Job/Role </a:t>
            </a:r>
            <a:r>
              <a:rPr dirty="0" lang="en-US" smtClean="0"/>
              <a:t>Environment Skill: </a:t>
            </a:r>
            <a:r>
              <a:rPr dirty="0" lang="en-US" err="1" smtClean="0"/>
              <a:t>menangani</a:t>
            </a:r>
            <a:r>
              <a:rPr dirty="0" lang="en-US" smtClean="0"/>
              <a:t> K3 (</a:t>
            </a:r>
            <a:r>
              <a:rPr dirty="0" lang="en-US" err="1" smtClean="0"/>
              <a:t>Kesehatan</a:t>
            </a:r>
            <a:r>
              <a:rPr dirty="0" lang="en-US" smtClean="0"/>
              <a:t> </a:t>
            </a:r>
            <a:r>
              <a:rPr dirty="0" lang="en-US" err="1" smtClean="0"/>
              <a:t>dan</a:t>
            </a:r>
            <a:r>
              <a:rPr dirty="0" lang="en-US" smtClean="0"/>
              <a:t> </a:t>
            </a:r>
            <a:r>
              <a:rPr dirty="0" lang="en-US" err="1" smtClean="0"/>
              <a:t>Keselamatan</a:t>
            </a:r>
            <a:r>
              <a:rPr dirty="0" lang="en-US" smtClean="0"/>
              <a:t> </a:t>
            </a:r>
            <a:r>
              <a:rPr dirty="0" lang="en-US" err="1" smtClean="0"/>
              <a:t>Kerja</a:t>
            </a:r>
            <a:r>
              <a:rPr dirty="0" lang="en-US" smtClean="0"/>
              <a:t>), </a:t>
            </a:r>
            <a:r>
              <a:rPr dirty="0" lang="en-US" err="1" smtClean="0"/>
              <a:t>keadaan</a:t>
            </a:r>
            <a:r>
              <a:rPr dirty="0" lang="en-US" smtClean="0"/>
              <a:t> </a:t>
            </a:r>
            <a:r>
              <a:rPr dirty="0" lang="en-US" err="1" smtClean="0"/>
              <a:t>di</a:t>
            </a:r>
            <a:r>
              <a:rPr dirty="0" lang="en-US" smtClean="0"/>
              <a:t> </a:t>
            </a:r>
            <a:r>
              <a:rPr dirty="0" lang="en-US" err="1" smtClean="0"/>
              <a:t>ruang</a:t>
            </a:r>
            <a:r>
              <a:rPr dirty="0" lang="en-US" smtClean="0"/>
              <a:t> </a:t>
            </a:r>
            <a:r>
              <a:rPr dirty="0" lang="en-US" err="1" smtClean="0"/>
              <a:t>bersalin</a:t>
            </a:r>
            <a:r>
              <a:rPr dirty="0" lang="en-US" smtClean="0"/>
              <a:t> </a:t>
            </a:r>
            <a:r>
              <a:rPr dirty="0" lang="en-US" err="1" smtClean="0"/>
              <a:t>pasca</a:t>
            </a:r>
            <a:r>
              <a:rPr dirty="0" lang="en-US" smtClean="0"/>
              <a:t> </a:t>
            </a:r>
            <a:r>
              <a:rPr dirty="0" lang="en-US" err="1" smtClean="0"/>
              <a:t>persalinan</a:t>
            </a:r>
            <a:r>
              <a:rPr dirty="0" lang="en-US" smtClean="0"/>
              <a:t> </a:t>
            </a:r>
            <a:r>
              <a:rPr dirty="0" lang="en-US" err="1" smtClean="0"/>
              <a:t>ibu</a:t>
            </a:r>
            <a:r>
              <a:rPr dirty="0" lang="en-US" smtClean="0"/>
              <a:t>, agar </a:t>
            </a:r>
            <a:r>
              <a:rPr dirty="0" lang="en-US" err="1" smtClean="0"/>
              <a:t>tetap</a:t>
            </a:r>
            <a:r>
              <a:rPr dirty="0" lang="en-US" smtClean="0"/>
              <a:t> </a:t>
            </a:r>
            <a:r>
              <a:rPr dirty="0" lang="en-US" err="1" smtClean="0"/>
              <a:t>bersih</a:t>
            </a:r>
            <a:r>
              <a:rPr dirty="0" lang="en-US" smtClean="0"/>
              <a:t> </a:t>
            </a:r>
            <a:r>
              <a:rPr dirty="0" lang="en-US" err="1" smtClean="0"/>
              <a:t>dan</a:t>
            </a:r>
            <a:r>
              <a:rPr dirty="0" lang="en-US" smtClean="0"/>
              <a:t> </a:t>
            </a:r>
            <a:r>
              <a:rPr dirty="0" lang="en-US" err="1" smtClean="0"/>
              <a:t>tidak</a:t>
            </a:r>
            <a:r>
              <a:rPr dirty="0" lang="en-US" smtClean="0"/>
              <a:t> </a:t>
            </a:r>
            <a:r>
              <a:rPr dirty="0" lang="en-US" err="1" smtClean="0"/>
              <a:t>membahayakan</a:t>
            </a:r>
            <a:r>
              <a:rPr dirty="0" lang="en-US" smtClean="0"/>
              <a:t> </a:t>
            </a:r>
            <a:r>
              <a:rPr dirty="0" lang="en-US" err="1" smtClean="0"/>
              <a:t>dirinya</a:t>
            </a:r>
            <a:r>
              <a:rPr dirty="0" lang="en-US" smtClean="0"/>
              <a:t> </a:t>
            </a:r>
            <a:r>
              <a:rPr dirty="0" lang="en-US" err="1" smtClean="0"/>
              <a:t>dan</a:t>
            </a:r>
            <a:r>
              <a:rPr dirty="0" lang="en-US" smtClean="0"/>
              <a:t> </a:t>
            </a:r>
            <a:r>
              <a:rPr dirty="0" lang="en-US" err="1" smtClean="0"/>
              <a:t>rekan</a:t>
            </a:r>
            <a:r>
              <a:rPr dirty="0" lang="en-US" smtClean="0"/>
              <a:t> </a:t>
            </a:r>
            <a:r>
              <a:rPr dirty="0" lang="en-US" err="1" smtClean="0"/>
              <a:t>sekerja</a:t>
            </a:r>
            <a:endParaRPr dirty="0" lang="en-US" smtClean="0"/>
          </a:p>
          <a:p>
            <a:pPr algn="just"/>
            <a:r>
              <a:rPr dirty="0" lang="en-US" smtClean="0"/>
              <a:t>Transfer </a:t>
            </a:r>
            <a:r>
              <a:rPr dirty="0" lang="en-US" smtClean="0"/>
              <a:t>Skills : </a:t>
            </a:r>
            <a:r>
              <a:rPr dirty="0" lang="en-US" err="1" smtClean="0"/>
              <a:t>memindahkan</a:t>
            </a:r>
            <a:r>
              <a:rPr dirty="0" lang="en-US" smtClean="0"/>
              <a:t> </a:t>
            </a:r>
            <a:r>
              <a:rPr dirty="0" lang="en-US" err="1" smtClean="0"/>
              <a:t>ibu</a:t>
            </a:r>
            <a:r>
              <a:rPr dirty="0" lang="en-US" smtClean="0"/>
              <a:t> </a:t>
            </a:r>
            <a:r>
              <a:rPr dirty="0" lang="en-US" err="1" smtClean="0"/>
              <a:t>nifas</a:t>
            </a:r>
            <a:r>
              <a:rPr dirty="0" lang="en-US" smtClean="0"/>
              <a:t> </a:t>
            </a:r>
            <a:r>
              <a:rPr dirty="0" lang="en-US" err="1" smtClean="0"/>
              <a:t>dan</a:t>
            </a:r>
            <a:r>
              <a:rPr dirty="0" lang="en-US" smtClean="0"/>
              <a:t> </a:t>
            </a:r>
            <a:r>
              <a:rPr dirty="0" lang="en-US" err="1" smtClean="0"/>
              <a:t>bayi</a:t>
            </a:r>
            <a:r>
              <a:rPr dirty="0" lang="en-US" smtClean="0"/>
              <a:t> </a:t>
            </a:r>
            <a:r>
              <a:rPr dirty="0" lang="en-US" err="1" smtClean="0"/>
              <a:t>pasca</a:t>
            </a:r>
            <a:r>
              <a:rPr dirty="0" lang="en-US" smtClean="0"/>
              <a:t> </a:t>
            </a:r>
            <a:r>
              <a:rPr dirty="0" lang="en-US" err="1" smtClean="0"/>
              <a:t>persalinan</a:t>
            </a:r>
            <a:r>
              <a:rPr dirty="0" lang="en-US" smtClean="0"/>
              <a:t> </a:t>
            </a:r>
            <a:r>
              <a:rPr dirty="0" lang="en-US" err="1" smtClean="0"/>
              <a:t>keruang</a:t>
            </a:r>
            <a:r>
              <a:rPr dirty="0" lang="en-US" smtClean="0"/>
              <a:t> </a:t>
            </a:r>
            <a:r>
              <a:rPr dirty="0" lang="en-US" err="1" smtClean="0"/>
              <a:t>perawatan</a:t>
            </a:r>
            <a:r>
              <a:rPr dirty="0" lang="en-US" smtClean="0"/>
              <a:t> </a:t>
            </a:r>
            <a:r>
              <a:rPr dirty="0" lang="en-US" err="1" smtClean="0"/>
              <a:t>ibu</a:t>
            </a:r>
            <a:r>
              <a:rPr dirty="0" lang="en-US" smtClean="0"/>
              <a:t> </a:t>
            </a:r>
            <a:r>
              <a:rPr dirty="0" lang="en-US" err="1" smtClean="0"/>
              <a:t>dan</a:t>
            </a:r>
            <a:r>
              <a:rPr dirty="0" lang="en-US" smtClean="0"/>
              <a:t> </a:t>
            </a:r>
            <a:r>
              <a:rPr dirty="0" lang="en-US" err="1" smtClean="0"/>
              <a:t>ana</a:t>
            </a:r>
            <a:endParaRPr dirty="0"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lastClr="000000" val="windowText"/>
      </a:dk1>
      <a:lt1>
        <a:sysClr lastClr="FFFFFF" val="window"/>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r="5400000" dist="25000" rotWithShape="0">
              <a:srgbClr val="000000">
                <a:alpha val="40000"/>
              </a:srgbClr>
            </a:outerShdw>
          </a:effectLst>
        </a:effectStyle>
        <a:effectStyle>
          <a:effectLst>
            <a:outerShdw blurRad="50800" dir="5400000" dist="20000" rotWithShape="0">
              <a:srgbClr val="000000">
                <a:alpha val="42000"/>
              </a:srgbClr>
            </a:outerShdw>
          </a:effectLst>
        </a:effectStyle>
        <a:effectStyle>
          <a:effectLst>
            <a:outerShdw blurRad="50800" dir="5400000" dist="20000" rotWithShape="0">
              <a:srgbClr val="000000">
                <a:alpha val="42000"/>
              </a:srgbClr>
            </a:outerShdw>
          </a:effectLst>
          <a:scene3d>
            <a:camera prst="orthographicFront">
              <a:rot lat="0" lon="0" rev="0"/>
            </a:camera>
            <a:lightRig dir="t" rig="balanced">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algn="tl" flip="y" sx="40000" sy="50000" tx="0" ty="0"/>
        </a:blip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UPAYA PENGUATAN PROFESI BIDAN DALAM MEMPERSIAPKAN GENERASI BERKUALITAS</dc:title>
  <dc:creator>ASUS</dc:creator>
  <cp:lastModifiedBy>user</cp:lastModifiedBy>
  <dcterms:created xsi:type="dcterms:W3CDTF">2019-10-28T11:45:25Z</dcterms:created>
  <dcterms:modified xsi:type="dcterms:W3CDTF">2023-05-13T12:02:41Z</dcterms:modified>
</cp:coreProperties>
</file>