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2"/>
  </p:notesMasterIdLst>
  <p:sldIdLst>
    <p:sldId id="256" r:id="rId2"/>
    <p:sldId id="257" r:id="rId3"/>
    <p:sldId id="258" r:id="rId4"/>
    <p:sldId id="288" r:id="rId5"/>
    <p:sldId id="289" r:id="rId6"/>
    <p:sldId id="295" r:id="rId7"/>
    <p:sldId id="294" r:id="rId8"/>
    <p:sldId id="296" r:id="rId9"/>
    <p:sldId id="297" r:id="rId10"/>
    <p:sldId id="290" r:id="rId11"/>
    <p:sldId id="286" r:id="rId12"/>
    <p:sldId id="261" r:id="rId13"/>
    <p:sldId id="283" r:id="rId14"/>
    <p:sldId id="262" r:id="rId15"/>
    <p:sldId id="263" r:id="rId16"/>
    <p:sldId id="284" r:id="rId17"/>
    <p:sldId id="291" r:id="rId18"/>
    <p:sldId id="292" r:id="rId19"/>
    <p:sldId id="276" r:id="rId20"/>
    <p:sldId id="282" r:id="rId21"/>
  </p:sldIdLst>
  <p:sldSz cx="9144000" cy="5143500" type="screen16x9"/>
  <p:notesSz cx="6858000" cy="9144000"/>
  <p:embeddedFontLst>
    <p:embeddedFont>
      <p:font typeface="Angsana New" panose="02020603050405020304" pitchFamily="18" charset="-34"/>
      <p:regular r:id="rId23"/>
      <p:bold r:id="rId24"/>
      <p:italic r:id="rId25"/>
      <p:boldItalic r:id="rId26"/>
    </p:embeddedFont>
    <p:embeddedFont>
      <p:font typeface="Patrick Hand SC" pitchFamily="2" charset="0"/>
      <p:regular r:id="rId27"/>
    </p:embeddedFont>
    <p:embeddedFont>
      <p:font typeface="Segoe UI" panose="020B0502040204020203" pitchFamily="34" charset="0"/>
      <p:regular r:id="rId28"/>
      <p:bold r:id="rId29"/>
      <p:italic r:id="rId30"/>
      <p:boldItalic r:id="rId31"/>
    </p:embeddedFont>
    <p:embeddedFont>
      <p:font typeface="Sniglet" pitchFamily="82" charset="0"/>
      <p:regular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6AB7763-BA5E-4DA7-A7FC-AA039E102FB8}">
  <a:tblStyle styleId="{F6AB7763-BA5E-4DA7-A7FC-AA039E102FB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4660"/>
  </p:normalViewPr>
  <p:slideViewPr>
    <p:cSldViewPr>
      <p:cViewPr varScale="1">
        <p:scale>
          <a:sx n="91" d="100"/>
          <a:sy n="91" d="100"/>
        </p:scale>
        <p:origin x="-876"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font" Target="fonts/font4.fntdata"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font" Target="fonts/font3.fntdata"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font" Target="fonts/font7.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font" Target="fonts/font2.fntdata" /><Relationship Id="rId32" Type="http://schemas.openxmlformats.org/officeDocument/2006/relationships/font" Target="fonts/font10.fntdata"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font" Target="fonts/font1.fntdata" /><Relationship Id="rId28" Type="http://schemas.openxmlformats.org/officeDocument/2006/relationships/font" Target="fonts/font6.fntdata"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font" Target="fonts/font9.fntdata"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 Id="rId27" Type="http://schemas.openxmlformats.org/officeDocument/2006/relationships/font" Target="fonts/font5.fntdata" /><Relationship Id="rId30" Type="http://schemas.openxmlformats.org/officeDocument/2006/relationships/font" Target="fonts/font8.fntdata" /><Relationship Id="rId35"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5ed75ccf_0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35ed75ccf_0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35694cd56_0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35694cd56_0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15525" y="1991825"/>
            <a:ext cx="5585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b="0"/>
            </a:lvl1pPr>
            <a:lvl2pPr lvl="1">
              <a:spcBef>
                <a:spcPts val="0"/>
              </a:spcBef>
              <a:spcAft>
                <a:spcPts val="0"/>
              </a:spcAft>
              <a:buSzPts val="6000"/>
              <a:buNone/>
              <a:defRPr sz="6000" b="0"/>
            </a:lvl2pPr>
            <a:lvl3pPr lvl="2">
              <a:spcBef>
                <a:spcPts val="0"/>
              </a:spcBef>
              <a:spcAft>
                <a:spcPts val="0"/>
              </a:spcAft>
              <a:buSzPts val="6000"/>
              <a:buNone/>
              <a:defRPr sz="6000" b="0"/>
            </a:lvl3pPr>
            <a:lvl4pPr lvl="3">
              <a:spcBef>
                <a:spcPts val="0"/>
              </a:spcBef>
              <a:spcAft>
                <a:spcPts val="0"/>
              </a:spcAft>
              <a:buSzPts val="6000"/>
              <a:buNone/>
              <a:defRPr sz="6000" b="0"/>
            </a:lvl4pPr>
            <a:lvl5pPr lvl="4">
              <a:spcBef>
                <a:spcPts val="0"/>
              </a:spcBef>
              <a:spcAft>
                <a:spcPts val="0"/>
              </a:spcAft>
              <a:buSzPts val="6000"/>
              <a:buNone/>
              <a:defRPr sz="6000" b="0"/>
            </a:lvl5pPr>
            <a:lvl6pPr lvl="5">
              <a:spcBef>
                <a:spcPts val="0"/>
              </a:spcBef>
              <a:spcAft>
                <a:spcPts val="0"/>
              </a:spcAft>
              <a:buSzPts val="6000"/>
              <a:buNone/>
              <a:defRPr sz="6000" b="0"/>
            </a:lvl6pPr>
            <a:lvl7pPr lvl="6">
              <a:spcBef>
                <a:spcPts val="0"/>
              </a:spcBef>
              <a:spcAft>
                <a:spcPts val="0"/>
              </a:spcAft>
              <a:buSzPts val="6000"/>
              <a:buNone/>
              <a:defRPr sz="6000" b="0"/>
            </a:lvl7pPr>
            <a:lvl8pPr lvl="7">
              <a:spcBef>
                <a:spcPts val="0"/>
              </a:spcBef>
              <a:spcAft>
                <a:spcPts val="0"/>
              </a:spcAft>
              <a:buSzPts val="6000"/>
              <a:buNone/>
              <a:defRPr sz="6000" b="0"/>
            </a:lvl8pPr>
            <a:lvl9pPr lvl="8">
              <a:spcBef>
                <a:spcPts val="0"/>
              </a:spcBef>
              <a:spcAft>
                <a:spcPts val="0"/>
              </a:spcAft>
              <a:buSzPts val="6000"/>
              <a:buNone/>
              <a:defRPr sz="6000" b="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821550" y="1507150"/>
            <a:ext cx="55008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b="0"/>
            </a:lvl1pPr>
            <a:lvl2pPr lvl="1" rtl="0">
              <a:spcBef>
                <a:spcPts val="0"/>
              </a:spcBef>
              <a:spcAft>
                <a:spcPts val="0"/>
              </a:spcAft>
              <a:buSzPts val="4800"/>
              <a:buNone/>
              <a:defRPr sz="4800" b="0"/>
            </a:lvl2pPr>
            <a:lvl3pPr lvl="2" rtl="0">
              <a:spcBef>
                <a:spcPts val="0"/>
              </a:spcBef>
              <a:spcAft>
                <a:spcPts val="0"/>
              </a:spcAft>
              <a:buSzPts val="4800"/>
              <a:buNone/>
              <a:defRPr sz="4800" b="0"/>
            </a:lvl3pPr>
            <a:lvl4pPr lvl="3" rtl="0">
              <a:spcBef>
                <a:spcPts val="0"/>
              </a:spcBef>
              <a:spcAft>
                <a:spcPts val="0"/>
              </a:spcAft>
              <a:buSzPts val="4800"/>
              <a:buNone/>
              <a:defRPr sz="4800" b="0"/>
            </a:lvl4pPr>
            <a:lvl5pPr lvl="4" rtl="0">
              <a:spcBef>
                <a:spcPts val="0"/>
              </a:spcBef>
              <a:spcAft>
                <a:spcPts val="0"/>
              </a:spcAft>
              <a:buSzPts val="4800"/>
              <a:buNone/>
              <a:defRPr sz="4800" b="0"/>
            </a:lvl5pPr>
            <a:lvl6pPr lvl="5" rtl="0">
              <a:spcBef>
                <a:spcPts val="0"/>
              </a:spcBef>
              <a:spcAft>
                <a:spcPts val="0"/>
              </a:spcAft>
              <a:buSzPts val="4800"/>
              <a:buNone/>
              <a:defRPr sz="4800" b="0"/>
            </a:lvl6pPr>
            <a:lvl7pPr lvl="6" rtl="0">
              <a:spcBef>
                <a:spcPts val="0"/>
              </a:spcBef>
              <a:spcAft>
                <a:spcPts val="0"/>
              </a:spcAft>
              <a:buSzPts val="4800"/>
              <a:buNone/>
              <a:defRPr sz="4800" b="0"/>
            </a:lvl7pPr>
            <a:lvl8pPr lvl="7" rtl="0">
              <a:spcBef>
                <a:spcPts val="0"/>
              </a:spcBef>
              <a:spcAft>
                <a:spcPts val="0"/>
              </a:spcAft>
              <a:buSzPts val="4800"/>
              <a:buNone/>
              <a:defRPr sz="4800" b="0"/>
            </a:lvl8pPr>
            <a:lvl9pPr lvl="8" rtl="0">
              <a:spcBef>
                <a:spcPts val="0"/>
              </a:spcBef>
              <a:spcAft>
                <a:spcPts val="0"/>
              </a:spcAft>
              <a:buSzPts val="4800"/>
              <a:buNone/>
              <a:defRPr sz="4800" b="0"/>
            </a:lvl9pPr>
          </a:lstStyle>
          <a:p>
            <a:endParaRPr/>
          </a:p>
        </p:txBody>
      </p:sp>
      <p:sp>
        <p:nvSpPr>
          <p:cNvPr id="13" name="Google Shape;13;p3"/>
          <p:cNvSpPr txBox="1">
            <a:spLocks noGrp="1"/>
          </p:cNvSpPr>
          <p:nvPr>
            <p:ph type="subTitle" idx="1"/>
          </p:nvPr>
        </p:nvSpPr>
        <p:spPr>
          <a:xfrm>
            <a:off x="1821550" y="2535254"/>
            <a:ext cx="55008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4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endParaRPr/>
          </a:p>
        </p:txBody>
      </p:sp>
      <p:sp>
        <p:nvSpPr>
          <p:cNvPr id="14" name="Google Shape;14;p3"/>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5"/>
        <p:cNvGrpSpPr/>
        <p:nvPr/>
      </p:nvGrpSpPr>
      <p:grpSpPr>
        <a:xfrm>
          <a:off x="0" y="0"/>
          <a:ext cx="0" cy="0"/>
          <a:chOff x="0" y="0"/>
          <a:chExt cx="0" cy="0"/>
        </a:xfrm>
      </p:grpSpPr>
      <p:sp>
        <p:nvSpPr>
          <p:cNvPr id="16" name="Google Shape;16;p4"/>
          <p:cNvSpPr txBox="1">
            <a:spLocks noGrp="1"/>
          </p:cNvSpPr>
          <p:nvPr>
            <p:ph type="body" idx="1"/>
          </p:nvPr>
        </p:nvSpPr>
        <p:spPr>
          <a:xfrm>
            <a:off x="1441675" y="1628400"/>
            <a:ext cx="6260700" cy="819900"/>
          </a:xfrm>
          <a:prstGeom prst="rect">
            <a:avLst/>
          </a:prstGeom>
        </p:spPr>
        <p:txBody>
          <a:bodyPr spcFirstLastPara="1" wrap="square" lIns="91425" tIns="91425" rIns="91425" bIns="91425" anchor="t" anchorCtr="0">
            <a:noAutofit/>
          </a:bodyPr>
          <a:lstStyle>
            <a:lvl1pPr marL="457200" lvl="0" indent="-393700" algn="ctr" rtl="0">
              <a:spcBef>
                <a:spcPts val="600"/>
              </a:spcBef>
              <a:spcAft>
                <a:spcPts val="0"/>
              </a:spcAft>
              <a:buSzPts val="2600"/>
              <a:buChar char="+"/>
              <a:defRPr sz="2600"/>
            </a:lvl1pPr>
            <a:lvl2pPr marL="914400" lvl="1" indent="-393700" algn="ctr" rtl="0">
              <a:spcBef>
                <a:spcPts val="0"/>
              </a:spcBef>
              <a:spcAft>
                <a:spcPts val="0"/>
              </a:spcAft>
              <a:buSzPts val="2600"/>
              <a:buChar char="+"/>
              <a:defRPr sz="2600"/>
            </a:lvl2pPr>
            <a:lvl3pPr marL="1371600" lvl="2" indent="-393700" algn="ctr" rtl="0">
              <a:spcBef>
                <a:spcPts val="0"/>
              </a:spcBef>
              <a:spcAft>
                <a:spcPts val="0"/>
              </a:spcAft>
              <a:buSzPts val="2600"/>
              <a:buChar char="+"/>
              <a:defRPr sz="2600"/>
            </a:lvl3pPr>
            <a:lvl4pPr marL="1828800" lvl="3" indent="-393700" algn="ctr" rtl="0">
              <a:spcBef>
                <a:spcPts val="0"/>
              </a:spcBef>
              <a:spcAft>
                <a:spcPts val="0"/>
              </a:spcAft>
              <a:buSzPts val="2600"/>
              <a:buChar char="+"/>
              <a:defRPr sz="2600"/>
            </a:lvl4pPr>
            <a:lvl5pPr marL="2286000" lvl="4" indent="-393700" algn="ctr" rtl="0">
              <a:spcBef>
                <a:spcPts val="0"/>
              </a:spcBef>
              <a:spcAft>
                <a:spcPts val="0"/>
              </a:spcAft>
              <a:buSzPts val="2600"/>
              <a:buChar char="+"/>
              <a:defRPr sz="2600"/>
            </a:lvl5pPr>
            <a:lvl6pPr marL="2743200" lvl="5" indent="-393700" algn="ctr" rtl="0">
              <a:spcBef>
                <a:spcPts val="0"/>
              </a:spcBef>
              <a:spcAft>
                <a:spcPts val="0"/>
              </a:spcAft>
              <a:buSzPts val="2600"/>
              <a:buChar char="+"/>
              <a:defRPr sz="2600"/>
            </a:lvl6pPr>
            <a:lvl7pPr marL="3200400" lvl="6" indent="-393700" algn="ctr" rtl="0">
              <a:spcBef>
                <a:spcPts val="0"/>
              </a:spcBef>
              <a:spcAft>
                <a:spcPts val="0"/>
              </a:spcAft>
              <a:buSzPts val="2600"/>
              <a:buChar char="+"/>
              <a:defRPr sz="2600"/>
            </a:lvl7pPr>
            <a:lvl8pPr marL="3657600" lvl="7" indent="-393700" algn="ctr" rtl="0">
              <a:spcBef>
                <a:spcPts val="0"/>
              </a:spcBef>
              <a:spcAft>
                <a:spcPts val="0"/>
              </a:spcAft>
              <a:buSzPts val="2600"/>
              <a:buChar char="+"/>
              <a:defRPr sz="2600"/>
            </a:lvl8pPr>
            <a:lvl9pPr marL="4114800" lvl="8" indent="-393700" algn="ctr">
              <a:spcBef>
                <a:spcPts val="0"/>
              </a:spcBef>
              <a:spcAft>
                <a:spcPts val="0"/>
              </a:spcAft>
              <a:buSzPts val="2600"/>
              <a:buChar char="+"/>
              <a:defRPr sz="2600"/>
            </a:lvl9pPr>
          </a:lstStyle>
          <a:p>
            <a:endParaRPr/>
          </a:p>
        </p:txBody>
      </p:sp>
      <p:sp>
        <p:nvSpPr>
          <p:cNvPr id="17" name="Google Shape;17;p4"/>
          <p:cNvSpPr txBox="1"/>
          <p:nvPr/>
        </p:nvSpPr>
        <p:spPr>
          <a:xfrm>
            <a:off x="3593400" y="93376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2A95B7"/>
                </a:solidFill>
                <a:latin typeface="Patrick Hand SC"/>
                <a:ea typeface="Patrick Hand SC"/>
                <a:cs typeface="Patrick Hand SC"/>
                <a:sym typeface="Patrick Hand SC"/>
              </a:rPr>
              <a:t>“</a:t>
            </a:r>
            <a:endParaRPr sz="9600">
              <a:solidFill>
                <a:srgbClr val="2A95B7"/>
              </a:solidFill>
              <a:latin typeface="Patrick Hand SC"/>
              <a:ea typeface="Patrick Hand SC"/>
              <a:cs typeface="Patrick Hand SC"/>
              <a:sym typeface="Patrick Hand SC"/>
            </a:endParaRPr>
          </a:p>
        </p:txBody>
      </p:sp>
      <p:sp>
        <p:nvSpPr>
          <p:cNvPr id="18" name="Google Shape;18;p4"/>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5"/>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2" name="Google Shape;22;p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6"/>
          <p:cNvSpPr txBox="1">
            <a:spLocks noGrp="1"/>
          </p:cNvSpPr>
          <p:nvPr>
            <p:ph type="body" idx="1"/>
          </p:nvPr>
        </p:nvSpPr>
        <p:spPr>
          <a:xfrm>
            <a:off x="1049500" y="1459650"/>
            <a:ext cx="3417900" cy="27504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6" name="Google Shape;26;p6"/>
          <p:cNvSpPr txBox="1">
            <a:spLocks noGrp="1"/>
          </p:cNvSpPr>
          <p:nvPr>
            <p:ph type="body" idx="2"/>
          </p:nvPr>
        </p:nvSpPr>
        <p:spPr>
          <a:xfrm>
            <a:off x="4676725" y="1459650"/>
            <a:ext cx="3393600" cy="27504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7" name="Google Shape;27;p6"/>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7"/>
          <p:cNvSpPr txBox="1">
            <a:spLocks noGrp="1"/>
          </p:cNvSpPr>
          <p:nvPr>
            <p:ph type="body" idx="1"/>
          </p:nvPr>
        </p:nvSpPr>
        <p:spPr>
          <a:xfrm>
            <a:off x="1081850"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1" name="Google Shape;31;p7"/>
          <p:cNvSpPr txBox="1">
            <a:spLocks noGrp="1"/>
          </p:cNvSpPr>
          <p:nvPr>
            <p:ph type="body" idx="2"/>
          </p:nvPr>
        </p:nvSpPr>
        <p:spPr>
          <a:xfrm>
            <a:off x="3425300"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2" name="Google Shape;32;p7"/>
          <p:cNvSpPr txBox="1">
            <a:spLocks noGrp="1"/>
          </p:cNvSpPr>
          <p:nvPr>
            <p:ph type="body" idx="3"/>
          </p:nvPr>
        </p:nvSpPr>
        <p:spPr>
          <a:xfrm>
            <a:off x="5768751"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3" name="Google Shape;33;p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9"/>
          <p:cNvSpPr txBox="1">
            <a:spLocks noGrp="1"/>
          </p:cNvSpPr>
          <p:nvPr>
            <p:ph type="body" idx="1"/>
          </p:nvPr>
        </p:nvSpPr>
        <p:spPr>
          <a:xfrm>
            <a:off x="1604425" y="3720500"/>
            <a:ext cx="5935200" cy="519600"/>
          </a:xfrm>
          <a:prstGeom prst="rect">
            <a:avLst/>
          </a:prstGeom>
        </p:spPr>
        <p:txBody>
          <a:bodyPr spcFirstLastPara="1" wrap="square" lIns="91425" tIns="91425" rIns="91425" bIns="91425" anchor="b" anchorCtr="0">
            <a:noAutofit/>
          </a:bodyPr>
          <a:lstStyle>
            <a:lvl1pPr marL="457200" lvl="0" indent="-228600" algn="ctr">
              <a:spcBef>
                <a:spcPts val="360"/>
              </a:spcBef>
              <a:spcAft>
                <a:spcPts val="0"/>
              </a:spcAft>
              <a:buSzPts val="1800"/>
              <a:buNone/>
              <a:defRPr sz="1800">
                <a:solidFill>
                  <a:srgbClr val="2A95B7"/>
                </a:solidFill>
              </a:defRPr>
            </a:lvl1pPr>
          </a:lstStyle>
          <a:p>
            <a:endParaRPr/>
          </a:p>
        </p:txBody>
      </p:sp>
      <p:sp>
        <p:nvSpPr>
          <p:cNvPr id="39" name="Google Shape;39;p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10"/>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image" Target="../media/image1.jpeg" /><Relationship Id="rId5" Type="http://schemas.openxmlformats.org/officeDocument/2006/relationships/slideLayout" Target="../slideLayouts/slideLayout5.xml" /><Relationship Id="rId10"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49500" y="796175"/>
            <a:ext cx="7020900" cy="750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1pPr>
            <a:lvl2pPr lvl="1">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2pPr>
            <a:lvl3pPr lvl="2">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3pPr>
            <a:lvl4pPr lvl="3">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4pPr>
            <a:lvl5pPr lvl="4">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5pPr>
            <a:lvl6pPr lvl="5">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6pPr>
            <a:lvl7pPr lvl="6">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7pPr>
            <a:lvl8pPr lvl="7">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8pPr>
            <a:lvl9pPr lvl="8">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9pPr>
          </a:lstStyle>
          <a:p>
            <a:endParaRPr/>
          </a:p>
        </p:txBody>
      </p:sp>
      <p:sp>
        <p:nvSpPr>
          <p:cNvPr id="7" name="Google Shape;7;p1"/>
          <p:cNvSpPr txBox="1">
            <a:spLocks noGrp="1"/>
          </p:cNvSpPr>
          <p:nvPr>
            <p:ph type="body" idx="1"/>
          </p:nvPr>
        </p:nvSpPr>
        <p:spPr>
          <a:xfrm>
            <a:off x="1049500" y="1437426"/>
            <a:ext cx="7020900" cy="2706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marL="914400" lvl="1"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marL="1371600" lvl="2"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marL="1828800" lvl="3"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marL="2286000" lvl="4"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marL="2743200" lvl="5"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marL="3200400" lvl="6"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marL="3657600" lvl="7"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marL="4114800" lvl="8"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8595300" y="4839750"/>
            <a:ext cx="548700" cy="303600"/>
          </a:xfrm>
          <a:prstGeom prst="rect">
            <a:avLst/>
          </a:prstGeom>
          <a:noFill/>
          <a:ln>
            <a:noFill/>
          </a:ln>
          <a:effectLst>
            <a:outerShdw blurRad="28575" dist="19050" dir="5400000" algn="bl" rotWithShape="0">
              <a:srgbClr val="000000">
                <a:alpha val="25000"/>
              </a:srgbClr>
            </a:outerShdw>
          </a:effectLst>
        </p:spPr>
        <p:txBody>
          <a:bodyPr spcFirstLastPara="1" wrap="square" lIns="91425" tIns="91425" rIns="91425" bIns="91425" anchor="t" anchorCtr="0">
            <a:noAutofit/>
          </a:bodyPr>
          <a:lstStyle>
            <a:lvl1pPr lvl="0" algn="r">
              <a:buNone/>
              <a:defRPr sz="1100">
                <a:solidFill>
                  <a:srgbClr val="FFFFFF"/>
                </a:solidFill>
                <a:latin typeface="Sniglet"/>
                <a:ea typeface="Sniglet"/>
                <a:cs typeface="Sniglet"/>
                <a:sym typeface="Sniglet"/>
              </a:defRPr>
            </a:lvl1pPr>
            <a:lvl2pPr lvl="1" algn="r">
              <a:buNone/>
              <a:defRPr sz="1100">
                <a:solidFill>
                  <a:srgbClr val="FFFFFF"/>
                </a:solidFill>
                <a:latin typeface="Sniglet"/>
                <a:ea typeface="Sniglet"/>
                <a:cs typeface="Sniglet"/>
                <a:sym typeface="Sniglet"/>
              </a:defRPr>
            </a:lvl2pPr>
            <a:lvl3pPr lvl="2" algn="r">
              <a:buNone/>
              <a:defRPr sz="1100">
                <a:solidFill>
                  <a:srgbClr val="FFFFFF"/>
                </a:solidFill>
                <a:latin typeface="Sniglet"/>
                <a:ea typeface="Sniglet"/>
                <a:cs typeface="Sniglet"/>
                <a:sym typeface="Sniglet"/>
              </a:defRPr>
            </a:lvl3pPr>
            <a:lvl4pPr lvl="3" algn="r">
              <a:buNone/>
              <a:defRPr sz="1100">
                <a:solidFill>
                  <a:srgbClr val="FFFFFF"/>
                </a:solidFill>
                <a:latin typeface="Sniglet"/>
                <a:ea typeface="Sniglet"/>
                <a:cs typeface="Sniglet"/>
                <a:sym typeface="Sniglet"/>
              </a:defRPr>
            </a:lvl4pPr>
            <a:lvl5pPr lvl="4" algn="r">
              <a:buNone/>
              <a:defRPr sz="1100">
                <a:solidFill>
                  <a:srgbClr val="FFFFFF"/>
                </a:solidFill>
                <a:latin typeface="Sniglet"/>
                <a:ea typeface="Sniglet"/>
                <a:cs typeface="Sniglet"/>
                <a:sym typeface="Sniglet"/>
              </a:defRPr>
            </a:lvl5pPr>
            <a:lvl6pPr lvl="5" algn="r">
              <a:buNone/>
              <a:defRPr sz="1100">
                <a:solidFill>
                  <a:srgbClr val="FFFFFF"/>
                </a:solidFill>
                <a:latin typeface="Sniglet"/>
                <a:ea typeface="Sniglet"/>
                <a:cs typeface="Sniglet"/>
                <a:sym typeface="Sniglet"/>
              </a:defRPr>
            </a:lvl6pPr>
            <a:lvl7pPr lvl="6" algn="r">
              <a:buNone/>
              <a:defRPr sz="1100">
                <a:solidFill>
                  <a:srgbClr val="FFFFFF"/>
                </a:solidFill>
                <a:latin typeface="Sniglet"/>
                <a:ea typeface="Sniglet"/>
                <a:cs typeface="Sniglet"/>
                <a:sym typeface="Sniglet"/>
              </a:defRPr>
            </a:lvl7pPr>
            <a:lvl8pPr lvl="7" algn="r">
              <a:buNone/>
              <a:defRPr sz="1100">
                <a:solidFill>
                  <a:srgbClr val="FFFFFF"/>
                </a:solidFill>
                <a:latin typeface="Sniglet"/>
                <a:ea typeface="Sniglet"/>
                <a:cs typeface="Sniglet"/>
                <a:sym typeface="Sniglet"/>
              </a:defRPr>
            </a:lvl8pPr>
            <a:lvl9pPr lvl="8" algn="r">
              <a:buNone/>
              <a:defRPr sz="1100">
                <a:solidFill>
                  <a:srgbClr val="FFFFFF"/>
                </a:solidFill>
                <a:latin typeface="Sniglet"/>
                <a:ea typeface="Sniglet"/>
                <a:cs typeface="Sniglet"/>
                <a:sym typeface="Sniglet"/>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4.xml" /><Relationship Id="rId1" Type="http://schemas.openxmlformats.org/officeDocument/2006/relationships/slideLayout" Target="../slideLayouts/slideLayout9.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5.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9.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5.xml" /></Relationships>
</file>

<file path=ppt/slides/_rels/slide2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0.xml"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p:txBody>
          <a:bodyPr/>
          <a:lstStyle/>
          <a:p>
            <a:pPr lvl="0"/>
            <a:r>
              <a:rPr lang="id-ID"/>
              <a:t> Asi,Menyusui Pada kondisi khusus</a:t>
            </a:r>
          </a:p>
        </p:txBody>
      </p:sp>
      <p:sp>
        <p:nvSpPr>
          <p:cNvPr id="2" name="Google Shape;55;p13">
            <a:extLst>
              <a:ext uri="{FF2B5EF4-FFF2-40B4-BE49-F238E27FC236}">
                <a16:creationId xmlns:a16="http://schemas.microsoft.com/office/drawing/2014/main" id="{5ACA3B08-D3B9-2C4C-8F2E-1AAFDA5E6B3F}"/>
              </a:ext>
            </a:extLst>
          </p:cNvPr>
          <p:cNvSpPr txBox="1">
            <a:spLocks/>
          </p:cNvSpPr>
          <p:nvPr/>
        </p:nvSpPr>
        <p:spPr>
          <a:xfrm rot="10800000" flipH="1" flipV="1">
            <a:off x="6022833" y="3145258"/>
            <a:ext cx="2355597" cy="1363701"/>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Bef>
                <a:spcPts val="600"/>
              </a:spcBef>
            </a:pPr>
            <a:r>
              <a:rPr lang="id-ID" sz="1100" i="1">
                <a:solidFill>
                  <a:srgbClr val="2A95B7"/>
                </a:solidFill>
                <a:latin typeface="Amasis MT Pro Black" panose="02040304050005020304" pitchFamily="18" charset="0"/>
              </a:rPr>
              <a:t>Di Susun oleh:</a:t>
            </a:r>
          </a:p>
          <a:p>
            <a:pPr algn="ctr">
              <a:spcBef>
                <a:spcPts val="600"/>
              </a:spcBef>
            </a:pPr>
            <a:r>
              <a:rPr lang="id-ID" sz="1100" i="1">
                <a:solidFill>
                  <a:srgbClr val="2A95B7"/>
                </a:solidFill>
                <a:latin typeface="Amasis MT Pro Black" panose="02040304050005020304" pitchFamily="18" charset="0"/>
              </a:rPr>
              <a:t>Rinayanti</a:t>
            </a:r>
          </a:p>
          <a:p>
            <a:pPr algn="ctr">
              <a:spcBef>
                <a:spcPts val="600"/>
              </a:spcBef>
            </a:pPr>
            <a:r>
              <a:rPr lang="id-ID" sz="1100" i="1">
                <a:solidFill>
                  <a:srgbClr val="2A95B7"/>
                </a:solidFill>
                <a:latin typeface="Amasis MT Pro Black" panose="02040304050005020304" pitchFamily="18" charset="0"/>
              </a:rPr>
              <a:t>202009005</a:t>
            </a:r>
          </a:p>
          <a:p>
            <a:pPr algn="ctr">
              <a:spcBef>
                <a:spcPts val="600"/>
              </a:spcBef>
            </a:pPr>
            <a:r>
              <a:rPr lang="id-ID" sz="1100" i="1">
                <a:solidFill>
                  <a:srgbClr val="2A95B7"/>
                </a:solidFill>
                <a:latin typeface="Amasis MT Pro Black" panose="02040304050005020304" pitchFamily="18" charset="0"/>
              </a:rPr>
              <a:t>S1 Kebidanan</a:t>
            </a:r>
            <a:endParaRPr lang="id-ID" sz="1100" i="1">
              <a:latin typeface="Amasis MT Pro Black" panose="020403040500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821550" y="1357304"/>
            <a:ext cx="6108036" cy="2267550"/>
          </a:xfrm>
          <a:prstGeom prst="rect">
            <a:avLst/>
          </a:prstGeom>
        </p:spPr>
        <p:txBody>
          <a:bodyPr spcFirstLastPara="1" wrap="square" lIns="91425" tIns="91425" rIns="91425" bIns="91425" anchor="t" anchorCtr="0">
            <a:noAutofit/>
          </a:bodyPr>
          <a:lstStyle/>
          <a:p>
            <a:pPr lvl="0" indent="-457200">
              <a:lnSpc>
                <a:spcPct val="150000"/>
              </a:lnSpc>
            </a:pPr>
            <a:r>
              <a:rPr lang="pt-BR" dirty="0"/>
              <a:t>Masalah menyusui pada masa nifas dini</a:t>
            </a:r>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10" name="Rectangle 9"/>
          <p:cNvSpPr/>
          <p:nvPr/>
        </p:nvSpPr>
        <p:spPr>
          <a:xfrm>
            <a:off x="2214546" y="2000246"/>
            <a:ext cx="3265715" cy="1714700"/>
          </a:xfrm>
          <a:prstGeom prst="rect">
            <a:avLst/>
          </a:prstGeom>
        </p:spPr>
        <p:txBody>
          <a:bodyPr wrap="square">
            <a:spAutoFit/>
          </a:bodyPr>
          <a:lstStyle/>
          <a:p>
            <a:pPr marL="342900" indent="-342900">
              <a:lnSpc>
                <a:spcPct val="150000"/>
              </a:lnSpc>
              <a:buFont typeface="Wingdings" pitchFamily="2" charset="2"/>
              <a:buChar char="Ø"/>
            </a:pPr>
            <a:r>
              <a:rPr lang="id-ID" sz="1800" dirty="0">
                <a:solidFill>
                  <a:srgbClr val="0070C0"/>
                </a:solidFill>
                <a:latin typeface="Sniglet" charset="0"/>
              </a:rPr>
              <a:t> Puting susu nyeri</a:t>
            </a:r>
          </a:p>
          <a:p>
            <a:pPr marL="342900" indent="-342900">
              <a:lnSpc>
                <a:spcPct val="150000"/>
              </a:lnSpc>
              <a:buFont typeface="Wingdings" pitchFamily="2" charset="2"/>
              <a:buChar char="Ø"/>
            </a:pPr>
            <a:r>
              <a:rPr lang="id-ID" sz="1800" dirty="0">
                <a:solidFill>
                  <a:srgbClr val="0070C0"/>
                </a:solidFill>
                <a:latin typeface="Sniglet" charset="0"/>
              </a:rPr>
              <a:t>Puting susu lecet</a:t>
            </a:r>
          </a:p>
          <a:p>
            <a:pPr marL="342900" indent="-342900">
              <a:lnSpc>
                <a:spcPct val="150000"/>
              </a:lnSpc>
              <a:buFont typeface="Wingdings" pitchFamily="2" charset="2"/>
              <a:buChar char="Ø"/>
            </a:pPr>
            <a:r>
              <a:rPr lang="id-ID" sz="1800" dirty="0">
                <a:solidFill>
                  <a:srgbClr val="0070C0"/>
                </a:solidFill>
                <a:latin typeface="Sniglet" charset="0"/>
              </a:rPr>
              <a:t>Payudara bengkak</a:t>
            </a:r>
          </a:p>
          <a:p>
            <a:pPr marL="342900" indent="-342900">
              <a:lnSpc>
                <a:spcPct val="150000"/>
              </a:lnSpc>
              <a:buFont typeface="Wingdings" pitchFamily="2" charset="2"/>
              <a:buChar char="Ø"/>
            </a:pPr>
            <a:r>
              <a:rPr lang="id-ID" sz="1800" dirty="0">
                <a:solidFill>
                  <a:srgbClr val="0070C0"/>
                </a:solidFill>
                <a:latin typeface="Sniglet" charset="0"/>
              </a:rPr>
              <a:t>Payudara kemerahan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Google Shape;80;p16"/>
          <p:cNvSpPr/>
          <p:nvPr/>
        </p:nvSpPr>
        <p:spPr>
          <a:xfrm>
            <a:off x="4143372" y="928676"/>
            <a:ext cx="923990" cy="85136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
        <p:nvSpPr>
          <p:cNvPr id="81" name="Google Shape;81;p16"/>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
        <p:nvSpPr>
          <p:cNvPr id="5" name="Google Shape;5483;p40"/>
          <p:cNvSpPr txBox="1">
            <a:spLocks/>
          </p:cNvSpPr>
          <p:nvPr/>
        </p:nvSpPr>
        <p:spPr>
          <a:xfrm>
            <a:off x="1142976" y="1928808"/>
            <a:ext cx="6858048" cy="2071702"/>
          </a:xfrm>
          <a:prstGeom prst="rect">
            <a:avLst/>
          </a:prstGeom>
        </p:spPr>
        <p:txBody>
          <a:bodyPr spcFirstLastPara="1" wrap="square" lIns="91425" tIns="91425" rIns="91425" bIns="91425" anchor="t" anchorCtr="0">
            <a:noAutofit/>
          </a:bodyPr>
          <a:lstStyle/>
          <a:p>
            <a:pPr marL="342900" lvl="0" indent="-342900">
              <a:lnSpc>
                <a:spcPct val="150000"/>
              </a:lnSpc>
              <a:defRPr/>
            </a:pPr>
            <a:r>
              <a:rPr lang="id-ID" sz="1600" dirty="0"/>
              <a:t>      </a:t>
            </a:r>
            <a:r>
              <a:rPr lang="id-ID" sz="1600" dirty="0">
                <a:solidFill>
                  <a:schemeClr val="bg2">
                    <a:lumMod val="50000"/>
                  </a:schemeClr>
                </a:solidFill>
                <a:latin typeface="Sniglet" charset="0"/>
              </a:rPr>
              <a:t>Kesehatan ibu dapat mempengaruhi dalam proses menyusui. Seorang ibu tidak dapat memberikan ASI kepada bayinya ketika ibu dalam keadaan sakit, seperti misalnya ibu menderita penyakit hepatitis, maka ibu memerlukan bantuan dari orang lain untuk membantu mengurus bayinya serta rumah tangganya, karena ibu harus memerlukan lebih banyak waktu untuk beristirahat</a:t>
            </a:r>
            <a:r>
              <a:rPr lang="id-ID" sz="1600" dirty="0">
                <a:solidFill>
                  <a:schemeClr val="bg2">
                    <a:lumMod val="50000"/>
                  </a:schemeClr>
                </a:solidFill>
                <a:latin typeface="Sniglet" charset="0"/>
                <a:ea typeface="Segoe UI" pitchFamily="34" charset="0"/>
                <a:cs typeface="Segoe UI" pitchFamily="34" charset="0"/>
              </a:rPr>
              <a:t> </a:t>
            </a:r>
            <a:endParaRPr kumimoji="0" lang="en-US" sz="1600" b="0" i="0" u="none" strike="noStrike" kern="0" cap="none" spc="0" normalizeH="0" baseline="0" noProof="0" dirty="0">
              <a:ln>
                <a:noFill/>
              </a:ln>
              <a:solidFill>
                <a:schemeClr val="bg2">
                  <a:lumMod val="50000"/>
                </a:schemeClr>
              </a:solidFill>
              <a:effectLst/>
              <a:uLnTx/>
              <a:uFillTx/>
              <a:latin typeface="Sniglet" charset="0"/>
              <a:ea typeface="Segoe UI" pitchFamily="34" charset="0"/>
              <a:cs typeface="Segoe UI" pitchFamily="34" charset="0"/>
              <a:sym typeface="Arial"/>
            </a:endParaRPr>
          </a:p>
        </p:txBody>
      </p:sp>
      <p:sp>
        <p:nvSpPr>
          <p:cNvPr id="6" name="Rectangle 5"/>
          <p:cNvSpPr/>
          <p:nvPr/>
        </p:nvSpPr>
        <p:spPr>
          <a:xfrm>
            <a:off x="1500166" y="1571618"/>
            <a:ext cx="4085093" cy="400110"/>
          </a:xfrm>
          <a:prstGeom prst="rect">
            <a:avLst/>
          </a:prstGeom>
        </p:spPr>
        <p:txBody>
          <a:bodyPr wrap="square">
            <a:spAutoFit/>
          </a:bodyPr>
          <a:lstStyle/>
          <a:p>
            <a:r>
              <a:rPr lang="id-ID" sz="2000" dirty="0">
                <a:solidFill>
                  <a:schemeClr val="accent1">
                    <a:lumMod val="50000"/>
                  </a:schemeClr>
                </a:solidFill>
                <a:latin typeface="Sniglet" charset="0"/>
              </a:rPr>
              <a:t>Kondisi Kesehatan Ibu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2571736" y="1285866"/>
            <a:ext cx="5286412" cy="50006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a:t>FAKTOR-FAKTOR  MENYUSUI</a:t>
            </a:r>
            <a:endParaRPr/>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12</a:t>
            </a:fld>
            <a:endParaRPr/>
          </a:p>
        </p:txBody>
      </p:sp>
      <p:sp>
        <p:nvSpPr>
          <p:cNvPr id="5" name="Google Shape;5481;p40"/>
          <p:cNvSpPr txBox="1">
            <a:spLocks noGrp="1"/>
          </p:cNvSpPr>
          <p:nvPr>
            <p:ph type="body" idx="1"/>
          </p:nvPr>
        </p:nvSpPr>
        <p:spPr>
          <a:xfrm>
            <a:off x="1000100" y="1928808"/>
            <a:ext cx="3429024" cy="100013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a:t>1. Produksi susu</a:t>
            </a:r>
            <a:endParaRPr/>
          </a:p>
        </p:txBody>
      </p:sp>
      <p:sp>
        <p:nvSpPr>
          <p:cNvPr id="6" name="Google Shape;5481;p40"/>
          <p:cNvSpPr txBox="1">
            <a:spLocks/>
          </p:cNvSpPr>
          <p:nvPr/>
        </p:nvSpPr>
        <p:spPr>
          <a:xfrm>
            <a:off x="3143240" y="1928808"/>
            <a:ext cx="4714908" cy="785818"/>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2A95B7"/>
              </a:buClr>
              <a:buSzPts val="2400"/>
              <a:buFont typeface="Sniglet"/>
              <a:buNone/>
              <a:tabLst/>
              <a:defRPr/>
            </a:pPr>
            <a:r>
              <a:rPr lang="id-ID" sz="2400" dirty="0">
                <a:solidFill>
                  <a:srgbClr val="434343"/>
                </a:solidFill>
                <a:latin typeface="Sniglet"/>
                <a:ea typeface="Sniglet"/>
                <a:cs typeface="Sniglet"/>
                <a:sym typeface="Sniglet"/>
              </a:rPr>
              <a:t>2</a:t>
            </a:r>
            <a:r>
              <a:rPr kumimoji="0" lang="id-ID" sz="2400" b="0" i="0" u="none" strike="noStrike" kern="0" cap="none" spc="0" normalizeH="0" baseline="0" noProof="0" dirty="0">
                <a:ln>
                  <a:noFill/>
                </a:ln>
                <a:solidFill>
                  <a:srgbClr val="434343"/>
                </a:solidFill>
                <a:effectLst/>
                <a:uLnTx/>
                <a:uFillTx/>
                <a:latin typeface="Sniglet"/>
                <a:ea typeface="Sniglet"/>
                <a:cs typeface="Sniglet"/>
                <a:sym typeface="Sniglet"/>
              </a:rPr>
              <a:t>. Ejeksi</a:t>
            </a:r>
            <a:r>
              <a:rPr kumimoji="0" lang="id-ID" sz="2400" b="0" i="0" u="none" strike="noStrike" kern="0" cap="none" spc="0" normalizeH="0" noProof="0" dirty="0">
                <a:ln>
                  <a:noFill/>
                </a:ln>
                <a:solidFill>
                  <a:srgbClr val="434343"/>
                </a:solidFill>
                <a:effectLst/>
                <a:uLnTx/>
                <a:uFillTx/>
                <a:latin typeface="Sniglet"/>
                <a:ea typeface="Sniglet"/>
                <a:cs typeface="Sniglet"/>
                <a:sym typeface="Sniglet"/>
              </a:rPr>
              <a:t> susu</a:t>
            </a:r>
            <a:endParaRPr kumimoji="0" lang="en-US" sz="2400" b="0" i="0" u="none" strike="noStrike" kern="0" cap="none" spc="0" normalizeH="0" baseline="0" noProof="0" dirty="0">
              <a:ln>
                <a:noFill/>
              </a:ln>
              <a:solidFill>
                <a:srgbClr val="434343"/>
              </a:solidFill>
              <a:effectLst/>
              <a:uLnTx/>
              <a:uFillTx/>
              <a:latin typeface="Sniglet"/>
              <a:ea typeface="Sniglet"/>
              <a:cs typeface="Sniglet"/>
              <a:sym typeface="Sniglet"/>
            </a:endParaRPr>
          </a:p>
        </p:txBody>
      </p:sp>
      <p:cxnSp>
        <p:nvCxnSpPr>
          <p:cNvPr id="7" name="Google Shape;5487;p40"/>
          <p:cNvCxnSpPr/>
          <p:nvPr/>
        </p:nvCxnSpPr>
        <p:spPr>
          <a:xfrm>
            <a:off x="4143372" y="2071684"/>
            <a:ext cx="0" cy="1654500"/>
          </a:xfrm>
          <a:prstGeom prst="straightConnector1">
            <a:avLst/>
          </a:prstGeom>
          <a:noFill/>
          <a:ln w="19050" cap="flat" cmpd="sng">
            <a:solidFill>
              <a:schemeClr val="accent2"/>
            </a:solidFill>
            <a:prstDash val="solid"/>
            <a:round/>
            <a:headEnd type="oval" w="med" len="med"/>
            <a:tailEnd type="oval" w="med" len="med"/>
          </a:ln>
        </p:spPr>
      </p:cxnSp>
      <p:sp>
        <p:nvSpPr>
          <p:cNvPr id="8" name="Google Shape;5483;p40"/>
          <p:cNvSpPr txBox="1">
            <a:spLocks/>
          </p:cNvSpPr>
          <p:nvPr/>
        </p:nvSpPr>
        <p:spPr>
          <a:xfrm>
            <a:off x="1500167" y="2633152"/>
            <a:ext cx="2571768" cy="10674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id-ID" sz="1600" dirty="0">
                <a:solidFill>
                  <a:schemeClr val="bg2">
                    <a:lumMod val="50000"/>
                  </a:schemeClr>
                </a:solidFill>
                <a:latin typeface="Sniglet" charset="0"/>
              </a:rPr>
              <a:t>Produksi susu di pengaruhi oleh hormon prolaktik.</a:t>
            </a:r>
            <a:endParaRPr kumimoji="0" lang="en-US" sz="1600" b="0" i="0" u="none" strike="noStrike" kern="0" cap="none" spc="0" normalizeH="0" baseline="0" noProof="0" dirty="0">
              <a:ln>
                <a:noFill/>
              </a:ln>
              <a:solidFill>
                <a:schemeClr val="bg2">
                  <a:lumMod val="50000"/>
                </a:schemeClr>
              </a:solidFill>
              <a:effectLst/>
              <a:uLnTx/>
              <a:uFillTx/>
              <a:latin typeface="Arial"/>
              <a:ea typeface="Arial"/>
              <a:cs typeface="Arial"/>
              <a:sym typeface="Arial"/>
            </a:endParaRPr>
          </a:p>
        </p:txBody>
      </p:sp>
      <p:sp>
        <p:nvSpPr>
          <p:cNvPr id="9" name="Google Shape;5483;p40"/>
          <p:cNvSpPr txBox="1">
            <a:spLocks/>
          </p:cNvSpPr>
          <p:nvPr/>
        </p:nvSpPr>
        <p:spPr>
          <a:xfrm>
            <a:off x="4500562" y="2633152"/>
            <a:ext cx="2286016" cy="10674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d-ID" sz="1400" b="0" i="0" u="none" strike="noStrike" kern="0" cap="none" spc="0" normalizeH="0" noProof="0" dirty="0">
                <a:ln>
                  <a:noFill/>
                </a:ln>
                <a:solidFill>
                  <a:schemeClr val="bg2">
                    <a:lumMod val="50000"/>
                  </a:schemeClr>
                </a:solidFill>
                <a:effectLst/>
                <a:uLnTx/>
                <a:uFillTx/>
                <a:latin typeface="Sniglet" charset="0"/>
                <a:sym typeface="Arial"/>
              </a:rPr>
              <a:t>Ejeksi susu merupakan proses pengeluaran ASI dari ke mulut bayi</a:t>
            </a:r>
            <a:r>
              <a:rPr kumimoji="0" lang="id-ID" sz="1400" b="0" i="0" u="none" strike="noStrike" kern="0" cap="none" spc="0" normalizeH="0" noProof="0" dirty="0">
                <a:ln>
                  <a:noFill/>
                </a:ln>
                <a:solidFill>
                  <a:srgbClr val="000000"/>
                </a:solidFill>
                <a:effectLst/>
                <a:uLnTx/>
                <a:uFillTx/>
                <a:latin typeface="Arial"/>
                <a:ea typeface="Arial"/>
                <a:cs typeface="Arial"/>
                <a:sym typeface="Arial"/>
              </a:rPr>
              <a:t>.</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 name="Google Shape;80;p16"/>
          <p:cNvSpPr/>
          <p:nvPr/>
        </p:nvSpPr>
        <p:spPr>
          <a:xfrm>
            <a:off x="4214810" y="642924"/>
            <a:ext cx="857256" cy="64294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Google Shape;80;p16"/>
          <p:cNvSpPr/>
          <p:nvPr/>
        </p:nvSpPr>
        <p:spPr>
          <a:xfrm>
            <a:off x="4143372" y="928676"/>
            <a:ext cx="923990" cy="85136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
        <p:nvSpPr>
          <p:cNvPr id="81" name="Google Shape;81;p16"/>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cxnSp>
        <p:nvCxnSpPr>
          <p:cNvPr id="4" name="Google Shape;5487;p40"/>
          <p:cNvCxnSpPr/>
          <p:nvPr/>
        </p:nvCxnSpPr>
        <p:spPr>
          <a:xfrm>
            <a:off x="4214810" y="2000246"/>
            <a:ext cx="0" cy="1654500"/>
          </a:xfrm>
          <a:prstGeom prst="straightConnector1">
            <a:avLst/>
          </a:prstGeom>
          <a:noFill/>
          <a:ln w="19050" cap="flat" cmpd="sng">
            <a:solidFill>
              <a:schemeClr val="accent2"/>
            </a:solidFill>
            <a:prstDash val="solid"/>
            <a:round/>
            <a:headEnd type="oval" w="med" len="med"/>
            <a:tailEnd type="oval" w="med" len="med"/>
          </a:ln>
        </p:spPr>
      </p:cxnSp>
      <p:sp>
        <p:nvSpPr>
          <p:cNvPr id="5" name="Google Shape;5481;p40"/>
          <p:cNvSpPr txBox="1">
            <a:spLocks noGrp="1"/>
          </p:cNvSpPr>
          <p:nvPr>
            <p:ph type="body" idx="1"/>
          </p:nvPr>
        </p:nvSpPr>
        <p:spPr>
          <a:xfrm>
            <a:off x="1000100" y="1928809"/>
            <a:ext cx="3429024" cy="57150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a:t>3. Kolostum</a:t>
            </a:r>
            <a:endParaRPr/>
          </a:p>
        </p:txBody>
      </p:sp>
      <p:sp>
        <p:nvSpPr>
          <p:cNvPr id="6" name="Google Shape;5481;p40"/>
          <p:cNvSpPr txBox="1">
            <a:spLocks/>
          </p:cNvSpPr>
          <p:nvPr/>
        </p:nvSpPr>
        <p:spPr>
          <a:xfrm>
            <a:off x="785786" y="2500312"/>
            <a:ext cx="3429024" cy="1643074"/>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2A95B7"/>
              </a:buClr>
              <a:buSzPts val="2600"/>
              <a:buFont typeface="Sniglet"/>
              <a:buNone/>
              <a:tabLst/>
              <a:defRPr/>
            </a:pPr>
            <a:r>
              <a:rPr lang="id-ID" sz="2000" dirty="0">
                <a:solidFill>
                  <a:schemeClr val="bg2">
                    <a:lumMod val="50000"/>
                  </a:schemeClr>
                </a:solidFill>
                <a:latin typeface="Sniglet" charset="0"/>
                <a:ea typeface="Sniglet"/>
                <a:cs typeface="Sniglet"/>
                <a:sym typeface="Sniglet"/>
              </a:rPr>
              <a:t> </a:t>
            </a:r>
            <a:r>
              <a:rPr kumimoji="0" lang="id-ID" sz="1600" b="0" i="0" u="none" strike="noStrike" kern="0" cap="none" spc="0" normalizeH="0" baseline="0" noProof="0" dirty="0">
                <a:ln>
                  <a:noFill/>
                </a:ln>
                <a:solidFill>
                  <a:schemeClr val="bg2">
                    <a:lumMod val="50000"/>
                  </a:schemeClr>
                </a:solidFill>
                <a:effectLst/>
                <a:uLnTx/>
                <a:uFillTx/>
                <a:latin typeface="Sniglet" charset="0"/>
                <a:ea typeface="Sniglet"/>
                <a:cs typeface="Sniglet"/>
                <a:sym typeface="Sniglet"/>
              </a:rPr>
              <a:t>Cairan kuning kental</a:t>
            </a:r>
            <a:r>
              <a:rPr kumimoji="0" lang="id-ID" sz="1600" b="0" i="0" u="none" strike="noStrike" kern="0" cap="none" spc="0" normalizeH="0" noProof="0" dirty="0">
                <a:ln>
                  <a:noFill/>
                </a:ln>
                <a:solidFill>
                  <a:schemeClr val="bg2">
                    <a:lumMod val="50000"/>
                  </a:schemeClr>
                </a:solidFill>
                <a:effectLst/>
                <a:uLnTx/>
                <a:uFillTx/>
                <a:latin typeface="Sniglet" charset="0"/>
                <a:ea typeface="Sniglet"/>
                <a:cs typeface="Sniglet"/>
                <a:sym typeface="Sniglet"/>
              </a:rPr>
              <a:t> yang keluar dari payudara ibu antara hari pertama samapai hari ke 3.</a:t>
            </a:r>
            <a:endParaRPr kumimoji="0" lang="id-ID" sz="1600" b="0" i="0" u="none" strike="noStrike" kern="0" cap="none" spc="0" normalizeH="0" baseline="0" noProof="0" dirty="0">
              <a:ln>
                <a:noFill/>
              </a:ln>
              <a:solidFill>
                <a:schemeClr val="bg2">
                  <a:lumMod val="50000"/>
                </a:schemeClr>
              </a:solidFill>
              <a:effectLst/>
              <a:uLnTx/>
              <a:uFillTx/>
              <a:latin typeface="Sniglet" charset="0"/>
              <a:ea typeface="Sniglet"/>
              <a:cs typeface="Sniglet"/>
              <a:sym typeface="Sniglet"/>
            </a:endParaRPr>
          </a:p>
        </p:txBody>
      </p:sp>
      <p:sp>
        <p:nvSpPr>
          <p:cNvPr id="7" name="Google Shape;5481;p40"/>
          <p:cNvSpPr txBox="1">
            <a:spLocks/>
          </p:cNvSpPr>
          <p:nvPr/>
        </p:nvSpPr>
        <p:spPr>
          <a:xfrm>
            <a:off x="4429124" y="1928809"/>
            <a:ext cx="2643206" cy="642942"/>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2A95B7"/>
              </a:buClr>
              <a:buSzPts val="2600"/>
              <a:buFont typeface="Sniglet"/>
              <a:buNone/>
              <a:tabLst/>
              <a:defRPr/>
            </a:pPr>
            <a:r>
              <a:rPr lang="id-ID" sz="2600" dirty="0">
                <a:solidFill>
                  <a:srgbClr val="434343"/>
                </a:solidFill>
                <a:latin typeface="Sniglet"/>
                <a:ea typeface="Sniglet"/>
                <a:cs typeface="Sniglet"/>
                <a:sym typeface="Sniglet"/>
              </a:rPr>
              <a:t>4</a:t>
            </a:r>
            <a:r>
              <a:rPr kumimoji="0" lang="id-ID" sz="2600" b="0" i="0" u="none" strike="noStrike" kern="0" cap="none" spc="0" normalizeH="0" baseline="0" noProof="0" dirty="0">
                <a:ln>
                  <a:noFill/>
                </a:ln>
                <a:solidFill>
                  <a:srgbClr val="434343"/>
                </a:solidFill>
                <a:effectLst/>
                <a:uLnTx/>
                <a:uFillTx/>
                <a:latin typeface="Sniglet"/>
                <a:ea typeface="Sniglet"/>
                <a:cs typeface="Sniglet"/>
                <a:sym typeface="Sniglet"/>
              </a:rPr>
              <a:t>.</a:t>
            </a:r>
            <a:r>
              <a:rPr kumimoji="0" lang="id-ID" sz="2600" b="0" i="0" u="none" strike="noStrike" kern="0" cap="none" spc="0" normalizeH="0" noProof="0" dirty="0">
                <a:ln>
                  <a:noFill/>
                </a:ln>
                <a:solidFill>
                  <a:srgbClr val="434343"/>
                </a:solidFill>
                <a:effectLst/>
                <a:uLnTx/>
                <a:uFillTx/>
                <a:latin typeface="Sniglet"/>
                <a:ea typeface="Sniglet"/>
                <a:cs typeface="Sniglet"/>
                <a:sym typeface="Sniglet"/>
              </a:rPr>
              <a:t> </a:t>
            </a:r>
            <a:r>
              <a:rPr kumimoji="0" lang="id-ID" sz="2600" b="0" i="0" u="none" strike="noStrike" kern="0" cap="none" spc="0" normalizeH="0" baseline="0" noProof="0" dirty="0">
                <a:ln>
                  <a:noFill/>
                </a:ln>
                <a:solidFill>
                  <a:srgbClr val="434343"/>
                </a:solidFill>
                <a:effectLst/>
                <a:uLnTx/>
                <a:uFillTx/>
                <a:latin typeface="Sniglet"/>
                <a:ea typeface="Sniglet"/>
                <a:cs typeface="Sniglet"/>
                <a:sym typeface="Sniglet"/>
              </a:rPr>
              <a:t>susu</a:t>
            </a:r>
            <a:r>
              <a:rPr kumimoji="0" lang="id-ID" sz="2600" b="0" i="0" u="none" strike="noStrike" kern="0" cap="none" spc="0" normalizeH="0" noProof="0" dirty="0">
                <a:ln>
                  <a:noFill/>
                </a:ln>
                <a:solidFill>
                  <a:srgbClr val="434343"/>
                </a:solidFill>
                <a:effectLst/>
                <a:uLnTx/>
                <a:uFillTx/>
                <a:latin typeface="Sniglet"/>
                <a:ea typeface="Sniglet"/>
                <a:cs typeface="Sniglet"/>
                <a:sym typeface="Sniglet"/>
              </a:rPr>
              <a:t> ibu</a:t>
            </a:r>
            <a:endParaRPr kumimoji="0" lang="id-ID" sz="2600" b="0" i="0" u="none" strike="noStrike" kern="0" cap="none" spc="0" normalizeH="0" baseline="0" noProof="0" dirty="0">
              <a:ln>
                <a:noFill/>
              </a:ln>
              <a:solidFill>
                <a:srgbClr val="434343"/>
              </a:solidFill>
              <a:effectLst/>
              <a:uLnTx/>
              <a:uFillTx/>
              <a:latin typeface="Sniglet"/>
              <a:ea typeface="Sniglet"/>
              <a:cs typeface="Sniglet"/>
              <a:sym typeface="Sniglet"/>
            </a:endParaRPr>
          </a:p>
        </p:txBody>
      </p:sp>
      <p:sp>
        <p:nvSpPr>
          <p:cNvPr id="8" name="Google Shape;5481;p40"/>
          <p:cNvSpPr txBox="1">
            <a:spLocks/>
          </p:cNvSpPr>
          <p:nvPr/>
        </p:nvSpPr>
        <p:spPr>
          <a:xfrm>
            <a:off x="4357686" y="2571750"/>
            <a:ext cx="3429024" cy="1571636"/>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2A95B7"/>
              </a:buClr>
              <a:buSzPts val="2600"/>
              <a:buFont typeface="Sniglet"/>
              <a:buNone/>
              <a:tabLst/>
              <a:defRPr/>
            </a:pPr>
            <a:r>
              <a:rPr kumimoji="0" lang="id-ID" sz="1600" b="0" i="0" u="none" strike="noStrike" kern="0" cap="none" spc="0" normalizeH="0" baseline="0" noProof="0" dirty="0">
                <a:ln>
                  <a:noFill/>
                </a:ln>
                <a:solidFill>
                  <a:srgbClr val="434343"/>
                </a:solidFill>
                <a:effectLst/>
                <a:uLnTx/>
                <a:uFillTx/>
                <a:latin typeface="Sniglet"/>
                <a:ea typeface="Sniglet"/>
                <a:cs typeface="Sniglet"/>
                <a:sym typeface="Sniglet"/>
              </a:rPr>
              <a:t>Pada</a:t>
            </a:r>
            <a:r>
              <a:rPr kumimoji="0" lang="id-ID" sz="1600" b="0" i="0" u="none" strike="noStrike" kern="0" cap="none" spc="0" normalizeH="0" noProof="0" dirty="0">
                <a:ln>
                  <a:noFill/>
                </a:ln>
                <a:solidFill>
                  <a:srgbClr val="434343"/>
                </a:solidFill>
                <a:effectLst/>
                <a:uLnTx/>
                <a:uFillTx/>
                <a:latin typeface="Sniglet"/>
                <a:ea typeface="Sniglet"/>
                <a:cs typeface="Sniglet"/>
                <a:sym typeface="Sniglet"/>
              </a:rPr>
              <a:t> awal menyusui air susu yang keluar mengadung sedikit lemak dan pada akhir menyusui mengandung banyak lemak.</a:t>
            </a:r>
            <a:endParaRPr kumimoji="0" lang="id-ID" sz="1600" b="0" i="0" u="none" strike="noStrike" kern="0" cap="none" spc="0" normalizeH="0" baseline="0" noProof="0" dirty="0">
              <a:ln>
                <a:noFill/>
              </a:ln>
              <a:solidFill>
                <a:srgbClr val="434343"/>
              </a:solidFill>
              <a:effectLst/>
              <a:uLnTx/>
              <a:uFillTx/>
              <a:latin typeface="Sniglet"/>
              <a:ea typeface="Sniglet"/>
              <a:cs typeface="Sniglet"/>
              <a:sym typeface="Snigle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2107550" y="2714626"/>
            <a:ext cx="4929000" cy="101912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800" dirty="0">
                <a:latin typeface="Sniglet" charset="0"/>
              </a:rPr>
              <a:t>FAKTOR  PEMBERIAN ASI</a:t>
            </a:r>
            <a:endParaRPr sz="2800">
              <a:latin typeface="Sniglet" charset="0"/>
            </a:endParaRPr>
          </a:p>
        </p:txBody>
      </p:sp>
      <p:sp>
        <p:nvSpPr>
          <p:cNvPr id="96" name="Google Shape;96;p18"/>
          <p:cNvSpPr/>
          <p:nvPr/>
        </p:nvSpPr>
        <p:spPr>
          <a:xfrm rot="1472950">
            <a:off x="2215132" y="1639898"/>
            <a:ext cx="856086" cy="876845"/>
          </a:xfrm>
          <a:custGeom>
            <a:avLst/>
            <a:gdLst/>
            <a:ahLst/>
            <a:cxnLst/>
            <a:rect l="l" t="t" r="r" b="b"/>
            <a:pathLst>
              <a:path w="18737" h="18250" extrusionOk="0">
                <a:moveTo>
                  <a:pt x="13554" y="3431"/>
                </a:moveTo>
                <a:lnTo>
                  <a:pt x="13748" y="3456"/>
                </a:lnTo>
                <a:lnTo>
                  <a:pt x="13919" y="3480"/>
                </a:lnTo>
                <a:lnTo>
                  <a:pt x="14308" y="3602"/>
                </a:lnTo>
                <a:lnTo>
                  <a:pt x="14478" y="3675"/>
                </a:lnTo>
                <a:lnTo>
                  <a:pt x="14624" y="3748"/>
                </a:lnTo>
                <a:lnTo>
                  <a:pt x="14746" y="3845"/>
                </a:lnTo>
                <a:lnTo>
                  <a:pt x="14843" y="3967"/>
                </a:lnTo>
                <a:lnTo>
                  <a:pt x="14941" y="4113"/>
                </a:lnTo>
                <a:lnTo>
                  <a:pt x="15038" y="4259"/>
                </a:lnTo>
                <a:lnTo>
                  <a:pt x="15111" y="4405"/>
                </a:lnTo>
                <a:lnTo>
                  <a:pt x="15160" y="4551"/>
                </a:lnTo>
                <a:lnTo>
                  <a:pt x="15184" y="4721"/>
                </a:lnTo>
                <a:lnTo>
                  <a:pt x="15208" y="4891"/>
                </a:lnTo>
                <a:lnTo>
                  <a:pt x="15233" y="5232"/>
                </a:lnTo>
                <a:lnTo>
                  <a:pt x="15160" y="5548"/>
                </a:lnTo>
                <a:lnTo>
                  <a:pt x="15111" y="5719"/>
                </a:lnTo>
                <a:lnTo>
                  <a:pt x="15062" y="5865"/>
                </a:lnTo>
                <a:lnTo>
                  <a:pt x="14916" y="6132"/>
                </a:lnTo>
                <a:lnTo>
                  <a:pt x="14722" y="6351"/>
                </a:lnTo>
                <a:lnTo>
                  <a:pt x="14527" y="6570"/>
                </a:lnTo>
                <a:lnTo>
                  <a:pt x="14284" y="6765"/>
                </a:lnTo>
                <a:lnTo>
                  <a:pt x="13821" y="7130"/>
                </a:lnTo>
                <a:lnTo>
                  <a:pt x="13602" y="7325"/>
                </a:lnTo>
                <a:lnTo>
                  <a:pt x="13408" y="7544"/>
                </a:lnTo>
                <a:lnTo>
                  <a:pt x="12678" y="6984"/>
                </a:lnTo>
                <a:lnTo>
                  <a:pt x="12313" y="6692"/>
                </a:lnTo>
                <a:lnTo>
                  <a:pt x="11948" y="6400"/>
                </a:lnTo>
                <a:lnTo>
                  <a:pt x="11631" y="6108"/>
                </a:lnTo>
                <a:lnTo>
                  <a:pt x="11315" y="5767"/>
                </a:lnTo>
                <a:lnTo>
                  <a:pt x="11023" y="5427"/>
                </a:lnTo>
                <a:lnTo>
                  <a:pt x="10755" y="5037"/>
                </a:lnTo>
                <a:lnTo>
                  <a:pt x="10877" y="4989"/>
                </a:lnTo>
                <a:lnTo>
                  <a:pt x="10999" y="4891"/>
                </a:lnTo>
                <a:lnTo>
                  <a:pt x="11242" y="4697"/>
                </a:lnTo>
                <a:lnTo>
                  <a:pt x="11461" y="4478"/>
                </a:lnTo>
                <a:lnTo>
                  <a:pt x="11656" y="4283"/>
                </a:lnTo>
                <a:lnTo>
                  <a:pt x="12191" y="3869"/>
                </a:lnTo>
                <a:lnTo>
                  <a:pt x="12483" y="3699"/>
                </a:lnTo>
                <a:lnTo>
                  <a:pt x="12775" y="3553"/>
                </a:lnTo>
                <a:lnTo>
                  <a:pt x="12970" y="3480"/>
                </a:lnTo>
                <a:lnTo>
                  <a:pt x="13164" y="3456"/>
                </a:lnTo>
                <a:lnTo>
                  <a:pt x="13359" y="3431"/>
                </a:lnTo>
                <a:close/>
                <a:moveTo>
                  <a:pt x="13529" y="2872"/>
                </a:moveTo>
                <a:lnTo>
                  <a:pt x="13335" y="2896"/>
                </a:lnTo>
                <a:lnTo>
                  <a:pt x="12945" y="2969"/>
                </a:lnTo>
                <a:lnTo>
                  <a:pt x="12556" y="3066"/>
                </a:lnTo>
                <a:lnTo>
                  <a:pt x="12191" y="3237"/>
                </a:lnTo>
                <a:lnTo>
                  <a:pt x="11850" y="3456"/>
                </a:lnTo>
                <a:lnTo>
                  <a:pt x="11607" y="3626"/>
                </a:lnTo>
                <a:lnTo>
                  <a:pt x="11388" y="3821"/>
                </a:lnTo>
                <a:lnTo>
                  <a:pt x="10950" y="4210"/>
                </a:lnTo>
                <a:lnTo>
                  <a:pt x="10658" y="4478"/>
                </a:lnTo>
                <a:lnTo>
                  <a:pt x="10512" y="4648"/>
                </a:lnTo>
                <a:lnTo>
                  <a:pt x="10464" y="4721"/>
                </a:lnTo>
                <a:lnTo>
                  <a:pt x="10464" y="4818"/>
                </a:lnTo>
                <a:lnTo>
                  <a:pt x="10366" y="4843"/>
                </a:lnTo>
                <a:lnTo>
                  <a:pt x="10293" y="4916"/>
                </a:lnTo>
                <a:lnTo>
                  <a:pt x="10245" y="4989"/>
                </a:lnTo>
                <a:lnTo>
                  <a:pt x="10269" y="5110"/>
                </a:lnTo>
                <a:lnTo>
                  <a:pt x="10366" y="5354"/>
                </a:lnTo>
                <a:lnTo>
                  <a:pt x="10488" y="5597"/>
                </a:lnTo>
                <a:lnTo>
                  <a:pt x="10610" y="5816"/>
                </a:lnTo>
                <a:lnTo>
                  <a:pt x="10780" y="6035"/>
                </a:lnTo>
                <a:lnTo>
                  <a:pt x="10950" y="6230"/>
                </a:lnTo>
                <a:lnTo>
                  <a:pt x="11120" y="6449"/>
                </a:lnTo>
                <a:lnTo>
                  <a:pt x="11534" y="6814"/>
                </a:lnTo>
                <a:lnTo>
                  <a:pt x="11972" y="7179"/>
                </a:lnTo>
                <a:lnTo>
                  <a:pt x="12410" y="7519"/>
                </a:lnTo>
                <a:lnTo>
                  <a:pt x="12848" y="7836"/>
                </a:lnTo>
                <a:lnTo>
                  <a:pt x="13262" y="8152"/>
                </a:lnTo>
                <a:lnTo>
                  <a:pt x="13335" y="8201"/>
                </a:lnTo>
                <a:lnTo>
                  <a:pt x="13432" y="8225"/>
                </a:lnTo>
                <a:lnTo>
                  <a:pt x="13505" y="8225"/>
                </a:lnTo>
                <a:lnTo>
                  <a:pt x="13602" y="8201"/>
                </a:lnTo>
                <a:lnTo>
                  <a:pt x="13651" y="8152"/>
                </a:lnTo>
                <a:lnTo>
                  <a:pt x="13724" y="8079"/>
                </a:lnTo>
                <a:lnTo>
                  <a:pt x="13748" y="8006"/>
                </a:lnTo>
                <a:lnTo>
                  <a:pt x="13748" y="7933"/>
                </a:lnTo>
                <a:lnTo>
                  <a:pt x="13943" y="7787"/>
                </a:lnTo>
                <a:lnTo>
                  <a:pt x="14089" y="7665"/>
                </a:lnTo>
                <a:lnTo>
                  <a:pt x="14722" y="7154"/>
                </a:lnTo>
                <a:lnTo>
                  <a:pt x="15014" y="6862"/>
                </a:lnTo>
                <a:lnTo>
                  <a:pt x="15281" y="6546"/>
                </a:lnTo>
                <a:lnTo>
                  <a:pt x="15500" y="6205"/>
                </a:lnTo>
                <a:lnTo>
                  <a:pt x="15598" y="6035"/>
                </a:lnTo>
                <a:lnTo>
                  <a:pt x="15671" y="5840"/>
                </a:lnTo>
                <a:lnTo>
                  <a:pt x="15719" y="5670"/>
                </a:lnTo>
                <a:lnTo>
                  <a:pt x="15768" y="5500"/>
                </a:lnTo>
                <a:lnTo>
                  <a:pt x="15792" y="5305"/>
                </a:lnTo>
                <a:lnTo>
                  <a:pt x="15792" y="5135"/>
                </a:lnTo>
                <a:lnTo>
                  <a:pt x="15768" y="4770"/>
                </a:lnTo>
                <a:lnTo>
                  <a:pt x="15695" y="4429"/>
                </a:lnTo>
                <a:lnTo>
                  <a:pt x="15549" y="4088"/>
                </a:lnTo>
                <a:lnTo>
                  <a:pt x="15379" y="3772"/>
                </a:lnTo>
                <a:lnTo>
                  <a:pt x="15257" y="3626"/>
                </a:lnTo>
                <a:lnTo>
                  <a:pt x="15135" y="3504"/>
                </a:lnTo>
                <a:lnTo>
                  <a:pt x="15014" y="3383"/>
                </a:lnTo>
                <a:lnTo>
                  <a:pt x="14868" y="3261"/>
                </a:lnTo>
                <a:lnTo>
                  <a:pt x="14697" y="3164"/>
                </a:lnTo>
                <a:lnTo>
                  <a:pt x="14503" y="3066"/>
                </a:lnTo>
                <a:lnTo>
                  <a:pt x="14332" y="2993"/>
                </a:lnTo>
                <a:lnTo>
                  <a:pt x="14138" y="2945"/>
                </a:lnTo>
                <a:lnTo>
                  <a:pt x="13943" y="2896"/>
                </a:lnTo>
                <a:lnTo>
                  <a:pt x="13724" y="2872"/>
                </a:lnTo>
                <a:close/>
                <a:moveTo>
                  <a:pt x="5597" y="6814"/>
                </a:moveTo>
                <a:lnTo>
                  <a:pt x="4283" y="8030"/>
                </a:lnTo>
                <a:lnTo>
                  <a:pt x="3675" y="8590"/>
                </a:lnTo>
                <a:lnTo>
                  <a:pt x="3602" y="8468"/>
                </a:lnTo>
                <a:lnTo>
                  <a:pt x="3504" y="8395"/>
                </a:lnTo>
                <a:lnTo>
                  <a:pt x="3285" y="8201"/>
                </a:lnTo>
                <a:lnTo>
                  <a:pt x="2969" y="7860"/>
                </a:lnTo>
                <a:lnTo>
                  <a:pt x="2677" y="7519"/>
                </a:lnTo>
                <a:lnTo>
                  <a:pt x="2410" y="7203"/>
                </a:lnTo>
                <a:lnTo>
                  <a:pt x="2264" y="7057"/>
                </a:lnTo>
                <a:lnTo>
                  <a:pt x="2093" y="6911"/>
                </a:lnTo>
                <a:lnTo>
                  <a:pt x="3821" y="6911"/>
                </a:lnTo>
                <a:lnTo>
                  <a:pt x="4745" y="6862"/>
                </a:lnTo>
                <a:lnTo>
                  <a:pt x="5597" y="6814"/>
                </a:lnTo>
                <a:close/>
                <a:moveTo>
                  <a:pt x="755" y="6911"/>
                </a:moveTo>
                <a:lnTo>
                  <a:pt x="1047" y="6935"/>
                </a:lnTo>
                <a:lnTo>
                  <a:pt x="1315" y="6935"/>
                </a:lnTo>
                <a:lnTo>
                  <a:pt x="1339" y="6984"/>
                </a:lnTo>
                <a:lnTo>
                  <a:pt x="1363" y="7008"/>
                </a:lnTo>
                <a:lnTo>
                  <a:pt x="1582" y="7227"/>
                </a:lnTo>
                <a:lnTo>
                  <a:pt x="1826" y="7422"/>
                </a:lnTo>
                <a:lnTo>
                  <a:pt x="2142" y="7738"/>
                </a:lnTo>
                <a:lnTo>
                  <a:pt x="2434" y="8103"/>
                </a:lnTo>
                <a:lnTo>
                  <a:pt x="2799" y="8541"/>
                </a:lnTo>
                <a:lnTo>
                  <a:pt x="3018" y="8785"/>
                </a:lnTo>
                <a:lnTo>
                  <a:pt x="3139" y="8882"/>
                </a:lnTo>
                <a:lnTo>
                  <a:pt x="3261" y="8955"/>
                </a:lnTo>
                <a:lnTo>
                  <a:pt x="3091" y="9077"/>
                </a:lnTo>
                <a:lnTo>
                  <a:pt x="2993" y="8931"/>
                </a:lnTo>
                <a:lnTo>
                  <a:pt x="2872" y="8785"/>
                </a:lnTo>
                <a:lnTo>
                  <a:pt x="2580" y="8517"/>
                </a:lnTo>
                <a:lnTo>
                  <a:pt x="2020" y="8079"/>
                </a:lnTo>
                <a:lnTo>
                  <a:pt x="1388" y="7495"/>
                </a:lnTo>
                <a:lnTo>
                  <a:pt x="755" y="6911"/>
                </a:lnTo>
                <a:close/>
                <a:moveTo>
                  <a:pt x="9490" y="8760"/>
                </a:moveTo>
                <a:lnTo>
                  <a:pt x="9369" y="8785"/>
                </a:lnTo>
                <a:lnTo>
                  <a:pt x="9271" y="8833"/>
                </a:lnTo>
                <a:lnTo>
                  <a:pt x="9101" y="9004"/>
                </a:lnTo>
                <a:lnTo>
                  <a:pt x="8931" y="9174"/>
                </a:lnTo>
                <a:lnTo>
                  <a:pt x="8760" y="9344"/>
                </a:lnTo>
                <a:lnTo>
                  <a:pt x="8566" y="9515"/>
                </a:lnTo>
                <a:lnTo>
                  <a:pt x="8103" y="9904"/>
                </a:lnTo>
                <a:lnTo>
                  <a:pt x="7617" y="10318"/>
                </a:lnTo>
                <a:lnTo>
                  <a:pt x="7276" y="10609"/>
                </a:lnTo>
                <a:lnTo>
                  <a:pt x="7081" y="10780"/>
                </a:lnTo>
                <a:lnTo>
                  <a:pt x="6887" y="10999"/>
                </a:lnTo>
                <a:lnTo>
                  <a:pt x="6716" y="11193"/>
                </a:lnTo>
                <a:lnTo>
                  <a:pt x="6595" y="11437"/>
                </a:lnTo>
                <a:lnTo>
                  <a:pt x="6570" y="11534"/>
                </a:lnTo>
                <a:lnTo>
                  <a:pt x="6546" y="11656"/>
                </a:lnTo>
                <a:lnTo>
                  <a:pt x="6546" y="11753"/>
                </a:lnTo>
                <a:lnTo>
                  <a:pt x="6570" y="11850"/>
                </a:lnTo>
                <a:lnTo>
                  <a:pt x="6619" y="11948"/>
                </a:lnTo>
                <a:lnTo>
                  <a:pt x="6668" y="11996"/>
                </a:lnTo>
                <a:lnTo>
                  <a:pt x="6765" y="12021"/>
                </a:lnTo>
                <a:lnTo>
                  <a:pt x="6838" y="12021"/>
                </a:lnTo>
                <a:lnTo>
                  <a:pt x="6935" y="11972"/>
                </a:lnTo>
                <a:lnTo>
                  <a:pt x="7033" y="11923"/>
                </a:lnTo>
                <a:lnTo>
                  <a:pt x="7154" y="11777"/>
                </a:lnTo>
                <a:lnTo>
                  <a:pt x="7422" y="11461"/>
                </a:lnTo>
                <a:lnTo>
                  <a:pt x="7641" y="11242"/>
                </a:lnTo>
                <a:lnTo>
                  <a:pt x="7860" y="11023"/>
                </a:lnTo>
                <a:lnTo>
                  <a:pt x="8322" y="10634"/>
                </a:lnTo>
                <a:lnTo>
                  <a:pt x="8736" y="10318"/>
                </a:lnTo>
                <a:lnTo>
                  <a:pt x="9174" y="9977"/>
                </a:lnTo>
                <a:lnTo>
                  <a:pt x="9393" y="9807"/>
                </a:lnTo>
                <a:lnTo>
                  <a:pt x="9563" y="9612"/>
                </a:lnTo>
                <a:lnTo>
                  <a:pt x="9709" y="9393"/>
                </a:lnTo>
                <a:lnTo>
                  <a:pt x="9831" y="9174"/>
                </a:lnTo>
                <a:lnTo>
                  <a:pt x="9855" y="9052"/>
                </a:lnTo>
                <a:lnTo>
                  <a:pt x="9855" y="8931"/>
                </a:lnTo>
                <a:lnTo>
                  <a:pt x="9782" y="8858"/>
                </a:lnTo>
                <a:lnTo>
                  <a:pt x="9709" y="8809"/>
                </a:lnTo>
                <a:lnTo>
                  <a:pt x="9588" y="8760"/>
                </a:lnTo>
                <a:close/>
                <a:moveTo>
                  <a:pt x="2045" y="13359"/>
                </a:moveTo>
                <a:lnTo>
                  <a:pt x="2166" y="13408"/>
                </a:lnTo>
                <a:lnTo>
                  <a:pt x="2166" y="13481"/>
                </a:lnTo>
                <a:lnTo>
                  <a:pt x="2166" y="13554"/>
                </a:lnTo>
                <a:lnTo>
                  <a:pt x="2118" y="13627"/>
                </a:lnTo>
                <a:lnTo>
                  <a:pt x="2069" y="13675"/>
                </a:lnTo>
                <a:lnTo>
                  <a:pt x="1947" y="13773"/>
                </a:lnTo>
                <a:lnTo>
                  <a:pt x="1826" y="13870"/>
                </a:lnTo>
                <a:lnTo>
                  <a:pt x="1655" y="13943"/>
                </a:lnTo>
                <a:lnTo>
                  <a:pt x="1461" y="14016"/>
                </a:lnTo>
                <a:lnTo>
                  <a:pt x="1461" y="14016"/>
                </a:lnTo>
                <a:lnTo>
                  <a:pt x="1607" y="13821"/>
                </a:lnTo>
                <a:lnTo>
                  <a:pt x="1753" y="13627"/>
                </a:lnTo>
                <a:lnTo>
                  <a:pt x="1874" y="13481"/>
                </a:lnTo>
                <a:lnTo>
                  <a:pt x="1972" y="13383"/>
                </a:lnTo>
                <a:lnTo>
                  <a:pt x="1996" y="13383"/>
                </a:lnTo>
                <a:lnTo>
                  <a:pt x="2045" y="13359"/>
                </a:lnTo>
                <a:close/>
                <a:moveTo>
                  <a:pt x="1996" y="12872"/>
                </a:moveTo>
                <a:lnTo>
                  <a:pt x="1899" y="12897"/>
                </a:lnTo>
                <a:lnTo>
                  <a:pt x="1826" y="12921"/>
                </a:lnTo>
                <a:lnTo>
                  <a:pt x="1655" y="13018"/>
                </a:lnTo>
                <a:lnTo>
                  <a:pt x="1534" y="13140"/>
                </a:lnTo>
                <a:lnTo>
                  <a:pt x="1388" y="13286"/>
                </a:lnTo>
                <a:lnTo>
                  <a:pt x="1242" y="13456"/>
                </a:lnTo>
                <a:lnTo>
                  <a:pt x="998" y="13797"/>
                </a:lnTo>
                <a:lnTo>
                  <a:pt x="925" y="13967"/>
                </a:lnTo>
                <a:lnTo>
                  <a:pt x="828" y="14138"/>
                </a:lnTo>
                <a:lnTo>
                  <a:pt x="804" y="14235"/>
                </a:lnTo>
                <a:lnTo>
                  <a:pt x="779" y="14308"/>
                </a:lnTo>
                <a:lnTo>
                  <a:pt x="779" y="14405"/>
                </a:lnTo>
                <a:lnTo>
                  <a:pt x="828" y="14478"/>
                </a:lnTo>
                <a:lnTo>
                  <a:pt x="877" y="14527"/>
                </a:lnTo>
                <a:lnTo>
                  <a:pt x="925" y="14576"/>
                </a:lnTo>
                <a:lnTo>
                  <a:pt x="1047" y="14576"/>
                </a:lnTo>
                <a:lnTo>
                  <a:pt x="1120" y="14551"/>
                </a:lnTo>
                <a:lnTo>
                  <a:pt x="1266" y="14551"/>
                </a:lnTo>
                <a:lnTo>
                  <a:pt x="1412" y="14527"/>
                </a:lnTo>
                <a:lnTo>
                  <a:pt x="1582" y="14478"/>
                </a:lnTo>
                <a:lnTo>
                  <a:pt x="1728" y="14430"/>
                </a:lnTo>
                <a:lnTo>
                  <a:pt x="2020" y="14284"/>
                </a:lnTo>
                <a:lnTo>
                  <a:pt x="2239" y="14138"/>
                </a:lnTo>
                <a:lnTo>
                  <a:pt x="2361" y="14040"/>
                </a:lnTo>
                <a:lnTo>
                  <a:pt x="2483" y="13919"/>
                </a:lnTo>
                <a:lnTo>
                  <a:pt x="2556" y="13773"/>
                </a:lnTo>
                <a:lnTo>
                  <a:pt x="2629" y="13627"/>
                </a:lnTo>
                <a:lnTo>
                  <a:pt x="2653" y="13481"/>
                </a:lnTo>
                <a:lnTo>
                  <a:pt x="2653" y="13408"/>
                </a:lnTo>
                <a:lnTo>
                  <a:pt x="2629" y="13335"/>
                </a:lnTo>
                <a:lnTo>
                  <a:pt x="2604" y="13262"/>
                </a:lnTo>
                <a:lnTo>
                  <a:pt x="2556" y="13189"/>
                </a:lnTo>
                <a:lnTo>
                  <a:pt x="2483" y="13140"/>
                </a:lnTo>
                <a:lnTo>
                  <a:pt x="2385" y="13091"/>
                </a:lnTo>
                <a:lnTo>
                  <a:pt x="2288" y="12970"/>
                </a:lnTo>
                <a:lnTo>
                  <a:pt x="2166" y="12897"/>
                </a:lnTo>
                <a:lnTo>
                  <a:pt x="2069" y="12872"/>
                </a:lnTo>
                <a:close/>
                <a:moveTo>
                  <a:pt x="15525" y="560"/>
                </a:moveTo>
                <a:lnTo>
                  <a:pt x="16084" y="633"/>
                </a:lnTo>
                <a:lnTo>
                  <a:pt x="16644" y="706"/>
                </a:lnTo>
                <a:lnTo>
                  <a:pt x="17204" y="828"/>
                </a:lnTo>
                <a:lnTo>
                  <a:pt x="17763" y="974"/>
                </a:lnTo>
                <a:lnTo>
                  <a:pt x="17666" y="1023"/>
                </a:lnTo>
                <a:lnTo>
                  <a:pt x="17593" y="1096"/>
                </a:lnTo>
                <a:lnTo>
                  <a:pt x="17496" y="1169"/>
                </a:lnTo>
                <a:lnTo>
                  <a:pt x="17496" y="1193"/>
                </a:lnTo>
                <a:lnTo>
                  <a:pt x="17520" y="1217"/>
                </a:lnTo>
                <a:lnTo>
                  <a:pt x="17569" y="1266"/>
                </a:lnTo>
                <a:lnTo>
                  <a:pt x="17617" y="1290"/>
                </a:lnTo>
                <a:lnTo>
                  <a:pt x="17739" y="1315"/>
                </a:lnTo>
                <a:lnTo>
                  <a:pt x="17861" y="1290"/>
                </a:lnTo>
                <a:lnTo>
                  <a:pt x="17934" y="1290"/>
                </a:lnTo>
                <a:lnTo>
                  <a:pt x="17982" y="1242"/>
                </a:lnTo>
                <a:lnTo>
                  <a:pt x="18007" y="1363"/>
                </a:lnTo>
                <a:lnTo>
                  <a:pt x="18031" y="1461"/>
                </a:lnTo>
                <a:lnTo>
                  <a:pt x="17909" y="1485"/>
                </a:lnTo>
                <a:lnTo>
                  <a:pt x="17812" y="1534"/>
                </a:lnTo>
                <a:lnTo>
                  <a:pt x="17715" y="1582"/>
                </a:lnTo>
                <a:lnTo>
                  <a:pt x="17617" y="1655"/>
                </a:lnTo>
                <a:lnTo>
                  <a:pt x="17593" y="1680"/>
                </a:lnTo>
                <a:lnTo>
                  <a:pt x="17593" y="1753"/>
                </a:lnTo>
                <a:lnTo>
                  <a:pt x="17617" y="1801"/>
                </a:lnTo>
                <a:lnTo>
                  <a:pt x="17690" y="1826"/>
                </a:lnTo>
                <a:lnTo>
                  <a:pt x="17739" y="1850"/>
                </a:lnTo>
                <a:lnTo>
                  <a:pt x="17812" y="1874"/>
                </a:lnTo>
                <a:lnTo>
                  <a:pt x="17958" y="1850"/>
                </a:lnTo>
                <a:lnTo>
                  <a:pt x="18080" y="1801"/>
                </a:lnTo>
                <a:lnTo>
                  <a:pt x="18104" y="1996"/>
                </a:lnTo>
                <a:lnTo>
                  <a:pt x="17909" y="2069"/>
                </a:lnTo>
                <a:lnTo>
                  <a:pt x="17788" y="2118"/>
                </a:lnTo>
                <a:lnTo>
                  <a:pt x="17690" y="2215"/>
                </a:lnTo>
                <a:lnTo>
                  <a:pt x="17642" y="2264"/>
                </a:lnTo>
                <a:lnTo>
                  <a:pt x="17642" y="2361"/>
                </a:lnTo>
                <a:lnTo>
                  <a:pt x="17666" y="2410"/>
                </a:lnTo>
                <a:lnTo>
                  <a:pt x="17739" y="2458"/>
                </a:lnTo>
                <a:lnTo>
                  <a:pt x="17836" y="2483"/>
                </a:lnTo>
                <a:lnTo>
                  <a:pt x="17934" y="2458"/>
                </a:lnTo>
                <a:lnTo>
                  <a:pt x="18128" y="2410"/>
                </a:lnTo>
                <a:lnTo>
                  <a:pt x="18153" y="2531"/>
                </a:lnTo>
                <a:lnTo>
                  <a:pt x="18007" y="2555"/>
                </a:lnTo>
                <a:lnTo>
                  <a:pt x="17836" y="2604"/>
                </a:lnTo>
                <a:lnTo>
                  <a:pt x="17763" y="2653"/>
                </a:lnTo>
                <a:lnTo>
                  <a:pt x="17715" y="2726"/>
                </a:lnTo>
                <a:lnTo>
                  <a:pt x="17690" y="2823"/>
                </a:lnTo>
                <a:lnTo>
                  <a:pt x="17690" y="2896"/>
                </a:lnTo>
                <a:lnTo>
                  <a:pt x="17739" y="2945"/>
                </a:lnTo>
                <a:lnTo>
                  <a:pt x="17812" y="2993"/>
                </a:lnTo>
                <a:lnTo>
                  <a:pt x="18153" y="2993"/>
                </a:lnTo>
                <a:lnTo>
                  <a:pt x="18177" y="2969"/>
                </a:lnTo>
                <a:lnTo>
                  <a:pt x="18177" y="3261"/>
                </a:lnTo>
                <a:lnTo>
                  <a:pt x="17739" y="3383"/>
                </a:lnTo>
                <a:lnTo>
                  <a:pt x="17690" y="3407"/>
                </a:lnTo>
                <a:lnTo>
                  <a:pt x="17666" y="3431"/>
                </a:lnTo>
                <a:lnTo>
                  <a:pt x="17617" y="3529"/>
                </a:lnTo>
                <a:lnTo>
                  <a:pt x="17617" y="3577"/>
                </a:lnTo>
                <a:lnTo>
                  <a:pt x="17642" y="3626"/>
                </a:lnTo>
                <a:lnTo>
                  <a:pt x="17666" y="3650"/>
                </a:lnTo>
                <a:lnTo>
                  <a:pt x="17715" y="3699"/>
                </a:lnTo>
                <a:lnTo>
                  <a:pt x="17812" y="3723"/>
                </a:lnTo>
                <a:lnTo>
                  <a:pt x="17934" y="3723"/>
                </a:lnTo>
                <a:lnTo>
                  <a:pt x="18153" y="3699"/>
                </a:lnTo>
                <a:lnTo>
                  <a:pt x="18153" y="3699"/>
                </a:lnTo>
                <a:lnTo>
                  <a:pt x="18104" y="4186"/>
                </a:lnTo>
                <a:lnTo>
                  <a:pt x="17934" y="4088"/>
                </a:lnTo>
                <a:lnTo>
                  <a:pt x="17739" y="4040"/>
                </a:lnTo>
                <a:lnTo>
                  <a:pt x="17642" y="4015"/>
                </a:lnTo>
                <a:lnTo>
                  <a:pt x="17569" y="4040"/>
                </a:lnTo>
                <a:lnTo>
                  <a:pt x="17471" y="4064"/>
                </a:lnTo>
                <a:lnTo>
                  <a:pt x="17423" y="4137"/>
                </a:lnTo>
                <a:lnTo>
                  <a:pt x="17423" y="4186"/>
                </a:lnTo>
                <a:lnTo>
                  <a:pt x="17496" y="4283"/>
                </a:lnTo>
                <a:lnTo>
                  <a:pt x="17617" y="4332"/>
                </a:lnTo>
                <a:lnTo>
                  <a:pt x="17812" y="4429"/>
                </a:lnTo>
                <a:lnTo>
                  <a:pt x="17982" y="4526"/>
                </a:lnTo>
                <a:lnTo>
                  <a:pt x="18055" y="4551"/>
                </a:lnTo>
                <a:lnTo>
                  <a:pt x="17958" y="4940"/>
                </a:lnTo>
                <a:lnTo>
                  <a:pt x="17690" y="4843"/>
                </a:lnTo>
                <a:lnTo>
                  <a:pt x="17471" y="4721"/>
                </a:lnTo>
                <a:lnTo>
                  <a:pt x="17228" y="4648"/>
                </a:lnTo>
                <a:lnTo>
                  <a:pt x="17155" y="4648"/>
                </a:lnTo>
                <a:lnTo>
                  <a:pt x="17155" y="4672"/>
                </a:lnTo>
                <a:lnTo>
                  <a:pt x="17155" y="4721"/>
                </a:lnTo>
                <a:lnTo>
                  <a:pt x="17204" y="4818"/>
                </a:lnTo>
                <a:lnTo>
                  <a:pt x="17252" y="4891"/>
                </a:lnTo>
                <a:lnTo>
                  <a:pt x="17350" y="4989"/>
                </a:lnTo>
                <a:lnTo>
                  <a:pt x="17423" y="5062"/>
                </a:lnTo>
                <a:lnTo>
                  <a:pt x="17642" y="5183"/>
                </a:lnTo>
                <a:lnTo>
                  <a:pt x="17861" y="5256"/>
                </a:lnTo>
                <a:lnTo>
                  <a:pt x="17739" y="5621"/>
                </a:lnTo>
                <a:lnTo>
                  <a:pt x="17617" y="5938"/>
                </a:lnTo>
                <a:lnTo>
                  <a:pt x="17569" y="5889"/>
                </a:lnTo>
                <a:lnTo>
                  <a:pt x="17520" y="5840"/>
                </a:lnTo>
                <a:lnTo>
                  <a:pt x="17398" y="5743"/>
                </a:lnTo>
                <a:lnTo>
                  <a:pt x="17301" y="5670"/>
                </a:lnTo>
                <a:lnTo>
                  <a:pt x="17179" y="5597"/>
                </a:lnTo>
                <a:lnTo>
                  <a:pt x="17082" y="5573"/>
                </a:lnTo>
                <a:lnTo>
                  <a:pt x="16985" y="5548"/>
                </a:lnTo>
                <a:lnTo>
                  <a:pt x="16887" y="5548"/>
                </a:lnTo>
                <a:lnTo>
                  <a:pt x="16766" y="5597"/>
                </a:lnTo>
                <a:lnTo>
                  <a:pt x="16741" y="5621"/>
                </a:lnTo>
                <a:lnTo>
                  <a:pt x="16741" y="5670"/>
                </a:lnTo>
                <a:lnTo>
                  <a:pt x="16741" y="5719"/>
                </a:lnTo>
                <a:lnTo>
                  <a:pt x="16766" y="5743"/>
                </a:lnTo>
                <a:lnTo>
                  <a:pt x="16863" y="5840"/>
                </a:lnTo>
                <a:lnTo>
                  <a:pt x="16936" y="5913"/>
                </a:lnTo>
                <a:lnTo>
                  <a:pt x="17009" y="5962"/>
                </a:lnTo>
                <a:lnTo>
                  <a:pt x="17228" y="6132"/>
                </a:lnTo>
                <a:lnTo>
                  <a:pt x="17325" y="6181"/>
                </a:lnTo>
                <a:lnTo>
                  <a:pt x="17447" y="6205"/>
                </a:lnTo>
                <a:lnTo>
                  <a:pt x="17496" y="6205"/>
                </a:lnTo>
                <a:lnTo>
                  <a:pt x="17325" y="6473"/>
                </a:lnTo>
                <a:lnTo>
                  <a:pt x="17204" y="6473"/>
                </a:lnTo>
                <a:lnTo>
                  <a:pt x="17106" y="6449"/>
                </a:lnTo>
                <a:lnTo>
                  <a:pt x="17009" y="6400"/>
                </a:lnTo>
                <a:lnTo>
                  <a:pt x="16936" y="6351"/>
                </a:lnTo>
                <a:lnTo>
                  <a:pt x="16814" y="6230"/>
                </a:lnTo>
                <a:lnTo>
                  <a:pt x="16668" y="6108"/>
                </a:lnTo>
                <a:lnTo>
                  <a:pt x="16522" y="6035"/>
                </a:lnTo>
                <a:lnTo>
                  <a:pt x="16449" y="6011"/>
                </a:lnTo>
                <a:lnTo>
                  <a:pt x="16352" y="6011"/>
                </a:lnTo>
                <a:lnTo>
                  <a:pt x="16279" y="6035"/>
                </a:lnTo>
                <a:lnTo>
                  <a:pt x="16182" y="6084"/>
                </a:lnTo>
                <a:lnTo>
                  <a:pt x="16133" y="6132"/>
                </a:lnTo>
                <a:lnTo>
                  <a:pt x="16133" y="6181"/>
                </a:lnTo>
                <a:lnTo>
                  <a:pt x="16182" y="6230"/>
                </a:lnTo>
                <a:lnTo>
                  <a:pt x="16230" y="6254"/>
                </a:lnTo>
                <a:lnTo>
                  <a:pt x="16303" y="6254"/>
                </a:lnTo>
                <a:lnTo>
                  <a:pt x="16401" y="6303"/>
                </a:lnTo>
                <a:lnTo>
                  <a:pt x="16547" y="6424"/>
                </a:lnTo>
                <a:lnTo>
                  <a:pt x="16693" y="6570"/>
                </a:lnTo>
                <a:lnTo>
                  <a:pt x="16814" y="6692"/>
                </a:lnTo>
                <a:lnTo>
                  <a:pt x="16936" y="6789"/>
                </a:lnTo>
                <a:lnTo>
                  <a:pt x="17082" y="6838"/>
                </a:lnTo>
                <a:lnTo>
                  <a:pt x="16668" y="7325"/>
                </a:lnTo>
                <a:lnTo>
                  <a:pt x="16157" y="7106"/>
                </a:lnTo>
                <a:lnTo>
                  <a:pt x="16011" y="7033"/>
                </a:lnTo>
                <a:lnTo>
                  <a:pt x="15865" y="7008"/>
                </a:lnTo>
                <a:lnTo>
                  <a:pt x="15744" y="7008"/>
                </a:lnTo>
                <a:lnTo>
                  <a:pt x="15598" y="7057"/>
                </a:lnTo>
                <a:lnTo>
                  <a:pt x="15573" y="7081"/>
                </a:lnTo>
                <a:lnTo>
                  <a:pt x="15549" y="7106"/>
                </a:lnTo>
                <a:lnTo>
                  <a:pt x="15549" y="7154"/>
                </a:lnTo>
                <a:lnTo>
                  <a:pt x="15573" y="7179"/>
                </a:lnTo>
                <a:lnTo>
                  <a:pt x="15646" y="7276"/>
                </a:lnTo>
                <a:lnTo>
                  <a:pt x="15744" y="7349"/>
                </a:lnTo>
                <a:lnTo>
                  <a:pt x="15987" y="7495"/>
                </a:lnTo>
                <a:lnTo>
                  <a:pt x="16328" y="7665"/>
                </a:lnTo>
                <a:lnTo>
                  <a:pt x="16036" y="7957"/>
                </a:lnTo>
                <a:lnTo>
                  <a:pt x="15890" y="7909"/>
                </a:lnTo>
                <a:lnTo>
                  <a:pt x="15744" y="7884"/>
                </a:lnTo>
                <a:lnTo>
                  <a:pt x="15598" y="7860"/>
                </a:lnTo>
                <a:lnTo>
                  <a:pt x="15452" y="7836"/>
                </a:lnTo>
                <a:lnTo>
                  <a:pt x="15160" y="7690"/>
                </a:lnTo>
                <a:lnTo>
                  <a:pt x="15014" y="7641"/>
                </a:lnTo>
                <a:lnTo>
                  <a:pt x="14868" y="7592"/>
                </a:lnTo>
                <a:lnTo>
                  <a:pt x="14819" y="7617"/>
                </a:lnTo>
                <a:lnTo>
                  <a:pt x="14770" y="7665"/>
                </a:lnTo>
                <a:lnTo>
                  <a:pt x="14770" y="7714"/>
                </a:lnTo>
                <a:lnTo>
                  <a:pt x="14770" y="7763"/>
                </a:lnTo>
                <a:lnTo>
                  <a:pt x="14843" y="7860"/>
                </a:lnTo>
                <a:lnTo>
                  <a:pt x="14916" y="7957"/>
                </a:lnTo>
                <a:lnTo>
                  <a:pt x="15135" y="8128"/>
                </a:lnTo>
                <a:lnTo>
                  <a:pt x="15427" y="8249"/>
                </a:lnTo>
                <a:lnTo>
                  <a:pt x="15549" y="8298"/>
                </a:lnTo>
                <a:lnTo>
                  <a:pt x="15695" y="8322"/>
                </a:lnTo>
                <a:lnTo>
                  <a:pt x="15403" y="8639"/>
                </a:lnTo>
                <a:lnTo>
                  <a:pt x="15184" y="8590"/>
                </a:lnTo>
                <a:lnTo>
                  <a:pt x="14965" y="8541"/>
                </a:lnTo>
                <a:lnTo>
                  <a:pt x="14770" y="8468"/>
                </a:lnTo>
                <a:lnTo>
                  <a:pt x="14576" y="8347"/>
                </a:lnTo>
                <a:lnTo>
                  <a:pt x="14551" y="8322"/>
                </a:lnTo>
                <a:lnTo>
                  <a:pt x="14503" y="8322"/>
                </a:lnTo>
                <a:lnTo>
                  <a:pt x="14454" y="8371"/>
                </a:lnTo>
                <a:lnTo>
                  <a:pt x="14430" y="8420"/>
                </a:lnTo>
                <a:lnTo>
                  <a:pt x="14430" y="8493"/>
                </a:lnTo>
                <a:lnTo>
                  <a:pt x="14478" y="8590"/>
                </a:lnTo>
                <a:lnTo>
                  <a:pt x="14551" y="8687"/>
                </a:lnTo>
                <a:lnTo>
                  <a:pt x="14722" y="8809"/>
                </a:lnTo>
                <a:lnTo>
                  <a:pt x="14892" y="8906"/>
                </a:lnTo>
                <a:lnTo>
                  <a:pt x="15111" y="8979"/>
                </a:lnTo>
                <a:lnTo>
                  <a:pt x="14843" y="9271"/>
                </a:lnTo>
                <a:lnTo>
                  <a:pt x="14795" y="9247"/>
                </a:lnTo>
                <a:lnTo>
                  <a:pt x="14503" y="9150"/>
                </a:lnTo>
                <a:lnTo>
                  <a:pt x="14211" y="9052"/>
                </a:lnTo>
                <a:lnTo>
                  <a:pt x="13919" y="8955"/>
                </a:lnTo>
                <a:lnTo>
                  <a:pt x="13627" y="8858"/>
                </a:lnTo>
                <a:lnTo>
                  <a:pt x="13578" y="8858"/>
                </a:lnTo>
                <a:lnTo>
                  <a:pt x="13554" y="8882"/>
                </a:lnTo>
                <a:lnTo>
                  <a:pt x="13529" y="8931"/>
                </a:lnTo>
                <a:lnTo>
                  <a:pt x="13554" y="8955"/>
                </a:lnTo>
                <a:lnTo>
                  <a:pt x="13627" y="9077"/>
                </a:lnTo>
                <a:lnTo>
                  <a:pt x="13748" y="9198"/>
                </a:lnTo>
                <a:lnTo>
                  <a:pt x="13846" y="9296"/>
                </a:lnTo>
                <a:lnTo>
                  <a:pt x="13992" y="9369"/>
                </a:lnTo>
                <a:lnTo>
                  <a:pt x="14284" y="9515"/>
                </a:lnTo>
                <a:lnTo>
                  <a:pt x="14576" y="9612"/>
                </a:lnTo>
                <a:lnTo>
                  <a:pt x="14211" y="10001"/>
                </a:lnTo>
                <a:lnTo>
                  <a:pt x="14186" y="9953"/>
                </a:lnTo>
                <a:lnTo>
                  <a:pt x="14113" y="9904"/>
                </a:lnTo>
                <a:lnTo>
                  <a:pt x="13846" y="9709"/>
                </a:lnTo>
                <a:lnTo>
                  <a:pt x="13529" y="9563"/>
                </a:lnTo>
                <a:lnTo>
                  <a:pt x="13359" y="9490"/>
                </a:lnTo>
                <a:lnTo>
                  <a:pt x="13213" y="9442"/>
                </a:lnTo>
                <a:lnTo>
                  <a:pt x="13043" y="9393"/>
                </a:lnTo>
                <a:lnTo>
                  <a:pt x="12824" y="9393"/>
                </a:lnTo>
                <a:lnTo>
                  <a:pt x="12799" y="9442"/>
                </a:lnTo>
                <a:lnTo>
                  <a:pt x="12799" y="9490"/>
                </a:lnTo>
                <a:lnTo>
                  <a:pt x="12824" y="9515"/>
                </a:lnTo>
                <a:lnTo>
                  <a:pt x="13067" y="9734"/>
                </a:lnTo>
                <a:lnTo>
                  <a:pt x="13335" y="9904"/>
                </a:lnTo>
                <a:lnTo>
                  <a:pt x="13627" y="10074"/>
                </a:lnTo>
                <a:lnTo>
                  <a:pt x="13919" y="10220"/>
                </a:lnTo>
                <a:lnTo>
                  <a:pt x="13967" y="10245"/>
                </a:lnTo>
                <a:lnTo>
                  <a:pt x="13894" y="10318"/>
                </a:lnTo>
                <a:lnTo>
                  <a:pt x="13748" y="10464"/>
                </a:lnTo>
                <a:lnTo>
                  <a:pt x="13700" y="10391"/>
                </a:lnTo>
                <a:lnTo>
                  <a:pt x="13627" y="10318"/>
                </a:lnTo>
                <a:lnTo>
                  <a:pt x="13456" y="10220"/>
                </a:lnTo>
                <a:lnTo>
                  <a:pt x="13091" y="10074"/>
                </a:lnTo>
                <a:lnTo>
                  <a:pt x="12897" y="10026"/>
                </a:lnTo>
                <a:lnTo>
                  <a:pt x="12702" y="9953"/>
                </a:lnTo>
                <a:lnTo>
                  <a:pt x="12507" y="9928"/>
                </a:lnTo>
                <a:lnTo>
                  <a:pt x="12288" y="9904"/>
                </a:lnTo>
                <a:lnTo>
                  <a:pt x="12240" y="9904"/>
                </a:lnTo>
                <a:lnTo>
                  <a:pt x="12215" y="9928"/>
                </a:lnTo>
                <a:lnTo>
                  <a:pt x="12191" y="9977"/>
                </a:lnTo>
                <a:lnTo>
                  <a:pt x="12215" y="10050"/>
                </a:lnTo>
                <a:lnTo>
                  <a:pt x="12264" y="10099"/>
                </a:lnTo>
                <a:lnTo>
                  <a:pt x="12459" y="10196"/>
                </a:lnTo>
                <a:lnTo>
                  <a:pt x="12629" y="10293"/>
                </a:lnTo>
                <a:lnTo>
                  <a:pt x="12994" y="10512"/>
                </a:lnTo>
                <a:lnTo>
                  <a:pt x="13237" y="10634"/>
                </a:lnTo>
                <a:lnTo>
                  <a:pt x="13359" y="10682"/>
                </a:lnTo>
                <a:lnTo>
                  <a:pt x="13505" y="10707"/>
                </a:lnTo>
                <a:lnTo>
                  <a:pt x="12921" y="11291"/>
                </a:lnTo>
                <a:lnTo>
                  <a:pt x="12799" y="11193"/>
                </a:lnTo>
                <a:lnTo>
                  <a:pt x="12653" y="11096"/>
                </a:lnTo>
                <a:lnTo>
                  <a:pt x="12434" y="10974"/>
                </a:lnTo>
                <a:lnTo>
                  <a:pt x="12240" y="10828"/>
                </a:lnTo>
                <a:lnTo>
                  <a:pt x="12021" y="10682"/>
                </a:lnTo>
                <a:lnTo>
                  <a:pt x="11802" y="10585"/>
                </a:lnTo>
                <a:lnTo>
                  <a:pt x="11680" y="10537"/>
                </a:lnTo>
                <a:lnTo>
                  <a:pt x="11534" y="10537"/>
                </a:lnTo>
                <a:lnTo>
                  <a:pt x="11510" y="10561"/>
                </a:lnTo>
                <a:lnTo>
                  <a:pt x="11510" y="10585"/>
                </a:lnTo>
                <a:lnTo>
                  <a:pt x="11534" y="10609"/>
                </a:lnTo>
                <a:lnTo>
                  <a:pt x="11704" y="10804"/>
                </a:lnTo>
                <a:lnTo>
                  <a:pt x="11996" y="11072"/>
                </a:lnTo>
                <a:lnTo>
                  <a:pt x="12337" y="11364"/>
                </a:lnTo>
                <a:lnTo>
                  <a:pt x="12507" y="11461"/>
                </a:lnTo>
                <a:lnTo>
                  <a:pt x="12678" y="11534"/>
                </a:lnTo>
                <a:lnTo>
                  <a:pt x="12337" y="11875"/>
                </a:lnTo>
                <a:lnTo>
                  <a:pt x="12215" y="11826"/>
                </a:lnTo>
                <a:lnTo>
                  <a:pt x="12094" y="11777"/>
                </a:lnTo>
                <a:lnTo>
                  <a:pt x="11899" y="11680"/>
                </a:lnTo>
                <a:lnTo>
                  <a:pt x="11510" y="11437"/>
                </a:lnTo>
                <a:lnTo>
                  <a:pt x="11291" y="11339"/>
                </a:lnTo>
                <a:lnTo>
                  <a:pt x="11193" y="11315"/>
                </a:lnTo>
                <a:lnTo>
                  <a:pt x="11072" y="11291"/>
                </a:lnTo>
                <a:lnTo>
                  <a:pt x="10999" y="11315"/>
                </a:lnTo>
                <a:lnTo>
                  <a:pt x="10974" y="11364"/>
                </a:lnTo>
                <a:lnTo>
                  <a:pt x="10950" y="11437"/>
                </a:lnTo>
                <a:lnTo>
                  <a:pt x="10999" y="11485"/>
                </a:lnTo>
                <a:lnTo>
                  <a:pt x="11266" y="11704"/>
                </a:lnTo>
                <a:lnTo>
                  <a:pt x="11558" y="11923"/>
                </a:lnTo>
                <a:lnTo>
                  <a:pt x="11777" y="12069"/>
                </a:lnTo>
                <a:lnTo>
                  <a:pt x="12045" y="12191"/>
                </a:lnTo>
                <a:lnTo>
                  <a:pt x="11753" y="12483"/>
                </a:lnTo>
                <a:lnTo>
                  <a:pt x="11485" y="12264"/>
                </a:lnTo>
                <a:lnTo>
                  <a:pt x="11218" y="12045"/>
                </a:lnTo>
                <a:lnTo>
                  <a:pt x="11047" y="11899"/>
                </a:lnTo>
                <a:lnTo>
                  <a:pt x="10877" y="11777"/>
                </a:lnTo>
                <a:lnTo>
                  <a:pt x="10682" y="11680"/>
                </a:lnTo>
                <a:lnTo>
                  <a:pt x="10488" y="11631"/>
                </a:lnTo>
                <a:lnTo>
                  <a:pt x="10439" y="11656"/>
                </a:lnTo>
                <a:lnTo>
                  <a:pt x="10439" y="11680"/>
                </a:lnTo>
                <a:lnTo>
                  <a:pt x="10415" y="11704"/>
                </a:lnTo>
                <a:lnTo>
                  <a:pt x="10439" y="11753"/>
                </a:lnTo>
                <a:lnTo>
                  <a:pt x="11072" y="12410"/>
                </a:lnTo>
                <a:lnTo>
                  <a:pt x="11242" y="12605"/>
                </a:lnTo>
                <a:lnTo>
                  <a:pt x="11461" y="12775"/>
                </a:lnTo>
                <a:lnTo>
                  <a:pt x="11315" y="12945"/>
                </a:lnTo>
                <a:lnTo>
                  <a:pt x="11193" y="12848"/>
                </a:lnTo>
                <a:lnTo>
                  <a:pt x="11047" y="12775"/>
                </a:lnTo>
                <a:lnTo>
                  <a:pt x="10780" y="12629"/>
                </a:lnTo>
                <a:lnTo>
                  <a:pt x="10366" y="12361"/>
                </a:lnTo>
                <a:lnTo>
                  <a:pt x="10172" y="12215"/>
                </a:lnTo>
                <a:lnTo>
                  <a:pt x="9977" y="12069"/>
                </a:lnTo>
                <a:lnTo>
                  <a:pt x="9953" y="12045"/>
                </a:lnTo>
                <a:lnTo>
                  <a:pt x="9928" y="12069"/>
                </a:lnTo>
                <a:lnTo>
                  <a:pt x="9904" y="12094"/>
                </a:lnTo>
                <a:lnTo>
                  <a:pt x="9928" y="12118"/>
                </a:lnTo>
                <a:lnTo>
                  <a:pt x="10220" y="12532"/>
                </a:lnTo>
                <a:lnTo>
                  <a:pt x="10391" y="12702"/>
                </a:lnTo>
                <a:lnTo>
                  <a:pt x="10585" y="12897"/>
                </a:lnTo>
                <a:lnTo>
                  <a:pt x="10804" y="13067"/>
                </a:lnTo>
                <a:lnTo>
                  <a:pt x="10926" y="13140"/>
                </a:lnTo>
                <a:lnTo>
                  <a:pt x="11047" y="13213"/>
                </a:lnTo>
                <a:lnTo>
                  <a:pt x="10780" y="13456"/>
                </a:lnTo>
                <a:lnTo>
                  <a:pt x="10439" y="13213"/>
                </a:lnTo>
                <a:lnTo>
                  <a:pt x="10099" y="12970"/>
                </a:lnTo>
                <a:lnTo>
                  <a:pt x="9928" y="12872"/>
                </a:lnTo>
                <a:lnTo>
                  <a:pt x="9734" y="12799"/>
                </a:lnTo>
                <a:lnTo>
                  <a:pt x="9563" y="12726"/>
                </a:lnTo>
                <a:lnTo>
                  <a:pt x="9369" y="12726"/>
                </a:lnTo>
                <a:lnTo>
                  <a:pt x="9320" y="12751"/>
                </a:lnTo>
                <a:lnTo>
                  <a:pt x="9320" y="12775"/>
                </a:lnTo>
                <a:lnTo>
                  <a:pt x="9320" y="12799"/>
                </a:lnTo>
                <a:lnTo>
                  <a:pt x="9442" y="12921"/>
                </a:lnTo>
                <a:lnTo>
                  <a:pt x="9588" y="13043"/>
                </a:lnTo>
                <a:lnTo>
                  <a:pt x="9855" y="13262"/>
                </a:lnTo>
                <a:lnTo>
                  <a:pt x="10464" y="13773"/>
                </a:lnTo>
                <a:lnTo>
                  <a:pt x="10293" y="13943"/>
                </a:lnTo>
                <a:lnTo>
                  <a:pt x="10123" y="13821"/>
                </a:lnTo>
                <a:lnTo>
                  <a:pt x="9953" y="13724"/>
                </a:lnTo>
                <a:lnTo>
                  <a:pt x="9612" y="13554"/>
                </a:lnTo>
                <a:lnTo>
                  <a:pt x="9393" y="13408"/>
                </a:lnTo>
                <a:lnTo>
                  <a:pt x="9223" y="13237"/>
                </a:lnTo>
                <a:lnTo>
                  <a:pt x="9052" y="13067"/>
                </a:lnTo>
                <a:lnTo>
                  <a:pt x="8906" y="12848"/>
                </a:lnTo>
                <a:lnTo>
                  <a:pt x="8833" y="12799"/>
                </a:lnTo>
                <a:lnTo>
                  <a:pt x="8760" y="12799"/>
                </a:lnTo>
                <a:lnTo>
                  <a:pt x="8712" y="12824"/>
                </a:lnTo>
                <a:lnTo>
                  <a:pt x="8663" y="12897"/>
                </a:lnTo>
                <a:lnTo>
                  <a:pt x="8639" y="13018"/>
                </a:lnTo>
                <a:lnTo>
                  <a:pt x="8663" y="13164"/>
                </a:lnTo>
                <a:lnTo>
                  <a:pt x="8687" y="13286"/>
                </a:lnTo>
                <a:lnTo>
                  <a:pt x="8760" y="13408"/>
                </a:lnTo>
                <a:lnTo>
                  <a:pt x="8833" y="13529"/>
                </a:lnTo>
                <a:lnTo>
                  <a:pt x="8931" y="13627"/>
                </a:lnTo>
                <a:lnTo>
                  <a:pt x="9125" y="13821"/>
                </a:lnTo>
                <a:lnTo>
                  <a:pt x="9490" y="14089"/>
                </a:lnTo>
                <a:lnTo>
                  <a:pt x="9685" y="14211"/>
                </a:lnTo>
                <a:lnTo>
                  <a:pt x="9904" y="14308"/>
                </a:lnTo>
                <a:lnTo>
                  <a:pt x="9661" y="14527"/>
                </a:lnTo>
                <a:lnTo>
                  <a:pt x="9369" y="14381"/>
                </a:lnTo>
                <a:lnTo>
                  <a:pt x="9052" y="14235"/>
                </a:lnTo>
                <a:lnTo>
                  <a:pt x="8760" y="14089"/>
                </a:lnTo>
                <a:lnTo>
                  <a:pt x="8614" y="13992"/>
                </a:lnTo>
                <a:lnTo>
                  <a:pt x="8468" y="13919"/>
                </a:lnTo>
                <a:lnTo>
                  <a:pt x="8444" y="13894"/>
                </a:lnTo>
                <a:lnTo>
                  <a:pt x="8420" y="13894"/>
                </a:lnTo>
                <a:lnTo>
                  <a:pt x="8395" y="13919"/>
                </a:lnTo>
                <a:lnTo>
                  <a:pt x="8395" y="13967"/>
                </a:lnTo>
                <a:lnTo>
                  <a:pt x="8468" y="14138"/>
                </a:lnTo>
                <a:lnTo>
                  <a:pt x="8566" y="14308"/>
                </a:lnTo>
                <a:lnTo>
                  <a:pt x="8687" y="14430"/>
                </a:lnTo>
                <a:lnTo>
                  <a:pt x="8833" y="14551"/>
                </a:lnTo>
                <a:lnTo>
                  <a:pt x="9296" y="14868"/>
                </a:lnTo>
                <a:lnTo>
                  <a:pt x="9004" y="15160"/>
                </a:lnTo>
                <a:lnTo>
                  <a:pt x="8614" y="14770"/>
                </a:lnTo>
                <a:lnTo>
                  <a:pt x="8201" y="14405"/>
                </a:lnTo>
                <a:lnTo>
                  <a:pt x="7398" y="13700"/>
                </a:lnTo>
                <a:lnTo>
                  <a:pt x="6984" y="13359"/>
                </a:lnTo>
                <a:lnTo>
                  <a:pt x="6595" y="12994"/>
                </a:lnTo>
                <a:lnTo>
                  <a:pt x="6205" y="12605"/>
                </a:lnTo>
                <a:lnTo>
                  <a:pt x="5840" y="12215"/>
                </a:lnTo>
                <a:lnTo>
                  <a:pt x="5500" y="11777"/>
                </a:lnTo>
                <a:lnTo>
                  <a:pt x="5135" y="11315"/>
                </a:lnTo>
                <a:lnTo>
                  <a:pt x="4794" y="10901"/>
                </a:lnTo>
                <a:lnTo>
                  <a:pt x="4599" y="10682"/>
                </a:lnTo>
                <a:lnTo>
                  <a:pt x="4405" y="10488"/>
                </a:lnTo>
                <a:lnTo>
                  <a:pt x="4137" y="10269"/>
                </a:lnTo>
                <a:lnTo>
                  <a:pt x="3845" y="10074"/>
                </a:lnTo>
                <a:lnTo>
                  <a:pt x="3553" y="9855"/>
                </a:lnTo>
                <a:lnTo>
                  <a:pt x="3285" y="9661"/>
                </a:lnTo>
                <a:lnTo>
                  <a:pt x="3261" y="9588"/>
                </a:lnTo>
                <a:lnTo>
                  <a:pt x="3602" y="9296"/>
                </a:lnTo>
                <a:lnTo>
                  <a:pt x="3967" y="9004"/>
                </a:lnTo>
                <a:lnTo>
                  <a:pt x="4332" y="8712"/>
                </a:lnTo>
                <a:lnTo>
                  <a:pt x="4672" y="8420"/>
                </a:lnTo>
                <a:lnTo>
                  <a:pt x="5646" y="7519"/>
                </a:lnTo>
                <a:lnTo>
                  <a:pt x="6595" y="6595"/>
                </a:lnTo>
                <a:lnTo>
                  <a:pt x="6984" y="6205"/>
                </a:lnTo>
                <a:lnTo>
                  <a:pt x="7349" y="5792"/>
                </a:lnTo>
                <a:lnTo>
                  <a:pt x="8055" y="4940"/>
                </a:lnTo>
                <a:lnTo>
                  <a:pt x="8760" y="4088"/>
                </a:lnTo>
                <a:lnTo>
                  <a:pt x="9466" y="3237"/>
                </a:lnTo>
                <a:lnTo>
                  <a:pt x="9855" y="2799"/>
                </a:lnTo>
                <a:lnTo>
                  <a:pt x="10269" y="2410"/>
                </a:lnTo>
                <a:lnTo>
                  <a:pt x="10707" y="2045"/>
                </a:lnTo>
                <a:lnTo>
                  <a:pt x="11169" y="1704"/>
                </a:lnTo>
                <a:lnTo>
                  <a:pt x="11631" y="1412"/>
                </a:lnTo>
                <a:lnTo>
                  <a:pt x="12142" y="1144"/>
                </a:lnTo>
                <a:lnTo>
                  <a:pt x="12678" y="950"/>
                </a:lnTo>
                <a:lnTo>
                  <a:pt x="13237" y="779"/>
                </a:lnTo>
                <a:lnTo>
                  <a:pt x="13797" y="658"/>
                </a:lnTo>
                <a:lnTo>
                  <a:pt x="14381" y="585"/>
                </a:lnTo>
                <a:lnTo>
                  <a:pt x="14941" y="560"/>
                </a:lnTo>
                <a:close/>
                <a:moveTo>
                  <a:pt x="11777" y="13237"/>
                </a:moveTo>
                <a:lnTo>
                  <a:pt x="11777" y="13602"/>
                </a:lnTo>
                <a:lnTo>
                  <a:pt x="11753" y="13967"/>
                </a:lnTo>
                <a:lnTo>
                  <a:pt x="11704" y="14746"/>
                </a:lnTo>
                <a:lnTo>
                  <a:pt x="11680" y="15549"/>
                </a:lnTo>
                <a:lnTo>
                  <a:pt x="11656" y="16328"/>
                </a:lnTo>
                <a:lnTo>
                  <a:pt x="11485" y="16084"/>
                </a:lnTo>
                <a:lnTo>
                  <a:pt x="11291" y="15865"/>
                </a:lnTo>
                <a:lnTo>
                  <a:pt x="10877" y="15427"/>
                </a:lnTo>
                <a:lnTo>
                  <a:pt x="10755" y="15257"/>
                </a:lnTo>
                <a:lnTo>
                  <a:pt x="10610" y="15062"/>
                </a:lnTo>
                <a:lnTo>
                  <a:pt x="10464" y="14868"/>
                </a:lnTo>
                <a:lnTo>
                  <a:pt x="10366" y="14770"/>
                </a:lnTo>
                <a:lnTo>
                  <a:pt x="10293" y="14722"/>
                </a:lnTo>
                <a:lnTo>
                  <a:pt x="10731" y="14284"/>
                </a:lnTo>
                <a:lnTo>
                  <a:pt x="11266" y="13773"/>
                </a:lnTo>
                <a:lnTo>
                  <a:pt x="11777" y="13237"/>
                </a:lnTo>
                <a:close/>
                <a:moveTo>
                  <a:pt x="3431" y="14381"/>
                </a:moveTo>
                <a:lnTo>
                  <a:pt x="3553" y="14405"/>
                </a:lnTo>
                <a:lnTo>
                  <a:pt x="3699" y="14454"/>
                </a:lnTo>
                <a:lnTo>
                  <a:pt x="3699" y="14527"/>
                </a:lnTo>
                <a:lnTo>
                  <a:pt x="3723" y="14576"/>
                </a:lnTo>
                <a:lnTo>
                  <a:pt x="3602" y="14576"/>
                </a:lnTo>
                <a:lnTo>
                  <a:pt x="3553" y="14600"/>
                </a:lnTo>
                <a:lnTo>
                  <a:pt x="3504" y="14649"/>
                </a:lnTo>
                <a:lnTo>
                  <a:pt x="3334" y="14843"/>
                </a:lnTo>
                <a:lnTo>
                  <a:pt x="3164" y="15038"/>
                </a:lnTo>
                <a:lnTo>
                  <a:pt x="2969" y="15233"/>
                </a:lnTo>
                <a:lnTo>
                  <a:pt x="2896" y="15330"/>
                </a:lnTo>
                <a:lnTo>
                  <a:pt x="2847" y="15452"/>
                </a:lnTo>
                <a:lnTo>
                  <a:pt x="2847" y="15525"/>
                </a:lnTo>
                <a:lnTo>
                  <a:pt x="2872" y="15573"/>
                </a:lnTo>
                <a:lnTo>
                  <a:pt x="2896" y="15622"/>
                </a:lnTo>
                <a:lnTo>
                  <a:pt x="2945" y="15646"/>
                </a:lnTo>
                <a:lnTo>
                  <a:pt x="3115" y="15646"/>
                </a:lnTo>
                <a:lnTo>
                  <a:pt x="3237" y="15598"/>
                </a:lnTo>
                <a:lnTo>
                  <a:pt x="3358" y="15525"/>
                </a:lnTo>
                <a:lnTo>
                  <a:pt x="3480" y="15427"/>
                </a:lnTo>
                <a:lnTo>
                  <a:pt x="3699" y="15208"/>
                </a:lnTo>
                <a:lnTo>
                  <a:pt x="3894" y="14941"/>
                </a:lnTo>
                <a:lnTo>
                  <a:pt x="3918" y="14868"/>
                </a:lnTo>
                <a:lnTo>
                  <a:pt x="3918" y="14795"/>
                </a:lnTo>
                <a:lnTo>
                  <a:pt x="3918" y="14722"/>
                </a:lnTo>
                <a:lnTo>
                  <a:pt x="3869" y="14673"/>
                </a:lnTo>
                <a:lnTo>
                  <a:pt x="3918" y="14697"/>
                </a:lnTo>
                <a:lnTo>
                  <a:pt x="3967" y="14770"/>
                </a:lnTo>
                <a:lnTo>
                  <a:pt x="3967" y="14819"/>
                </a:lnTo>
                <a:lnTo>
                  <a:pt x="3967" y="14892"/>
                </a:lnTo>
                <a:lnTo>
                  <a:pt x="3942" y="15087"/>
                </a:lnTo>
                <a:lnTo>
                  <a:pt x="3894" y="15281"/>
                </a:lnTo>
                <a:lnTo>
                  <a:pt x="3699" y="15671"/>
                </a:lnTo>
                <a:lnTo>
                  <a:pt x="3553" y="15938"/>
                </a:lnTo>
                <a:lnTo>
                  <a:pt x="3480" y="16060"/>
                </a:lnTo>
                <a:lnTo>
                  <a:pt x="3358" y="16157"/>
                </a:lnTo>
                <a:lnTo>
                  <a:pt x="3261" y="16230"/>
                </a:lnTo>
                <a:lnTo>
                  <a:pt x="3115" y="16303"/>
                </a:lnTo>
                <a:lnTo>
                  <a:pt x="2847" y="16376"/>
                </a:lnTo>
                <a:lnTo>
                  <a:pt x="2556" y="16425"/>
                </a:lnTo>
                <a:lnTo>
                  <a:pt x="2361" y="16449"/>
                </a:lnTo>
                <a:lnTo>
                  <a:pt x="2166" y="16449"/>
                </a:lnTo>
                <a:lnTo>
                  <a:pt x="2312" y="16182"/>
                </a:lnTo>
                <a:lnTo>
                  <a:pt x="2434" y="15890"/>
                </a:lnTo>
                <a:lnTo>
                  <a:pt x="2629" y="15403"/>
                </a:lnTo>
                <a:lnTo>
                  <a:pt x="2726" y="15160"/>
                </a:lnTo>
                <a:lnTo>
                  <a:pt x="2847" y="14916"/>
                </a:lnTo>
                <a:lnTo>
                  <a:pt x="2993" y="14697"/>
                </a:lnTo>
                <a:lnTo>
                  <a:pt x="3164" y="14503"/>
                </a:lnTo>
                <a:lnTo>
                  <a:pt x="3237" y="14430"/>
                </a:lnTo>
                <a:lnTo>
                  <a:pt x="3310" y="14405"/>
                </a:lnTo>
                <a:lnTo>
                  <a:pt x="3358" y="14381"/>
                </a:lnTo>
                <a:close/>
                <a:moveTo>
                  <a:pt x="3066" y="10001"/>
                </a:moveTo>
                <a:lnTo>
                  <a:pt x="3188" y="10147"/>
                </a:lnTo>
                <a:lnTo>
                  <a:pt x="3334" y="10293"/>
                </a:lnTo>
                <a:lnTo>
                  <a:pt x="3650" y="10488"/>
                </a:lnTo>
                <a:lnTo>
                  <a:pt x="3894" y="10682"/>
                </a:lnTo>
                <a:lnTo>
                  <a:pt x="4113" y="10877"/>
                </a:lnTo>
                <a:lnTo>
                  <a:pt x="4332" y="11096"/>
                </a:lnTo>
                <a:lnTo>
                  <a:pt x="4526" y="11315"/>
                </a:lnTo>
                <a:lnTo>
                  <a:pt x="4891" y="11777"/>
                </a:lnTo>
                <a:lnTo>
                  <a:pt x="5256" y="12264"/>
                </a:lnTo>
                <a:lnTo>
                  <a:pt x="5621" y="12702"/>
                </a:lnTo>
                <a:lnTo>
                  <a:pt x="6011" y="13140"/>
                </a:lnTo>
                <a:lnTo>
                  <a:pt x="6449" y="13529"/>
                </a:lnTo>
                <a:lnTo>
                  <a:pt x="6862" y="13919"/>
                </a:lnTo>
                <a:lnTo>
                  <a:pt x="7763" y="14697"/>
                </a:lnTo>
                <a:lnTo>
                  <a:pt x="8176" y="15087"/>
                </a:lnTo>
                <a:lnTo>
                  <a:pt x="8614" y="15500"/>
                </a:lnTo>
                <a:lnTo>
                  <a:pt x="8590" y="15525"/>
                </a:lnTo>
                <a:lnTo>
                  <a:pt x="8517" y="15573"/>
                </a:lnTo>
                <a:lnTo>
                  <a:pt x="8468" y="15646"/>
                </a:lnTo>
                <a:lnTo>
                  <a:pt x="8468" y="15719"/>
                </a:lnTo>
                <a:lnTo>
                  <a:pt x="8395" y="15914"/>
                </a:lnTo>
                <a:lnTo>
                  <a:pt x="8322" y="16133"/>
                </a:lnTo>
                <a:lnTo>
                  <a:pt x="8176" y="16547"/>
                </a:lnTo>
                <a:lnTo>
                  <a:pt x="7227" y="15817"/>
                </a:lnTo>
                <a:lnTo>
                  <a:pt x="6303" y="15062"/>
                </a:lnTo>
                <a:lnTo>
                  <a:pt x="5840" y="14649"/>
                </a:lnTo>
                <a:lnTo>
                  <a:pt x="5378" y="14259"/>
                </a:lnTo>
                <a:lnTo>
                  <a:pt x="4964" y="13846"/>
                </a:lnTo>
                <a:lnTo>
                  <a:pt x="4551" y="13408"/>
                </a:lnTo>
                <a:lnTo>
                  <a:pt x="3821" y="12580"/>
                </a:lnTo>
                <a:lnTo>
                  <a:pt x="3456" y="12142"/>
                </a:lnTo>
                <a:lnTo>
                  <a:pt x="3091" y="11729"/>
                </a:lnTo>
                <a:lnTo>
                  <a:pt x="2702" y="11315"/>
                </a:lnTo>
                <a:lnTo>
                  <a:pt x="2288" y="10950"/>
                </a:lnTo>
                <a:lnTo>
                  <a:pt x="1850" y="10609"/>
                </a:lnTo>
                <a:lnTo>
                  <a:pt x="1607" y="10464"/>
                </a:lnTo>
                <a:lnTo>
                  <a:pt x="1388" y="10318"/>
                </a:lnTo>
                <a:lnTo>
                  <a:pt x="1534" y="10318"/>
                </a:lnTo>
                <a:lnTo>
                  <a:pt x="1655" y="10293"/>
                </a:lnTo>
                <a:lnTo>
                  <a:pt x="1947" y="10245"/>
                </a:lnTo>
                <a:lnTo>
                  <a:pt x="2507" y="10147"/>
                </a:lnTo>
                <a:lnTo>
                  <a:pt x="3066" y="10001"/>
                </a:lnTo>
                <a:close/>
                <a:moveTo>
                  <a:pt x="4989" y="16328"/>
                </a:moveTo>
                <a:lnTo>
                  <a:pt x="5110" y="16352"/>
                </a:lnTo>
                <a:lnTo>
                  <a:pt x="5086" y="16401"/>
                </a:lnTo>
                <a:lnTo>
                  <a:pt x="5062" y="16474"/>
                </a:lnTo>
                <a:lnTo>
                  <a:pt x="4989" y="16522"/>
                </a:lnTo>
                <a:lnTo>
                  <a:pt x="4843" y="16620"/>
                </a:lnTo>
                <a:lnTo>
                  <a:pt x="4551" y="16741"/>
                </a:lnTo>
                <a:lnTo>
                  <a:pt x="4551" y="16741"/>
                </a:lnTo>
                <a:lnTo>
                  <a:pt x="4599" y="16620"/>
                </a:lnTo>
                <a:lnTo>
                  <a:pt x="4672" y="16474"/>
                </a:lnTo>
                <a:lnTo>
                  <a:pt x="4770" y="16376"/>
                </a:lnTo>
                <a:lnTo>
                  <a:pt x="4867" y="16328"/>
                </a:lnTo>
                <a:close/>
                <a:moveTo>
                  <a:pt x="3237" y="13846"/>
                </a:moveTo>
                <a:lnTo>
                  <a:pt x="3115" y="13894"/>
                </a:lnTo>
                <a:lnTo>
                  <a:pt x="2993" y="13943"/>
                </a:lnTo>
                <a:lnTo>
                  <a:pt x="2896" y="14016"/>
                </a:lnTo>
                <a:lnTo>
                  <a:pt x="2702" y="14211"/>
                </a:lnTo>
                <a:lnTo>
                  <a:pt x="2531" y="14430"/>
                </a:lnTo>
                <a:lnTo>
                  <a:pt x="2385" y="14673"/>
                </a:lnTo>
                <a:lnTo>
                  <a:pt x="2264" y="14941"/>
                </a:lnTo>
                <a:lnTo>
                  <a:pt x="2045" y="15500"/>
                </a:lnTo>
                <a:lnTo>
                  <a:pt x="1923" y="15768"/>
                </a:lnTo>
                <a:lnTo>
                  <a:pt x="1777" y="16036"/>
                </a:lnTo>
                <a:lnTo>
                  <a:pt x="1607" y="16279"/>
                </a:lnTo>
                <a:lnTo>
                  <a:pt x="1509" y="16376"/>
                </a:lnTo>
                <a:lnTo>
                  <a:pt x="1412" y="16449"/>
                </a:lnTo>
                <a:lnTo>
                  <a:pt x="1363" y="16522"/>
                </a:lnTo>
                <a:lnTo>
                  <a:pt x="1315" y="16595"/>
                </a:lnTo>
                <a:lnTo>
                  <a:pt x="1290" y="16668"/>
                </a:lnTo>
                <a:lnTo>
                  <a:pt x="1315" y="16741"/>
                </a:lnTo>
                <a:lnTo>
                  <a:pt x="1339" y="16814"/>
                </a:lnTo>
                <a:lnTo>
                  <a:pt x="1388" y="16863"/>
                </a:lnTo>
                <a:lnTo>
                  <a:pt x="1436" y="16887"/>
                </a:lnTo>
                <a:lnTo>
                  <a:pt x="1534" y="16912"/>
                </a:lnTo>
                <a:lnTo>
                  <a:pt x="1631" y="16912"/>
                </a:lnTo>
                <a:lnTo>
                  <a:pt x="1728" y="16887"/>
                </a:lnTo>
                <a:lnTo>
                  <a:pt x="2288" y="16887"/>
                </a:lnTo>
                <a:lnTo>
                  <a:pt x="2556" y="16863"/>
                </a:lnTo>
                <a:lnTo>
                  <a:pt x="2799" y="16839"/>
                </a:lnTo>
                <a:lnTo>
                  <a:pt x="3042" y="16790"/>
                </a:lnTo>
                <a:lnTo>
                  <a:pt x="3285" y="16717"/>
                </a:lnTo>
                <a:lnTo>
                  <a:pt x="3431" y="16644"/>
                </a:lnTo>
                <a:lnTo>
                  <a:pt x="3553" y="16571"/>
                </a:lnTo>
                <a:lnTo>
                  <a:pt x="3650" y="16474"/>
                </a:lnTo>
                <a:lnTo>
                  <a:pt x="3772" y="16376"/>
                </a:lnTo>
                <a:lnTo>
                  <a:pt x="3918" y="16157"/>
                </a:lnTo>
                <a:lnTo>
                  <a:pt x="4064" y="15865"/>
                </a:lnTo>
                <a:lnTo>
                  <a:pt x="4210" y="15549"/>
                </a:lnTo>
                <a:lnTo>
                  <a:pt x="4283" y="15306"/>
                </a:lnTo>
                <a:lnTo>
                  <a:pt x="4332" y="15062"/>
                </a:lnTo>
                <a:lnTo>
                  <a:pt x="4380" y="14795"/>
                </a:lnTo>
                <a:lnTo>
                  <a:pt x="4356" y="14576"/>
                </a:lnTo>
                <a:lnTo>
                  <a:pt x="4356" y="14478"/>
                </a:lnTo>
                <a:lnTo>
                  <a:pt x="4307" y="14405"/>
                </a:lnTo>
                <a:lnTo>
                  <a:pt x="4259" y="14332"/>
                </a:lnTo>
                <a:lnTo>
                  <a:pt x="4186" y="14284"/>
                </a:lnTo>
                <a:lnTo>
                  <a:pt x="4113" y="14186"/>
                </a:lnTo>
                <a:lnTo>
                  <a:pt x="4040" y="14089"/>
                </a:lnTo>
                <a:lnTo>
                  <a:pt x="3942" y="14016"/>
                </a:lnTo>
                <a:lnTo>
                  <a:pt x="3845" y="13967"/>
                </a:lnTo>
                <a:lnTo>
                  <a:pt x="3626" y="13870"/>
                </a:lnTo>
                <a:lnTo>
                  <a:pt x="3383" y="13846"/>
                </a:lnTo>
                <a:close/>
                <a:moveTo>
                  <a:pt x="4818" y="15817"/>
                </a:moveTo>
                <a:lnTo>
                  <a:pt x="4697" y="15865"/>
                </a:lnTo>
                <a:lnTo>
                  <a:pt x="4575" y="15914"/>
                </a:lnTo>
                <a:lnTo>
                  <a:pt x="4453" y="15987"/>
                </a:lnTo>
                <a:lnTo>
                  <a:pt x="4356" y="16084"/>
                </a:lnTo>
                <a:lnTo>
                  <a:pt x="4259" y="16206"/>
                </a:lnTo>
                <a:lnTo>
                  <a:pt x="4161" y="16328"/>
                </a:lnTo>
                <a:lnTo>
                  <a:pt x="4088" y="16474"/>
                </a:lnTo>
                <a:lnTo>
                  <a:pt x="4040" y="16620"/>
                </a:lnTo>
                <a:lnTo>
                  <a:pt x="3991" y="16766"/>
                </a:lnTo>
                <a:lnTo>
                  <a:pt x="3967" y="16912"/>
                </a:lnTo>
                <a:lnTo>
                  <a:pt x="3967" y="17058"/>
                </a:lnTo>
                <a:lnTo>
                  <a:pt x="3991" y="17155"/>
                </a:lnTo>
                <a:lnTo>
                  <a:pt x="4064" y="17252"/>
                </a:lnTo>
                <a:lnTo>
                  <a:pt x="4161" y="17301"/>
                </a:lnTo>
                <a:lnTo>
                  <a:pt x="4210" y="17325"/>
                </a:lnTo>
                <a:lnTo>
                  <a:pt x="4259" y="17301"/>
                </a:lnTo>
                <a:lnTo>
                  <a:pt x="4502" y="17228"/>
                </a:lnTo>
                <a:lnTo>
                  <a:pt x="4721" y="17131"/>
                </a:lnTo>
                <a:lnTo>
                  <a:pt x="4989" y="17009"/>
                </a:lnTo>
                <a:lnTo>
                  <a:pt x="5135" y="16936"/>
                </a:lnTo>
                <a:lnTo>
                  <a:pt x="5256" y="16863"/>
                </a:lnTo>
                <a:lnTo>
                  <a:pt x="5354" y="16766"/>
                </a:lnTo>
                <a:lnTo>
                  <a:pt x="5427" y="16668"/>
                </a:lnTo>
                <a:lnTo>
                  <a:pt x="5500" y="16547"/>
                </a:lnTo>
                <a:lnTo>
                  <a:pt x="5524" y="16401"/>
                </a:lnTo>
                <a:lnTo>
                  <a:pt x="5524" y="16328"/>
                </a:lnTo>
                <a:lnTo>
                  <a:pt x="5500" y="16230"/>
                </a:lnTo>
                <a:lnTo>
                  <a:pt x="5451" y="16133"/>
                </a:lnTo>
                <a:lnTo>
                  <a:pt x="5402" y="16060"/>
                </a:lnTo>
                <a:lnTo>
                  <a:pt x="5305" y="15963"/>
                </a:lnTo>
                <a:lnTo>
                  <a:pt x="5208" y="15890"/>
                </a:lnTo>
                <a:lnTo>
                  <a:pt x="5086" y="15841"/>
                </a:lnTo>
                <a:lnTo>
                  <a:pt x="4964" y="15817"/>
                </a:lnTo>
                <a:close/>
                <a:moveTo>
                  <a:pt x="10001" y="14965"/>
                </a:moveTo>
                <a:lnTo>
                  <a:pt x="10099" y="15184"/>
                </a:lnTo>
                <a:lnTo>
                  <a:pt x="10220" y="15379"/>
                </a:lnTo>
                <a:lnTo>
                  <a:pt x="10488" y="15719"/>
                </a:lnTo>
                <a:lnTo>
                  <a:pt x="10731" y="16011"/>
                </a:lnTo>
                <a:lnTo>
                  <a:pt x="10999" y="16303"/>
                </a:lnTo>
                <a:lnTo>
                  <a:pt x="11242" y="16595"/>
                </a:lnTo>
                <a:lnTo>
                  <a:pt x="11339" y="16766"/>
                </a:lnTo>
                <a:lnTo>
                  <a:pt x="11412" y="16936"/>
                </a:lnTo>
                <a:lnTo>
                  <a:pt x="11437" y="17009"/>
                </a:lnTo>
                <a:lnTo>
                  <a:pt x="11485" y="17058"/>
                </a:lnTo>
                <a:lnTo>
                  <a:pt x="11558" y="17082"/>
                </a:lnTo>
                <a:lnTo>
                  <a:pt x="11607" y="17106"/>
                </a:lnTo>
                <a:lnTo>
                  <a:pt x="11607" y="17350"/>
                </a:lnTo>
                <a:lnTo>
                  <a:pt x="11583" y="17593"/>
                </a:lnTo>
                <a:lnTo>
                  <a:pt x="11412" y="17471"/>
                </a:lnTo>
                <a:lnTo>
                  <a:pt x="11266" y="17325"/>
                </a:lnTo>
                <a:lnTo>
                  <a:pt x="10974" y="17009"/>
                </a:lnTo>
                <a:lnTo>
                  <a:pt x="10488" y="16328"/>
                </a:lnTo>
                <a:lnTo>
                  <a:pt x="10099" y="15817"/>
                </a:lnTo>
                <a:lnTo>
                  <a:pt x="9855" y="15549"/>
                </a:lnTo>
                <a:lnTo>
                  <a:pt x="9709" y="15427"/>
                </a:lnTo>
                <a:lnTo>
                  <a:pt x="9588" y="15306"/>
                </a:lnTo>
                <a:lnTo>
                  <a:pt x="9855" y="15111"/>
                </a:lnTo>
                <a:lnTo>
                  <a:pt x="9928" y="15038"/>
                </a:lnTo>
                <a:lnTo>
                  <a:pt x="10001" y="14965"/>
                </a:lnTo>
                <a:close/>
                <a:moveTo>
                  <a:pt x="15135" y="1"/>
                </a:moveTo>
                <a:lnTo>
                  <a:pt x="14551" y="25"/>
                </a:lnTo>
                <a:lnTo>
                  <a:pt x="13967" y="74"/>
                </a:lnTo>
                <a:lnTo>
                  <a:pt x="13408" y="171"/>
                </a:lnTo>
                <a:lnTo>
                  <a:pt x="12824" y="293"/>
                </a:lnTo>
                <a:lnTo>
                  <a:pt x="12264" y="487"/>
                </a:lnTo>
                <a:lnTo>
                  <a:pt x="11753" y="706"/>
                </a:lnTo>
                <a:lnTo>
                  <a:pt x="11242" y="974"/>
                </a:lnTo>
                <a:lnTo>
                  <a:pt x="10755" y="1290"/>
                </a:lnTo>
                <a:lnTo>
                  <a:pt x="10318" y="1631"/>
                </a:lnTo>
                <a:lnTo>
                  <a:pt x="9880" y="2020"/>
                </a:lnTo>
                <a:lnTo>
                  <a:pt x="9466" y="2434"/>
                </a:lnTo>
                <a:lnTo>
                  <a:pt x="9052" y="2847"/>
                </a:lnTo>
                <a:lnTo>
                  <a:pt x="8663" y="3310"/>
                </a:lnTo>
                <a:lnTo>
                  <a:pt x="7933" y="4234"/>
                </a:lnTo>
                <a:lnTo>
                  <a:pt x="7203" y="5135"/>
                </a:lnTo>
                <a:lnTo>
                  <a:pt x="6814" y="5597"/>
                </a:lnTo>
                <a:lnTo>
                  <a:pt x="6400" y="6011"/>
                </a:lnTo>
                <a:lnTo>
                  <a:pt x="6205" y="6205"/>
                </a:lnTo>
                <a:lnTo>
                  <a:pt x="5889" y="6205"/>
                </a:lnTo>
                <a:lnTo>
                  <a:pt x="5548" y="6230"/>
                </a:lnTo>
                <a:lnTo>
                  <a:pt x="4916" y="6303"/>
                </a:lnTo>
                <a:lnTo>
                  <a:pt x="3991" y="6376"/>
                </a:lnTo>
                <a:lnTo>
                  <a:pt x="3066" y="6400"/>
                </a:lnTo>
                <a:lnTo>
                  <a:pt x="901" y="6400"/>
                </a:lnTo>
                <a:lnTo>
                  <a:pt x="171" y="6351"/>
                </a:lnTo>
                <a:lnTo>
                  <a:pt x="122" y="6351"/>
                </a:lnTo>
                <a:lnTo>
                  <a:pt x="74" y="6376"/>
                </a:lnTo>
                <a:lnTo>
                  <a:pt x="25" y="6449"/>
                </a:lnTo>
                <a:lnTo>
                  <a:pt x="1" y="6546"/>
                </a:lnTo>
                <a:lnTo>
                  <a:pt x="25" y="6619"/>
                </a:lnTo>
                <a:lnTo>
                  <a:pt x="1" y="6716"/>
                </a:lnTo>
                <a:lnTo>
                  <a:pt x="49" y="6789"/>
                </a:lnTo>
                <a:lnTo>
                  <a:pt x="195" y="7008"/>
                </a:lnTo>
                <a:lnTo>
                  <a:pt x="366" y="7227"/>
                </a:lnTo>
                <a:lnTo>
                  <a:pt x="731" y="7617"/>
                </a:lnTo>
                <a:lnTo>
                  <a:pt x="1120" y="7982"/>
                </a:lnTo>
                <a:lnTo>
                  <a:pt x="1534" y="8347"/>
                </a:lnTo>
                <a:lnTo>
                  <a:pt x="1923" y="8712"/>
                </a:lnTo>
                <a:lnTo>
                  <a:pt x="2337" y="9101"/>
                </a:lnTo>
                <a:lnTo>
                  <a:pt x="2507" y="9296"/>
                </a:lnTo>
                <a:lnTo>
                  <a:pt x="2702" y="9466"/>
                </a:lnTo>
                <a:lnTo>
                  <a:pt x="1923" y="9661"/>
                </a:lnTo>
                <a:lnTo>
                  <a:pt x="1680" y="9709"/>
                </a:lnTo>
                <a:lnTo>
                  <a:pt x="1412" y="9734"/>
                </a:lnTo>
                <a:lnTo>
                  <a:pt x="1193" y="9807"/>
                </a:lnTo>
                <a:lnTo>
                  <a:pt x="1071" y="9855"/>
                </a:lnTo>
                <a:lnTo>
                  <a:pt x="974" y="9928"/>
                </a:lnTo>
                <a:lnTo>
                  <a:pt x="925" y="9953"/>
                </a:lnTo>
                <a:lnTo>
                  <a:pt x="925" y="10001"/>
                </a:lnTo>
                <a:lnTo>
                  <a:pt x="925" y="10099"/>
                </a:lnTo>
                <a:lnTo>
                  <a:pt x="852" y="10123"/>
                </a:lnTo>
                <a:lnTo>
                  <a:pt x="804" y="10172"/>
                </a:lnTo>
                <a:lnTo>
                  <a:pt x="779" y="10220"/>
                </a:lnTo>
                <a:lnTo>
                  <a:pt x="755" y="10293"/>
                </a:lnTo>
                <a:lnTo>
                  <a:pt x="755" y="10342"/>
                </a:lnTo>
                <a:lnTo>
                  <a:pt x="755" y="10391"/>
                </a:lnTo>
                <a:lnTo>
                  <a:pt x="779" y="10439"/>
                </a:lnTo>
                <a:lnTo>
                  <a:pt x="852" y="10512"/>
                </a:lnTo>
                <a:lnTo>
                  <a:pt x="1363" y="10901"/>
                </a:lnTo>
                <a:lnTo>
                  <a:pt x="1850" y="11291"/>
                </a:lnTo>
                <a:lnTo>
                  <a:pt x="2312" y="11729"/>
                </a:lnTo>
                <a:lnTo>
                  <a:pt x="2774" y="12167"/>
                </a:lnTo>
                <a:lnTo>
                  <a:pt x="3164" y="12629"/>
                </a:lnTo>
                <a:lnTo>
                  <a:pt x="3553" y="13091"/>
                </a:lnTo>
                <a:lnTo>
                  <a:pt x="3967" y="13554"/>
                </a:lnTo>
                <a:lnTo>
                  <a:pt x="4356" y="13992"/>
                </a:lnTo>
                <a:lnTo>
                  <a:pt x="4794" y="14454"/>
                </a:lnTo>
                <a:lnTo>
                  <a:pt x="5256" y="14892"/>
                </a:lnTo>
                <a:lnTo>
                  <a:pt x="5743" y="15330"/>
                </a:lnTo>
                <a:lnTo>
                  <a:pt x="6230" y="15744"/>
                </a:lnTo>
                <a:lnTo>
                  <a:pt x="7227" y="16522"/>
                </a:lnTo>
                <a:lnTo>
                  <a:pt x="8249" y="17301"/>
                </a:lnTo>
                <a:lnTo>
                  <a:pt x="8347" y="17350"/>
                </a:lnTo>
                <a:lnTo>
                  <a:pt x="8444" y="17350"/>
                </a:lnTo>
                <a:lnTo>
                  <a:pt x="8517" y="17325"/>
                </a:lnTo>
                <a:lnTo>
                  <a:pt x="8590" y="17277"/>
                </a:lnTo>
                <a:lnTo>
                  <a:pt x="8639" y="17204"/>
                </a:lnTo>
                <a:lnTo>
                  <a:pt x="8663" y="17106"/>
                </a:lnTo>
                <a:lnTo>
                  <a:pt x="8663" y="17009"/>
                </a:lnTo>
                <a:lnTo>
                  <a:pt x="8614" y="16912"/>
                </a:lnTo>
                <a:lnTo>
                  <a:pt x="8760" y="16620"/>
                </a:lnTo>
                <a:lnTo>
                  <a:pt x="8858" y="16328"/>
                </a:lnTo>
                <a:lnTo>
                  <a:pt x="8955" y="16011"/>
                </a:lnTo>
                <a:lnTo>
                  <a:pt x="9004" y="15695"/>
                </a:lnTo>
                <a:lnTo>
                  <a:pt x="9174" y="15598"/>
                </a:lnTo>
                <a:lnTo>
                  <a:pt x="9466" y="15914"/>
                </a:lnTo>
                <a:lnTo>
                  <a:pt x="9831" y="16376"/>
                </a:lnTo>
                <a:lnTo>
                  <a:pt x="10196" y="16887"/>
                </a:lnTo>
                <a:lnTo>
                  <a:pt x="10464" y="17252"/>
                </a:lnTo>
                <a:lnTo>
                  <a:pt x="10755" y="17617"/>
                </a:lnTo>
                <a:lnTo>
                  <a:pt x="10901" y="17788"/>
                </a:lnTo>
                <a:lnTo>
                  <a:pt x="11072" y="17934"/>
                </a:lnTo>
                <a:lnTo>
                  <a:pt x="11242" y="18080"/>
                </a:lnTo>
                <a:lnTo>
                  <a:pt x="11437" y="18201"/>
                </a:lnTo>
                <a:lnTo>
                  <a:pt x="11510" y="18226"/>
                </a:lnTo>
                <a:lnTo>
                  <a:pt x="11558" y="18250"/>
                </a:lnTo>
                <a:lnTo>
                  <a:pt x="11631" y="18250"/>
                </a:lnTo>
                <a:lnTo>
                  <a:pt x="11704" y="18226"/>
                </a:lnTo>
                <a:lnTo>
                  <a:pt x="11826" y="18226"/>
                </a:lnTo>
                <a:lnTo>
                  <a:pt x="11948" y="18177"/>
                </a:lnTo>
                <a:lnTo>
                  <a:pt x="12045" y="18128"/>
                </a:lnTo>
                <a:lnTo>
                  <a:pt x="12094" y="18007"/>
                </a:lnTo>
                <a:lnTo>
                  <a:pt x="12167" y="17763"/>
                </a:lnTo>
                <a:lnTo>
                  <a:pt x="12191" y="17520"/>
                </a:lnTo>
                <a:lnTo>
                  <a:pt x="12240" y="17033"/>
                </a:lnTo>
                <a:lnTo>
                  <a:pt x="12264" y="16279"/>
                </a:lnTo>
                <a:lnTo>
                  <a:pt x="12264" y="15549"/>
                </a:lnTo>
                <a:lnTo>
                  <a:pt x="12288" y="14746"/>
                </a:lnTo>
                <a:lnTo>
                  <a:pt x="12337" y="13967"/>
                </a:lnTo>
                <a:lnTo>
                  <a:pt x="12361" y="13651"/>
                </a:lnTo>
                <a:lnTo>
                  <a:pt x="12386" y="13335"/>
                </a:lnTo>
                <a:lnTo>
                  <a:pt x="12361" y="13018"/>
                </a:lnTo>
                <a:lnTo>
                  <a:pt x="12337" y="12848"/>
                </a:lnTo>
                <a:lnTo>
                  <a:pt x="12288" y="12726"/>
                </a:lnTo>
                <a:lnTo>
                  <a:pt x="12775" y="12191"/>
                </a:lnTo>
                <a:lnTo>
                  <a:pt x="13335" y="11607"/>
                </a:lnTo>
                <a:lnTo>
                  <a:pt x="13943" y="11047"/>
                </a:lnTo>
                <a:lnTo>
                  <a:pt x="14527" y="10464"/>
                </a:lnTo>
                <a:lnTo>
                  <a:pt x="15087" y="9880"/>
                </a:lnTo>
                <a:lnTo>
                  <a:pt x="15622" y="9247"/>
                </a:lnTo>
                <a:lnTo>
                  <a:pt x="15865" y="8931"/>
                </a:lnTo>
                <a:lnTo>
                  <a:pt x="16157" y="8639"/>
                </a:lnTo>
                <a:lnTo>
                  <a:pt x="16717" y="8055"/>
                </a:lnTo>
                <a:lnTo>
                  <a:pt x="17277" y="7446"/>
                </a:lnTo>
                <a:lnTo>
                  <a:pt x="17471" y="7227"/>
                </a:lnTo>
                <a:lnTo>
                  <a:pt x="17666" y="6960"/>
                </a:lnTo>
                <a:lnTo>
                  <a:pt x="17836" y="6716"/>
                </a:lnTo>
                <a:lnTo>
                  <a:pt x="17982" y="6449"/>
                </a:lnTo>
                <a:lnTo>
                  <a:pt x="18104" y="6157"/>
                </a:lnTo>
                <a:lnTo>
                  <a:pt x="18250" y="5889"/>
                </a:lnTo>
                <a:lnTo>
                  <a:pt x="18347" y="5597"/>
                </a:lnTo>
                <a:lnTo>
                  <a:pt x="18445" y="5305"/>
                </a:lnTo>
                <a:lnTo>
                  <a:pt x="18591" y="4721"/>
                </a:lnTo>
                <a:lnTo>
                  <a:pt x="18688" y="4113"/>
                </a:lnTo>
                <a:lnTo>
                  <a:pt x="18736" y="3480"/>
                </a:lnTo>
                <a:lnTo>
                  <a:pt x="18736" y="2872"/>
                </a:lnTo>
                <a:lnTo>
                  <a:pt x="18712" y="2312"/>
                </a:lnTo>
                <a:lnTo>
                  <a:pt x="18688" y="1899"/>
                </a:lnTo>
                <a:lnTo>
                  <a:pt x="18639" y="1436"/>
                </a:lnTo>
                <a:lnTo>
                  <a:pt x="18542" y="998"/>
                </a:lnTo>
                <a:lnTo>
                  <a:pt x="18493" y="828"/>
                </a:lnTo>
                <a:lnTo>
                  <a:pt x="18420" y="658"/>
                </a:lnTo>
                <a:lnTo>
                  <a:pt x="18323" y="536"/>
                </a:lnTo>
                <a:lnTo>
                  <a:pt x="18226" y="463"/>
                </a:lnTo>
                <a:lnTo>
                  <a:pt x="18104" y="414"/>
                </a:lnTo>
                <a:lnTo>
                  <a:pt x="17982" y="439"/>
                </a:lnTo>
                <a:lnTo>
                  <a:pt x="17447" y="268"/>
                </a:lnTo>
                <a:lnTo>
                  <a:pt x="16863" y="147"/>
                </a:lnTo>
                <a:lnTo>
                  <a:pt x="16303" y="49"/>
                </a:lnTo>
                <a:lnTo>
                  <a:pt x="15719" y="1"/>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7" name="Google Shape;97;p18"/>
          <p:cNvSpPr/>
          <p:nvPr/>
        </p:nvSpPr>
        <p:spPr>
          <a:xfrm>
            <a:off x="6572264" y="2786064"/>
            <a:ext cx="359546" cy="34938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8" name="Google Shape;98;p18"/>
          <p:cNvSpPr/>
          <p:nvPr/>
        </p:nvSpPr>
        <p:spPr>
          <a:xfrm rot="2487373">
            <a:off x="2336223" y="2839600"/>
            <a:ext cx="255795" cy="248567"/>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14</a:t>
            </a:fld>
            <a:endParaRPr/>
          </a:p>
        </p:txBody>
      </p:sp>
      <p:sp>
        <p:nvSpPr>
          <p:cNvPr id="44034" name="AutoShape 2" descr="blob:https://web.whatsapp.com/cc303666-8f4d-4709-8d8c-f68259760c8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4036" name="AutoShape 4" descr="blob:https://web.whatsapp.com/cc303666-8f4d-4709-8d8c-f68259760c8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1026" name="Picture 2" descr="C:\Users\Windows™ 7 Series\Downloads\WhatsApp Image 2022-03-23 at 20.22.11 (1).jpeg"/>
          <p:cNvPicPr>
            <a:picLocks noChangeAspect="1" noChangeArrowheads="1"/>
          </p:cNvPicPr>
          <p:nvPr/>
        </p:nvPicPr>
        <p:blipFill>
          <a:blip r:embed="rId3"/>
          <a:srcRect/>
          <a:stretch>
            <a:fillRect/>
          </a:stretch>
        </p:blipFill>
        <p:spPr bwMode="auto">
          <a:xfrm>
            <a:off x="3214678" y="928676"/>
            <a:ext cx="3143272" cy="171451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p19"/>
          <p:cNvSpPr txBox="1">
            <a:spLocks noGrp="1"/>
          </p:cNvSpPr>
          <p:nvPr>
            <p:ph type="title"/>
          </p:nvPr>
        </p:nvSpPr>
        <p:spPr>
          <a:xfrm>
            <a:off x="1928794" y="1142990"/>
            <a:ext cx="4572032" cy="2643206"/>
          </a:xfrm>
          <a:prstGeom prst="rect">
            <a:avLst/>
          </a:prstGeom>
        </p:spPr>
        <p:txBody>
          <a:bodyPr spcFirstLastPara="1" wrap="square" lIns="91425" tIns="91425" rIns="91425" bIns="91425" anchor="t" anchorCtr="0">
            <a:noAutofit/>
          </a:bodyPr>
          <a:lstStyle/>
          <a:p>
            <a:pPr marL="514350" lvl="0" indent="-514350" algn="l" rtl="0">
              <a:spcBef>
                <a:spcPts val="0"/>
              </a:spcBef>
              <a:spcAft>
                <a:spcPts val="0"/>
              </a:spcAft>
            </a:pPr>
            <a:r>
              <a:rPr lang="id-ID" sz="2400" dirty="0">
                <a:latin typeface="Sniglet" charset="0"/>
              </a:rPr>
              <a:t>1.	RASA PERCAYA DIRI</a:t>
            </a:r>
            <a:br>
              <a:rPr lang="id-ID" sz="2400" dirty="0">
                <a:latin typeface="Sniglet" charset="0"/>
              </a:rPr>
            </a:br>
            <a:br>
              <a:rPr lang="id-ID" dirty="0"/>
            </a:br>
            <a:br>
              <a:rPr lang="id-ID" dirty="0"/>
            </a:br>
            <a:endParaRPr/>
          </a:p>
        </p:txBody>
      </p:sp>
      <p:sp>
        <p:nvSpPr>
          <p:cNvPr id="107" name="Google Shape;107;p1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15</a:t>
            </a:fld>
            <a:endParaRPr/>
          </a:p>
        </p:txBody>
      </p:sp>
      <p:sp>
        <p:nvSpPr>
          <p:cNvPr id="6" name="Google Shape;98;p18"/>
          <p:cNvSpPr/>
          <p:nvPr/>
        </p:nvSpPr>
        <p:spPr>
          <a:xfrm rot="2487373">
            <a:off x="1234142" y="1008793"/>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7" name="Google Shape;105;p19"/>
          <p:cNvSpPr txBox="1">
            <a:spLocks/>
          </p:cNvSpPr>
          <p:nvPr/>
        </p:nvSpPr>
        <p:spPr>
          <a:xfrm>
            <a:off x="1857356" y="1571618"/>
            <a:ext cx="5500726" cy="2214578"/>
          </a:xfrm>
          <a:prstGeom prst="rect">
            <a:avLst/>
          </a:prstGeom>
          <a:noFill/>
          <a:ln>
            <a:noFill/>
          </a:ln>
        </p:spPr>
        <p:txBody>
          <a:bodyPr spcFirstLastPara="1" wrap="square" lIns="91425" tIns="91425" rIns="91425" bIns="91425" anchor="t" anchorCtr="0">
            <a:noAutofit/>
          </a:bodyPr>
          <a:lstStyle/>
          <a:p>
            <a:pPr marL="514350" lvl="1" indent="-514350">
              <a:buClr>
                <a:schemeClr val="accent1"/>
              </a:buClr>
              <a:buSzPts val="3000"/>
              <a:buAutoNum type="arabicPeriod" startAt="2"/>
            </a:pPr>
            <a:r>
              <a:rPr lang="id-ID" sz="2400" b="1" baseline="0" dirty="0">
                <a:solidFill>
                  <a:schemeClr val="accent1"/>
                </a:solidFill>
                <a:latin typeface="Sniglet" charset="0"/>
                <a:ea typeface="Patrick Hand SC"/>
                <a:cs typeface="Patrick Hand SC"/>
                <a:sym typeface="Patrick Hand SC"/>
              </a:rPr>
              <a:t> DUKUNGAN</a:t>
            </a:r>
            <a:r>
              <a:rPr lang="id-ID" sz="2400" b="1" dirty="0">
                <a:solidFill>
                  <a:schemeClr val="accent1"/>
                </a:solidFill>
                <a:latin typeface="Sniglet" charset="0"/>
                <a:ea typeface="Patrick Hand SC"/>
                <a:cs typeface="Patrick Hand SC"/>
                <a:sym typeface="Patrick Hand SC"/>
              </a:rPr>
              <a:t> KELUARGA</a:t>
            </a:r>
          </a:p>
          <a:p>
            <a:pPr marL="514350" marR="0" lvl="0" indent="-514350" algn="l" defTabSz="914400" rtl="0" eaLnBrk="1" fontAlgn="auto" latinLnBrk="0" hangingPunct="1">
              <a:lnSpc>
                <a:spcPct val="100000"/>
              </a:lnSpc>
              <a:spcBef>
                <a:spcPts val="0"/>
              </a:spcBef>
              <a:spcAft>
                <a:spcPts val="0"/>
              </a:spcAft>
              <a:buClr>
                <a:schemeClr val="accent1"/>
              </a:buClr>
              <a:buSzPts val="3000"/>
              <a:buAutoNum type="arabicPeriod" startAt="2"/>
              <a:tabLst/>
              <a:defRPr/>
            </a:pPr>
            <a:r>
              <a:rPr kumimoji="0" lang="id-ID" sz="2400" b="1" i="0" u="none" strike="noStrike" kern="0" cap="none" spc="0" normalizeH="0" baseline="0" noProof="0" dirty="0">
                <a:ln>
                  <a:noFill/>
                </a:ln>
                <a:solidFill>
                  <a:schemeClr val="accent1"/>
                </a:solidFill>
                <a:effectLst/>
                <a:uLnTx/>
                <a:uFillTx/>
                <a:latin typeface="Sniglet" charset="0"/>
                <a:ea typeface="Patrick Hand SC"/>
                <a:cs typeface="Patrick Hand SC"/>
                <a:sym typeface="Patrick Hand SC"/>
              </a:rPr>
              <a:t> SANTAY</a:t>
            </a:r>
          </a:p>
          <a:p>
            <a:pPr marL="514350" marR="0" lvl="0" indent="-514350" algn="l" defTabSz="914400" rtl="0" eaLnBrk="1" fontAlgn="auto" latinLnBrk="0" hangingPunct="1">
              <a:lnSpc>
                <a:spcPct val="100000"/>
              </a:lnSpc>
              <a:spcBef>
                <a:spcPts val="0"/>
              </a:spcBef>
              <a:spcAft>
                <a:spcPts val="0"/>
              </a:spcAft>
              <a:buClr>
                <a:schemeClr val="accent1"/>
              </a:buClr>
              <a:buSzPts val="3000"/>
              <a:buAutoNum type="arabicPeriod" startAt="2"/>
              <a:tabLst/>
              <a:defRPr/>
            </a:pPr>
            <a:r>
              <a:rPr kumimoji="0" lang="id-ID" sz="2400" b="1" i="0" u="none" strike="noStrike" kern="0" cap="none" spc="0" normalizeH="0" baseline="0" noProof="0" dirty="0">
                <a:ln>
                  <a:noFill/>
                </a:ln>
                <a:solidFill>
                  <a:schemeClr val="accent1"/>
                </a:solidFill>
                <a:effectLst/>
                <a:uLnTx/>
                <a:uFillTx/>
                <a:latin typeface="Sniglet" charset="0"/>
                <a:ea typeface="Patrick Hand SC"/>
                <a:cs typeface="Patrick Hand SC"/>
                <a:sym typeface="Patrick Hand SC"/>
              </a:rPr>
              <a:t> STATUS</a:t>
            </a:r>
            <a:r>
              <a:rPr kumimoji="0" lang="id-ID" sz="2400" b="1" i="0" u="none" strike="noStrike" kern="0" cap="none" spc="0" normalizeH="0" noProof="0" dirty="0">
                <a:ln>
                  <a:noFill/>
                </a:ln>
                <a:solidFill>
                  <a:schemeClr val="accent1"/>
                </a:solidFill>
                <a:effectLst/>
                <a:uLnTx/>
                <a:uFillTx/>
                <a:latin typeface="Sniglet" charset="0"/>
                <a:ea typeface="Patrick Hand SC"/>
                <a:cs typeface="Patrick Hand SC"/>
                <a:sym typeface="Patrick Hand SC"/>
              </a:rPr>
              <a:t> GIZI YANG CUKUP</a:t>
            </a:r>
          </a:p>
          <a:p>
            <a:pPr marL="514350" marR="0" lvl="0" indent="-514350" algn="l" defTabSz="914400" rtl="0" eaLnBrk="1" fontAlgn="auto" latinLnBrk="0" hangingPunct="1">
              <a:lnSpc>
                <a:spcPct val="100000"/>
              </a:lnSpc>
              <a:spcBef>
                <a:spcPts val="0"/>
              </a:spcBef>
              <a:spcAft>
                <a:spcPts val="0"/>
              </a:spcAft>
              <a:buClr>
                <a:schemeClr val="accent1"/>
              </a:buClr>
              <a:buSzPts val="3000"/>
              <a:buAutoNum type="arabicPeriod" startAt="2"/>
              <a:tabLst/>
              <a:defRPr/>
            </a:pPr>
            <a:r>
              <a:rPr lang="id-ID" sz="2400" b="1" baseline="0" dirty="0">
                <a:solidFill>
                  <a:schemeClr val="accent1"/>
                </a:solidFill>
                <a:latin typeface="Sniglet" charset="0"/>
                <a:ea typeface="Patrick Hand SC"/>
                <a:cs typeface="Patrick Hand SC"/>
                <a:sym typeface="Patrick Hand SC"/>
              </a:rPr>
              <a:t> Mitos-mitos tentang pemberian asi</a:t>
            </a:r>
            <a:endParaRPr kumimoji="0" lang="id-ID" sz="2400" b="1" i="0" u="none" strike="noStrike" kern="0" cap="none" spc="0" normalizeH="0" baseline="0" noProof="0" dirty="0">
              <a:ln>
                <a:noFill/>
              </a:ln>
              <a:solidFill>
                <a:schemeClr val="accent1"/>
              </a:solidFill>
              <a:effectLst/>
              <a:uLnTx/>
              <a:uFillTx/>
              <a:latin typeface="Sniglet" charset="0"/>
              <a:ea typeface="Patrick Hand SC"/>
              <a:cs typeface="Patrick Hand SC"/>
              <a:sym typeface="Patrick Hand SC"/>
            </a:endParaRPr>
          </a:p>
        </p:txBody>
      </p:sp>
      <p:sp>
        <p:nvSpPr>
          <p:cNvPr id="8" name="Google Shape;98;p18"/>
          <p:cNvSpPr/>
          <p:nvPr/>
        </p:nvSpPr>
        <p:spPr>
          <a:xfrm rot="2487373" flipH="1" flipV="1">
            <a:off x="6975957" y="3361033"/>
            <a:ext cx="582693" cy="45063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a:t>JENIS -JENIS  ASI</a:t>
            </a:r>
            <a:endParaRPr/>
          </a:p>
        </p:txBody>
      </p:sp>
      <p:sp>
        <p:nvSpPr>
          <p:cNvPr id="136" name="Google Shape;136;p23"/>
          <p:cNvSpPr/>
          <p:nvPr/>
        </p:nvSpPr>
        <p:spPr>
          <a:xfrm>
            <a:off x="3516725" y="1732325"/>
            <a:ext cx="2133000" cy="2133000"/>
          </a:xfrm>
          <a:prstGeom prst="ellipse">
            <a:avLst/>
          </a:prstGeom>
          <a:solidFill>
            <a:srgbClr val="FFFFFF"/>
          </a:solidFill>
          <a:ln w="38100" cap="rnd"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d-ID" sz="1800" dirty="0">
                <a:solidFill>
                  <a:srgbClr val="434343"/>
                </a:solidFill>
                <a:latin typeface="Sniglet"/>
                <a:ea typeface="Sniglet"/>
                <a:cs typeface="Sniglet"/>
                <a:sym typeface="Sniglet"/>
              </a:rPr>
              <a:t>ASI PERALIHAN</a:t>
            </a:r>
            <a:endParaRPr sz="1800">
              <a:solidFill>
                <a:srgbClr val="434343"/>
              </a:solidFill>
              <a:latin typeface="Sniglet"/>
              <a:ea typeface="Sniglet"/>
              <a:cs typeface="Sniglet"/>
              <a:sym typeface="Sniglet"/>
            </a:endParaRPr>
          </a:p>
        </p:txBody>
      </p:sp>
      <p:sp>
        <p:nvSpPr>
          <p:cNvPr id="137" name="Google Shape;137;p23"/>
          <p:cNvSpPr/>
          <p:nvPr/>
        </p:nvSpPr>
        <p:spPr>
          <a:xfrm>
            <a:off x="1694600" y="1732325"/>
            <a:ext cx="2133000" cy="2133000"/>
          </a:xfrm>
          <a:prstGeom prst="ellipse">
            <a:avLst/>
          </a:prstGeom>
          <a:noFill/>
          <a:ln w="38100" cap="rnd"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d-ID" sz="1600" dirty="0">
                <a:solidFill>
                  <a:srgbClr val="434343"/>
                </a:solidFill>
                <a:latin typeface="Sniglet" charset="0"/>
                <a:ea typeface="Sniglet"/>
                <a:cs typeface="Sniglet"/>
                <a:sym typeface="Sniglet"/>
              </a:rPr>
              <a:t>KOLOSTRUM</a:t>
            </a:r>
            <a:endParaRPr sz="1600">
              <a:solidFill>
                <a:srgbClr val="434343"/>
              </a:solidFill>
              <a:latin typeface="Sniglet" charset="0"/>
              <a:ea typeface="Sniglet"/>
              <a:cs typeface="Sniglet"/>
              <a:sym typeface="Sniglet"/>
            </a:endParaRPr>
          </a:p>
        </p:txBody>
      </p:sp>
      <p:sp>
        <p:nvSpPr>
          <p:cNvPr id="138" name="Google Shape;138;p23"/>
          <p:cNvSpPr/>
          <p:nvPr/>
        </p:nvSpPr>
        <p:spPr>
          <a:xfrm>
            <a:off x="5338850" y="1732325"/>
            <a:ext cx="2133000" cy="2133000"/>
          </a:xfrm>
          <a:prstGeom prst="ellipse">
            <a:avLst/>
          </a:prstGeom>
          <a:noFill/>
          <a:ln w="38100" cap="rnd"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d-ID" sz="1800" dirty="0">
                <a:solidFill>
                  <a:srgbClr val="434343"/>
                </a:solidFill>
                <a:latin typeface="Sniglet"/>
                <a:ea typeface="Sniglet"/>
                <a:cs typeface="Sniglet"/>
                <a:sym typeface="Sniglet"/>
              </a:rPr>
              <a:t>ASI  MATUR</a:t>
            </a:r>
            <a:endParaRPr sz="1800">
              <a:solidFill>
                <a:srgbClr val="434343"/>
              </a:solidFill>
              <a:latin typeface="Sniglet"/>
              <a:ea typeface="Sniglet"/>
              <a:cs typeface="Sniglet"/>
              <a:sym typeface="Sniglet"/>
            </a:endParaRPr>
          </a:p>
        </p:txBody>
      </p:sp>
      <p:sp>
        <p:nvSpPr>
          <p:cNvPr id="139" name="Google Shape;139;p23"/>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id-ID" dirty="0"/>
              <a:t>a. Kolostrum</a:t>
            </a:r>
            <a:endParaRPr/>
          </a:p>
        </p:txBody>
      </p:sp>
      <p:sp>
        <p:nvSpPr>
          <p:cNvPr id="113" name="Google Shape;113;p20"/>
          <p:cNvSpPr txBox="1">
            <a:spLocks noGrp="1"/>
          </p:cNvSpPr>
          <p:nvPr>
            <p:ph type="body" idx="1"/>
          </p:nvPr>
        </p:nvSpPr>
        <p:spPr>
          <a:xfrm>
            <a:off x="1081850" y="1435525"/>
            <a:ext cx="5061786" cy="2847000"/>
          </a:xfrm>
          <a:prstGeom prst="rect">
            <a:avLst/>
          </a:prstGeom>
        </p:spPr>
        <p:txBody>
          <a:bodyPr spcFirstLastPara="1" wrap="square" lIns="91425" tIns="91425" rIns="91425" bIns="91425" anchor="t" anchorCtr="0">
            <a:noAutofit/>
          </a:bodyPr>
          <a:lstStyle/>
          <a:p>
            <a:pPr marL="0" lvl="0" indent="0">
              <a:lnSpc>
                <a:spcPct val="150000"/>
              </a:lnSpc>
              <a:buNone/>
            </a:pPr>
            <a:r>
              <a:rPr lang="id-ID" dirty="0"/>
              <a:t>Kolostrum muerupakan cairan berwarna kuning keemasan yang kental dihasilkan oleh kelenjar payudara setelah ibu melahirkan.</a:t>
            </a:r>
            <a:endParaRPr/>
          </a:p>
        </p:txBody>
      </p:sp>
      <p:sp>
        <p:nvSpPr>
          <p:cNvPr id="116" name="Google Shape;116;p20"/>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id-ID" dirty="0"/>
              <a:t>b</a:t>
            </a:r>
            <a:r>
              <a:rPr lang="id-ID" dirty="0">
                <a:latin typeface="Sniglet" charset="0"/>
              </a:rPr>
              <a:t>. </a:t>
            </a:r>
            <a:r>
              <a:rPr lang="id-ID" sz="2000" dirty="0">
                <a:latin typeface="Sniglet" charset="0"/>
              </a:rPr>
              <a:t>ASI Peralihan</a:t>
            </a:r>
            <a:endParaRPr sz="2000">
              <a:latin typeface="Sniglet" charset="0"/>
            </a:endParaRPr>
          </a:p>
        </p:txBody>
      </p:sp>
      <p:sp>
        <p:nvSpPr>
          <p:cNvPr id="113" name="Google Shape;113;p20"/>
          <p:cNvSpPr txBox="1">
            <a:spLocks noGrp="1"/>
          </p:cNvSpPr>
          <p:nvPr>
            <p:ph type="body" idx="1"/>
          </p:nvPr>
        </p:nvSpPr>
        <p:spPr>
          <a:xfrm>
            <a:off x="1081850" y="1435525"/>
            <a:ext cx="3132960" cy="2847000"/>
          </a:xfrm>
          <a:prstGeom prst="rect">
            <a:avLst/>
          </a:prstGeom>
        </p:spPr>
        <p:txBody>
          <a:bodyPr spcFirstLastPara="1" wrap="square" lIns="91425" tIns="91425" rIns="91425" bIns="91425" anchor="t" anchorCtr="0">
            <a:noAutofit/>
          </a:bodyPr>
          <a:lstStyle/>
          <a:p>
            <a:pPr marL="0" lvl="0" indent="0">
              <a:lnSpc>
                <a:spcPct val="150000"/>
              </a:lnSpc>
              <a:buNone/>
            </a:pPr>
            <a:r>
              <a:rPr lang="id-ID" dirty="0"/>
              <a:t>ASI peralihan adalah ASI yang keluar diantara pengeluaran kolostrum sampai ASI matur, yaitu sejak hari ke 8 sampai ke20. </a:t>
            </a:r>
            <a:endParaRPr/>
          </a:p>
        </p:txBody>
      </p:sp>
      <p:sp>
        <p:nvSpPr>
          <p:cNvPr id="116" name="Google Shape;116;p20"/>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18</a:t>
            </a:fld>
            <a:endParaRPr/>
          </a:p>
        </p:txBody>
      </p:sp>
      <p:sp>
        <p:nvSpPr>
          <p:cNvPr id="5" name="Rectangle 4"/>
          <p:cNvSpPr/>
          <p:nvPr/>
        </p:nvSpPr>
        <p:spPr>
          <a:xfrm>
            <a:off x="4572000" y="1000114"/>
            <a:ext cx="3000396" cy="400110"/>
          </a:xfrm>
          <a:prstGeom prst="rect">
            <a:avLst/>
          </a:prstGeom>
        </p:spPr>
        <p:txBody>
          <a:bodyPr wrap="square">
            <a:spAutoFit/>
          </a:bodyPr>
          <a:lstStyle/>
          <a:p>
            <a:r>
              <a:rPr lang="id-ID" sz="2000" dirty="0">
                <a:solidFill>
                  <a:schemeClr val="accent1"/>
                </a:solidFill>
                <a:latin typeface="Sniglet" charset="0"/>
              </a:rPr>
              <a:t>c.  </a:t>
            </a:r>
            <a:r>
              <a:rPr lang="id-ID" sz="2000" b="1" dirty="0">
                <a:solidFill>
                  <a:schemeClr val="accent1"/>
                </a:solidFill>
                <a:latin typeface="Sniglet" charset="0"/>
              </a:rPr>
              <a:t>ASI  MATUR</a:t>
            </a:r>
          </a:p>
        </p:txBody>
      </p:sp>
      <p:sp>
        <p:nvSpPr>
          <p:cNvPr id="6" name="Rectangle 5"/>
          <p:cNvSpPr/>
          <p:nvPr/>
        </p:nvSpPr>
        <p:spPr>
          <a:xfrm>
            <a:off x="4572000" y="1571618"/>
            <a:ext cx="2643206" cy="1165191"/>
          </a:xfrm>
          <a:prstGeom prst="rect">
            <a:avLst/>
          </a:prstGeom>
        </p:spPr>
        <p:txBody>
          <a:bodyPr wrap="square">
            <a:spAutoFit/>
          </a:bodyPr>
          <a:lstStyle/>
          <a:p>
            <a:pPr marL="0" lvl="0" indent="0">
              <a:lnSpc>
                <a:spcPct val="150000"/>
              </a:lnSpc>
              <a:buNone/>
            </a:pPr>
            <a:r>
              <a:rPr lang="id-ID" sz="1600" dirty="0">
                <a:latin typeface="Sniglet" charset="0"/>
              </a:rPr>
              <a:t>ASI matur adalah air susu ibu yang dikeluarkan sekitar hari ke-21.</a:t>
            </a:r>
          </a:p>
        </p:txBody>
      </p:sp>
      <p:cxnSp>
        <p:nvCxnSpPr>
          <p:cNvPr id="7" name="Google Shape;5487;p40"/>
          <p:cNvCxnSpPr/>
          <p:nvPr/>
        </p:nvCxnSpPr>
        <p:spPr>
          <a:xfrm rot="5400000">
            <a:off x="3144034" y="2714626"/>
            <a:ext cx="2142346" cy="794"/>
          </a:xfrm>
          <a:prstGeom prst="straightConnector1">
            <a:avLst/>
          </a:prstGeom>
          <a:noFill/>
          <a:ln w="19050" cap="flat" cmpd="sng">
            <a:solidFill>
              <a:schemeClr val="accent2"/>
            </a:solidFill>
            <a:prstDash val="solid"/>
            <a:round/>
            <a:headEnd type="oval" w="med" len="med"/>
            <a:tailEnd type="oval"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2"/>
          <p:cNvSpPr/>
          <p:nvPr/>
        </p:nvSpPr>
        <p:spPr>
          <a:xfrm>
            <a:off x="5366600" y="888725"/>
            <a:ext cx="1553245" cy="3268691"/>
          </a:xfrm>
          <a:custGeom>
            <a:avLst/>
            <a:gdLst/>
            <a:ahLst/>
            <a:cxnLst/>
            <a:rect l="l" t="t" r="r" b="b"/>
            <a:pathLst>
              <a:path w="25999" h="54713" extrusionOk="0">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solidFill>
            <a:srgbClr val="FFFFFF"/>
          </a:solidFill>
          <a:ln w="19050" cap="flat"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5466100" y="1357400"/>
            <a:ext cx="1320900" cy="233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800">
              <a:solidFill>
                <a:srgbClr val="999999"/>
              </a:solidFill>
              <a:latin typeface="Sniglet"/>
              <a:ea typeface="Sniglet"/>
              <a:cs typeface="Sniglet"/>
              <a:sym typeface="Sniglet"/>
            </a:endParaRPr>
          </a:p>
        </p:txBody>
      </p:sp>
      <p:sp>
        <p:nvSpPr>
          <p:cNvPr id="225" name="Google Shape;225;p32"/>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19</a:t>
            </a:fld>
            <a:endParaRPr/>
          </a:p>
        </p:txBody>
      </p:sp>
      <p:sp>
        <p:nvSpPr>
          <p:cNvPr id="6" name="Google Shape;178;p27"/>
          <p:cNvSpPr/>
          <p:nvPr/>
        </p:nvSpPr>
        <p:spPr>
          <a:xfrm>
            <a:off x="5857884" y="2071684"/>
            <a:ext cx="589583" cy="687290"/>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Rectangle 6"/>
          <p:cNvSpPr/>
          <p:nvPr/>
        </p:nvSpPr>
        <p:spPr>
          <a:xfrm>
            <a:off x="1669660" y="1986974"/>
            <a:ext cx="3740167" cy="1169551"/>
          </a:xfrm>
          <a:prstGeom prst="rect">
            <a:avLst/>
          </a:prstGeom>
        </p:spPr>
        <p:txBody>
          <a:bodyPr wrap="square">
            <a:spAutoFit/>
          </a:bodyPr>
          <a:lstStyle/>
          <a:p>
            <a:r>
              <a:rPr lang="id-ID" dirty="0"/>
              <a:t>Rachman,(2018)</a:t>
            </a:r>
          </a:p>
          <a:p>
            <a:r>
              <a:rPr lang="id-ID" dirty="0"/>
              <a:t>Rachman,T(2018)No title no title no title.angewandte chemie intermational edition,</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id-ID" dirty="0"/>
              <a:t>PENGERTIAN  MENYUSUI.</a:t>
            </a:r>
            <a:endParaRPr/>
          </a:p>
        </p:txBody>
      </p:sp>
      <p:sp>
        <p:nvSpPr>
          <p:cNvPr id="55" name="Google Shape;55;p13"/>
          <p:cNvSpPr txBox="1">
            <a:spLocks noGrp="1"/>
          </p:cNvSpPr>
          <p:nvPr>
            <p:ph type="body" idx="2"/>
          </p:nvPr>
        </p:nvSpPr>
        <p:spPr>
          <a:xfrm>
            <a:off x="1049500" y="1425750"/>
            <a:ext cx="6237144" cy="1762800"/>
          </a:xfrm>
          <a:prstGeom prst="rect">
            <a:avLst/>
          </a:prstGeom>
        </p:spPr>
        <p:txBody>
          <a:bodyPr spcFirstLastPara="1" wrap="square" lIns="91425" tIns="91425" rIns="91425" bIns="91425" anchor="t" anchorCtr="0">
            <a:noAutofit/>
          </a:bodyPr>
          <a:lstStyle/>
          <a:p>
            <a:pPr marL="0" lvl="0" indent="0">
              <a:lnSpc>
                <a:spcPct val="150000"/>
              </a:lnSpc>
              <a:buNone/>
            </a:pPr>
            <a:r>
              <a:rPr lang="id-ID" sz="1200" dirty="0">
                <a:latin typeface="Sniglet" charset="0"/>
                <a:cs typeface="Angsana New" pitchFamily="18" charset="-34"/>
              </a:rPr>
              <a:t> </a:t>
            </a:r>
            <a:r>
              <a:rPr lang="id-ID" sz="1400" dirty="0">
                <a:solidFill>
                  <a:schemeClr val="bg2">
                    <a:lumMod val="50000"/>
                  </a:schemeClr>
                </a:solidFill>
              </a:rPr>
              <a:t>Menyusui merupakan suatu kondisi dimana ibu dan bayi mengalami tidak puas atau kesulitan pada saat menyusui. Kegagalan dalam proses menyusui sering disebabkan karena timbulnya beberapa masalah, baik masalah pada ibu ataupun pada bayinya. </a:t>
            </a:r>
            <a:endParaRPr sz="1400">
              <a:solidFill>
                <a:schemeClr val="bg2">
                  <a:lumMod val="50000"/>
                </a:schemeClr>
              </a:solidFill>
              <a:latin typeface="Sniglet" charset="0"/>
              <a:cs typeface="Angsana New" pitchFamily="18" charset="-34"/>
            </a:endParaRPr>
          </a:p>
        </p:txBody>
      </p:sp>
      <p:sp>
        <p:nvSpPr>
          <p:cNvPr id="57" name="Google Shape;57;p13"/>
          <p:cNvSpPr txBox="1">
            <a:spLocks noGrp="1"/>
          </p:cNvSpPr>
          <p:nvPr>
            <p:ph type="body" idx="2"/>
          </p:nvPr>
        </p:nvSpPr>
        <p:spPr>
          <a:xfrm>
            <a:off x="1600875" y="3448725"/>
            <a:ext cx="5837400" cy="8265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endParaRPr sz="1000">
              <a:solidFill>
                <a:srgbClr val="666666"/>
              </a:solidFill>
            </a:endParaRPr>
          </a:p>
          <a:p>
            <a:pPr marL="0" lvl="0" indent="0" algn="l" rtl="0">
              <a:spcBef>
                <a:spcPts val="1000"/>
              </a:spcBef>
              <a:spcAft>
                <a:spcPts val="1000"/>
              </a:spcAft>
              <a:buNone/>
            </a:pPr>
            <a:endParaRPr sz="1000">
              <a:solidFill>
                <a:srgbClr val="666666"/>
              </a:solidFill>
            </a:endParaRPr>
          </a:p>
        </p:txBody>
      </p:sp>
      <p:sp>
        <p:nvSpPr>
          <p:cNvPr id="58" name="Google Shape;58;p13"/>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6" name="Google Shape;65;p14"/>
          <p:cNvSpPr/>
          <p:nvPr/>
        </p:nvSpPr>
        <p:spPr>
          <a:xfrm flipH="1">
            <a:off x="714348" y="714362"/>
            <a:ext cx="357190" cy="428628"/>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A95B7"/>
        </a:solidFill>
        <a:effectLst/>
      </p:bgPr>
    </p:bg>
    <p:spTree>
      <p:nvGrpSpPr>
        <p:cNvPr id="1" name="Shape 268"/>
        <p:cNvGrpSpPr/>
        <p:nvPr/>
      </p:nvGrpSpPr>
      <p:grpSpPr>
        <a:xfrm>
          <a:off x="0" y="0"/>
          <a:ext cx="0" cy="0"/>
          <a:chOff x="0" y="0"/>
          <a:chExt cx="0" cy="0"/>
        </a:xfrm>
      </p:grpSpPr>
      <p:sp>
        <p:nvSpPr>
          <p:cNvPr id="287" name="Google Shape;287;p38"/>
          <p:cNvSpPr/>
          <p:nvPr/>
        </p:nvSpPr>
        <p:spPr>
          <a:xfrm>
            <a:off x="-415062" y="0"/>
            <a:ext cx="915095" cy="589042"/>
          </a:xfrm>
          <a:custGeom>
            <a:avLst/>
            <a:gdLst/>
            <a:ahLst/>
            <a:cxnLst/>
            <a:rect l="l" t="t" r="r" b="b"/>
            <a:pathLst>
              <a:path w="17179" h="16839" extrusionOk="0">
                <a:moveTo>
                  <a:pt x="4064" y="1461"/>
                </a:moveTo>
                <a:lnTo>
                  <a:pt x="4307" y="1801"/>
                </a:lnTo>
                <a:lnTo>
                  <a:pt x="4550" y="2093"/>
                </a:lnTo>
                <a:lnTo>
                  <a:pt x="4794" y="2385"/>
                </a:lnTo>
                <a:lnTo>
                  <a:pt x="5037" y="2677"/>
                </a:lnTo>
                <a:lnTo>
                  <a:pt x="5231" y="2872"/>
                </a:lnTo>
                <a:lnTo>
                  <a:pt x="5329" y="2969"/>
                </a:lnTo>
                <a:lnTo>
                  <a:pt x="5450" y="3018"/>
                </a:lnTo>
                <a:lnTo>
                  <a:pt x="5548" y="2994"/>
                </a:lnTo>
                <a:lnTo>
                  <a:pt x="5815" y="3042"/>
                </a:lnTo>
                <a:lnTo>
                  <a:pt x="6083" y="3042"/>
                </a:lnTo>
                <a:lnTo>
                  <a:pt x="6594" y="3018"/>
                </a:lnTo>
                <a:lnTo>
                  <a:pt x="7129" y="2994"/>
                </a:lnTo>
                <a:lnTo>
                  <a:pt x="7129" y="2994"/>
                </a:lnTo>
                <a:lnTo>
                  <a:pt x="6935" y="3310"/>
                </a:lnTo>
                <a:lnTo>
                  <a:pt x="6740" y="3651"/>
                </a:lnTo>
                <a:lnTo>
                  <a:pt x="6545" y="3991"/>
                </a:lnTo>
                <a:lnTo>
                  <a:pt x="6375" y="4332"/>
                </a:lnTo>
                <a:lnTo>
                  <a:pt x="6351" y="4381"/>
                </a:lnTo>
                <a:lnTo>
                  <a:pt x="6351" y="4429"/>
                </a:lnTo>
                <a:lnTo>
                  <a:pt x="6375" y="4648"/>
                </a:lnTo>
                <a:lnTo>
                  <a:pt x="6424" y="4892"/>
                </a:lnTo>
                <a:lnTo>
                  <a:pt x="6618" y="5305"/>
                </a:lnTo>
                <a:lnTo>
                  <a:pt x="6935" y="6133"/>
                </a:lnTo>
                <a:lnTo>
                  <a:pt x="6424" y="5962"/>
                </a:lnTo>
                <a:lnTo>
                  <a:pt x="5864" y="5768"/>
                </a:lnTo>
                <a:lnTo>
                  <a:pt x="5572" y="5719"/>
                </a:lnTo>
                <a:lnTo>
                  <a:pt x="5450" y="5695"/>
                </a:lnTo>
                <a:lnTo>
                  <a:pt x="5231" y="5695"/>
                </a:lnTo>
                <a:lnTo>
                  <a:pt x="5183" y="5743"/>
                </a:lnTo>
                <a:lnTo>
                  <a:pt x="5158" y="5768"/>
                </a:lnTo>
                <a:lnTo>
                  <a:pt x="5158" y="5841"/>
                </a:lnTo>
                <a:lnTo>
                  <a:pt x="4794" y="6133"/>
                </a:lnTo>
                <a:lnTo>
                  <a:pt x="4453" y="6473"/>
                </a:lnTo>
                <a:lnTo>
                  <a:pt x="4210" y="6692"/>
                </a:lnTo>
                <a:lnTo>
                  <a:pt x="3966" y="6911"/>
                </a:lnTo>
                <a:lnTo>
                  <a:pt x="3699" y="7081"/>
                </a:lnTo>
                <a:lnTo>
                  <a:pt x="3650" y="6644"/>
                </a:lnTo>
                <a:lnTo>
                  <a:pt x="3650" y="6206"/>
                </a:lnTo>
                <a:lnTo>
                  <a:pt x="3650" y="5841"/>
                </a:lnTo>
                <a:lnTo>
                  <a:pt x="3650" y="5646"/>
                </a:lnTo>
                <a:lnTo>
                  <a:pt x="3626" y="5451"/>
                </a:lnTo>
                <a:lnTo>
                  <a:pt x="3650" y="5403"/>
                </a:lnTo>
                <a:lnTo>
                  <a:pt x="3650" y="5330"/>
                </a:lnTo>
                <a:lnTo>
                  <a:pt x="3650" y="5257"/>
                </a:lnTo>
                <a:lnTo>
                  <a:pt x="3601" y="5208"/>
                </a:lnTo>
                <a:lnTo>
                  <a:pt x="3188" y="4892"/>
                </a:lnTo>
                <a:lnTo>
                  <a:pt x="2774" y="4600"/>
                </a:lnTo>
                <a:lnTo>
                  <a:pt x="2312" y="4332"/>
                </a:lnTo>
                <a:lnTo>
                  <a:pt x="1874" y="4089"/>
                </a:lnTo>
                <a:lnTo>
                  <a:pt x="2214" y="3943"/>
                </a:lnTo>
                <a:lnTo>
                  <a:pt x="2555" y="3797"/>
                </a:lnTo>
                <a:lnTo>
                  <a:pt x="2944" y="3699"/>
                </a:lnTo>
                <a:lnTo>
                  <a:pt x="3139" y="3626"/>
                </a:lnTo>
                <a:lnTo>
                  <a:pt x="3334" y="3553"/>
                </a:lnTo>
                <a:lnTo>
                  <a:pt x="3431" y="3578"/>
                </a:lnTo>
                <a:lnTo>
                  <a:pt x="3528" y="3578"/>
                </a:lnTo>
                <a:lnTo>
                  <a:pt x="3626" y="3529"/>
                </a:lnTo>
                <a:lnTo>
                  <a:pt x="3650" y="3480"/>
                </a:lnTo>
                <a:lnTo>
                  <a:pt x="3674" y="3432"/>
                </a:lnTo>
                <a:lnTo>
                  <a:pt x="3820" y="2945"/>
                </a:lnTo>
                <a:lnTo>
                  <a:pt x="3918" y="2458"/>
                </a:lnTo>
                <a:lnTo>
                  <a:pt x="4064" y="1461"/>
                </a:lnTo>
                <a:close/>
                <a:moveTo>
                  <a:pt x="3991" y="755"/>
                </a:moveTo>
                <a:lnTo>
                  <a:pt x="3918" y="779"/>
                </a:lnTo>
                <a:lnTo>
                  <a:pt x="3869" y="804"/>
                </a:lnTo>
                <a:lnTo>
                  <a:pt x="3820" y="877"/>
                </a:lnTo>
                <a:lnTo>
                  <a:pt x="3723" y="1144"/>
                </a:lnTo>
                <a:lnTo>
                  <a:pt x="3650" y="1436"/>
                </a:lnTo>
                <a:lnTo>
                  <a:pt x="3504" y="1996"/>
                </a:lnTo>
                <a:lnTo>
                  <a:pt x="3407" y="2556"/>
                </a:lnTo>
                <a:lnTo>
                  <a:pt x="3285" y="3115"/>
                </a:lnTo>
                <a:lnTo>
                  <a:pt x="3163" y="3140"/>
                </a:lnTo>
                <a:lnTo>
                  <a:pt x="3017" y="3188"/>
                </a:lnTo>
                <a:lnTo>
                  <a:pt x="2774" y="3261"/>
                </a:lnTo>
                <a:lnTo>
                  <a:pt x="2312" y="3480"/>
                </a:lnTo>
                <a:lnTo>
                  <a:pt x="2020" y="3578"/>
                </a:lnTo>
                <a:lnTo>
                  <a:pt x="1752" y="3699"/>
                </a:lnTo>
                <a:lnTo>
                  <a:pt x="1630" y="3772"/>
                </a:lnTo>
                <a:lnTo>
                  <a:pt x="1509" y="3845"/>
                </a:lnTo>
                <a:lnTo>
                  <a:pt x="1387" y="3943"/>
                </a:lnTo>
                <a:lnTo>
                  <a:pt x="1290" y="4040"/>
                </a:lnTo>
                <a:lnTo>
                  <a:pt x="1265" y="4089"/>
                </a:lnTo>
                <a:lnTo>
                  <a:pt x="1290" y="4137"/>
                </a:lnTo>
                <a:lnTo>
                  <a:pt x="1314" y="4162"/>
                </a:lnTo>
                <a:lnTo>
                  <a:pt x="1363" y="4186"/>
                </a:lnTo>
                <a:lnTo>
                  <a:pt x="1436" y="4162"/>
                </a:lnTo>
                <a:lnTo>
                  <a:pt x="1460" y="4210"/>
                </a:lnTo>
                <a:lnTo>
                  <a:pt x="1509" y="4259"/>
                </a:lnTo>
                <a:lnTo>
                  <a:pt x="3285" y="5476"/>
                </a:lnTo>
                <a:lnTo>
                  <a:pt x="3261" y="5646"/>
                </a:lnTo>
                <a:lnTo>
                  <a:pt x="3261" y="5841"/>
                </a:lnTo>
                <a:lnTo>
                  <a:pt x="3261" y="6206"/>
                </a:lnTo>
                <a:lnTo>
                  <a:pt x="3261" y="6546"/>
                </a:lnTo>
                <a:lnTo>
                  <a:pt x="3261" y="6863"/>
                </a:lnTo>
                <a:lnTo>
                  <a:pt x="3309" y="7179"/>
                </a:lnTo>
                <a:lnTo>
                  <a:pt x="3358" y="7495"/>
                </a:lnTo>
                <a:lnTo>
                  <a:pt x="3382" y="7568"/>
                </a:lnTo>
                <a:lnTo>
                  <a:pt x="3431" y="7617"/>
                </a:lnTo>
                <a:lnTo>
                  <a:pt x="3504" y="7641"/>
                </a:lnTo>
                <a:lnTo>
                  <a:pt x="3577" y="7641"/>
                </a:lnTo>
                <a:lnTo>
                  <a:pt x="3626" y="7617"/>
                </a:lnTo>
                <a:lnTo>
                  <a:pt x="3699" y="7568"/>
                </a:lnTo>
                <a:lnTo>
                  <a:pt x="3723" y="7519"/>
                </a:lnTo>
                <a:lnTo>
                  <a:pt x="3747" y="7446"/>
                </a:lnTo>
                <a:lnTo>
                  <a:pt x="3942" y="7349"/>
                </a:lnTo>
                <a:lnTo>
                  <a:pt x="4137" y="7227"/>
                </a:lnTo>
                <a:lnTo>
                  <a:pt x="4477" y="6960"/>
                </a:lnTo>
                <a:lnTo>
                  <a:pt x="4964" y="6522"/>
                </a:lnTo>
                <a:lnTo>
                  <a:pt x="5183" y="6303"/>
                </a:lnTo>
                <a:lnTo>
                  <a:pt x="5450" y="6108"/>
                </a:lnTo>
                <a:lnTo>
                  <a:pt x="5742" y="6206"/>
                </a:lnTo>
                <a:lnTo>
                  <a:pt x="6059" y="6303"/>
                </a:lnTo>
                <a:lnTo>
                  <a:pt x="6643" y="6473"/>
                </a:lnTo>
                <a:lnTo>
                  <a:pt x="6910" y="6595"/>
                </a:lnTo>
                <a:lnTo>
                  <a:pt x="7202" y="6717"/>
                </a:lnTo>
                <a:lnTo>
                  <a:pt x="7275" y="6741"/>
                </a:lnTo>
                <a:lnTo>
                  <a:pt x="7348" y="6717"/>
                </a:lnTo>
                <a:lnTo>
                  <a:pt x="7421" y="6692"/>
                </a:lnTo>
                <a:lnTo>
                  <a:pt x="7470" y="6644"/>
                </a:lnTo>
                <a:lnTo>
                  <a:pt x="7494" y="6571"/>
                </a:lnTo>
                <a:lnTo>
                  <a:pt x="7519" y="6522"/>
                </a:lnTo>
                <a:lnTo>
                  <a:pt x="7519" y="6449"/>
                </a:lnTo>
                <a:lnTo>
                  <a:pt x="7470" y="6376"/>
                </a:lnTo>
                <a:lnTo>
                  <a:pt x="7470" y="6327"/>
                </a:lnTo>
                <a:lnTo>
                  <a:pt x="7300" y="5841"/>
                </a:lnTo>
                <a:lnTo>
                  <a:pt x="7105" y="5354"/>
                </a:lnTo>
                <a:lnTo>
                  <a:pt x="6910" y="4916"/>
                </a:lnTo>
                <a:lnTo>
                  <a:pt x="6813" y="4697"/>
                </a:lnTo>
                <a:lnTo>
                  <a:pt x="6691" y="4478"/>
                </a:lnTo>
                <a:lnTo>
                  <a:pt x="7227" y="3675"/>
                </a:lnTo>
                <a:lnTo>
                  <a:pt x="7470" y="3261"/>
                </a:lnTo>
                <a:lnTo>
                  <a:pt x="7592" y="3042"/>
                </a:lnTo>
                <a:lnTo>
                  <a:pt x="7665" y="2799"/>
                </a:lnTo>
                <a:lnTo>
                  <a:pt x="7713" y="2726"/>
                </a:lnTo>
                <a:lnTo>
                  <a:pt x="7713" y="2653"/>
                </a:lnTo>
                <a:lnTo>
                  <a:pt x="7738" y="2629"/>
                </a:lnTo>
                <a:lnTo>
                  <a:pt x="7738" y="2556"/>
                </a:lnTo>
                <a:lnTo>
                  <a:pt x="7713" y="2507"/>
                </a:lnTo>
                <a:lnTo>
                  <a:pt x="7689" y="2458"/>
                </a:lnTo>
                <a:lnTo>
                  <a:pt x="7640" y="2410"/>
                </a:lnTo>
                <a:lnTo>
                  <a:pt x="7592" y="2385"/>
                </a:lnTo>
                <a:lnTo>
                  <a:pt x="7519" y="2385"/>
                </a:lnTo>
                <a:lnTo>
                  <a:pt x="7446" y="2410"/>
                </a:lnTo>
                <a:lnTo>
                  <a:pt x="7397" y="2458"/>
                </a:lnTo>
                <a:lnTo>
                  <a:pt x="7202" y="2458"/>
                </a:lnTo>
                <a:lnTo>
                  <a:pt x="6983" y="2483"/>
                </a:lnTo>
                <a:lnTo>
                  <a:pt x="6594" y="2531"/>
                </a:lnTo>
                <a:lnTo>
                  <a:pt x="6326" y="2556"/>
                </a:lnTo>
                <a:lnTo>
                  <a:pt x="5815" y="2556"/>
                </a:lnTo>
                <a:lnTo>
                  <a:pt x="5548" y="2580"/>
                </a:lnTo>
                <a:lnTo>
                  <a:pt x="5426" y="2410"/>
                </a:lnTo>
                <a:lnTo>
                  <a:pt x="5280" y="2264"/>
                </a:lnTo>
                <a:lnTo>
                  <a:pt x="5012" y="1996"/>
                </a:lnTo>
                <a:lnTo>
                  <a:pt x="4769" y="1704"/>
                </a:lnTo>
                <a:lnTo>
                  <a:pt x="4575" y="1412"/>
                </a:lnTo>
                <a:lnTo>
                  <a:pt x="4356" y="1120"/>
                </a:lnTo>
                <a:lnTo>
                  <a:pt x="4161" y="804"/>
                </a:lnTo>
                <a:lnTo>
                  <a:pt x="4112" y="779"/>
                </a:lnTo>
                <a:lnTo>
                  <a:pt x="4039" y="779"/>
                </a:lnTo>
                <a:lnTo>
                  <a:pt x="3991" y="755"/>
                </a:lnTo>
                <a:close/>
                <a:moveTo>
                  <a:pt x="11169" y="536"/>
                </a:moveTo>
                <a:lnTo>
                  <a:pt x="11582" y="633"/>
                </a:lnTo>
                <a:lnTo>
                  <a:pt x="11972" y="779"/>
                </a:lnTo>
                <a:lnTo>
                  <a:pt x="12361" y="950"/>
                </a:lnTo>
                <a:lnTo>
                  <a:pt x="12726" y="1144"/>
                </a:lnTo>
                <a:lnTo>
                  <a:pt x="13066" y="1363"/>
                </a:lnTo>
                <a:lnTo>
                  <a:pt x="13431" y="1582"/>
                </a:lnTo>
                <a:lnTo>
                  <a:pt x="13748" y="1850"/>
                </a:lnTo>
                <a:lnTo>
                  <a:pt x="14064" y="2093"/>
                </a:lnTo>
                <a:lnTo>
                  <a:pt x="14332" y="2312"/>
                </a:lnTo>
                <a:lnTo>
                  <a:pt x="14551" y="2531"/>
                </a:lnTo>
                <a:lnTo>
                  <a:pt x="14770" y="2775"/>
                </a:lnTo>
                <a:lnTo>
                  <a:pt x="14964" y="3018"/>
                </a:lnTo>
                <a:lnTo>
                  <a:pt x="15305" y="3529"/>
                </a:lnTo>
                <a:lnTo>
                  <a:pt x="15621" y="4064"/>
                </a:lnTo>
                <a:lnTo>
                  <a:pt x="15548" y="4162"/>
                </a:lnTo>
                <a:lnTo>
                  <a:pt x="15475" y="4235"/>
                </a:lnTo>
                <a:lnTo>
                  <a:pt x="15475" y="4259"/>
                </a:lnTo>
                <a:lnTo>
                  <a:pt x="15475" y="4308"/>
                </a:lnTo>
                <a:lnTo>
                  <a:pt x="15500" y="4332"/>
                </a:lnTo>
                <a:lnTo>
                  <a:pt x="15646" y="4332"/>
                </a:lnTo>
                <a:lnTo>
                  <a:pt x="15743" y="4283"/>
                </a:lnTo>
                <a:lnTo>
                  <a:pt x="15938" y="4648"/>
                </a:lnTo>
                <a:lnTo>
                  <a:pt x="15865" y="4673"/>
                </a:lnTo>
                <a:lnTo>
                  <a:pt x="15767" y="4746"/>
                </a:lnTo>
                <a:lnTo>
                  <a:pt x="15719" y="4794"/>
                </a:lnTo>
                <a:lnTo>
                  <a:pt x="15694" y="4867"/>
                </a:lnTo>
                <a:lnTo>
                  <a:pt x="15694" y="4916"/>
                </a:lnTo>
                <a:lnTo>
                  <a:pt x="15743" y="4940"/>
                </a:lnTo>
                <a:lnTo>
                  <a:pt x="15816" y="4940"/>
                </a:lnTo>
                <a:lnTo>
                  <a:pt x="15889" y="4916"/>
                </a:lnTo>
                <a:lnTo>
                  <a:pt x="15962" y="4892"/>
                </a:lnTo>
                <a:lnTo>
                  <a:pt x="16035" y="4819"/>
                </a:lnTo>
                <a:lnTo>
                  <a:pt x="16205" y="5159"/>
                </a:lnTo>
                <a:lnTo>
                  <a:pt x="16108" y="5208"/>
                </a:lnTo>
                <a:lnTo>
                  <a:pt x="16011" y="5281"/>
                </a:lnTo>
                <a:lnTo>
                  <a:pt x="15938" y="5378"/>
                </a:lnTo>
                <a:lnTo>
                  <a:pt x="15889" y="5451"/>
                </a:lnTo>
                <a:lnTo>
                  <a:pt x="15865" y="5524"/>
                </a:lnTo>
                <a:lnTo>
                  <a:pt x="15889" y="5573"/>
                </a:lnTo>
                <a:lnTo>
                  <a:pt x="15938" y="5622"/>
                </a:lnTo>
                <a:lnTo>
                  <a:pt x="16011" y="5622"/>
                </a:lnTo>
                <a:lnTo>
                  <a:pt x="16108" y="5573"/>
                </a:lnTo>
                <a:lnTo>
                  <a:pt x="16205" y="5524"/>
                </a:lnTo>
                <a:lnTo>
                  <a:pt x="16327" y="5451"/>
                </a:lnTo>
                <a:lnTo>
                  <a:pt x="16424" y="5792"/>
                </a:lnTo>
                <a:lnTo>
                  <a:pt x="16254" y="5841"/>
                </a:lnTo>
                <a:lnTo>
                  <a:pt x="16108" y="5938"/>
                </a:lnTo>
                <a:lnTo>
                  <a:pt x="15986" y="6060"/>
                </a:lnTo>
                <a:lnTo>
                  <a:pt x="15938" y="6181"/>
                </a:lnTo>
                <a:lnTo>
                  <a:pt x="15938" y="6230"/>
                </a:lnTo>
                <a:lnTo>
                  <a:pt x="15962" y="6279"/>
                </a:lnTo>
                <a:lnTo>
                  <a:pt x="16011" y="6303"/>
                </a:lnTo>
                <a:lnTo>
                  <a:pt x="16059" y="6303"/>
                </a:lnTo>
                <a:lnTo>
                  <a:pt x="16132" y="6279"/>
                </a:lnTo>
                <a:lnTo>
                  <a:pt x="16205" y="6230"/>
                </a:lnTo>
                <a:lnTo>
                  <a:pt x="16376" y="6157"/>
                </a:lnTo>
                <a:lnTo>
                  <a:pt x="16497" y="6108"/>
                </a:lnTo>
                <a:lnTo>
                  <a:pt x="16570" y="6571"/>
                </a:lnTo>
                <a:lnTo>
                  <a:pt x="16522" y="6546"/>
                </a:lnTo>
                <a:lnTo>
                  <a:pt x="16473" y="6546"/>
                </a:lnTo>
                <a:lnTo>
                  <a:pt x="16376" y="6571"/>
                </a:lnTo>
                <a:lnTo>
                  <a:pt x="16254" y="6619"/>
                </a:lnTo>
                <a:lnTo>
                  <a:pt x="16181" y="6692"/>
                </a:lnTo>
                <a:lnTo>
                  <a:pt x="16108" y="6765"/>
                </a:lnTo>
                <a:lnTo>
                  <a:pt x="16084" y="6863"/>
                </a:lnTo>
                <a:lnTo>
                  <a:pt x="16084" y="6911"/>
                </a:lnTo>
                <a:lnTo>
                  <a:pt x="16108" y="6936"/>
                </a:lnTo>
                <a:lnTo>
                  <a:pt x="16108" y="6960"/>
                </a:lnTo>
                <a:lnTo>
                  <a:pt x="16205" y="6960"/>
                </a:lnTo>
                <a:lnTo>
                  <a:pt x="16278" y="6936"/>
                </a:lnTo>
                <a:lnTo>
                  <a:pt x="16449" y="6887"/>
                </a:lnTo>
                <a:lnTo>
                  <a:pt x="16546" y="6863"/>
                </a:lnTo>
                <a:lnTo>
                  <a:pt x="16619" y="6814"/>
                </a:lnTo>
                <a:lnTo>
                  <a:pt x="16668" y="7154"/>
                </a:lnTo>
                <a:lnTo>
                  <a:pt x="16351" y="7325"/>
                </a:lnTo>
                <a:lnTo>
                  <a:pt x="16230" y="7446"/>
                </a:lnTo>
                <a:lnTo>
                  <a:pt x="16108" y="7568"/>
                </a:lnTo>
                <a:lnTo>
                  <a:pt x="16084" y="7592"/>
                </a:lnTo>
                <a:lnTo>
                  <a:pt x="16108" y="7641"/>
                </a:lnTo>
                <a:lnTo>
                  <a:pt x="16132" y="7665"/>
                </a:lnTo>
                <a:lnTo>
                  <a:pt x="16278" y="7665"/>
                </a:lnTo>
                <a:lnTo>
                  <a:pt x="16424" y="7641"/>
                </a:lnTo>
                <a:lnTo>
                  <a:pt x="16570" y="7592"/>
                </a:lnTo>
                <a:lnTo>
                  <a:pt x="16716" y="7519"/>
                </a:lnTo>
                <a:lnTo>
                  <a:pt x="16765" y="7982"/>
                </a:lnTo>
                <a:lnTo>
                  <a:pt x="16570" y="8055"/>
                </a:lnTo>
                <a:lnTo>
                  <a:pt x="16376" y="8152"/>
                </a:lnTo>
                <a:lnTo>
                  <a:pt x="16205" y="8249"/>
                </a:lnTo>
                <a:lnTo>
                  <a:pt x="16108" y="8298"/>
                </a:lnTo>
                <a:lnTo>
                  <a:pt x="16035" y="8371"/>
                </a:lnTo>
                <a:lnTo>
                  <a:pt x="16035" y="8395"/>
                </a:lnTo>
                <a:lnTo>
                  <a:pt x="16132" y="8444"/>
                </a:lnTo>
                <a:lnTo>
                  <a:pt x="16254" y="8468"/>
                </a:lnTo>
                <a:lnTo>
                  <a:pt x="16449" y="8444"/>
                </a:lnTo>
                <a:lnTo>
                  <a:pt x="16619" y="8395"/>
                </a:lnTo>
                <a:lnTo>
                  <a:pt x="16789" y="8347"/>
                </a:lnTo>
                <a:lnTo>
                  <a:pt x="16814" y="8639"/>
                </a:lnTo>
                <a:lnTo>
                  <a:pt x="16814" y="8833"/>
                </a:lnTo>
                <a:lnTo>
                  <a:pt x="16497" y="8882"/>
                </a:lnTo>
                <a:lnTo>
                  <a:pt x="16205" y="8979"/>
                </a:lnTo>
                <a:lnTo>
                  <a:pt x="16084" y="9028"/>
                </a:lnTo>
                <a:lnTo>
                  <a:pt x="15962" y="9101"/>
                </a:lnTo>
                <a:lnTo>
                  <a:pt x="15889" y="9198"/>
                </a:lnTo>
                <a:lnTo>
                  <a:pt x="15840" y="9247"/>
                </a:lnTo>
                <a:lnTo>
                  <a:pt x="15840" y="9320"/>
                </a:lnTo>
                <a:lnTo>
                  <a:pt x="15840" y="9369"/>
                </a:lnTo>
                <a:lnTo>
                  <a:pt x="15889" y="9393"/>
                </a:lnTo>
                <a:lnTo>
                  <a:pt x="16011" y="9417"/>
                </a:lnTo>
                <a:lnTo>
                  <a:pt x="16132" y="9393"/>
                </a:lnTo>
                <a:lnTo>
                  <a:pt x="16351" y="9320"/>
                </a:lnTo>
                <a:lnTo>
                  <a:pt x="16716" y="9247"/>
                </a:lnTo>
                <a:lnTo>
                  <a:pt x="16546" y="9807"/>
                </a:lnTo>
                <a:lnTo>
                  <a:pt x="16522" y="9807"/>
                </a:lnTo>
                <a:lnTo>
                  <a:pt x="16132" y="9831"/>
                </a:lnTo>
                <a:lnTo>
                  <a:pt x="15986" y="9831"/>
                </a:lnTo>
                <a:lnTo>
                  <a:pt x="15865" y="9880"/>
                </a:lnTo>
                <a:lnTo>
                  <a:pt x="15743" y="9928"/>
                </a:lnTo>
                <a:lnTo>
                  <a:pt x="15646" y="10026"/>
                </a:lnTo>
                <a:lnTo>
                  <a:pt x="15646" y="10074"/>
                </a:lnTo>
                <a:lnTo>
                  <a:pt x="15646" y="10123"/>
                </a:lnTo>
                <a:lnTo>
                  <a:pt x="15670" y="10147"/>
                </a:lnTo>
                <a:lnTo>
                  <a:pt x="15719" y="10172"/>
                </a:lnTo>
                <a:lnTo>
                  <a:pt x="15986" y="10196"/>
                </a:lnTo>
                <a:lnTo>
                  <a:pt x="16424" y="10196"/>
                </a:lnTo>
                <a:lnTo>
                  <a:pt x="16376" y="10342"/>
                </a:lnTo>
                <a:lnTo>
                  <a:pt x="16230" y="10731"/>
                </a:lnTo>
                <a:lnTo>
                  <a:pt x="15889" y="10731"/>
                </a:lnTo>
                <a:lnTo>
                  <a:pt x="15573" y="10683"/>
                </a:lnTo>
                <a:lnTo>
                  <a:pt x="15402" y="10683"/>
                </a:lnTo>
                <a:lnTo>
                  <a:pt x="15256" y="10707"/>
                </a:lnTo>
                <a:lnTo>
                  <a:pt x="15232" y="10731"/>
                </a:lnTo>
                <a:lnTo>
                  <a:pt x="15232" y="10780"/>
                </a:lnTo>
                <a:lnTo>
                  <a:pt x="15281" y="10853"/>
                </a:lnTo>
                <a:lnTo>
                  <a:pt x="15329" y="10877"/>
                </a:lnTo>
                <a:lnTo>
                  <a:pt x="15475" y="10950"/>
                </a:lnTo>
                <a:lnTo>
                  <a:pt x="15621" y="10999"/>
                </a:lnTo>
                <a:lnTo>
                  <a:pt x="15767" y="11023"/>
                </a:lnTo>
                <a:lnTo>
                  <a:pt x="16108" y="11072"/>
                </a:lnTo>
                <a:lnTo>
                  <a:pt x="15938" y="11486"/>
                </a:lnTo>
                <a:lnTo>
                  <a:pt x="15646" y="11413"/>
                </a:lnTo>
                <a:lnTo>
                  <a:pt x="15378" y="11364"/>
                </a:lnTo>
                <a:lnTo>
                  <a:pt x="15232" y="11340"/>
                </a:lnTo>
                <a:lnTo>
                  <a:pt x="15086" y="11340"/>
                </a:lnTo>
                <a:lnTo>
                  <a:pt x="14940" y="11364"/>
                </a:lnTo>
                <a:lnTo>
                  <a:pt x="14794" y="11437"/>
                </a:lnTo>
                <a:lnTo>
                  <a:pt x="14770" y="11461"/>
                </a:lnTo>
                <a:lnTo>
                  <a:pt x="14794" y="11486"/>
                </a:lnTo>
                <a:lnTo>
                  <a:pt x="14794" y="11510"/>
                </a:lnTo>
                <a:lnTo>
                  <a:pt x="14964" y="11583"/>
                </a:lnTo>
                <a:lnTo>
                  <a:pt x="15110" y="11656"/>
                </a:lnTo>
                <a:lnTo>
                  <a:pt x="15427" y="11753"/>
                </a:lnTo>
                <a:lnTo>
                  <a:pt x="15597" y="11802"/>
                </a:lnTo>
                <a:lnTo>
                  <a:pt x="15767" y="11826"/>
                </a:lnTo>
                <a:lnTo>
                  <a:pt x="15719" y="11948"/>
                </a:lnTo>
                <a:lnTo>
                  <a:pt x="15475" y="12362"/>
                </a:lnTo>
                <a:lnTo>
                  <a:pt x="15427" y="12362"/>
                </a:lnTo>
                <a:lnTo>
                  <a:pt x="15135" y="12289"/>
                </a:lnTo>
                <a:lnTo>
                  <a:pt x="14867" y="12191"/>
                </a:lnTo>
                <a:lnTo>
                  <a:pt x="14624" y="12094"/>
                </a:lnTo>
                <a:lnTo>
                  <a:pt x="14502" y="12070"/>
                </a:lnTo>
                <a:lnTo>
                  <a:pt x="14380" y="12045"/>
                </a:lnTo>
                <a:lnTo>
                  <a:pt x="14332" y="12045"/>
                </a:lnTo>
                <a:lnTo>
                  <a:pt x="14307" y="12070"/>
                </a:lnTo>
                <a:lnTo>
                  <a:pt x="14307" y="12118"/>
                </a:lnTo>
                <a:lnTo>
                  <a:pt x="14307" y="12167"/>
                </a:lnTo>
                <a:lnTo>
                  <a:pt x="14380" y="12264"/>
                </a:lnTo>
                <a:lnTo>
                  <a:pt x="14478" y="12362"/>
                </a:lnTo>
                <a:lnTo>
                  <a:pt x="14599" y="12459"/>
                </a:lnTo>
                <a:lnTo>
                  <a:pt x="14721" y="12508"/>
                </a:lnTo>
                <a:lnTo>
                  <a:pt x="14989" y="12629"/>
                </a:lnTo>
                <a:lnTo>
                  <a:pt x="15281" y="12702"/>
                </a:lnTo>
                <a:lnTo>
                  <a:pt x="14916" y="13189"/>
                </a:lnTo>
                <a:lnTo>
                  <a:pt x="14599" y="13067"/>
                </a:lnTo>
                <a:lnTo>
                  <a:pt x="14283" y="12946"/>
                </a:lnTo>
                <a:lnTo>
                  <a:pt x="13967" y="12824"/>
                </a:lnTo>
                <a:lnTo>
                  <a:pt x="13796" y="12775"/>
                </a:lnTo>
                <a:lnTo>
                  <a:pt x="13723" y="12775"/>
                </a:lnTo>
                <a:lnTo>
                  <a:pt x="13650" y="12800"/>
                </a:lnTo>
                <a:lnTo>
                  <a:pt x="13626" y="12824"/>
                </a:lnTo>
                <a:lnTo>
                  <a:pt x="13626" y="12848"/>
                </a:lnTo>
                <a:lnTo>
                  <a:pt x="13650" y="12897"/>
                </a:lnTo>
                <a:lnTo>
                  <a:pt x="13675" y="12970"/>
                </a:lnTo>
                <a:lnTo>
                  <a:pt x="13772" y="13067"/>
                </a:lnTo>
                <a:lnTo>
                  <a:pt x="13991" y="13213"/>
                </a:lnTo>
                <a:lnTo>
                  <a:pt x="14307" y="13384"/>
                </a:lnTo>
                <a:lnTo>
                  <a:pt x="14648" y="13530"/>
                </a:lnTo>
                <a:lnTo>
                  <a:pt x="14210" y="13992"/>
                </a:lnTo>
                <a:lnTo>
                  <a:pt x="14186" y="13968"/>
                </a:lnTo>
                <a:lnTo>
                  <a:pt x="13772" y="13700"/>
                </a:lnTo>
                <a:lnTo>
                  <a:pt x="13602" y="13578"/>
                </a:lnTo>
                <a:lnTo>
                  <a:pt x="13431" y="13505"/>
                </a:lnTo>
                <a:lnTo>
                  <a:pt x="13261" y="13457"/>
                </a:lnTo>
                <a:lnTo>
                  <a:pt x="13066" y="13432"/>
                </a:lnTo>
                <a:lnTo>
                  <a:pt x="13042" y="13432"/>
                </a:lnTo>
                <a:lnTo>
                  <a:pt x="13066" y="13457"/>
                </a:lnTo>
                <a:lnTo>
                  <a:pt x="13188" y="13603"/>
                </a:lnTo>
                <a:lnTo>
                  <a:pt x="13334" y="13724"/>
                </a:lnTo>
                <a:lnTo>
                  <a:pt x="13650" y="13968"/>
                </a:lnTo>
                <a:lnTo>
                  <a:pt x="13796" y="14089"/>
                </a:lnTo>
                <a:lnTo>
                  <a:pt x="13967" y="14211"/>
                </a:lnTo>
                <a:lnTo>
                  <a:pt x="13699" y="14454"/>
                </a:lnTo>
                <a:lnTo>
                  <a:pt x="13334" y="14260"/>
                </a:lnTo>
                <a:lnTo>
                  <a:pt x="12969" y="14016"/>
                </a:lnTo>
                <a:lnTo>
                  <a:pt x="12774" y="13919"/>
                </a:lnTo>
                <a:lnTo>
                  <a:pt x="12556" y="13822"/>
                </a:lnTo>
                <a:lnTo>
                  <a:pt x="12531" y="13822"/>
                </a:lnTo>
                <a:lnTo>
                  <a:pt x="12531" y="13846"/>
                </a:lnTo>
                <a:lnTo>
                  <a:pt x="12507" y="13870"/>
                </a:lnTo>
                <a:lnTo>
                  <a:pt x="12531" y="13895"/>
                </a:lnTo>
                <a:lnTo>
                  <a:pt x="12653" y="14065"/>
                </a:lnTo>
                <a:lnTo>
                  <a:pt x="12823" y="14235"/>
                </a:lnTo>
                <a:lnTo>
                  <a:pt x="13018" y="14381"/>
                </a:lnTo>
                <a:lnTo>
                  <a:pt x="13188" y="14503"/>
                </a:lnTo>
                <a:lnTo>
                  <a:pt x="13431" y="14673"/>
                </a:lnTo>
                <a:lnTo>
                  <a:pt x="12872" y="15063"/>
                </a:lnTo>
                <a:lnTo>
                  <a:pt x="12799" y="14990"/>
                </a:lnTo>
                <a:lnTo>
                  <a:pt x="12726" y="14917"/>
                </a:lnTo>
                <a:lnTo>
                  <a:pt x="12531" y="14746"/>
                </a:lnTo>
                <a:lnTo>
                  <a:pt x="12361" y="14576"/>
                </a:lnTo>
                <a:lnTo>
                  <a:pt x="12215" y="14430"/>
                </a:lnTo>
                <a:lnTo>
                  <a:pt x="12045" y="14308"/>
                </a:lnTo>
                <a:lnTo>
                  <a:pt x="11972" y="14260"/>
                </a:lnTo>
                <a:lnTo>
                  <a:pt x="11874" y="14235"/>
                </a:lnTo>
                <a:lnTo>
                  <a:pt x="11777" y="14235"/>
                </a:lnTo>
                <a:lnTo>
                  <a:pt x="11704" y="14260"/>
                </a:lnTo>
                <a:lnTo>
                  <a:pt x="11680" y="14284"/>
                </a:lnTo>
                <a:lnTo>
                  <a:pt x="11680" y="14308"/>
                </a:lnTo>
                <a:lnTo>
                  <a:pt x="11704" y="14381"/>
                </a:lnTo>
                <a:lnTo>
                  <a:pt x="11728" y="14430"/>
                </a:lnTo>
                <a:lnTo>
                  <a:pt x="11850" y="14552"/>
                </a:lnTo>
                <a:lnTo>
                  <a:pt x="12020" y="14746"/>
                </a:lnTo>
                <a:lnTo>
                  <a:pt x="12191" y="14917"/>
                </a:lnTo>
                <a:lnTo>
                  <a:pt x="12337" y="15087"/>
                </a:lnTo>
                <a:lnTo>
                  <a:pt x="12434" y="15184"/>
                </a:lnTo>
                <a:lnTo>
                  <a:pt x="12531" y="15257"/>
                </a:lnTo>
                <a:lnTo>
                  <a:pt x="11947" y="15573"/>
                </a:lnTo>
                <a:lnTo>
                  <a:pt x="11680" y="15306"/>
                </a:lnTo>
                <a:lnTo>
                  <a:pt x="11436" y="15038"/>
                </a:lnTo>
                <a:lnTo>
                  <a:pt x="11193" y="14771"/>
                </a:lnTo>
                <a:lnTo>
                  <a:pt x="11071" y="14673"/>
                </a:lnTo>
                <a:lnTo>
                  <a:pt x="10901" y="14576"/>
                </a:lnTo>
                <a:lnTo>
                  <a:pt x="10877" y="14600"/>
                </a:lnTo>
                <a:lnTo>
                  <a:pt x="10877" y="14625"/>
                </a:lnTo>
                <a:lnTo>
                  <a:pt x="10925" y="14819"/>
                </a:lnTo>
                <a:lnTo>
                  <a:pt x="10998" y="14990"/>
                </a:lnTo>
                <a:lnTo>
                  <a:pt x="11096" y="15135"/>
                </a:lnTo>
                <a:lnTo>
                  <a:pt x="11217" y="15281"/>
                </a:lnTo>
                <a:lnTo>
                  <a:pt x="11388" y="15525"/>
                </a:lnTo>
                <a:lnTo>
                  <a:pt x="11582" y="15744"/>
                </a:lnTo>
                <a:lnTo>
                  <a:pt x="11096" y="15914"/>
                </a:lnTo>
                <a:lnTo>
                  <a:pt x="11071" y="15865"/>
                </a:lnTo>
                <a:lnTo>
                  <a:pt x="11023" y="15841"/>
                </a:lnTo>
                <a:lnTo>
                  <a:pt x="10731" y="15598"/>
                </a:lnTo>
                <a:lnTo>
                  <a:pt x="10439" y="15330"/>
                </a:lnTo>
                <a:lnTo>
                  <a:pt x="10293" y="15233"/>
                </a:lnTo>
                <a:lnTo>
                  <a:pt x="10147" y="15111"/>
                </a:lnTo>
                <a:lnTo>
                  <a:pt x="9976" y="15014"/>
                </a:lnTo>
                <a:lnTo>
                  <a:pt x="9806" y="14965"/>
                </a:lnTo>
                <a:lnTo>
                  <a:pt x="9782" y="14965"/>
                </a:lnTo>
                <a:lnTo>
                  <a:pt x="9782" y="14990"/>
                </a:lnTo>
                <a:lnTo>
                  <a:pt x="9976" y="15281"/>
                </a:lnTo>
                <a:lnTo>
                  <a:pt x="10220" y="15549"/>
                </a:lnTo>
                <a:lnTo>
                  <a:pt x="10463" y="15817"/>
                </a:lnTo>
                <a:lnTo>
                  <a:pt x="10585" y="15938"/>
                </a:lnTo>
                <a:lnTo>
                  <a:pt x="10731" y="16036"/>
                </a:lnTo>
                <a:lnTo>
                  <a:pt x="10122" y="16182"/>
                </a:lnTo>
                <a:lnTo>
                  <a:pt x="10074" y="16133"/>
                </a:lnTo>
                <a:lnTo>
                  <a:pt x="10001" y="16109"/>
                </a:lnTo>
                <a:lnTo>
                  <a:pt x="9903" y="16060"/>
                </a:lnTo>
                <a:lnTo>
                  <a:pt x="9830" y="16011"/>
                </a:lnTo>
                <a:lnTo>
                  <a:pt x="9684" y="15890"/>
                </a:lnTo>
                <a:lnTo>
                  <a:pt x="9587" y="15719"/>
                </a:lnTo>
                <a:lnTo>
                  <a:pt x="9465" y="15549"/>
                </a:lnTo>
                <a:lnTo>
                  <a:pt x="9368" y="15379"/>
                </a:lnTo>
                <a:lnTo>
                  <a:pt x="9246" y="15257"/>
                </a:lnTo>
                <a:lnTo>
                  <a:pt x="9125" y="15160"/>
                </a:lnTo>
                <a:lnTo>
                  <a:pt x="8954" y="15063"/>
                </a:lnTo>
                <a:lnTo>
                  <a:pt x="8930" y="15087"/>
                </a:lnTo>
                <a:lnTo>
                  <a:pt x="8979" y="15160"/>
                </a:lnTo>
                <a:lnTo>
                  <a:pt x="9027" y="15257"/>
                </a:lnTo>
                <a:lnTo>
                  <a:pt x="9076" y="15476"/>
                </a:lnTo>
                <a:lnTo>
                  <a:pt x="9173" y="15695"/>
                </a:lnTo>
                <a:lnTo>
                  <a:pt x="9295" y="15914"/>
                </a:lnTo>
                <a:lnTo>
                  <a:pt x="9417" y="16109"/>
                </a:lnTo>
                <a:lnTo>
                  <a:pt x="9587" y="16279"/>
                </a:lnTo>
                <a:lnTo>
                  <a:pt x="9222" y="16328"/>
                </a:lnTo>
                <a:lnTo>
                  <a:pt x="8857" y="16352"/>
                </a:lnTo>
                <a:lnTo>
                  <a:pt x="8857" y="16328"/>
                </a:lnTo>
                <a:lnTo>
                  <a:pt x="8808" y="16255"/>
                </a:lnTo>
                <a:lnTo>
                  <a:pt x="8760" y="16182"/>
                </a:lnTo>
                <a:lnTo>
                  <a:pt x="8638" y="16060"/>
                </a:lnTo>
                <a:lnTo>
                  <a:pt x="8516" y="15865"/>
                </a:lnTo>
                <a:lnTo>
                  <a:pt x="8419" y="15622"/>
                </a:lnTo>
                <a:lnTo>
                  <a:pt x="8346" y="15452"/>
                </a:lnTo>
                <a:lnTo>
                  <a:pt x="8273" y="15281"/>
                </a:lnTo>
                <a:lnTo>
                  <a:pt x="8224" y="15208"/>
                </a:lnTo>
                <a:lnTo>
                  <a:pt x="8151" y="15135"/>
                </a:lnTo>
                <a:lnTo>
                  <a:pt x="8078" y="15087"/>
                </a:lnTo>
                <a:lnTo>
                  <a:pt x="7981" y="15038"/>
                </a:lnTo>
                <a:lnTo>
                  <a:pt x="7957" y="15063"/>
                </a:lnTo>
                <a:lnTo>
                  <a:pt x="7932" y="15160"/>
                </a:lnTo>
                <a:lnTo>
                  <a:pt x="7957" y="15306"/>
                </a:lnTo>
                <a:lnTo>
                  <a:pt x="7981" y="15476"/>
                </a:lnTo>
                <a:lnTo>
                  <a:pt x="8005" y="15671"/>
                </a:lnTo>
                <a:lnTo>
                  <a:pt x="8078" y="15841"/>
                </a:lnTo>
                <a:lnTo>
                  <a:pt x="8151" y="16036"/>
                </a:lnTo>
                <a:lnTo>
                  <a:pt x="8249" y="16206"/>
                </a:lnTo>
                <a:lnTo>
                  <a:pt x="8346" y="16352"/>
                </a:lnTo>
                <a:lnTo>
                  <a:pt x="7835" y="16328"/>
                </a:lnTo>
                <a:lnTo>
                  <a:pt x="7762" y="16230"/>
                </a:lnTo>
                <a:lnTo>
                  <a:pt x="7689" y="16109"/>
                </a:lnTo>
                <a:lnTo>
                  <a:pt x="7640" y="15987"/>
                </a:lnTo>
                <a:lnTo>
                  <a:pt x="7567" y="15719"/>
                </a:lnTo>
                <a:lnTo>
                  <a:pt x="7446" y="15330"/>
                </a:lnTo>
                <a:lnTo>
                  <a:pt x="7373" y="15135"/>
                </a:lnTo>
                <a:lnTo>
                  <a:pt x="7300" y="15063"/>
                </a:lnTo>
                <a:lnTo>
                  <a:pt x="7227" y="14990"/>
                </a:lnTo>
                <a:lnTo>
                  <a:pt x="7178" y="14990"/>
                </a:lnTo>
                <a:lnTo>
                  <a:pt x="7154" y="15038"/>
                </a:lnTo>
                <a:lnTo>
                  <a:pt x="7129" y="15135"/>
                </a:lnTo>
                <a:lnTo>
                  <a:pt x="7129" y="15233"/>
                </a:lnTo>
                <a:lnTo>
                  <a:pt x="7154" y="15452"/>
                </a:lnTo>
                <a:lnTo>
                  <a:pt x="7202" y="15695"/>
                </a:lnTo>
                <a:lnTo>
                  <a:pt x="7275" y="15890"/>
                </a:lnTo>
                <a:lnTo>
                  <a:pt x="7324" y="16084"/>
                </a:lnTo>
                <a:lnTo>
                  <a:pt x="7397" y="16279"/>
                </a:lnTo>
                <a:lnTo>
                  <a:pt x="6740" y="16157"/>
                </a:lnTo>
                <a:lnTo>
                  <a:pt x="6691" y="15963"/>
                </a:lnTo>
                <a:lnTo>
                  <a:pt x="6618" y="15792"/>
                </a:lnTo>
                <a:lnTo>
                  <a:pt x="6521" y="15598"/>
                </a:lnTo>
                <a:lnTo>
                  <a:pt x="6472" y="15427"/>
                </a:lnTo>
                <a:lnTo>
                  <a:pt x="6399" y="15135"/>
                </a:lnTo>
                <a:lnTo>
                  <a:pt x="6351" y="14990"/>
                </a:lnTo>
                <a:lnTo>
                  <a:pt x="6278" y="14892"/>
                </a:lnTo>
                <a:lnTo>
                  <a:pt x="6253" y="14868"/>
                </a:lnTo>
                <a:lnTo>
                  <a:pt x="6205" y="14917"/>
                </a:lnTo>
                <a:lnTo>
                  <a:pt x="6156" y="14941"/>
                </a:lnTo>
                <a:lnTo>
                  <a:pt x="6107" y="15063"/>
                </a:lnTo>
                <a:lnTo>
                  <a:pt x="6083" y="15208"/>
                </a:lnTo>
                <a:lnTo>
                  <a:pt x="6107" y="15354"/>
                </a:lnTo>
                <a:lnTo>
                  <a:pt x="6156" y="15549"/>
                </a:lnTo>
                <a:lnTo>
                  <a:pt x="6205" y="15719"/>
                </a:lnTo>
                <a:lnTo>
                  <a:pt x="6326" y="16060"/>
                </a:lnTo>
                <a:lnTo>
                  <a:pt x="6326" y="16060"/>
                </a:lnTo>
                <a:lnTo>
                  <a:pt x="5742" y="15865"/>
                </a:lnTo>
                <a:lnTo>
                  <a:pt x="5742" y="15792"/>
                </a:lnTo>
                <a:lnTo>
                  <a:pt x="5694" y="15719"/>
                </a:lnTo>
                <a:lnTo>
                  <a:pt x="5621" y="15622"/>
                </a:lnTo>
                <a:lnTo>
                  <a:pt x="5572" y="15549"/>
                </a:lnTo>
                <a:lnTo>
                  <a:pt x="5523" y="15379"/>
                </a:lnTo>
                <a:lnTo>
                  <a:pt x="5450" y="15014"/>
                </a:lnTo>
                <a:lnTo>
                  <a:pt x="5377" y="14819"/>
                </a:lnTo>
                <a:lnTo>
                  <a:pt x="5329" y="14698"/>
                </a:lnTo>
                <a:lnTo>
                  <a:pt x="5280" y="14673"/>
                </a:lnTo>
                <a:lnTo>
                  <a:pt x="5231" y="14698"/>
                </a:lnTo>
                <a:lnTo>
                  <a:pt x="5183" y="14746"/>
                </a:lnTo>
                <a:lnTo>
                  <a:pt x="5158" y="14795"/>
                </a:lnTo>
                <a:lnTo>
                  <a:pt x="5110" y="14941"/>
                </a:lnTo>
                <a:lnTo>
                  <a:pt x="5110" y="15111"/>
                </a:lnTo>
                <a:lnTo>
                  <a:pt x="5110" y="15257"/>
                </a:lnTo>
                <a:lnTo>
                  <a:pt x="5134" y="15452"/>
                </a:lnTo>
                <a:lnTo>
                  <a:pt x="5207" y="15646"/>
                </a:lnTo>
                <a:lnTo>
                  <a:pt x="5207" y="15646"/>
                </a:lnTo>
                <a:lnTo>
                  <a:pt x="4769" y="15452"/>
                </a:lnTo>
                <a:lnTo>
                  <a:pt x="4721" y="15233"/>
                </a:lnTo>
                <a:lnTo>
                  <a:pt x="4672" y="15014"/>
                </a:lnTo>
                <a:lnTo>
                  <a:pt x="4623" y="14771"/>
                </a:lnTo>
                <a:lnTo>
                  <a:pt x="4599" y="14503"/>
                </a:lnTo>
                <a:lnTo>
                  <a:pt x="4575" y="14479"/>
                </a:lnTo>
                <a:lnTo>
                  <a:pt x="4502" y="14479"/>
                </a:lnTo>
                <a:lnTo>
                  <a:pt x="4453" y="14552"/>
                </a:lnTo>
                <a:lnTo>
                  <a:pt x="4404" y="14649"/>
                </a:lnTo>
                <a:lnTo>
                  <a:pt x="4380" y="14819"/>
                </a:lnTo>
                <a:lnTo>
                  <a:pt x="4356" y="15038"/>
                </a:lnTo>
                <a:lnTo>
                  <a:pt x="4380" y="15257"/>
                </a:lnTo>
                <a:lnTo>
                  <a:pt x="4112" y="15111"/>
                </a:lnTo>
                <a:lnTo>
                  <a:pt x="4112" y="15063"/>
                </a:lnTo>
                <a:lnTo>
                  <a:pt x="4088" y="14990"/>
                </a:lnTo>
                <a:lnTo>
                  <a:pt x="4064" y="14892"/>
                </a:lnTo>
                <a:lnTo>
                  <a:pt x="4039" y="14795"/>
                </a:lnTo>
                <a:lnTo>
                  <a:pt x="4039" y="14552"/>
                </a:lnTo>
                <a:lnTo>
                  <a:pt x="4039" y="14333"/>
                </a:lnTo>
                <a:lnTo>
                  <a:pt x="4015" y="14235"/>
                </a:lnTo>
                <a:lnTo>
                  <a:pt x="3966" y="14138"/>
                </a:lnTo>
                <a:lnTo>
                  <a:pt x="3942" y="14114"/>
                </a:lnTo>
                <a:lnTo>
                  <a:pt x="3893" y="14114"/>
                </a:lnTo>
                <a:lnTo>
                  <a:pt x="3796" y="14235"/>
                </a:lnTo>
                <a:lnTo>
                  <a:pt x="3747" y="14381"/>
                </a:lnTo>
                <a:lnTo>
                  <a:pt x="3723" y="14527"/>
                </a:lnTo>
                <a:lnTo>
                  <a:pt x="3723" y="14649"/>
                </a:lnTo>
                <a:lnTo>
                  <a:pt x="3723" y="14868"/>
                </a:lnTo>
                <a:lnTo>
                  <a:pt x="3382" y="14649"/>
                </a:lnTo>
                <a:lnTo>
                  <a:pt x="3407" y="14600"/>
                </a:lnTo>
                <a:lnTo>
                  <a:pt x="3407" y="14503"/>
                </a:lnTo>
                <a:lnTo>
                  <a:pt x="3407" y="14406"/>
                </a:lnTo>
                <a:lnTo>
                  <a:pt x="3382" y="14211"/>
                </a:lnTo>
                <a:lnTo>
                  <a:pt x="3382" y="14065"/>
                </a:lnTo>
                <a:lnTo>
                  <a:pt x="3358" y="13968"/>
                </a:lnTo>
                <a:lnTo>
                  <a:pt x="3334" y="13919"/>
                </a:lnTo>
                <a:lnTo>
                  <a:pt x="3309" y="13870"/>
                </a:lnTo>
                <a:lnTo>
                  <a:pt x="3261" y="13870"/>
                </a:lnTo>
                <a:lnTo>
                  <a:pt x="3188" y="13919"/>
                </a:lnTo>
                <a:lnTo>
                  <a:pt x="3139" y="13992"/>
                </a:lnTo>
                <a:lnTo>
                  <a:pt x="3115" y="14089"/>
                </a:lnTo>
                <a:lnTo>
                  <a:pt x="3090" y="14187"/>
                </a:lnTo>
                <a:lnTo>
                  <a:pt x="3066" y="14406"/>
                </a:lnTo>
                <a:lnTo>
                  <a:pt x="2725" y="14114"/>
                </a:lnTo>
                <a:lnTo>
                  <a:pt x="2750" y="14041"/>
                </a:lnTo>
                <a:lnTo>
                  <a:pt x="2725" y="13919"/>
                </a:lnTo>
                <a:lnTo>
                  <a:pt x="2701" y="13797"/>
                </a:lnTo>
                <a:lnTo>
                  <a:pt x="2725" y="13627"/>
                </a:lnTo>
                <a:lnTo>
                  <a:pt x="2725" y="13481"/>
                </a:lnTo>
                <a:lnTo>
                  <a:pt x="2701" y="13408"/>
                </a:lnTo>
                <a:lnTo>
                  <a:pt x="2652" y="13384"/>
                </a:lnTo>
                <a:lnTo>
                  <a:pt x="2579" y="13384"/>
                </a:lnTo>
                <a:lnTo>
                  <a:pt x="2506" y="13432"/>
                </a:lnTo>
                <a:lnTo>
                  <a:pt x="2433" y="13578"/>
                </a:lnTo>
                <a:lnTo>
                  <a:pt x="2385" y="13773"/>
                </a:lnTo>
                <a:lnTo>
                  <a:pt x="2117" y="13505"/>
                </a:lnTo>
                <a:lnTo>
                  <a:pt x="2117" y="13481"/>
                </a:lnTo>
                <a:lnTo>
                  <a:pt x="2166" y="13432"/>
                </a:lnTo>
                <a:lnTo>
                  <a:pt x="2190" y="13359"/>
                </a:lnTo>
                <a:lnTo>
                  <a:pt x="2214" y="13213"/>
                </a:lnTo>
                <a:lnTo>
                  <a:pt x="2214" y="13116"/>
                </a:lnTo>
                <a:lnTo>
                  <a:pt x="2190" y="13019"/>
                </a:lnTo>
                <a:lnTo>
                  <a:pt x="2166" y="12970"/>
                </a:lnTo>
                <a:lnTo>
                  <a:pt x="2093" y="12921"/>
                </a:lnTo>
                <a:lnTo>
                  <a:pt x="2020" y="12946"/>
                </a:lnTo>
                <a:lnTo>
                  <a:pt x="1971" y="12994"/>
                </a:lnTo>
                <a:lnTo>
                  <a:pt x="1922" y="13067"/>
                </a:lnTo>
                <a:lnTo>
                  <a:pt x="1898" y="13165"/>
                </a:lnTo>
                <a:lnTo>
                  <a:pt x="1874" y="13213"/>
                </a:lnTo>
                <a:lnTo>
                  <a:pt x="1533" y="12751"/>
                </a:lnTo>
                <a:lnTo>
                  <a:pt x="1217" y="12264"/>
                </a:lnTo>
                <a:lnTo>
                  <a:pt x="925" y="11753"/>
                </a:lnTo>
                <a:lnTo>
                  <a:pt x="657" y="11218"/>
                </a:lnTo>
                <a:lnTo>
                  <a:pt x="827" y="11340"/>
                </a:lnTo>
                <a:lnTo>
                  <a:pt x="998" y="11461"/>
                </a:lnTo>
                <a:lnTo>
                  <a:pt x="1363" y="11680"/>
                </a:lnTo>
                <a:lnTo>
                  <a:pt x="1728" y="11875"/>
                </a:lnTo>
                <a:lnTo>
                  <a:pt x="2044" y="12021"/>
                </a:lnTo>
                <a:lnTo>
                  <a:pt x="2409" y="12167"/>
                </a:lnTo>
                <a:lnTo>
                  <a:pt x="2798" y="12289"/>
                </a:lnTo>
                <a:lnTo>
                  <a:pt x="3188" y="12410"/>
                </a:lnTo>
                <a:lnTo>
                  <a:pt x="3577" y="12483"/>
                </a:lnTo>
                <a:lnTo>
                  <a:pt x="3966" y="12556"/>
                </a:lnTo>
                <a:lnTo>
                  <a:pt x="4380" y="12581"/>
                </a:lnTo>
                <a:lnTo>
                  <a:pt x="4769" y="12605"/>
                </a:lnTo>
                <a:lnTo>
                  <a:pt x="5183" y="12629"/>
                </a:lnTo>
                <a:lnTo>
                  <a:pt x="5572" y="12605"/>
                </a:lnTo>
                <a:lnTo>
                  <a:pt x="5961" y="12581"/>
                </a:lnTo>
                <a:lnTo>
                  <a:pt x="6351" y="12508"/>
                </a:lnTo>
                <a:lnTo>
                  <a:pt x="6716" y="12435"/>
                </a:lnTo>
                <a:lnTo>
                  <a:pt x="7105" y="12337"/>
                </a:lnTo>
                <a:lnTo>
                  <a:pt x="7494" y="12216"/>
                </a:lnTo>
                <a:lnTo>
                  <a:pt x="7859" y="12094"/>
                </a:lnTo>
                <a:lnTo>
                  <a:pt x="8224" y="11924"/>
                </a:lnTo>
                <a:lnTo>
                  <a:pt x="8565" y="11753"/>
                </a:lnTo>
                <a:lnTo>
                  <a:pt x="8930" y="11559"/>
                </a:lnTo>
                <a:lnTo>
                  <a:pt x="9271" y="11364"/>
                </a:lnTo>
                <a:lnTo>
                  <a:pt x="9587" y="11145"/>
                </a:lnTo>
                <a:lnTo>
                  <a:pt x="9903" y="10902"/>
                </a:lnTo>
                <a:lnTo>
                  <a:pt x="10195" y="10658"/>
                </a:lnTo>
                <a:lnTo>
                  <a:pt x="10487" y="10391"/>
                </a:lnTo>
                <a:lnTo>
                  <a:pt x="10755" y="10123"/>
                </a:lnTo>
                <a:lnTo>
                  <a:pt x="11023" y="9831"/>
                </a:lnTo>
                <a:lnTo>
                  <a:pt x="11242" y="9539"/>
                </a:lnTo>
                <a:lnTo>
                  <a:pt x="11461" y="9247"/>
                </a:lnTo>
                <a:lnTo>
                  <a:pt x="11655" y="8931"/>
                </a:lnTo>
                <a:lnTo>
                  <a:pt x="11850" y="8590"/>
                </a:lnTo>
                <a:lnTo>
                  <a:pt x="11996" y="8249"/>
                </a:lnTo>
                <a:lnTo>
                  <a:pt x="12142" y="7884"/>
                </a:lnTo>
                <a:lnTo>
                  <a:pt x="12288" y="7519"/>
                </a:lnTo>
                <a:lnTo>
                  <a:pt x="12385" y="7154"/>
                </a:lnTo>
                <a:lnTo>
                  <a:pt x="12483" y="6790"/>
                </a:lnTo>
                <a:lnTo>
                  <a:pt x="12556" y="6425"/>
                </a:lnTo>
                <a:lnTo>
                  <a:pt x="12629" y="6035"/>
                </a:lnTo>
                <a:lnTo>
                  <a:pt x="12653" y="5670"/>
                </a:lnTo>
                <a:lnTo>
                  <a:pt x="12677" y="5281"/>
                </a:lnTo>
                <a:lnTo>
                  <a:pt x="12677" y="4916"/>
                </a:lnTo>
                <a:lnTo>
                  <a:pt x="12677" y="4551"/>
                </a:lnTo>
                <a:lnTo>
                  <a:pt x="12629" y="4210"/>
                </a:lnTo>
                <a:lnTo>
                  <a:pt x="12580" y="3870"/>
                </a:lnTo>
                <a:lnTo>
                  <a:pt x="12483" y="3529"/>
                </a:lnTo>
                <a:lnTo>
                  <a:pt x="12385" y="3213"/>
                </a:lnTo>
                <a:lnTo>
                  <a:pt x="12142" y="2580"/>
                </a:lnTo>
                <a:lnTo>
                  <a:pt x="11874" y="1947"/>
                </a:lnTo>
                <a:lnTo>
                  <a:pt x="11558" y="1242"/>
                </a:lnTo>
                <a:lnTo>
                  <a:pt x="11388" y="877"/>
                </a:lnTo>
                <a:lnTo>
                  <a:pt x="11169" y="536"/>
                </a:lnTo>
                <a:close/>
                <a:moveTo>
                  <a:pt x="10706" y="1"/>
                </a:moveTo>
                <a:lnTo>
                  <a:pt x="10609" y="25"/>
                </a:lnTo>
                <a:lnTo>
                  <a:pt x="10560" y="49"/>
                </a:lnTo>
                <a:lnTo>
                  <a:pt x="10512" y="98"/>
                </a:lnTo>
                <a:lnTo>
                  <a:pt x="10487" y="171"/>
                </a:lnTo>
                <a:lnTo>
                  <a:pt x="10463" y="195"/>
                </a:lnTo>
                <a:lnTo>
                  <a:pt x="10414" y="268"/>
                </a:lnTo>
                <a:lnTo>
                  <a:pt x="10414" y="317"/>
                </a:lnTo>
                <a:lnTo>
                  <a:pt x="10414" y="390"/>
                </a:lnTo>
                <a:lnTo>
                  <a:pt x="10439" y="439"/>
                </a:lnTo>
                <a:lnTo>
                  <a:pt x="10487" y="487"/>
                </a:lnTo>
                <a:lnTo>
                  <a:pt x="10536" y="512"/>
                </a:lnTo>
                <a:lnTo>
                  <a:pt x="10585" y="536"/>
                </a:lnTo>
                <a:lnTo>
                  <a:pt x="10658" y="536"/>
                </a:lnTo>
                <a:lnTo>
                  <a:pt x="10779" y="682"/>
                </a:lnTo>
                <a:lnTo>
                  <a:pt x="10925" y="852"/>
                </a:lnTo>
                <a:lnTo>
                  <a:pt x="11023" y="1047"/>
                </a:lnTo>
                <a:lnTo>
                  <a:pt x="11144" y="1266"/>
                </a:lnTo>
                <a:lnTo>
                  <a:pt x="11315" y="1680"/>
                </a:lnTo>
                <a:lnTo>
                  <a:pt x="11485" y="2045"/>
                </a:lnTo>
                <a:lnTo>
                  <a:pt x="11728" y="2604"/>
                </a:lnTo>
                <a:lnTo>
                  <a:pt x="11947" y="3188"/>
                </a:lnTo>
                <a:lnTo>
                  <a:pt x="12045" y="3480"/>
                </a:lnTo>
                <a:lnTo>
                  <a:pt x="12142" y="3772"/>
                </a:lnTo>
                <a:lnTo>
                  <a:pt x="12215" y="4064"/>
                </a:lnTo>
                <a:lnTo>
                  <a:pt x="12264" y="4381"/>
                </a:lnTo>
                <a:lnTo>
                  <a:pt x="12288" y="4721"/>
                </a:lnTo>
                <a:lnTo>
                  <a:pt x="12288" y="5062"/>
                </a:lnTo>
                <a:lnTo>
                  <a:pt x="12288" y="5403"/>
                </a:lnTo>
                <a:lnTo>
                  <a:pt x="12264" y="5768"/>
                </a:lnTo>
                <a:lnTo>
                  <a:pt x="12215" y="6108"/>
                </a:lnTo>
                <a:lnTo>
                  <a:pt x="12166" y="6473"/>
                </a:lnTo>
                <a:lnTo>
                  <a:pt x="12069" y="6814"/>
                </a:lnTo>
                <a:lnTo>
                  <a:pt x="11996" y="7154"/>
                </a:lnTo>
                <a:lnTo>
                  <a:pt x="11874" y="7495"/>
                </a:lnTo>
                <a:lnTo>
                  <a:pt x="11753" y="7836"/>
                </a:lnTo>
                <a:lnTo>
                  <a:pt x="11607" y="8152"/>
                </a:lnTo>
                <a:lnTo>
                  <a:pt x="11461" y="8493"/>
                </a:lnTo>
                <a:lnTo>
                  <a:pt x="11290" y="8785"/>
                </a:lnTo>
                <a:lnTo>
                  <a:pt x="11096" y="9077"/>
                </a:lnTo>
                <a:lnTo>
                  <a:pt x="10901" y="9369"/>
                </a:lnTo>
                <a:lnTo>
                  <a:pt x="10682" y="9636"/>
                </a:lnTo>
                <a:lnTo>
                  <a:pt x="10463" y="9880"/>
                </a:lnTo>
                <a:lnTo>
                  <a:pt x="10220" y="10123"/>
                </a:lnTo>
                <a:lnTo>
                  <a:pt x="9952" y="10342"/>
                </a:lnTo>
                <a:lnTo>
                  <a:pt x="9684" y="10537"/>
                </a:lnTo>
                <a:lnTo>
                  <a:pt x="9125" y="10902"/>
                </a:lnTo>
                <a:lnTo>
                  <a:pt x="8516" y="11218"/>
                </a:lnTo>
                <a:lnTo>
                  <a:pt x="7884" y="11534"/>
                </a:lnTo>
                <a:lnTo>
                  <a:pt x="7543" y="11680"/>
                </a:lnTo>
                <a:lnTo>
                  <a:pt x="7202" y="11802"/>
                </a:lnTo>
                <a:lnTo>
                  <a:pt x="6862" y="11899"/>
                </a:lnTo>
                <a:lnTo>
                  <a:pt x="6521" y="11997"/>
                </a:lnTo>
                <a:lnTo>
                  <a:pt x="6156" y="12045"/>
                </a:lnTo>
                <a:lnTo>
                  <a:pt x="5791" y="12118"/>
                </a:lnTo>
                <a:lnTo>
                  <a:pt x="5426" y="12143"/>
                </a:lnTo>
                <a:lnTo>
                  <a:pt x="4696" y="12143"/>
                </a:lnTo>
                <a:lnTo>
                  <a:pt x="4331" y="12094"/>
                </a:lnTo>
                <a:lnTo>
                  <a:pt x="3966" y="12045"/>
                </a:lnTo>
                <a:lnTo>
                  <a:pt x="3601" y="11997"/>
                </a:lnTo>
                <a:lnTo>
                  <a:pt x="2896" y="11826"/>
                </a:lnTo>
                <a:lnTo>
                  <a:pt x="2555" y="11729"/>
                </a:lnTo>
                <a:lnTo>
                  <a:pt x="2239" y="11607"/>
                </a:lnTo>
                <a:lnTo>
                  <a:pt x="1922" y="11461"/>
                </a:lnTo>
                <a:lnTo>
                  <a:pt x="1630" y="11291"/>
                </a:lnTo>
                <a:lnTo>
                  <a:pt x="1338" y="11145"/>
                </a:lnTo>
                <a:lnTo>
                  <a:pt x="998" y="10950"/>
                </a:lnTo>
                <a:lnTo>
                  <a:pt x="852" y="10829"/>
                </a:lnTo>
                <a:lnTo>
                  <a:pt x="730" y="10707"/>
                </a:lnTo>
                <a:lnTo>
                  <a:pt x="633" y="10585"/>
                </a:lnTo>
                <a:lnTo>
                  <a:pt x="584" y="10415"/>
                </a:lnTo>
                <a:lnTo>
                  <a:pt x="560" y="10366"/>
                </a:lnTo>
                <a:lnTo>
                  <a:pt x="535" y="10342"/>
                </a:lnTo>
                <a:lnTo>
                  <a:pt x="462" y="10318"/>
                </a:lnTo>
                <a:lnTo>
                  <a:pt x="365" y="10342"/>
                </a:lnTo>
                <a:lnTo>
                  <a:pt x="316" y="10391"/>
                </a:lnTo>
                <a:lnTo>
                  <a:pt x="243" y="10366"/>
                </a:lnTo>
                <a:lnTo>
                  <a:pt x="146" y="10391"/>
                </a:lnTo>
                <a:lnTo>
                  <a:pt x="73" y="10439"/>
                </a:lnTo>
                <a:lnTo>
                  <a:pt x="0" y="10512"/>
                </a:lnTo>
                <a:lnTo>
                  <a:pt x="0" y="10561"/>
                </a:lnTo>
                <a:lnTo>
                  <a:pt x="0" y="10610"/>
                </a:lnTo>
                <a:lnTo>
                  <a:pt x="146" y="11048"/>
                </a:lnTo>
                <a:lnTo>
                  <a:pt x="316" y="11461"/>
                </a:lnTo>
                <a:lnTo>
                  <a:pt x="487" y="11875"/>
                </a:lnTo>
                <a:lnTo>
                  <a:pt x="681" y="12264"/>
                </a:lnTo>
                <a:lnTo>
                  <a:pt x="900" y="12629"/>
                </a:lnTo>
                <a:lnTo>
                  <a:pt x="1144" y="12994"/>
                </a:lnTo>
                <a:lnTo>
                  <a:pt x="1411" y="13359"/>
                </a:lnTo>
                <a:lnTo>
                  <a:pt x="1679" y="13676"/>
                </a:lnTo>
                <a:lnTo>
                  <a:pt x="1971" y="13992"/>
                </a:lnTo>
                <a:lnTo>
                  <a:pt x="2263" y="14308"/>
                </a:lnTo>
                <a:lnTo>
                  <a:pt x="2604" y="14600"/>
                </a:lnTo>
                <a:lnTo>
                  <a:pt x="2920" y="14868"/>
                </a:lnTo>
                <a:lnTo>
                  <a:pt x="3285" y="15135"/>
                </a:lnTo>
                <a:lnTo>
                  <a:pt x="3650" y="15379"/>
                </a:lnTo>
                <a:lnTo>
                  <a:pt x="4039" y="15598"/>
                </a:lnTo>
                <a:lnTo>
                  <a:pt x="4429" y="15817"/>
                </a:lnTo>
                <a:lnTo>
                  <a:pt x="4866" y="16036"/>
                </a:lnTo>
                <a:lnTo>
                  <a:pt x="5280" y="16230"/>
                </a:lnTo>
                <a:lnTo>
                  <a:pt x="5718" y="16376"/>
                </a:lnTo>
                <a:lnTo>
                  <a:pt x="6156" y="16522"/>
                </a:lnTo>
                <a:lnTo>
                  <a:pt x="6618" y="16644"/>
                </a:lnTo>
                <a:lnTo>
                  <a:pt x="7056" y="16717"/>
                </a:lnTo>
                <a:lnTo>
                  <a:pt x="7494" y="16790"/>
                </a:lnTo>
                <a:lnTo>
                  <a:pt x="7957" y="16839"/>
                </a:lnTo>
                <a:lnTo>
                  <a:pt x="8857" y="16839"/>
                </a:lnTo>
                <a:lnTo>
                  <a:pt x="9319" y="16814"/>
                </a:lnTo>
                <a:lnTo>
                  <a:pt x="9757" y="16741"/>
                </a:lnTo>
                <a:lnTo>
                  <a:pt x="10220" y="16668"/>
                </a:lnTo>
                <a:lnTo>
                  <a:pt x="10658" y="16571"/>
                </a:lnTo>
                <a:lnTo>
                  <a:pt x="11120" y="16425"/>
                </a:lnTo>
                <a:lnTo>
                  <a:pt x="11558" y="16279"/>
                </a:lnTo>
                <a:lnTo>
                  <a:pt x="11923" y="16133"/>
                </a:lnTo>
                <a:lnTo>
                  <a:pt x="12264" y="15987"/>
                </a:lnTo>
                <a:lnTo>
                  <a:pt x="12604" y="15817"/>
                </a:lnTo>
                <a:lnTo>
                  <a:pt x="12920" y="15622"/>
                </a:lnTo>
                <a:lnTo>
                  <a:pt x="13237" y="15427"/>
                </a:lnTo>
                <a:lnTo>
                  <a:pt x="13553" y="15208"/>
                </a:lnTo>
                <a:lnTo>
                  <a:pt x="13845" y="14990"/>
                </a:lnTo>
                <a:lnTo>
                  <a:pt x="14137" y="14746"/>
                </a:lnTo>
                <a:lnTo>
                  <a:pt x="14405" y="14479"/>
                </a:lnTo>
                <a:lnTo>
                  <a:pt x="14672" y="14211"/>
                </a:lnTo>
                <a:lnTo>
                  <a:pt x="14940" y="13943"/>
                </a:lnTo>
                <a:lnTo>
                  <a:pt x="15183" y="13651"/>
                </a:lnTo>
                <a:lnTo>
                  <a:pt x="15402" y="13359"/>
                </a:lnTo>
                <a:lnTo>
                  <a:pt x="15621" y="13043"/>
                </a:lnTo>
                <a:lnTo>
                  <a:pt x="15840" y="12727"/>
                </a:lnTo>
                <a:lnTo>
                  <a:pt x="16035" y="12410"/>
                </a:lnTo>
                <a:lnTo>
                  <a:pt x="16205" y="12070"/>
                </a:lnTo>
                <a:lnTo>
                  <a:pt x="16376" y="11705"/>
                </a:lnTo>
                <a:lnTo>
                  <a:pt x="16546" y="11340"/>
                </a:lnTo>
                <a:lnTo>
                  <a:pt x="16668" y="10975"/>
                </a:lnTo>
                <a:lnTo>
                  <a:pt x="16911" y="10220"/>
                </a:lnTo>
                <a:lnTo>
                  <a:pt x="17106" y="9466"/>
                </a:lnTo>
                <a:lnTo>
                  <a:pt x="17154" y="9101"/>
                </a:lnTo>
                <a:lnTo>
                  <a:pt x="17179" y="8663"/>
                </a:lnTo>
                <a:lnTo>
                  <a:pt x="17179" y="8176"/>
                </a:lnTo>
                <a:lnTo>
                  <a:pt x="17179" y="7665"/>
                </a:lnTo>
                <a:lnTo>
                  <a:pt x="17106" y="6717"/>
                </a:lnTo>
                <a:lnTo>
                  <a:pt x="17057" y="6352"/>
                </a:lnTo>
                <a:lnTo>
                  <a:pt x="17008" y="6108"/>
                </a:lnTo>
                <a:lnTo>
                  <a:pt x="16814" y="5524"/>
                </a:lnTo>
                <a:lnTo>
                  <a:pt x="16619" y="4965"/>
                </a:lnTo>
                <a:lnTo>
                  <a:pt x="16376" y="4429"/>
                </a:lnTo>
                <a:lnTo>
                  <a:pt x="16108" y="3918"/>
                </a:lnTo>
                <a:lnTo>
                  <a:pt x="15816" y="3432"/>
                </a:lnTo>
                <a:lnTo>
                  <a:pt x="15475" y="2969"/>
                </a:lnTo>
                <a:lnTo>
                  <a:pt x="15110" y="2507"/>
                </a:lnTo>
                <a:lnTo>
                  <a:pt x="14697" y="2093"/>
                </a:lnTo>
                <a:lnTo>
                  <a:pt x="14283" y="1704"/>
                </a:lnTo>
                <a:lnTo>
                  <a:pt x="13845" y="1363"/>
                </a:lnTo>
                <a:lnTo>
                  <a:pt x="13358" y="1023"/>
                </a:lnTo>
                <a:lnTo>
                  <a:pt x="12872" y="706"/>
                </a:lnTo>
                <a:lnTo>
                  <a:pt x="12361" y="439"/>
                </a:lnTo>
                <a:lnTo>
                  <a:pt x="12093" y="341"/>
                </a:lnTo>
                <a:lnTo>
                  <a:pt x="11826" y="244"/>
                </a:lnTo>
                <a:lnTo>
                  <a:pt x="11558" y="147"/>
                </a:lnTo>
                <a:lnTo>
                  <a:pt x="11266" y="98"/>
                </a:lnTo>
                <a:lnTo>
                  <a:pt x="10998" y="49"/>
                </a:lnTo>
                <a:lnTo>
                  <a:pt x="1070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292" name="Google Shape;292;p38"/>
          <p:cNvSpPr/>
          <p:nvPr/>
        </p:nvSpPr>
        <p:spPr>
          <a:xfrm>
            <a:off x="1285852" y="500048"/>
            <a:ext cx="1357322" cy="1214446"/>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299" name="Google Shape;299;p38"/>
          <p:cNvSpPr/>
          <p:nvPr/>
        </p:nvSpPr>
        <p:spPr>
          <a:xfrm>
            <a:off x="2428860" y="2214560"/>
            <a:ext cx="414283" cy="388210"/>
          </a:xfrm>
          <a:custGeom>
            <a:avLst/>
            <a:gdLst/>
            <a:ahLst/>
            <a:cxnLst/>
            <a:rect l="l" t="t" r="r" b="b"/>
            <a:pathLst>
              <a:path w="18956" h="17763" extrusionOk="0">
                <a:moveTo>
                  <a:pt x="17592" y="6229"/>
                </a:moveTo>
                <a:lnTo>
                  <a:pt x="17836" y="6375"/>
                </a:lnTo>
                <a:lnTo>
                  <a:pt x="17957" y="6473"/>
                </a:lnTo>
                <a:lnTo>
                  <a:pt x="18079" y="6570"/>
                </a:lnTo>
                <a:lnTo>
                  <a:pt x="17933" y="6619"/>
                </a:lnTo>
                <a:lnTo>
                  <a:pt x="17811" y="6667"/>
                </a:lnTo>
                <a:lnTo>
                  <a:pt x="17617" y="6789"/>
                </a:lnTo>
                <a:lnTo>
                  <a:pt x="17592" y="6229"/>
                </a:lnTo>
                <a:close/>
                <a:moveTo>
                  <a:pt x="18225" y="6765"/>
                </a:moveTo>
                <a:lnTo>
                  <a:pt x="18298" y="6911"/>
                </a:lnTo>
                <a:lnTo>
                  <a:pt x="18128" y="6935"/>
                </a:lnTo>
                <a:lnTo>
                  <a:pt x="17957" y="7008"/>
                </a:lnTo>
                <a:lnTo>
                  <a:pt x="17787" y="7081"/>
                </a:lnTo>
                <a:lnTo>
                  <a:pt x="17617" y="7203"/>
                </a:lnTo>
                <a:lnTo>
                  <a:pt x="17617" y="6984"/>
                </a:lnTo>
                <a:lnTo>
                  <a:pt x="17909" y="6862"/>
                </a:lnTo>
                <a:lnTo>
                  <a:pt x="18079" y="6813"/>
                </a:lnTo>
                <a:lnTo>
                  <a:pt x="18225" y="6765"/>
                </a:lnTo>
                <a:close/>
                <a:moveTo>
                  <a:pt x="18371" y="7203"/>
                </a:moveTo>
                <a:lnTo>
                  <a:pt x="18395" y="7397"/>
                </a:lnTo>
                <a:lnTo>
                  <a:pt x="18225" y="7470"/>
                </a:lnTo>
                <a:lnTo>
                  <a:pt x="18079" y="7543"/>
                </a:lnTo>
                <a:lnTo>
                  <a:pt x="17860" y="7689"/>
                </a:lnTo>
                <a:lnTo>
                  <a:pt x="17641" y="7835"/>
                </a:lnTo>
                <a:lnTo>
                  <a:pt x="17641" y="7738"/>
                </a:lnTo>
                <a:lnTo>
                  <a:pt x="17617" y="7470"/>
                </a:lnTo>
                <a:lnTo>
                  <a:pt x="17787" y="7397"/>
                </a:lnTo>
                <a:lnTo>
                  <a:pt x="18347" y="7227"/>
                </a:lnTo>
                <a:lnTo>
                  <a:pt x="18371" y="7203"/>
                </a:lnTo>
                <a:close/>
                <a:moveTo>
                  <a:pt x="18420" y="7689"/>
                </a:moveTo>
                <a:lnTo>
                  <a:pt x="18420" y="7835"/>
                </a:lnTo>
                <a:lnTo>
                  <a:pt x="18420" y="7908"/>
                </a:lnTo>
                <a:lnTo>
                  <a:pt x="18225" y="7981"/>
                </a:lnTo>
                <a:lnTo>
                  <a:pt x="18006" y="8103"/>
                </a:lnTo>
                <a:lnTo>
                  <a:pt x="17811" y="8249"/>
                </a:lnTo>
                <a:lnTo>
                  <a:pt x="17641" y="8395"/>
                </a:lnTo>
                <a:lnTo>
                  <a:pt x="17641" y="8006"/>
                </a:lnTo>
                <a:lnTo>
                  <a:pt x="17860" y="7933"/>
                </a:lnTo>
                <a:lnTo>
                  <a:pt x="18079" y="7835"/>
                </a:lnTo>
                <a:lnTo>
                  <a:pt x="18420" y="7689"/>
                </a:lnTo>
                <a:close/>
                <a:moveTo>
                  <a:pt x="18420" y="8200"/>
                </a:moveTo>
                <a:lnTo>
                  <a:pt x="18395" y="8468"/>
                </a:lnTo>
                <a:lnTo>
                  <a:pt x="18322" y="8492"/>
                </a:lnTo>
                <a:lnTo>
                  <a:pt x="18249" y="8517"/>
                </a:lnTo>
                <a:lnTo>
                  <a:pt x="18103" y="8614"/>
                </a:lnTo>
                <a:lnTo>
                  <a:pt x="17884" y="8736"/>
                </a:lnTo>
                <a:lnTo>
                  <a:pt x="17665" y="8833"/>
                </a:lnTo>
                <a:lnTo>
                  <a:pt x="17665" y="8565"/>
                </a:lnTo>
                <a:lnTo>
                  <a:pt x="17860" y="8517"/>
                </a:lnTo>
                <a:lnTo>
                  <a:pt x="18055" y="8419"/>
                </a:lnTo>
                <a:lnTo>
                  <a:pt x="18225" y="8298"/>
                </a:lnTo>
                <a:lnTo>
                  <a:pt x="18420" y="8200"/>
                </a:lnTo>
                <a:close/>
                <a:moveTo>
                  <a:pt x="18298" y="8784"/>
                </a:moveTo>
                <a:lnTo>
                  <a:pt x="18201" y="8979"/>
                </a:lnTo>
                <a:lnTo>
                  <a:pt x="18079" y="9174"/>
                </a:lnTo>
                <a:lnTo>
                  <a:pt x="17884" y="9344"/>
                </a:lnTo>
                <a:lnTo>
                  <a:pt x="17690" y="9514"/>
                </a:lnTo>
                <a:lnTo>
                  <a:pt x="17665" y="8955"/>
                </a:lnTo>
                <a:lnTo>
                  <a:pt x="17860" y="8930"/>
                </a:lnTo>
                <a:lnTo>
                  <a:pt x="18079" y="8857"/>
                </a:lnTo>
                <a:lnTo>
                  <a:pt x="18298" y="8784"/>
                </a:lnTo>
                <a:close/>
                <a:moveTo>
                  <a:pt x="2969" y="5061"/>
                </a:moveTo>
                <a:lnTo>
                  <a:pt x="3674" y="5086"/>
                </a:lnTo>
                <a:lnTo>
                  <a:pt x="4380" y="5086"/>
                </a:lnTo>
                <a:lnTo>
                  <a:pt x="4331" y="5305"/>
                </a:lnTo>
                <a:lnTo>
                  <a:pt x="4307" y="5572"/>
                </a:lnTo>
                <a:lnTo>
                  <a:pt x="4283" y="6083"/>
                </a:lnTo>
                <a:lnTo>
                  <a:pt x="4258" y="7543"/>
                </a:lnTo>
                <a:lnTo>
                  <a:pt x="4258" y="9003"/>
                </a:lnTo>
                <a:lnTo>
                  <a:pt x="4283" y="10488"/>
                </a:lnTo>
                <a:lnTo>
                  <a:pt x="3869" y="10536"/>
                </a:lnTo>
                <a:lnTo>
                  <a:pt x="3869" y="10512"/>
                </a:lnTo>
                <a:lnTo>
                  <a:pt x="3991" y="10317"/>
                </a:lnTo>
                <a:lnTo>
                  <a:pt x="4088" y="10123"/>
                </a:lnTo>
                <a:lnTo>
                  <a:pt x="4161" y="9904"/>
                </a:lnTo>
                <a:lnTo>
                  <a:pt x="4185" y="9782"/>
                </a:lnTo>
                <a:lnTo>
                  <a:pt x="4185" y="9660"/>
                </a:lnTo>
                <a:lnTo>
                  <a:pt x="4161" y="9612"/>
                </a:lnTo>
                <a:lnTo>
                  <a:pt x="4112" y="9587"/>
                </a:lnTo>
                <a:lnTo>
                  <a:pt x="4064" y="9587"/>
                </a:lnTo>
                <a:lnTo>
                  <a:pt x="4015" y="9612"/>
                </a:lnTo>
                <a:lnTo>
                  <a:pt x="3796" y="9977"/>
                </a:lnTo>
                <a:lnTo>
                  <a:pt x="3601" y="10342"/>
                </a:lnTo>
                <a:lnTo>
                  <a:pt x="3431" y="10561"/>
                </a:lnTo>
                <a:lnTo>
                  <a:pt x="3115" y="10585"/>
                </a:lnTo>
                <a:lnTo>
                  <a:pt x="3115" y="10585"/>
                </a:lnTo>
                <a:lnTo>
                  <a:pt x="3188" y="10390"/>
                </a:lnTo>
                <a:lnTo>
                  <a:pt x="3261" y="10220"/>
                </a:lnTo>
                <a:lnTo>
                  <a:pt x="3334" y="10001"/>
                </a:lnTo>
                <a:lnTo>
                  <a:pt x="3431" y="9806"/>
                </a:lnTo>
                <a:lnTo>
                  <a:pt x="3553" y="9612"/>
                </a:lnTo>
                <a:lnTo>
                  <a:pt x="3626" y="9539"/>
                </a:lnTo>
                <a:lnTo>
                  <a:pt x="3723" y="9490"/>
                </a:lnTo>
                <a:lnTo>
                  <a:pt x="3747" y="9466"/>
                </a:lnTo>
                <a:lnTo>
                  <a:pt x="3747" y="9441"/>
                </a:lnTo>
                <a:lnTo>
                  <a:pt x="3723" y="9417"/>
                </a:lnTo>
                <a:lnTo>
                  <a:pt x="3699" y="9417"/>
                </a:lnTo>
                <a:lnTo>
                  <a:pt x="3601" y="9441"/>
                </a:lnTo>
                <a:lnTo>
                  <a:pt x="3504" y="9466"/>
                </a:lnTo>
                <a:lnTo>
                  <a:pt x="3358" y="9587"/>
                </a:lnTo>
                <a:lnTo>
                  <a:pt x="3212" y="9733"/>
                </a:lnTo>
                <a:lnTo>
                  <a:pt x="3115" y="9904"/>
                </a:lnTo>
                <a:lnTo>
                  <a:pt x="2993" y="10098"/>
                </a:lnTo>
                <a:lnTo>
                  <a:pt x="2896" y="10317"/>
                </a:lnTo>
                <a:lnTo>
                  <a:pt x="2847" y="10463"/>
                </a:lnTo>
                <a:lnTo>
                  <a:pt x="2798" y="10585"/>
                </a:lnTo>
                <a:lnTo>
                  <a:pt x="2409" y="10561"/>
                </a:lnTo>
                <a:lnTo>
                  <a:pt x="2506" y="10244"/>
                </a:lnTo>
                <a:lnTo>
                  <a:pt x="2652" y="9928"/>
                </a:lnTo>
                <a:lnTo>
                  <a:pt x="2823" y="9660"/>
                </a:lnTo>
                <a:lnTo>
                  <a:pt x="3017" y="9393"/>
                </a:lnTo>
                <a:lnTo>
                  <a:pt x="3017" y="9368"/>
                </a:lnTo>
                <a:lnTo>
                  <a:pt x="2993" y="9368"/>
                </a:lnTo>
                <a:lnTo>
                  <a:pt x="2847" y="9441"/>
                </a:lnTo>
                <a:lnTo>
                  <a:pt x="2701" y="9563"/>
                </a:lnTo>
                <a:lnTo>
                  <a:pt x="2579" y="9685"/>
                </a:lnTo>
                <a:lnTo>
                  <a:pt x="2458" y="9831"/>
                </a:lnTo>
                <a:lnTo>
                  <a:pt x="2360" y="10001"/>
                </a:lnTo>
                <a:lnTo>
                  <a:pt x="2287" y="10171"/>
                </a:lnTo>
                <a:lnTo>
                  <a:pt x="2166" y="10512"/>
                </a:lnTo>
                <a:lnTo>
                  <a:pt x="2068" y="10512"/>
                </a:lnTo>
                <a:lnTo>
                  <a:pt x="1776" y="10439"/>
                </a:lnTo>
                <a:lnTo>
                  <a:pt x="1849" y="10366"/>
                </a:lnTo>
                <a:lnTo>
                  <a:pt x="1898" y="10269"/>
                </a:lnTo>
                <a:lnTo>
                  <a:pt x="1995" y="10025"/>
                </a:lnTo>
                <a:lnTo>
                  <a:pt x="2117" y="9806"/>
                </a:lnTo>
                <a:lnTo>
                  <a:pt x="2287" y="9490"/>
                </a:lnTo>
                <a:lnTo>
                  <a:pt x="2385" y="9320"/>
                </a:lnTo>
                <a:lnTo>
                  <a:pt x="2409" y="9149"/>
                </a:lnTo>
                <a:lnTo>
                  <a:pt x="2409" y="9125"/>
                </a:lnTo>
                <a:lnTo>
                  <a:pt x="2360" y="9125"/>
                </a:lnTo>
                <a:lnTo>
                  <a:pt x="2287" y="9174"/>
                </a:lnTo>
                <a:lnTo>
                  <a:pt x="2190" y="9222"/>
                </a:lnTo>
                <a:lnTo>
                  <a:pt x="2044" y="9393"/>
                </a:lnTo>
                <a:lnTo>
                  <a:pt x="1922" y="9563"/>
                </a:lnTo>
                <a:lnTo>
                  <a:pt x="1825" y="9733"/>
                </a:lnTo>
                <a:lnTo>
                  <a:pt x="1752" y="9879"/>
                </a:lnTo>
                <a:lnTo>
                  <a:pt x="1655" y="10050"/>
                </a:lnTo>
                <a:lnTo>
                  <a:pt x="1630" y="10220"/>
                </a:lnTo>
                <a:lnTo>
                  <a:pt x="1630" y="10317"/>
                </a:lnTo>
                <a:lnTo>
                  <a:pt x="1655" y="10390"/>
                </a:lnTo>
                <a:lnTo>
                  <a:pt x="1436" y="10293"/>
                </a:lnTo>
                <a:lnTo>
                  <a:pt x="1217" y="10171"/>
                </a:lnTo>
                <a:lnTo>
                  <a:pt x="1265" y="10098"/>
                </a:lnTo>
                <a:lnTo>
                  <a:pt x="1387" y="9782"/>
                </a:lnTo>
                <a:lnTo>
                  <a:pt x="1557" y="9490"/>
                </a:lnTo>
                <a:lnTo>
                  <a:pt x="1752" y="9174"/>
                </a:lnTo>
                <a:lnTo>
                  <a:pt x="1874" y="9028"/>
                </a:lnTo>
                <a:lnTo>
                  <a:pt x="1971" y="8906"/>
                </a:lnTo>
                <a:lnTo>
                  <a:pt x="1995" y="8857"/>
                </a:lnTo>
                <a:lnTo>
                  <a:pt x="1995" y="8833"/>
                </a:lnTo>
                <a:lnTo>
                  <a:pt x="1922" y="8833"/>
                </a:lnTo>
                <a:lnTo>
                  <a:pt x="1606" y="9052"/>
                </a:lnTo>
                <a:lnTo>
                  <a:pt x="1460" y="9198"/>
                </a:lnTo>
                <a:lnTo>
                  <a:pt x="1314" y="9344"/>
                </a:lnTo>
                <a:lnTo>
                  <a:pt x="1119" y="9636"/>
                </a:lnTo>
                <a:lnTo>
                  <a:pt x="1022" y="9806"/>
                </a:lnTo>
                <a:lnTo>
                  <a:pt x="973" y="9952"/>
                </a:lnTo>
                <a:lnTo>
                  <a:pt x="852" y="9831"/>
                </a:lnTo>
                <a:lnTo>
                  <a:pt x="754" y="9709"/>
                </a:lnTo>
                <a:lnTo>
                  <a:pt x="779" y="9660"/>
                </a:lnTo>
                <a:lnTo>
                  <a:pt x="852" y="9490"/>
                </a:lnTo>
                <a:lnTo>
                  <a:pt x="925" y="9320"/>
                </a:lnTo>
                <a:lnTo>
                  <a:pt x="1144" y="9003"/>
                </a:lnTo>
                <a:lnTo>
                  <a:pt x="1387" y="8736"/>
                </a:lnTo>
                <a:lnTo>
                  <a:pt x="1484" y="8565"/>
                </a:lnTo>
                <a:lnTo>
                  <a:pt x="1582" y="8419"/>
                </a:lnTo>
                <a:lnTo>
                  <a:pt x="1582" y="8371"/>
                </a:lnTo>
                <a:lnTo>
                  <a:pt x="1533" y="8346"/>
                </a:lnTo>
                <a:lnTo>
                  <a:pt x="1436" y="8371"/>
                </a:lnTo>
                <a:lnTo>
                  <a:pt x="1338" y="8419"/>
                </a:lnTo>
                <a:lnTo>
                  <a:pt x="1217" y="8468"/>
                </a:lnTo>
                <a:lnTo>
                  <a:pt x="1119" y="8565"/>
                </a:lnTo>
                <a:lnTo>
                  <a:pt x="949" y="8736"/>
                </a:lnTo>
                <a:lnTo>
                  <a:pt x="827" y="8906"/>
                </a:lnTo>
                <a:lnTo>
                  <a:pt x="681" y="9052"/>
                </a:lnTo>
                <a:lnTo>
                  <a:pt x="560" y="9247"/>
                </a:lnTo>
                <a:lnTo>
                  <a:pt x="511" y="9003"/>
                </a:lnTo>
                <a:lnTo>
                  <a:pt x="535" y="8930"/>
                </a:lnTo>
                <a:lnTo>
                  <a:pt x="633" y="8760"/>
                </a:lnTo>
                <a:lnTo>
                  <a:pt x="730" y="8565"/>
                </a:lnTo>
                <a:lnTo>
                  <a:pt x="998" y="8200"/>
                </a:lnTo>
                <a:lnTo>
                  <a:pt x="1265" y="7835"/>
                </a:lnTo>
                <a:lnTo>
                  <a:pt x="1265" y="7787"/>
                </a:lnTo>
                <a:lnTo>
                  <a:pt x="1241" y="7787"/>
                </a:lnTo>
                <a:lnTo>
                  <a:pt x="1022" y="7908"/>
                </a:lnTo>
                <a:lnTo>
                  <a:pt x="852" y="8054"/>
                </a:lnTo>
                <a:lnTo>
                  <a:pt x="681" y="8200"/>
                </a:lnTo>
                <a:lnTo>
                  <a:pt x="511" y="8395"/>
                </a:lnTo>
                <a:lnTo>
                  <a:pt x="462" y="8444"/>
                </a:lnTo>
                <a:lnTo>
                  <a:pt x="487" y="8030"/>
                </a:lnTo>
                <a:lnTo>
                  <a:pt x="487" y="7981"/>
                </a:lnTo>
                <a:lnTo>
                  <a:pt x="608" y="7835"/>
                </a:lnTo>
                <a:lnTo>
                  <a:pt x="730" y="7689"/>
                </a:lnTo>
                <a:lnTo>
                  <a:pt x="852" y="7543"/>
                </a:lnTo>
                <a:lnTo>
                  <a:pt x="949" y="7373"/>
                </a:lnTo>
                <a:lnTo>
                  <a:pt x="949" y="7349"/>
                </a:lnTo>
                <a:lnTo>
                  <a:pt x="949" y="7324"/>
                </a:lnTo>
                <a:lnTo>
                  <a:pt x="900" y="7324"/>
                </a:lnTo>
                <a:lnTo>
                  <a:pt x="730" y="7446"/>
                </a:lnTo>
                <a:lnTo>
                  <a:pt x="511" y="7592"/>
                </a:lnTo>
                <a:lnTo>
                  <a:pt x="560" y="7276"/>
                </a:lnTo>
                <a:lnTo>
                  <a:pt x="608" y="6959"/>
                </a:lnTo>
                <a:lnTo>
                  <a:pt x="681" y="6643"/>
                </a:lnTo>
                <a:lnTo>
                  <a:pt x="779" y="6351"/>
                </a:lnTo>
                <a:lnTo>
                  <a:pt x="925" y="6083"/>
                </a:lnTo>
                <a:lnTo>
                  <a:pt x="1119" y="5840"/>
                </a:lnTo>
                <a:lnTo>
                  <a:pt x="1338" y="5597"/>
                </a:lnTo>
                <a:lnTo>
                  <a:pt x="1630" y="5402"/>
                </a:lnTo>
                <a:lnTo>
                  <a:pt x="1776" y="5305"/>
                </a:lnTo>
                <a:lnTo>
                  <a:pt x="1922" y="5232"/>
                </a:lnTo>
                <a:lnTo>
                  <a:pt x="2263" y="5134"/>
                </a:lnTo>
                <a:lnTo>
                  <a:pt x="2604" y="5086"/>
                </a:lnTo>
                <a:lnTo>
                  <a:pt x="2969" y="5061"/>
                </a:lnTo>
                <a:close/>
                <a:moveTo>
                  <a:pt x="15622" y="1631"/>
                </a:moveTo>
                <a:lnTo>
                  <a:pt x="15622" y="2044"/>
                </a:lnTo>
                <a:lnTo>
                  <a:pt x="15597" y="2896"/>
                </a:lnTo>
                <a:lnTo>
                  <a:pt x="15597" y="3310"/>
                </a:lnTo>
                <a:lnTo>
                  <a:pt x="15622" y="3748"/>
                </a:lnTo>
                <a:lnTo>
                  <a:pt x="15622" y="4186"/>
                </a:lnTo>
                <a:lnTo>
                  <a:pt x="15622" y="4648"/>
                </a:lnTo>
                <a:lnTo>
                  <a:pt x="15549" y="5524"/>
                </a:lnTo>
                <a:lnTo>
                  <a:pt x="15524" y="6035"/>
                </a:lnTo>
                <a:lnTo>
                  <a:pt x="15524" y="6521"/>
                </a:lnTo>
                <a:lnTo>
                  <a:pt x="15524" y="7519"/>
                </a:lnTo>
                <a:lnTo>
                  <a:pt x="15524" y="9441"/>
                </a:lnTo>
                <a:lnTo>
                  <a:pt x="15500" y="11364"/>
                </a:lnTo>
                <a:lnTo>
                  <a:pt x="15524" y="12142"/>
                </a:lnTo>
                <a:lnTo>
                  <a:pt x="15403" y="12264"/>
                </a:lnTo>
                <a:lnTo>
                  <a:pt x="15281" y="12386"/>
                </a:lnTo>
                <a:lnTo>
                  <a:pt x="15184" y="12532"/>
                </a:lnTo>
                <a:lnTo>
                  <a:pt x="15111" y="12702"/>
                </a:lnTo>
                <a:lnTo>
                  <a:pt x="14940" y="13018"/>
                </a:lnTo>
                <a:lnTo>
                  <a:pt x="14819" y="13334"/>
                </a:lnTo>
                <a:lnTo>
                  <a:pt x="14624" y="13213"/>
                </a:lnTo>
                <a:lnTo>
                  <a:pt x="14746" y="13018"/>
                </a:lnTo>
                <a:lnTo>
                  <a:pt x="14867" y="12775"/>
                </a:lnTo>
                <a:lnTo>
                  <a:pt x="15013" y="12337"/>
                </a:lnTo>
                <a:lnTo>
                  <a:pt x="15184" y="11948"/>
                </a:lnTo>
                <a:lnTo>
                  <a:pt x="15232" y="11729"/>
                </a:lnTo>
                <a:lnTo>
                  <a:pt x="15281" y="11534"/>
                </a:lnTo>
                <a:lnTo>
                  <a:pt x="15281" y="11485"/>
                </a:lnTo>
                <a:lnTo>
                  <a:pt x="15257" y="11485"/>
                </a:lnTo>
                <a:lnTo>
                  <a:pt x="15184" y="11510"/>
                </a:lnTo>
                <a:lnTo>
                  <a:pt x="15111" y="11558"/>
                </a:lnTo>
                <a:lnTo>
                  <a:pt x="15038" y="11607"/>
                </a:lnTo>
                <a:lnTo>
                  <a:pt x="14989" y="11680"/>
                </a:lnTo>
                <a:lnTo>
                  <a:pt x="14916" y="11850"/>
                </a:lnTo>
                <a:lnTo>
                  <a:pt x="14843" y="11996"/>
                </a:lnTo>
                <a:lnTo>
                  <a:pt x="14527" y="12629"/>
                </a:lnTo>
                <a:lnTo>
                  <a:pt x="14405" y="12824"/>
                </a:lnTo>
                <a:lnTo>
                  <a:pt x="14332" y="13042"/>
                </a:lnTo>
                <a:lnTo>
                  <a:pt x="14016" y="12872"/>
                </a:lnTo>
                <a:lnTo>
                  <a:pt x="14089" y="12799"/>
                </a:lnTo>
                <a:lnTo>
                  <a:pt x="14162" y="12726"/>
                </a:lnTo>
                <a:lnTo>
                  <a:pt x="14259" y="12532"/>
                </a:lnTo>
                <a:lnTo>
                  <a:pt x="14405" y="12118"/>
                </a:lnTo>
                <a:lnTo>
                  <a:pt x="14673" y="11558"/>
                </a:lnTo>
                <a:lnTo>
                  <a:pt x="14965" y="10999"/>
                </a:lnTo>
                <a:lnTo>
                  <a:pt x="14965" y="10974"/>
                </a:lnTo>
                <a:lnTo>
                  <a:pt x="14940" y="10950"/>
                </a:lnTo>
                <a:lnTo>
                  <a:pt x="14794" y="11047"/>
                </a:lnTo>
                <a:lnTo>
                  <a:pt x="14697" y="11145"/>
                </a:lnTo>
                <a:lnTo>
                  <a:pt x="14502" y="11364"/>
                </a:lnTo>
                <a:lnTo>
                  <a:pt x="14332" y="11607"/>
                </a:lnTo>
                <a:lnTo>
                  <a:pt x="14210" y="11875"/>
                </a:lnTo>
                <a:lnTo>
                  <a:pt x="13967" y="12288"/>
                </a:lnTo>
                <a:lnTo>
                  <a:pt x="13870" y="12532"/>
                </a:lnTo>
                <a:lnTo>
                  <a:pt x="13821" y="12653"/>
                </a:lnTo>
                <a:lnTo>
                  <a:pt x="13821" y="12775"/>
                </a:lnTo>
                <a:lnTo>
                  <a:pt x="13626" y="12678"/>
                </a:lnTo>
                <a:lnTo>
                  <a:pt x="13651" y="12605"/>
                </a:lnTo>
                <a:lnTo>
                  <a:pt x="13675" y="12507"/>
                </a:lnTo>
                <a:lnTo>
                  <a:pt x="13724" y="12337"/>
                </a:lnTo>
                <a:lnTo>
                  <a:pt x="13797" y="12167"/>
                </a:lnTo>
                <a:lnTo>
                  <a:pt x="13943" y="11875"/>
                </a:lnTo>
                <a:lnTo>
                  <a:pt x="14064" y="11558"/>
                </a:lnTo>
                <a:lnTo>
                  <a:pt x="14162" y="11218"/>
                </a:lnTo>
                <a:lnTo>
                  <a:pt x="14259" y="10901"/>
                </a:lnTo>
                <a:lnTo>
                  <a:pt x="14405" y="10585"/>
                </a:lnTo>
                <a:lnTo>
                  <a:pt x="14405" y="10561"/>
                </a:lnTo>
                <a:lnTo>
                  <a:pt x="14356" y="10561"/>
                </a:lnTo>
                <a:lnTo>
                  <a:pt x="14259" y="10634"/>
                </a:lnTo>
                <a:lnTo>
                  <a:pt x="14162" y="10731"/>
                </a:lnTo>
                <a:lnTo>
                  <a:pt x="13991" y="10950"/>
                </a:lnTo>
                <a:lnTo>
                  <a:pt x="13870" y="11218"/>
                </a:lnTo>
                <a:lnTo>
                  <a:pt x="13772" y="11461"/>
                </a:lnTo>
                <a:lnTo>
                  <a:pt x="13651" y="11729"/>
                </a:lnTo>
                <a:lnTo>
                  <a:pt x="13505" y="11996"/>
                </a:lnTo>
                <a:lnTo>
                  <a:pt x="13383" y="12264"/>
                </a:lnTo>
                <a:lnTo>
                  <a:pt x="13359" y="12410"/>
                </a:lnTo>
                <a:lnTo>
                  <a:pt x="13334" y="12556"/>
                </a:lnTo>
                <a:lnTo>
                  <a:pt x="12872" y="12337"/>
                </a:lnTo>
                <a:lnTo>
                  <a:pt x="12994" y="12191"/>
                </a:lnTo>
                <a:lnTo>
                  <a:pt x="13115" y="12021"/>
                </a:lnTo>
                <a:lnTo>
                  <a:pt x="13310" y="11607"/>
                </a:lnTo>
                <a:lnTo>
                  <a:pt x="13772" y="10609"/>
                </a:lnTo>
                <a:lnTo>
                  <a:pt x="13772" y="10585"/>
                </a:lnTo>
                <a:lnTo>
                  <a:pt x="13772" y="10561"/>
                </a:lnTo>
                <a:lnTo>
                  <a:pt x="13748" y="10561"/>
                </a:lnTo>
                <a:lnTo>
                  <a:pt x="13724" y="10585"/>
                </a:lnTo>
                <a:lnTo>
                  <a:pt x="13456" y="10999"/>
                </a:lnTo>
                <a:lnTo>
                  <a:pt x="13188" y="11412"/>
                </a:lnTo>
                <a:lnTo>
                  <a:pt x="12945" y="11850"/>
                </a:lnTo>
                <a:lnTo>
                  <a:pt x="12823" y="12069"/>
                </a:lnTo>
                <a:lnTo>
                  <a:pt x="12750" y="12313"/>
                </a:lnTo>
                <a:lnTo>
                  <a:pt x="12361" y="12118"/>
                </a:lnTo>
                <a:lnTo>
                  <a:pt x="12288" y="12094"/>
                </a:lnTo>
                <a:lnTo>
                  <a:pt x="12337" y="11923"/>
                </a:lnTo>
                <a:lnTo>
                  <a:pt x="12458" y="11631"/>
                </a:lnTo>
                <a:lnTo>
                  <a:pt x="12604" y="11339"/>
                </a:lnTo>
                <a:lnTo>
                  <a:pt x="12823" y="10828"/>
                </a:lnTo>
                <a:lnTo>
                  <a:pt x="12945" y="10585"/>
                </a:lnTo>
                <a:lnTo>
                  <a:pt x="13091" y="10342"/>
                </a:lnTo>
                <a:lnTo>
                  <a:pt x="13091" y="10293"/>
                </a:lnTo>
                <a:lnTo>
                  <a:pt x="13067" y="10244"/>
                </a:lnTo>
                <a:lnTo>
                  <a:pt x="12969" y="10244"/>
                </a:lnTo>
                <a:lnTo>
                  <a:pt x="12775" y="10463"/>
                </a:lnTo>
                <a:lnTo>
                  <a:pt x="12604" y="10682"/>
                </a:lnTo>
                <a:lnTo>
                  <a:pt x="12458" y="10926"/>
                </a:lnTo>
                <a:lnTo>
                  <a:pt x="12312" y="11193"/>
                </a:lnTo>
                <a:lnTo>
                  <a:pt x="12118" y="11510"/>
                </a:lnTo>
                <a:lnTo>
                  <a:pt x="12020" y="11729"/>
                </a:lnTo>
                <a:lnTo>
                  <a:pt x="11947" y="11923"/>
                </a:lnTo>
                <a:lnTo>
                  <a:pt x="11655" y="11802"/>
                </a:lnTo>
                <a:lnTo>
                  <a:pt x="11728" y="11631"/>
                </a:lnTo>
                <a:lnTo>
                  <a:pt x="11777" y="11461"/>
                </a:lnTo>
                <a:lnTo>
                  <a:pt x="11874" y="11145"/>
                </a:lnTo>
                <a:lnTo>
                  <a:pt x="12118" y="10658"/>
                </a:lnTo>
                <a:lnTo>
                  <a:pt x="12239" y="10415"/>
                </a:lnTo>
                <a:lnTo>
                  <a:pt x="12385" y="10196"/>
                </a:lnTo>
                <a:lnTo>
                  <a:pt x="12410" y="10171"/>
                </a:lnTo>
                <a:lnTo>
                  <a:pt x="12385" y="10147"/>
                </a:lnTo>
                <a:lnTo>
                  <a:pt x="12361" y="10123"/>
                </a:lnTo>
                <a:lnTo>
                  <a:pt x="12312" y="10147"/>
                </a:lnTo>
                <a:lnTo>
                  <a:pt x="12142" y="10342"/>
                </a:lnTo>
                <a:lnTo>
                  <a:pt x="11972" y="10561"/>
                </a:lnTo>
                <a:lnTo>
                  <a:pt x="11826" y="10780"/>
                </a:lnTo>
                <a:lnTo>
                  <a:pt x="11704" y="11023"/>
                </a:lnTo>
                <a:lnTo>
                  <a:pt x="11534" y="11339"/>
                </a:lnTo>
                <a:lnTo>
                  <a:pt x="11461" y="11510"/>
                </a:lnTo>
                <a:lnTo>
                  <a:pt x="11436" y="11704"/>
                </a:lnTo>
                <a:lnTo>
                  <a:pt x="10974" y="11510"/>
                </a:lnTo>
                <a:lnTo>
                  <a:pt x="11120" y="11120"/>
                </a:lnTo>
                <a:lnTo>
                  <a:pt x="11315" y="10755"/>
                </a:lnTo>
                <a:lnTo>
                  <a:pt x="11534" y="10317"/>
                </a:lnTo>
                <a:lnTo>
                  <a:pt x="11655" y="10123"/>
                </a:lnTo>
                <a:lnTo>
                  <a:pt x="11801" y="9928"/>
                </a:lnTo>
                <a:lnTo>
                  <a:pt x="11801" y="9904"/>
                </a:lnTo>
                <a:lnTo>
                  <a:pt x="11680" y="9952"/>
                </a:lnTo>
                <a:lnTo>
                  <a:pt x="11582" y="10001"/>
                </a:lnTo>
                <a:lnTo>
                  <a:pt x="11485" y="10074"/>
                </a:lnTo>
                <a:lnTo>
                  <a:pt x="11412" y="10171"/>
                </a:lnTo>
                <a:lnTo>
                  <a:pt x="11266" y="10366"/>
                </a:lnTo>
                <a:lnTo>
                  <a:pt x="11144" y="10561"/>
                </a:lnTo>
                <a:lnTo>
                  <a:pt x="10877" y="10974"/>
                </a:lnTo>
                <a:lnTo>
                  <a:pt x="10755" y="11193"/>
                </a:lnTo>
                <a:lnTo>
                  <a:pt x="10706" y="11315"/>
                </a:lnTo>
                <a:lnTo>
                  <a:pt x="10682" y="11437"/>
                </a:lnTo>
                <a:lnTo>
                  <a:pt x="10633" y="11412"/>
                </a:lnTo>
                <a:lnTo>
                  <a:pt x="10244" y="11315"/>
                </a:lnTo>
                <a:lnTo>
                  <a:pt x="10366" y="11023"/>
                </a:lnTo>
                <a:lnTo>
                  <a:pt x="10487" y="10731"/>
                </a:lnTo>
                <a:lnTo>
                  <a:pt x="10731" y="10244"/>
                </a:lnTo>
                <a:lnTo>
                  <a:pt x="10974" y="9782"/>
                </a:lnTo>
                <a:lnTo>
                  <a:pt x="10974" y="9758"/>
                </a:lnTo>
                <a:lnTo>
                  <a:pt x="10950" y="9758"/>
                </a:lnTo>
                <a:lnTo>
                  <a:pt x="10779" y="9928"/>
                </a:lnTo>
                <a:lnTo>
                  <a:pt x="10609" y="10123"/>
                </a:lnTo>
                <a:lnTo>
                  <a:pt x="10487" y="10317"/>
                </a:lnTo>
                <a:lnTo>
                  <a:pt x="10341" y="10536"/>
                </a:lnTo>
                <a:lnTo>
                  <a:pt x="10147" y="10877"/>
                </a:lnTo>
                <a:lnTo>
                  <a:pt x="10049" y="11072"/>
                </a:lnTo>
                <a:lnTo>
                  <a:pt x="9976" y="11266"/>
                </a:lnTo>
                <a:lnTo>
                  <a:pt x="9441" y="11169"/>
                </a:lnTo>
                <a:lnTo>
                  <a:pt x="9611" y="10828"/>
                </a:lnTo>
                <a:lnTo>
                  <a:pt x="9806" y="10463"/>
                </a:lnTo>
                <a:lnTo>
                  <a:pt x="9903" y="10269"/>
                </a:lnTo>
                <a:lnTo>
                  <a:pt x="9903" y="10171"/>
                </a:lnTo>
                <a:lnTo>
                  <a:pt x="9903" y="10074"/>
                </a:lnTo>
                <a:lnTo>
                  <a:pt x="9903" y="10050"/>
                </a:lnTo>
                <a:lnTo>
                  <a:pt x="9879" y="10050"/>
                </a:lnTo>
                <a:lnTo>
                  <a:pt x="9782" y="10098"/>
                </a:lnTo>
                <a:lnTo>
                  <a:pt x="9709" y="10147"/>
                </a:lnTo>
                <a:lnTo>
                  <a:pt x="9563" y="10317"/>
                </a:lnTo>
                <a:lnTo>
                  <a:pt x="9441" y="10488"/>
                </a:lnTo>
                <a:lnTo>
                  <a:pt x="9344" y="10658"/>
                </a:lnTo>
                <a:lnTo>
                  <a:pt x="9198" y="10877"/>
                </a:lnTo>
                <a:lnTo>
                  <a:pt x="9149" y="10999"/>
                </a:lnTo>
                <a:lnTo>
                  <a:pt x="9076" y="11120"/>
                </a:lnTo>
                <a:lnTo>
                  <a:pt x="8930" y="11072"/>
                </a:lnTo>
                <a:lnTo>
                  <a:pt x="8492" y="10974"/>
                </a:lnTo>
                <a:lnTo>
                  <a:pt x="8638" y="10731"/>
                </a:lnTo>
                <a:lnTo>
                  <a:pt x="8930" y="10244"/>
                </a:lnTo>
                <a:lnTo>
                  <a:pt x="9100" y="10025"/>
                </a:lnTo>
                <a:lnTo>
                  <a:pt x="9246" y="9782"/>
                </a:lnTo>
                <a:lnTo>
                  <a:pt x="9271" y="9758"/>
                </a:lnTo>
                <a:lnTo>
                  <a:pt x="9271" y="9733"/>
                </a:lnTo>
                <a:lnTo>
                  <a:pt x="9222" y="9733"/>
                </a:lnTo>
                <a:lnTo>
                  <a:pt x="9027" y="9879"/>
                </a:lnTo>
                <a:lnTo>
                  <a:pt x="8857" y="10025"/>
                </a:lnTo>
                <a:lnTo>
                  <a:pt x="8687" y="10196"/>
                </a:lnTo>
                <a:lnTo>
                  <a:pt x="8565" y="10390"/>
                </a:lnTo>
                <a:lnTo>
                  <a:pt x="8370" y="10634"/>
                </a:lnTo>
                <a:lnTo>
                  <a:pt x="8273" y="10780"/>
                </a:lnTo>
                <a:lnTo>
                  <a:pt x="8200" y="10926"/>
                </a:lnTo>
                <a:lnTo>
                  <a:pt x="7932" y="10853"/>
                </a:lnTo>
                <a:lnTo>
                  <a:pt x="8078" y="10536"/>
                </a:lnTo>
                <a:lnTo>
                  <a:pt x="8273" y="10220"/>
                </a:lnTo>
                <a:lnTo>
                  <a:pt x="8370" y="10074"/>
                </a:lnTo>
                <a:lnTo>
                  <a:pt x="8492" y="9952"/>
                </a:lnTo>
                <a:lnTo>
                  <a:pt x="8492" y="9928"/>
                </a:lnTo>
                <a:lnTo>
                  <a:pt x="8492" y="9904"/>
                </a:lnTo>
                <a:lnTo>
                  <a:pt x="8468" y="9879"/>
                </a:lnTo>
                <a:lnTo>
                  <a:pt x="8443" y="9904"/>
                </a:lnTo>
                <a:lnTo>
                  <a:pt x="8273" y="9977"/>
                </a:lnTo>
                <a:lnTo>
                  <a:pt x="8127" y="10074"/>
                </a:lnTo>
                <a:lnTo>
                  <a:pt x="8005" y="10196"/>
                </a:lnTo>
                <a:lnTo>
                  <a:pt x="7884" y="10342"/>
                </a:lnTo>
                <a:lnTo>
                  <a:pt x="7738" y="10561"/>
                </a:lnTo>
                <a:lnTo>
                  <a:pt x="7616" y="10804"/>
                </a:lnTo>
                <a:lnTo>
                  <a:pt x="7300" y="10731"/>
                </a:lnTo>
                <a:lnTo>
                  <a:pt x="7397" y="10561"/>
                </a:lnTo>
                <a:lnTo>
                  <a:pt x="7495" y="10390"/>
                </a:lnTo>
                <a:lnTo>
                  <a:pt x="7641" y="10123"/>
                </a:lnTo>
                <a:lnTo>
                  <a:pt x="7714" y="9977"/>
                </a:lnTo>
                <a:lnTo>
                  <a:pt x="7714" y="9831"/>
                </a:lnTo>
                <a:lnTo>
                  <a:pt x="7689" y="9831"/>
                </a:lnTo>
                <a:lnTo>
                  <a:pt x="7592" y="9904"/>
                </a:lnTo>
                <a:lnTo>
                  <a:pt x="7470" y="10025"/>
                </a:lnTo>
                <a:lnTo>
                  <a:pt x="7324" y="10293"/>
                </a:lnTo>
                <a:lnTo>
                  <a:pt x="7178" y="10488"/>
                </a:lnTo>
                <a:lnTo>
                  <a:pt x="7105" y="10585"/>
                </a:lnTo>
                <a:lnTo>
                  <a:pt x="7057" y="10682"/>
                </a:lnTo>
                <a:lnTo>
                  <a:pt x="6643" y="10585"/>
                </a:lnTo>
                <a:lnTo>
                  <a:pt x="6692" y="10488"/>
                </a:lnTo>
                <a:lnTo>
                  <a:pt x="6789" y="10293"/>
                </a:lnTo>
                <a:lnTo>
                  <a:pt x="6886" y="10074"/>
                </a:lnTo>
                <a:lnTo>
                  <a:pt x="7057" y="9636"/>
                </a:lnTo>
                <a:lnTo>
                  <a:pt x="7057" y="9612"/>
                </a:lnTo>
                <a:lnTo>
                  <a:pt x="7032" y="9587"/>
                </a:lnTo>
                <a:lnTo>
                  <a:pt x="7008" y="9612"/>
                </a:lnTo>
                <a:lnTo>
                  <a:pt x="6765" y="9904"/>
                </a:lnTo>
                <a:lnTo>
                  <a:pt x="6521" y="10196"/>
                </a:lnTo>
                <a:lnTo>
                  <a:pt x="6400" y="10342"/>
                </a:lnTo>
                <a:lnTo>
                  <a:pt x="6254" y="10512"/>
                </a:lnTo>
                <a:lnTo>
                  <a:pt x="5816" y="10463"/>
                </a:lnTo>
                <a:lnTo>
                  <a:pt x="5889" y="10244"/>
                </a:lnTo>
                <a:lnTo>
                  <a:pt x="6010" y="10050"/>
                </a:lnTo>
                <a:lnTo>
                  <a:pt x="6205" y="9806"/>
                </a:lnTo>
                <a:lnTo>
                  <a:pt x="6278" y="9685"/>
                </a:lnTo>
                <a:lnTo>
                  <a:pt x="6302" y="9612"/>
                </a:lnTo>
                <a:lnTo>
                  <a:pt x="6327" y="9539"/>
                </a:lnTo>
                <a:lnTo>
                  <a:pt x="6302" y="9514"/>
                </a:lnTo>
                <a:lnTo>
                  <a:pt x="6205" y="9514"/>
                </a:lnTo>
                <a:lnTo>
                  <a:pt x="6132" y="9539"/>
                </a:lnTo>
                <a:lnTo>
                  <a:pt x="5986" y="9660"/>
                </a:lnTo>
                <a:lnTo>
                  <a:pt x="5864" y="9782"/>
                </a:lnTo>
                <a:lnTo>
                  <a:pt x="5767" y="9928"/>
                </a:lnTo>
                <a:lnTo>
                  <a:pt x="5597" y="10171"/>
                </a:lnTo>
                <a:lnTo>
                  <a:pt x="5524" y="10293"/>
                </a:lnTo>
                <a:lnTo>
                  <a:pt x="5475" y="10439"/>
                </a:lnTo>
                <a:lnTo>
                  <a:pt x="5256" y="10463"/>
                </a:lnTo>
                <a:lnTo>
                  <a:pt x="5061" y="10488"/>
                </a:lnTo>
                <a:lnTo>
                  <a:pt x="5183" y="10220"/>
                </a:lnTo>
                <a:lnTo>
                  <a:pt x="5378" y="9855"/>
                </a:lnTo>
                <a:lnTo>
                  <a:pt x="5475" y="9660"/>
                </a:lnTo>
                <a:lnTo>
                  <a:pt x="5597" y="9490"/>
                </a:lnTo>
                <a:lnTo>
                  <a:pt x="5378" y="9636"/>
                </a:lnTo>
                <a:lnTo>
                  <a:pt x="5183" y="9806"/>
                </a:lnTo>
                <a:lnTo>
                  <a:pt x="4988" y="10025"/>
                </a:lnTo>
                <a:lnTo>
                  <a:pt x="4818" y="10244"/>
                </a:lnTo>
                <a:lnTo>
                  <a:pt x="4818" y="8979"/>
                </a:lnTo>
                <a:lnTo>
                  <a:pt x="4794" y="7714"/>
                </a:lnTo>
                <a:lnTo>
                  <a:pt x="4794" y="6254"/>
                </a:lnTo>
                <a:lnTo>
                  <a:pt x="4794" y="5718"/>
                </a:lnTo>
                <a:lnTo>
                  <a:pt x="4794" y="5426"/>
                </a:lnTo>
                <a:lnTo>
                  <a:pt x="4769" y="5159"/>
                </a:lnTo>
                <a:lnTo>
                  <a:pt x="5086" y="5159"/>
                </a:lnTo>
                <a:lnTo>
                  <a:pt x="5986" y="5134"/>
                </a:lnTo>
                <a:lnTo>
                  <a:pt x="6886" y="5086"/>
                </a:lnTo>
                <a:lnTo>
                  <a:pt x="7349" y="5037"/>
                </a:lnTo>
                <a:lnTo>
                  <a:pt x="7835" y="4988"/>
                </a:lnTo>
                <a:lnTo>
                  <a:pt x="8297" y="4916"/>
                </a:lnTo>
                <a:lnTo>
                  <a:pt x="8784" y="4843"/>
                </a:lnTo>
                <a:lnTo>
                  <a:pt x="9709" y="4624"/>
                </a:lnTo>
                <a:lnTo>
                  <a:pt x="10633" y="4356"/>
                </a:lnTo>
                <a:lnTo>
                  <a:pt x="11071" y="4210"/>
                </a:lnTo>
                <a:lnTo>
                  <a:pt x="11509" y="4040"/>
                </a:lnTo>
                <a:lnTo>
                  <a:pt x="11923" y="3869"/>
                </a:lnTo>
                <a:lnTo>
                  <a:pt x="12361" y="3675"/>
                </a:lnTo>
                <a:lnTo>
                  <a:pt x="13188" y="3261"/>
                </a:lnTo>
                <a:lnTo>
                  <a:pt x="14016" y="2823"/>
                </a:lnTo>
                <a:lnTo>
                  <a:pt x="14308" y="2653"/>
                </a:lnTo>
                <a:lnTo>
                  <a:pt x="14575" y="2458"/>
                </a:lnTo>
                <a:lnTo>
                  <a:pt x="15111" y="2044"/>
                </a:lnTo>
                <a:lnTo>
                  <a:pt x="15354" y="1850"/>
                </a:lnTo>
                <a:lnTo>
                  <a:pt x="15500" y="1752"/>
                </a:lnTo>
                <a:lnTo>
                  <a:pt x="15622" y="1631"/>
                </a:lnTo>
                <a:close/>
                <a:moveTo>
                  <a:pt x="15524" y="12605"/>
                </a:moveTo>
                <a:lnTo>
                  <a:pt x="15549" y="13164"/>
                </a:lnTo>
                <a:lnTo>
                  <a:pt x="15476" y="13164"/>
                </a:lnTo>
                <a:lnTo>
                  <a:pt x="15427" y="13213"/>
                </a:lnTo>
                <a:lnTo>
                  <a:pt x="15305" y="13286"/>
                </a:lnTo>
                <a:lnTo>
                  <a:pt x="15232" y="13432"/>
                </a:lnTo>
                <a:lnTo>
                  <a:pt x="15135" y="13578"/>
                </a:lnTo>
                <a:lnTo>
                  <a:pt x="15111" y="13529"/>
                </a:lnTo>
                <a:lnTo>
                  <a:pt x="15257" y="13213"/>
                </a:lnTo>
                <a:lnTo>
                  <a:pt x="15403" y="12872"/>
                </a:lnTo>
                <a:lnTo>
                  <a:pt x="15524" y="12605"/>
                </a:lnTo>
                <a:close/>
                <a:moveTo>
                  <a:pt x="15549" y="13359"/>
                </a:moveTo>
                <a:lnTo>
                  <a:pt x="15573" y="13943"/>
                </a:lnTo>
                <a:lnTo>
                  <a:pt x="15354" y="13748"/>
                </a:lnTo>
                <a:lnTo>
                  <a:pt x="15451" y="13553"/>
                </a:lnTo>
                <a:lnTo>
                  <a:pt x="15549" y="13359"/>
                </a:lnTo>
                <a:close/>
                <a:moveTo>
                  <a:pt x="16692" y="463"/>
                </a:moveTo>
                <a:lnTo>
                  <a:pt x="16789" y="487"/>
                </a:lnTo>
                <a:lnTo>
                  <a:pt x="16862" y="536"/>
                </a:lnTo>
                <a:lnTo>
                  <a:pt x="16935" y="633"/>
                </a:lnTo>
                <a:lnTo>
                  <a:pt x="16984" y="730"/>
                </a:lnTo>
                <a:lnTo>
                  <a:pt x="17033" y="852"/>
                </a:lnTo>
                <a:lnTo>
                  <a:pt x="17081" y="1047"/>
                </a:lnTo>
                <a:lnTo>
                  <a:pt x="17130" y="1314"/>
                </a:lnTo>
                <a:lnTo>
                  <a:pt x="17154" y="1582"/>
                </a:lnTo>
                <a:lnTo>
                  <a:pt x="17179" y="2142"/>
                </a:lnTo>
                <a:lnTo>
                  <a:pt x="17106" y="3237"/>
                </a:lnTo>
                <a:lnTo>
                  <a:pt x="17081" y="4380"/>
                </a:lnTo>
                <a:lnTo>
                  <a:pt x="17081" y="5499"/>
                </a:lnTo>
                <a:lnTo>
                  <a:pt x="17154" y="7738"/>
                </a:lnTo>
                <a:lnTo>
                  <a:pt x="17203" y="9928"/>
                </a:lnTo>
                <a:lnTo>
                  <a:pt x="17203" y="12094"/>
                </a:lnTo>
                <a:lnTo>
                  <a:pt x="17179" y="13213"/>
                </a:lnTo>
                <a:lnTo>
                  <a:pt x="17130" y="13748"/>
                </a:lnTo>
                <a:lnTo>
                  <a:pt x="17081" y="14283"/>
                </a:lnTo>
                <a:lnTo>
                  <a:pt x="17033" y="14502"/>
                </a:lnTo>
                <a:lnTo>
                  <a:pt x="16984" y="14746"/>
                </a:lnTo>
                <a:lnTo>
                  <a:pt x="16935" y="14867"/>
                </a:lnTo>
                <a:lnTo>
                  <a:pt x="16887" y="14965"/>
                </a:lnTo>
                <a:lnTo>
                  <a:pt x="16814" y="15038"/>
                </a:lnTo>
                <a:lnTo>
                  <a:pt x="16716" y="15111"/>
                </a:lnTo>
                <a:lnTo>
                  <a:pt x="16643" y="15111"/>
                </a:lnTo>
                <a:lnTo>
                  <a:pt x="16570" y="15086"/>
                </a:lnTo>
                <a:lnTo>
                  <a:pt x="16449" y="15038"/>
                </a:lnTo>
                <a:lnTo>
                  <a:pt x="16327" y="14916"/>
                </a:lnTo>
                <a:lnTo>
                  <a:pt x="16205" y="14794"/>
                </a:lnTo>
                <a:lnTo>
                  <a:pt x="16205" y="13991"/>
                </a:lnTo>
                <a:lnTo>
                  <a:pt x="16181" y="13188"/>
                </a:lnTo>
                <a:lnTo>
                  <a:pt x="16132" y="12361"/>
                </a:lnTo>
                <a:lnTo>
                  <a:pt x="16132" y="11558"/>
                </a:lnTo>
                <a:lnTo>
                  <a:pt x="16132" y="9636"/>
                </a:lnTo>
                <a:lnTo>
                  <a:pt x="16132" y="7714"/>
                </a:lnTo>
                <a:lnTo>
                  <a:pt x="16132" y="6789"/>
                </a:lnTo>
                <a:lnTo>
                  <a:pt x="16132" y="6327"/>
                </a:lnTo>
                <a:lnTo>
                  <a:pt x="16132" y="5864"/>
                </a:lnTo>
                <a:lnTo>
                  <a:pt x="16205" y="4988"/>
                </a:lnTo>
                <a:lnTo>
                  <a:pt x="16230" y="4551"/>
                </a:lnTo>
                <a:lnTo>
                  <a:pt x="16205" y="4113"/>
                </a:lnTo>
                <a:lnTo>
                  <a:pt x="16181" y="3237"/>
                </a:lnTo>
                <a:lnTo>
                  <a:pt x="16157" y="2799"/>
                </a:lnTo>
                <a:lnTo>
                  <a:pt x="16181" y="2361"/>
                </a:lnTo>
                <a:lnTo>
                  <a:pt x="16205" y="1558"/>
                </a:lnTo>
                <a:lnTo>
                  <a:pt x="16181" y="1144"/>
                </a:lnTo>
                <a:lnTo>
                  <a:pt x="16181" y="755"/>
                </a:lnTo>
                <a:lnTo>
                  <a:pt x="16254" y="657"/>
                </a:lnTo>
                <a:lnTo>
                  <a:pt x="16351" y="584"/>
                </a:lnTo>
                <a:lnTo>
                  <a:pt x="16570" y="487"/>
                </a:lnTo>
                <a:lnTo>
                  <a:pt x="16692" y="463"/>
                </a:lnTo>
                <a:close/>
                <a:moveTo>
                  <a:pt x="5597" y="10950"/>
                </a:moveTo>
                <a:lnTo>
                  <a:pt x="5597" y="11023"/>
                </a:lnTo>
                <a:lnTo>
                  <a:pt x="5621" y="11096"/>
                </a:lnTo>
                <a:lnTo>
                  <a:pt x="5694" y="11218"/>
                </a:lnTo>
                <a:lnTo>
                  <a:pt x="5743" y="11364"/>
                </a:lnTo>
                <a:lnTo>
                  <a:pt x="5767" y="11704"/>
                </a:lnTo>
                <a:lnTo>
                  <a:pt x="5791" y="12045"/>
                </a:lnTo>
                <a:lnTo>
                  <a:pt x="5816" y="12215"/>
                </a:lnTo>
                <a:lnTo>
                  <a:pt x="5840" y="12361"/>
                </a:lnTo>
                <a:lnTo>
                  <a:pt x="5864" y="12483"/>
                </a:lnTo>
                <a:lnTo>
                  <a:pt x="5548" y="12459"/>
                </a:lnTo>
                <a:lnTo>
                  <a:pt x="5207" y="12483"/>
                </a:lnTo>
                <a:lnTo>
                  <a:pt x="4988" y="12507"/>
                </a:lnTo>
                <a:lnTo>
                  <a:pt x="4745" y="12532"/>
                </a:lnTo>
                <a:lnTo>
                  <a:pt x="4502" y="12605"/>
                </a:lnTo>
                <a:lnTo>
                  <a:pt x="4404" y="12653"/>
                </a:lnTo>
                <a:lnTo>
                  <a:pt x="4307" y="12702"/>
                </a:lnTo>
                <a:lnTo>
                  <a:pt x="4258" y="12775"/>
                </a:lnTo>
                <a:lnTo>
                  <a:pt x="4210" y="12848"/>
                </a:lnTo>
                <a:lnTo>
                  <a:pt x="4210" y="12945"/>
                </a:lnTo>
                <a:lnTo>
                  <a:pt x="4258" y="13018"/>
                </a:lnTo>
                <a:lnTo>
                  <a:pt x="4356" y="13067"/>
                </a:lnTo>
                <a:lnTo>
                  <a:pt x="4453" y="13115"/>
                </a:lnTo>
                <a:lnTo>
                  <a:pt x="4623" y="13164"/>
                </a:lnTo>
                <a:lnTo>
                  <a:pt x="4842" y="13188"/>
                </a:lnTo>
                <a:lnTo>
                  <a:pt x="5037" y="13188"/>
                </a:lnTo>
                <a:lnTo>
                  <a:pt x="5475" y="13140"/>
                </a:lnTo>
                <a:lnTo>
                  <a:pt x="5670" y="13140"/>
                </a:lnTo>
                <a:lnTo>
                  <a:pt x="5864" y="13188"/>
                </a:lnTo>
                <a:lnTo>
                  <a:pt x="6035" y="13188"/>
                </a:lnTo>
                <a:lnTo>
                  <a:pt x="6205" y="13967"/>
                </a:lnTo>
                <a:lnTo>
                  <a:pt x="5572" y="13991"/>
                </a:lnTo>
                <a:lnTo>
                  <a:pt x="5183" y="13991"/>
                </a:lnTo>
                <a:lnTo>
                  <a:pt x="4988" y="14040"/>
                </a:lnTo>
                <a:lnTo>
                  <a:pt x="4891" y="14064"/>
                </a:lnTo>
                <a:lnTo>
                  <a:pt x="4794" y="14113"/>
                </a:lnTo>
                <a:lnTo>
                  <a:pt x="4745" y="14186"/>
                </a:lnTo>
                <a:lnTo>
                  <a:pt x="4696" y="14283"/>
                </a:lnTo>
                <a:lnTo>
                  <a:pt x="4696" y="14381"/>
                </a:lnTo>
                <a:lnTo>
                  <a:pt x="4721" y="14429"/>
                </a:lnTo>
                <a:lnTo>
                  <a:pt x="4769" y="14454"/>
                </a:lnTo>
                <a:lnTo>
                  <a:pt x="4915" y="14575"/>
                </a:lnTo>
                <a:lnTo>
                  <a:pt x="5110" y="14624"/>
                </a:lnTo>
                <a:lnTo>
                  <a:pt x="5305" y="14673"/>
                </a:lnTo>
                <a:lnTo>
                  <a:pt x="5499" y="14697"/>
                </a:lnTo>
                <a:lnTo>
                  <a:pt x="6327" y="14697"/>
                </a:lnTo>
                <a:lnTo>
                  <a:pt x="6473" y="15378"/>
                </a:lnTo>
                <a:lnTo>
                  <a:pt x="6010" y="15403"/>
                </a:lnTo>
                <a:lnTo>
                  <a:pt x="5645" y="15403"/>
                </a:lnTo>
                <a:lnTo>
                  <a:pt x="5475" y="15427"/>
                </a:lnTo>
                <a:lnTo>
                  <a:pt x="5305" y="15500"/>
                </a:lnTo>
                <a:lnTo>
                  <a:pt x="5256" y="15549"/>
                </a:lnTo>
                <a:lnTo>
                  <a:pt x="5207" y="15597"/>
                </a:lnTo>
                <a:lnTo>
                  <a:pt x="5183" y="15670"/>
                </a:lnTo>
                <a:lnTo>
                  <a:pt x="5183" y="15743"/>
                </a:lnTo>
                <a:lnTo>
                  <a:pt x="5183" y="15816"/>
                </a:lnTo>
                <a:lnTo>
                  <a:pt x="5207" y="15889"/>
                </a:lnTo>
                <a:lnTo>
                  <a:pt x="5256" y="15938"/>
                </a:lnTo>
                <a:lnTo>
                  <a:pt x="5305" y="15987"/>
                </a:lnTo>
                <a:lnTo>
                  <a:pt x="5475" y="16035"/>
                </a:lnTo>
                <a:lnTo>
                  <a:pt x="5645" y="16060"/>
                </a:lnTo>
                <a:lnTo>
                  <a:pt x="6010" y="16084"/>
                </a:lnTo>
                <a:lnTo>
                  <a:pt x="6278" y="16108"/>
                </a:lnTo>
                <a:lnTo>
                  <a:pt x="6448" y="16108"/>
                </a:lnTo>
                <a:lnTo>
                  <a:pt x="6570" y="16084"/>
                </a:lnTo>
                <a:lnTo>
                  <a:pt x="6619" y="16400"/>
                </a:lnTo>
                <a:lnTo>
                  <a:pt x="6643" y="16692"/>
                </a:lnTo>
                <a:lnTo>
                  <a:pt x="6619" y="16838"/>
                </a:lnTo>
                <a:lnTo>
                  <a:pt x="6594" y="16960"/>
                </a:lnTo>
                <a:lnTo>
                  <a:pt x="6521" y="17057"/>
                </a:lnTo>
                <a:lnTo>
                  <a:pt x="6424" y="17130"/>
                </a:lnTo>
                <a:lnTo>
                  <a:pt x="6327" y="17179"/>
                </a:lnTo>
                <a:lnTo>
                  <a:pt x="6205" y="17228"/>
                </a:lnTo>
                <a:lnTo>
                  <a:pt x="5913" y="17252"/>
                </a:lnTo>
                <a:lnTo>
                  <a:pt x="5597" y="17228"/>
                </a:lnTo>
                <a:lnTo>
                  <a:pt x="5305" y="17203"/>
                </a:lnTo>
                <a:lnTo>
                  <a:pt x="4794" y="17130"/>
                </a:lnTo>
                <a:lnTo>
                  <a:pt x="4575" y="17155"/>
                </a:lnTo>
                <a:lnTo>
                  <a:pt x="4307" y="17179"/>
                </a:lnTo>
                <a:lnTo>
                  <a:pt x="4064" y="17203"/>
                </a:lnTo>
                <a:lnTo>
                  <a:pt x="3796" y="17228"/>
                </a:lnTo>
                <a:lnTo>
                  <a:pt x="3553" y="17228"/>
                </a:lnTo>
                <a:lnTo>
                  <a:pt x="3455" y="17203"/>
                </a:lnTo>
                <a:lnTo>
                  <a:pt x="3358" y="17155"/>
                </a:lnTo>
                <a:lnTo>
                  <a:pt x="3261" y="17106"/>
                </a:lnTo>
                <a:lnTo>
                  <a:pt x="3163" y="17033"/>
                </a:lnTo>
                <a:lnTo>
                  <a:pt x="3115" y="16936"/>
                </a:lnTo>
                <a:lnTo>
                  <a:pt x="3042" y="16790"/>
                </a:lnTo>
                <a:lnTo>
                  <a:pt x="2969" y="16571"/>
                </a:lnTo>
                <a:lnTo>
                  <a:pt x="2920" y="16327"/>
                </a:lnTo>
                <a:lnTo>
                  <a:pt x="2847" y="15816"/>
                </a:lnTo>
                <a:lnTo>
                  <a:pt x="2750" y="14819"/>
                </a:lnTo>
                <a:lnTo>
                  <a:pt x="2725" y="14308"/>
                </a:lnTo>
                <a:lnTo>
                  <a:pt x="2677" y="13797"/>
                </a:lnTo>
                <a:lnTo>
                  <a:pt x="2652" y="13286"/>
                </a:lnTo>
                <a:lnTo>
                  <a:pt x="2628" y="12775"/>
                </a:lnTo>
                <a:lnTo>
                  <a:pt x="2506" y="11923"/>
                </a:lnTo>
                <a:lnTo>
                  <a:pt x="2385" y="11047"/>
                </a:lnTo>
                <a:lnTo>
                  <a:pt x="2385" y="11047"/>
                </a:lnTo>
                <a:lnTo>
                  <a:pt x="2823" y="11072"/>
                </a:lnTo>
                <a:lnTo>
                  <a:pt x="3090" y="11072"/>
                </a:lnTo>
                <a:lnTo>
                  <a:pt x="3358" y="11047"/>
                </a:lnTo>
                <a:lnTo>
                  <a:pt x="3407" y="11047"/>
                </a:lnTo>
                <a:lnTo>
                  <a:pt x="3504" y="11023"/>
                </a:lnTo>
                <a:lnTo>
                  <a:pt x="4064" y="10974"/>
                </a:lnTo>
                <a:lnTo>
                  <a:pt x="4331" y="10974"/>
                </a:lnTo>
                <a:lnTo>
                  <a:pt x="4599" y="10999"/>
                </a:lnTo>
                <a:lnTo>
                  <a:pt x="4623" y="11023"/>
                </a:lnTo>
                <a:lnTo>
                  <a:pt x="4672" y="11072"/>
                </a:lnTo>
                <a:lnTo>
                  <a:pt x="4745" y="11096"/>
                </a:lnTo>
                <a:lnTo>
                  <a:pt x="4818" y="11072"/>
                </a:lnTo>
                <a:lnTo>
                  <a:pt x="4867" y="11023"/>
                </a:lnTo>
                <a:lnTo>
                  <a:pt x="4891" y="10974"/>
                </a:lnTo>
                <a:lnTo>
                  <a:pt x="5597" y="10950"/>
                </a:lnTo>
                <a:close/>
                <a:moveTo>
                  <a:pt x="16546" y="0"/>
                </a:moveTo>
                <a:lnTo>
                  <a:pt x="16400" y="49"/>
                </a:lnTo>
                <a:lnTo>
                  <a:pt x="16278" y="122"/>
                </a:lnTo>
                <a:lnTo>
                  <a:pt x="16157" y="195"/>
                </a:lnTo>
                <a:lnTo>
                  <a:pt x="16035" y="292"/>
                </a:lnTo>
                <a:lnTo>
                  <a:pt x="15962" y="414"/>
                </a:lnTo>
                <a:lnTo>
                  <a:pt x="15889" y="414"/>
                </a:lnTo>
                <a:lnTo>
                  <a:pt x="15840" y="438"/>
                </a:lnTo>
                <a:lnTo>
                  <a:pt x="15792" y="487"/>
                </a:lnTo>
                <a:lnTo>
                  <a:pt x="15768" y="560"/>
                </a:lnTo>
                <a:lnTo>
                  <a:pt x="15695" y="803"/>
                </a:lnTo>
                <a:lnTo>
                  <a:pt x="15670" y="1071"/>
                </a:lnTo>
                <a:lnTo>
                  <a:pt x="15597" y="1047"/>
                </a:lnTo>
                <a:lnTo>
                  <a:pt x="15524" y="1071"/>
                </a:lnTo>
                <a:lnTo>
                  <a:pt x="15451" y="1095"/>
                </a:lnTo>
                <a:lnTo>
                  <a:pt x="15403" y="1168"/>
                </a:lnTo>
                <a:lnTo>
                  <a:pt x="15354" y="1266"/>
                </a:lnTo>
                <a:lnTo>
                  <a:pt x="15281" y="1339"/>
                </a:lnTo>
                <a:lnTo>
                  <a:pt x="15111" y="1485"/>
                </a:lnTo>
                <a:lnTo>
                  <a:pt x="14770" y="1728"/>
                </a:lnTo>
                <a:lnTo>
                  <a:pt x="14283" y="2093"/>
                </a:lnTo>
                <a:lnTo>
                  <a:pt x="14040" y="2288"/>
                </a:lnTo>
                <a:lnTo>
                  <a:pt x="13772" y="2434"/>
                </a:lnTo>
                <a:lnTo>
                  <a:pt x="13018" y="2847"/>
                </a:lnTo>
                <a:lnTo>
                  <a:pt x="12264" y="3237"/>
                </a:lnTo>
                <a:lnTo>
                  <a:pt x="11485" y="3577"/>
                </a:lnTo>
                <a:lnTo>
                  <a:pt x="11071" y="3723"/>
                </a:lnTo>
                <a:lnTo>
                  <a:pt x="10682" y="3869"/>
                </a:lnTo>
                <a:lnTo>
                  <a:pt x="9830" y="4137"/>
                </a:lnTo>
                <a:lnTo>
                  <a:pt x="8979" y="4356"/>
                </a:lnTo>
                <a:lnTo>
                  <a:pt x="8103" y="4526"/>
                </a:lnTo>
                <a:lnTo>
                  <a:pt x="7665" y="4575"/>
                </a:lnTo>
                <a:lnTo>
                  <a:pt x="7227" y="4624"/>
                </a:lnTo>
                <a:lnTo>
                  <a:pt x="6570" y="4672"/>
                </a:lnTo>
                <a:lnTo>
                  <a:pt x="5913" y="4697"/>
                </a:lnTo>
                <a:lnTo>
                  <a:pt x="5256" y="4721"/>
                </a:lnTo>
                <a:lnTo>
                  <a:pt x="4623" y="4745"/>
                </a:lnTo>
                <a:lnTo>
                  <a:pt x="4429" y="4697"/>
                </a:lnTo>
                <a:lnTo>
                  <a:pt x="4234" y="4672"/>
                </a:lnTo>
                <a:lnTo>
                  <a:pt x="3869" y="4624"/>
                </a:lnTo>
                <a:lnTo>
                  <a:pt x="3480" y="4648"/>
                </a:lnTo>
                <a:lnTo>
                  <a:pt x="3090" y="4648"/>
                </a:lnTo>
                <a:lnTo>
                  <a:pt x="2652" y="4672"/>
                </a:lnTo>
                <a:lnTo>
                  <a:pt x="2214" y="4721"/>
                </a:lnTo>
                <a:lnTo>
                  <a:pt x="1995" y="4770"/>
                </a:lnTo>
                <a:lnTo>
                  <a:pt x="1801" y="4818"/>
                </a:lnTo>
                <a:lnTo>
                  <a:pt x="1582" y="4916"/>
                </a:lnTo>
                <a:lnTo>
                  <a:pt x="1387" y="5013"/>
                </a:lnTo>
                <a:lnTo>
                  <a:pt x="1192" y="5110"/>
                </a:lnTo>
                <a:lnTo>
                  <a:pt x="1046" y="5232"/>
                </a:lnTo>
                <a:lnTo>
                  <a:pt x="876" y="5378"/>
                </a:lnTo>
                <a:lnTo>
                  <a:pt x="754" y="5524"/>
                </a:lnTo>
                <a:lnTo>
                  <a:pt x="633" y="5670"/>
                </a:lnTo>
                <a:lnTo>
                  <a:pt x="535" y="5840"/>
                </a:lnTo>
                <a:lnTo>
                  <a:pt x="365" y="6205"/>
                </a:lnTo>
                <a:lnTo>
                  <a:pt x="243" y="6570"/>
                </a:lnTo>
                <a:lnTo>
                  <a:pt x="146" y="6959"/>
                </a:lnTo>
                <a:lnTo>
                  <a:pt x="73" y="7373"/>
                </a:lnTo>
                <a:lnTo>
                  <a:pt x="49" y="7762"/>
                </a:lnTo>
                <a:lnTo>
                  <a:pt x="0" y="8200"/>
                </a:lnTo>
                <a:lnTo>
                  <a:pt x="0" y="8614"/>
                </a:lnTo>
                <a:lnTo>
                  <a:pt x="49" y="9028"/>
                </a:lnTo>
                <a:lnTo>
                  <a:pt x="146" y="9417"/>
                </a:lnTo>
                <a:lnTo>
                  <a:pt x="195" y="9612"/>
                </a:lnTo>
                <a:lnTo>
                  <a:pt x="292" y="9806"/>
                </a:lnTo>
                <a:lnTo>
                  <a:pt x="389" y="9977"/>
                </a:lnTo>
                <a:lnTo>
                  <a:pt x="487" y="10147"/>
                </a:lnTo>
                <a:lnTo>
                  <a:pt x="633" y="10293"/>
                </a:lnTo>
                <a:lnTo>
                  <a:pt x="779" y="10439"/>
                </a:lnTo>
                <a:lnTo>
                  <a:pt x="949" y="10585"/>
                </a:lnTo>
                <a:lnTo>
                  <a:pt x="1144" y="10707"/>
                </a:lnTo>
                <a:lnTo>
                  <a:pt x="1363" y="10804"/>
                </a:lnTo>
                <a:lnTo>
                  <a:pt x="1582" y="10901"/>
                </a:lnTo>
                <a:lnTo>
                  <a:pt x="1825" y="10950"/>
                </a:lnTo>
                <a:lnTo>
                  <a:pt x="2068" y="10999"/>
                </a:lnTo>
                <a:lnTo>
                  <a:pt x="2044" y="11242"/>
                </a:lnTo>
                <a:lnTo>
                  <a:pt x="2020" y="11510"/>
                </a:lnTo>
                <a:lnTo>
                  <a:pt x="2044" y="11777"/>
                </a:lnTo>
                <a:lnTo>
                  <a:pt x="2068" y="12021"/>
                </a:lnTo>
                <a:lnTo>
                  <a:pt x="2166" y="12556"/>
                </a:lnTo>
                <a:lnTo>
                  <a:pt x="2190" y="12824"/>
                </a:lnTo>
                <a:lnTo>
                  <a:pt x="2214" y="13067"/>
                </a:lnTo>
                <a:lnTo>
                  <a:pt x="2287" y="14478"/>
                </a:lnTo>
                <a:lnTo>
                  <a:pt x="2336" y="15184"/>
                </a:lnTo>
                <a:lnTo>
                  <a:pt x="2409" y="15914"/>
                </a:lnTo>
                <a:lnTo>
                  <a:pt x="2458" y="16327"/>
                </a:lnTo>
                <a:lnTo>
                  <a:pt x="2506" y="16741"/>
                </a:lnTo>
                <a:lnTo>
                  <a:pt x="2555" y="16960"/>
                </a:lnTo>
                <a:lnTo>
                  <a:pt x="2628" y="17155"/>
                </a:lnTo>
                <a:lnTo>
                  <a:pt x="2725" y="17325"/>
                </a:lnTo>
                <a:lnTo>
                  <a:pt x="2871" y="17495"/>
                </a:lnTo>
                <a:lnTo>
                  <a:pt x="2993" y="17593"/>
                </a:lnTo>
                <a:lnTo>
                  <a:pt x="3090" y="17641"/>
                </a:lnTo>
                <a:lnTo>
                  <a:pt x="3212" y="17714"/>
                </a:lnTo>
                <a:lnTo>
                  <a:pt x="3334" y="17739"/>
                </a:lnTo>
                <a:lnTo>
                  <a:pt x="3601" y="17763"/>
                </a:lnTo>
                <a:lnTo>
                  <a:pt x="3893" y="17763"/>
                </a:lnTo>
                <a:lnTo>
                  <a:pt x="4429" y="17690"/>
                </a:lnTo>
                <a:lnTo>
                  <a:pt x="4696" y="17666"/>
                </a:lnTo>
                <a:lnTo>
                  <a:pt x="4964" y="17666"/>
                </a:lnTo>
                <a:lnTo>
                  <a:pt x="5475" y="17714"/>
                </a:lnTo>
                <a:lnTo>
                  <a:pt x="5743" y="17739"/>
                </a:lnTo>
                <a:lnTo>
                  <a:pt x="6010" y="17763"/>
                </a:lnTo>
                <a:lnTo>
                  <a:pt x="6278" y="17739"/>
                </a:lnTo>
                <a:lnTo>
                  <a:pt x="6521" y="17690"/>
                </a:lnTo>
                <a:lnTo>
                  <a:pt x="6619" y="17641"/>
                </a:lnTo>
                <a:lnTo>
                  <a:pt x="6740" y="17568"/>
                </a:lnTo>
                <a:lnTo>
                  <a:pt x="6838" y="17495"/>
                </a:lnTo>
                <a:lnTo>
                  <a:pt x="6935" y="17398"/>
                </a:lnTo>
                <a:lnTo>
                  <a:pt x="7008" y="17301"/>
                </a:lnTo>
                <a:lnTo>
                  <a:pt x="7057" y="17179"/>
                </a:lnTo>
                <a:lnTo>
                  <a:pt x="7130" y="16960"/>
                </a:lnTo>
                <a:lnTo>
                  <a:pt x="7154" y="16717"/>
                </a:lnTo>
                <a:lnTo>
                  <a:pt x="7154" y="16449"/>
                </a:lnTo>
                <a:lnTo>
                  <a:pt x="7130" y="16181"/>
                </a:lnTo>
                <a:lnTo>
                  <a:pt x="7081" y="15938"/>
                </a:lnTo>
                <a:lnTo>
                  <a:pt x="6984" y="15451"/>
                </a:lnTo>
                <a:lnTo>
                  <a:pt x="6886" y="14770"/>
                </a:lnTo>
                <a:lnTo>
                  <a:pt x="6765" y="14089"/>
                </a:lnTo>
                <a:lnTo>
                  <a:pt x="6497" y="12726"/>
                </a:lnTo>
                <a:lnTo>
                  <a:pt x="6351" y="12167"/>
                </a:lnTo>
                <a:lnTo>
                  <a:pt x="6302" y="11875"/>
                </a:lnTo>
                <a:lnTo>
                  <a:pt x="6254" y="11583"/>
                </a:lnTo>
                <a:lnTo>
                  <a:pt x="6229" y="11291"/>
                </a:lnTo>
                <a:lnTo>
                  <a:pt x="6205" y="11120"/>
                </a:lnTo>
                <a:lnTo>
                  <a:pt x="6181" y="10974"/>
                </a:lnTo>
                <a:lnTo>
                  <a:pt x="6789" y="11096"/>
                </a:lnTo>
                <a:lnTo>
                  <a:pt x="7397" y="11218"/>
                </a:lnTo>
                <a:lnTo>
                  <a:pt x="10341" y="11826"/>
                </a:lnTo>
                <a:lnTo>
                  <a:pt x="10560" y="11875"/>
                </a:lnTo>
                <a:lnTo>
                  <a:pt x="10755" y="11923"/>
                </a:lnTo>
                <a:lnTo>
                  <a:pt x="11169" y="12094"/>
                </a:lnTo>
                <a:lnTo>
                  <a:pt x="11972" y="12459"/>
                </a:lnTo>
                <a:lnTo>
                  <a:pt x="13456" y="13115"/>
                </a:lnTo>
                <a:lnTo>
                  <a:pt x="14040" y="13407"/>
                </a:lnTo>
                <a:lnTo>
                  <a:pt x="14332" y="13553"/>
                </a:lnTo>
                <a:lnTo>
                  <a:pt x="14624" y="13748"/>
                </a:lnTo>
                <a:lnTo>
                  <a:pt x="14892" y="13943"/>
                </a:lnTo>
                <a:lnTo>
                  <a:pt x="15135" y="14162"/>
                </a:lnTo>
                <a:lnTo>
                  <a:pt x="15354" y="14381"/>
                </a:lnTo>
                <a:lnTo>
                  <a:pt x="15549" y="14648"/>
                </a:lnTo>
                <a:lnTo>
                  <a:pt x="15622" y="14721"/>
                </a:lnTo>
                <a:lnTo>
                  <a:pt x="15622" y="14940"/>
                </a:lnTo>
                <a:lnTo>
                  <a:pt x="15646" y="15062"/>
                </a:lnTo>
                <a:lnTo>
                  <a:pt x="15695" y="15159"/>
                </a:lnTo>
                <a:lnTo>
                  <a:pt x="15792" y="15208"/>
                </a:lnTo>
                <a:lnTo>
                  <a:pt x="15889" y="15232"/>
                </a:lnTo>
                <a:lnTo>
                  <a:pt x="16084" y="15427"/>
                </a:lnTo>
                <a:lnTo>
                  <a:pt x="16205" y="15500"/>
                </a:lnTo>
                <a:lnTo>
                  <a:pt x="16303" y="15573"/>
                </a:lnTo>
                <a:lnTo>
                  <a:pt x="16449" y="15622"/>
                </a:lnTo>
                <a:lnTo>
                  <a:pt x="16570" y="15646"/>
                </a:lnTo>
                <a:lnTo>
                  <a:pt x="16716" y="15670"/>
                </a:lnTo>
                <a:lnTo>
                  <a:pt x="16862" y="15646"/>
                </a:lnTo>
                <a:lnTo>
                  <a:pt x="16984" y="15622"/>
                </a:lnTo>
                <a:lnTo>
                  <a:pt x="17081" y="15573"/>
                </a:lnTo>
                <a:lnTo>
                  <a:pt x="17179" y="15500"/>
                </a:lnTo>
                <a:lnTo>
                  <a:pt x="17276" y="15427"/>
                </a:lnTo>
                <a:lnTo>
                  <a:pt x="17349" y="15330"/>
                </a:lnTo>
                <a:lnTo>
                  <a:pt x="17398" y="15232"/>
                </a:lnTo>
                <a:lnTo>
                  <a:pt x="17495" y="14989"/>
                </a:lnTo>
                <a:lnTo>
                  <a:pt x="17568" y="14721"/>
                </a:lnTo>
                <a:lnTo>
                  <a:pt x="17617" y="14478"/>
                </a:lnTo>
                <a:lnTo>
                  <a:pt x="17690" y="14016"/>
                </a:lnTo>
                <a:lnTo>
                  <a:pt x="17714" y="13651"/>
                </a:lnTo>
                <a:lnTo>
                  <a:pt x="17738" y="13261"/>
                </a:lnTo>
                <a:lnTo>
                  <a:pt x="17763" y="12507"/>
                </a:lnTo>
                <a:lnTo>
                  <a:pt x="17714" y="10974"/>
                </a:lnTo>
                <a:lnTo>
                  <a:pt x="17714" y="10123"/>
                </a:lnTo>
                <a:lnTo>
                  <a:pt x="17860" y="10098"/>
                </a:lnTo>
                <a:lnTo>
                  <a:pt x="17982" y="10001"/>
                </a:lnTo>
                <a:lnTo>
                  <a:pt x="18128" y="9904"/>
                </a:lnTo>
                <a:lnTo>
                  <a:pt x="18249" y="9782"/>
                </a:lnTo>
                <a:lnTo>
                  <a:pt x="18493" y="9514"/>
                </a:lnTo>
                <a:lnTo>
                  <a:pt x="18687" y="9271"/>
                </a:lnTo>
                <a:lnTo>
                  <a:pt x="18785" y="9101"/>
                </a:lnTo>
                <a:lnTo>
                  <a:pt x="18858" y="8906"/>
                </a:lnTo>
                <a:lnTo>
                  <a:pt x="18906" y="8711"/>
                </a:lnTo>
                <a:lnTo>
                  <a:pt x="18931" y="8517"/>
                </a:lnTo>
                <a:lnTo>
                  <a:pt x="18955" y="8103"/>
                </a:lnTo>
                <a:lnTo>
                  <a:pt x="18955" y="7714"/>
                </a:lnTo>
                <a:lnTo>
                  <a:pt x="18931" y="7373"/>
                </a:lnTo>
                <a:lnTo>
                  <a:pt x="18858" y="7057"/>
                </a:lnTo>
                <a:lnTo>
                  <a:pt x="18760" y="6740"/>
                </a:lnTo>
                <a:lnTo>
                  <a:pt x="18614" y="6448"/>
                </a:lnTo>
                <a:lnTo>
                  <a:pt x="18541" y="6327"/>
                </a:lnTo>
                <a:lnTo>
                  <a:pt x="18420" y="6205"/>
                </a:lnTo>
                <a:lnTo>
                  <a:pt x="18322" y="6083"/>
                </a:lnTo>
                <a:lnTo>
                  <a:pt x="18201" y="5986"/>
                </a:lnTo>
                <a:lnTo>
                  <a:pt x="18055" y="5889"/>
                </a:lnTo>
                <a:lnTo>
                  <a:pt x="17909" y="5840"/>
                </a:lnTo>
                <a:lnTo>
                  <a:pt x="17763" y="5767"/>
                </a:lnTo>
                <a:lnTo>
                  <a:pt x="17592" y="5743"/>
                </a:lnTo>
                <a:lnTo>
                  <a:pt x="17568" y="4697"/>
                </a:lnTo>
                <a:lnTo>
                  <a:pt x="17592" y="3942"/>
                </a:lnTo>
                <a:lnTo>
                  <a:pt x="17617" y="3164"/>
                </a:lnTo>
                <a:lnTo>
                  <a:pt x="17641" y="2409"/>
                </a:lnTo>
                <a:lnTo>
                  <a:pt x="17641" y="1631"/>
                </a:lnTo>
                <a:lnTo>
                  <a:pt x="17617" y="1193"/>
                </a:lnTo>
                <a:lnTo>
                  <a:pt x="17592" y="949"/>
                </a:lnTo>
                <a:lnTo>
                  <a:pt x="17519" y="730"/>
                </a:lnTo>
                <a:lnTo>
                  <a:pt x="17446" y="511"/>
                </a:lnTo>
                <a:lnTo>
                  <a:pt x="17325" y="317"/>
                </a:lnTo>
                <a:lnTo>
                  <a:pt x="17252" y="219"/>
                </a:lnTo>
                <a:lnTo>
                  <a:pt x="17179" y="146"/>
                </a:lnTo>
                <a:lnTo>
                  <a:pt x="17081" y="98"/>
                </a:lnTo>
                <a:lnTo>
                  <a:pt x="16984" y="49"/>
                </a:lnTo>
                <a:lnTo>
                  <a:pt x="168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01" name="Google Shape;301;p38"/>
          <p:cNvSpPr/>
          <p:nvPr/>
        </p:nvSpPr>
        <p:spPr>
          <a:xfrm>
            <a:off x="5786446" y="3357568"/>
            <a:ext cx="714380" cy="714380"/>
          </a:xfrm>
          <a:custGeom>
            <a:avLst/>
            <a:gdLst/>
            <a:ahLst/>
            <a:cxnLst/>
            <a:rect l="l" t="t" r="r" b="b"/>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14" name="Google Shape;314;p38"/>
          <p:cNvSpPr/>
          <p:nvPr/>
        </p:nvSpPr>
        <p:spPr>
          <a:xfrm>
            <a:off x="1500166" y="714362"/>
            <a:ext cx="5143536" cy="4214842"/>
          </a:xfrm>
          <a:custGeom>
            <a:avLst/>
            <a:gdLst/>
            <a:ahLst/>
            <a:cxnLst/>
            <a:rect l="l" t="t" r="r" b="b"/>
            <a:pathLst>
              <a:path w="19297" h="18251" extrusionOk="0">
                <a:moveTo>
                  <a:pt x="18396" y="828"/>
                </a:moveTo>
                <a:lnTo>
                  <a:pt x="18761" y="877"/>
                </a:lnTo>
                <a:lnTo>
                  <a:pt x="18737" y="1242"/>
                </a:lnTo>
                <a:lnTo>
                  <a:pt x="18615" y="1266"/>
                </a:lnTo>
                <a:lnTo>
                  <a:pt x="18493" y="1315"/>
                </a:lnTo>
                <a:lnTo>
                  <a:pt x="18274" y="1436"/>
                </a:lnTo>
                <a:lnTo>
                  <a:pt x="18007" y="1582"/>
                </a:lnTo>
                <a:lnTo>
                  <a:pt x="17739" y="1777"/>
                </a:lnTo>
                <a:lnTo>
                  <a:pt x="17642" y="1850"/>
                </a:lnTo>
                <a:lnTo>
                  <a:pt x="17618" y="1801"/>
                </a:lnTo>
                <a:lnTo>
                  <a:pt x="17545" y="1704"/>
                </a:lnTo>
                <a:lnTo>
                  <a:pt x="17496" y="1680"/>
                </a:lnTo>
                <a:lnTo>
                  <a:pt x="17423" y="1655"/>
                </a:lnTo>
                <a:lnTo>
                  <a:pt x="17131" y="1631"/>
                </a:lnTo>
                <a:lnTo>
                  <a:pt x="17301" y="1509"/>
                </a:lnTo>
                <a:lnTo>
                  <a:pt x="17472" y="1388"/>
                </a:lnTo>
                <a:lnTo>
                  <a:pt x="17837" y="1144"/>
                </a:lnTo>
                <a:lnTo>
                  <a:pt x="18104" y="974"/>
                </a:lnTo>
                <a:lnTo>
                  <a:pt x="18250" y="901"/>
                </a:lnTo>
                <a:lnTo>
                  <a:pt x="18396" y="828"/>
                </a:lnTo>
                <a:close/>
                <a:moveTo>
                  <a:pt x="18712" y="1582"/>
                </a:moveTo>
                <a:lnTo>
                  <a:pt x="18688" y="2385"/>
                </a:lnTo>
                <a:lnTo>
                  <a:pt x="18688" y="3164"/>
                </a:lnTo>
                <a:lnTo>
                  <a:pt x="18469" y="3334"/>
                </a:lnTo>
                <a:lnTo>
                  <a:pt x="18250" y="3529"/>
                </a:lnTo>
                <a:lnTo>
                  <a:pt x="17982" y="3748"/>
                </a:lnTo>
                <a:lnTo>
                  <a:pt x="17861" y="3870"/>
                </a:lnTo>
                <a:lnTo>
                  <a:pt x="17764" y="4016"/>
                </a:lnTo>
                <a:lnTo>
                  <a:pt x="17739" y="3407"/>
                </a:lnTo>
                <a:lnTo>
                  <a:pt x="17739" y="3334"/>
                </a:lnTo>
                <a:lnTo>
                  <a:pt x="17958" y="3140"/>
                </a:lnTo>
                <a:lnTo>
                  <a:pt x="18177" y="2945"/>
                </a:lnTo>
                <a:lnTo>
                  <a:pt x="18493" y="2653"/>
                </a:lnTo>
                <a:lnTo>
                  <a:pt x="18615" y="2531"/>
                </a:lnTo>
                <a:lnTo>
                  <a:pt x="18664" y="2458"/>
                </a:lnTo>
                <a:lnTo>
                  <a:pt x="18688" y="2361"/>
                </a:lnTo>
                <a:lnTo>
                  <a:pt x="18664" y="2312"/>
                </a:lnTo>
                <a:lnTo>
                  <a:pt x="18615" y="2288"/>
                </a:lnTo>
                <a:lnTo>
                  <a:pt x="18518" y="2264"/>
                </a:lnTo>
                <a:lnTo>
                  <a:pt x="18445" y="2288"/>
                </a:lnTo>
                <a:lnTo>
                  <a:pt x="18347" y="2312"/>
                </a:lnTo>
                <a:lnTo>
                  <a:pt x="18274" y="2385"/>
                </a:lnTo>
                <a:lnTo>
                  <a:pt x="18128" y="2531"/>
                </a:lnTo>
                <a:lnTo>
                  <a:pt x="18007" y="2653"/>
                </a:lnTo>
                <a:lnTo>
                  <a:pt x="17739" y="2945"/>
                </a:lnTo>
                <a:lnTo>
                  <a:pt x="17739" y="2531"/>
                </a:lnTo>
                <a:lnTo>
                  <a:pt x="17691" y="2118"/>
                </a:lnTo>
                <a:lnTo>
                  <a:pt x="17788" y="2069"/>
                </a:lnTo>
                <a:lnTo>
                  <a:pt x="18055" y="1947"/>
                </a:lnTo>
                <a:lnTo>
                  <a:pt x="18323" y="1777"/>
                </a:lnTo>
                <a:lnTo>
                  <a:pt x="18518" y="1680"/>
                </a:lnTo>
                <a:lnTo>
                  <a:pt x="18712" y="1582"/>
                </a:lnTo>
                <a:close/>
                <a:moveTo>
                  <a:pt x="18688" y="3529"/>
                </a:moveTo>
                <a:lnTo>
                  <a:pt x="18688" y="3894"/>
                </a:lnTo>
                <a:lnTo>
                  <a:pt x="18664" y="4843"/>
                </a:lnTo>
                <a:lnTo>
                  <a:pt x="18639" y="4843"/>
                </a:lnTo>
                <a:lnTo>
                  <a:pt x="18518" y="4916"/>
                </a:lnTo>
                <a:lnTo>
                  <a:pt x="18396" y="5038"/>
                </a:lnTo>
                <a:lnTo>
                  <a:pt x="18177" y="5305"/>
                </a:lnTo>
                <a:lnTo>
                  <a:pt x="17982" y="5451"/>
                </a:lnTo>
                <a:lnTo>
                  <a:pt x="17788" y="5597"/>
                </a:lnTo>
                <a:lnTo>
                  <a:pt x="17788" y="5013"/>
                </a:lnTo>
                <a:lnTo>
                  <a:pt x="18128" y="4819"/>
                </a:lnTo>
                <a:lnTo>
                  <a:pt x="18274" y="4746"/>
                </a:lnTo>
                <a:lnTo>
                  <a:pt x="18445" y="4673"/>
                </a:lnTo>
                <a:lnTo>
                  <a:pt x="18591" y="4575"/>
                </a:lnTo>
                <a:lnTo>
                  <a:pt x="18639" y="4527"/>
                </a:lnTo>
                <a:lnTo>
                  <a:pt x="18664" y="4454"/>
                </a:lnTo>
                <a:lnTo>
                  <a:pt x="18664" y="4429"/>
                </a:lnTo>
                <a:lnTo>
                  <a:pt x="18639" y="4381"/>
                </a:lnTo>
                <a:lnTo>
                  <a:pt x="18566" y="4332"/>
                </a:lnTo>
                <a:lnTo>
                  <a:pt x="18420" y="4332"/>
                </a:lnTo>
                <a:lnTo>
                  <a:pt x="18347" y="4356"/>
                </a:lnTo>
                <a:lnTo>
                  <a:pt x="18177" y="4429"/>
                </a:lnTo>
                <a:lnTo>
                  <a:pt x="18031" y="4502"/>
                </a:lnTo>
                <a:lnTo>
                  <a:pt x="17788" y="4673"/>
                </a:lnTo>
                <a:lnTo>
                  <a:pt x="17764" y="4137"/>
                </a:lnTo>
                <a:lnTo>
                  <a:pt x="17958" y="4040"/>
                </a:lnTo>
                <a:lnTo>
                  <a:pt x="18128" y="3943"/>
                </a:lnTo>
                <a:lnTo>
                  <a:pt x="18445" y="3699"/>
                </a:lnTo>
                <a:lnTo>
                  <a:pt x="18688" y="3529"/>
                </a:lnTo>
                <a:close/>
                <a:moveTo>
                  <a:pt x="18664" y="5305"/>
                </a:moveTo>
                <a:lnTo>
                  <a:pt x="18639" y="6011"/>
                </a:lnTo>
                <a:lnTo>
                  <a:pt x="18396" y="6108"/>
                </a:lnTo>
                <a:lnTo>
                  <a:pt x="18177" y="6230"/>
                </a:lnTo>
                <a:lnTo>
                  <a:pt x="17982" y="6376"/>
                </a:lnTo>
                <a:lnTo>
                  <a:pt x="17764" y="6522"/>
                </a:lnTo>
                <a:lnTo>
                  <a:pt x="17764" y="6522"/>
                </a:lnTo>
                <a:lnTo>
                  <a:pt x="17788" y="5865"/>
                </a:lnTo>
                <a:lnTo>
                  <a:pt x="17934" y="5816"/>
                </a:lnTo>
                <a:lnTo>
                  <a:pt x="18080" y="5743"/>
                </a:lnTo>
                <a:lnTo>
                  <a:pt x="18201" y="5670"/>
                </a:lnTo>
                <a:lnTo>
                  <a:pt x="18323" y="5597"/>
                </a:lnTo>
                <a:lnTo>
                  <a:pt x="18493" y="5476"/>
                </a:lnTo>
                <a:lnTo>
                  <a:pt x="18664" y="5305"/>
                </a:lnTo>
                <a:close/>
                <a:moveTo>
                  <a:pt x="18615" y="6425"/>
                </a:moveTo>
                <a:lnTo>
                  <a:pt x="18615" y="6473"/>
                </a:lnTo>
                <a:lnTo>
                  <a:pt x="18518" y="6498"/>
                </a:lnTo>
                <a:lnTo>
                  <a:pt x="18420" y="6546"/>
                </a:lnTo>
                <a:lnTo>
                  <a:pt x="18250" y="6668"/>
                </a:lnTo>
                <a:lnTo>
                  <a:pt x="18104" y="6765"/>
                </a:lnTo>
                <a:lnTo>
                  <a:pt x="17982" y="6887"/>
                </a:lnTo>
                <a:lnTo>
                  <a:pt x="17739" y="7155"/>
                </a:lnTo>
                <a:lnTo>
                  <a:pt x="17764" y="6717"/>
                </a:lnTo>
                <a:lnTo>
                  <a:pt x="17982" y="6668"/>
                </a:lnTo>
                <a:lnTo>
                  <a:pt x="18201" y="6595"/>
                </a:lnTo>
                <a:lnTo>
                  <a:pt x="18615" y="6425"/>
                </a:lnTo>
                <a:close/>
                <a:moveTo>
                  <a:pt x="18615" y="6838"/>
                </a:moveTo>
                <a:lnTo>
                  <a:pt x="18591" y="7349"/>
                </a:lnTo>
                <a:lnTo>
                  <a:pt x="18591" y="7666"/>
                </a:lnTo>
                <a:lnTo>
                  <a:pt x="18420" y="7787"/>
                </a:lnTo>
                <a:lnTo>
                  <a:pt x="18250" y="7909"/>
                </a:lnTo>
                <a:lnTo>
                  <a:pt x="17958" y="8103"/>
                </a:lnTo>
                <a:lnTo>
                  <a:pt x="17666" y="8322"/>
                </a:lnTo>
                <a:lnTo>
                  <a:pt x="17715" y="7739"/>
                </a:lnTo>
                <a:lnTo>
                  <a:pt x="17739" y="7349"/>
                </a:lnTo>
                <a:lnTo>
                  <a:pt x="18080" y="7155"/>
                </a:lnTo>
                <a:lnTo>
                  <a:pt x="18420" y="6960"/>
                </a:lnTo>
                <a:lnTo>
                  <a:pt x="18615" y="6838"/>
                </a:lnTo>
                <a:close/>
                <a:moveTo>
                  <a:pt x="18566" y="8103"/>
                </a:moveTo>
                <a:lnTo>
                  <a:pt x="18542" y="8420"/>
                </a:lnTo>
                <a:lnTo>
                  <a:pt x="18420" y="8493"/>
                </a:lnTo>
                <a:lnTo>
                  <a:pt x="18274" y="8566"/>
                </a:lnTo>
                <a:lnTo>
                  <a:pt x="18055" y="8785"/>
                </a:lnTo>
                <a:lnTo>
                  <a:pt x="17812" y="9004"/>
                </a:lnTo>
                <a:lnTo>
                  <a:pt x="17593" y="9247"/>
                </a:lnTo>
                <a:lnTo>
                  <a:pt x="17642" y="8566"/>
                </a:lnTo>
                <a:lnTo>
                  <a:pt x="18031" y="8395"/>
                </a:lnTo>
                <a:lnTo>
                  <a:pt x="18420" y="8201"/>
                </a:lnTo>
                <a:lnTo>
                  <a:pt x="18566" y="8103"/>
                </a:lnTo>
                <a:close/>
                <a:moveTo>
                  <a:pt x="18542" y="8809"/>
                </a:moveTo>
                <a:lnTo>
                  <a:pt x="18542" y="9077"/>
                </a:lnTo>
                <a:lnTo>
                  <a:pt x="18299" y="9271"/>
                </a:lnTo>
                <a:lnTo>
                  <a:pt x="17934" y="9588"/>
                </a:lnTo>
                <a:lnTo>
                  <a:pt x="17593" y="9928"/>
                </a:lnTo>
                <a:lnTo>
                  <a:pt x="17569" y="9953"/>
                </a:lnTo>
                <a:lnTo>
                  <a:pt x="17569" y="9977"/>
                </a:lnTo>
                <a:lnTo>
                  <a:pt x="17593" y="10001"/>
                </a:lnTo>
                <a:lnTo>
                  <a:pt x="17642" y="10001"/>
                </a:lnTo>
                <a:lnTo>
                  <a:pt x="18080" y="9831"/>
                </a:lnTo>
                <a:lnTo>
                  <a:pt x="18274" y="9709"/>
                </a:lnTo>
                <a:lnTo>
                  <a:pt x="18493" y="9588"/>
                </a:lnTo>
                <a:lnTo>
                  <a:pt x="18518" y="9563"/>
                </a:lnTo>
                <a:lnTo>
                  <a:pt x="18518" y="9977"/>
                </a:lnTo>
                <a:lnTo>
                  <a:pt x="18396" y="10026"/>
                </a:lnTo>
                <a:lnTo>
                  <a:pt x="18274" y="10074"/>
                </a:lnTo>
                <a:lnTo>
                  <a:pt x="18080" y="10220"/>
                </a:lnTo>
                <a:lnTo>
                  <a:pt x="17788" y="10464"/>
                </a:lnTo>
                <a:lnTo>
                  <a:pt x="17520" y="10731"/>
                </a:lnTo>
                <a:lnTo>
                  <a:pt x="17520" y="10245"/>
                </a:lnTo>
                <a:lnTo>
                  <a:pt x="17569" y="9490"/>
                </a:lnTo>
                <a:lnTo>
                  <a:pt x="17837" y="9344"/>
                </a:lnTo>
                <a:lnTo>
                  <a:pt x="18104" y="9150"/>
                </a:lnTo>
                <a:lnTo>
                  <a:pt x="18274" y="8979"/>
                </a:lnTo>
                <a:lnTo>
                  <a:pt x="18469" y="8833"/>
                </a:lnTo>
                <a:lnTo>
                  <a:pt x="18542" y="8809"/>
                </a:lnTo>
                <a:close/>
                <a:moveTo>
                  <a:pt x="18518" y="10342"/>
                </a:moveTo>
                <a:lnTo>
                  <a:pt x="18518" y="10975"/>
                </a:lnTo>
                <a:lnTo>
                  <a:pt x="18347" y="11096"/>
                </a:lnTo>
                <a:lnTo>
                  <a:pt x="18201" y="11194"/>
                </a:lnTo>
                <a:lnTo>
                  <a:pt x="17861" y="11486"/>
                </a:lnTo>
                <a:lnTo>
                  <a:pt x="17715" y="11632"/>
                </a:lnTo>
                <a:lnTo>
                  <a:pt x="17569" y="11802"/>
                </a:lnTo>
                <a:lnTo>
                  <a:pt x="17545" y="11559"/>
                </a:lnTo>
                <a:lnTo>
                  <a:pt x="17520" y="11048"/>
                </a:lnTo>
                <a:lnTo>
                  <a:pt x="17691" y="10975"/>
                </a:lnTo>
                <a:lnTo>
                  <a:pt x="17837" y="10877"/>
                </a:lnTo>
                <a:lnTo>
                  <a:pt x="18128" y="10634"/>
                </a:lnTo>
                <a:lnTo>
                  <a:pt x="18518" y="10342"/>
                </a:lnTo>
                <a:close/>
                <a:moveTo>
                  <a:pt x="18518" y="11413"/>
                </a:moveTo>
                <a:lnTo>
                  <a:pt x="18542" y="11802"/>
                </a:lnTo>
                <a:lnTo>
                  <a:pt x="18347" y="11899"/>
                </a:lnTo>
                <a:lnTo>
                  <a:pt x="18177" y="12021"/>
                </a:lnTo>
                <a:lnTo>
                  <a:pt x="17837" y="12289"/>
                </a:lnTo>
                <a:lnTo>
                  <a:pt x="17764" y="12240"/>
                </a:lnTo>
                <a:lnTo>
                  <a:pt x="17642" y="12240"/>
                </a:lnTo>
                <a:lnTo>
                  <a:pt x="17593" y="12021"/>
                </a:lnTo>
                <a:lnTo>
                  <a:pt x="18299" y="11559"/>
                </a:lnTo>
                <a:lnTo>
                  <a:pt x="18518" y="11413"/>
                </a:lnTo>
                <a:close/>
                <a:moveTo>
                  <a:pt x="2093" y="1899"/>
                </a:moveTo>
                <a:lnTo>
                  <a:pt x="2385" y="1972"/>
                </a:lnTo>
                <a:lnTo>
                  <a:pt x="2702" y="1996"/>
                </a:lnTo>
                <a:lnTo>
                  <a:pt x="3334" y="2045"/>
                </a:lnTo>
                <a:lnTo>
                  <a:pt x="4356" y="2093"/>
                </a:lnTo>
                <a:lnTo>
                  <a:pt x="5354" y="2118"/>
                </a:lnTo>
                <a:lnTo>
                  <a:pt x="6376" y="2118"/>
                </a:lnTo>
                <a:lnTo>
                  <a:pt x="7398" y="2093"/>
                </a:lnTo>
                <a:lnTo>
                  <a:pt x="9466" y="2020"/>
                </a:lnTo>
                <a:lnTo>
                  <a:pt x="11413" y="1972"/>
                </a:lnTo>
                <a:lnTo>
                  <a:pt x="13359" y="1947"/>
                </a:lnTo>
                <a:lnTo>
                  <a:pt x="14357" y="1947"/>
                </a:lnTo>
                <a:lnTo>
                  <a:pt x="15330" y="1996"/>
                </a:lnTo>
                <a:lnTo>
                  <a:pt x="16304" y="2045"/>
                </a:lnTo>
                <a:lnTo>
                  <a:pt x="17277" y="2142"/>
                </a:lnTo>
                <a:lnTo>
                  <a:pt x="17253" y="2483"/>
                </a:lnTo>
                <a:lnTo>
                  <a:pt x="17228" y="2823"/>
                </a:lnTo>
                <a:lnTo>
                  <a:pt x="17228" y="3529"/>
                </a:lnTo>
                <a:lnTo>
                  <a:pt x="17277" y="4210"/>
                </a:lnTo>
                <a:lnTo>
                  <a:pt x="17301" y="4892"/>
                </a:lnTo>
                <a:lnTo>
                  <a:pt x="17301" y="5646"/>
                </a:lnTo>
                <a:lnTo>
                  <a:pt x="17277" y="6376"/>
                </a:lnTo>
                <a:lnTo>
                  <a:pt x="17180" y="7885"/>
                </a:lnTo>
                <a:lnTo>
                  <a:pt x="17082" y="9125"/>
                </a:lnTo>
                <a:lnTo>
                  <a:pt x="17034" y="9758"/>
                </a:lnTo>
                <a:lnTo>
                  <a:pt x="17009" y="10391"/>
                </a:lnTo>
                <a:lnTo>
                  <a:pt x="16985" y="10829"/>
                </a:lnTo>
                <a:lnTo>
                  <a:pt x="16961" y="11291"/>
                </a:lnTo>
                <a:lnTo>
                  <a:pt x="16985" y="11778"/>
                </a:lnTo>
                <a:lnTo>
                  <a:pt x="17009" y="12021"/>
                </a:lnTo>
                <a:lnTo>
                  <a:pt x="17058" y="12240"/>
                </a:lnTo>
                <a:lnTo>
                  <a:pt x="9539" y="12240"/>
                </a:lnTo>
                <a:lnTo>
                  <a:pt x="8566" y="12264"/>
                </a:lnTo>
                <a:lnTo>
                  <a:pt x="7568" y="12289"/>
                </a:lnTo>
                <a:lnTo>
                  <a:pt x="5622" y="12386"/>
                </a:lnTo>
                <a:lnTo>
                  <a:pt x="5086" y="12410"/>
                </a:lnTo>
                <a:lnTo>
                  <a:pt x="4551" y="12410"/>
                </a:lnTo>
                <a:lnTo>
                  <a:pt x="4040" y="12362"/>
                </a:lnTo>
                <a:lnTo>
                  <a:pt x="3529" y="12313"/>
                </a:lnTo>
                <a:lnTo>
                  <a:pt x="2994" y="12216"/>
                </a:lnTo>
                <a:lnTo>
                  <a:pt x="2702" y="12191"/>
                </a:lnTo>
                <a:lnTo>
                  <a:pt x="2434" y="12216"/>
                </a:lnTo>
                <a:lnTo>
                  <a:pt x="2385" y="11997"/>
                </a:lnTo>
                <a:lnTo>
                  <a:pt x="2361" y="11753"/>
                </a:lnTo>
                <a:lnTo>
                  <a:pt x="2337" y="11267"/>
                </a:lnTo>
                <a:lnTo>
                  <a:pt x="2361" y="10318"/>
                </a:lnTo>
                <a:lnTo>
                  <a:pt x="2361" y="9661"/>
                </a:lnTo>
                <a:lnTo>
                  <a:pt x="2337" y="8979"/>
                </a:lnTo>
                <a:lnTo>
                  <a:pt x="2312" y="7666"/>
                </a:lnTo>
                <a:lnTo>
                  <a:pt x="2312" y="6887"/>
                </a:lnTo>
                <a:lnTo>
                  <a:pt x="2288" y="6084"/>
                </a:lnTo>
                <a:lnTo>
                  <a:pt x="2239" y="4527"/>
                </a:lnTo>
                <a:lnTo>
                  <a:pt x="2215" y="2896"/>
                </a:lnTo>
                <a:lnTo>
                  <a:pt x="2215" y="2385"/>
                </a:lnTo>
                <a:lnTo>
                  <a:pt x="2166" y="2118"/>
                </a:lnTo>
                <a:lnTo>
                  <a:pt x="2142" y="2020"/>
                </a:lnTo>
                <a:lnTo>
                  <a:pt x="2093" y="1899"/>
                </a:lnTo>
                <a:close/>
                <a:moveTo>
                  <a:pt x="18566" y="12118"/>
                </a:moveTo>
                <a:lnTo>
                  <a:pt x="18591" y="12264"/>
                </a:lnTo>
                <a:lnTo>
                  <a:pt x="18420" y="12313"/>
                </a:lnTo>
                <a:lnTo>
                  <a:pt x="18274" y="12410"/>
                </a:lnTo>
                <a:lnTo>
                  <a:pt x="17958" y="12581"/>
                </a:lnTo>
                <a:lnTo>
                  <a:pt x="17885" y="12629"/>
                </a:lnTo>
                <a:lnTo>
                  <a:pt x="17909" y="12532"/>
                </a:lnTo>
                <a:lnTo>
                  <a:pt x="17909" y="12435"/>
                </a:lnTo>
                <a:lnTo>
                  <a:pt x="18250" y="12264"/>
                </a:lnTo>
                <a:lnTo>
                  <a:pt x="18566" y="12118"/>
                </a:lnTo>
                <a:close/>
                <a:moveTo>
                  <a:pt x="8761" y="512"/>
                </a:moveTo>
                <a:lnTo>
                  <a:pt x="10318" y="585"/>
                </a:lnTo>
                <a:lnTo>
                  <a:pt x="13432" y="755"/>
                </a:lnTo>
                <a:lnTo>
                  <a:pt x="14138" y="779"/>
                </a:lnTo>
                <a:lnTo>
                  <a:pt x="14844" y="804"/>
                </a:lnTo>
                <a:lnTo>
                  <a:pt x="16279" y="779"/>
                </a:lnTo>
                <a:lnTo>
                  <a:pt x="17034" y="755"/>
                </a:lnTo>
                <a:lnTo>
                  <a:pt x="17034" y="755"/>
                </a:lnTo>
                <a:lnTo>
                  <a:pt x="16912" y="852"/>
                </a:lnTo>
                <a:lnTo>
                  <a:pt x="16790" y="950"/>
                </a:lnTo>
                <a:lnTo>
                  <a:pt x="16790" y="998"/>
                </a:lnTo>
                <a:lnTo>
                  <a:pt x="16790" y="1023"/>
                </a:lnTo>
                <a:lnTo>
                  <a:pt x="16815" y="1047"/>
                </a:lnTo>
                <a:lnTo>
                  <a:pt x="16863" y="1047"/>
                </a:lnTo>
                <a:lnTo>
                  <a:pt x="17131" y="901"/>
                </a:lnTo>
                <a:lnTo>
                  <a:pt x="17399" y="755"/>
                </a:lnTo>
                <a:lnTo>
                  <a:pt x="17837" y="779"/>
                </a:lnTo>
                <a:lnTo>
                  <a:pt x="17593" y="925"/>
                </a:lnTo>
                <a:lnTo>
                  <a:pt x="17399" y="1071"/>
                </a:lnTo>
                <a:lnTo>
                  <a:pt x="17228" y="1217"/>
                </a:lnTo>
                <a:lnTo>
                  <a:pt x="17082" y="1412"/>
                </a:lnTo>
                <a:lnTo>
                  <a:pt x="17034" y="1509"/>
                </a:lnTo>
                <a:lnTo>
                  <a:pt x="17009" y="1631"/>
                </a:lnTo>
                <a:lnTo>
                  <a:pt x="16060" y="1558"/>
                </a:lnTo>
                <a:lnTo>
                  <a:pt x="15111" y="1509"/>
                </a:lnTo>
                <a:lnTo>
                  <a:pt x="14162" y="1461"/>
                </a:lnTo>
                <a:lnTo>
                  <a:pt x="13238" y="1461"/>
                </a:lnTo>
                <a:lnTo>
                  <a:pt x="11340" y="1485"/>
                </a:lnTo>
                <a:lnTo>
                  <a:pt x="9466" y="1558"/>
                </a:lnTo>
                <a:lnTo>
                  <a:pt x="7495" y="1631"/>
                </a:lnTo>
                <a:lnTo>
                  <a:pt x="5549" y="1655"/>
                </a:lnTo>
                <a:lnTo>
                  <a:pt x="4527" y="1631"/>
                </a:lnTo>
                <a:lnTo>
                  <a:pt x="3505" y="1607"/>
                </a:lnTo>
                <a:lnTo>
                  <a:pt x="3140" y="1558"/>
                </a:lnTo>
                <a:lnTo>
                  <a:pt x="2726" y="1509"/>
                </a:lnTo>
                <a:lnTo>
                  <a:pt x="2312" y="1509"/>
                </a:lnTo>
                <a:lnTo>
                  <a:pt x="2118" y="1534"/>
                </a:lnTo>
                <a:lnTo>
                  <a:pt x="1948" y="1582"/>
                </a:lnTo>
                <a:lnTo>
                  <a:pt x="1899" y="1607"/>
                </a:lnTo>
                <a:lnTo>
                  <a:pt x="1850" y="1631"/>
                </a:lnTo>
                <a:lnTo>
                  <a:pt x="1850" y="1704"/>
                </a:lnTo>
                <a:lnTo>
                  <a:pt x="1850" y="1777"/>
                </a:lnTo>
                <a:lnTo>
                  <a:pt x="1899" y="1826"/>
                </a:lnTo>
                <a:lnTo>
                  <a:pt x="1850" y="1947"/>
                </a:lnTo>
                <a:lnTo>
                  <a:pt x="1802" y="2069"/>
                </a:lnTo>
                <a:lnTo>
                  <a:pt x="1777" y="2215"/>
                </a:lnTo>
                <a:lnTo>
                  <a:pt x="1753" y="2337"/>
                </a:lnTo>
                <a:lnTo>
                  <a:pt x="1753" y="2604"/>
                </a:lnTo>
                <a:lnTo>
                  <a:pt x="1753" y="2896"/>
                </a:lnTo>
                <a:lnTo>
                  <a:pt x="1753" y="4527"/>
                </a:lnTo>
                <a:lnTo>
                  <a:pt x="1802" y="6181"/>
                </a:lnTo>
                <a:lnTo>
                  <a:pt x="1826" y="7009"/>
                </a:lnTo>
                <a:lnTo>
                  <a:pt x="1826" y="7836"/>
                </a:lnTo>
                <a:lnTo>
                  <a:pt x="1875" y="9223"/>
                </a:lnTo>
                <a:lnTo>
                  <a:pt x="1875" y="9904"/>
                </a:lnTo>
                <a:lnTo>
                  <a:pt x="1875" y="10585"/>
                </a:lnTo>
                <a:lnTo>
                  <a:pt x="1850" y="11048"/>
                </a:lnTo>
                <a:lnTo>
                  <a:pt x="1826" y="11583"/>
                </a:lnTo>
                <a:lnTo>
                  <a:pt x="1826" y="11851"/>
                </a:lnTo>
                <a:lnTo>
                  <a:pt x="1875" y="12094"/>
                </a:lnTo>
                <a:lnTo>
                  <a:pt x="1948" y="12337"/>
                </a:lnTo>
                <a:lnTo>
                  <a:pt x="2045" y="12532"/>
                </a:lnTo>
                <a:lnTo>
                  <a:pt x="2118" y="12605"/>
                </a:lnTo>
                <a:lnTo>
                  <a:pt x="2215" y="12654"/>
                </a:lnTo>
                <a:lnTo>
                  <a:pt x="2312" y="12629"/>
                </a:lnTo>
                <a:lnTo>
                  <a:pt x="2385" y="12581"/>
                </a:lnTo>
                <a:lnTo>
                  <a:pt x="2677" y="12654"/>
                </a:lnTo>
                <a:lnTo>
                  <a:pt x="2969" y="12678"/>
                </a:lnTo>
                <a:lnTo>
                  <a:pt x="3553" y="12775"/>
                </a:lnTo>
                <a:lnTo>
                  <a:pt x="4040" y="12824"/>
                </a:lnTo>
                <a:lnTo>
                  <a:pt x="4502" y="12873"/>
                </a:lnTo>
                <a:lnTo>
                  <a:pt x="5427" y="12873"/>
                </a:lnTo>
                <a:lnTo>
                  <a:pt x="6449" y="12848"/>
                </a:lnTo>
                <a:lnTo>
                  <a:pt x="7495" y="12800"/>
                </a:lnTo>
                <a:lnTo>
                  <a:pt x="8517" y="12751"/>
                </a:lnTo>
                <a:lnTo>
                  <a:pt x="9539" y="12727"/>
                </a:lnTo>
                <a:lnTo>
                  <a:pt x="17277" y="12727"/>
                </a:lnTo>
                <a:lnTo>
                  <a:pt x="17350" y="12775"/>
                </a:lnTo>
                <a:lnTo>
                  <a:pt x="17496" y="12775"/>
                </a:lnTo>
                <a:lnTo>
                  <a:pt x="17569" y="12727"/>
                </a:lnTo>
                <a:lnTo>
                  <a:pt x="17715" y="12727"/>
                </a:lnTo>
                <a:lnTo>
                  <a:pt x="17569" y="12824"/>
                </a:lnTo>
                <a:lnTo>
                  <a:pt x="17423" y="12946"/>
                </a:lnTo>
                <a:lnTo>
                  <a:pt x="17301" y="13092"/>
                </a:lnTo>
                <a:lnTo>
                  <a:pt x="17180" y="13238"/>
                </a:lnTo>
                <a:lnTo>
                  <a:pt x="17180" y="13262"/>
                </a:lnTo>
                <a:lnTo>
                  <a:pt x="17180" y="13286"/>
                </a:lnTo>
                <a:lnTo>
                  <a:pt x="17204" y="13311"/>
                </a:lnTo>
                <a:lnTo>
                  <a:pt x="17253" y="13311"/>
                </a:lnTo>
                <a:lnTo>
                  <a:pt x="17472" y="13262"/>
                </a:lnTo>
                <a:lnTo>
                  <a:pt x="17666" y="13189"/>
                </a:lnTo>
                <a:lnTo>
                  <a:pt x="18055" y="12994"/>
                </a:lnTo>
                <a:lnTo>
                  <a:pt x="18347" y="12848"/>
                </a:lnTo>
                <a:lnTo>
                  <a:pt x="18615" y="12727"/>
                </a:lnTo>
                <a:lnTo>
                  <a:pt x="18664" y="12946"/>
                </a:lnTo>
                <a:lnTo>
                  <a:pt x="18396" y="13092"/>
                </a:lnTo>
                <a:lnTo>
                  <a:pt x="17982" y="13335"/>
                </a:lnTo>
                <a:lnTo>
                  <a:pt x="17593" y="13603"/>
                </a:lnTo>
                <a:lnTo>
                  <a:pt x="17545" y="13627"/>
                </a:lnTo>
                <a:lnTo>
                  <a:pt x="17545" y="13676"/>
                </a:lnTo>
                <a:lnTo>
                  <a:pt x="17569" y="13700"/>
                </a:lnTo>
                <a:lnTo>
                  <a:pt x="17618" y="13724"/>
                </a:lnTo>
                <a:lnTo>
                  <a:pt x="17861" y="13700"/>
                </a:lnTo>
                <a:lnTo>
                  <a:pt x="18080" y="13651"/>
                </a:lnTo>
                <a:lnTo>
                  <a:pt x="18274" y="13578"/>
                </a:lnTo>
                <a:lnTo>
                  <a:pt x="18493" y="13457"/>
                </a:lnTo>
                <a:lnTo>
                  <a:pt x="18712" y="13335"/>
                </a:lnTo>
                <a:lnTo>
                  <a:pt x="18785" y="13724"/>
                </a:lnTo>
                <a:lnTo>
                  <a:pt x="18250" y="13773"/>
                </a:lnTo>
                <a:lnTo>
                  <a:pt x="17739" y="13797"/>
                </a:lnTo>
                <a:lnTo>
                  <a:pt x="17204" y="13773"/>
                </a:lnTo>
                <a:lnTo>
                  <a:pt x="16669" y="13724"/>
                </a:lnTo>
                <a:lnTo>
                  <a:pt x="15622" y="13603"/>
                </a:lnTo>
                <a:lnTo>
                  <a:pt x="15087" y="13554"/>
                </a:lnTo>
                <a:lnTo>
                  <a:pt x="14576" y="13530"/>
                </a:lnTo>
                <a:lnTo>
                  <a:pt x="12118" y="13530"/>
                </a:lnTo>
                <a:lnTo>
                  <a:pt x="9661" y="13554"/>
                </a:lnTo>
                <a:lnTo>
                  <a:pt x="8469" y="13578"/>
                </a:lnTo>
                <a:lnTo>
                  <a:pt x="7301" y="13627"/>
                </a:lnTo>
                <a:lnTo>
                  <a:pt x="4916" y="13773"/>
                </a:lnTo>
                <a:lnTo>
                  <a:pt x="3772" y="13822"/>
                </a:lnTo>
                <a:lnTo>
                  <a:pt x="2629" y="13846"/>
                </a:lnTo>
                <a:lnTo>
                  <a:pt x="2020" y="13822"/>
                </a:lnTo>
                <a:lnTo>
                  <a:pt x="1412" y="13797"/>
                </a:lnTo>
                <a:lnTo>
                  <a:pt x="1145" y="13773"/>
                </a:lnTo>
                <a:lnTo>
                  <a:pt x="853" y="13749"/>
                </a:lnTo>
                <a:lnTo>
                  <a:pt x="853" y="13724"/>
                </a:lnTo>
                <a:lnTo>
                  <a:pt x="731" y="13408"/>
                </a:lnTo>
                <a:lnTo>
                  <a:pt x="658" y="13092"/>
                </a:lnTo>
                <a:lnTo>
                  <a:pt x="585" y="12775"/>
                </a:lnTo>
                <a:lnTo>
                  <a:pt x="561" y="12435"/>
                </a:lnTo>
                <a:lnTo>
                  <a:pt x="561" y="11753"/>
                </a:lnTo>
                <a:lnTo>
                  <a:pt x="561" y="11121"/>
                </a:lnTo>
                <a:lnTo>
                  <a:pt x="561" y="9320"/>
                </a:lnTo>
                <a:lnTo>
                  <a:pt x="561" y="8420"/>
                </a:lnTo>
                <a:lnTo>
                  <a:pt x="585" y="7495"/>
                </a:lnTo>
                <a:lnTo>
                  <a:pt x="658" y="5792"/>
                </a:lnTo>
                <a:lnTo>
                  <a:pt x="731" y="4064"/>
                </a:lnTo>
                <a:lnTo>
                  <a:pt x="755" y="3188"/>
                </a:lnTo>
                <a:lnTo>
                  <a:pt x="755" y="2337"/>
                </a:lnTo>
                <a:lnTo>
                  <a:pt x="731" y="1485"/>
                </a:lnTo>
                <a:lnTo>
                  <a:pt x="707" y="609"/>
                </a:lnTo>
                <a:lnTo>
                  <a:pt x="804" y="682"/>
                </a:lnTo>
                <a:lnTo>
                  <a:pt x="950" y="755"/>
                </a:lnTo>
                <a:lnTo>
                  <a:pt x="1072" y="804"/>
                </a:lnTo>
                <a:lnTo>
                  <a:pt x="1242" y="852"/>
                </a:lnTo>
                <a:lnTo>
                  <a:pt x="1583" y="901"/>
                </a:lnTo>
                <a:lnTo>
                  <a:pt x="1948" y="925"/>
                </a:lnTo>
                <a:lnTo>
                  <a:pt x="2312" y="901"/>
                </a:lnTo>
                <a:lnTo>
                  <a:pt x="2653" y="901"/>
                </a:lnTo>
                <a:lnTo>
                  <a:pt x="3164" y="852"/>
                </a:lnTo>
                <a:lnTo>
                  <a:pt x="4162" y="755"/>
                </a:lnTo>
                <a:lnTo>
                  <a:pt x="5184" y="633"/>
                </a:lnTo>
                <a:lnTo>
                  <a:pt x="6181" y="560"/>
                </a:lnTo>
                <a:lnTo>
                  <a:pt x="6692" y="512"/>
                </a:lnTo>
                <a:close/>
                <a:moveTo>
                  <a:pt x="11096" y="14016"/>
                </a:moveTo>
                <a:lnTo>
                  <a:pt x="11096" y="14187"/>
                </a:lnTo>
                <a:lnTo>
                  <a:pt x="10926" y="14260"/>
                </a:lnTo>
                <a:lnTo>
                  <a:pt x="10780" y="14357"/>
                </a:lnTo>
                <a:lnTo>
                  <a:pt x="10488" y="14552"/>
                </a:lnTo>
                <a:lnTo>
                  <a:pt x="10293" y="14698"/>
                </a:lnTo>
                <a:lnTo>
                  <a:pt x="10123" y="14868"/>
                </a:lnTo>
                <a:lnTo>
                  <a:pt x="9953" y="15038"/>
                </a:lnTo>
                <a:lnTo>
                  <a:pt x="9807" y="15233"/>
                </a:lnTo>
                <a:lnTo>
                  <a:pt x="9807" y="15282"/>
                </a:lnTo>
                <a:lnTo>
                  <a:pt x="9831" y="15330"/>
                </a:lnTo>
                <a:lnTo>
                  <a:pt x="9856" y="15379"/>
                </a:lnTo>
                <a:lnTo>
                  <a:pt x="9929" y="15379"/>
                </a:lnTo>
                <a:lnTo>
                  <a:pt x="10099" y="15282"/>
                </a:lnTo>
                <a:lnTo>
                  <a:pt x="10245" y="15184"/>
                </a:lnTo>
                <a:lnTo>
                  <a:pt x="10537" y="14941"/>
                </a:lnTo>
                <a:lnTo>
                  <a:pt x="10804" y="14771"/>
                </a:lnTo>
                <a:lnTo>
                  <a:pt x="11072" y="14600"/>
                </a:lnTo>
                <a:lnTo>
                  <a:pt x="11072" y="14600"/>
                </a:lnTo>
                <a:lnTo>
                  <a:pt x="11048" y="15087"/>
                </a:lnTo>
                <a:lnTo>
                  <a:pt x="10926" y="15136"/>
                </a:lnTo>
                <a:lnTo>
                  <a:pt x="10804" y="15209"/>
                </a:lnTo>
                <a:lnTo>
                  <a:pt x="10585" y="15330"/>
                </a:lnTo>
                <a:lnTo>
                  <a:pt x="10439" y="15403"/>
                </a:lnTo>
                <a:lnTo>
                  <a:pt x="10269" y="15525"/>
                </a:lnTo>
                <a:lnTo>
                  <a:pt x="10123" y="15647"/>
                </a:lnTo>
                <a:lnTo>
                  <a:pt x="10074" y="15695"/>
                </a:lnTo>
                <a:lnTo>
                  <a:pt x="10050" y="15793"/>
                </a:lnTo>
                <a:lnTo>
                  <a:pt x="10050" y="15817"/>
                </a:lnTo>
                <a:lnTo>
                  <a:pt x="10074" y="15841"/>
                </a:lnTo>
                <a:lnTo>
                  <a:pt x="10245" y="15841"/>
                </a:lnTo>
                <a:lnTo>
                  <a:pt x="10391" y="15817"/>
                </a:lnTo>
                <a:lnTo>
                  <a:pt x="10683" y="15671"/>
                </a:lnTo>
                <a:lnTo>
                  <a:pt x="11023" y="15501"/>
                </a:lnTo>
                <a:lnTo>
                  <a:pt x="10999" y="15841"/>
                </a:lnTo>
                <a:lnTo>
                  <a:pt x="10756" y="15987"/>
                </a:lnTo>
                <a:lnTo>
                  <a:pt x="10610" y="16085"/>
                </a:lnTo>
                <a:lnTo>
                  <a:pt x="10464" y="16206"/>
                </a:lnTo>
                <a:lnTo>
                  <a:pt x="10342" y="16352"/>
                </a:lnTo>
                <a:lnTo>
                  <a:pt x="10196" y="16474"/>
                </a:lnTo>
                <a:lnTo>
                  <a:pt x="10172" y="16498"/>
                </a:lnTo>
                <a:lnTo>
                  <a:pt x="10172" y="16522"/>
                </a:lnTo>
                <a:lnTo>
                  <a:pt x="10196" y="16547"/>
                </a:lnTo>
                <a:lnTo>
                  <a:pt x="10245" y="16547"/>
                </a:lnTo>
                <a:lnTo>
                  <a:pt x="10537" y="16425"/>
                </a:lnTo>
                <a:lnTo>
                  <a:pt x="10804" y="16303"/>
                </a:lnTo>
                <a:lnTo>
                  <a:pt x="10975" y="16230"/>
                </a:lnTo>
                <a:lnTo>
                  <a:pt x="10975" y="16449"/>
                </a:lnTo>
                <a:lnTo>
                  <a:pt x="10902" y="16474"/>
                </a:lnTo>
                <a:lnTo>
                  <a:pt x="10756" y="16547"/>
                </a:lnTo>
                <a:lnTo>
                  <a:pt x="10634" y="16620"/>
                </a:lnTo>
                <a:lnTo>
                  <a:pt x="10415" y="16814"/>
                </a:lnTo>
                <a:lnTo>
                  <a:pt x="10391" y="16863"/>
                </a:lnTo>
                <a:lnTo>
                  <a:pt x="10391" y="16887"/>
                </a:lnTo>
                <a:lnTo>
                  <a:pt x="10391" y="16960"/>
                </a:lnTo>
                <a:lnTo>
                  <a:pt x="10464" y="16985"/>
                </a:lnTo>
                <a:lnTo>
                  <a:pt x="10537" y="16985"/>
                </a:lnTo>
                <a:lnTo>
                  <a:pt x="10780" y="16887"/>
                </a:lnTo>
                <a:lnTo>
                  <a:pt x="11023" y="16790"/>
                </a:lnTo>
                <a:lnTo>
                  <a:pt x="11048" y="16887"/>
                </a:lnTo>
                <a:lnTo>
                  <a:pt x="10926" y="16960"/>
                </a:lnTo>
                <a:lnTo>
                  <a:pt x="10829" y="17058"/>
                </a:lnTo>
                <a:lnTo>
                  <a:pt x="10585" y="17252"/>
                </a:lnTo>
                <a:lnTo>
                  <a:pt x="10561" y="17277"/>
                </a:lnTo>
                <a:lnTo>
                  <a:pt x="10561" y="17301"/>
                </a:lnTo>
                <a:lnTo>
                  <a:pt x="10585" y="17325"/>
                </a:lnTo>
                <a:lnTo>
                  <a:pt x="10610" y="17325"/>
                </a:lnTo>
                <a:lnTo>
                  <a:pt x="10780" y="17301"/>
                </a:lnTo>
                <a:lnTo>
                  <a:pt x="10950" y="17252"/>
                </a:lnTo>
                <a:lnTo>
                  <a:pt x="11096" y="17179"/>
                </a:lnTo>
                <a:lnTo>
                  <a:pt x="11242" y="17082"/>
                </a:lnTo>
                <a:lnTo>
                  <a:pt x="11388" y="17155"/>
                </a:lnTo>
                <a:lnTo>
                  <a:pt x="11534" y="17179"/>
                </a:lnTo>
                <a:lnTo>
                  <a:pt x="11705" y="17204"/>
                </a:lnTo>
                <a:lnTo>
                  <a:pt x="11875" y="17204"/>
                </a:lnTo>
                <a:lnTo>
                  <a:pt x="12216" y="17179"/>
                </a:lnTo>
                <a:lnTo>
                  <a:pt x="12508" y="17155"/>
                </a:lnTo>
                <a:lnTo>
                  <a:pt x="12897" y="17179"/>
                </a:lnTo>
                <a:lnTo>
                  <a:pt x="13067" y="17179"/>
                </a:lnTo>
                <a:lnTo>
                  <a:pt x="13262" y="17228"/>
                </a:lnTo>
                <a:lnTo>
                  <a:pt x="13432" y="17277"/>
                </a:lnTo>
                <a:lnTo>
                  <a:pt x="13554" y="17374"/>
                </a:lnTo>
                <a:lnTo>
                  <a:pt x="13676" y="17496"/>
                </a:lnTo>
                <a:lnTo>
                  <a:pt x="13773" y="17617"/>
                </a:lnTo>
                <a:lnTo>
                  <a:pt x="13530" y="17593"/>
                </a:lnTo>
                <a:lnTo>
                  <a:pt x="12556" y="17593"/>
                </a:lnTo>
                <a:lnTo>
                  <a:pt x="11826" y="17642"/>
                </a:lnTo>
                <a:lnTo>
                  <a:pt x="10366" y="17715"/>
                </a:lnTo>
                <a:lnTo>
                  <a:pt x="9637" y="17739"/>
                </a:lnTo>
                <a:lnTo>
                  <a:pt x="8907" y="17763"/>
                </a:lnTo>
                <a:lnTo>
                  <a:pt x="7763" y="17788"/>
                </a:lnTo>
                <a:lnTo>
                  <a:pt x="6644" y="17788"/>
                </a:lnTo>
                <a:lnTo>
                  <a:pt x="6181" y="17739"/>
                </a:lnTo>
                <a:lnTo>
                  <a:pt x="5816" y="17715"/>
                </a:lnTo>
                <a:lnTo>
                  <a:pt x="5500" y="17690"/>
                </a:lnTo>
                <a:lnTo>
                  <a:pt x="5597" y="17544"/>
                </a:lnTo>
                <a:lnTo>
                  <a:pt x="5743" y="17447"/>
                </a:lnTo>
                <a:lnTo>
                  <a:pt x="5865" y="17350"/>
                </a:lnTo>
                <a:lnTo>
                  <a:pt x="6035" y="17277"/>
                </a:lnTo>
                <a:lnTo>
                  <a:pt x="6206" y="17228"/>
                </a:lnTo>
                <a:lnTo>
                  <a:pt x="6376" y="17179"/>
                </a:lnTo>
                <a:lnTo>
                  <a:pt x="6765" y="17155"/>
                </a:lnTo>
                <a:lnTo>
                  <a:pt x="7057" y="17179"/>
                </a:lnTo>
                <a:lnTo>
                  <a:pt x="7374" y="17204"/>
                </a:lnTo>
                <a:lnTo>
                  <a:pt x="7544" y="17179"/>
                </a:lnTo>
                <a:lnTo>
                  <a:pt x="7690" y="17179"/>
                </a:lnTo>
                <a:lnTo>
                  <a:pt x="7836" y="17131"/>
                </a:lnTo>
                <a:lnTo>
                  <a:pt x="7958" y="17058"/>
                </a:lnTo>
                <a:lnTo>
                  <a:pt x="7982" y="17009"/>
                </a:lnTo>
                <a:lnTo>
                  <a:pt x="8055" y="17033"/>
                </a:lnTo>
                <a:lnTo>
                  <a:pt x="8128" y="17033"/>
                </a:lnTo>
                <a:lnTo>
                  <a:pt x="8177" y="17009"/>
                </a:lnTo>
                <a:lnTo>
                  <a:pt x="8225" y="16960"/>
                </a:lnTo>
                <a:lnTo>
                  <a:pt x="8274" y="16887"/>
                </a:lnTo>
                <a:lnTo>
                  <a:pt x="8298" y="16766"/>
                </a:lnTo>
                <a:lnTo>
                  <a:pt x="8298" y="16668"/>
                </a:lnTo>
                <a:lnTo>
                  <a:pt x="8298" y="16620"/>
                </a:lnTo>
                <a:lnTo>
                  <a:pt x="8274" y="16595"/>
                </a:lnTo>
                <a:lnTo>
                  <a:pt x="8298" y="16303"/>
                </a:lnTo>
                <a:lnTo>
                  <a:pt x="8298" y="15768"/>
                </a:lnTo>
                <a:lnTo>
                  <a:pt x="8298" y="15233"/>
                </a:lnTo>
                <a:lnTo>
                  <a:pt x="8298" y="14965"/>
                </a:lnTo>
                <a:lnTo>
                  <a:pt x="8323" y="14649"/>
                </a:lnTo>
                <a:lnTo>
                  <a:pt x="8323" y="14333"/>
                </a:lnTo>
                <a:lnTo>
                  <a:pt x="8323" y="14187"/>
                </a:lnTo>
                <a:lnTo>
                  <a:pt x="8298" y="14065"/>
                </a:lnTo>
                <a:lnTo>
                  <a:pt x="9101" y="14041"/>
                </a:lnTo>
                <a:lnTo>
                  <a:pt x="9101" y="14041"/>
                </a:lnTo>
                <a:lnTo>
                  <a:pt x="8980" y="14138"/>
                </a:lnTo>
                <a:lnTo>
                  <a:pt x="8834" y="14260"/>
                </a:lnTo>
                <a:lnTo>
                  <a:pt x="8688" y="14406"/>
                </a:lnTo>
                <a:lnTo>
                  <a:pt x="8663" y="14454"/>
                </a:lnTo>
                <a:lnTo>
                  <a:pt x="8639" y="14503"/>
                </a:lnTo>
                <a:lnTo>
                  <a:pt x="8615" y="14600"/>
                </a:lnTo>
                <a:lnTo>
                  <a:pt x="8615" y="14649"/>
                </a:lnTo>
                <a:lnTo>
                  <a:pt x="8639" y="14673"/>
                </a:lnTo>
                <a:lnTo>
                  <a:pt x="8761" y="14673"/>
                </a:lnTo>
                <a:lnTo>
                  <a:pt x="8858" y="14649"/>
                </a:lnTo>
                <a:lnTo>
                  <a:pt x="9028" y="14527"/>
                </a:lnTo>
                <a:lnTo>
                  <a:pt x="9199" y="14406"/>
                </a:lnTo>
                <a:lnTo>
                  <a:pt x="9466" y="14235"/>
                </a:lnTo>
                <a:lnTo>
                  <a:pt x="9710" y="14016"/>
                </a:lnTo>
                <a:lnTo>
                  <a:pt x="9953" y="14016"/>
                </a:lnTo>
                <a:lnTo>
                  <a:pt x="9734" y="14211"/>
                </a:lnTo>
                <a:lnTo>
                  <a:pt x="9539" y="14406"/>
                </a:lnTo>
                <a:lnTo>
                  <a:pt x="9345" y="14625"/>
                </a:lnTo>
                <a:lnTo>
                  <a:pt x="9199" y="14868"/>
                </a:lnTo>
                <a:lnTo>
                  <a:pt x="9199" y="14892"/>
                </a:lnTo>
                <a:lnTo>
                  <a:pt x="9199" y="14917"/>
                </a:lnTo>
                <a:lnTo>
                  <a:pt x="9223" y="14941"/>
                </a:lnTo>
                <a:lnTo>
                  <a:pt x="9272" y="14941"/>
                </a:lnTo>
                <a:lnTo>
                  <a:pt x="9393" y="14892"/>
                </a:lnTo>
                <a:lnTo>
                  <a:pt x="9515" y="14844"/>
                </a:lnTo>
                <a:lnTo>
                  <a:pt x="9758" y="14698"/>
                </a:lnTo>
                <a:lnTo>
                  <a:pt x="10196" y="14357"/>
                </a:lnTo>
                <a:lnTo>
                  <a:pt x="10464" y="14235"/>
                </a:lnTo>
                <a:lnTo>
                  <a:pt x="10658" y="14138"/>
                </a:lnTo>
                <a:lnTo>
                  <a:pt x="10804" y="14016"/>
                </a:lnTo>
                <a:close/>
                <a:moveTo>
                  <a:pt x="6936" y="1"/>
                </a:moveTo>
                <a:lnTo>
                  <a:pt x="5914" y="74"/>
                </a:lnTo>
                <a:lnTo>
                  <a:pt x="4892" y="147"/>
                </a:lnTo>
                <a:lnTo>
                  <a:pt x="3870" y="268"/>
                </a:lnTo>
                <a:lnTo>
                  <a:pt x="2945" y="366"/>
                </a:lnTo>
                <a:lnTo>
                  <a:pt x="2483" y="390"/>
                </a:lnTo>
                <a:lnTo>
                  <a:pt x="1680" y="390"/>
                </a:lnTo>
                <a:lnTo>
                  <a:pt x="1339" y="317"/>
                </a:lnTo>
                <a:lnTo>
                  <a:pt x="658" y="195"/>
                </a:lnTo>
                <a:lnTo>
                  <a:pt x="634" y="147"/>
                </a:lnTo>
                <a:lnTo>
                  <a:pt x="585" y="122"/>
                </a:lnTo>
                <a:lnTo>
                  <a:pt x="512" y="98"/>
                </a:lnTo>
                <a:lnTo>
                  <a:pt x="463" y="98"/>
                </a:lnTo>
                <a:lnTo>
                  <a:pt x="390" y="122"/>
                </a:lnTo>
                <a:lnTo>
                  <a:pt x="342" y="147"/>
                </a:lnTo>
                <a:lnTo>
                  <a:pt x="317" y="220"/>
                </a:lnTo>
                <a:lnTo>
                  <a:pt x="293" y="293"/>
                </a:lnTo>
                <a:lnTo>
                  <a:pt x="244" y="1169"/>
                </a:lnTo>
                <a:lnTo>
                  <a:pt x="220" y="2069"/>
                </a:lnTo>
                <a:lnTo>
                  <a:pt x="196" y="3821"/>
                </a:lnTo>
                <a:lnTo>
                  <a:pt x="171" y="4794"/>
                </a:lnTo>
                <a:lnTo>
                  <a:pt x="123" y="5768"/>
                </a:lnTo>
                <a:lnTo>
                  <a:pt x="25" y="7690"/>
                </a:lnTo>
                <a:lnTo>
                  <a:pt x="1" y="8614"/>
                </a:lnTo>
                <a:lnTo>
                  <a:pt x="1" y="9539"/>
                </a:lnTo>
                <a:lnTo>
                  <a:pt x="25" y="11364"/>
                </a:lnTo>
                <a:lnTo>
                  <a:pt x="1" y="11997"/>
                </a:lnTo>
                <a:lnTo>
                  <a:pt x="1" y="12362"/>
                </a:lnTo>
                <a:lnTo>
                  <a:pt x="25" y="12702"/>
                </a:lnTo>
                <a:lnTo>
                  <a:pt x="50" y="13067"/>
                </a:lnTo>
                <a:lnTo>
                  <a:pt x="123" y="13408"/>
                </a:lnTo>
                <a:lnTo>
                  <a:pt x="244" y="13700"/>
                </a:lnTo>
                <a:lnTo>
                  <a:pt x="317" y="13846"/>
                </a:lnTo>
                <a:lnTo>
                  <a:pt x="390" y="13968"/>
                </a:lnTo>
                <a:lnTo>
                  <a:pt x="463" y="14065"/>
                </a:lnTo>
                <a:lnTo>
                  <a:pt x="561" y="14089"/>
                </a:lnTo>
                <a:lnTo>
                  <a:pt x="634" y="14089"/>
                </a:lnTo>
                <a:lnTo>
                  <a:pt x="731" y="14065"/>
                </a:lnTo>
                <a:lnTo>
                  <a:pt x="901" y="14138"/>
                </a:lnTo>
                <a:lnTo>
                  <a:pt x="1072" y="14162"/>
                </a:lnTo>
                <a:lnTo>
                  <a:pt x="1412" y="14211"/>
                </a:lnTo>
                <a:lnTo>
                  <a:pt x="2093" y="14260"/>
                </a:lnTo>
                <a:lnTo>
                  <a:pt x="2726" y="14308"/>
                </a:lnTo>
                <a:lnTo>
                  <a:pt x="3334" y="14308"/>
                </a:lnTo>
                <a:lnTo>
                  <a:pt x="3943" y="14284"/>
                </a:lnTo>
                <a:lnTo>
                  <a:pt x="4551" y="14260"/>
                </a:lnTo>
                <a:lnTo>
                  <a:pt x="7958" y="14089"/>
                </a:lnTo>
                <a:lnTo>
                  <a:pt x="7958" y="14089"/>
                </a:lnTo>
                <a:lnTo>
                  <a:pt x="7909" y="14211"/>
                </a:lnTo>
                <a:lnTo>
                  <a:pt x="7885" y="14357"/>
                </a:lnTo>
                <a:lnTo>
                  <a:pt x="7860" y="14673"/>
                </a:lnTo>
                <a:lnTo>
                  <a:pt x="7860" y="15233"/>
                </a:lnTo>
                <a:lnTo>
                  <a:pt x="7860" y="15768"/>
                </a:lnTo>
                <a:lnTo>
                  <a:pt x="7836" y="16303"/>
                </a:lnTo>
                <a:lnTo>
                  <a:pt x="7812" y="16547"/>
                </a:lnTo>
                <a:lnTo>
                  <a:pt x="7812" y="16668"/>
                </a:lnTo>
                <a:lnTo>
                  <a:pt x="7812" y="16790"/>
                </a:lnTo>
                <a:lnTo>
                  <a:pt x="7666" y="16741"/>
                </a:lnTo>
                <a:lnTo>
                  <a:pt x="7471" y="16693"/>
                </a:lnTo>
                <a:lnTo>
                  <a:pt x="7276" y="16693"/>
                </a:lnTo>
                <a:lnTo>
                  <a:pt x="7057" y="16668"/>
                </a:lnTo>
                <a:lnTo>
                  <a:pt x="6644" y="16693"/>
                </a:lnTo>
                <a:lnTo>
                  <a:pt x="6303" y="16741"/>
                </a:lnTo>
                <a:lnTo>
                  <a:pt x="6060" y="16790"/>
                </a:lnTo>
                <a:lnTo>
                  <a:pt x="5841" y="16863"/>
                </a:lnTo>
                <a:lnTo>
                  <a:pt x="5646" y="16936"/>
                </a:lnTo>
                <a:lnTo>
                  <a:pt x="5451" y="17058"/>
                </a:lnTo>
                <a:lnTo>
                  <a:pt x="5281" y="17204"/>
                </a:lnTo>
                <a:lnTo>
                  <a:pt x="5135" y="17374"/>
                </a:lnTo>
                <a:lnTo>
                  <a:pt x="5038" y="17569"/>
                </a:lnTo>
                <a:lnTo>
                  <a:pt x="4940" y="17812"/>
                </a:lnTo>
                <a:lnTo>
                  <a:pt x="4940" y="17885"/>
                </a:lnTo>
                <a:lnTo>
                  <a:pt x="4940" y="17958"/>
                </a:lnTo>
                <a:lnTo>
                  <a:pt x="4989" y="18031"/>
                </a:lnTo>
                <a:lnTo>
                  <a:pt x="5038" y="18055"/>
                </a:lnTo>
                <a:lnTo>
                  <a:pt x="5111" y="18080"/>
                </a:lnTo>
                <a:lnTo>
                  <a:pt x="5184" y="18080"/>
                </a:lnTo>
                <a:lnTo>
                  <a:pt x="5257" y="18055"/>
                </a:lnTo>
                <a:lnTo>
                  <a:pt x="5330" y="18007"/>
                </a:lnTo>
                <a:lnTo>
                  <a:pt x="5451" y="18080"/>
                </a:lnTo>
                <a:lnTo>
                  <a:pt x="5597" y="18128"/>
                </a:lnTo>
                <a:lnTo>
                  <a:pt x="5743" y="18177"/>
                </a:lnTo>
                <a:lnTo>
                  <a:pt x="5914" y="18201"/>
                </a:lnTo>
                <a:lnTo>
                  <a:pt x="6254" y="18226"/>
                </a:lnTo>
                <a:lnTo>
                  <a:pt x="6498" y="18226"/>
                </a:lnTo>
                <a:lnTo>
                  <a:pt x="7082" y="18250"/>
                </a:lnTo>
                <a:lnTo>
                  <a:pt x="7641" y="18250"/>
                </a:lnTo>
                <a:lnTo>
                  <a:pt x="8785" y="18226"/>
                </a:lnTo>
                <a:lnTo>
                  <a:pt x="10147" y="18201"/>
                </a:lnTo>
                <a:lnTo>
                  <a:pt x="11486" y="18128"/>
                </a:lnTo>
                <a:lnTo>
                  <a:pt x="12994" y="18080"/>
                </a:lnTo>
                <a:lnTo>
                  <a:pt x="13238" y="18080"/>
                </a:lnTo>
                <a:lnTo>
                  <a:pt x="13505" y="18104"/>
                </a:lnTo>
                <a:lnTo>
                  <a:pt x="13773" y="18080"/>
                </a:lnTo>
                <a:lnTo>
                  <a:pt x="13919" y="18080"/>
                </a:lnTo>
                <a:lnTo>
                  <a:pt x="14016" y="18031"/>
                </a:lnTo>
                <a:lnTo>
                  <a:pt x="14089" y="18080"/>
                </a:lnTo>
                <a:lnTo>
                  <a:pt x="14235" y="18080"/>
                </a:lnTo>
                <a:lnTo>
                  <a:pt x="14284" y="18055"/>
                </a:lnTo>
                <a:lnTo>
                  <a:pt x="14333" y="18007"/>
                </a:lnTo>
                <a:lnTo>
                  <a:pt x="14381" y="17958"/>
                </a:lnTo>
                <a:lnTo>
                  <a:pt x="14406" y="17885"/>
                </a:lnTo>
                <a:lnTo>
                  <a:pt x="14381" y="17812"/>
                </a:lnTo>
                <a:lnTo>
                  <a:pt x="14308" y="17569"/>
                </a:lnTo>
                <a:lnTo>
                  <a:pt x="14211" y="17374"/>
                </a:lnTo>
                <a:lnTo>
                  <a:pt x="14065" y="17179"/>
                </a:lnTo>
                <a:lnTo>
                  <a:pt x="13895" y="17033"/>
                </a:lnTo>
                <a:lnTo>
                  <a:pt x="13700" y="16912"/>
                </a:lnTo>
                <a:lnTo>
                  <a:pt x="13505" y="16814"/>
                </a:lnTo>
                <a:lnTo>
                  <a:pt x="13262" y="16741"/>
                </a:lnTo>
                <a:lnTo>
                  <a:pt x="13043" y="16693"/>
                </a:lnTo>
                <a:lnTo>
                  <a:pt x="12581" y="16693"/>
                </a:lnTo>
                <a:lnTo>
                  <a:pt x="12118" y="16766"/>
                </a:lnTo>
                <a:lnTo>
                  <a:pt x="11802" y="16790"/>
                </a:lnTo>
                <a:lnTo>
                  <a:pt x="11486" y="16814"/>
                </a:lnTo>
                <a:lnTo>
                  <a:pt x="11461" y="16620"/>
                </a:lnTo>
                <a:lnTo>
                  <a:pt x="11510" y="16571"/>
                </a:lnTo>
                <a:lnTo>
                  <a:pt x="11534" y="16498"/>
                </a:lnTo>
                <a:lnTo>
                  <a:pt x="11534" y="16449"/>
                </a:lnTo>
                <a:lnTo>
                  <a:pt x="11486" y="16425"/>
                </a:lnTo>
                <a:lnTo>
                  <a:pt x="11437" y="16401"/>
                </a:lnTo>
                <a:lnTo>
                  <a:pt x="11437" y="15939"/>
                </a:lnTo>
                <a:lnTo>
                  <a:pt x="11461" y="15501"/>
                </a:lnTo>
                <a:lnTo>
                  <a:pt x="11534" y="14746"/>
                </a:lnTo>
                <a:lnTo>
                  <a:pt x="11534" y="14381"/>
                </a:lnTo>
                <a:lnTo>
                  <a:pt x="11510" y="14187"/>
                </a:lnTo>
                <a:lnTo>
                  <a:pt x="11461" y="14016"/>
                </a:lnTo>
                <a:lnTo>
                  <a:pt x="14576" y="14016"/>
                </a:lnTo>
                <a:lnTo>
                  <a:pt x="15136" y="14041"/>
                </a:lnTo>
                <a:lnTo>
                  <a:pt x="15720" y="14089"/>
                </a:lnTo>
                <a:lnTo>
                  <a:pt x="16839" y="14211"/>
                </a:lnTo>
                <a:lnTo>
                  <a:pt x="17423" y="14260"/>
                </a:lnTo>
                <a:lnTo>
                  <a:pt x="17982" y="14260"/>
                </a:lnTo>
                <a:lnTo>
                  <a:pt x="18542" y="14235"/>
                </a:lnTo>
                <a:lnTo>
                  <a:pt x="18834" y="14211"/>
                </a:lnTo>
                <a:lnTo>
                  <a:pt x="19102" y="14138"/>
                </a:lnTo>
                <a:lnTo>
                  <a:pt x="19199" y="14114"/>
                </a:lnTo>
                <a:lnTo>
                  <a:pt x="19272" y="14041"/>
                </a:lnTo>
                <a:lnTo>
                  <a:pt x="19296" y="13968"/>
                </a:lnTo>
                <a:lnTo>
                  <a:pt x="19272" y="13870"/>
                </a:lnTo>
                <a:lnTo>
                  <a:pt x="19272" y="13773"/>
                </a:lnTo>
                <a:lnTo>
                  <a:pt x="19150" y="13043"/>
                </a:lnTo>
                <a:lnTo>
                  <a:pt x="19248" y="12921"/>
                </a:lnTo>
                <a:lnTo>
                  <a:pt x="19248" y="12873"/>
                </a:lnTo>
                <a:lnTo>
                  <a:pt x="19248" y="12824"/>
                </a:lnTo>
                <a:lnTo>
                  <a:pt x="19223" y="12800"/>
                </a:lnTo>
                <a:lnTo>
                  <a:pt x="19102" y="12800"/>
                </a:lnTo>
                <a:lnTo>
                  <a:pt x="19053" y="12337"/>
                </a:lnTo>
                <a:lnTo>
                  <a:pt x="19029" y="11875"/>
                </a:lnTo>
                <a:lnTo>
                  <a:pt x="18980" y="10926"/>
                </a:lnTo>
                <a:lnTo>
                  <a:pt x="18980" y="10001"/>
                </a:lnTo>
                <a:lnTo>
                  <a:pt x="19004" y="9052"/>
                </a:lnTo>
                <a:lnTo>
                  <a:pt x="19004" y="8955"/>
                </a:lnTo>
                <a:lnTo>
                  <a:pt x="19077" y="7203"/>
                </a:lnTo>
                <a:lnTo>
                  <a:pt x="19150" y="5549"/>
                </a:lnTo>
                <a:lnTo>
                  <a:pt x="19175" y="3894"/>
                </a:lnTo>
                <a:lnTo>
                  <a:pt x="19223" y="2385"/>
                </a:lnTo>
                <a:lnTo>
                  <a:pt x="19248" y="1607"/>
                </a:lnTo>
                <a:lnTo>
                  <a:pt x="19223" y="1242"/>
                </a:lnTo>
                <a:lnTo>
                  <a:pt x="19199" y="852"/>
                </a:lnTo>
                <a:lnTo>
                  <a:pt x="19248" y="804"/>
                </a:lnTo>
                <a:lnTo>
                  <a:pt x="19272" y="755"/>
                </a:lnTo>
                <a:lnTo>
                  <a:pt x="19296" y="682"/>
                </a:lnTo>
                <a:lnTo>
                  <a:pt x="19296" y="609"/>
                </a:lnTo>
                <a:lnTo>
                  <a:pt x="19272" y="560"/>
                </a:lnTo>
                <a:lnTo>
                  <a:pt x="19223" y="512"/>
                </a:lnTo>
                <a:lnTo>
                  <a:pt x="19175" y="463"/>
                </a:lnTo>
                <a:lnTo>
                  <a:pt x="19102" y="439"/>
                </a:lnTo>
                <a:lnTo>
                  <a:pt x="18493" y="317"/>
                </a:lnTo>
                <a:lnTo>
                  <a:pt x="17885" y="268"/>
                </a:lnTo>
                <a:lnTo>
                  <a:pt x="17277" y="244"/>
                </a:lnTo>
                <a:lnTo>
                  <a:pt x="16644" y="244"/>
                </a:lnTo>
                <a:lnTo>
                  <a:pt x="15403" y="293"/>
                </a:lnTo>
                <a:lnTo>
                  <a:pt x="14187" y="293"/>
                </a:lnTo>
                <a:lnTo>
                  <a:pt x="12629" y="220"/>
                </a:lnTo>
                <a:lnTo>
                  <a:pt x="11072" y="122"/>
                </a:lnTo>
                <a:lnTo>
                  <a:pt x="9515" y="49"/>
                </a:lnTo>
                <a:lnTo>
                  <a:pt x="79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38" name="Google Shape;338;p38"/>
          <p:cNvSpPr/>
          <p:nvPr/>
        </p:nvSpPr>
        <p:spPr>
          <a:xfrm>
            <a:off x="-285784" y="4763791"/>
            <a:ext cx="781722" cy="379709"/>
          </a:xfrm>
          <a:custGeom>
            <a:avLst/>
            <a:gdLst/>
            <a:ahLst/>
            <a:cxnLst/>
            <a:rect l="l" t="t" r="r" b="b"/>
            <a:pathLst>
              <a:path w="17593" h="17374" extrusionOk="0">
                <a:moveTo>
                  <a:pt x="14673" y="1266"/>
                </a:moveTo>
                <a:lnTo>
                  <a:pt x="14624" y="1314"/>
                </a:lnTo>
                <a:lnTo>
                  <a:pt x="14600" y="1363"/>
                </a:lnTo>
                <a:lnTo>
                  <a:pt x="14575" y="1412"/>
                </a:lnTo>
                <a:lnTo>
                  <a:pt x="14575" y="1485"/>
                </a:lnTo>
                <a:lnTo>
                  <a:pt x="14600" y="1533"/>
                </a:lnTo>
                <a:lnTo>
                  <a:pt x="14648" y="1606"/>
                </a:lnTo>
                <a:lnTo>
                  <a:pt x="14697" y="1631"/>
                </a:lnTo>
                <a:lnTo>
                  <a:pt x="14940" y="1728"/>
                </a:lnTo>
                <a:lnTo>
                  <a:pt x="15159" y="1825"/>
                </a:lnTo>
                <a:lnTo>
                  <a:pt x="15354" y="1971"/>
                </a:lnTo>
                <a:lnTo>
                  <a:pt x="15524" y="2166"/>
                </a:lnTo>
                <a:lnTo>
                  <a:pt x="15597" y="2263"/>
                </a:lnTo>
                <a:lnTo>
                  <a:pt x="15646" y="2360"/>
                </a:lnTo>
                <a:lnTo>
                  <a:pt x="15695" y="2579"/>
                </a:lnTo>
                <a:lnTo>
                  <a:pt x="15792" y="3017"/>
                </a:lnTo>
                <a:lnTo>
                  <a:pt x="15816" y="3090"/>
                </a:lnTo>
                <a:lnTo>
                  <a:pt x="15865" y="3139"/>
                </a:lnTo>
                <a:lnTo>
                  <a:pt x="15938" y="3163"/>
                </a:lnTo>
                <a:lnTo>
                  <a:pt x="15987" y="3188"/>
                </a:lnTo>
                <a:lnTo>
                  <a:pt x="16060" y="3163"/>
                </a:lnTo>
                <a:lnTo>
                  <a:pt x="16133" y="3139"/>
                </a:lnTo>
                <a:lnTo>
                  <a:pt x="16181" y="3090"/>
                </a:lnTo>
                <a:lnTo>
                  <a:pt x="16206" y="3017"/>
                </a:lnTo>
                <a:lnTo>
                  <a:pt x="16254" y="2871"/>
                </a:lnTo>
                <a:lnTo>
                  <a:pt x="16254" y="2725"/>
                </a:lnTo>
                <a:lnTo>
                  <a:pt x="16230" y="2579"/>
                </a:lnTo>
                <a:lnTo>
                  <a:pt x="16181" y="2409"/>
                </a:lnTo>
                <a:lnTo>
                  <a:pt x="16133" y="2263"/>
                </a:lnTo>
                <a:lnTo>
                  <a:pt x="16060" y="2117"/>
                </a:lnTo>
                <a:lnTo>
                  <a:pt x="15889" y="1874"/>
                </a:lnTo>
                <a:lnTo>
                  <a:pt x="15670" y="1631"/>
                </a:lnTo>
                <a:lnTo>
                  <a:pt x="15524" y="1509"/>
                </a:lnTo>
                <a:lnTo>
                  <a:pt x="15378" y="1436"/>
                </a:lnTo>
                <a:lnTo>
                  <a:pt x="15232" y="1363"/>
                </a:lnTo>
                <a:lnTo>
                  <a:pt x="15086" y="1290"/>
                </a:lnTo>
                <a:lnTo>
                  <a:pt x="14916" y="1266"/>
                </a:lnTo>
                <a:close/>
                <a:moveTo>
                  <a:pt x="2458" y="2263"/>
                </a:moveTo>
                <a:lnTo>
                  <a:pt x="2725" y="2433"/>
                </a:lnTo>
                <a:lnTo>
                  <a:pt x="2993" y="2604"/>
                </a:lnTo>
                <a:lnTo>
                  <a:pt x="3553" y="2896"/>
                </a:lnTo>
                <a:lnTo>
                  <a:pt x="4550" y="3480"/>
                </a:lnTo>
                <a:lnTo>
                  <a:pt x="4477" y="3528"/>
                </a:lnTo>
                <a:lnTo>
                  <a:pt x="4137" y="3942"/>
                </a:lnTo>
                <a:lnTo>
                  <a:pt x="4015" y="4088"/>
                </a:lnTo>
                <a:lnTo>
                  <a:pt x="3918" y="4210"/>
                </a:lnTo>
                <a:lnTo>
                  <a:pt x="3261" y="3723"/>
                </a:lnTo>
                <a:lnTo>
                  <a:pt x="2969" y="3480"/>
                </a:lnTo>
                <a:lnTo>
                  <a:pt x="2677" y="3212"/>
                </a:lnTo>
                <a:lnTo>
                  <a:pt x="2360" y="2969"/>
                </a:lnTo>
                <a:lnTo>
                  <a:pt x="2044" y="2725"/>
                </a:lnTo>
                <a:lnTo>
                  <a:pt x="2239" y="2482"/>
                </a:lnTo>
                <a:lnTo>
                  <a:pt x="2458" y="2263"/>
                </a:lnTo>
                <a:close/>
                <a:moveTo>
                  <a:pt x="4721" y="3577"/>
                </a:moveTo>
                <a:lnTo>
                  <a:pt x="5232" y="3869"/>
                </a:lnTo>
                <a:lnTo>
                  <a:pt x="6278" y="4477"/>
                </a:lnTo>
                <a:lnTo>
                  <a:pt x="6132" y="4648"/>
                </a:lnTo>
                <a:lnTo>
                  <a:pt x="6010" y="4842"/>
                </a:lnTo>
                <a:lnTo>
                  <a:pt x="5840" y="5086"/>
                </a:lnTo>
                <a:lnTo>
                  <a:pt x="5694" y="5329"/>
                </a:lnTo>
                <a:lnTo>
                  <a:pt x="5256" y="5086"/>
                </a:lnTo>
                <a:lnTo>
                  <a:pt x="4842" y="4842"/>
                </a:lnTo>
                <a:lnTo>
                  <a:pt x="4137" y="4380"/>
                </a:lnTo>
                <a:lnTo>
                  <a:pt x="4258" y="4283"/>
                </a:lnTo>
                <a:lnTo>
                  <a:pt x="4356" y="4161"/>
                </a:lnTo>
                <a:lnTo>
                  <a:pt x="4696" y="3747"/>
                </a:lnTo>
                <a:lnTo>
                  <a:pt x="4721" y="3650"/>
                </a:lnTo>
                <a:lnTo>
                  <a:pt x="4721" y="3577"/>
                </a:lnTo>
                <a:close/>
                <a:moveTo>
                  <a:pt x="9271" y="9101"/>
                </a:moveTo>
                <a:lnTo>
                  <a:pt x="9247" y="9149"/>
                </a:lnTo>
                <a:lnTo>
                  <a:pt x="9125" y="9563"/>
                </a:lnTo>
                <a:lnTo>
                  <a:pt x="9028" y="9977"/>
                </a:lnTo>
                <a:lnTo>
                  <a:pt x="8979" y="10171"/>
                </a:lnTo>
                <a:lnTo>
                  <a:pt x="8955" y="10366"/>
                </a:lnTo>
                <a:lnTo>
                  <a:pt x="8955" y="10585"/>
                </a:lnTo>
                <a:lnTo>
                  <a:pt x="9003" y="10755"/>
                </a:lnTo>
                <a:lnTo>
                  <a:pt x="9003" y="10779"/>
                </a:lnTo>
                <a:lnTo>
                  <a:pt x="9028" y="10804"/>
                </a:lnTo>
                <a:lnTo>
                  <a:pt x="9052" y="10804"/>
                </a:lnTo>
                <a:lnTo>
                  <a:pt x="9076" y="10779"/>
                </a:lnTo>
                <a:lnTo>
                  <a:pt x="9149" y="10633"/>
                </a:lnTo>
                <a:lnTo>
                  <a:pt x="9174" y="10463"/>
                </a:lnTo>
                <a:lnTo>
                  <a:pt x="9222" y="10123"/>
                </a:lnTo>
                <a:lnTo>
                  <a:pt x="9271" y="9660"/>
                </a:lnTo>
                <a:lnTo>
                  <a:pt x="9320" y="9174"/>
                </a:lnTo>
                <a:lnTo>
                  <a:pt x="9320" y="9125"/>
                </a:lnTo>
                <a:lnTo>
                  <a:pt x="9295" y="9101"/>
                </a:lnTo>
                <a:close/>
                <a:moveTo>
                  <a:pt x="11874" y="9149"/>
                </a:moveTo>
                <a:lnTo>
                  <a:pt x="11899" y="9295"/>
                </a:lnTo>
                <a:lnTo>
                  <a:pt x="11947" y="9417"/>
                </a:lnTo>
                <a:lnTo>
                  <a:pt x="12093" y="9709"/>
                </a:lnTo>
                <a:lnTo>
                  <a:pt x="12239" y="9977"/>
                </a:lnTo>
                <a:lnTo>
                  <a:pt x="12385" y="10244"/>
                </a:lnTo>
                <a:lnTo>
                  <a:pt x="12556" y="10560"/>
                </a:lnTo>
                <a:lnTo>
                  <a:pt x="12385" y="10658"/>
                </a:lnTo>
                <a:lnTo>
                  <a:pt x="12264" y="10755"/>
                </a:lnTo>
                <a:lnTo>
                  <a:pt x="12045" y="10925"/>
                </a:lnTo>
                <a:lnTo>
                  <a:pt x="11923" y="10998"/>
                </a:lnTo>
                <a:lnTo>
                  <a:pt x="11826" y="11096"/>
                </a:lnTo>
                <a:lnTo>
                  <a:pt x="11582" y="10706"/>
                </a:lnTo>
                <a:lnTo>
                  <a:pt x="11461" y="10487"/>
                </a:lnTo>
                <a:lnTo>
                  <a:pt x="11315" y="10220"/>
                </a:lnTo>
                <a:lnTo>
                  <a:pt x="11169" y="9977"/>
                </a:lnTo>
                <a:lnTo>
                  <a:pt x="11071" y="9879"/>
                </a:lnTo>
                <a:lnTo>
                  <a:pt x="10974" y="9782"/>
                </a:lnTo>
                <a:lnTo>
                  <a:pt x="11412" y="9466"/>
                </a:lnTo>
                <a:lnTo>
                  <a:pt x="11850" y="9174"/>
                </a:lnTo>
                <a:lnTo>
                  <a:pt x="11874" y="9149"/>
                </a:lnTo>
                <a:close/>
                <a:moveTo>
                  <a:pt x="8492" y="9685"/>
                </a:moveTo>
                <a:lnTo>
                  <a:pt x="8492" y="9709"/>
                </a:lnTo>
                <a:lnTo>
                  <a:pt x="8395" y="10439"/>
                </a:lnTo>
                <a:lnTo>
                  <a:pt x="8346" y="10852"/>
                </a:lnTo>
                <a:lnTo>
                  <a:pt x="8346" y="11047"/>
                </a:lnTo>
                <a:lnTo>
                  <a:pt x="8346" y="11169"/>
                </a:lnTo>
                <a:lnTo>
                  <a:pt x="8371" y="11242"/>
                </a:lnTo>
                <a:lnTo>
                  <a:pt x="8419" y="11290"/>
                </a:lnTo>
                <a:lnTo>
                  <a:pt x="8444" y="11290"/>
                </a:lnTo>
                <a:lnTo>
                  <a:pt x="8468" y="11266"/>
                </a:lnTo>
                <a:lnTo>
                  <a:pt x="8517" y="11120"/>
                </a:lnTo>
                <a:lnTo>
                  <a:pt x="8541" y="10974"/>
                </a:lnTo>
                <a:lnTo>
                  <a:pt x="8565" y="10658"/>
                </a:lnTo>
                <a:lnTo>
                  <a:pt x="8565" y="10195"/>
                </a:lnTo>
                <a:lnTo>
                  <a:pt x="8565" y="9733"/>
                </a:lnTo>
                <a:lnTo>
                  <a:pt x="8541" y="9709"/>
                </a:lnTo>
                <a:lnTo>
                  <a:pt x="8517" y="9685"/>
                </a:lnTo>
                <a:close/>
                <a:moveTo>
                  <a:pt x="12702" y="10852"/>
                </a:moveTo>
                <a:lnTo>
                  <a:pt x="13286" y="11972"/>
                </a:lnTo>
                <a:lnTo>
                  <a:pt x="13578" y="12556"/>
                </a:lnTo>
                <a:lnTo>
                  <a:pt x="13505" y="12580"/>
                </a:lnTo>
                <a:lnTo>
                  <a:pt x="13407" y="12629"/>
                </a:lnTo>
                <a:lnTo>
                  <a:pt x="13286" y="12726"/>
                </a:lnTo>
                <a:lnTo>
                  <a:pt x="13018" y="12945"/>
                </a:lnTo>
                <a:lnTo>
                  <a:pt x="12677" y="12410"/>
                </a:lnTo>
                <a:lnTo>
                  <a:pt x="11947" y="11315"/>
                </a:lnTo>
                <a:lnTo>
                  <a:pt x="12069" y="11242"/>
                </a:lnTo>
                <a:lnTo>
                  <a:pt x="12191" y="11169"/>
                </a:lnTo>
                <a:lnTo>
                  <a:pt x="12410" y="11023"/>
                </a:lnTo>
                <a:lnTo>
                  <a:pt x="12556" y="10950"/>
                </a:lnTo>
                <a:lnTo>
                  <a:pt x="12702" y="10852"/>
                </a:lnTo>
                <a:close/>
                <a:moveTo>
                  <a:pt x="13724" y="12823"/>
                </a:moveTo>
                <a:lnTo>
                  <a:pt x="14965" y="15232"/>
                </a:lnTo>
                <a:lnTo>
                  <a:pt x="14770" y="15378"/>
                </a:lnTo>
                <a:lnTo>
                  <a:pt x="13991" y="14283"/>
                </a:lnTo>
                <a:lnTo>
                  <a:pt x="13188" y="13164"/>
                </a:lnTo>
                <a:lnTo>
                  <a:pt x="13334" y="13091"/>
                </a:lnTo>
                <a:lnTo>
                  <a:pt x="13456" y="13018"/>
                </a:lnTo>
                <a:lnTo>
                  <a:pt x="13578" y="12921"/>
                </a:lnTo>
                <a:lnTo>
                  <a:pt x="13724" y="12823"/>
                </a:lnTo>
                <a:close/>
                <a:moveTo>
                  <a:pt x="584" y="11534"/>
                </a:moveTo>
                <a:lnTo>
                  <a:pt x="925" y="11704"/>
                </a:lnTo>
                <a:lnTo>
                  <a:pt x="1290" y="11874"/>
                </a:lnTo>
                <a:lnTo>
                  <a:pt x="1655" y="12020"/>
                </a:lnTo>
                <a:lnTo>
                  <a:pt x="2020" y="12166"/>
                </a:lnTo>
                <a:lnTo>
                  <a:pt x="2847" y="12556"/>
                </a:lnTo>
                <a:lnTo>
                  <a:pt x="3261" y="12775"/>
                </a:lnTo>
                <a:lnTo>
                  <a:pt x="3674" y="13018"/>
                </a:lnTo>
                <a:lnTo>
                  <a:pt x="3869" y="13164"/>
                </a:lnTo>
                <a:lnTo>
                  <a:pt x="4064" y="13359"/>
                </a:lnTo>
                <a:lnTo>
                  <a:pt x="4258" y="13529"/>
                </a:lnTo>
                <a:lnTo>
                  <a:pt x="4404" y="13748"/>
                </a:lnTo>
                <a:lnTo>
                  <a:pt x="4550" y="13967"/>
                </a:lnTo>
                <a:lnTo>
                  <a:pt x="4696" y="14186"/>
                </a:lnTo>
                <a:lnTo>
                  <a:pt x="4940" y="14648"/>
                </a:lnTo>
                <a:lnTo>
                  <a:pt x="5159" y="15135"/>
                </a:lnTo>
                <a:lnTo>
                  <a:pt x="5378" y="15622"/>
                </a:lnTo>
                <a:lnTo>
                  <a:pt x="5572" y="16133"/>
                </a:lnTo>
                <a:lnTo>
                  <a:pt x="5816" y="16595"/>
                </a:lnTo>
                <a:lnTo>
                  <a:pt x="5621" y="16327"/>
                </a:lnTo>
                <a:lnTo>
                  <a:pt x="5305" y="15841"/>
                </a:lnTo>
                <a:lnTo>
                  <a:pt x="5037" y="15330"/>
                </a:lnTo>
                <a:lnTo>
                  <a:pt x="4842" y="14916"/>
                </a:lnTo>
                <a:lnTo>
                  <a:pt x="4648" y="14454"/>
                </a:lnTo>
                <a:lnTo>
                  <a:pt x="4550" y="14259"/>
                </a:lnTo>
                <a:lnTo>
                  <a:pt x="4429" y="14040"/>
                </a:lnTo>
                <a:lnTo>
                  <a:pt x="4283" y="13870"/>
                </a:lnTo>
                <a:lnTo>
                  <a:pt x="4112" y="13699"/>
                </a:lnTo>
                <a:lnTo>
                  <a:pt x="4137" y="13602"/>
                </a:lnTo>
                <a:lnTo>
                  <a:pt x="4112" y="13529"/>
                </a:lnTo>
                <a:lnTo>
                  <a:pt x="4039" y="13456"/>
                </a:lnTo>
                <a:lnTo>
                  <a:pt x="3918" y="13407"/>
                </a:lnTo>
                <a:lnTo>
                  <a:pt x="3820" y="13383"/>
                </a:lnTo>
                <a:lnTo>
                  <a:pt x="3747" y="13334"/>
                </a:lnTo>
                <a:lnTo>
                  <a:pt x="3553" y="13237"/>
                </a:lnTo>
                <a:lnTo>
                  <a:pt x="3382" y="13091"/>
                </a:lnTo>
                <a:lnTo>
                  <a:pt x="3212" y="12994"/>
                </a:lnTo>
                <a:lnTo>
                  <a:pt x="2774" y="12750"/>
                </a:lnTo>
                <a:lnTo>
                  <a:pt x="2312" y="12531"/>
                </a:lnTo>
                <a:lnTo>
                  <a:pt x="1144" y="11996"/>
                </a:lnTo>
                <a:lnTo>
                  <a:pt x="828" y="11850"/>
                </a:lnTo>
                <a:lnTo>
                  <a:pt x="682" y="11777"/>
                </a:lnTo>
                <a:lnTo>
                  <a:pt x="511" y="11704"/>
                </a:lnTo>
                <a:lnTo>
                  <a:pt x="584" y="11534"/>
                </a:lnTo>
                <a:close/>
                <a:moveTo>
                  <a:pt x="16011" y="438"/>
                </a:moveTo>
                <a:lnTo>
                  <a:pt x="16230" y="487"/>
                </a:lnTo>
                <a:lnTo>
                  <a:pt x="16449" y="560"/>
                </a:lnTo>
                <a:lnTo>
                  <a:pt x="16644" y="657"/>
                </a:lnTo>
                <a:lnTo>
                  <a:pt x="16838" y="803"/>
                </a:lnTo>
                <a:lnTo>
                  <a:pt x="16936" y="901"/>
                </a:lnTo>
                <a:lnTo>
                  <a:pt x="17009" y="1022"/>
                </a:lnTo>
                <a:lnTo>
                  <a:pt x="17082" y="1144"/>
                </a:lnTo>
                <a:lnTo>
                  <a:pt x="17130" y="1266"/>
                </a:lnTo>
                <a:lnTo>
                  <a:pt x="17057" y="1168"/>
                </a:lnTo>
                <a:lnTo>
                  <a:pt x="16960" y="1095"/>
                </a:lnTo>
                <a:lnTo>
                  <a:pt x="16936" y="1120"/>
                </a:lnTo>
                <a:lnTo>
                  <a:pt x="16911" y="1168"/>
                </a:lnTo>
                <a:lnTo>
                  <a:pt x="16911" y="1217"/>
                </a:lnTo>
                <a:lnTo>
                  <a:pt x="16911" y="1339"/>
                </a:lnTo>
                <a:lnTo>
                  <a:pt x="16984" y="1582"/>
                </a:lnTo>
                <a:lnTo>
                  <a:pt x="17033" y="1825"/>
                </a:lnTo>
                <a:lnTo>
                  <a:pt x="17057" y="1947"/>
                </a:lnTo>
                <a:lnTo>
                  <a:pt x="17106" y="2069"/>
                </a:lnTo>
                <a:lnTo>
                  <a:pt x="17033" y="2336"/>
                </a:lnTo>
                <a:lnTo>
                  <a:pt x="16911" y="2628"/>
                </a:lnTo>
                <a:lnTo>
                  <a:pt x="16887" y="2214"/>
                </a:lnTo>
                <a:lnTo>
                  <a:pt x="16838" y="2020"/>
                </a:lnTo>
                <a:lnTo>
                  <a:pt x="16741" y="1825"/>
                </a:lnTo>
                <a:lnTo>
                  <a:pt x="16717" y="1801"/>
                </a:lnTo>
                <a:lnTo>
                  <a:pt x="16668" y="1801"/>
                </a:lnTo>
                <a:lnTo>
                  <a:pt x="16644" y="1825"/>
                </a:lnTo>
                <a:lnTo>
                  <a:pt x="16595" y="2020"/>
                </a:lnTo>
                <a:lnTo>
                  <a:pt x="16571" y="2239"/>
                </a:lnTo>
                <a:lnTo>
                  <a:pt x="16571" y="2628"/>
                </a:lnTo>
                <a:lnTo>
                  <a:pt x="16571" y="2920"/>
                </a:lnTo>
                <a:lnTo>
                  <a:pt x="16595" y="3090"/>
                </a:lnTo>
                <a:lnTo>
                  <a:pt x="16619" y="3212"/>
                </a:lnTo>
                <a:lnTo>
                  <a:pt x="16522" y="3382"/>
                </a:lnTo>
                <a:lnTo>
                  <a:pt x="16473" y="3212"/>
                </a:lnTo>
                <a:lnTo>
                  <a:pt x="16473" y="2871"/>
                </a:lnTo>
                <a:lnTo>
                  <a:pt x="16473" y="2531"/>
                </a:lnTo>
                <a:lnTo>
                  <a:pt x="16449" y="2506"/>
                </a:lnTo>
                <a:lnTo>
                  <a:pt x="16425" y="2482"/>
                </a:lnTo>
                <a:lnTo>
                  <a:pt x="16400" y="2482"/>
                </a:lnTo>
                <a:lnTo>
                  <a:pt x="16400" y="2506"/>
                </a:lnTo>
                <a:lnTo>
                  <a:pt x="16327" y="2652"/>
                </a:lnTo>
                <a:lnTo>
                  <a:pt x="16303" y="2798"/>
                </a:lnTo>
                <a:lnTo>
                  <a:pt x="16279" y="2969"/>
                </a:lnTo>
                <a:lnTo>
                  <a:pt x="16254" y="3115"/>
                </a:lnTo>
                <a:lnTo>
                  <a:pt x="16279" y="3382"/>
                </a:lnTo>
                <a:lnTo>
                  <a:pt x="16303" y="3528"/>
                </a:lnTo>
                <a:lnTo>
                  <a:pt x="16352" y="3650"/>
                </a:lnTo>
                <a:lnTo>
                  <a:pt x="16133" y="3966"/>
                </a:lnTo>
                <a:lnTo>
                  <a:pt x="16084" y="4015"/>
                </a:lnTo>
                <a:lnTo>
                  <a:pt x="16035" y="3699"/>
                </a:lnTo>
                <a:lnTo>
                  <a:pt x="16011" y="3358"/>
                </a:lnTo>
                <a:lnTo>
                  <a:pt x="16011" y="3334"/>
                </a:lnTo>
                <a:lnTo>
                  <a:pt x="15962" y="3334"/>
                </a:lnTo>
                <a:lnTo>
                  <a:pt x="15938" y="3358"/>
                </a:lnTo>
                <a:lnTo>
                  <a:pt x="15889" y="3528"/>
                </a:lnTo>
                <a:lnTo>
                  <a:pt x="15841" y="3723"/>
                </a:lnTo>
                <a:lnTo>
                  <a:pt x="15841" y="3893"/>
                </a:lnTo>
                <a:lnTo>
                  <a:pt x="15841" y="4088"/>
                </a:lnTo>
                <a:lnTo>
                  <a:pt x="15865" y="4307"/>
                </a:lnTo>
                <a:lnTo>
                  <a:pt x="15719" y="4477"/>
                </a:lnTo>
                <a:lnTo>
                  <a:pt x="15695" y="4112"/>
                </a:lnTo>
                <a:lnTo>
                  <a:pt x="15646" y="3747"/>
                </a:lnTo>
                <a:lnTo>
                  <a:pt x="15646" y="3723"/>
                </a:lnTo>
                <a:lnTo>
                  <a:pt x="15597" y="3723"/>
                </a:lnTo>
                <a:lnTo>
                  <a:pt x="15573" y="3747"/>
                </a:lnTo>
                <a:lnTo>
                  <a:pt x="15524" y="4210"/>
                </a:lnTo>
                <a:lnTo>
                  <a:pt x="15500" y="4453"/>
                </a:lnTo>
                <a:lnTo>
                  <a:pt x="15524" y="4696"/>
                </a:lnTo>
                <a:lnTo>
                  <a:pt x="15257" y="4940"/>
                </a:lnTo>
                <a:lnTo>
                  <a:pt x="15281" y="4721"/>
                </a:lnTo>
                <a:lnTo>
                  <a:pt x="15281" y="4477"/>
                </a:lnTo>
                <a:lnTo>
                  <a:pt x="15257" y="3699"/>
                </a:lnTo>
                <a:lnTo>
                  <a:pt x="15232" y="3650"/>
                </a:lnTo>
                <a:lnTo>
                  <a:pt x="15159" y="3650"/>
                </a:lnTo>
                <a:lnTo>
                  <a:pt x="15135" y="3699"/>
                </a:lnTo>
                <a:lnTo>
                  <a:pt x="15086" y="4477"/>
                </a:lnTo>
                <a:lnTo>
                  <a:pt x="15062" y="4794"/>
                </a:lnTo>
                <a:lnTo>
                  <a:pt x="15062" y="4964"/>
                </a:lnTo>
                <a:lnTo>
                  <a:pt x="15086" y="5110"/>
                </a:lnTo>
                <a:lnTo>
                  <a:pt x="14916" y="5256"/>
                </a:lnTo>
                <a:lnTo>
                  <a:pt x="14916" y="5134"/>
                </a:lnTo>
                <a:lnTo>
                  <a:pt x="14867" y="4672"/>
                </a:lnTo>
                <a:lnTo>
                  <a:pt x="14819" y="4185"/>
                </a:lnTo>
                <a:lnTo>
                  <a:pt x="14794" y="4161"/>
                </a:lnTo>
                <a:lnTo>
                  <a:pt x="14770" y="4161"/>
                </a:lnTo>
                <a:lnTo>
                  <a:pt x="14770" y="4185"/>
                </a:lnTo>
                <a:lnTo>
                  <a:pt x="14697" y="4599"/>
                </a:lnTo>
                <a:lnTo>
                  <a:pt x="14648" y="5013"/>
                </a:lnTo>
                <a:lnTo>
                  <a:pt x="14624" y="5256"/>
                </a:lnTo>
                <a:lnTo>
                  <a:pt x="14624" y="5475"/>
                </a:lnTo>
                <a:lnTo>
                  <a:pt x="14186" y="5791"/>
                </a:lnTo>
                <a:lnTo>
                  <a:pt x="14162" y="5621"/>
                </a:lnTo>
                <a:lnTo>
                  <a:pt x="14113" y="4721"/>
                </a:lnTo>
                <a:lnTo>
                  <a:pt x="14089" y="4696"/>
                </a:lnTo>
                <a:lnTo>
                  <a:pt x="14064" y="4672"/>
                </a:lnTo>
                <a:lnTo>
                  <a:pt x="14016" y="4672"/>
                </a:lnTo>
                <a:lnTo>
                  <a:pt x="13991" y="4696"/>
                </a:lnTo>
                <a:lnTo>
                  <a:pt x="13943" y="4940"/>
                </a:lnTo>
                <a:lnTo>
                  <a:pt x="13894" y="5159"/>
                </a:lnTo>
                <a:lnTo>
                  <a:pt x="13870" y="5378"/>
                </a:lnTo>
                <a:lnTo>
                  <a:pt x="13870" y="5621"/>
                </a:lnTo>
                <a:lnTo>
                  <a:pt x="13870" y="5791"/>
                </a:lnTo>
                <a:lnTo>
                  <a:pt x="13870" y="5986"/>
                </a:lnTo>
                <a:lnTo>
                  <a:pt x="13529" y="6181"/>
                </a:lnTo>
                <a:lnTo>
                  <a:pt x="13480" y="6205"/>
                </a:lnTo>
                <a:lnTo>
                  <a:pt x="13505" y="6083"/>
                </a:lnTo>
                <a:lnTo>
                  <a:pt x="13505" y="5986"/>
                </a:lnTo>
                <a:lnTo>
                  <a:pt x="13480" y="5791"/>
                </a:lnTo>
                <a:lnTo>
                  <a:pt x="13456" y="5524"/>
                </a:lnTo>
                <a:lnTo>
                  <a:pt x="13383" y="5256"/>
                </a:lnTo>
                <a:lnTo>
                  <a:pt x="13359" y="5232"/>
                </a:lnTo>
                <a:lnTo>
                  <a:pt x="13334" y="5256"/>
                </a:lnTo>
                <a:lnTo>
                  <a:pt x="13286" y="5524"/>
                </a:lnTo>
                <a:lnTo>
                  <a:pt x="13286" y="5791"/>
                </a:lnTo>
                <a:lnTo>
                  <a:pt x="13286" y="6035"/>
                </a:lnTo>
                <a:lnTo>
                  <a:pt x="13310" y="6156"/>
                </a:lnTo>
                <a:lnTo>
                  <a:pt x="13359" y="6254"/>
                </a:lnTo>
                <a:lnTo>
                  <a:pt x="13383" y="6278"/>
                </a:lnTo>
                <a:lnTo>
                  <a:pt x="13407" y="6278"/>
                </a:lnTo>
                <a:lnTo>
                  <a:pt x="13407" y="6375"/>
                </a:lnTo>
                <a:lnTo>
                  <a:pt x="13432" y="6448"/>
                </a:lnTo>
                <a:lnTo>
                  <a:pt x="13480" y="6521"/>
                </a:lnTo>
                <a:lnTo>
                  <a:pt x="13553" y="6594"/>
                </a:lnTo>
                <a:lnTo>
                  <a:pt x="13553" y="6789"/>
                </a:lnTo>
                <a:lnTo>
                  <a:pt x="13578" y="6984"/>
                </a:lnTo>
                <a:lnTo>
                  <a:pt x="13699" y="7397"/>
                </a:lnTo>
                <a:lnTo>
                  <a:pt x="13821" y="7787"/>
                </a:lnTo>
                <a:lnTo>
                  <a:pt x="13967" y="8176"/>
                </a:lnTo>
                <a:lnTo>
                  <a:pt x="14575" y="10195"/>
                </a:lnTo>
                <a:lnTo>
                  <a:pt x="15184" y="12312"/>
                </a:lnTo>
                <a:lnTo>
                  <a:pt x="15500" y="13359"/>
                </a:lnTo>
                <a:lnTo>
                  <a:pt x="15865" y="14381"/>
                </a:lnTo>
                <a:lnTo>
                  <a:pt x="15695" y="14575"/>
                </a:lnTo>
                <a:lnTo>
                  <a:pt x="15524" y="14746"/>
                </a:lnTo>
                <a:lnTo>
                  <a:pt x="15208" y="15038"/>
                </a:lnTo>
                <a:lnTo>
                  <a:pt x="13553" y="11801"/>
                </a:lnTo>
                <a:lnTo>
                  <a:pt x="12653" y="10074"/>
                </a:lnTo>
                <a:lnTo>
                  <a:pt x="12531" y="9782"/>
                </a:lnTo>
                <a:lnTo>
                  <a:pt x="12361" y="9441"/>
                </a:lnTo>
                <a:lnTo>
                  <a:pt x="12288" y="9295"/>
                </a:lnTo>
                <a:lnTo>
                  <a:pt x="12191" y="9149"/>
                </a:lnTo>
                <a:lnTo>
                  <a:pt x="12069" y="9028"/>
                </a:lnTo>
                <a:lnTo>
                  <a:pt x="11947" y="8955"/>
                </a:lnTo>
                <a:lnTo>
                  <a:pt x="11899" y="8857"/>
                </a:lnTo>
                <a:lnTo>
                  <a:pt x="11826" y="8809"/>
                </a:lnTo>
                <a:lnTo>
                  <a:pt x="11753" y="8784"/>
                </a:lnTo>
                <a:lnTo>
                  <a:pt x="11704" y="8809"/>
                </a:lnTo>
                <a:lnTo>
                  <a:pt x="11655" y="8833"/>
                </a:lnTo>
                <a:lnTo>
                  <a:pt x="11534" y="8906"/>
                </a:lnTo>
                <a:lnTo>
                  <a:pt x="11534" y="8736"/>
                </a:lnTo>
                <a:lnTo>
                  <a:pt x="11534" y="8419"/>
                </a:lnTo>
                <a:lnTo>
                  <a:pt x="11534" y="8273"/>
                </a:lnTo>
                <a:lnTo>
                  <a:pt x="11509" y="8127"/>
                </a:lnTo>
                <a:lnTo>
                  <a:pt x="11485" y="8103"/>
                </a:lnTo>
                <a:lnTo>
                  <a:pt x="11461" y="8079"/>
                </a:lnTo>
                <a:lnTo>
                  <a:pt x="11436" y="8103"/>
                </a:lnTo>
                <a:lnTo>
                  <a:pt x="11412" y="8127"/>
                </a:lnTo>
                <a:lnTo>
                  <a:pt x="11388" y="8249"/>
                </a:lnTo>
                <a:lnTo>
                  <a:pt x="11363" y="8371"/>
                </a:lnTo>
                <a:lnTo>
                  <a:pt x="11363" y="8638"/>
                </a:lnTo>
                <a:lnTo>
                  <a:pt x="11339" y="8833"/>
                </a:lnTo>
                <a:lnTo>
                  <a:pt x="11363" y="9052"/>
                </a:lnTo>
                <a:lnTo>
                  <a:pt x="10925" y="9368"/>
                </a:lnTo>
                <a:lnTo>
                  <a:pt x="10950" y="9198"/>
                </a:lnTo>
                <a:lnTo>
                  <a:pt x="10974" y="9028"/>
                </a:lnTo>
                <a:lnTo>
                  <a:pt x="10974" y="8687"/>
                </a:lnTo>
                <a:lnTo>
                  <a:pt x="10998" y="8200"/>
                </a:lnTo>
                <a:lnTo>
                  <a:pt x="10974" y="7957"/>
                </a:lnTo>
                <a:lnTo>
                  <a:pt x="10925" y="7714"/>
                </a:lnTo>
                <a:lnTo>
                  <a:pt x="10925" y="7689"/>
                </a:lnTo>
                <a:lnTo>
                  <a:pt x="10852" y="7689"/>
                </a:lnTo>
                <a:lnTo>
                  <a:pt x="10828" y="7714"/>
                </a:lnTo>
                <a:lnTo>
                  <a:pt x="10779" y="7933"/>
                </a:lnTo>
                <a:lnTo>
                  <a:pt x="10731" y="8127"/>
                </a:lnTo>
                <a:lnTo>
                  <a:pt x="10682" y="8541"/>
                </a:lnTo>
                <a:lnTo>
                  <a:pt x="10633" y="9028"/>
                </a:lnTo>
                <a:lnTo>
                  <a:pt x="10633" y="9271"/>
                </a:lnTo>
                <a:lnTo>
                  <a:pt x="10658" y="9393"/>
                </a:lnTo>
                <a:lnTo>
                  <a:pt x="10682" y="9514"/>
                </a:lnTo>
                <a:lnTo>
                  <a:pt x="10706" y="9539"/>
                </a:lnTo>
                <a:lnTo>
                  <a:pt x="10560" y="9660"/>
                </a:lnTo>
                <a:lnTo>
                  <a:pt x="10487" y="9685"/>
                </a:lnTo>
                <a:lnTo>
                  <a:pt x="10439" y="9733"/>
                </a:lnTo>
                <a:lnTo>
                  <a:pt x="10463" y="9466"/>
                </a:lnTo>
                <a:lnTo>
                  <a:pt x="10487" y="9174"/>
                </a:lnTo>
                <a:lnTo>
                  <a:pt x="10536" y="8614"/>
                </a:lnTo>
                <a:lnTo>
                  <a:pt x="10512" y="8346"/>
                </a:lnTo>
                <a:lnTo>
                  <a:pt x="10487" y="8079"/>
                </a:lnTo>
                <a:lnTo>
                  <a:pt x="10463" y="8054"/>
                </a:lnTo>
                <a:lnTo>
                  <a:pt x="10439" y="8030"/>
                </a:lnTo>
                <a:lnTo>
                  <a:pt x="10414" y="8030"/>
                </a:lnTo>
                <a:lnTo>
                  <a:pt x="10414" y="8054"/>
                </a:lnTo>
                <a:lnTo>
                  <a:pt x="10317" y="8298"/>
                </a:lnTo>
                <a:lnTo>
                  <a:pt x="10268" y="8541"/>
                </a:lnTo>
                <a:lnTo>
                  <a:pt x="10195" y="9028"/>
                </a:lnTo>
                <a:lnTo>
                  <a:pt x="10147" y="9514"/>
                </a:lnTo>
                <a:lnTo>
                  <a:pt x="10122" y="9782"/>
                </a:lnTo>
                <a:lnTo>
                  <a:pt x="10147" y="10025"/>
                </a:lnTo>
                <a:lnTo>
                  <a:pt x="9685" y="10414"/>
                </a:lnTo>
                <a:lnTo>
                  <a:pt x="9733" y="10220"/>
                </a:lnTo>
                <a:lnTo>
                  <a:pt x="9733" y="10025"/>
                </a:lnTo>
                <a:lnTo>
                  <a:pt x="9758" y="9612"/>
                </a:lnTo>
                <a:lnTo>
                  <a:pt x="9782" y="8565"/>
                </a:lnTo>
                <a:lnTo>
                  <a:pt x="9782" y="8541"/>
                </a:lnTo>
                <a:lnTo>
                  <a:pt x="9733" y="8541"/>
                </a:lnTo>
                <a:lnTo>
                  <a:pt x="9733" y="8565"/>
                </a:lnTo>
                <a:lnTo>
                  <a:pt x="9612" y="9466"/>
                </a:lnTo>
                <a:lnTo>
                  <a:pt x="9539" y="10001"/>
                </a:lnTo>
                <a:lnTo>
                  <a:pt x="9514" y="10268"/>
                </a:lnTo>
                <a:lnTo>
                  <a:pt x="9539" y="10512"/>
                </a:lnTo>
                <a:lnTo>
                  <a:pt x="9003" y="10901"/>
                </a:lnTo>
                <a:lnTo>
                  <a:pt x="8444" y="11290"/>
                </a:lnTo>
                <a:lnTo>
                  <a:pt x="8371" y="11339"/>
                </a:lnTo>
                <a:lnTo>
                  <a:pt x="7762" y="11704"/>
                </a:lnTo>
                <a:lnTo>
                  <a:pt x="7762" y="11704"/>
                </a:lnTo>
                <a:lnTo>
                  <a:pt x="7811" y="11558"/>
                </a:lnTo>
                <a:lnTo>
                  <a:pt x="7835" y="11388"/>
                </a:lnTo>
                <a:lnTo>
                  <a:pt x="7884" y="11071"/>
                </a:lnTo>
                <a:lnTo>
                  <a:pt x="7981" y="10268"/>
                </a:lnTo>
                <a:lnTo>
                  <a:pt x="7957" y="10244"/>
                </a:lnTo>
                <a:lnTo>
                  <a:pt x="7933" y="10244"/>
                </a:lnTo>
                <a:lnTo>
                  <a:pt x="7908" y="10268"/>
                </a:lnTo>
                <a:lnTo>
                  <a:pt x="7738" y="11023"/>
                </a:lnTo>
                <a:lnTo>
                  <a:pt x="7665" y="11388"/>
                </a:lnTo>
                <a:lnTo>
                  <a:pt x="7641" y="11558"/>
                </a:lnTo>
                <a:lnTo>
                  <a:pt x="7665" y="11728"/>
                </a:lnTo>
                <a:lnTo>
                  <a:pt x="7665" y="11753"/>
                </a:lnTo>
                <a:lnTo>
                  <a:pt x="7178" y="12069"/>
                </a:lnTo>
                <a:lnTo>
                  <a:pt x="7227" y="11753"/>
                </a:lnTo>
                <a:lnTo>
                  <a:pt x="7227" y="11436"/>
                </a:lnTo>
                <a:lnTo>
                  <a:pt x="7203" y="10804"/>
                </a:lnTo>
                <a:lnTo>
                  <a:pt x="7203" y="10779"/>
                </a:lnTo>
                <a:lnTo>
                  <a:pt x="7178" y="10779"/>
                </a:lnTo>
                <a:lnTo>
                  <a:pt x="7154" y="10804"/>
                </a:lnTo>
                <a:lnTo>
                  <a:pt x="7105" y="11461"/>
                </a:lnTo>
                <a:lnTo>
                  <a:pt x="7081" y="11777"/>
                </a:lnTo>
                <a:lnTo>
                  <a:pt x="7105" y="12118"/>
                </a:lnTo>
                <a:lnTo>
                  <a:pt x="6886" y="12239"/>
                </a:lnTo>
                <a:lnTo>
                  <a:pt x="6667" y="12385"/>
                </a:lnTo>
                <a:lnTo>
                  <a:pt x="6692" y="12191"/>
                </a:lnTo>
                <a:lnTo>
                  <a:pt x="6716" y="11728"/>
                </a:lnTo>
                <a:lnTo>
                  <a:pt x="6716" y="11290"/>
                </a:lnTo>
                <a:lnTo>
                  <a:pt x="6692" y="11266"/>
                </a:lnTo>
                <a:lnTo>
                  <a:pt x="6667" y="11242"/>
                </a:lnTo>
                <a:lnTo>
                  <a:pt x="6643" y="11242"/>
                </a:lnTo>
                <a:lnTo>
                  <a:pt x="6619" y="11266"/>
                </a:lnTo>
                <a:lnTo>
                  <a:pt x="6546" y="11655"/>
                </a:lnTo>
                <a:lnTo>
                  <a:pt x="6497" y="12045"/>
                </a:lnTo>
                <a:lnTo>
                  <a:pt x="6448" y="12337"/>
                </a:lnTo>
                <a:lnTo>
                  <a:pt x="6424" y="12458"/>
                </a:lnTo>
                <a:lnTo>
                  <a:pt x="6424" y="12604"/>
                </a:lnTo>
                <a:lnTo>
                  <a:pt x="6375" y="12580"/>
                </a:lnTo>
                <a:lnTo>
                  <a:pt x="6302" y="12580"/>
                </a:lnTo>
                <a:lnTo>
                  <a:pt x="6254" y="12604"/>
                </a:lnTo>
                <a:lnTo>
                  <a:pt x="6229" y="12677"/>
                </a:lnTo>
                <a:lnTo>
                  <a:pt x="6181" y="12848"/>
                </a:lnTo>
                <a:lnTo>
                  <a:pt x="6181" y="12994"/>
                </a:lnTo>
                <a:lnTo>
                  <a:pt x="6205" y="13140"/>
                </a:lnTo>
                <a:lnTo>
                  <a:pt x="6229" y="13310"/>
                </a:lnTo>
                <a:lnTo>
                  <a:pt x="6473" y="14429"/>
                </a:lnTo>
                <a:lnTo>
                  <a:pt x="6692" y="15549"/>
                </a:lnTo>
                <a:lnTo>
                  <a:pt x="6740" y="15914"/>
                </a:lnTo>
                <a:lnTo>
                  <a:pt x="6765" y="16108"/>
                </a:lnTo>
                <a:lnTo>
                  <a:pt x="6838" y="16303"/>
                </a:lnTo>
                <a:lnTo>
                  <a:pt x="6716" y="16352"/>
                </a:lnTo>
                <a:lnTo>
                  <a:pt x="6594" y="16449"/>
                </a:lnTo>
                <a:lnTo>
                  <a:pt x="6351" y="16619"/>
                </a:lnTo>
                <a:lnTo>
                  <a:pt x="6132" y="16084"/>
                </a:lnTo>
                <a:lnTo>
                  <a:pt x="5889" y="15549"/>
                </a:lnTo>
                <a:lnTo>
                  <a:pt x="5353" y="14502"/>
                </a:lnTo>
                <a:lnTo>
                  <a:pt x="5110" y="14040"/>
                </a:lnTo>
                <a:lnTo>
                  <a:pt x="4867" y="13602"/>
                </a:lnTo>
                <a:lnTo>
                  <a:pt x="4721" y="13383"/>
                </a:lnTo>
                <a:lnTo>
                  <a:pt x="4550" y="13188"/>
                </a:lnTo>
                <a:lnTo>
                  <a:pt x="4380" y="12994"/>
                </a:lnTo>
                <a:lnTo>
                  <a:pt x="4185" y="12799"/>
                </a:lnTo>
                <a:lnTo>
                  <a:pt x="4015" y="12653"/>
                </a:lnTo>
                <a:lnTo>
                  <a:pt x="3820" y="12531"/>
                </a:lnTo>
                <a:lnTo>
                  <a:pt x="3431" y="12312"/>
                </a:lnTo>
                <a:lnTo>
                  <a:pt x="3017" y="12118"/>
                </a:lnTo>
                <a:lnTo>
                  <a:pt x="2579" y="11923"/>
                </a:lnTo>
                <a:lnTo>
                  <a:pt x="2093" y="11777"/>
                </a:lnTo>
                <a:lnTo>
                  <a:pt x="1606" y="11607"/>
                </a:lnTo>
                <a:lnTo>
                  <a:pt x="1168" y="11412"/>
                </a:lnTo>
                <a:lnTo>
                  <a:pt x="730" y="11217"/>
                </a:lnTo>
                <a:lnTo>
                  <a:pt x="779" y="11144"/>
                </a:lnTo>
                <a:lnTo>
                  <a:pt x="901" y="10974"/>
                </a:lnTo>
                <a:lnTo>
                  <a:pt x="1047" y="10804"/>
                </a:lnTo>
                <a:lnTo>
                  <a:pt x="1120" y="10828"/>
                </a:lnTo>
                <a:lnTo>
                  <a:pt x="1582" y="10877"/>
                </a:lnTo>
                <a:lnTo>
                  <a:pt x="2068" y="10925"/>
                </a:lnTo>
                <a:lnTo>
                  <a:pt x="2531" y="10950"/>
                </a:lnTo>
                <a:lnTo>
                  <a:pt x="2993" y="11023"/>
                </a:lnTo>
                <a:lnTo>
                  <a:pt x="3431" y="11120"/>
                </a:lnTo>
                <a:lnTo>
                  <a:pt x="3845" y="11242"/>
                </a:lnTo>
                <a:lnTo>
                  <a:pt x="4258" y="11363"/>
                </a:lnTo>
                <a:lnTo>
                  <a:pt x="4696" y="11485"/>
                </a:lnTo>
                <a:lnTo>
                  <a:pt x="4769" y="11485"/>
                </a:lnTo>
                <a:lnTo>
                  <a:pt x="4842" y="11461"/>
                </a:lnTo>
                <a:lnTo>
                  <a:pt x="4915" y="11412"/>
                </a:lnTo>
                <a:lnTo>
                  <a:pt x="4940" y="11339"/>
                </a:lnTo>
                <a:lnTo>
                  <a:pt x="4964" y="11290"/>
                </a:lnTo>
                <a:lnTo>
                  <a:pt x="4964" y="11217"/>
                </a:lnTo>
                <a:lnTo>
                  <a:pt x="4915" y="11144"/>
                </a:lnTo>
                <a:lnTo>
                  <a:pt x="4867" y="11096"/>
                </a:lnTo>
                <a:lnTo>
                  <a:pt x="4794" y="11071"/>
                </a:lnTo>
                <a:lnTo>
                  <a:pt x="4891" y="10974"/>
                </a:lnTo>
                <a:lnTo>
                  <a:pt x="4988" y="10852"/>
                </a:lnTo>
                <a:lnTo>
                  <a:pt x="5134" y="10609"/>
                </a:lnTo>
                <a:lnTo>
                  <a:pt x="6059" y="9393"/>
                </a:lnTo>
                <a:lnTo>
                  <a:pt x="7081" y="8079"/>
                </a:lnTo>
                <a:lnTo>
                  <a:pt x="7519" y="7543"/>
                </a:lnTo>
                <a:lnTo>
                  <a:pt x="7738" y="7276"/>
                </a:lnTo>
                <a:lnTo>
                  <a:pt x="7811" y="7130"/>
                </a:lnTo>
                <a:lnTo>
                  <a:pt x="7884" y="6959"/>
                </a:lnTo>
                <a:lnTo>
                  <a:pt x="7908" y="6959"/>
                </a:lnTo>
                <a:lnTo>
                  <a:pt x="7981" y="6935"/>
                </a:lnTo>
                <a:lnTo>
                  <a:pt x="8030" y="6911"/>
                </a:lnTo>
                <a:lnTo>
                  <a:pt x="8103" y="6886"/>
                </a:lnTo>
                <a:lnTo>
                  <a:pt x="8152" y="6813"/>
                </a:lnTo>
                <a:lnTo>
                  <a:pt x="8176" y="6740"/>
                </a:lnTo>
                <a:lnTo>
                  <a:pt x="8176" y="6667"/>
                </a:lnTo>
                <a:lnTo>
                  <a:pt x="8176" y="6594"/>
                </a:lnTo>
                <a:lnTo>
                  <a:pt x="8127" y="6546"/>
                </a:lnTo>
                <a:lnTo>
                  <a:pt x="8298" y="6327"/>
                </a:lnTo>
                <a:lnTo>
                  <a:pt x="8419" y="6181"/>
                </a:lnTo>
                <a:lnTo>
                  <a:pt x="8541" y="6035"/>
                </a:lnTo>
                <a:lnTo>
                  <a:pt x="8590" y="5962"/>
                </a:lnTo>
                <a:lnTo>
                  <a:pt x="8638" y="5889"/>
                </a:lnTo>
                <a:lnTo>
                  <a:pt x="8638" y="5791"/>
                </a:lnTo>
                <a:lnTo>
                  <a:pt x="8638" y="5718"/>
                </a:lnTo>
                <a:lnTo>
                  <a:pt x="8614" y="5718"/>
                </a:lnTo>
                <a:lnTo>
                  <a:pt x="8541" y="5694"/>
                </a:lnTo>
                <a:lnTo>
                  <a:pt x="8468" y="5718"/>
                </a:lnTo>
                <a:lnTo>
                  <a:pt x="8395" y="5767"/>
                </a:lnTo>
                <a:lnTo>
                  <a:pt x="8322" y="5840"/>
                </a:lnTo>
                <a:lnTo>
                  <a:pt x="8200" y="5962"/>
                </a:lnTo>
                <a:lnTo>
                  <a:pt x="8079" y="6083"/>
                </a:lnTo>
                <a:lnTo>
                  <a:pt x="7811" y="6375"/>
                </a:lnTo>
                <a:lnTo>
                  <a:pt x="6838" y="5913"/>
                </a:lnTo>
                <a:lnTo>
                  <a:pt x="5864" y="5426"/>
                </a:lnTo>
                <a:lnTo>
                  <a:pt x="6010" y="5280"/>
                </a:lnTo>
                <a:lnTo>
                  <a:pt x="6132" y="5110"/>
                </a:lnTo>
                <a:lnTo>
                  <a:pt x="6327" y="4842"/>
                </a:lnTo>
                <a:lnTo>
                  <a:pt x="6400" y="4721"/>
                </a:lnTo>
                <a:lnTo>
                  <a:pt x="6473" y="4575"/>
                </a:lnTo>
                <a:lnTo>
                  <a:pt x="6911" y="4818"/>
                </a:lnTo>
                <a:lnTo>
                  <a:pt x="7689" y="5280"/>
                </a:lnTo>
                <a:lnTo>
                  <a:pt x="7884" y="5402"/>
                </a:lnTo>
                <a:lnTo>
                  <a:pt x="8103" y="5475"/>
                </a:lnTo>
                <a:lnTo>
                  <a:pt x="8298" y="5572"/>
                </a:lnTo>
                <a:lnTo>
                  <a:pt x="8517" y="5621"/>
                </a:lnTo>
                <a:lnTo>
                  <a:pt x="8590" y="5597"/>
                </a:lnTo>
                <a:lnTo>
                  <a:pt x="8638" y="5572"/>
                </a:lnTo>
                <a:lnTo>
                  <a:pt x="8638" y="5499"/>
                </a:lnTo>
                <a:lnTo>
                  <a:pt x="8614" y="5426"/>
                </a:lnTo>
                <a:lnTo>
                  <a:pt x="8468" y="5305"/>
                </a:lnTo>
                <a:lnTo>
                  <a:pt x="8322" y="5183"/>
                </a:lnTo>
                <a:lnTo>
                  <a:pt x="7981" y="4964"/>
                </a:lnTo>
                <a:lnTo>
                  <a:pt x="7276" y="4599"/>
                </a:lnTo>
                <a:lnTo>
                  <a:pt x="5572" y="3674"/>
                </a:lnTo>
                <a:lnTo>
                  <a:pt x="4721" y="3236"/>
                </a:lnTo>
                <a:lnTo>
                  <a:pt x="3845" y="2798"/>
                </a:lnTo>
                <a:lnTo>
                  <a:pt x="3236" y="2433"/>
                </a:lnTo>
                <a:lnTo>
                  <a:pt x="2920" y="2263"/>
                </a:lnTo>
                <a:lnTo>
                  <a:pt x="2579" y="2117"/>
                </a:lnTo>
                <a:lnTo>
                  <a:pt x="2896" y="1850"/>
                </a:lnTo>
                <a:lnTo>
                  <a:pt x="3090" y="1704"/>
                </a:lnTo>
                <a:lnTo>
                  <a:pt x="3139" y="1606"/>
                </a:lnTo>
                <a:lnTo>
                  <a:pt x="3188" y="1509"/>
                </a:lnTo>
                <a:lnTo>
                  <a:pt x="3358" y="1606"/>
                </a:lnTo>
                <a:lnTo>
                  <a:pt x="3528" y="1704"/>
                </a:lnTo>
                <a:lnTo>
                  <a:pt x="3869" y="1874"/>
                </a:lnTo>
                <a:lnTo>
                  <a:pt x="4234" y="1996"/>
                </a:lnTo>
                <a:lnTo>
                  <a:pt x="4623" y="2117"/>
                </a:lnTo>
                <a:lnTo>
                  <a:pt x="5718" y="2433"/>
                </a:lnTo>
                <a:lnTo>
                  <a:pt x="6813" y="2750"/>
                </a:lnTo>
                <a:lnTo>
                  <a:pt x="8906" y="3334"/>
                </a:lnTo>
                <a:lnTo>
                  <a:pt x="9952" y="3601"/>
                </a:lnTo>
                <a:lnTo>
                  <a:pt x="11023" y="3820"/>
                </a:lnTo>
                <a:lnTo>
                  <a:pt x="11071" y="3845"/>
                </a:lnTo>
                <a:lnTo>
                  <a:pt x="11120" y="3869"/>
                </a:lnTo>
                <a:lnTo>
                  <a:pt x="11193" y="3845"/>
                </a:lnTo>
                <a:lnTo>
                  <a:pt x="11242" y="3820"/>
                </a:lnTo>
                <a:lnTo>
                  <a:pt x="11509" y="3553"/>
                </a:lnTo>
                <a:lnTo>
                  <a:pt x="11753" y="3236"/>
                </a:lnTo>
                <a:lnTo>
                  <a:pt x="11972" y="2920"/>
                </a:lnTo>
                <a:lnTo>
                  <a:pt x="12215" y="2628"/>
                </a:lnTo>
                <a:lnTo>
                  <a:pt x="12507" y="2336"/>
                </a:lnTo>
                <a:lnTo>
                  <a:pt x="12799" y="2044"/>
                </a:lnTo>
                <a:lnTo>
                  <a:pt x="13115" y="1777"/>
                </a:lnTo>
                <a:lnTo>
                  <a:pt x="13432" y="1533"/>
                </a:lnTo>
                <a:lnTo>
                  <a:pt x="13797" y="1266"/>
                </a:lnTo>
                <a:lnTo>
                  <a:pt x="14186" y="1022"/>
                </a:lnTo>
                <a:lnTo>
                  <a:pt x="14624" y="779"/>
                </a:lnTo>
                <a:lnTo>
                  <a:pt x="14867" y="682"/>
                </a:lnTo>
                <a:lnTo>
                  <a:pt x="15086" y="584"/>
                </a:lnTo>
                <a:lnTo>
                  <a:pt x="15330" y="511"/>
                </a:lnTo>
                <a:lnTo>
                  <a:pt x="15549" y="463"/>
                </a:lnTo>
                <a:lnTo>
                  <a:pt x="15792" y="438"/>
                </a:lnTo>
                <a:close/>
                <a:moveTo>
                  <a:pt x="15987" y="0"/>
                </a:moveTo>
                <a:lnTo>
                  <a:pt x="15743" y="25"/>
                </a:lnTo>
                <a:lnTo>
                  <a:pt x="15500" y="49"/>
                </a:lnTo>
                <a:lnTo>
                  <a:pt x="15281" y="98"/>
                </a:lnTo>
                <a:lnTo>
                  <a:pt x="15038" y="171"/>
                </a:lnTo>
                <a:lnTo>
                  <a:pt x="14575" y="341"/>
                </a:lnTo>
                <a:lnTo>
                  <a:pt x="14137" y="560"/>
                </a:lnTo>
                <a:lnTo>
                  <a:pt x="13724" y="803"/>
                </a:lnTo>
                <a:lnTo>
                  <a:pt x="13286" y="1095"/>
                </a:lnTo>
                <a:lnTo>
                  <a:pt x="12896" y="1387"/>
                </a:lnTo>
                <a:lnTo>
                  <a:pt x="12483" y="1728"/>
                </a:lnTo>
                <a:lnTo>
                  <a:pt x="12118" y="2093"/>
                </a:lnTo>
                <a:lnTo>
                  <a:pt x="11850" y="2360"/>
                </a:lnTo>
                <a:lnTo>
                  <a:pt x="11582" y="2677"/>
                </a:lnTo>
                <a:lnTo>
                  <a:pt x="11315" y="2993"/>
                </a:lnTo>
                <a:lnTo>
                  <a:pt x="11193" y="3163"/>
                </a:lnTo>
                <a:lnTo>
                  <a:pt x="11096" y="3358"/>
                </a:lnTo>
                <a:lnTo>
                  <a:pt x="10122" y="3066"/>
                </a:lnTo>
                <a:lnTo>
                  <a:pt x="9125" y="2798"/>
                </a:lnTo>
                <a:lnTo>
                  <a:pt x="8127" y="2555"/>
                </a:lnTo>
                <a:lnTo>
                  <a:pt x="7130" y="2287"/>
                </a:lnTo>
                <a:lnTo>
                  <a:pt x="5134" y="1704"/>
                </a:lnTo>
                <a:lnTo>
                  <a:pt x="4623" y="1558"/>
                </a:lnTo>
                <a:lnTo>
                  <a:pt x="4137" y="1412"/>
                </a:lnTo>
                <a:lnTo>
                  <a:pt x="3893" y="1363"/>
                </a:lnTo>
                <a:lnTo>
                  <a:pt x="3626" y="1314"/>
                </a:lnTo>
                <a:lnTo>
                  <a:pt x="3382" y="1290"/>
                </a:lnTo>
                <a:lnTo>
                  <a:pt x="3115" y="1314"/>
                </a:lnTo>
                <a:lnTo>
                  <a:pt x="3066" y="1290"/>
                </a:lnTo>
                <a:lnTo>
                  <a:pt x="2993" y="1266"/>
                </a:lnTo>
                <a:lnTo>
                  <a:pt x="2920" y="1266"/>
                </a:lnTo>
                <a:lnTo>
                  <a:pt x="2774" y="1314"/>
                </a:lnTo>
                <a:lnTo>
                  <a:pt x="2677" y="1387"/>
                </a:lnTo>
                <a:lnTo>
                  <a:pt x="2555" y="1485"/>
                </a:lnTo>
                <a:lnTo>
                  <a:pt x="2287" y="1728"/>
                </a:lnTo>
                <a:lnTo>
                  <a:pt x="2044" y="1971"/>
                </a:lnTo>
                <a:lnTo>
                  <a:pt x="1825" y="2239"/>
                </a:lnTo>
                <a:lnTo>
                  <a:pt x="1704" y="2433"/>
                </a:lnTo>
                <a:lnTo>
                  <a:pt x="1606" y="2628"/>
                </a:lnTo>
                <a:lnTo>
                  <a:pt x="1582" y="2652"/>
                </a:lnTo>
                <a:lnTo>
                  <a:pt x="1558" y="2701"/>
                </a:lnTo>
                <a:lnTo>
                  <a:pt x="1558" y="2750"/>
                </a:lnTo>
                <a:lnTo>
                  <a:pt x="1582" y="2823"/>
                </a:lnTo>
                <a:lnTo>
                  <a:pt x="1704" y="2993"/>
                </a:lnTo>
                <a:lnTo>
                  <a:pt x="1850" y="3188"/>
                </a:lnTo>
                <a:lnTo>
                  <a:pt x="1995" y="3358"/>
                </a:lnTo>
                <a:lnTo>
                  <a:pt x="2166" y="3528"/>
                </a:lnTo>
                <a:lnTo>
                  <a:pt x="2531" y="3820"/>
                </a:lnTo>
                <a:lnTo>
                  <a:pt x="2896" y="4112"/>
                </a:lnTo>
                <a:lnTo>
                  <a:pt x="3261" y="4404"/>
                </a:lnTo>
                <a:lnTo>
                  <a:pt x="3650" y="4672"/>
                </a:lnTo>
                <a:lnTo>
                  <a:pt x="4429" y="5207"/>
                </a:lnTo>
                <a:lnTo>
                  <a:pt x="5159" y="5645"/>
                </a:lnTo>
                <a:lnTo>
                  <a:pt x="5913" y="6083"/>
                </a:lnTo>
                <a:lnTo>
                  <a:pt x="6692" y="6448"/>
                </a:lnTo>
                <a:lnTo>
                  <a:pt x="7470" y="6789"/>
                </a:lnTo>
                <a:lnTo>
                  <a:pt x="7470" y="6813"/>
                </a:lnTo>
                <a:lnTo>
                  <a:pt x="7446" y="6862"/>
                </a:lnTo>
                <a:lnTo>
                  <a:pt x="7446" y="6911"/>
                </a:lnTo>
                <a:lnTo>
                  <a:pt x="7251" y="7105"/>
                </a:lnTo>
                <a:lnTo>
                  <a:pt x="7081" y="7324"/>
                </a:lnTo>
                <a:lnTo>
                  <a:pt x="6740" y="7762"/>
                </a:lnTo>
                <a:lnTo>
                  <a:pt x="5913" y="8857"/>
                </a:lnTo>
                <a:lnTo>
                  <a:pt x="4988" y="10074"/>
                </a:lnTo>
                <a:lnTo>
                  <a:pt x="4672" y="10463"/>
                </a:lnTo>
                <a:lnTo>
                  <a:pt x="4526" y="10682"/>
                </a:lnTo>
                <a:lnTo>
                  <a:pt x="4477" y="10779"/>
                </a:lnTo>
                <a:lnTo>
                  <a:pt x="4453" y="10901"/>
                </a:lnTo>
                <a:lnTo>
                  <a:pt x="4088" y="10779"/>
                </a:lnTo>
                <a:lnTo>
                  <a:pt x="3699" y="10682"/>
                </a:lnTo>
                <a:lnTo>
                  <a:pt x="2944" y="10536"/>
                </a:lnTo>
                <a:lnTo>
                  <a:pt x="2506" y="10463"/>
                </a:lnTo>
                <a:lnTo>
                  <a:pt x="2044" y="10439"/>
                </a:lnTo>
                <a:lnTo>
                  <a:pt x="1582" y="10414"/>
                </a:lnTo>
                <a:lnTo>
                  <a:pt x="1144" y="10439"/>
                </a:lnTo>
                <a:lnTo>
                  <a:pt x="1095" y="10414"/>
                </a:lnTo>
                <a:lnTo>
                  <a:pt x="1047" y="10414"/>
                </a:lnTo>
                <a:lnTo>
                  <a:pt x="949" y="10439"/>
                </a:lnTo>
                <a:lnTo>
                  <a:pt x="876" y="10463"/>
                </a:lnTo>
                <a:lnTo>
                  <a:pt x="682" y="10560"/>
                </a:lnTo>
                <a:lnTo>
                  <a:pt x="536" y="10706"/>
                </a:lnTo>
                <a:lnTo>
                  <a:pt x="390" y="10901"/>
                </a:lnTo>
                <a:lnTo>
                  <a:pt x="268" y="11096"/>
                </a:lnTo>
                <a:lnTo>
                  <a:pt x="171" y="11290"/>
                </a:lnTo>
                <a:lnTo>
                  <a:pt x="73" y="11485"/>
                </a:lnTo>
                <a:lnTo>
                  <a:pt x="25" y="11655"/>
                </a:lnTo>
                <a:lnTo>
                  <a:pt x="0" y="11728"/>
                </a:lnTo>
                <a:lnTo>
                  <a:pt x="0" y="11777"/>
                </a:lnTo>
                <a:lnTo>
                  <a:pt x="25" y="11850"/>
                </a:lnTo>
                <a:lnTo>
                  <a:pt x="73" y="11874"/>
                </a:lnTo>
                <a:lnTo>
                  <a:pt x="146" y="11947"/>
                </a:lnTo>
                <a:lnTo>
                  <a:pt x="268" y="11947"/>
                </a:lnTo>
                <a:lnTo>
                  <a:pt x="414" y="12069"/>
                </a:lnTo>
                <a:lnTo>
                  <a:pt x="584" y="12166"/>
                </a:lnTo>
                <a:lnTo>
                  <a:pt x="949" y="12361"/>
                </a:lnTo>
                <a:lnTo>
                  <a:pt x="1509" y="12653"/>
                </a:lnTo>
                <a:lnTo>
                  <a:pt x="2093" y="12921"/>
                </a:lnTo>
                <a:lnTo>
                  <a:pt x="2604" y="13188"/>
                </a:lnTo>
                <a:lnTo>
                  <a:pt x="3115" y="13480"/>
                </a:lnTo>
                <a:lnTo>
                  <a:pt x="3309" y="13578"/>
                </a:lnTo>
                <a:lnTo>
                  <a:pt x="3455" y="13724"/>
                </a:lnTo>
                <a:lnTo>
                  <a:pt x="3650" y="13821"/>
                </a:lnTo>
                <a:lnTo>
                  <a:pt x="3747" y="13845"/>
                </a:lnTo>
                <a:lnTo>
                  <a:pt x="3845" y="13870"/>
                </a:lnTo>
                <a:lnTo>
                  <a:pt x="3845" y="13967"/>
                </a:lnTo>
                <a:lnTo>
                  <a:pt x="3869" y="14089"/>
                </a:lnTo>
                <a:lnTo>
                  <a:pt x="3942" y="14186"/>
                </a:lnTo>
                <a:lnTo>
                  <a:pt x="4015" y="14283"/>
                </a:lnTo>
                <a:lnTo>
                  <a:pt x="4112" y="14381"/>
                </a:lnTo>
                <a:lnTo>
                  <a:pt x="4185" y="14527"/>
                </a:lnTo>
                <a:lnTo>
                  <a:pt x="4307" y="14819"/>
                </a:lnTo>
                <a:lnTo>
                  <a:pt x="4429" y="15135"/>
                </a:lnTo>
                <a:lnTo>
                  <a:pt x="4526" y="15427"/>
                </a:lnTo>
                <a:lnTo>
                  <a:pt x="4818" y="15938"/>
                </a:lnTo>
                <a:lnTo>
                  <a:pt x="5110" y="16449"/>
                </a:lnTo>
                <a:lnTo>
                  <a:pt x="5378" y="16887"/>
                </a:lnTo>
                <a:lnTo>
                  <a:pt x="5548" y="17082"/>
                </a:lnTo>
                <a:lnTo>
                  <a:pt x="5645" y="17179"/>
                </a:lnTo>
                <a:lnTo>
                  <a:pt x="5743" y="17252"/>
                </a:lnTo>
                <a:lnTo>
                  <a:pt x="5743" y="17325"/>
                </a:lnTo>
                <a:lnTo>
                  <a:pt x="5767" y="17349"/>
                </a:lnTo>
                <a:lnTo>
                  <a:pt x="5864" y="17374"/>
                </a:lnTo>
                <a:lnTo>
                  <a:pt x="5937" y="17374"/>
                </a:lnTo>
                <a:lnTo>
                  <a:pt x="6010" y="17349"/>
                </a:lnTo>
                <a:lnTo>
                  <a:pt x="6108" y="17301"/>
                </a:lnTo>
                <a:lnTo>
                  <a:pt x="6254" y="17228"/>
                </a:lnTo>
                <a:lnTo>
                  <a:pt x="6400" y="17106"/>
                </a:lnTo>
                <a:lnTo>
                  <a:pt x="6789" y="16863"/>
                </a:lnTo>
                <a:lnTo>
                  <a:pt x="6984" y="16741"/>
                </a:lnTo>
                <a:lnTo>
                  <a:pt x="7057" y="16644"/>
                </a:lnTo>
                <a:lnTo>
                  <a:pt x="7130" y="16571"/>
                </a:lnTo>
                <a:lnTo>
                  <a:pt x="7203" y="16522"/>
                </a:lnTo>
                <a:lnTo>
                  <a:pt x="7251" y="16449"/>
                </a:lnTo>
                <a:lnTo>
                  <a:pt x="7276" y="16230"/>
                </a:lnTo>
                <a:lnTo>
                  <a:pt x="7276" y="16011"/>
                </a:lnTo>
                <a:lnTo>
                  <a:pt x="7203" y="15597"/>
                </a:lnTo>
                <a:lnTo>
                  <a:pt x="7008" y="14478"/>
                </a:lnTo>
                <a:lnTo>
                  <a:pt x="6886" y="13918"/>
                </a:lnTo>
                <a:lnTo>
                  <a:pt x="6765" y="13359"/>
                </a:lnTo>
                <a:lnTo>
                  <a:pt x="6692" y="13091"/>
                </a:lnTo>
                <a:lnTo>
                  <a:pt x="6667" y="12969"/>
                </a:lnTo>
                <a:lnTo>
                  <a:pt x="6594" y="12848"/>
                </a:lnTo>
                <a:lnTo>
                  <a:pt x="6813" y="12799"/>
                </a:lnTo>
                <a:lnTo>
                  <a:pt x="6984" y="12702"/>
                </a:lnTo>
                <a:lnTo>
                  <a:pt x="7373" y="12483"/>
                </a:lnTo>
                <a:lnTo>
                  <a:pt x="8614" y="11753"/>
                </a:lnTo>
                <a:lnTo>
                  <a:pt x="9149" y="11412"/>
                </a:lnTo>
                <a:lnTo>
                  <a:pt x="9660" y="11047"/>
                </a:lnTo>
                <a:lnTo>
                  <a:pt x="10171" y="10658"/>
                </a:lnTo>
                <a:lnTo>
                  <a:pt x="10414" y="10439"/>
                </a:lnTo>
                <a:lnTo>
                  <a:pt x="10633" y="10220"/>
                </a:lnTo>
                <a:lnTo>
                  <a:pt x="10755" y="10414"/>
                </a:lnTo>
                <a:lnTo>
                  <a:pt x="10877" y="10633"/>
                </a:lnTo>
                <a:lnTo>
                  <a:pt x="11120" y="10998"/>
                </a:lnTo>
                <a:lnTo>
                  <a:pt x="11655" y="11850"/>
                </a:lnTo>
                <a:lnTo>
                  <a:pt x="12191" y="12677"/>
                </a:lnTo>
                <a:lnTo>
                  <a:pt x="12750" y="13505"/>
                </a:lnTo>
                <a:lnTo>
                  <a:pt x="13286" y="14308"/>
                </a:lnTo>
                <a:lnTo>
                  <a:pt x="13870" y="15086"/>
                </a:lnTo>
                <a:lnTo>
                  <a:pt x="14478" y="15865"/>
                </a:lnTo>
                <a:lnTo>
                  <a:pt x="14551" y="15914"/>
                </a:lnTo>
                <a:lnTo>
                  <a:pt x="14624" y="15938"/>
                </a:lnTo>
                <a:lnTo>
                  <a:pt x="14721" y="15914"/>
                </a:lnTo>
                <a:lnTo>
                  <a:pt x="14794" y="15889"/>
                </a:lnTo>
                <a:lnTo>
                  <a:pt x="14867" y="15865"/>
                </a:lnTo>
                <a:lnTo>
                  <a:pt x="15086" y="15743"/>
                </a:lnTo>
                <a:lnTo>
                  <a:pt x="15281" y="15597"/>
                </a:lnTo>
                <a:lnTo>
                  <a:pt x="15646" y="15281"/>
                </a:lnTo>
                <a:lnTo>
                  <a:pt x="15841" y="15135"/>
                </a:lnTo>
                <a:lnTo>
                  <a:pt x="16011" y="14965"/>
                </a:lnTo>
                <a:lnTo>
                  <a:pt x="16157" y="14770"/>
                </a:lnTo>
                <a:lnTo>
                  <a:pt x="16254" y="14575"/>
                </a:lnTo>
                <a:lnTo>
                  <a:pt x="16279" y="14527"/>
                </a:lnTo>
                <a:lnTo>
                  <a:pt x="16327" y="14478"/>
                </a:lnTo>
                <a:lnTo>
                  <a:pt x="16352" y="14429"/>
                </a:lnTo>
                <a:lnTo>
                  <a:pt x="16352" y="14356"/>
                </a:lnTo>
                <a:lnTo>
                  <a:pt x="16352" y="14283"/>
                </a:lnTo>
                <a:lnTo>
                  <a:pt x="16084" y="13261"/>
                </a:lnTo>
                <a:lnTo>
                  <a:pt x="15768" y="12264"/>
                </a:lnTo>
                <a:lnTo>
                  <a:pt x="15111" y="10244"/>
                </a:lnTo>
                <a:lnTo>
                  <a:pt x="14478" y="8225"/>
                </a:lnTo>
                <a:lnTo>
                  <a:pt x="14113" y="7130"/>
                </a:lnTo>
                <a:lnTo>
                  <a:pt x="14016" y="6813"/>
                </a:lnTo>
                <a:lnTo>
                  <a:pt x="13943" y="6643"/>
                </a:lnTo>
                <a:lnTo>
                  <a:pt x="13870" y="6521"/>
                </a:lnTo>
                <a:lnTo>
                  <a:pt x="14186" y="6327"/>
                </a:lnTo>
                <a:lnTo>
                  <a:pt x="14478" y="6132"/>
                </a:lnTo>
                <a:lnTo>
                  <a:pt x="14794" y="5913"/>
                </a:lnTo>
                <a:lnTo>
                  <a:pt x="15062" y="5694"/>
                </a:lnTo>
                <a:lnTo>
                  <a:pt x="15330" y="5475"/>
                </a:lnTo>
                <a:lnTo>
                  <a:pt x="15597" y="5232"/>
                </a:lnTo>
                <a:lnTo>
                  <a:pt x="15865" y="4964"/>
                </a:lnTo>
                <a:lnTo>
                  <a:pt x="16108" y="4696"/>
                </a:lnTo>
                <a:lnTo>
                  <a:pt x="16157" y="4696"/>
                </a:lnTo>
                <a:lnTo>
                  <a:pt x="16181" y="4648"/>
                </a:lnTo>
                <a:lnTo>
                  <a:pt x="16181" y="4599"/>
                </a:lnTo>
                <a:lnTo>
                  <a:pt x="16449" y="4283"/>
                </a:lnTo>
                <a:lnTo>
                  <a:pt x="16692" y="3942"/>
                </a:lnTo>
                <a:lnTo>
                  <a:pt x="16911" y="3601"/>
                </a:lnTo>
                <a:lnTo>
                  <a:pt x="17130" y="3188"/>
                </a:lnTo>
                <a:lnTo>
                  <a:pt x="17325" y="2774"/>
                </a:lnTo>
                <a:lnTo>
                  <a:pt x="17422" y="2531"/>
                </a:lnTo>
                <a:lnTo>
                  <a:pt x="17495" y="2312"/>
                </a:lnTo>
                <a:lnTo>
                  <a:pt x="17544" y="2093"/>
                </a:lnTo>
                <a:lnTo>
                  <a:pt x="17568" y="1850"/>
                </a:lnTo>
                <a:lnTo>
                  <a:pt x="17593" y="1631"/>
                </a:lnTo>
                <a:lnTo>
                  <a:pt x="17568" y="1412"/>
                </a:lnTo>
                <a:lnTo>
                  <a:pt x="17544" y="1193"/>
                </a:lnTo>
                <a:lnTo>
                  <a:pt x="17471" y="998"/>
                </a:lnTo>
                <a:lnTo>
                  <a:pt x="17374" y="779"/>
                </a:lnTo>
                <a:lnTo>
                  <a:pt x="17228" y="609"/>
                </a:lnTo>
                <a:lnTo>
                  <a:pt x="17057" y="414"/>
                </a:lnTo>
                <a:lnTo>
                  <a:pt x="16863" y="268"/>
                </a:lnTo>
                <a:lnTo>
                  <a:pt x="16644" y="146"/>
                </a:lnTo>
                <a:lnTo>
                  <a:pt x="16425" y="73"/>
                </a:lnTo>
                <a:lnTo>
                  <a:pt x="16206" y="25"/>
                </a:lnTo>
                <a:lnTo>
                  <a:pt x="1598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42" name="Google Shape;342;p38"/>
          <p:cNvSpPr/>
          <p:nvPr/>
        </p:nvSpPr>
        <p:spPr>
          <a:xfrm>
            <a:off x="1285852" y="3357568"/>
            <a:ext cx="706395" cy="576829"/>
          </a:xfrm>
          <a:custGeom>
            <a:avLst/>
            <a:gdLst/>
            <a:ahLst/>
            <a:cxnLst/>
            <a:rect l="l" t="t" r="r" b="b"/>
            <a:pathLst>
              <a:path w="19247" h="19856" extrusionOk="0">
                <a:moveTo>
                  <a:pt x="12531" y="585"/>
                </a:moveTo>
                <a:lnTo>
                  <a:pt x="12799" y="609"/>
                </a:lnTo>
                <a:lnTo>
                  <a:pt x="13066" y="658"/>
                </a:lnTo>
                <a:lnTo>
                  <a:pt x="13334" y="755"/>
                </a:lnTo>
                <a:lnTo>
                  <a:pt x="13577" y="877"/>
                </a:lnTo>
                <a:lnTo>
                  <a:pt x="13796" y="1022"/>
                </a:lnTo>
                <a:lnTo>
                  <a:pt x="13967" y="1168"/>
                </a:lnTo>
                <a:lnTo>
                  <a:pt x="14137" y="1363"/>
                </a:lnTo>
                <a:lnTo>
                  <a:pt x="14283" y="1558"/>
                </a:lnTo>
                <a:lnTo>
                  <a:pt x="14380" y="1777"/>
                </a:lnTo>
                <a:lnTo>
                  <a:pt x="14478" y="1996"/>
                </a:lnTo>
                <a:lnTo>
                  <a:pt x="14526" y="2239"/>
                </a:lnTo>
                <a:lnTo>
                  <a:pt x="14551" y="2482"/>
                </a:lnTo>
                <a:lnTo>
                  <a:pt x="14551" y="2750"/>
                </a:lnTo>
                <a:lnTo>
                  <a:pt x="14478" y="3018"/>
                </a:lnTo>
                <a:lnTo>
                  <a:pt x="14380" y="3285"/>
                </a:lnTo>
                <a:lnTo>
                  <a:pt x="14234" y="3529"/>
                </a:lnTo>
                <a:lnTo>
                  <a:pt x="14088" y="3748"/>
                </a:lnTo>
                <a:lnTo>
                  <a:pt x="13894" y="3967"/>
                </a:lnTo>
                <a:lnTo>
                  <a:pt x="13529" y="4356"/>
                </a:lnTo>
                <a:lnTo>
                  <a:pt x="13261" y="4575"/>
                </a:lnTo>
                <a:lnTo>
                  <a:pt x="12993" y="4794"/>
                </a:lnTo>
                <a:lnTo>
                  <a:pt x="12702" y="4989"/>
                </a:lnTo>
                <a:lnTo>
                  <a:pt x="12410" y="5159"/>
                </a:lnTo>
                <a:lnTo>
                  <a:pt x="12118" y="5329"/>
                </a:lnTo>
                <a:lnTo>
                  <a:pt x="11801" y="5475"/>
                </a:lnTo>
                <a:lnTo>
                  <a:pt x="11509" y="5597"/>
                </a:lnTo>
                <a:lnTo>
                  <a:pt x="11169" y="5719"/>
                </a:lnTo>
                <a:lnTo>
                  <a:pt x="11509" y="5524"/>
                </a:lnTo>
                <a:lnTo>
                  <a:pt x="11801" y="5305"/>
                </a:lnTo>
                <a:lnTo>
                  <a:pt x="12093" y="5062"/>
                </a:lnTo>
                <a:lnTo>
                  <a:pt x="12361" y="4794"/>
                </a:lnTo>
                <a:lnTo>
                  <a:pt x="12531" y="4575"/>
                </a:lnTo>
                <a:lnTo>
                  <a:pt x="12702" y="4332"/>
                </a:lnTo>
                <a:lnTo>
                  <a:pt x="12847" y="4064"/>
                </a:lnTo>
                <a:lnTo>
                  <a:pt x="12945" y="3772"/>
                </a:lnTo>
                <a:lnTo>
                  <a:pt x="12993" y="3626"/>
                </a:lnTo>
                <a:lnTo>
                  <a:pt x="12993" y="3480"/>
                </a:lnTo>
                <a:lnTo>
                  <a:pt x="12993" y="3358"/>
                </a:lnTo>
                <a:lnTo>
                  <a:pt x="12993" y="3212"/>
                </a:lnTo>
                <a:lnTo>
                  <a:pt x="12945" y="3066"/>
                </a:lnTo>
                <a:lnTo>
                  <a:pt x="12872" y="2945"/>
                </a:lnTo>
                <a:lnTo>
                  <a:pt x="12774" y="2823"/>
                </a:lnTo>
                <a:lnTo>
                  <a:pt x="12653" y="2726"/>
                </a:lnTo>
                <a:lnTo>
                  <a:pt x="12531" y="2653"/>
                </a:lnTo>
                <a:lnTo>
                  <a:pt x="12410" y="2580"/>
                </a:lnTo>
                <a:lnTo>
                  <a:pt x="12264" y="2531"/>
                </a:lnTo>
                <a:lnTo>
                  <a:pt x="12142" y="2482"/>
                </a:lnTo>
                <a:lnTo>
                  <a:pt x="12020" y="2482"/>
                </a:lnTo>
                <a:lnTo>
                  <a:pt x="11899" y="2458"/>
                </a:lnTo>
                <a:lnTo>
                  <a:pt x="11655" y="2507"/>
                </a:lnTo>
                <a:lnTo>
                  <a:pt x="11412" y="2604"/>
                </a:lnTo>
                <a:lnTo>
                  <a:pt x="11169" y="2726"/>
                </a:lnTo>
                <a:lnTo>
                  <a:pt x="10950" y="2920"/>
                </a:lnTo>
                <a:lnTo>
                  <a:pt x="10755" y="3115"/>
                </a:lnTo>
                <a:lnTo>
                  <a:pt x="10560" y="3358"/>
                </a:lnTo>
                <a:lnTo>
                  <a:pt x="10390" y="3626"/>
                </a:lnTo>
                <a:lnTo>
                  <a:pt x="10220" y="3918"/>
                </a:lnTo>
                <a:lnTo>
                  <a:pt x="10098" y="4210"/>
                </a:lnTo>
                <a:lnTo>
                  <a:pt x="9976" y="4526"/>
                </a:lnTo>
                <a:lnTo>
                  <a:pt x="9879" y="4818"/>
                </a:lnTo>
                <a:lnTo>
                  <a:pt x="9806" y="5135"/>
                </a:lnTo>
                <a:lnTo>
                  <a:pt x="9782" y="5427"/>
                </a:lnTo>
                <a:lnTo>
                  <a:pt x="9684" y="4964"/>
                </a:lnTo>
                <a:lnTo>
                  <a:pt x="9636" y="4526"/>
                </a:lnTo>
                <a:lnTo>
                  <a:pt x="9611" y="4234"/>
                </a:lnTo>
                <a:lnTo>
                  <a:pt x="9611" y="3942"/>
                </a:lnTo>
                <a:lnTo>
                  <a:pt x="9636" y="3675"/>
                </a:lnTo>
                <a:lnTo>
                  <a:pt x="9660" y="3383"/>
                </a:lnTo>
                <a:lnTo>
                  <a:pt x="9709" y="3115"/>
                </a:lnTo>
                <a:lnTo>
                  <a:pt x="9782" y="2823"/>
                </a:lnTo>
                <a:lnTo>
                  <a:pt x="9879" y="2555"/>
                </a:lnTo>
                <a:lnTo>
                  <a:pt x="10001" y="2288"/>
                </a:lnTo>
                <a:lnTo>
                  <a:pt x="10122" y="2044"/>
                </a:lnTo>
                <a:lnTo>
                  <a:pt x="10268" y="1825"/>
                </a:lnTo>
                <a:lnTo>
                  <a:pt x="10439" y="1606"/>
                </a:lnTo>
                <a:lnTo>
                  <a:pt x="10633" y="1412"/>
                </a:lnTo>
                <a:lnTo>
                  <a:pt x="10828" y="1241"/>
                </a:lnTo>
                <a:lnTo>
                  <a:pt x="11047" y="1071"/>
                </a:lnTo>
                <a:lnTo>
                  <a:pt x="11266" y="925"/>
                </a:lnTo>
                <a:lnTo>
                  <a:pt x="11509" y="804"/>
                </a:lnTo>
                <a:lnTo>
                  <a:pt x="11753" y="706"/>
                </a:lnTo>
                <a:lnTo>
                  <a:pt x="12020" y="633"/>
                </a:lnTo>
                <a:lnTo>
                  <a:pt x="12264" y="609"/>
                </a:lnTo>
                <a:lnTo>
                  <a:pt x="12531" y="585"/>
                </a:lnTo>
                <a:close/>
                <a:moveTo>
                  <a:pt x="7300" y="3626"/>
                </a:moveTo>
                <a:lnTo>
                  <a:pt x="7470" y="3675"/>
                </a:lnTo>
                <a:lnTo>
                  <a:pt x="7616" y="3723"/>
                </a:lnTo>
                <a:lnTo>
                  <a:pt x="7762" y="3796"/>
                </a:lnTo>
                <a:lnTo>
                  <a:pt x="7859" y="3869"/>
                </a:lnTo>
                <a:lnTo>
                  <a:pt x="7981" y="3967"/>
                </a:lnTo>
                <a:lnTo>
                  <a:pt x="8176" y="4186"/>
                </a:lnTo>
                <a:lnTo>
                  <a:pt x="8346" y="4405"/>
                </a:lnTo>
                <a:lnTo>
                  <a:pt x="8492" y="4648"/>
                </a:lnTo>
                <a:lnTo>
                  <a:pt x="8638" y="4916"/>
                </a:lnTo>
                <a:lnTo>
                  <a:pt x="8784" y="5183"/>
                </a:lnTo>
                <a:lnTo>
                  <a:pt x="8930" y="5475"/>
                </a:lnTo>
                <a:lnTo>
                  <a:pt x="9076" y="5743"/>
                </a:lnTo>
                <a:lnTo>
                  <a:pt x="8735" y="5646"/>
                </a:lnTo>
                <a:lnTo>
                  <a:pt x="8395" y="5524"/>
                </a:lnTo>
                <a:lnTo>
                  <a:pt x="8054" y="5378"/>
                </a:lnTo>
                <a:lnTo>
                  <a:pt x="7762" y="5208"/>
                </a:lnTo>
                <a:lnTo>
                  <a:pt x="7470" y="5013"/>
                </a:lnTo>
                <a:lnTo>
                  <a:pt x="7178" y="4794"/>
                </a:lnTo>
                <a:lnTo>
                  <a:pt x="6935" y="4502"/>
                </a:lnTo>
                <a:lnTo>
                  <a:pt x="6716" y="4210"/>
                </a:lnTo>
                <a:lnTo>
                  <a:pt x="6643" y="4064"/>
                </a:lnTo>
                <a:lnTo>
                  <a:pt x="6643" y="3942"/>
                </a:lnTo>
                <a:lnTo>
                  <a:pt x="6667" y="3845"/>
                </a:lnTo>
                <a:lnTo>
                  <a:pt x="6740" y="3772"/>
                </a:lnTo>
                <a:lnTo>
                  <a:pt x="6837" y="3723"/>
                </a:lnTo>
                <a:lnTo>
                  <a:pt x="6935" y="3675"/>
                </a:lnTo>
                <a:lnTo>
                  <a:pt x="7129" y="3626"/>
                </a:lnTo>
                <a:close/>
                <a:moveTo>
                  <a:pt x="11972" y="2847"/>
                </a:moveTo>
                <a:lnTo>
                  <a:pt x="12166" y="2872"/>
                </a:lnTo>
                <a:lnTo>
                  <a:pt x="12361" y="2945"/>
                </a:lnTo>
                <a:lnTo>
                  <a:pt x="12434" y="2993"/>
                </a:lnTo>
                <a:lnTo>
                  <a:pt x="12507" y="3066"/>
                </a:lnTo>
                <a:lnTo>
                  <a:pt x="12556" y="3139"/>
                </a:lnTo>
                <a:lnTo>
                  <a:pt x="12604" y="3237"/>
                </a:lnTo>
                <a:lnTo>
                  <a:pt x="12629" y="3334"/>
                </a:lnTo>
                <a:lnTo>
                  <a:pt x="12653" y="3456"/>
                </a:lnTo>
                <a:lnTo>
                  <a:pt x="12653" y="3626"/>
                </a:lnTo>
                <a:lnTo>
                  <a:pt x="12629" y="3772"/>
                </a:lnTo>
                <a:lnTo>
                  <a:pt x="12580" y="3918"/>
                </a:lnTo>
                <a:lnTo>
                  <a:pt x="12531" y="4064"/>
                </a:lnTo>
                <a:lnTo>
                  <a:pt x="12434" y="4186"/>
                </a:lnTo>
                <a:lnTo>
                  <a:pt x="12337" y="4332"/>
                </a:lnTo>
                <a:lnTo>
                  <a:pt x="12118" y="4599"/>
                </a:lnTo>
                <a:lnTo>
                  <a:pt x="11850" y="4818"/>
                </a:lnTo>
                <a:lnTo>
                  <a:pt x="11582" y="5037"/>
                </a:lnTo>
                <a:lnTo>
                  <a:pt x="11315" y="5208"/>
                </a:lnTo>
                <a:lnTo>
                  <a:pt x="11071" y="5354"/>
                </a:lnTo>
                <a:lnTo>
                  <a:pt x="10828" y="5475"/>
                </a:lnTo>
                <a:lnTo>
                  <a:pt x="10585" y="5573"/>
                </a:lnTo>
                <a:lnTo>
                  <a:pt x="10317" y="5646"/>
                </a:lnTo>
                <a:lnTo>
                  <a:pt x="10074" y="5743"/>
                </a:lnTo>
                <a:lnTo>
                  <a:pt x="10098" y="5451"/>
                </a:lnTo>
                <a:lnTo>
                  <a:pt x="10122" y="5135"/>
                </a:lnTo>
                <a:lnTo>
                  <a:pt x="10195" y="4843"/>
                </a:lnTo>
                <a:lnTo>
                  <a:pt x="10293" y="4551"/>
                </a:lnTo>
                <a:lnTo>
                  <a:pt x="10414" y="4283"/>
                </a:lnTo>
                <a:lnTo>
                  <a:pt x="10536" y="4015"/>
                </a:lnTo>
                <a:lnTo>
                  <a:pt x="10706" y="3748"/>
                </a:lnTo>
                <a:lnTo>
                  <a:pt x="10901" y="3480"/>
                </a:lnTo>
                <a:lnTo>
                  <a:pt x="11144" y="3237"/>
                </a:lnTo>
                <a:lnTo>
                  <a:pt x="11388" y="3042"/>
                </a:lnTo>
                <a:lnTo>
                  <a:pt x="11582" y="2920"/>
                </a:lnTo>
                <a:lnTo>
                  <a:pt x="11777" y="2872"/>
                </a:lnTo>
                <a:lnTo>
                  <a:pt x="11972" y="2847"/>
                </a:lnTo>
                <a:close/>
                <a:moveTo>
                  <a:pt x="5231" y="658"/>
                </a:moveTo>
                <a:lnTo>
                  <a:pt x="5499" y="682"/>
                </a:lnTo>
                <a:lnTo>
                  <a:pt x="5767" y="731"/>
                </a:lnTo>
                <a:lnTo>
                  <a:pt x="6034" y="779"/>
                </a:lnTo>
                <a:lnTo>
                  <a:pt x="6302" y="877"/>
                </a:lnTo>
                <a:lnTo>
                  <a:pt x="6545" y="1022"/>
                </a:lnTo>
                <a:lnTo>
                  <a:pt x="6789" y="1168"/>
                </a:lnTo>
                <a:lnTo>
                  <a:pt x="7032" y="1339"/>
                </a:lnTo>
                <a:lnTo>
                  <a:pt x="7251" y="1509"/>
                </a:lnTo>
                <a:lnTo>
                  <a:pt x="7446" y="1728"/>
                </a:lnTo>
                <a:lnTo>
                  <a:pt x="7640" y="1923"/>
                </a:lnTo>
                <a:lnTo>
                  <a:pt x="7811" y="2142"/>
                </a:lnTo>
                <a:lnTo>
                  <a:pt x="7957" y="2385"/>
                </a:lnTo>
                <a:lnTo>
                  <a:pt x="8103" y="2604"/>
                </a:lnTo>
                <a:lnTo>
                  <a:pt x="8370" y="3091"/>
                </a:lnTo>
                <a:lnTo>
                  <a:pt x="8589" y="3602"/>
                </a:lnTo>
                <a:lnTo>
                  <a:pt x="8760" y="4137"/>
                </a:lnTo>
                <a:lnTo>
                  <a:pt x="8857" y="4478"/>
                </a:lnTo>
                <a:lnTo>
                  <a:pt x="8735" y="4259"/>
                </a:lnTo>
                <a:lnTo>
                  <a:pt x="8589" y="4064"/>
                </a:lnTo>
                <a:lnTo>
                  <a:pt x="8419" y="3845"/>
                </a:lnTo>
                <a:lnTo>
                  <a:pt x="8249" y="3675"/>
                </a:lnTo>
                <a:lnTo>
                  <a:pt x="8054" y="3504"/>
                </a:lnTo>
                <a:lnTo>
                  <a:pt x="7811" y="3358"/>
                </a:lnTo>
                <a:lnTo>
                  <a:pt x="7543" y="3261"/>
                </a:lnTo>
                <a:lnTo>
                  <a:pt x="7275" y="3188"/>
                </a:lnTo>
                <a:lnTo>
                  <a:pt x="6862" y="3188"/>
                </a:lnTo>
                <a:lnTo>
                  <a:pt x="6716" y="3237"/>
                </a:lnTo>
                <a:lnTo>
                  <a:pt x="6618" y="3285"/>
                </a:lnTo>
                <a:lnTo>
                  <a:pt x="6497" y="3358"/>
                </a:lnTo>
                <a:lnTo>
                  <a:pt x="6399" y="3456"/>
                </a:lnTo>
                <a:lnTo>
                  <a:pt x="6326" y="3577"/>
                </a:lnTo>
                <a:lnTo>
                  <a:pt x="6253" y="3723"/>
                </a:lnTo>
                <a:lnTo>
                  <a:pt x="6229" y="3845"/>
                </a:lnTo>
                <a:lnTo>
                  <a:pt x="6205" y="3991"/>
                </a:lnTo>
                <a:lnTo>
                  <a:pt x="6229" y="4113"/>
                </a:lnTo>
                <a:lnTo>
                  <a:pt x="6253" y="4234"/>
                </a:lnTo>
                <a:lnTo>
                  <a:pt x="6302" y="4356"/>
                </a:lnTo>
                <a:lnTo>
                  <a:pt x="6424" y="4599"/>
                </a:lnTo>
                <a:lnTo>
                  <a:pt x="6594" y="4843"/>
                </a:lnTo>
                <a:lnTo>
                  <a:pt x="6813" y="5037"/>
                </a:lnTo>
                <a:lnTo>
                  <a:pt x="7008" y="5232"/>
                </a:lnTo>
                <a:lnTo>
                  <a:pt x="7227" y="5402"/>
                </a:lnTo>
                <a:lnTo>
                  <a:pt x="7567" y="5646"/>
                </a:lnTo>
                <a:lnTo>
                  <a:pt x="7957" y="5865"/>
                </a:lnTo>
                <a:lnTo>
                  <a:pt x="7227" y="5646"/>
                </a:lnTo>
                <a:lnTo>
                  <a:pt x="6886" y="5524"/>
                </a:lnTo>
                <a:lnTo>
                  <a:pt x="6545" y="5378"/>
                </a:lnTo>
                <a:lnTo>
                  <a:pt x="6180" y="5208"/>
                </a:lnTo>
                <a:lnTo>
                  <a:pt x="5864" y="5037"/>
                </a:lnTo>
                <a:lnTo>
                  <a:pt x="5523" y="4867"/>
                </a:lnTo>
                <a:lnTo>
                  <a:pt x="5207" y="4648"/>
                </a:lnTo>
                <a:lnTo>
                  <a:pt x="4988" y="4526"/>
                </a:lnTo>
                <a:lnTo>
                  <a:pt x="4793" y="4356"/>
                </a:lnTo>
                <a:lnTo>
                  <a:pt x="4599" y="4186"/>
                </a:lnTo>
                <a:lnTo>
                  <a:pt x="4404" y="3991"/>
                </a:lnTo>
                <a:lnTo>
                  <a:pt x="4234" y="3772"/>
                </a:lnTo>
                <a:lnTo>
                  <a:pt x="4064" y="3553"/>
                </a:lnTo>
                <a:lnTo>
                  <a:pt x="3918" y="3334"/>
                </a:lnTo>
                <a:lnTo>
                  <a:pt x="3796" y="3115"/>
                </a:lnTo>
                <a:lnTo>
                  <a:pt x="3699" y="2872"/>
                </a:lnTo>
                <a:lnTo>
                  <a:pt x="3626" y="2604"/>
                </a:lnTo>
                <a:lnTo>
                  <a:pt x="3577" y="2361"/>
                </a:lnTo>
                <a:lnTo>
                  <a:pt x="3577" y="2117"/>
                </a:lnTo>
                <a:lnTo>
                  <a:pt x="3626" y="1874"/>
                </a:lnTo>
                <a:lnTo>
                  <a:pt x="3699" y="1631"/>
                </a:lnTo>
                <a:lnTo>
                  <a:pt x="3820" y="1387"/>
                </a:lnTo>
                <a:lnTo>
                  <a:pt x="3991" y="1144"/>
                </a:lnTo>
                <a:lnTo>
                  <a:pt x="4088" y="1047"/>
                </a:lnTo>
                <a:lnTo>
                  <a:pt x="4210" y="950"/>
                </a:lnTo>
                <a:lnTo>
                  <a:pt x="4429" y="828"/>
                </a:lnTo>
                <a:lnTo>
                  <a:pt x="4696" y="731"/>
                </a:lnTo>
                <a:lnTo>
                  <a:pt x="4964" y="682"/>
                </a:lnTo>
                <a:lnTo>
                  <a:pt x="5231" y="658"/>
                </a:lnTo>
                <a:close/>
                <a:moveTo>
                  <a:pt x="17763" y="3553"/>
                </a:moveTo>
                <a:lnTo>
                  <a:pt x="17982" y="3602"/>
                </a:lnTo>
                <a:lnTo>
                  <a:pt x="18201" y="3650"/>
                </a:lnTo>
                <a:lnTo>
                  <a:pt x="18395" y="3723"/>
                </a:lnTo>
                <a:lnTo>
                  <a:pt x="18590" y="3845"/>
                </a:lnTo>
                <a:lnTo>
                  <a:pt x="18736" y="3991"/>
                </a:lnTo>
                <a:lnTo>
                  <a:pt x="18785" y="4088"/>
                </a:lnTo>
                <a:lnTo>
                  <a:pt x="18833" y="4210"/>
                </a:lnTo>
                <a:lnTo>
                  <a:pt x="18882" y="4307"/>
                </a:lnTo>
                <a:lnTo>
                  <a:pt x="18882" y="4405"/>
                </a:lnTo>
                <a:lnTo>
                  <a:pt x="18882" y="4624"/>
                </a:lnTo>
                <a:lnTo>
                  <a:pt x="18833" y="4818"/>
                </a:lnTo>
                <a:lnTo>
                  <a:pt x="18736" y="5013"/>
                </a:lnTo>
                <a:lnTo>
                  <a:pt x="18663" y="4794"/>
                </a:lnTo>
                <a:lnTo>
                  <a:pt x="18541" y="4624"/>
                </a:lnTo>
                <a:lnTo>
                  <a:pt x="18420" y="4478"/>
                </a:lnTo>
                <a:lnTo>
                  <a:pt x="18274" y="4356"/>
                </a:lnTo>
                <a:lnTo>
                  <a:pt x="18103" y="4259"/>
                </a:lnTo>
                <a:lnTo>
                  <a:pt x="17909" y="4186"/>
                </a:lnTo>
                <a:lnTo>
                  <a:pt x="17738" y="4113"/>
                </a:lnTo>
                <a:lnTo>
                  <a:pt x="17373" y="4015"/>
                </a:lnTo>
                <a:lnTo>
                  <a:pt x="17154" y="3967"/>
                </a:lnTo>
                <a:lnTo>
                  <a:pt x="16716" y="3967"/>
                </a:lnTo>
                <a:lnTo>
                  <a:pt x="16497" y="3991"/>
                </a:lnTo>
                <a:lnTo>
                  <a:pt x="16059" y="4064"/>
                </a:lnTo>
                <a:lnTo>
                  <a:pt x="15621" y="4186"/>
                </a:lnTo>
                <a:lnTo>
                  <a:pt x="15208" y="4356"/>
                </a:lnTo>
                <a:lnTo>
                  <a:pt x="14818" y="4551"/>
                </a:lnTo>
                <a:lnTo>
                  <a:pt x="14405" y="4770"/>
                </a:lnTo>
                <a:lnTo>
                  <a:pt x="14040" y="4989"/>
                </a:lnTo>
                <a:lnTo>
                  <a:pt x="13577" y="5256"/>
                </a:lnTo>
                <a:lnTo>
                  <a:pt x="13115" y="5524"/>
                </a:lnTo>
                <a:lnTo>
                  <a:pt x="12629" y="5767"/>
                </a:lnTo>
                <a:lnTo>
                  <a:pt x="12118" y="5986"/>
                </a:lnTo>
                <a:lnTo>
                  <a:pt x="12069" y="6011"/>
                </a:lnTo>
                <a:lnTo>
                  <a:pt x="12069" y="6011"/>
                </a:lnTo>
                <a:lnTo>
                  <a:pt x="12385" y="5840"/>
                </a:lnTo>
                <a:lnTo>
                  <a:pt x="12702" y="5670"/>
                </a:lnTo>
                <a:lnTo>
                  <a:pt x="13018" y="5475"/>
                </a:lnTo>
                <a:lnTo>
                  <a:pt x="13310" y="5256"/>
                </a:lnTo>
                <a:lnTo>
                  <a:pt x="13577" y="5037"/>
                </a:lnTo>
                <a:lnTo>
                  <a:pt x="13845" y="4794"/>
                </a:lnTo>
                <a:lnTo>
                  <a:pt x="14113" y="4551"/>
                </a:lnTo>
                <a:lnTo>
                  <a:pt x="14356" y="4307"/>
                </a:lnTo>
                <a:lnTo>
                  <a:pt x="14526" y="4283"/>
                </a:lnTo>
                <a:lnTo>
                  <a:pt x="14697" y="4234"/>
                </a:lnTo>
                <a:lnTo>
                  <a:pt x="15013" y="4137"/>
                </a:lnTo>
                <a:lnTo>
                  <a:pt x="15670" y="3869"/>
                </a:lnTo>
                <a:lnTo>
                  <a:pt x="16084" y="3748"/>
                </a:lnTo>
                <a:lnTo>
                  <a:pt x="16497" y="3650"/>
                </a:lnTo>
                <a:lnTo>
                  <a:pt x="16911" y="3577"/>
                </a:lnTo>
                <a:lnTo>
                  <a:pt x="17325" y="3553"/>
                </a:lnTo>
                <a:close/>
                <a:moveTo>
                  <a:pt x="1241" y="3261"/>
                </a:moveTo>
                <a:lnTo>
                  <a:pt x="1363" y="3480"/>
                </a:lnTo>
                <a:lnTo>
                  <a:pt x="1509" y="3699"/>
                </a:lnTo>
                <a:lnTo>
                  <a:pt x="1825" y="4064"/>
                </a:lnTo>
                <a:lnTo>
                  <a:pt x="2141" y="4405"/>
                </a:lnTo>
                <a:lnTo>
                  <a:pt x="2482" y="4697"/>
                </a:lnTo>
                <a:lnTo>
                  <a:pt x="2871" y="4964"/>
                </a:lnTo>
                <a:lnTo>
                  <a:pt x="3261" y="5208"/>
                </a:lnTo>
                <a:lnTo>
                  <a:pt x="3723" y="5427"/>
                </a:lnTo>
                <a:lnTo>
                  <a:pt x="4185" y="5621"/>
                </a:lnTo>
                <a:lnTo>
                  <a:pt x="4672" y="5767"/>
                </a:lnTo>
                <a:lnTo>
                  <a:pt x="5183" y="5889"/>
                </a:lnTo>
                <a:lnTo>
                  <a:pt x="5548" y="5962"/>
                </a:lnTo>
                <a:lnTo>
                  <a:pt x="5937" y="6035"/>
                </a:lnTo>
                <a:lnTo>
                  <a:pt x="6351" y="6084"/>
                </a:lnTo>
                <a:lnTo>
                  <a:pt x="6740" y="6084"/>
                </a:lnTo>
                <a:lnTo>
                  <a:pt x="7348" y="6278"/>
                </a:lnTo>
                <a:lnTo>
                  <a:pt x="7957" y="6449"/>
                </a:lnTo>
                <a:lnTo>
                  <a:pt x="7932" y="6473"/>
                </a:lnTo>
                <a:lnTo>
                  <a:pt x="6180" y="6400"/>
                </a:lnTo>
                <a:lnTo>
                  <a:pt x="5596" y="6376"/>
                </a:lnTo>
                <a:lnTo>
                  <a:pt x="4988" y="6327"/>
                </a:lnTo>
                <a:lnTo>
                  <a:pt x="4380" y="6278"/>
                </a:lnTo>
                <a:lnTo>
                  <a:pt x="3796" y="6278"/>
                </a:lnTo>
                <a:lnTo>
                  <a:pt x="3480" y="6205"/>
                </a:lnTo>
                <a:lnTo>
                  <a:pt x="3139" y="6108"/>
                </a:lnTo>
                <a:lnTo>
                  <a:pt x="2774" y="5962"/>
                </a:lnTo>
                <a:lnTo>
                  <a:pt x="2458" y="5792"/>
                </a:lnTo>
                <a:lnTo>
                  <a:pt x="2117" y="5597"/>
                </a:lnTo>
                <a:lnTo>
                  <a:pt x="1849" y="5402"/>
                </a:lnTo>
                <a:lnTo>
                  <a:pt x="1606" y="5208"/>
                </a:lnTo>
                <a:lnTo>
                  <a:pt x="1363" y="4989"/>
                </a:lnTo>
                <a:lnTo>
                  <a:pt x="1144" y="4745"/>
                </a:lnTo>
                <a:lnTo>
                  <a:pt x="949" y="4478"/>
                </a:lnTo>
                <a:lnTo>
                  <a:pt x="754" y="4210"/>
                </a:lnTo>
                <a:lnTo>
                  <a:pt x="608" y="3918"/>
                </a:lnTo>
                <a:lnTo>
                  <a:pt x="462" y="3626"/>
                </a:lnTo>
                <a:lnTo>
                  <a:pt x="973" y="3772"/>
                </a:lnTo>
                <a:lnTo>
                  <a:pt x="1046" y="3772"/>
                </a:lnTo>
                <a:lnTo>
                  <a:pt x="1119" y="3748"/>
                </a:lnTo>
                <a:lnTo>
                  <a:pt x="1144" y="3699"/>
                </a:lnTo>
                <a:lnTo>
                  <a:pt x="1168" y="3626"/>
                </a:lnTo>
                <a:lnTo>
                  <a:pt x="1241" y="3261"/>
                </a:lnTo>
                <a:close/>
                <a:moveTo>
                  <a:pt x="3796" y="6741"/>
                </a:moveTo>
                <a:lnTo>
                  <a:pt x="4039" y="6765"/>
                </a:lnTo>
                <a:lnTo>
                  <a:pt x="5937" y="6862"/>
                </a:lnTo>
                <a:lnTo>
                  <a:pt x="7835" y="6960"/>
                </a:lnTo>
                <a:lnTo>
                  <a:pt x="7811" y="7422"/>
                </a:lnTo>
                <a:lnTo>
                  <a:pt x="7786" y="7909"/>
                </a:lnTo>
                <a:lnTo>
                  <a:pt x="7738" y="9636"/>
                </a:lnTo>
                <a:lnTo>
                  <a:pt x="7713" y="10390"/>
                </a:lnTo>
                <a:lnTo>
                  <a:pt x="7008" y="10342"/>
                </a:lnTo>
                <a:lnTo>
                  <a:pt x="6278" y="10293"/>
                </a:lnTo>
                <a:lnTo>
                  <a:pt x="5572" y="10269"/>
                </a:lnTo>
                <a:lnTo>
                  <a:pt x="4064" y="10269"/>
                </a:lnTo>
                <a:lnTo>
                  <a:pt x="3309" y="10317"/>
                </a:lnTo>
                <a:lnTo>
                  <a:pt x="2823" y="10317"/>
                </a:lnTo>
                <a:lnTo>
                  <a:pt x="2579" y="10342"/>
                </a:lnTo>
                <a:lnTo>
                  <a:pt x="2360" y="10390"/>
                </a:lnTo>
                <a:lnTo>
                  <a:pt x="2360" y="9782"/>
                </a:lnTo>
                <a:lnTo>
                  <a:pt x="2360" y="9149"/>
                </a:lnTo>
                <a:lnTo>
                  <a:pt x="2385" y="8541"/>
                </a:lnTo>
                <a:lnTo>
                  <a:pt x="2458" y="7933"/>
                </a:lnTo>
                <a:lnTo>
                  <a:pt x="2482" y="7592"/>
                </a:lnTo>
                <a:lnTo>
                  <a:pt x="2531" y="7422"/>
                </a:lnTo>
                <a:lnTo>
                  <a:pt x="2579" y="7276"/>
                </a:lnTo>
                <a:lnTo>
                  <a:pt x="2652" y="7130"/>
                </a:lnTo>
                <a:lnTo>
                  <a:pt x="2750" y="7008"/>
                </a:lnTo>
                <a:lnTo>
                  <a:pt x="2896" y="6911"/>
                </a:lnTo>
                <a:lnTo>
                  <a:pt x="3042" y="6838"/>
                </a:lnTo>
                <a:lnTo>
                  <a:pt x="3285" y="6765"/>
                </a:lnTo>
                <a:lnTo>
                  <a:pt x="3553" y="6741"/>
                </a:lnTo>
                <a:close/>
                <a:moveTo>
                  <a:pt x="15378" y="6838"/>
                </a:moveTo>
                <a:lnTo>
                  <a:pt x="15621" y="6862"/>
                </a:lnTo>
                <a:lnTo>
                  <a:pt x="15865" y="6911"/>
                </a:lnTo>
                <a:lnTo>
                  <a:pt x="16035" y="6984"/>
                </a:lnTo>
                <a:lnTo>
                  <a:pt x="16157" y="7081"/>
                </a:lnTo>
                <a:lnTo>
                  <a:pt x="16254" y="7203"/>
                </a:lnTo>
                <a:lnTo>
                  <a:pt x="16327" y="7349"/>
                </a:lnTo>
                <a:lnTo>
                  <a:pt x="16376" y="7519"/>
                </a:lnTo>
                <a:lnTo>
                  <a:pt x="16400" y="7690"/>
                </a:lnTo>
                <a:lnTo>
                  <a:pt x="16424" y="8030"/>
                </a:lnTo>
                <a:lnTo>
                  <a:pt x="16400" y="8614"/>
                </a:lnTo>
                <a:lnTo>
                  <a:pt x="16400" y="9222"/>
                </a:lnTo>
                <a:lnTo>
                  <a:pt x="16400" y="9806"/>
                </a:lnTo>
                <a:lnTo>
                  <a:pt x="16424" y="10098"/>
                </a:lnTo>
                <a:lnTo>
                  <a:pt x="16449" y="10390"/>
                </a:lnTo>
                <a:lnTo>
                  <a:pt x="16084" y="10415"/>
                </a:lnTo>
                <a:lnTo>
                  <a:pt x="15986" y="10390"/>
                </a:lnTo>
                <a:lnTo>
                  <a:pt x="15889" y="10415"/>
                </a:lnTo>
                <a:lnTo>
                  <a:pt x="14818" y="10439"/>
                </a:lnTo>
                <a:lnTo>
                  <a:pt x="13723" y="10439"/>
                </a:lnTo>
                <a:lnTo>
                  <a:pt x="12215" y="10366"/>
                </a:lnTo>
                <a:lnTo>
                  <a:pt x="11680" y="10317"/>
                </a:lnTo>
                <a:lnTo>
                  <a:pt x="11436" y="10317"/>
                </a:lnTo>
                <a:lnTo>
                  <a:pt x="11290" y="10342"/>
                </a:lnTo>
                <a:lnTo>
                  <a:pt x="11193" y="10390"/>
                </a:lnTo>
                <a:lnTo>
                  <a:pt x="11193" y="9733"/>
                </a:lnTo>
                <a:lnTo>
                  <a:pt x="11169" y="8006"/>
                </a:lnTo>
                <a:lnTo>
                  <a:pt x="11193" y="7495"/>
                </a:lnTo>
                <a:lnTo>
                  <a:pt x="11193" y="7227"/>
                </a:lnTo>
                <a:lnTo>
                  <a:pt x="11169" y="6984"/>
                </a:lnTo>
                <a:lnTo>
                  <a:pt x="13018" y="6935"/>
                </a:lnTo>
                <a:lnTo>
                  <a:pt x="14867" y="6838"/>
                </a:lnTo>
                <a:close/>
                <a:moveTo>
                  <a:pt x="11193" y="10755"/>
                </a:moveTo>
                <a:lnTo>
                  <a:pt x="11315" y="10804"/>
                </a:lnTo>
                <a:lnTo>
                  <a:pt x="11436" y="10828"/>
                </a:lnTo>
                <a:lnTo>
                  <a:pt x="11193" y="11218"/>
                </a:lnTo>
                <a:lnTo>
                  <a:pt x="11193" y="10755"/>
                </a:lnTo>
                <a:close/>
                <a:moveTo>
                  <a:pt x="3626" y="10780"/>
                </a:moveTo>
                <a:lnTo>
                  <a:pt x="3358" y="10999"/>
                </a:lnTo>
                <a:lnTo>
                  <a:pt x="3139" y="11266"/>
                </a:lnTo>
                <a:lnTo>
                  <a:pt x="3115" y="11291"/>
                </a:lnTo>
                <a:lnTo>
                  <a:pt x="3115" y="10950"/>
                </a:lnTo>
                <a:lnTo>
                  <a:pt x="3090" y="10901"/>
                </a:lnTo>
                <a:lnTo>
                  <a:pt x="3066" y="10853"/>
                </a:lnTo>
                <a:lnTo>
                  <a:pt x="2993" y="10804"/>
                </a:lnTo>
                <a:lnTo>
                  <a:pt x="3115" y="10804"/>
                </a:lnTo>
                <a:lnTo>
                  <a:pt x="3626" y="10780"/>
                </a:lnTo>
                <a:close/>
                <a:moveTo>
                  <a:pt x="8297" y="6960"/>
                </a:moveTo>
                <a:lnTo>
                  <a:pt x="9465" y="6984"/>
                </a:lnTo>
                <a:lnTo>
                  <a:pt x="10731" y="6984"/>
                </a:lnTo>
                <a:lnTo>
                  <a:pt x="10706" y="7179"/>
                </a:lnTo>
                <a:lnTo>
                  <a:pt x="10706" y="7398"/>
                </a:lnTo>
                <a:lnTo>
                  <a:pt x="10706" y="7811"/>
                </a:lnTo>
                <a:lnTo>
                  <a:pt x="10706" y="9539"/>
                </a:lnTo>
                <a:lnTo>
                  <a:pt x="10682" y="12824"/>
                </a:lnTo>
                <a:lnTo>
                  <a:pt x="10658" y="19199"/>
                </a:lnTo>
                <a:lnTo>
                  <a:pt x="9782" y="19223"/>
                </a:lnTo>
                <a:lnTo>
                  <a:pt x="8151" y="19247"/>
                </a:lnTo>
                <a:lnTo>
                  <a:pt x="8151" y="17714"/>
                </a:lnTo>
                <a:lnTo>
                  <a:pt x="8151" y="16157"/>
                </a:lnTo>
                <a:lnTo>
                  <a:pt x="8176" y="13091"/>
                </a:lnTo>
                <a:lnTo>
                  <a:pt x="8249" y="9831"/>
                </a:lnTo>
                <a:lnTo>
                  <a:pt x="8273" y="8103"/>
                </a:lnTo>
                <a:lnTo>
                  <a:pt x="8297" y="7519"/>
                </a:lnTo>
                <a:lnTo>
                  <a:pt x="8297" y="6960"/>
                </a:lnTo>
                <a:close/>
                <a:moveTo>
                  <a:pt x="11753" y="10853"/>
                </a:moveTo>
                <a:lnTo>
                  <a:pt x="11996" y="10877"/>
                </a:lnTo>
                <a:lnTo>
                  <a:pt x="11801" y="11169"/>
                </a:lnTo>
                <a:lnTo>
                  <a:pt x="11607" y="11485"/>
                </a:lnTo>
                <a:lnTo>
                  <a:pt x="11412" y="11802"/>
                </a:lnTo>
                <a:lnTo>
                  <a:pt x="11339" y="11996"/>
                </a:lnTo>
                <a:lnTo>
                  <a:pt x="11315" y="12094"/>
                </a:lnTo>
                <a:lnTo>
                  <a:pt x="11315" y="12167"/>
                </a:lnTo>
                <a:lnTo>
                  <a:pt x="11339" y="12215"/>
                </a:lnTo>
                <a:lnTo>
                  <a:pt x="11363" y="12240"/>
                </a:lnTo>
                <a:lnTo>
                  <a:pt x="11388" y="12264"/>
                </a:lnTo>
                <a:lnTo>
                  <a:pt x="11436" y="12240"/>
                </a:lnTo>
                <a:lnTo>
                  <a:pt x="11509" y="12191"/>
                </a:lnTo>
                <a:lnTo>
                  <a:pt x="11582" y="12118"/>
                </a:lnTo>
                <a:lnTo>
                  <a:pt x="11680" y="11948"/>
                </a:lnTo>
                <a:lnTo>
                  <a:pt x="11850" y="11607"/>
                </a:lnTo>
                <a:lnTo>
                  <a:pt x="11996" y="11242"/>
                </a:lnTo>
                <a:lnTo>
                  <a:pt x="12142" y="10877"/>
                </a:lnTo>
                <a:lnTo>
                  <a:pt x="12434" y="10901"/>
                </a:lnTo>
                <a:lnTo>
                  <a:pt x="12142" y="11364"/>
                </a:lnTo>
                <a:lnTo>
                  <a:pt x="11972" y="11680"/>
                </a:lnTo>
                <a:lnTo>
                  <a:pt x="11899" y="11850"/>
                </a:lnTo>
                <a:lnTo>
                  <a:pt x="11899" y="11948"/>
                </a:lnTo>
                <a:lnTo>
                  <a:pt x="11899" y="12021"/>
                </a:lnTo>
                <a:lnTo>
                  <a:pt x="11923" y="12069"/>
                </a:lnTo>
                <a:lnTo>
                  <a:pt x="12020" y="12069"/>
                </a:lnTo>
                <a:lnTo>
                  <a:pt x="12093" y="12021"/>
                </a:lnTo>
                <a:lnTo>
                  <a:pt x="12142" y="11972"/>
                </a:lnTo>
                <a:lnTo>
                  <a:pt x="12239" y="11826"/>
                </a:lnTo>
                <a:lnTo>
                  <a:pt x="12385" y="11485"/>
                </a:lnTo>
                <a:lnTo>
                  <a:pt x="12507" y="11193"/>
                </a:lnTo>
                <a:lnTo>
                  <a:pt x="12604" y="10901"/>
                </a:lnTo>
                <a:lnTo>
                  <a:pt x="13115" y="10926"/>
                </a:lnTo>
                <a:lnTo>
                  <a:pt x="12872" y="11218"/>
                </a:lnTo>
                <a:lnTo>
                  <a:pt x="12629" y="11534"/>
                </a:lnTo>
                <a:lnTo>
                  <a:pt x="12410" y="11826"/>
                </a:lnTo>
                <a:lnTo>
                  <a:pt x="12337" y="11996"/>
                </a:lnTo>
                <a:lnTo>
                  <a:pt x="12312" y="12094"/>
                </a:lnTo>
                <a:lnTo>
                  <a:pt x="12312" y="12167"/>
                </a:lnTo>
                <a:lnTo>
                  <a:pt x="12337" y="12240"/>
                </a:lnTo>
                <a:lnTo>
                  <a:pt x="12410" y="12240"/>
                </a:lnTo>
                <a:lnTo>
                  <a:pt x="12483" y="12215"/>
                </a:lnTo>
                <a:lnTo>
                  <a:pt x="12556" y="12167"/>
                </a:lnTo>
                <a:lnTo>
                  <a:pt x="12653" y="12045"/>
                </a:lnTo>
                <a:lnTo>
                  <a:pt x="12799" y="11753"/>
                </a:lnTo>
                <a:lnTo>
                  <a:pt x="12993" y="11364"/>
                </a:lnTo>
                <a:lnTo>
                  <a:pt x="13188" y="10950"/>
                </a:lnTo>
                <a:lnTo>
                  <a:pt x="13188" y="10926"/>
                </a:lnTo>
                <a:lnTo>
                  <a:pt x="13796" y="10926"/>
                </a:lnTo>
                <a:lnTo>
                  <a:pt x="13650" y="11145"/>
                </a:lnTo>
                <a:lnTo>
                  <a:pt x="13504" y="11364"/>
                </a:lnTo>
                <a:lnTo>
                  <a:pt x="13261" y="11704"/>
                </a:lnTo>
                <a:lnTo>
                  <a:pt x="13164" y="11899"/>
                </a:lnTo>
                <a:lnTo>
                  <a:pt x="13091" y="12094"/>
                </a:lnTo>
                <a:lnTo>
                  <a:pt x="13091" y="12142"/>
                </a:lnTo>
                <a:lnTo>
                  <a:pt x="13115" y="12167"/>
                </a:lnTo>
                <a:lnTo>
                  <a:pt x="13164" y="12167"/>
                </a:lnTo>
                <a:lnTo>
                  <a:pt x="13188" y="12142"/>
                </a:lnTo>
                <a:lnTo>
                  <a:pt x="13334" y="12021"/>
                </a:lnTo>
                <a:lnTo>
                  <a:pt x="13431" y="11875"/>
                </a:lnTo>
                <a:lnTo>
                  <a:pt x="13626" y="11558"/>
                </a:lnTo>
                <a:lnTo>
                  <a:pt x="13821" y="11266"/>
                </a:lnTo>
                <a:lnTo>
                  <a:pt x="13918" y="11096"/>
                </a:lnTo>
                <a:lnTo>
                  <a:pt x="13991" y="10950"/>
                </a:lnTo>
                <a:lnTo>
                  <a:pt x="14259" y="10950"/>
                </a:lnTo>
                <a:lnTo>
                  <a:pt x="14064" y="11218"/>
                </a:lnTo>
                <a:lnTo>
                  <a:pt x="13796" y="11583"/>
                </a:lnTo>
                <a:lnTo>
                  <a:pt x="13675" y="11753"/>
                </a:lnTo>
                <a:lnTo>
                  <a:pt x="13626" y="11875"/>
                </a:lnTo>
                <a:lnTo>
                  <a:pt x="13602" y="11972"/>
                </a:lnTo>
                <a:lnTo>
                  <a:pt x="13626" y="11996"/>
                </a:lnTo>
                <a:lnTo>
                  <a:pt x="13626" y="12021"/>
                </a:lnTo>
                <a:lnTo>
                  <a:pt x="13675" y="12045"/>
                </a:lnTo>
                <a:lnTo>
                  <a:pt x="13699" y="12045"/>
                </a:lnTo>
                <a:lnTo>
                  <a:pt x="13845" y="11923"/>
                </a:lnTo>
                <a:lnTo>
                  <a:pt x="13942" y="11777"/>
                </a:lnTo>
                <a:lnTo>
                  <a:pt x="14137" y="11485"/>
                </a:lnTo>
                <a:lnTo>
                  <a:pt x="14307" y="11218"/>
                </a:lnTo>
                <a:lnTo>
                  <a:pt x="14453" y="10950"/>
                </a:lnTo>
                <a:lnTo>
                  <a:pt x="15086" y="10950"/>
                </a:lnTo>
                <a:lnTo>
                  <a:pt x="14697" y="11412"/>
                </a:lnTo>
                <a:lnTo>
                  <a:pt x="14405" y="11753"/>
                </a:lnTo>
                <a:lnTo>
                  <a:pt x="14259" y="11948"/>
                </a:lnTo>
                <a:lnTo>
                  <a:pt x="14210" y="12045"/>
                </a:lnTo>
                <a:lnTo>
                  <a:pt x="14161" y="12142"/>
                </a:lnTo>
                <a:lnTo>
                  <a:pt x="14161" y="12191"/>
                </a:lnTo>
                <a:lnTo>
                  <a:pt x="14210" y="12240"/>
                </a:lnTo>
                <a:lnTo>
                  <a:pt x="14283" y="12240"/>
                </a:lnTo>
                <a:lnTo>
                  <a:pt x="14380" y="12191"/>
                </a:lnTo>
                <a:lnTo>
                  <a:pt x="14453" y="12118"/>
                </a:lnTo>
                <a:lnTo>
                  <a:pt x="14624" y="11972"/>
                </a:lnTo>
                <a:lnTo>
                  <a:pt x="14867" y="11607"/>
                </a:lnTo>
                <a:lnTo>
                  <a:pt x="15062" y="11291"/>
                </a:lnTo>
                <a:lnTo>
                  <a:pt x="15208" y="10950"/>
                </a:lnTo>
                <a:lnTo>
                  <a:pt x="15597" y="10926"/>
                </a:lnTo>
                <a:lnTo>
                  <a:pt x="15597" y="10926"/>
                </a:lnTo>
                <a:lnTo>
                  <a:pt x="15183" y="11412"/>
                </a:lnTo>
                <a:lnTo>
                  <a:pt x="15013" y="11656"/>
                </a:lnTo>
                <a:lnTo>
                  <a:pt x="14940" y="11802"/>
                </a:lnTo>
                <a:lnTo>
                  <a:pt x="14891" y="11923"/>
                </a:lnTo>
                <a:lnTo>
                  <a:pt x="14891" y="11972"/>
                </a:lnTo>
                <a:lnTo>
                  <a:pt x="14891" y="11996"/>
                </a:lnTo>
                <a:lnTo>
                  <a:pt x="14940" y="11996"/>
                </a:lnTo>
                <a:lnTo>
                  <a:pt x="14964" y="11972"/>
                </a:lnTo>
                <a:lnTo>
                  <a:pt x="15086" y="11875"/>
                </a:lnTo>
                <a:lnTo>
                  <a:pt x="15183" y="11753"/>
                </a:lnTo>
                <a:lnTo>
                  <a:pt x="15378" y="11485"/>
                </a:lnTo>
                <a:lnTo>
                  <a:pt x="15694" y="10926"/>
                </a:lnTo>
                <a:lnTo>
                  <a:pt x="15743" y="10926"/>
                </a:lnTo>
                <a:lnTo>
                  <a:pt x="15743" y="11218"/>
                </a:lnTo>
                <a:lnTo>
                  <a:pt x="15573" y="11388"/>
                </a:lnTo>
                <a:lnTo>
                  <a:pt x="15427" y="11607"/>
                </a:lnTo>
                <a:lnTo>
                  <a:pt x="15354" y="11729"/>
                </a:lnTo>
                <a:lnTo>
                  <a:pt x="15256" y="11850"/>
                </a:lnTo>
                <a:lnTo>
                  <a:pt x="15208" y="11996"/>
                </a:lnTo>
                <a:lnTo>
                  <a:pt x="15208" y="12069"/>
                </a:lnTo>
                <a:lnTo>
                  <a:pt x="15232" y="12142"/>
                </a:lnTo>
                <a:lnTo>
                  <a:pt x="15256" y="12167"/>
                </a:lnTo>
                <a:lnTo>
                  <a:pt x="15305" y="12167"/>
                </a:lnTo>
                <a:lnTo>
                  <a:pt x="15402" y="12094"/>
                </a:lnTo>
                <a:lnTo>
                  <a:pt x="15475" y="11996"/>
                </a:lnTo>
                <a:lnTo>
                  <a:pt x="15573" y="11753"/>
                </a:lnTo>
                <a:lnTo>
                  <a:pt x="15767" y="11461"/>
                </a:lnTo>
                <a:lnTo>
                  <a:pt x="15792" y="14600"/>
                </a:lnTo>
                <a:lnTo>
                  <a:pt x="15816" y="16157"/>
                </a:lnTo>
                <a:lnTo>
                  <a:pt x="15816" y="17714"/>
                </a:lnTo>
                <a:lnTo>
                  <a:pt x="15792" y="18177"/>
                </a:lnTo>
                <a:lnTo>
                  <a:pt x="15792" y="18396"/>
                </a:lnTo>
                <a:lnTo>
                  <a:pt x="15743" y="18590"/>
                </a:lnTo>
                <a:lnTo>
                  <a:pt x="15670" y="18785"/>
                </a:lnTo>
                <a:lnTo>
                  <a:pt x="15548" y="18955"/>
                </a:lnTo>
                <a:lnTo>
                  <a:pt x="15475" y="19028"/>
                </a:lnTo>
                <a:lnTo>
                  <a:pt x="15402" y="19101"/>
                </a:lnTo>
                <a:lnTo>
                  <a:pt x="15281" y="19150"/>
                </a:lnTo>
                <a:lnTo>
                  <a:pt x="15183" y="19199"/>
                </a:lnTo>
                <a:lnTo>
                  <a:pt x="14964" y="19247"/>
                </a:lnTo>
                <a:lnTo>
                  <a:pt x="14770" y="19272"/>
                </a:lnTo>
                <a:lnTo>
                  <a:pt x="14332" y="19272"/>
                </a:lnTo>
                <a:lnTo>
                  <a:pt x="13869" y="19247"/>
                </a:lnTo>
                <a:lnTo>
                  <a:pt x="13456" y="19223"/>
                </a:lnTo>
                <a:lnTo>
                  <a:pt x="11169" y="19199"/>
                </a:lnTo>
                <a:lnTo>
                  <a:pt x="11193" y="16109"/>
                </a:lnTo>
                <a:lnTo>
                  <a:pt x="11193" y="13018"/>
                </a:lnTo>
                <a:lnTo>
                  <a:pt x="11193" y="11656"/>
                </a:lnTo>
                <a:lnTo>
                  <a:pt x="11266" y="11461"/>
                </a:lnTo>
                <a:lnTo>
                  <a:pt x="11388" y="11145"/>
                </a:lnTo>
                <a:lnTo>
                  <a:pt x="11509" y="10853"/>
                </a:lnTo>
                <a:close/>
                <a:moveTo>
                  <a:pt x="5621" y="10755"/>
                </a:moveTo>
                <a:lnTo>
                  <a:pt x="6059" y="10780"/>
                </a:lnTo>
                <a:lnTo>
                  <a:pt x="5961" y="10901"/>
                </a:lnTo>
                <a:lnTo>
                  <a:pt x="5864" y="11023"/>
                </a:lnTo>
                <a:lnTo>
                  <a:pt x="5694" y="11291"/>
                </a:lnTo>
                <a:lnTo>
                  <a:pt x="5499" y="11631"/>
                </a:lnTo>
                <a:lnTo>
                  <a:pt x="5426" y="11802"/>
                </a:lnTo>
                <a:lnTo>
                  <a:pt x="5426" y="11875"/>
                </a:lnTo>
                <a:lnTo>
                  <a:pt x="5426" y="11972"/>
                </a:lnTo>
                <a:lnTo>
                  <a:pt x="5475" y="12021"/>
                </a:lnTo>
                <a:lnTo>
                  <a:pt x="5523" y="12021"/>
                </a:lnTo>
                <a:lnTo>
                  <a:pt x="5596" y="11996"/>
                </a:lnTo>
                <a:lnTo>
                  <a:pt x="5669" y="11948"/>
                </a:lnTo>
                <a:lnTo>
                  <a:pt x="5791" y="11777"/>
                </a:lnTo>
                <a:lnTo>
                  <a:pt x="5961" y="11437"/>
                </a:lnTo>
                <a:lnTo>
                  <a:pt x="6107" y="11120"/>
                </a:lnTo>
                <a:lnTo>
                  <a:pt x="6180" y="10950"/>
                </a:lnTo>
                <a:lnTo>
                  <a:pt x="6229" y="10780"/>
                </a:lnTo>
                <a:lnTo>
                  <a:pt x="6667" y="10804"/>
                </a:lnTo>
                <a:lnTo>
                  <a:pt x="6448" y="11072"/>
                </a:lnTo>
                <a:lnTo>
                  <a:pt x="6278" y="11364"/>
                </a:lnTo>
                <a:lnTo>
                  <a:pt x="6205" y="11534"/>
                </a:lnTo>
                <a:lnTo>
                  <a:pt x="6156" y="11704"/>
                </a:lnTo>
                <a:lnTo>
                  <a:pt x="6107" y="11875"/>
                </a:lnTo>
                <a:lnTo>
                  <a:pt x="6107" y="11948"/>
                </a:lnTo>
                <a:lnTo>
                  <a:pt x="6132" y="12021"/>
                </a:lnTo>
                <a:lnTo>
                  <a:pt x="6156" y="12069"/>
                </a:lnTo>
                <a:lnTo>
                  <a:pt x="6253" y="12069"/>
                </a:lnTo>
                <a:lnTo>
                  <a:pt x="6326" y="11948"/>
                </a:lnTo>
                <a:lnTo>
                  <a:pt x="6375" y="11826"/>
                </a:lnTo>
                <a:lnTo>
                  <a:pt x="6448" y="11534"/>
                </a:lnTo>
                <a:lnTo>
                  <a:pt x="6594" y="11169"/>
                </a:lnTo>
                <a:lnTo>
                  <a:pt x="6764" y="10804"/>
                </a:lnTo>
                <a:lnTo>
                  <a:pt x="7129" y="10828"/>
                </a:lnTo>
                <a:lnTo>
                  <a:pt x="6813" y="11242"/>
                </a:lnTo>
                <a:lnTo>
                  <a:pt x="6545" y="11607"/>
                </a:lnTo>
                <a:lnTo>
                  <a:pt x="6424" y="11802"/>
                </a:lnTo>
                <a:lnTo>
                  <a:pt x="6399" y="11899"/>
                </a:lnTo>
                <a:lnTo>
                  <a:pt x="6375" y="11996"/>
                </a:lnTo>
                <a:lnTo>
                  <a:pt x="6399" y="12045"/>
                </a:lnTo>
                <a:lnTo>
                  <a:pt x="6424" y="12069"/>
                </a:lnTo>
                <a:lnTo>
                  <a:pt x="6472" y="12094"/>
                </a:lnTo>
                <a:lnTo>
                  <a:pt x="6521" y="12069"/>
                </a:lnTo>
                <a:lnTo>
                  <a:pt x="6594" y="12045"/>
                </a:lnTo>
                <a:lnTo>
                  <a:pt x="6667" y="11972"/>
                </a:lnTo>
                <a:lnTo>
                  <a:pt x="6789" y="11826"/>
                </a:lnTo>
                <a:lnTo>
                  <a:pt x="6983" y="11485"/>
                </a:lnTo>
                <a:lnTo>
                  <a:pt x="7178" y="11169"/>
                </a:lnTo>
                <a:lnTo>
                  <a:pt x="7348" y="10853"/>
                </a:lnTo>
                <a:lnTo>
                  <a:pt x="7640" y="10877"/>
                </a:lnTo>
                <a:lnTo>
                  <a:pt x="7470" y="11072"/>
                </a:lnTo>
                <a:lnTo>
                  <a:pt x="7324" y="11291"/>
                </a:lnTo>
                <a:lnTo>
                  <a:pt x="7227" y="11437"/>
                </a:lnTo>
                <a:lnTo>
                  <a:pt x="7129" y="11607"/>
                </a:lnTo>
                <a:lnTo>
                  <a:pt x="7056" y="11777"/>
                </a:lnTo>
                <a:lnTo>
                  <a:pt x="7056" y="11850"/>
                </a:lnTo>
                <a:lnTo>
                  <a:pt x="7056" y="11948"/>
                </a:lnTo>
                <a:lnTo>
                  <a:pt x="7081" y="11996"/>
                </a:lnTo>
                <a:lnTo>
                  <a:pt x="7154" y="11996"/>
                </a:lnTo>
                <a:lnTo>
                  <a:pt x="7227" y="11948"/>
                </a:lnTo>
                <a:lnTo>
                  <a:pt x="7275" y="11923"/>
                </a:lnTo>
                <a:lnTo>
                  <a:pt x="7373" y="11802"/>
                </a:lnTo>
                <a:lnTo>
                  <a:pt x="7519" y="11510"/>
                </a:lnTo>
                <a:lnTo>
                  <a:pt x="7616" y="11266"/>
                </a:lnTo>
                <a:lnTo>
                  <a:pt x="7713" y="11047"/>
                </a:lnTo>
                <a:lnTo>
                  <a:pt x="7713" y="11047"/>
                </a:lnTo>
                <a:lnTo>
                  <a:pt x="7689" y="11510"/>
                </a:lnTo>
                <a:lnTo>
                  <a:pt x="7543" y="11753"/>
                </a:lnTo>
                <a:lnTo>
                  <a:pt x="7397" y="11996"/>
                </a:lnTo>
                <a:lnTo>
                  <a:pt x="7373" y="12069"/>
                </a:lnTo>
                <a:lnTo>
                  <a:pt x="7397" y="12118"/>
                </a:lnTo>
                <a:lnTo>
                  <a:pt x="7421" y="12167"/>
                </a:lnTo>
                <a:lnTo>
                  <a:pt x="7470" y="12191"/>
                </a:lnTo>
                <a:lnTo>
                  <a:pt x="7567" y="12191"/>
                </a:lnTo>
                <a:lnTo>
                  <a:pt x="7616" y="12167"/>
                </a:lnTo>
                <a:lnTo>
                  <a:pt x="7640" y="12094"/>
                </a:lnTo>
                <a:lnTo>
                  <a:pt x="7689" y="11948"/>
                </a:lnTo>
                <a:lnTo>
                  <a:pt x="7665" y="12897"/>
                </a:lnTo>
                <a:lnTo>
                  <a:pt x="7665" y="14478"/>
                </a:lnTo>
                <a:lnTo>
                  <a:pt x="7665" y="16084"/>
                </a:lnTo>
                <a:lnTo>
                  <a:pt x="7713" y="19272"/>
                </a:lnTo>
                <a:lnTo>
                  <a:pt x="6083" y="19320"/>
                </a:lnTo>
                <a:lnTo>
                  <a:pt x="4356" y="19418"/>
                </a:lnTo>
                <a:lnTo>
                  <a:pt x="3918" y="19418"/>
                </a:lnTo>
                <a:lnTo>
                  <a:pt x="3723" y="19393"/>
                </a:lnTo>
                <a:lnTo>
                  <a:pt x="3528" y="19296"/>
                </a:lnTo>
                <a:lnTo>
                  <a:pt x="3431" y="19223"/>
                </a:lnTo>
                <a:lnTo>
                  <a:pt x="3358" y="19101"/>
                </a:lnTo>
                <a:lnTo>
                  <a:pt x="3309" y="18980"/>
                </a:lnTo>
                <a:lnTo>
                  <a:pt x="3285" y="18809"/>
                </a:lnTo>
                <a:lnTo>
                  <a:pt x="3285" y="18493"/>
                </a:lnTo>
                <a:lnTo>
                  <a:pt x="3285" y="18225"/>
                </a:lnTo>
                <a:lnTo>
                  <a:pt x="3236" y="15062"/>
                </a:lnTo>
                <a:lnTo>
                  <a:pt x="3139" y="11899"/>
                </a:lnTo>
                <a:lnTo>
                  <a:pt x="3236" y="11729"/>
                </a:lnTo>
                <a:lnTo>
                  <a:pt x="3309" y="11558"/>
                </a:lnTo>
                <a:lnTo>
                  <a:pt x="3553" y="11169"/>
                </a:lnTo>
                <a:lnTo>
                  <a:pt x="3796" y="10804"/>
                </a:lnTo>
                <a:lnTo>
                  <a:pt x="3796" y="10780"/>
                </a:lnTo>
                <a:lnTo>
                  <a:pt x="4088" y="10755"/>
                </a:lnTo>
                <a:lnTo>
                  <a:pt x="3942" y="10853"/>
                </a:lnTo>
                <a:lnTo>
                  <a:pt x="3820" y="10974"/>
                </a:lnTo>
                <a:lnTo>
                  <a:pt x="3699" y="11120"/>
                </a:lnTo>
                <a:lnTo>
                  <a:pt x="3577" y="11242"/>
                </a:lnTo>
                <a:lnTo>
                  <a:pt x="3455" y="11437"/>
                </a:lnTo>
                <a:lnTo>
                  <a:pt x="3309" y="11680"/>
                </a:lnTo>
                <a:lnTo>
                  <a:pt x="3236" y="11802"/>
                </a:lnTo>
                <a:lnTo>
                  <a:pt x="3212" y="11923"/>
                </a:lnTo>
                <a:lnTo>
                  <a:pt x="3212" y="12045"/>
                </a:lnTo>
                <a:lnTo>
                  <a:pt x="3261" y="12142"/>
                </a:lnTo>
                <a:lnTo>
                  <a:pt x="3309" y="12191"/>
                </a:lnTo>
                <a:lnTo>
                  <a:pt x="3358" y="12191"/>
                </a:lnTo>
                <a:lnTo>
                  <a:pt x="3455" y="12142"/>
                </a:lnTo>
                <a:lnTo>
                  <a:pt x="3504" y="12094"/>
                </a:lnTo>
                <a:lnTo>
                  <a:pt x="3626" y="11923"/>
                </a:lnTo>
                <a:lnTo>
                  <a:pt x="3796" y="11583"/>
                </a:lnTo>
                <a:lnTo>
                  <a:pt x="3918" y="11364"/>
                </a:lnTo>
                <a:lnTo>
                  <a:pt x="4064" y="11169"/>
                </a:lnTo>
                <a:lnTo>
                  <a:pt x="4234" y="10974"/>
                </a:lnTo>
                <a:lnTo>
                  <a:pt x="4356" y="10755"/>
                </a:lnTo>
                <a:lnTo>
                  <a:pt x="4745" y="10755"/>
                </a:lnTo>
                <a:lnTo>
                  <a:pt x="4526" y="10974"/>
                </a:lnTo>
                <a:lnTo>
                  <a:pt x="4331" y="11193"/>
                </a:lnTo>
                <a:lnTo>
                  <a:pt x="4185" y="11339"/>
                </a:lnTo>
                <a:lnTo>
                  <a:pt x="4064" y="11510"/>
                </a:lnTo>
                <a:lnTo>
                  <a:pt x="3966" y="11680"/>
                </a:lnTo>
                <a:lnTo>
                  <a:pt x="3942" y="11777"/>
                </a:lnTo>
                <a:lnTo>
                  <a:pt x="3918" y="11875"/>
                </a:lnTo>
                <a:lnTo>
                  <a:pt x="3942" y="11923"/>
                </a:lnTo>
                <a:lnTo>
                  <a:pt x="3991" y="11972"/>
                </a:lnTo>
                <a:lnTo>
                  <a:pt x="4039" y="12021"/>
                </a:lnTo>
                <a:lnTo>
                  <a:pt x="4112" y="11996"/>
                </a:lnTo>
                <a:lnTo>
                  <a:pt x="4210" y="11972"/>
                </a:lnTo>
                <a:lnTo>
                  <a:pt x="4283" y="11923"/>
                </a:lnTo>
                <a:lnTo>
                  <a:pt x="4429" y="11777"/>
                </a:lnTo>
                <a:lnTo>
                  <a:pt x="4526" y="11607"/>
                </a:lnTo>
                <a:lnTo>
                  <a:pt x="4648" y="11437"/>
                </a:lnTo>
                <a:lnTo>
                  <a:pt x="4842" y="11120"/>
                </a:lnTo>
                <a:lnTo>
                  <a:pt x="4939" y="10926"/>
                </a:lnTo>
                <a:lnTo>
                  <a:pt x="5012" y="10755"/>
                </a:lnTo>
                <a:lnTo>
                  <a:pt x="5475" y="10755"/>
                </a:lnTo>
                <a:lnTo>
                  <a:pt x="5061" y="11291"/>
                </a:lnTo>
                <a:lnTo>
                  <a:pt x="4842" y="11558"/>
                </a:lnTo>
                <a:lnTo>
                  <a:pt x="4745" y="11729"/>
                </a:lnTo>
                <a:lnTo>
                  <a:pt x="4721" y="11802"/>
                </a:lnTo>
                <a:lnTo>
                  <a:pt x="4721" y="11875"/>
                </a:lnTo>
                <a:lnTo>
                  <a:pt x="4721" y="11923"/>
                </a:lnTo>
                <a:lnTo>
                  <a:pt x="4769" y="11972"/>
                </a:lnTo>
                <a:lnTo>
                  <a:pt x="4842" y="11972"/>
                </a:lnTo>
                <a:lnTo>
                  <a:pt x="4915" y="11948"/>
                </a:lnTo>
                <a:lnTo>
                  <a:pt x="4988" y="11899"/>
                </a:lnTo>
                <a:lnTo>
                  <a:pt x="5134" y="11753"/>
                </a:lnTo>
                <a:lnTo>
                  <a:pt x="5231" y="11583"/>
                </a:lnTo>
                <a:lnTo>
                  <a:pt x="5304" y="11437"/>
                </a:lnTo>
                <a:lnTo>
                  <a:pt x="5475" y="11096"/>
                </a:lnTo>
                <a:lnTo>
                  <a:pt x="5621" y="10755"/>
                </a:lnTo>
                <a:close/>
                <a:moveTo>
                  <a:pt x="12458" y="1"/>
                </a:moveTo>
                <a:lnTo>
                  <a:pt x="12166" y="49"/>
                </a:lnTo>
                <a:lnTo>
                  <a:pt x="11874" y="98"/>
                </a:lnTo>
                <a:lnTo>
                  <a:pt x="11582" y="171"/>
                </a:lnTo>
                <a:lnTo>
                  <a:pt x="11315" y="293"/>
                </a:lnTo>
                <a:lnTo>
                  <a:pt x="11047" y="414"/>
                </a:lnTo>
                <a:lnTo>
                  <a:pt x="10779" y="585"/>
                </a:lnTo>
                <a:lnTo>
                  <a:pt x="10536" y="755"/>
                </a:lnTo>
                <a:lnTo>
                  <a:pt x="10317" y="950"/>
                </a:lnTo>
                <a:lnTo>
                  <a:pt x="10098" y="1144"/>
                </a:lnTo>
                <a:lnTo>
                  <a:pt x="9903" y="1363"/>
                </a:lnTo>
                <a:lnTo>
                  <a:pt x="9733" y="1606"/>
                </a:lnTo>
                <a:lnTo>
                  <a:pt x="9611" y="1825"/>
                </a:lnTo>
                <a:lnTo>
                  <a:pt x="9490" y="2069"/>
                </a:lnTo>
                <a:lnTo>
                  <a:pt x="9368" y="2288"/>
                </a:lnTo>
                <a:lnTo>
                  <a:pt x="9295" y="2531"/>
                </a:lnTo>
                <a:lnTo>
                  <a:pt x="9222" y="2799"/>
                </a:lnTo>
                <a:lnTo>
                  <a:pt x="9173" y="3042"/>
                </a:lnTo>
                <a:lnTo>
                  <a:pt x="9076" y="3553"/>
                </a:lnTo>
                <a:lnTo>
                  <a:pt x="9076" y="3504"/>
                </a:lnTo>
                <a:lnTo>
                  <a:pt x="8954" y="3188"/>
                </a:lnTo>
                <a:lnTo>
                  <a:pt x="8833" y="2896"/>
                </a:lnTo>
                <a:lnTo>
                  <a:pt x="8687" y="2604"/>
                </a:lnTo>
                <a:lnTo>
                  <a:pt x="8516" y="2312"/>
                </a:lnTo>
                <a:lnTo>
                  <a:pt x="8346" y="2044"/>
                </a:lnTo>
                <a:lnTo>
                  <a:pt x="8151" y="1777"/>
                </a:lnTo>
                <a:lnTo>
                  <a:pt x="7957" y="1533"/>
                </a:lnTo>
                <a:lnTo>
                  <a:pt x="7738" y="1290"/>
                </a:lnTo>
                <a:lnTo>
                  <a:pt x="7519" y="1095"/>
                </a:lnTo>
                <a:lnTo>
                  <a:pt x="7300" y="901"/>
                </a:lnTo>
                <a:lnTo>
                  <a:pt x="7081" y="755"/>
                </a:lnTo>
                <a:lnTo>
                  <a:pt x="6813" y="585"/>
                </a:lnTo>
                <a:lnTo>
                  <a:pt x="6570" y="463"/>
                </a:lnTo>
                <a:lnTo>
                  <a:pt x="6302" y="341"/>
                </a:lnTo>
                <a:lnTo>
                  <a:pt x="6010" y="268"/>
                </a:lnTo>
                <a:lnTo>
                  <a:pt x="5742" y="195"/>
                </a:lnTo>
                <a:lnTo>
                  <a:pt x="5450" y="147"/>
                </a:lnTo>
                <a:lnTo>
                  <a:pt x="5183" y="147"/>
                </a:lnTo>
                <a:lnTo>
                  <a:pt x="4891" y="171"/>
                </a:lnTo>
                <a:lnTo>
                  <a:pt x="4623" y="220"/>
                </a:lnTo>
                <a:lnTo>
                  <a:pt x="4356" y="293"/>
                </a:lnTo>
                <a:lnTo>
                  <a:pt x="4112" y="414"/>
                </a:lnTo>
                <a:lnTo>
                  <a:pt x="3869" y="585"/>
                </a:lnTo>
                <a:lnTo>
                  <a:pt x="3626" y="779"/>
                </a:lnTo>
                <a:lnTo>
                  <a:pt x="3431" y="998"/>
                </a:lnTo>
                <a:lnTo>
                  <a:pt x="3285" y="1241"/>
                </a:lnTo>
                <a:lnTo>
                  <a:pt x="3163" y="1485"/>
                </a:lnTo>
                <a:lnTo>
                  <a:pt x="3090" y="1728"/>
                </a:lnTo>
                <a:lnTo>
                  <a:pt x="3042" y="1996"/>
                </a:lnTo>
                <a:lnTo>
                  <a:pt x="3042" y="2263"/>
                </a:lnTo>
                <a:lnTo>
                  <a:pt x="3066" y="2531"/>
                </a:lnTo>
                <a:lnTo>
                  <a:pt x="3115" y="2799"/>
                </a:lnTo>
                <a:lnTo>
                  <a:pt x="3212" y="3066"/>
                </a:lnTo>
                <a:lnTo>
                  <a:pt x="3309" y="3334"/>
                </a:lnTo>
                <a:lnTo>
                  <a:pt x="3431" y="3577"/>
                </a:lnTo>
                <a:lnTo>
                  <a:pt x="3577" y="3821"/>
                </a:lnTo>
                <a:lnTo>
                  <a:pt x="3723" y="4064"/>
                </a:lnTo>
                <a:lnTo>
                  <a:pt x="3893" y="4283"/>
                </a:lnTo>
                <a:lnTo>
                  <a:pt x="4088" y="4478"/>
                </a:lnTo>
                <a:lnTo>
                  <a:pt x="4258" y="4648"/>
                </a:lnTo>
                <a:lnTo>
                  <a:pt x="4599" y="4916"/>
                </a:lnTo>
                <a:lnTo>
                  <a:pt x="4939" y="5159"/>
                </a:lnTo>
                <a:lnTo>
                  <a:pt x="5280" y="5402"/>
                </a:lnTo>
                <a:lnTo>
                  <a:pt x="5669" y="5597"/>
                </a:lnTo>
                <a:lnTo>
                  <a:pt x="5426" y="5573"/>
                </a:lnTo>
                <a:lnTo>
                  <a:pt x="4939" y="5475"/>
                </a:lnTo>
                <a:lnTo>
                  <a:pt x="4477" y="5354"/>
                </a:lnTo>
                <a:lnTo>
                  <a:pt x="4015" y="5183"/>
                </a:lnTo>
                <a:lnTo>
                  <a:pt x="3553" y="4989"/>
                </a:lnTo>
                <a:lnTo>
                  <a:pt x="3163" y="4770"/>
                </a:lnTo>
                <a:lnTo>
                  <a:pt x="2798" y="4526"/>
                </a:lnTo>
                <a:lnTo>
                  <a:pt x="2458" y="4259"/>
                </a:lnTo>
                <a:lnTo>
                  <a:pt x="2141" y="3967"/>
                </a:lnTo>
                <a:lnTo>
                  <a:pt x="1874" y="3650"/>
                </a:lnTo>
                <a:lnTo>
                  <a:pt x="1630" y="3285"/>
                </a:lnTo>
                <a:lnTo>
                  <a:pt x="1436" y="2969"/>
                </a:lnTo>
                <a:lnTo>
                  <a:pt x="1338" y="2799"/>
                </a:lnTo>
                <a:lnTo>
                  <a:pt x="1217" y="2653"/>
                </a:lnTo>
                <a:lnTo>
                  <a:pt x="1144" y="2653"/>
                </a:lnTo>
                <a:lnTo>
                  <a:pt x="1119" y="2677"/>
                </a:lnTo>
                <a:lnTo>
                  <a:pt x="1095" y="2701"/>
                </a:lnTo>
                <a:lnTo>
                  <a:pt x="1095" y="2774"/>
                </a:lnTo>
                <a:lnTo>
                  <a:pt x="998" y="2920"/>
                </a:lnTo>
                <a:lnTo>
                  <a:pt x="949" y="3091"/>
                </a:lnTo>
                <a:lnTo>
                  <a:pt x="925" y="3261"/>
                </a:lnTo>
                <a:lnTo>
                  <a:pt x="900" y="3431"/>
                </a:lnTo>
                <a:lnTo>
                  <a:pt x="219" y="3212"/>
                </a:lnTo>
                <a:lnTo>
                  <a:pt x="122" y="3212"/>
                </a:lnTo>
                <a:lnTo>
                  <a:pt x="49" y="3261"/>
                </a:lnTo>
                <a:lnTo>
                  <a:pt x="0" y="3334"/>
                </a:lnTo>
                <a:lnTo>
                  <a:pt x="0" y="3383"/>
                </a:lnTo>
                <a:lnTo>
                  <a:pt x="0" y="3431"/>
                </a:lnTo>
                <a:lnTo>
                  <a:pt x="146" y="3796"/>
                </a:lnTo>
                <a:lnTo>
                  <a:pt x="316" y="4137"/>
                </a:lnTo>
                <a:lnTo>
                  <a:pt x="511" y="4453"/>
                </a:lnTo>
                <a:lnTo>
                  <a:pt x="730" y="4770"/>
                </a:lnTo>
                <a:lnTo>
                  <a:pt x="973" y="5062"/>
                </a:lnTo>
                <a:lnTo>
                  <a:pt x="1241" y="5329"/>
                </a:lnTo>
                <a:lnTo>
                  <a:pt x="1533" y="5597"/>
                </a:lnTo>
                <a:lnTo>
                  <a:pt x="1825" y="5840"/>
                </a:lnTo>
                <a:lnTo>
                  <a:pt x="2068" y="6011"/>
                </a:lnTo>
                <a:lnTo>
                  <a:pt x="2336" y="6157"/>
                </a:lnTo>
                <a:lnTo>
                  <a:pt x="2579" y="6278"/>
                </a:lnTo>
                <a:lnTo>
                  <a:pt x="2871" y="6400"/>
                </a:lnTo>
                <a:lnTo>
                  <a:pt x="2701" y="6473"/>
                </a:lnTo>
                <a:lnTo>
                  <a:pt x="2555" y="6570"/>
                </a:lnTo>
                <a:lnTo>
                  <a:pt x="2409" y="6692"/>
                </a:lnTo>
                <a:lnTo>
                  <a:pt x="2312" y="6838"/>
                </a:lnTo>
                <a:lnTo>
                  <a:pt x="2214" y="6984"/>
                </a:lnTo>
                <a:lnTo>
                  <a:pt x="2141" y="7154"/>
                </a:lnTo>
                <a:lnTo>
                  <a:pt x="2068" y="7325"/>
                </a:lnTo>
                <a:lnTo>
                  <a:pt x="2044" y="7544"/>
                </a:lnTo>
                <a:lnTo>
                  <a:pt x="1971" y="8274"/>
                </a:lnTo>
                <a:lnTo>
                  <a:pt x="1922" y="9052"/>
                </a:lnTo>
                <a:lnTo>
                  <a:pt x="1947" y="9806"/>
                </a:lnTo>
                <a:lnTo>
                  <a:pt x="1971" y="10561"/>
                </a:lnTo>
                <a:lnTo>
                  <a:pt x="1995" y="10634"/>
                </a:lnTo>
                <a:lnTo>
                  <a:pt x="2020" y="10682"/>
                </a:lnTo>
                <a:lnTo>
                  <a:pt x="2044" y="10707"/>
                </a:lnTo>
                <a:lnTo>
                  <a:pt x="2093" y="10731"/>
                </a:lnTo>
                <a:lnTo>
                  <a:pt x="2287" y="10804"/>
                </a:lnTo>
                <a:lnTo>
                  <a:pt x="2482" y="10828"/>
                </a:lnTo>
                <a:lnTo>
                  <a:pt x="2677" y="10828"/>
                </a:lnTo>
                <a:lnTo>
                  <a:pt x="2871" y="10804"/>
                </a:lnTo>
                <a:lnTo>
                  <a:pt x="2823" y="10853"/>
                </a:lnTo>
                <a:lnTo>
                  <a:pt x="2798" y="10950"/>
                </a:lnTo>
                <a:lnTo>
                  <a:pt x="2823" y="14965"/>
                </a:lnTo>
                <a:lnTo>
                  <a:pt x="2847" y="17082"/>
                </a:lnTo>
                <a:lnTo>
                  <a:pt x="2823" y="18031"/>
                </a:lnTo>
                <a:lnTo>
                  <a:pt x="2823" y="18517"/>
                </a:lnTo>
                <a:lnTo>
                  <a:pt x="2847" y="18736"/>
                </a:lnTo>
                <a:lnTo>
                  <a:pt x="2871" y="18980"/>
                </a:lnTo>
                <a:lnTo>
                  <a:pt x="2944" y="19174"/>
                </a:lnTo>
                <a:lnTo>
                  <a:pt x="3017" y="19345"/>
                </a:lnTo>
                <a:lnTo>
                  <a:pt x="3115" y="19466"/>
                </a:lnTo>
                <a:lnTo>
                  <a:pt x="3236" y="19588"/>
                </a:lnTo>
                <a:lnTo>
                  <a:pt x="3358" y="19685"/>
                </a:lnTo>
                <a:lnTo>
                  <a:pt x="3528" y="19758"/>
                </a:lnTo>
                <a:lnTo>
                  <a:pt x="3674" y="19807"/>
                </a:lnTo>
                <a:lnTo>
                  <a:pt x="3845" y="19831"/>
                </a:lnTo>
                <a:lnTo>
                  <a:pt x="4234" y="19856"/>
                </a:lnTo>
                <a:lnTo>
                  <a:pt x="4599" y="19831"/>
                </a:lnTo>
                <a:lnTo>
                  <a:pt x="5304" y="19783"/>
                </a:lnTo>
                <a:lnTo>
                  <a:pt x="6521" y="19734"/>
                </a:lnTo>
                <a:lnTo>
                  <a:pt x="7738" y="19710"/>
                </a:lnTo>
                <a:lnTo>
                  <a:pt x="7762" y="19758"/>
                </a:lnTo>
                <a:lnTo>
                  <a:pt x="7811" y="19783"/>
                </a:lnTo>
                <a:lnTo>
                  <a:pt x="7884" y="19807"/>
                </a:lnTo>
                <a:lnTo>
                  <a:pt x="7932" y="19831"/>
                </a:lnTo>
                <a:lnTo>
                  <a:pt x="8005" y="19807"/>
                </a:lnTo>
                <a:lnTo>
                  <a:pt x="8054" y="19783"/>
                </a:lnTo>
                <a:lnTo>
                  <a:pt x="8103" y="19758"/>
                </a:lnTo>
                <a:lnTo>
                  <a:pt x="8151" y="19685"/>
                </a:lnTo>
                <a:lnTo>
                  <a:pt x="10682" y="19685"/>
                </a:lnTo>
                <a:lnTo>
                  <a:pt x="10731" y="19734"/>
                </a:lnTo>
                <a:lnTo>
                  <a:pt x="10779" y="19783"/>
                </a:lnTo>
                <a:lnTo>
                  <a:pt x="10852" y="19807"/>
                </a:lnTo>
                <a:lnTo>
                  <a:pt x="10925" y="19831"/>
                </a:lnTo>
                <a:lnTo>
                  <a:pt x="10998" y="19807"/>
                </a:lnTo>
                <a:lnTo>
                  <a:pt x="11071" y="19783"/>
                </a:lnTo>
                <a:lnTo>
                  <a:pt x="11120" y="19734"/>
                </a:lnTo>
                <a:lnTo>
                  <a:pt x="11169" y="19685"/>
                </a:lnTo>
                <a:lnTo>
                  <a:pt x="12507" y="19685"/>
                </a:lnTo>
                <a:lnTo>
                  <a:pt x="13845" y="19710"/>
                </a:lnTo>
                <a:lnTo>
                  <a:pt x="14551" y="19734"/>
                </a:lnTo>
                <a:lnTo>
                  <a:pt x="14916" y="19734"/>
                </a:lnTo>
                <a:lnTo>
                  <a:pt x="15256" y="19661"/>
                </a:lnTo>
                <a:lnTo>
                  <a:pt x="15427" y="19637"/>
                </a:lnTo>
                <a:lnTo>
                  <a:pt x="15573" y="19564"/>
                </a:lnTo>
                <a:lnTo>
                  <a:pt x="15719" y="19491"/>
                </a:lnTo>
                <a:lnTo>
                  <a:pt x="15840" y="19393"/>
                </a:lnTo>
                <a:lnTo>
                  <a:pt x="15962" y="19272"/>
                </a:lnTo>
                <a:lnTo>
                  <a:pt x="16059" y="19126"/>
                </a:lnTo>
                <a:lnTo>
                  <a:pt x="16132" y="18980"/>
                </a:lnTo>
                <a:lnTo>
                  <a:pt x="16205" y="18785"/>
                </a:lnTo>
                <a:lnTo>
                  <a:pt x="16230" y="18566"/>
                </a:lnTo>
                <a:lnTo>
                  <a:pt x="16254" y="18323"/>
                </a:lnTo>
                <a:lnTo>
                  <a:pt x="16254" y="17860"/>
                </a:lnTo>
                <a:lnTo>
                  <a:pt x="16230" y="17398"/>
                </a:lnTo>
                <a:lnTo>
                  <a:pt x="16205" y="16960"/>
                </a:lnTo>
                <a:lnTo>
                  <a:pt x="16205" y="14843"/>
                </a:lnTo>
                <a:lnTo>
                  <a:pt x="16230" y="10901"/>
                </a:lnTo>
                <a:lnTo>
                  <a:pt x="16789" y="10877"/>
                </a:lnTo>
                <a:lnTo>
                  <a:pt x="16862" y="10853"/>
                </a:lnTo>
                <a:lnTo>
                  <a:pt x="16935" y="10804"/>
                </a:lnTo>
                <a:lnTo>
                  <a:pt x="16984" y="10755"/>
                </a:lnTo>
                <a:lnTo>
                  <a:pt x="17008" y="10682"/>
                </a:lnTo>
                <a:lnTo>
                  <a:pt x="17008" y="10609"/>
                </a:lnTo>
                <a:lnTo>
                  <a:pt x="17008" y="10536"/>
                </a:lnTo>
                <a:lnTo>
                  <a:pt x="16960" y="10463"/>
                </a:lnTo>
                <a:lnTo>
                  <a:pt x="16911" y="10415"/>
                </a:lnTo>
                <a:lnTo>
                  <a:pt x="16935" y="10123"/>
                </a:lnTo>
                <a:lnTo>
                  <a:pt x="16935" y="9806"/>
                </a:lnTo>
                <a:lnTo>
                  <a:pt x="16911" y="9198"/>
                </a:lnTo>
                <a:lnTo>
                  <a:pt x="16911" y="8371"/>
                </a:lnTo>
                <a:lnTo>
                  <a:pt x="16911" y="7982"/>
                </a:lnTo>
                <a:lnTo>
                  <a:pt x="16887" y="7568"/>
                </a:lnTo>
                <a:lnTo>
                  <a:pt x="16838" y="7325"/>
                </a:lnTo>
                <a:lnTo>
                  <a:pt x="16765" y="7106"/>
                </a:lnTo>
                <a:lnTo>
                  <a:pt x="16643" y="6911"/>
                </a:lnTo>
                <a:lnTo>
                  <a:pt x="16522" y="6741"/>
                </a:lnTo>
                <a:lnTo>
                  <a:pt x="16327" y="6595"/>
                </a:lnTo>
                <a:lnTo>
                  <a:pt x="16132" y="6497"/>
                </a:lnTo>
                <a:lnTo>
                  <a:pt x="15913" y="6400"/>
                </a:lnTo>
                <a:lnTo>
                  <a:pt x="15670" y="6351"/>
                </a:lnTo>
                <a:lnTo>
                  <a:pt x="15329" y="6327"/>
                </a:lnTo>
                <a:lnTo>
                  <a:pt x="14964" y="6303"/>
                </a:lnTo>
                <a:lnTo>
                  <a:pt x="14210" y="6351"/>
                </a:lnTo>
                <a:lnTo>
                  <a:pt x="13480" y="6400"/>
                </a:lnTo>
                <a:lnTo>
                  <a:pt x="12750" y="6449"/>
                </a:lnTo>
                <a:lnTo>
                  <a:pt x="12191" y="6449"/>
                </a:lnTo>
                <a:lnTo>
                  <a:pt x="12458" y="6376"/>
                </a:lnTo>
                <a:lnTo>
                  <a:pt x="12702" y="6278"/>
                </a:lnTo>
                <a:lnTo>
                  <a:pt x="13212" y="6059"/>
                </a:lnTo>
                <a:lnTo>
                  <a:pt x="13675" y="5792"/>
                </a:lnTo>
                <a:lnTo>
                  <a:pt x="14137" y="5500"/>
                </a:lnTo>
                <a:lnTo>
                  <a:pt x="14697" y="5208"/>
                </a:lnTo>
                <a:lnTo>
                  <a:pt x="15232" y="4916"/>
                </a:lnTo>
                <a:lnTo>
                  <a:pt x="15524" y="4794"/>
                </a:lnTo>
                <a:lnTo>
                  <a:pt x="15792" y="4672"/>
                </a:lnTo>
                <a:lnTo>
                  <a:pt x="16084" y="4599"/>
                </a:lnTo>
                <a:lnTo>
                  <a:pt x="16400" y="4526"/>
                </a:lnTo>
                <a:lnTo>
                  <a:pt x="16741" y="4478"/>
                </a:lnTo>
                <a:lnTo>
                  <a:pt x="17081" y="4502"/>
                </a:lnTo>
                <a:lnTo>
                  <a:pt x="17422" y="4551"/>
                </a:lnTo>
                <a:lnTo>
                  <a:pt x="17763" y="4672"/>
                </a:lnTo>
                <a:lnTo>
                  <a:pt x="17933" y="4770"/>
                </a:lnTo>
                <a:lnTo>
                  <a:pt x="18079" y="4916"/>
                </a:lnTo>
                <a:lnTo>
                  <a:pt x="18201" y="5062"/>
                </a:lnTo>
                <a:lnTo>
                  <a:pt x="18274" y="5256"/>
                </a:lnTo>
                <a:lnTo>
                  <a:pt x="18298" y="5354"/>
                </a:lnTo>
                <a:lnTo>
                  <a:pt x="18298" y="5451"/>
                </a:lnTo>
                <a:lnTo>
                  <a:pt x="18298" y="5524"/>
                </a:lnTo>
                <a:lnTo>
                  <a:pt x="18249" y="5597"/>
                </a:lnTo>
                <a:lnTo>
                  <a:pt x="18225" y="5646"/>
                </a:lnTo>
                <a:lnTo>
                  <a:pt x="18152" y="5694"/>
                </a:lnTo>
                <a:lnTo>
                  <a:pt x="18030" y="5743"/>
                </a:lnTo>
                <a:lnTo>
                  <a:pt x="17909" y="5743"/>
                </a:lnTo>
                <a:lnTo>
                  <a:pt x="17836" y="5719"/>
                </a:lnTo>
                <a:lnTo>
                  <a:pt x="17787" y="5694"/>
                </a:lnTo>
                <a:lnTo>
                  <a:pt x="17738" y="5646"/>
                </a:lnTo>
                <a:lnTo>
                  <a:pt x="17690" y="5597"/>
                </a:lnTo>
                <a:lnTo>
                  <a:pt x="17665" y="5524"/>
                </a:lnTo>
                <a:lnTo>
                  <a:pt x="17665" y="5427"/>
                </a:lnTo>
                <a:lnTo>
                  <a:pt x="17641" y="5354"/>
                </a:lnTo>
                <a:lnTo>
                  <a:pt x="17617" y="5305"/>
                </a:lnTo>
                <a:lnTo>
                  <a:pt x="17568" y="5256"/>
                </a:lnTo>
                <a:lnTo>
                  <a:pt x="17495" y="5208"/>
                </a:lnTo>
                <a:lnTo>
                  <a:pt x="17422" y="5208"/>
                </a:lnTo>
                <a:lnTo>
                  <a:pt x="17373" y="5232"/>
                </a:lnTo>
                <a:lnTo>
                  <a:pt x="17300" y="5256"/>
                </a:lnTo>
                <a:lnTo>
                  <a:pt x="17252" y="5329"/>
                </a:lnTo>
                <a:lnTo>
                  <a:pt x="17203" y="5427"/>
                </a:lnTo>
                <a:lnTo>
                  <a:pt x="17179" y="5573"/>
                </a:lnTo>
                <a:lnTo>
                  <a:pt x="17179" y="5694"/>
                </a:lnTo>
                <a:lnTo>
                  <a:pt x="17203" y="5816"/>
                </a:lnTo>
                <a:lnTo>
                  <a:pt x="17227" y="5938"/>
                </a:lnTo>
                <a:lnTo>
                  <a:pt x="17300" y="6035"/>
                </a:lnTo>
                <a:lnTo>
                  <a:pt x="17373" y="6132"/>
                </a:lnTo>
                <a:lnTo>
                  <a:pt x="17495" y="6205"/>
                </a:lnTo>
                <a:lnTo>
                  <a:pt x="17641" y="6278"/>
                </a:lnTo>
                <a:lnTo>
                  <a:pt x="17787" y="6327"/>
                </a:lnTo>
                <a:lnTo>
                  <a:pt x="17933" y="6351"/>
                </a:lnTo>
                <a:lnTo>
                  <a:pt x="18079" y="6327"/>
                </a:lnTo>
                <a:lnTo>
                  <a:pt x="18201" y="6303"/>
                </a:lnTo>
                <a:lnTo>
                  <a:pt x="18347" y="6230"/>
                </a:lnTo>
                <a:lnTo>
                  <a:pt x="18468" y="6132"/>
                </a:lnTo>
                <a:lnTo>
                  <a:pt x="18590" y="6035"/>
                </a:lnTo>
                <a:lnTo>
                  <a:pt x="18712" y="5889"/>
                </a:lnTo>
                <a:lnTo>
                  <a:pt x="18785" y="5743"/>
                </a:lnTo>
                <a:lnTo>
                  <a:pt x="18882" y="5597"/>
                </a:lnTo>
                <a:lnTo>
                  <a:pt x="18979" y="5451"/>
                </a:lnTo>
                <a:lnTo>
                  <a:pt x="19077" y="5281"/>
                </a:lnTo>
                <a:lnTo>
                  <a:pt x="19150" y="5110"/>
                </a:lnTo>
                <a:lnTo>
                  <a:pt x="19198" y="4916"/>
                </a:lnTo>
                <a:lnTo>
                  <a:pt x="19223" y="4745"/>
                </a:lnTo>
                <a:lnTo>
                  <a:pt x="19247" y="4575"/>
                </a:lnTo>
                <a:lnTo>
                  <a:pt x="19247" y="4380"/>
                </a:lnTo>
                <a:lnTo>
                  <a:pt x="19223" y="4210"/>
                </a:lnTo>
                <a:lnTo>
                  <a:pt x="19174" y="4040"/>
                </a:lnTo>
                <a:lnTo>
                  <a:pt x="19101" y="3894"/>
                </a:lnTo>
                <a:lnTo>
                  <a:pt x="19028" y="3748"/>
                </a:lnTo>
                <a:lnTo>
                  <a:pt x="18906" y="3602"/>
                </a:lnTo>
                <a:lnTo>
                  <a:pt x="18760" y="3480"/>
                </a:lnTo>
                <a:lnTo>
                  <a:pt x="18614" y="3383"/>
                </a:lnTo>
                <a:lnTo>
                  <a:pt x="18420" y="3310"/>
                </a:lnTo>
                <a:lnTo>
                  <a:pt x="18176" y="3237"/>
                </a:lnTo>
                <a:lnTo>
                  <a:pt x="17933" y="3212"/>
                </a:lnTo>
                <a:lnTo>
                  <a:pt x="17690" y="3188"/>
                </a:lnTo>
                <a:lnTo>
                  <a:pt x="17179" y="3188"/>
                </a:lnTo>
                <a:lnTo>
                  <a:pt x="16935" y="3212"/>
                </a:lnTo>
                <a:lnTo>
                  <a:pt x="16424" y="3310"/>
                </a:lnTo>
                <a:lnTo>
                  <a:pt x="15986" y="3407"/>
                </a:lnTo>
                <a:lnTo>
                  <a:pt x="15548" y="3529"/>
                </a:lnTo>
                <a:lnTo>
                  <a:pt x="15086" y="3699"/>
                </a:lnTo>
                <a:lnTo>
                  <a:pt x="14867" y="3796"/>
                </a:lnTo>
                <a:lnTo>
                  <a:pt x="14648" y="3894"/>
                </a:lnTo>
                <a:lnTo>
                  <a:pt x="14794" y="3675"/>
                </a:lnTo>
                <a:lnTo>
                  <a:pt x="14891" y="3431"/>
                </a:lnTo>
                <a:lnTo>
                  <a:pt x="14964" y="3212"/>
                </a:lnTo>
                <a:lnTo>
                  <a:pt x="15037" y="2969"/>
                </a:lnTo>
                <a:lnTo>
                  <a:pt x="15062" y="2726"/>
                </a:lnTo>
                <a:lnTo>
                  <a:pt x="15086" y="2482"/>
                </a:lnTo>
                <a:lnTo>
                  <a:pt x="15062" y="2239"/>
                </a:lnTo>
                <a:lnTo>
                  <a:pt x="15037" y="1996"/>
                </a:lnTo>
                <a:lnTo>
                  <a:pt x="14964" y="1777"/>
                </a:lnTo>
                <a:lnTo>
                  <a:pt x="14867" y="1558"/>
                </a:lnTo>
                <a:lnTo>
                  <a:pt x="14770" y="1339"/>
                </a:lnTo>
                <a:lnTo>
                  <a:pt x="14648" y="1120"/>
                </a:lnTo>
                <a:lnTo>
                  <a:pt x="14478" y="925"/>
                </a:lnTo>
                <a:lnTo>
                  <a:pt x="14307" y="731"/>
                </a:lnTo>
                <a:lnTo>
                  <a:pt x="14088" y="560"/>
                </a:lnTo>
                <a:lnTo>
                  <a:pt x="13869" y="390"/>
                </a:lnTo>
                <a:lnTo>
                  <a:pt x="13602" y="244"/>
                </a:lnTo>
                <a:lnTo>
                  <a:pt x="13310" y="122"/>
                </a:lnTo>
                <a:lnTo>
                  <a:pt x="13018" y="49"/>
                </a:lnTo>
                <a:lnTo>
                  <a:pt x="12750" y="25"/>
                </a:lnTo>
                <a:lnTo>
                  <a:pt x="124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50" name="Google Shape;350;p38"/>
          <p:cNvSpPr/>
          <p:nvPr/>
        </p:nvSpPr>
        <p:spPr>
          <a:xfrm>
            <a:off x="5643570" y="500048"/>
            <a:ext cx="642942" cy="451502"/>
          </a:xfrm>
          <a:custGeom>
            <a:avLst/>
            <a:gdLst/>
            <a:ahLst/>
            <a:cxnLst/>
            <a:rect l="l" t="t" r="r" b="b"/>
            <a:pathLst>
              <a:path w="20975" h="20659" extrusionOk="0">
                <a:moveTo>
                  <a:pt x="10317" y="1704"/>
                </a:moveTo>
                <a:lnTo>
                  <a:pt x="10269" y="1728"/>
                </a:lnTo>
                <a:lnTo>
                  <a:pt x="10171" y="1825"/>
                </a:lnTo>
                <a:lnTo>
                  <a:pt x="10123" y="1947"/>
                </a:lnTo>
                <a:lnTo>
                  <a:pt x="10098" y="2069"/>
                </a:lnTo>
                <a:lnTo>
                  <a:pt x="10074" y="2190"/>
                </a:lnTo>
                <a:lnTo>
                  <a:pt x="10050" y="2336"/>
                </a:lnTo>
                <a:lnTo>
                  <a:pt x="10050" y="2482"/>
                </a:lnTo>
                <a:lnTo>
                  <a:pt x="10098" y="2653"/>
                </a:lnTo>
                <a:lnTo>
                  <a:pt x="10123" y="2701"/>
                </a:lnTo>
                <a:lnTo>
                  <a:pt x="10147" y="2774"/>
                </a:lnTo>
                <a:lnTo>
                  <a:pt x="10196" y="2799"/>
                </a:lnTo>
                <a:lnTo>
                  <a:pt x="10244" y="2823"/>
                </a:lnTo>
                <a:lnTo>
                  <a:pt x="10342" y="2823"/>
                </a:lnTo>
                <a:lnTo>
                  <a:pt x="10439" y="2774"/>
                </a:lnTo>
                <a:lnTo>
                  <a:pt x="10463" y="2726"/>
                </a:lnTo>
                <a:lnTo>
                  <a:pt x="10488" y="2677"/>
                </a:lnTo>
                <a:lnTo>
                  <a:pt x="10488" y="2580"/>
                </a:lnTo>
                <a:lnTo>
                  <a:pt x="10488" y="2482"/>
                </a:lnTo>
                <a:lnTo>
                  <a:pt x="10463" y="2263"/>
                </a:lnTo>
                <a:lnTo>
                  <a:pt x="10463" y="1850"/>
                </a:lnTo>
                <a:lnTo>
                  <a:pt x="10439" y="1777"/>
                </a:lnTo>
                <a:lnTo>
                  <a:pt x="10390" y="1728"/>
                </a:lnTo>
                <a:lnTo>
                  <a:pt x="10317" y="1704"/>
                </a:lnTo>
                <a:close/>
                <a:moveTo>
                  <a:pt x="8054" y="1"/>
                </a:moveTo>
                <a:lnTo>
                  <a:pt x="7981" y="25"/>
                </a:lnTo>
                <a:lnTo>
                  <a:pt x="7933" y="122"/>
                </a:lnTo>
                <a:lnTo>
                  <a:pt x="7908" y="220"/>
                </a:lnTo>
                <a:lnTo>
                  <a:pt x="7884" y="439"/>
                </a:lnTo>
                <a:lnTo>
                  <a:pt x="7908" y="852"/>
                </a:lnTo>
                <a:lnTo>
                  <a:pt x="7933" y="1071"/>
                </a:lnTo>
                <a:lnTo>
                  <a:pt x="7957" y="1290"/>
                </a:lnTo>
                <a:lnTo>
                  <a:pt x="8054" y="1704"/>
                </a:lnTo>
                <a:lnTo>
                  <a:pt x="8103" y="2044"/>
                </a:lnTo>
                <a:lnTo>
                  <a:pt x="8200" y="2458"/>
                </a:lnTo>
                <a:lnTo>
                  <a:pt x="8273" y="2653"/>
                </a:lnTo>
                <a:lnTo>
                  <a:pt x="8371" y="2823"/>
                </a:lnTo>
                <a:lnTo>
                  <a:pt x="8468" y="2969"/>
                </a:lnTo>
                <a:lnTo>
                  <a:pt x="8541" y="2993"/>
                </a:lnTo>
                <a:lnTo>
                  <a:pt x="8614" y="3042"/>
                </a:lnTo>
                <a:lnTo>
                  <a:pt x="8711" y="3042"/>
                </a:lnTo>
                <a:lnTo>
                  <a:pt x="8784" y="2993"/>
                </a:lnTo>
                <a:lnTo>
                  <a:pt x="8857" y="2920"/>
                </a:lnTo>
                <a:lnTo>
                  <a:pt x="8857" y="2847"/>
                </a:lnTo>
                <a:lnTo>
                  <a:pt x="8857" y="2726"/>
                </a:lnTo>
                <a:lnTo>
                  <a:pt x="8809" y="2604"/>
                </a:lnTo>
                <a:lnTo>
                  <a:pt x="8711" y="2385"/>
                </a:lnTo>
                <a:lnTo>
                  <a:pt x="8614" y="2044"/>
                </a:lnTo>
                <a:lnTo>
                  <a:pt x="8517" y="1704"/>
                </a:lnTo>
                <a:lnTo>
                  <a:pt x="8444" y="1290"/>
                </a:lnTo>
                <a:lnTo>
                  <a:pt x="8395" y="876"/>
                </a:lnTo>
                <a:lnTo>
                  <a:pt x="8322" y="487"/>
                </a:lnTo>
                <a:lnTo>
                  <a:pt x="8273" y="293"/>
                </a:lnTo>
                <a:lnTo>
                  <a:pt x="8225" y="98"/>
                </a:lnTo>
                <a:lnTo>
                  <a:pt x="8176" y="25"/>
                </a:lnTo>
                <a:lnTo>
                  <a:pt x="8103" y="1"/>
                </a:lnTo>
                <a:close/>
                <a:moveTo>
                  <a:pt x="12483" y="1"/>
                </a:moveTo>
                <a:lnTo>
                  <a:pt x="12337" y="122"/>
                </a:lnTo>
                <a:lnTo>
                  <a:pt x="12239" y="244"/>
                </a:lnTo>
                <a:lnTo>
                  <a:pt x="12142" y="414"/>
                </a:lnTo>
                <a:lnTo>
                  <a:pt x="12093" y="585"/>
                </a:lnTo>
                <a:lnTo>
                  <a:pt x="11996" y="949"/>
                </a:lnTo>
                <a:lnTo>
                  <a:pt x="11923" y="1290"/>
                </a:lnTo>
                <a:lnTo>
                  <a:pt x="11753" y="2166"/>
                </a:lnTo>
                <a:lnTo>
                  <a:pt x="11631" y="2531"/>
                </a:lnTo>
                <a:lnTo>
                  <a:pt x="11607" y="2701"/>
                </a:lnTo>
                <a:lnTo>
                  <a:pt x="11607" y="2799"/>
                </a:lnTo>
                <a:lnTo>
                  <a:pt x="11607" y="2872"/>
                </a:lnTo>
                <a:lnTo>
                  <a:pt x="11655" y="2969"/>
                </a:lnTo>
                <a:lnTo>
                  <a:pt x="11753" y="3018"/>
                </a:lnTo>
                <a:lnTo>
                  <a:pt x="11850" y="3042"/>
                </a:lnTo>
                <a:lnTo>
                  <a:pt x="11947" y="3018"/>
                </a:lnTo>
                <a:lnTo>
                  <a:pt x="12069" y="2920"/>
                </a:lnTo>
                <a:lnTo>
                  <a:pt x="12142" y="2774"/>
                </a:lnTo>
                <a:lnTo>
                  <a:pt x="12191" y="2604"/>
                </a:lnTo>
                <a:lnTo>
                  <a:pt x="12239" y="2434"/>
                </a:lnTo>
                <a:lnTo>
                  <a:pt x="12288" y="2069"/>
                </a:lnTo>
                <a:lnTo>
                  <a:pt x="12337" y="1752"/>
                </a:lnTo>
                <a:lnTo>
                  <a:pt x="12458" y="974"/>
                </a:lnTo>
                <a:lnTo>
                  <a:pt x="12556" y="585"/>
                </a:lnTo>
                <a:lnTo>
                  <a:pt x="12604" y="390"/>
                </a:lnTo>
                <a:lnTo>
                  <a:pt x="12677" y="220"/>
                </a:lnTo>
                <a:lnTo>
                  <a:pt x="12702" y="171"/>
                </a:lnTo>
                <a:lnTo>
                  <a:pt x="12702" y="122"/>
                </a:lnTo>
                <a:lnTo>
                  <a:pt x="12653" y="25"/>
                </a:lnTo>
                <a:lnTo>
                  <a:pt x="12629" y="1"/>
                </a:lnTo>
                <a:close/>
                <a:moveTo>
                  <a:pt x="14089" y="2507"/>
                </a:moveTo>
                <a:lnTo>
                  <a:pt x="13991" y="2555"/>
                </a:lnTo>
                <a:lnTo>
                  <a:pt x="13918" y="2628"/>
                </a:lnTo>
                <a:lnTo>
                  <a:pt x="13845" y="2726"/>
                </a:lnTo>
                <a:lnTo>
                  <a:pt x="13797" y="2847"/>
                </a:lnTo>
                <a:lnTo>
                  <a:pt x="13699" y="3066"/>
                </a:lnTo>
                <a:lnTo>
                  <a:pt x="13651" y="3212"/>
                </a:lnTo>
                <a:lnTo>
                  <a:pt x="13651" y="3334"/>
                </a:lnTo>
                <a:lnTo>
                  <a:pt x="13651" y="3383"/>
                </a:lnTo>
                <a:lnTo>
                  <a:pt x="13675" y="3431"/>
                </a:lnTo>
                <a:lnTo>
                  <a:pt x="13724" y="3456"/>
                </a:lnTo>
                <a:lnTo>
                  <a:pt x="13772" y="3480"/>
                </a:lnTo>
                <a:lnTo>
                  <a:pt x="13821" y="3504"/>
                </a:lnTo>
                <a:lnTo>
                  <a:pt x="13894" y="3480"/>
                </a:lnTo>
                <a:lnTo>
                  <a:pt x="13918" y="3456"/>
                </a:lnTo>
                <a:lnTo>
                  <a:pt x="13967" y="3407"/>
                </a:lnTo>
                <a:lnTo>
                  <a:pt x="14040" y="3212"/>
                </a:lnTo>
                <a:lnTo>
                  <a:pt x="14089" y="3018"/>
                </a:lnTo>
                <a:lnTo>
                  <a:pt x="14162" y="2799"/>
                </a:lnTo>
                <a:lnTo>
                  <a:pt x="14210" y="2701"/>
                </a:lnTo>
                <a:lnTo>
                  <a:pt x="14235" y="2604"/>
                </a:lnTo>
                <a:lnTo>
                  <a:pt x="14210" y="2555"/>
                </a:lnTo>
                <a:lnTo>
                  <a:pt x="14186" y="2531"/>
                </a:lnTo>
                <a:lnTo>
                  <a:pt x="14137" y="2507"/>
                </a:lnTo>
                <a:close/>
                <a:moveTo>
                  <a:pt x="6692" y="2385"/>
                </a:moveTo>
                <a:lnTo>
                  <a:pt x="6667" y="2409"/>
                </a:lnTo>
                <a:lnTo>
                  <a:pt x="6594" y="2507"/>
                </a:lnTo>
                <a:lnTo>
                  <a:pt x="6570" y="2628"/>
                </a:lnTo>
                <a:lnTo>
                  <a:pt x="6594" y="2774"/>
                </a:lnTo>
                <a:lnTo>
                  <a:pt x="6619" y="2920"/>
                </a:lnTo>
                <a:lnTo>
                  <a:pt x="6740" y="3188"/>
                </a:lnTo>
                <a:lnTo>
                  <a:pt x="6838" y="3431"/>
                </a:lnTo>
                <a:lnTo>
                  <a:pt x="6886" y="3504"/>
                </a:lnTo>
                <a:lnTo>
                  <a:pt x="6935" y="3553"/>
                </a:lnTo>
                <a:lnTo>
                  <a:pt x="7008" y="3553"/>
                </a:lnTo>
                <a:lnTo>
                  <a:pt x="7081" y="3529"/>
                </a:lnTo>
                <a:lnTo>
                  <a:pt x="7130" y="3504"/>
                </a:lnTo>
                <a:lnTo>
                  <a:pt x="7154" y="3456"/>
                </a:lnTo>
                <a:lnTo>
                  <a:pt x="7178" y="3383"/>
                </a:lnTo>
                <a:lnTo>
                  <a:pt x="7154" y="3310"/>
                </a:lnTo>
                <a:lnTo>
                  <a:pt x="6935" y="2823"/>
                </a:lnTo>
                <a:lnTo>
                  <a:pt x="6862" y="2604"/>
                </a:lnTo>
                <a:lnTo>
                  <a:pt x="6813" y="2507"/>
                </a:lnTo>
                <a:lnTo>
                  <a:pt x="6740" y="2409"/>
                </a:lnTo>
                <a:lnTo>
                  <a:pt x="6692" y="2385"/>
                </a:lnTo>
                <a:close/>
                <a:moveTo>
                  <a:pt x="16668" y="2020"/>
                </a:moveTo>
                <a:lnTo>
                  <a:pt x="16595" y="2044"/>
                </a:lnTo>
                <a:lnTo>
                  <a:pt x="16546" y="2093"/>
                </a:lnTo>
                <a:lnTo>
                  <a:pt x="16303" y="2409"/>
                </a:lnTo>
                <a:lnTo>
                  <a:pt x="16084" y="2726"/>
                </a:lnTo>
                <a:lnTo>
                  <a:pt x="15889" y="3042"/>
                </a:lnTo>
                <a:lnTo>
                  <a:pt x="15719" y="3383"/>
                </a:lnTo>
                <a:lnTo>
                  <a:pt x="15573" y="3626"/>
                </a:lnTo>
                <a:lnTo>
                  <a:pt x="15427" y="3894"/>
                </a:lnTo>
                <a:lnTo>
                  <a:pt x="15281" y="4137"/>
                </a:lnTo>
                <a:lnTo>
                  <a:pt x="15184" y="4380"/>
                </a:lnTo>
                <a:lnTo>
                  <a:pt x="15159" y="4453"/>
                </a:lnTo>
                <a:lnTo>
                  <a:pt x="15184" y="4502"/>
                </a:lnTo>
                <a:lnTo>
                  <a:pt x="15232" y="4575"/>
                </a:lnTo>
                <a:lnTo>
                  <a:pt x="15330" y="4624"/>
                </a:lnTo>
                <a:lnTo>
                  <a:pt x="15427" y="4624"/>
                </a:lnTo>
                <a:lnTo>
                  <a:pt x="15549" y="4575"/>
                </a:lnTo>
                <a:lnTo>
                  <a:pt x="15646" y="4502"/>
                </a:lnTo>
                <a:lnTo>
                  <a:pt x="15743" y="4380"/>
                </a:lnTo>
                <a:lnTo>
                  <a:pt x="15816" y="4259"/>
                </a:lnTo>
                <a:lnTo>
                  <a:pt x="15962" y="3991"/>
                </a:lnTo>
                <a:lnTo>
                  <a:pt x="16060" y="3723"/>
                </a:lnTo>
                <a:lnTo>
                  <a:pt x="16352" y="3091"/>
                </a:lnTo>
                <a:lnTo>
                  <a:pt x="16498" y="2872"/>
                </a:lnTo>
                <a:lnTo>
                  <a:pt x="16619" y="2677"/>
                </a:lnTo>
                <a:lnTo>
                  <a:pt x="16765" y="2458"/>
                </a:lnTo>
                <a:lnTo>
                  <a:pt x="16887" y="2239"/>
                </a:lnTo>
                <a:lnTo>
                  <a:pt x="16911" y="2166"/>
                </a:lnTo>
                <a:lnTo>
                  <a:pt x="16887" y="2117"/>
                </a:lnTo>
                <a:lnTo>
                  <a:pt x="16838" y="2069"/>
                </a:lnTo>
                <a:lnTo>
                  <a:pt x="16790" y="2044"/>
                </a:lnTo>
                <a:lnTo>
                  <a:pt x="16741" y="2020"/>
                </a:lnTo>
                <a:close/>
                <a:moveTo>
                  <a:pt x="3869" y="2020"/>
                </a:moveTo>
                <a:lnTo>
                  <a:pt x="3820" y="2044"/>
                </a:lnTo>
                <a:lnTo>
                  <a:pt x="3796" y="2044"/>
                </a:lnTo>
                <a:lnTo>
                  <a:pt x="3747" y="2093"/>
                </a:lnTo>
                <a:lnTo>
                  <a:pt x="3723" y="2190"/>
                </a:lnTo>
                <a:lnTo>
                  <a:pt x="3747" y="2263"/>
                </a:lnTo>
                <a:lnTo>
                  <a:pt x="3796" y="2312"/>
                </a:lnTo>
                <a:lnTo>
                  <a:pt x="3820" y="2385"/>
                </a:lnTo>
                <a:lnTo>
                  <a:pt x="3869" y="2531"/>
                </a:lnTo>
                <a:lnTo>
                  <a:pt x="3991" y="2799"/>
                </a:lnTo>
                <a:lnTo>
                  <a:pt x="4185" y="3188"/>
                </a:lnTo>
                <a:lnTo>
                  <a:pt x="4404" y="3577"/>
                </a:lnTo>
                <a:lnTo>
                  <a:pt x="4599" y="3869"/>
                </a:lnTo>
                <a:lnTo>
                  <a:pt x="4818" y="4161"/>
                </a:lnTo>
                <a:lnTo>
                  <a:pt x="5086" y="4405"/>
                </a:lnTo>
                <a:lnTo>
                  <a:pt x="5207" y="4526"/>
                </a:lnTo>
                <a:lnTo>
                  <a:pt x="5378" y="4624"/>
                </a:lnTo>
                <a:lnTo>
                  <a:pt x="5475" y="4648"/>
                </a:lnTo>
                <a:lnTo>
                  <a:pt x="5572" y="4648"/>
                </a:lnTo>
                <a:lnTo>
                  <a:pt x="5645" y="4599"/>
                </a:lnTo>
                <a:lnTo>
                  <a:pt x="5694" y="4526"/>
                </a:lnTo>
                <a:lnTo>
                  <a:pt x="5718" y="4453"/>
                </a:lnTo>
                <a:lnTo>
                  <a:pt x="5718" y="4356"/>
                </a:lnTo>
                <a:lnTo>
                  <a:pt x="5694" y="4283"/>
                </a:lnTo>
                <a:lnTo>
                  <a:pt x="5621" y="4210"/>
                </a:lnTo>
                <a:lnTo>
                  <a:pt x="5451" y="4088"/>
                </a:lnTo>
                <a:lnTo>
                  <a:pt x="5329" y="3991"/>
                </a:lnTo>
                <a:lnTo>
                  <a:pt x="5086" y="3723"/>
                </a:lnTo>
                <a:lnTo>
                  <a:pt x="4867" y="3431"/>
                </a:lnTo>
                <a:lnTo>
                  <a:pt x="4672" y="3139"/>
                </a:lnTo>
                <a:lnTo>
                  <a:pt x="4526" y="2847"/>
                </a:lnTo>
                <a:lnTo>
                  <a:pt x="4380" y="2580"/>
                </a:lnTo>
                <a:lnTo>
                  <a:pt x="4210" y="2288"/>
                </a:lnTo>
                <a:lnTo>
                  <a:pt x="4112" y="2166"/>
                </a:lnTo>
                <a:lnTo>
                  <a:pt x="4015" y="2069"/>
                </a:lnTo>
                <a:lnTo>
                  <a:pt x="3966" y="2044"/>
                </a:lnTo>
                <a:lnTo>
                  <a:pt x="3918" y="2020"/>
                </a:lnTo>
                <a:close/>
                <a:moveTo>
                  <a:pt x="3601" y="4843"/>
                </a:moveTo>
                <a:lnTo>
                  <a:pt x="3577" y="4891"/>
                </a:lnTo>
                <a:lnTo>
                  <a:pt x="3577" y="4916"/>
                </a:lnTo>
                <a:lnTo>
                  <a:pt x="3577" y="4964"/>
                </a:lnTo>
                <a:lnTo>
                  <a:pt x="3601" y="5062"/>
                </a:lnTo>
                <a:lnTo>
                  <a:pt x="3674" y="5135"/>
                </a:lnTo>
                <a:lnTo>
                  <a:pt x="3747" y="5183"/>
                </a:lnTo>
                <a:lnTo>
                  <a:pt x="3845" y="5281"/>
                </a:lnTo>
                <a:lnTo>
                  <a:pt x="3966" y="5354"/>
                </a:lnTo>
                <a:lnTo>
                  <a:pt x="4234" y="5500"/>
                </a:lnTo>
                <a:lnTo>
                  <a:pt x="4404" y="5500"/>
                </a:lnTo>
                <a:lnTo>
                  <a:pt x="4477" y="5451"/>
                </a:lnTo>
                <a:lnTo>
                  <a:pt x="4502" y="5402"/>
                </a:lnTo>
                <a:lnTo>
                  <a:pt x="4526" y="5329"/>
                </a:lnTo>
                <a:lnTo>
                  <a:pt x="4502" y="5256"/>
                </a:lnTo>
                <a:lnTo>
                  <a:pt x="4477" y="5183"/>
                </a:lnTo>
                <a:lnTo>
                  <a:pt x="4380" y="5135"/>
                </a:lnTo>
                <a:lnTo>
                  <a:pt x="4137" y="5013"/>
                </a:lnTo>
                <a:lnTo>
                  <a:pt x="3918" y="4891"/>
                </a:lnTo>
                <a:lnTo>
                  <a:pt x="3820" y="4867"/>
                </a:lnTo>
                <a:lnTo>
                  <a:pt x="3747" y="4843"/>
                </a:lnTo>
                <a:close/>
                <a:moveTo>
                  <a:pt x="17106" y="4891"/>
                </a:moveTo>
                <a:lnTo>
                  <a:pt x="16960" y="4940"/>
                </a:lnTo>
                <a:lnTo>
                  <a:pt x="16814" y="5037"/>
                </a:lnTo>
                <a:lnTo>
                  <a:pt x="16668" y="5159"/>
                </a:lnTo>
                <a:lnTo>
                  <a:pt x="16498" y="5305"/>
                </a:lnTo>
                <a:lnTo>
                  <a:pt x="16473" y="5354"/>
                </a:lnTo>
                <a:lnTo>
                  <a:pt x="16473" y="5402"/>
                </a:lnTo>
                <a:lnTo>
                  <a:pt x="16473" y="5451"/>
                </a:lnTo>
                <a:lnTo>
                  <a:pt x="16498" y="5500"/>
                </a:lnTo>
                <a:lnTo>
                  <a:pt x="16546" y="5524"/>
                </a:lnTo>
                <a:lnTo>
                  <a:pt x="16571" y="5548"/>
                </a:lnTo>
                <a:lnTo>
                  <a:pt x="16644" y="5548"/>
                </a:lnTo>
                <a:lnTo>
                  <a:pt x="16692" y="5524"/>
                </a:lnTo>
                <a:lnTo>
                  <a:pt x="16838" y="5402"/>
                </a:lnTo>
                <a:lnTo>
                  <a:pt x="17009" y="5256"/>
                </a:lnTo>
                <a:lnTo>
                  <a:pt x="17106" y="5135"/>
                </a:lnTo>
                <a:lnTo>
                  <a:pt x="17179" y="4964"/>
                </a:lnTo>
                <a:lnTo>
                  <a:pt x="17179" y="4940"/>
                </a:lnTo>
                <a:lnTo>
                  <a:pt x="17155" y="4916"/>
                </a:lnTo>
                <a:lnTo>
                  <a:pt x="17130" y="4891"/>
                </a:lnTo>
                <a:close/>
                <a:moveTo>
                  <a:pt x="19539" y="5500"/>
                </a:moveTo>
                <a:lnTo>
                  <a:pt x="19442" y="5524"/>
                </a:lnTo>
                <a:lnTo>
                  <a:pt x="19320" y="5548"/>
                </a:lnTo>
                <a:lnTo>
                  <a:pt x="19101" y="5646"/>
                </a:lnTo>
                <a:lnTo>
                  <a:pt x="18688" y="5865"/>
                </a:lnTo>
                <a:lnTo>
                  <a:pt x="18006" y="6157"/>
                </a:lnTo>
                <a:lnTo>
                  <a:pt x="17349" y="6497"/>
                </a:lnTo>
                <a:lnTo>
                  <a:pt x="17276" y="6546"/>
                </a:lnTo>
                <a:lnTo>
                  <a:pt x="17252" y="6619"/>
                </a:lnTo>
                <a:lnTo>
                  <a:pt x="17252" y="6692"/>
                </a:lnTo>
                <a:lnTo>
                  <a:pt x="17276" y="6765"/>
                </a:lnTo>
                <a:lnTo>
                  <a:pt x="17301" y="6814"/>
                </a:lnTo>
                <a:lnTo>
                  <a:pt x="17374" y="6862"/>
                </a:lnTo>
                <a:lnTo>
                  <a:pt x="17422" y="6887"/>
                </a:lnTo>
                <a:lnTo>
                  <a:pt x="17520" y="6887"/>
                </a:lnTo>
                <a:lnTo>
                  <a:pt x="18201" y="6595"/>
                </a:lnTo>
                <a:lnTo>
                  <a:pt x="18858" y="6303"/>
                </a:lnTo>
                <a:lnTo>
                  <a:pt x="19345" y="6132"/>
                </a:lnTo>
                <a:lnTo>
                  <a:pt x="19466" y="6084"/>
                </a:lnTo>
                <a:lnTo>
                  <a:pt x="19588" y="6011"/>
                </a:lnTo>
                <a:lnTo>
                  <a:pt x="19685" y="5938"/>
                </a:lnTo>
                <a:lnTo>
                  <a:pt x="19734" y="5865"/>
                </a:lnTo>
                <a:lnTo>
                  <a:pt x="19758" y="5792"/>
                </a:lnTo>
                <a:lnTo>
                  <a:pt x="19782" y="5743"/>
                </a:lnTo>
                <a:lnTo>
                  <a:pt x="19734" y="5621"/>
                </a:lnTo>
                <a:lnTo>
                  <a:pt x="19709" y="5573"/>
                </a:lnTo>
                <a:lnTo>
                  <a:pt x="19661" y="5548"/>
                </a:lnTo>
                <a:lnTo>
                  <a:pt x="19612" y="5524"/>
                </a:lnTo>
                <a:lnTo>
                  <a:pt x="19539" y="5500"/>
                </a:lnTo>
                <a:close/>
                <a:moveTo>
                  <a:pt x="998" y="5694"/>
                </a:moveTo>
                <a:lnTo>
                  <a:pt x="949" y="5719"/>
                </a:lnTo>
                <a:lnTo>
                  <a:pt x="925" y="5767"/>
                </a:lnTo>
                <a:lnTo>
                  <a:pt x="901" y="5865"/>
                </a:lnTo>
                <a:lnTo>
                  <a:pt x="925" y="5938"/>
                </a:lnTo>
                <a:lnTo>
                  <a:pt x="949" y="6011"/>
                </a:lnTo>
                <a:lnTo>
                  <a:pt x="1022" y="6084"/>
                </a:lnTo>
                <a:lnTo>
                  <a:pt x="1193" y="6230"/>
                </a:lnTo>
                <a:lnTo>
                  <a:pt x="1412" y="6327"/>
                </a:lnTo>
                <a:lnTo>
                  <a:pt x="1874" y="6522"/>
                </a:lnTo>
                <a:lnTo>
                  <a:pt x="2093" y="6595"/>
                </a:lnTo>
                <a:lnTo>
                  <a:pt x="2239" y="6643"/>
                </a:lnTo>
                <a:lnTo>
                  <a:pt x="2677" y="6887"/>
                </a:lnTo>
                <a:lnTo>
                  <a:pt x="3139" y="7130"/>
                </a:lnTo>
                <a:lnTo>
                  <a:pt x="3383" y="7276"/>
                </a:lnTo>
                <a:lnTo>
                  <a:pt x="3504" y="7325"/>
                </a:lnTo>
                <a:lnTo>
                  <a:pt x="3577" y="7325"/>
                </a:lnTo>
                <a:lnTo>
                  <a:pt x="3650" y="7300"/>
                </a:lnTo>
                <a:lnTo>
                  <a:pt x="3699" y="7252"/>
                </a:lnTo>
                <a:lnTo>
                  <a:pt x="3723" y="7203"/>
                </a:lnTo>
                <a:lnTo>
                  <a:pt x="3747" y="7130"/>
                </a:lnTo>
                <a:lnTo>
                  <a:pt x="3723" y="7057"/>
                </a:lnTo>
                <a:lnTo>
                  <a:pt x="3650" y="6935"/>
                </a:lnTo>
                <a:lnTo>
                  <a:pt x="3529" y="6814"/>
                </a:lnTo>
                <a:lnTo>
                  <a:pt x="3383" y="6692"/>
                </a:lnTo>
                <a:lnTo>
                  <a:pt x="3212" y="6595"/>
                </a:lnTo>
                <a:lnTo>
                  <a:pt x="2847" y="6424"/>
                </a:lnTo>
                <a:lnTo>
                  <a:pt x="2531" y="6278"/>
                </a:lnTo>
                <a:lnTo>
                  <a:pt x="2166" y="6108"/>
                </a:lnTo>
                <a:lnTo>
                  <a:pt x="1777" y="5962"/>
                </a:lnTo>
                <a:lnTo>
                  <a:pt x="1022" y="5694"/>
                </a:lnTo>
                <a:close/>
                <a:moveTo>
                  <a:pt x="18396" y="8274"/>
                </a:moveTo>
                <a:lnTo>
                  <a:pt x="18128" y="8298"/>
                </a:lnTo>
                <a:lnTo>
                  <a:pt x="17982" y="8322"/>
                </a:lnTo>
                <a:lnTo>
                  <a:pt x="17885" y="8371"/>
                </a:lnTo>
                <a:lnTo>
                  <a:pt x="17812" y="8420"/>
                </a:lnTo>
                <a:lnTo>
                  <a:pt x="17787" y="8468"/>
                </a:lnTo>
                <a:lnTo>
                  <a:pt x="17787" y="8541"/>
                </a:lnTo>
                <a:lnTo>
                  <a:pt x="17787" y="8590"/>
                </a:lnTo>
                <a:lnTo>
                  <a:pt x="17812" y="8663"/>
                </a:lnTo>
                <a:lnTo>
                  <a:pt x="17860" y="8712"/>
                </a:lnTo>
                <a:lnTo>
                  <a:pt x="17909" y="8736"/>
                </a:lnTo>
                <a:lnTo>
                  <a:pt x="17982" y="8736"/>
                </a:lnTo>
                <a:lnTo>
                  <a:pt x="18201" y="8712"/>
                </a:lnTo>
                <a:lnTo>
                  <a:pt x="18517" y="8663"/>
                </a:lnTo>
                <a:lnTo>
                  <a:pt x="18663" y="8590"/>
                </a:lnTo>
                <a:lnTo>
                  <a:pt x="18785" y="8541"/>
                </a:lnTo>
                <a:lnTo>
                  <a:pt x="18858" y="8468"/>
                </a:lnTo>
                <a:lnTo>
                  <a:pt x="18858" y="8420"/>
                </a:lnTo>
                <a:lnTo>
                  <a:pt x="18858" y="8395"/>
                </a:lnTo>
                <a:lnTo>
                  <a:pt x="18809" y="8347"/>
                </a:lnTo>
                <a:lnTo>
                  <a:pt x="18761" y="8322"/>
                </a:lnTo>
                <a:lnTo>
                  <a:pt x="18639" y="8274"/>
                </a:lnTo>
                <a:close/>
                <a:moveTo>
                  <a:pt x="2020" y="8201"/>
                </a:moveTo>
                <a:lnTo>
                  <a:pt x="1947" y="8225"/>
                </a:lnTo>
                <a:lnTo>
                  <a:pt x="1898" y="8249"/>
                </a:lnTo>
                <a:lnTo>
                  <a:pt x="1874" y="8274"/>
                </a:lnTo>
                <a:lnTo>
                  <a:pt x="1850" y="8322"/>
                </a:lnTo>
                <a:lnTo>
                  <a:pt x="1850" y="8395"/>
                </a:lnTo>
                <a:lnTo>
                  <a:pt x="1850" y="8444"/>
                </a:lnTo>
                <a:lnTo>
                  <a:pt x="1874" y="8493"/>
                </a:lnTo>
                <a:lnTo>
                  <a:pt x="1923" y="8517"/>
                </a:lnTo>
                <a:lnTo>
                  <a:pt x="2093" y="8614"/>
                </a:lnTo>
                <a:lnTo>
                  <a:pt x="2288" y="8687"/>
                </a:lnTo>
                <a:lnTo>
                  <a:pt x="2482" y="8736"/>
                </a:lnTo>
                <a:lnTo>
                  <a:pt x="2701" y="8760"/>
                </a:lnTo>
                <a:lnTo>
                  <a:pt x="2774" y="8760"/>
                </a:lnTo>
                <a:lnTo>
                  <a:pt x="2823" y="8712"/>
                </a:lnTo>
                <a:lnTo>
                  <a:pt x="2872" y="8663"/>
                </a:lnTo>
                <a:lnTo>
                  <a:pt x="2896" y="8590"/>
                </a:lnTo>
                <a:lnTo>
                  <a:pt x="2896" y="8517"/>
                </a:lnTo>
                <a:lnTo>
                  <a:pt x="2872" y="8444"/>
                </a:lnTo>
                <a:lnTo>
                  <a:pt x="2823" y="8395"/>
                </a:lnTo>
                <a:lnTo>
                  <a:pt x="2750" y="8347"/>
                </a:lnTo>
                <a:lnTo>
                  <a:pt x="2385" y="8274"/>
                </a:lnTo>
                <a:lnTo>
                  <a:pt x="2190" y="8225"/>
                </a:lnTo>
                <a:lnTo>
                  <a:pt x="2020" y="8201"/>
                </a:lnTo>
                <a:close/>
                <a:moveTo>
                  <a:pt x="18517" y="9904"/>
                </a:moveTo>
                <a:lnTo>
                  <a:pt x="18323" y="9928"/>
                </a:lnTo>
                <a:lnTo>
                  <a:pt x="18177" y="9952"/>
                </a:lnTo>
                <a:lnTo>
                  <a:pt x="18031" y="10050"/>
                </a:lnTo>
                <a:lnTo>
                  <a:pt x="18006" y="10074"/>
                </a:lnTo>
                <a:lnTo>
                  <a:pt x="18006" y="10123"/>
                </a:lnTo>
                <a:lnTo>
                  <a:pt x="18128" y="10220"/>
                </a:lnTo>
                <a:lnTo>
                  <a:pt x="18274" y="10293"/>
                </a:lnTo>
                <a:lnTo>
                  <a:pt x="18420" y="10317"/>
                </a:lnTo>
                <a:lnTo>
                  <a:pt x="18590" y="10342"/>
                </a:lnTo>
                <a:lnTo>
                  <a:pt x="18931" y="10366"/>
                </a:lnTo>
                <a:lnTo>
                  <a:pt x="19247" y="10366"/>
                </a:lnTo>
                <a:lnTo>
                  <a:pt x="19661" y="10390"/>
                </a:lnTo>
                <a:lnTo>
                  <a:pt x="20074" y="10415"/>
                </a:lnTo>
                <a:lnTo>
                  <a:pt x="20293" y="10415"/>
                </a:lnTo>
                <a:lnTo>
                  <a:pt x="20512" y="10390"/>
                </a:lnTo>
                <a:lnTo>
                  <a:pt x="20707" y="10366"/>
                </a:lnTo>
                <a:lnTo>
                  <a:pt x="20902" y="10293"/>
                </a:lnTo>
                <a:lnTo>
                  <a:pt x="20950" y="10269"/>
                </a:lnTo>
                <a:lnTo>
                  <a:pt x="20975" y="10220"/>
                </a:lnTo>
                <a:lnTo>
                  <a:pt x="20975" y="10123"/>
                </a:lnTo>
                <a:lnTo>
                  <a:pt x="20926" y="10050"/>
                </a:lnTo>
                <a:lnTo>
                  <a:pt x="20853" y="10001"/>
                </a:lnTo>
                <a:lnTo>
                  <a:pt x="20707" y="9952"/>
                </a:lnTo>
                <a:lnTo>
                  <a:pt x="20512" y="9904"/>
                </a:lnTo>
                <a:lnTo>
                  <a:pt x="20147" y="9904"/>
                </a:lnTo>
                <a:lnTo>
                  <a:pt x="19782" y="9928"/>
                </a:lnTo>
                <a:lnTo>
                  <a:pt x="19418" y="9952"/>
                </a:lnTo>
                <a:lnTo>
                  <a:pt x="19077" y="9928"/>
                </a:lnTo>
                <a:lnTo>
                  <a:pt x="18688" y="9904"/>
                </a:lnTo>
                <a:close/>
                <a:moveTo>
                  <a:pt x="365" y="10123"/>
                </a:moveTo>
                <a:lnTo>
                  <a:pt x="219" y="10147"/>
                </a:lnTo>
                <a:lnTo>
                  <a:pt x="98" y="10171"/>
                </a:lnTo>
                <a:lnTo>
                  <a:pt x="25" y="10220"/>
                </a:lnTo>
                <a:lnTo>
                  <a:pt x="0" y="10269"/>
                </a:lnTo>
                <a:lnTo>
                  <a:pt x="0" y="10317"/>
                </a:lnTo>
                <a:lnTo>
                  <a:pt x="25" y="10366"/>
                </a:lnTo>
                <a:lnTo>
                  <a:pt x="49" y="10415"/>
                </a:lnTo>
                <a:lnTo>
                  <a:pt x="146" y="10512"/>
                </a:lnTo>
                <a:lnTo>
                  <a:pt x="268" y="10561"/>
                </a:lnTo>
                <a:lnTo>
                  <a:pt x="414" y="10585"/>
                </a:lnTo>
                <a:lnTo>
                  <a:pt x="730" y="10609"/>
                </a:lnTo>
                <a:lnTo>
                  <a:pt x="974" y="10609"/>
                </a:lnTo>
                <a:lnTo>
                  <a:pt x="1923" y="10634"/>
                </a:lnTo>
                <a:lnTo>
                  <a:pt x="2847" y="10634"/>
                </a:lnTo>
                <a:lnTo>
                  <a:pt x="2945" y="10609"/>
                </a:lnTo>
                <a:lnTo>
                  <a:pt x="3018" y="10561"/>
                </a:lnTo>
                <a:lnTo>
                  <a:pt x="3066" y="10488"/>
                </a:lnTo>
                <a:lnTo>
                  <a:pt x="3066" y="10390"/>
                </a:lnTo>
                <a:lnTo>
                  <a:pt x="3066" y="10317"/>
                </a:lnTo>
                <a:lnTo>
                  <a:pt x="3018" y="10244"/>
                </a:lnTo>
                <a:lnTo>
                  <a:pt x="2945" y="10196"/>
                </a:lnTo>
                <a:lnTo>
                  <a:pt x="2847" y="10171"/>
                </a:lnTo>
                <a:lnTo>
                  <a:pt x="1850" y="10171"/>
                </a:lnTo>
                <a:lnTo>
                  <a:pt x="852" y="10147"/>
                </a:lnTo>
                <a:lnTo>
                  <a:pt x="657" y="10123"/>
                </a:lnTo>
                <a:close/>
                <a:moveTo>
                  <a:pt x="2677" y="11777"/>
                </a:moveTo>
                <a:lnTo>
                  <a:pt x="2409" y="11826"/>
                </a:lnTo>
                <a:lnTo>
                  <a:pt x="2288" y="11875"/>
                </a:lnTo>
                <a:lnTo>
                  <a:pt x="2166" y="11923"/>
                </a:lnTo>
                <a:lnTo>
                  <a:pt x="2069" y="11996"/>
                </a:lnTo>
                <a:lnTo>
                  <a:pt x="2020" y="12094"/>
                </a:lnTo>
                <a:lnTo>
                  <a:pt x="2020" y="12167"/>
                </a:lnTo>
                <a:lnTo>
                  <a:pt x="2069" y="12215"/>
                </a:lnTo>
                <a:lnTo>
                  <a:pt x="2190" y="12240"/>
                </a:lnTo>
                <a:lnTo>
                  <a:pt x="2312" y="12240"/>
                </a:lnTo>
                <a:lnTo>
                  <a:pt x="2580" y="12191"/>
                </a:lnTo>
                <a:lnTo>
                  <a:pt x="2872" y="12191"/>
                </a:lnTo>
                <a:lnTo>
                  <a:pt x="2993" y="12167"/>
                </a:lnTo>
                <a:lnTo>
                  <a:pt x="3066" y="12142"/>
                </a:lnTo>
                <a:lnTo>
                  <a:pt x="3115" y="12069"/>
                </a:lnTo>
                <a:lnTo>
                  <a:pt x="3139" y="12045"/>
                </a:lnTo>
                <a:lnTo>
                  <a:pt x="3139" y="11996"/>
                </a:lnTo>
                <a:lnTo>
                  <a:pt x="3115" y="11923"/>
                </a:lnTo>
                <a:lnTo>
                  <a:pt x="3091" y="11875"/>
                </a:lnTo>
                <a:lnTo>
                  <a:pt x="3066" y="11850"/>
                </a:lnTo>
                <a:lnTo>
                  <a:pt x="3018" y="11802"/>
                </a:lnTo>
                <a:lnTo>
                  <a:pt x="2920" y="11777"/>
                </a:lnTo>
                <a:close/>
                <a:moveTo>
                  <a:pt x="18006" y="11923"/>
                </a:moveTo>
                <a:lnTo>
                  <a:pt x="17860" y="11948"/>
                </a:lnTo>
                <a:lnTo>
                  <a:pt x="17812" y="11972"/>
                </a:lnTo>
                <a:lnTo>
                  <a:pt x="17763" y="11996"/>
                </a:lnTo>
                <a:lnTo>
                  <a:pt x="17763" y="12045"/>
                </a:lnTo>
                <a:lnTo>
                  <a:pt x="17763" y="12094"/>
                </a:lnTo>
                <a:lnTo>
                  <a:pt x="17787" y="12118"/>
                </a:lnTo>
                <a:lnTo>
                  <a:pt x="17860" y="12167"/>
                </a:lnTo>
                <a:lnTo>
                  <a:pt x="17933" y="12215"/>
                </a:lnTo>
                <a:lnTo>
                  <a:pt x="18006" y="12240"/>
                </a:lnTo>
                <a:lnTo>
                  <a:pt x="18152" y="12264"/>
                </a:lnTo>
                <a:lnTo>
                  <a:pt x="18444" y="12337"/>
                </a:lnTo>
                <a:lnTo>
                  <a:pt x="18761" y="12386"/>
                </a:lnTo>
                <a:lnTo>
                  <a:pt x="18834" y="12386"/>
                </a:lnTo>
                <a:lnTo>
                  <a:pt x="18882" y="12337"/>
                </a:lnTo>
                <a:lnTo>
                  <a:pt x="18931" y="12288"/>
                </a:lnTo>
                <a:lnTo>
                  <a:pt x="18955" y="12215"/>
                </a:lnTo>
                <a:lnTo>
                  <a:pt x="18931" y="12142"/>
                </a:lnTo>
                <a:lnTo>
                  <a:pt x="18931" y="12069"/>
                </a:lnTo>
                <a:lnTo>
                  <a:pt x="18882" y="12021"/>
                </a:lnTo>
                <a:lnTo>
                  <a:pt x="18809" y="11996"/>
                </a:lnTo>
                <a:lnTo>
                  <a:pt x="18566" y="11948"/>
                </a:lnTo>
                <a:lnTo>
                  <a:pt x="18201" y="11923"/>
                </a:lnTo>
                <a:close/>
                <a:moveTo>
                  <a:pt x="3358" y="13359"/>
                </a:moveTo>
                <a:lnTo>
                  <a:pt x="3261" y="13383"/>
                </a:lnTo>
                <a:lnTo>
                  <a:pt x="2434" y="13870"/>
                </a:lnTo>
                <a:lnTo>
                  <a:pt x="1582" y="14357"/>
                </a:lnTo>
                <a:lnTo>
                  <a:pt x="1241" y="14503"/>
                </a:lnTo>
                <a:lnTo>
                  <a:pt x="1095" y="14576"/>
                </a:lnTo>
                <a:lnTo>
                  <a:pt x="949" y="14697"/>
                </a:lnTo>
                <a:lnTo>
                  <a:pt x="925" y="14770"/>
                </a:lnTo>
                <a:lnTo>
                  <a:pt x="925" y="14843"/>
                </a:lnTo>
                <a:lnTo>
                  <a:pt x="949" y="14892"/>
                </a:lnTo>
                <a:lnTo>
                  <a:pt x="1022" y="14941"/>
                </a:lnTo>
                <a:lnTo>
                  <a:pt x="1120" y="14965"/>
                </a:lnTo>
                <a:lnTo>
                  <a:pt x="1217" y="14965"/>
                </a:lnTo>
                <a:lnTo>
                  <a:pt x="1412" y="14916"/>
                </a:lnTo>
                <a:lnTo>
                  <a:pt x="1606" y="14843"/>
                </a:lnTo>
                <a:lnTo>
                  <a:pt x="1801" y="14746"/>
                </a:lnTo>
                <a:lnTo>
                  <a:pt x="2239" y="14551"/>
                </a:lnTo>
                <a:lnTo>
                  <a:pt x="2677" y="14308"/>
                </a:lnTo>
                <a:lnTo>
                  <a:pt x="3504" y="13797"/>
                </a:lnTo>
                <a:lnTo>
                  <a:pt x="3577" y="13724"/>
                </a:lnTo>
                <a:lnTo>
                  <a:pt x="3626" y="13651"/>
                </a:lnTo>
                <a:lnTo>
                  <a:pt x="3626" y="13554"/>
                </a:lnTo>
                <a:lnTo>
                  <a:pt x="3577" y="13481"/>
                </a:lnTo>
                <a:lnTo>
                  <a:pt x="3529" y="13408"/>
                </a:lnTo>
                <a:lnTo>
                  <a:pt x="3456" y="13359"/>
                </a:lnTo>
                <a:close/>
                <a:moveTo>
                  <a:pt x="17325" y="13383"/>
                </a:moveTo>
                <a:lnTo>
                  <a:pt x="17179" y="13408"/>
                </a:lnTo>
                <a:lnTo>
                  <a:pt x="17130" y="13408"/>
                </a:lnTo>
                <a:lnTo>
                  <a:pt x="17130" y="13432"/>
                </a:lnTo>
                <a:lnTo>
                  <a:pt x="17130" y="13505"/>
                </a:lnTo>
                <a:lnTo>
                  <a:pt x="17252" y="13627"/>
                </a:lnTo>
                <a:lnTo>
                  <a:pt x="17398" y="13748"/>
                </a:lnTo>
                <a:lnTo>
                  <a:pt x="17690" y="13943"/>
                </a:lnTo>
                <a:lnTo>
                  <a:pt x="18006" y="14113"/>
                </a:lnTo>
                <a:lnTo>
                  <a:pt x="18323" y="14284"/>
                </a:lnTo>
                <a:lnTo>
                  <a:pt x="18907" y="14649"/>
                </a:lnTo>
                <a:lnTo>
                  <a:pt x="19199" y="14819"/>
                </a:lnTo>
                <a:lnTo>
                  <a:pt x="19515" y="14941"/>
                </a:lnTo>
                <a:lnTo>
                  <a:pt x="19612" y="14965"/>
                </a:lnTo>
                <a:lnTo>
                  <a:pt x="19709" y="14941"/>
                </a:lnTo>
                <a:lnTo>
                  <a:pt x="19758" y="14868"/>
                </a:lnTo>
                <a:lnTo>
                  <a:pt x="19807" y="14795"/>
                </a:lnTo>
                <a:lnTo>
                  <a:pt x="19807" y="14697"/>
                </a:lnTo>
                <a:lnTo>
                  <a:pt x="19782" y="14600"/>
                </a:lnTo>
                <a:lnTo>
                  <a:pt x="19734" y="14527"/>
                </a:lnTo>
                <a:lnTo>
                  <a:pt x="19636" y="14454"/>
                </a:lnTo>
                <a:lnTo>
                  <a:pt x="19272" y="14308"/>
                </a:lnTo>
                <a:lnTo>
                  <a:pt x="18931" y="14113"/>
                </a:lnTo>
                <a:lnTo>
                  <a:pt x="18590" y="13919"/>
                </a:lnTo>
                <a:lnTo>
                  <a:pt x="18250" y="13724"/>
                </a:lnTo>
                <a:lnTo>
                  <a:pt x="17982" y="13602"/>
                </a:lnTo>
                <a:lnTo>
                  <a:pt x="17739" y="13481"/>
                </a:lnTo>
                <a:lnTo>
                  <a:pt x="17593" y="13432"/>
                </a:lnTo>
                <a:lnTo>
                  <a:pt x="17447" y="13408"/>
                </a:lnTo>
                <a:lnTo>
                  <a:pt x="17325" y="13383"/>
                </a:lnTo>
                <a:close/>
                <a:moveTo>
                  <a:pt x="4234" y="14892"/>
                </a:moveTo>
                <a:lnTo>
                  <a:pt x="4161" y="14916"/>
                </a:lnTo>
                <a:lnTo>
                  <a:pt x="4088" y="14941"/>
                </a:lnTo>
                <a:lnTo>
                  <a:pt x="3942" y="15087"/>
                </a:lnTo>
                <a:lnTo>
                  <a:pt x="3820" y="15257"/>
                </a:lnTo>
                <a:lnTo>
                  <a:pt x="3723" y="15330"/>
                </a:lnTo>
                <a:lnTo>
                  <a:pt x="3650" y="15379"/>
                </a:lnTo>
                <a:lnTo>
                  <a:pt x="3650" y="15403"/>
                </a:lnTo>
                <a:lnTo>
                  <a:pt x="3601" y="15427"/>
                </a:lnTo>
                <a:lnTo>
                  <a:pt x="3577" y="15476"/>
                </a:lnTo>
                <a:lnTo>
                  <a:pt x="3553" y="15525"/>
                </a:lnTo>
                <a:lnTo>
                  <a:pt x="3553" y="15573"/>
                </a:lnTo>
                <a:lnTo>
                  <a:pt x="3577" y="15646"/>
                </a:lnTo>
                <a:lnTo>
                  <a:pt x="3626" y="15695"/>
                </a:lnTo>
                <a:lnTo>
                  <a:pt x="3699" y="15744"/>
                </a:lnTo>
                <a:lnTo>
                  <a:pt x="3772" y="15744"/>
                </a:lnTo>
                <a:lnTo>
                  <a:pt x="3845" y="15719"/>
                </a:lnTo>
                <a:lnTo>
                  <a:pt x="3991" y="15646"/>
                </a:lnTo>
                <a:lnTo>
                  <a:pt x="4088" y="15549"/>
                </a:lnTo>
                <a:lnTo>
                  <a:pt x="4258" y="15403"/>
                </a:lnTo>
                <a:lnTo>
                  <a:pt x="4429" y="15208"/>
                </a:lnTo>
                <a:lnTo>
                  <a:pt x="4453" y="15135"/>
                </a:lnTo>
                <a:lnTo>
                  <a:pt x="4453" y="15087"/>
                </a:lnTo>
                <a:lnTo>
                  <a:pt x="4429" y="15014"/>
                </a:lnTo>
                <a:lnTo>
                  <a:pt x="4380" y="14941"/>
                </a:lnTo>
                <a:lnTo>
                  <a:pt x="4307" y="14892"/>
                </a:lnTo>
                <a:close/>
                <a:moveTo>
                  <a:pt x="16376" y="14843"/>
                </a:moveTo>
                <a:lnTo>
                  <a:pt x="16303" y="14892"/>
                </a:lnTo>
                <a:lnTo>
                  <a:pt x="16279" y="14965"/>
                </a:lnTo>
                <a:lnTo>
                  <a:pt x="16303" y="15038"/>
                </a:lnTo>
                <a:lnTo>
                  <a:pt x="16400" y="15233"/>
                </a:lnTo>
                <a:lnTo>
                  <a:pt x="16522" y="15403"/>
                </a:lnTo>
                <a:lnTo>
                  <a:pt x="16668" y="15598"/>
                </a:lnTo>
                <a:lnTo>
                  <a:pt x="16765" y="15671"/>
                </a:lnTo>
                <a:lnTo>
                  <a:pt x="16863" y="15744"/>
                </a:lnTo>
                <a:lnTo>
                  <a:pt x="16936" y="15768"/>
                </a:lnTo>
                <a:lnTo>
                  <a:pt x="17009" y="15768"/>
                </a:lnTo>
                <a:lnTo>
                  <a:pt x="17082" y="15719"/>
                </a:lnTo>
                <a:lnTo>
                  <a:pt x="17130" y="15671"/>
                </a:lnTo>
                <a:lnTo>
                  <a:pt x="17155" y="15598"/>
                </a:lnTo>
                <a:lnTo>
                  <a:pt x="17155" y="15525"/>
                </a:lnTo>
                <a:lnTo>
                  <a:pt x="17130" y="15476"/>
                </a:lnTo>
                <a:lnTo>
                  <a:pt x="17057" y="15403"/>
                </a:lnTo>
                <a:lnTo>
                  <a:pt x="16911" y="15281"/>
                </a:lnTo>
                <a:lnTo>
                  <a:pt x="16790" y="15135"/>
                </a:lnTo>
                <a:lnTo>
                  <a:pt x="16644" y="14965"/>
                </a:lnTo>
                <a:lnTo>
                  <a:pt x="16546" y="14892"/>
                </a:lnTo>
                <a:lnTo>
                  <a:pt x="16449" y="14843"/>
                </a:lnTo>
                <a:close/>
                <a:moveTo>
                  <a:pt x="11169" y="3577"/>
                </a:moveTo>
                <a:lnTo>
                  <a:pt x="11582" y="3650"/>
                </a:lnTo>
                <a:lnTo>
                  <a:pt x="11996" y="3748"/>
                </a:lnTo>
                <a:lnTo>
                  <a:pt x="12410" y="3894"/>
                </a:lnTo>
                <a:lnTo>
                  <a:pt x="12799" y="4064"/>
                </a:lnTo>
                <a:lnTo>
                  <a:pt x="13188" y="4259"/>
                </a:lnTo>
                <a:lnTo>
                  <a:pt x="13578" y="4453"/>
                </a:lnTo>
                <a:lnTo>
                  <a:pt x="13943" y="4672"/>
                </a:lnTo>
                <a:lnTo>
                  <a:pt x="14235" y="4891"/>
                </a:lnTo>
                <a:lnTo>
                  <a:pt x="14502" y="5110"/>
                </a:lnTo>
                <a:lnTo>
                  <a:pt x="14770" y="5329"/>
                </a:lnTo>
                <a:lnTo>
                  <a:pt x="15038" y="5573"/>
                </a:lnTo>
                <a:lnTo>
                  <a:pt x="14989" y="5621"/>
                </a:lnTo>
                <a:lnTo>
                  <a:pt x="14916" y="5694"/>
                </a:lnTo>
                <a:lnTo>
                  <a:pt x="14916" y="5767"/>
                </a:lnTo>
                <a:lnTo>
                  <a:pt x="14892" y="5792"/>
                </a:lnTo>
                <a:lnTo>
                  <a:pt x="14892" y="5840"/>
                </a:lnTo>
                <a:lnTo>
                  <a:pt x="14940" y="5840"/>
                </a:lnTo>
                <a:lnTo>
                  <a:pt x="14989" y="5865"/>
                </a:lnTo>
                <a:lnTo>
                  <a:pt x="15086" y="5865"/>
                </a:lnTo>
                <a:lnTo>
                  <a:pt x="15159" y="5816"/>
                </a:lnTo>
                <a:lnTo>
                  <a:pt x="15232" y="5767"/>
                </a:lnTo>
                <a:lnTo>
                  <a:pt x="15354" y="5913"/>
                </a:lnTo>
                <a:lnTo>
                  <a:pt x="15257" y="5986"/>
                </a:lnTo>
                <a:lnTo>
                  <a:pt x="15208" y="6059"/>
                </a:lnTo>
                <a:lnTo>
                  <a:pt x="15159" y="6132"/>
                </a:lnTo>
                <a:lnTo>
                  <a:pt x="15184" y="6205"/>
                </a:lnTo>
                <a:lnTo>
                  <a:pt x="15208" y="6254"/>
                </a:lnTo>
                <a:lnTo>
                  <a:pt x="15330" y="6254"/>
                </a:lnTo>
                <a:lnTo>
                  <a:pt x="15427" y="6181"/>
                </a:lnTo>
                <a:lnTo>
                  <a:pt x="15524" y="6132"/>
                </a:lnTo>
                <a:lnTo>
                  <a:pt x="15719" y="6376"/>
                </a:lnTo>
                <a:lnTo>
                  <a:pt x="15695" y="6424"/>
                </a:lnTo>
                <a:lnTo>
                  <a:pt x="15573" y="6546"/>
                </a:lnTo>
                <a:lnTo>
                  <a:pt x="15549" y="6619"/>
                </a:lnTo>
                <a:lnTo>
                  <a:pt x="15524" y="6716"/>
                </a:lnTo>
                <a:lnTo>
                  <a:pt x="15549" y="6765"/>
                </a:lnTo>
                <a:lnTo>
                  <a:pt x="15597" y="6789"/>
                </a:lnTo>
                <a:lnTo>
                  <a:pt x="15768" y="6789"/>
                </a:lnTo>
                <a:lnTo>
                  <a:pt x="15865" y="6741"/>
                </a:lnTo>
                <a:lnTo>
                  <a:pt x="15914" y="6692"/>
                </a:lnTo>
                <a:lnTo>
                  <a:pt x="16060" y="6911"/>
                </a:lnTo>
                <a:lnTo>
                  <a:pt x="15962" y="7008"/>
                </a:lnTo>
                <a:lnTo>
                  <a:pt x="15889" y="7081"/>
                </a:lnTo>
                <a:lnTo>
                  <a:pt x="15841" y="7130"/>
                </a:lnTo>
                <a:lnTo>
                  <a:pt x="15841" y="7203"/>
                </a:lnTo>
                <a:lnTo>
                  <a:pt x="15865" y="7300"/>
                </a:lnTo>
                <a:lnTo>
                  <a:pt x="15914" y="7325"/>
                </a:lnTo>
                <a:lnTo>
                  <a:pt x="15962" y="7349"/>
                </a:lnTo>
                <a:lnTo>
                  <a:pt x="16060" y="7325"/>
                </a:lnTo>
                <a:lnTo>
                  <a:pt x="16157" y="7300"/>
                </a:lnTo>
                <a:lnTo>
                  <a:pt x="16254" y="7227"/>
                </a:lnTo>
                <a:lnTo>
                  <a:pt x="16400" y="7495"/>
                </a:lnTo>
                <a:lnTo>
                  <a:pt x="16327" y="7519"/>
                </a:lnTo>
                <a:lnTo>
                  <a:pt x="16254" y="7544"/>
                </a:lnTo>
                <a:lnTo>
                  <a:pt x="16157" y="7617"/>
                </a:lnTo>
                <a:lnTo>
                  <a:pt x="16060" y="7714"/>
                </a:lnTo>
                <a:lnTo>
                  <a:pt x="15987" y="7811"/>
                </a:lnTo>
                <a:lnTo>
                  <a:pt x="15938" y="7909"/>
                </a:lnTo>
                <a:lnTo>
                  <a:pt x="15938" y="7982"/>
                </a:lnTo>
                <a:lnTo>
                  <a:pt x="15962" y="8030"/>
                </a:lnTo>
                <a:lnTo>
                  <a:pt x="15987" y="8079"/>
                </a:lnTo>
                <a:lnTo>
                  <a:pt x="16060" y="8103"/>
                </a:lnTo>
                <a:lnTo>
                  <a:pt x="16108" y="8079"/>
                </a:lnTo>
                <a:lnTo>
                  <a:pt x="16181" y="8030"/>
                </a:lnTo>
                <a:lnTo>
                  <a:pt x="16303" y="7933"/>
                </a:lnTo>
                <a:lnTo>
                  <a:pt x="16449" y="7836"/>
                </a:lnTo>
                <a:lnTo>
                  <a:pt x="16522" y="7763"/>
                </a:lnTo>
                <a:lnTo>
                  <a:pt x="16692" y="8176"/>
                </a:lnTo>
                <a:lnTo>
                  <a:pt x="16619" y="8201"/>
                </a:lnTo>
                <a:lnTo>
                  <a:pt x="16571" y="8225"/>
                </a:lnTo>
                <a:lnTo>
                  <a:pt x="16473" y="8347"/>
                </a:lnTo>
                <a:lnTo>
                  <a:pt x="16254" y="8541"/>
                </a:lnTo>
                <a:lnTo>
                  <a:pt x="16181" y="8614"/>
                </a:lnTo>
                <a:lnTo>
                  <a:pt x="16108" y="8712"/>
                </a:lnTo>
                <a:lnTo>
                  <a:pt x="16084" y="8760"/>
                </a:lnTo>
                <a:lnTo>
                  <a:pt x="16060" y="8809"/>
                </a:lnTo>
                <a:lnTo>
                  <a:pt x="16060" y="8858"/>
                </a:lnTo>
                <a:lnTo>
                  <a:pt x="16108" y="8906"/>
                </a:lnTo>
                <a:lnTo>
                  <a:pt x="16157" y="8930"/>
                </a:lnTo>
                <a:lnTo>
                  <a:pt x="16206" y="8930"/>
                </a:lnTo>
                <a:lnTo>
                  <a:pt x="16327" y="8882"/>
                </a:lnTo>
                <a:lnTo>
                  <a:pt x="16425" y="8809"/>
                </a:lnTo>
                <a:lnTo>
                  <a:pt x="16522" y="8736"/>
                </a:lnTo>
                <a:lnTo>
                  <a:pt x="16668" y="8614"/>
                </a:lnTo>
                <a:lnTo>
                  <a:pt x="16790" y="8468"/>
                </a:lnTo>
                <a:lnTo>
                  <a:pt x="16887" y="8882"/>
                </a:lnTo>
                <a:lnTo>
                  <a:pt x="16790" y="8930"/>
                </a:lnTo>
                <a:lnTo>
                  <a:pt x="16692" y="8979"/>
                </a:lnTo>
                <a:lnTo>
                  <a:pt x="16498" y="9125"/>
                </a:lnTo>
                <a:lnTo>
                  <a:pt x="16230" y="9271"/>
                </a:lnTo>
                <a:lnTo>
                  <a:pt x="16108" y="9368"/>
                </a:lnTo>
                <a:lnTo>
                  <a:pt x="16011" y="9441"/>
                </a:lnTo>
                <a:lnTo>
                  <a:pt x="16011" y="9490"/>
                </a:lnTo>
                <a:lnTo>
                  <a:pt x="16035" y="9514"/>
                </a:lnTo>
                <a:lnTo>
                  <a:pt x="16181" y="9539"/>
                </a:lnTo>
                <a:lnTo>
                  <a:pt x="16327" y="9514"/>
                </a:lnTo>
                <a:lnTo>
                  <a:pt x="16619" y="9441"/>
                </a:lnTo>
                <a:lnTo>
                  <a:pt x="16790" y="9368"/>
                </a:lnTo>
                <a:lnTo>
                  <a:pt x="16960" y="9271"/>
                </a:lnTo>
                <a:lnTo>
                  <a:pt x="17009" y="9660"/>
                </a:lnTo>
                <a:lnTo>
                  <a:pt x="16522" y="9855"/>
                </a:lnTo>
                <a:lnTo>
                  <a:pt x="16254" y="9977"/>
                </a:lnTo>
                <a:lnTo>
                  <a:pt x="16108" y="10050"/>
                </a:lnTo>
                <a:lnTo>
                  <a:pt x="15987" y="10123"/>
                </a:lnTo>
                <a:lnTo>
                  <a:pt x="15962" y="10171"/>
                </a:lnTo>
                <a:lnTo>
                  <a:pt x="15962" y="10196"/>
                </a:lnTo>
                <a:lnTo>
                  <a:pt x="15987" y="10220"/>
                </a:lnTo>
                <a:lnTo>
                  <a:pt x="16011" y="10244"/>
                </a:lnTo>
                <a:lnTo>
                  <a:pt x="16279" y="10269"/>
                </a:lnTo>
                <a:lnTo>
                  <a:pt x="16522" y="10220"/>
                </a:lnTo>
                <a:lnTo>
                  <a:pt x="16765" y="10147"/>
                </a:lnTo>
                <a:lnTo>
                  <a:pt x="17033" y="10074"/>
                </a:lnTo>
                <a:lnTo>
                  <a:pt x="17009" y="10585"/>
                </a:lnTo>
                <a:lnTo>
                  <a:pt x="16765" y="10585"/>
                </a:lnTo>
                <a:lnTo>
                  <a:pt x="16546" y="10634"/>
                </a:lnTo>
                <a:lnTo>
                  <a:pt x="16108" y="10707"/>
                </a:lnTo>
                <a:lnTo>
                  <a:pt x="15914" y="10780"/>
                </a:lnTo>
                <a:lnTo>
                  <a:pt x="15719" y="10853"/>
                </a:lnTo>
                <a:lnTo>
                  <a:pt x="15695" y="10877"/>
                </a:lnTo>
                <a:lnTo>
                  <a:pt x="15719" y="10901"/>
                </a:lnTo>
                <a:lnTo>
                  <a:pt x="15889" y="10950"/>
                </a:lnTo>
                <a:lnTo>
                  <a:pt x="16060" y="10974"/>
                </a:lnTo>
                <a:lnTo>
                  <a:pt x="16425" y="10950"/>
                </a:lnTo>
                <a:lnTo>
                  <a:pt x="16814" y="10926"/>
                </a:lnTo>
                <a:lnTo>
                  <a:pt x="16984" y="10926"/>
                </a:lnTo>
                <a:lnTo>
                  <a:pt x="16887" y="11412"/>
                </a:lnTo>
                <a:lnTo>
                  <a:pt x="16765" y="11412"/>
                </a:lnTo>
                <a:lnTo>
                  <a:pt x="16619" y="11437"/>
                </a:lnTo>
                <a:lnTo>
                  <a:pt x="16352" y="11485"/>
                </a:lnTo>
                <a:lnTo>
                  <a:pt x="16035" y="11558"/>
                </a:lnTo>
                <a:lnTo>
                  <a:pt x="15889" y="11583"/>
                </a:lnTo>
                <a:lnTo>
                  <a:pt x="15719" y="11607"/>
                </a:lnTo>
                <a:lnTo>
                  <a:pt x="15695" y="11607"/>
                </a:lnTo>
                <a:lnTo>
                  <a:pt x="15670" y="11631"/>
                </a:lnTo>
                <a:lnTo>
                  <a:pt x="15670" y="11656"/>
                </a:lnTo>
                <a:lnTo>
                  <a:pt x="15695" y="11680"/>
                </a:lnTo>
                <a:lnTo>
                  <a:pt x="15962" y="11777"/>
                </a:lnTo>
                <a:lnTo>
                  <a:pt x="16108" y="11826"/>
                </a:lnTo>
                <a:lnTo>
                  <a:pt x="16254" y="11850"/>
                </a:lnTo>
                <a:lnTo>
                  <a:pt x="16522" y="11826"/>
                </a:lnTo>
                <a:lnTo>
                  <a:pt x="16814" y="11802"/>
                </a:lnTo>
                <a:lnTo>
                  <a:pt x="16668" y="12264"/>
                </a:lnTo>
                <a:lnTo>
                  <a:pt x="16498" y="12215"/>
                </a:lnTo>
                <a:lnTo>
                  <a:pt x="16303" y="12191"/>
                </a:lnTo>
                <a:lnTo>
                  <a:pt x="16108" y="12142"/>
                </a:lnTo>
                <a:lnTo>
                  <a:pt x="15914" y="12094"/>
                </a:lnTo>
                <a:lnTo>
                  <a:pt x="15695" y="12094"/>
                </a:lnTo>
                <a:lnTo>
                  <a:pt x="15476" y="12118"/>
                </a:lnTo>
                <a:lnTo>
                  <a:pt x="15451" y="12142"/>
                </a:lnTo>
                <a:lnTo>
                  <a:pt x="15451" y="12167"/>
                </a:lnTo>
                <a:lnTo>
                  <a:pt x="15476" y="12191"/>
                </a:lnTo>
                <a:lnTo>
                  <a:pt x="15646" y="12288"/>
                </a:lnTo>
                <a:lnTo>
                  <a:pt x="15816" y="12386"/>
                </a:lnTo>
                <a:lnTo>
                  <a:pt x="16230" y="12532"/>
                </a:lnTo>
                <a:lnTo>
                  <a:pt x="16546" y="12629"/>
                </a:lnTo>
                <a:lnTo>
                  <a:pt x="16376" y="13018"/>
                </a:lnTo>
                <a:lnTo>
                  <a:pt x="16060" y="12970"/>
                </a:lnTo>
                <a:lnTo>
                  <a:pt x="15743" y="12872"/>
                </a:lnTo>
                <a:lnTo>
                  <a:pt x="15573" y="12824"/>
                </a:lnTo>
                <a:lnTo>
                  <a:pt x="15476" y="12824"/>
                </a:lnTo>
                <a:lnTo>
                  <a:pt x="15451" y="12848"/>
                </a:lnTo>
                <a:lnTo>
                  <a:pt x="15427" y="12897"/>
                </a:lnTo>
                <a:lnTo>
                  <a:pt x="15427" y="12945"/>
                </a:lnTo>
                <a:lnTo>
                  <a:pt x="15451" y="12994"/>
                </a:lnTo>
                <a:lnTo>
                  <a:pt x="15524" y="13091"/>
                </a:lnTo>
                <a:lnTo>
                  <a:pt x="15743" y="13237"/>
                </a:lnTo>
                <a:lnTo>
                  <a:pt x="15938" y="13335"/>
                </a:lnTo>
                <a:lnTo>
                  <a:pt x="16181" y="13408"/>
                </a:lnTo>
                <a:lnTo>
                  <a:pt x="15914" y="13821"/>
                </a:lnTo>
                <a:lnTo>
                  <a:pt x="15865" y="13894"/>
                </a:lnTo>
                <a:lnTo>
                  <a:pt x="15841" y="13870"/>
                </a:lnTo>
                <a:lnTo>
                  <a:pt x="15719" y="13797"/>
                </a:lnTo>
                <a:lnTo>
                  <a:pt x="15597" y="13700"/>
                </a:lnTo>
                <a:lnTo>
                  <a:pt x="15330" y="13578"/>
                </a:lnTo>
                <a:lnTo>
                  <a:pt x="15013" y="13505"/>
                </a:lnTo>
                <a:lnTo>
                  <a:pt x="14721" y="13505"/>
                </a:lnTo>
                <a:lnTo>
                  <a:pt x="14697" y="13529"/>
                </a:lnTo>
                <a:lnTo>
                  <a:pt x="14673" y="13578"/>
                </a:lnTo>
                <a:lnTo>
                  <a:pt x="14697" y="13602"/>
                </a:lnTo>
                <a:lnTo>
                  <a:pt x="14794" y="13651"/>
                </a:lnTo>
                <a:lnTo>
                  <a:pt x="14892" y="13724"/>
                </a:lnTo>
                <a:lnTo>
                  <a:pt x="15111" y="13821"/>
                </a:lnTo>
                <a:lnTo>
                  <a:pt x="15378" y="13967"/>
                </a:lnTo>
                <a:lnTo>
                  <a:pt x="15622" y="14138"/>
                </a:lnTo>
                <a:lnTo>
                  <a:pt x="15670" y="14162"/>
                </a:lnTo>
                <a:lnTo>
                  <a:pt x="15451" y="14405"/>
                </a:lnTo>
                <a:lnTo>
                  <a:pt x="15330" y="14357"/>
                </a:lnTo>
                <a:lnTo>
                  <a:pt x="15208" y="14332"/>
                </a:lnTo>
                <a:lnTo>
                  <a:pt x="15086" y="14332"/>
                </a:lnTo>
                <a:lnTo>
                  <a:pt x="14989" y="14308"/>
                </a:lnTo>
                <a:lnTo>
                  <a:pt x="14794" y="14259"/>
                </a:lnTo>
                <a:lnTo>
                  <a:pt x="14624" y="14186"/>
                </a:lnTo>
                <a:lnTo>
                  <a:pt x="14454" y="14089"/>
                </a:lnTo>
                <a:lnTo>
                  <a:pt x="14308" y="14016"/>
                </a:lnTo>
                <a:lnTo>
                  <a:pt x="14137" y="14016"/>
                </a:lnTo>
                <a:lnTo>
                  <a:pt x="14089" y="14040"/>
                </a:lnTo>
                <a:lnTo>
                  <a:pt x="14064" y="14089"/>
                </a:lnTo>
                <a:lnTo>
                  <a:pt x="14089" y="14162"/>
                </a:lnTo>
                <a:lnTo>
                  <a:pt x="14162" y="14259"/>
                </a:lnTo>
                <a:lnTo>
                  <a:pt x="14308" y="14405"/>
                </a:lnTo>
                <a:lnTo>
                  <a:pt x="14478" y="14527"/>
                </a:lnTo>
                <a:lnTo>
                  <a:pt x="14648" y="14600"/>
                </a:lnTo>
                <a:lnTo>
                  <a:pt x="14843" y="14697"/>
                </a:lnTo>
                <a:lnTo>
                  <a:pt x="14965" y="14746"/>
                </a:lnTo>
                <a:lnTo>
                  <a:pt x="15086" y="14770"/>
                </a:lnTo>
                <a:lnTo>
                  <a:pt x="14819" y="14989"/>
                </a:lnTo>
                <a:lnTo>
                  <a:pt x="14527" y="15208"/>
                </a:lnTo>
                <a:lnTo>
                  <a:pt x="14454" y="15208"/>
                </a:lnTo>
                <a:lnTo>
                  <a:pt x="14332" y="15184"/>
                </a:lnTo>
                <a:lnTo>
                  <a:pt x="14235" y="15111"/>
                </a:lnTo>
                <a:lnTo>
                  <a:pt x="14064" y="14965"/>
                </a:lnTo>
                <a:lnTo>
                  <a:pt x="13918" y="14843"/>
                </a:lnTo>
                <a:lnTo>
                  <a:pt x="13748" y="14722"/>
                </a:lnTo>
                <a:lnTo>
                  <a:pt x="13651" y="14673"/>
                </a:lnTo>
                <a:lnTo>
                  <a:pt x="13578" y="14624"/>
                </a:lnTo>
                <a:lnTo>
                  <a:pt x="13383" y="14624"/>
                </a:lnTo>
                <a:lnTo>
                  <a:pt x="13359" y="14649"/>
                </a:lnTo>
                <a:lnTo>
                  <a:pt x="13359" y="14697"/>
                </a:lnTo>
                <a:lnTo>
                  <a:pt x="13456" y="14868"/>
                </a:lnTo>
                <a:lnTo>
                  <a:pt x="13602" y="15014"/>
                </a:lnTo>
                <a:lnTo>
                  <a:pt x="13894" y="15306"/>
                </a:lnTo>
                <a:lnTo>
                  <a:pt x="13991" y="15403"/>
                </a:lnTo>
                <a:lnTo>
                  <a:pt x="14113" y="15476"/>
                </a:lnTo>
                <a:lnTo>
                  <a:pt x="13748" y="15671"/>
                </a:lnTo>
                <a:lnTo>
                  <a:pt x="13553" y="15598"/>
                </a:lnTo>
                <a:lnTo>
                  <a:pt x="13456" y="15549"/>
                </a:lnTo>
                <a:lnTo>
                  <a:pt x="13359" y="15476"/>
                </a:lnTo>
                <a:lnTo>
                  <a:pt x="13164" y="15306"/>
                </a:lnTo>
                <a:lnTo>
                  <a:pt x="12872" y="15062"/>
                </a:lnTo>
                <a:lnTo>
                  <a:pt x="12726" y="14941"/>
                </a:lnTo>
                <a:lnTo>
                  <a:pt x="12556" y="14843"/>
                </a:lnTo>
                <a:lnTo>
                  <a:pt x="12507" y="14868"/>
                </a:lnTo>
                <a:lnTo>
                  <a:pt x="12483" y="14916"/>
                </a:lnTo>
                <a:lnTo>
                  <a:pt x="12580" y="15135"/>
                </a:lnTo>
                <a:lnTo>
                  <a:pt x="12726" y="15330"/>
                </a:lnTo>
                <a:lnTo>
                  <a:pt x="12896" y="15525"/>
                </a:lnTo>
                <a:lnTo>
                  <a:pt x="13067" y="15695"/>
                </a:lnTo>
                <a:lnTo>
                  <a:pt x="13310" y="15865"/>
                </a:lnTo>
                <a:lnTo>
                  <a:pt x="12702" y="16084"/>
                </a:lnTo>
                <a:lnTo>
                  <a:pt x="12239" y="15719"/>
                </a:lnTo>
                <a:lnTo>
                  <a:pt x="11972" y="15476"/>
                </a:lnTo>
                <a:lnTo>
                  <a:pt x="11826" y="15354"/>
                </a:lnTo>
                <a:lnTo>
                  <a:pt x="11655" y="15257"/>
                </a:lnTo>
                <a:lnTo>
                  <a:pt x="11631" y="15257"/>
                </a:lnTo>
                <a:lnTo>
                  <a:pt x="11607" y="15281"/>
                </a:lnTo>
                <a:lnTo>
                  <a:pt x="11607" y="15354"/>
                </a:lnTo>
                <a:lnTo>
                  <a:pt x="11631" y="15427"/>
                </a:lnTo>
                <a:lnTo>
                  <a:pt x="11704" y="15573"/>
                </a:lnTo>
                <a:lnTo>
                  <a:pt x="11801" y="15719"/>
                </a:lnTo>
                <a:lnTo>
                  <a:pt x="11899" y="15841"/>
                </a:lnTo>
                <a:lnTo>
                  <a:pt x="12093" y="16036"/>
                </a:lnTo>
                <a:lnTo>
                  <a:pt x="12312" y="16206"/>
                </a:lnTo>
                <a:lnTo>
                  <a:pt x="11826" y="16303"/>
                </a:lnTo>
                <a:lnTo>
                  <a:pt x="11801" y="16303"/>
                </a:lnTo>
                <a:lnTo>
                  <a:pt x="11558" y="16036"/>
                </a:lnTo>
                <a:lnTo>
                  <a:pt x="11291" y="15768"/>
                </a:lnTo>
                <a:lnTo>
                  <a:pt x="11169" y="15671"/>
                </a:lnTo>
                <a:lnTo>
                  <a:pt x="11047" y="15573"/>
                </a:lnTo>
                <a:lnTo>
                  <a:pt x="10901" y="15500"/>
                </a:lnTo>
                <a:lnTo>
                  <a:pt x="10828" y="15476"/>
                </a:lnTo>
                <a:lnTo>
                  <a:pt x="10731" y="15476"/>
                </a:lnTo>
                <a:lnTo>
                  <a:pt x="10731" y="15500"/>
                </a:lnTo>
                <a:lnTo>
                  <a:pt x="10780" y="15646"/>
                </a:lnTo>
                <a:lnTo>
                  <a:pt x="10853" y="15768"/>
                </a:lnTo>
                <a:lnTo>
                  <a:pt x="11072" y="15987"/>
                </a:lnTo>
                <a:lnTo>
                  <a:pt x="11437" y="16376"/>
                </a:lnTo>
                <a:lnTo>
                  <a:pt x="11072" y="16425"/>
                </a:lnTo>
                <a:lnTo>
                  <a:pt x="10682" y="16474"/>
                </a:lnTo>
                <a:lnTo>
                  <a:pt x="10682" y="16401"/>
                </a:lnTo>
                <a:lnTo>
                  <a:pt x="10634" y="16328"/>
                </a:lnTo>
                <a:lnTo>
                  <a:pt x="10463" y="16133"/>
                </a:lnTo>
                <a:lnTo>
                  <a:pt x="10269" y="15938"/>
                </a:lnTo>
                <a:lnTo>
                  <a:pt x="10050" y="15768"/>
                </a:lnTo>
                <a:lnTo>
                  <a:pt x="9831" y="15598"/>
                </a:lnTo>
                <a:lnTo>
                  <a:pt x="9806" y="15598"/>
                </a:lnTo>
                <a:lnTo>
                  <a:pt x="9782" y="15622"/>
                </a:lnTo>
                <a:lnTo>
                  <a:pt x="9806" y="15744"/>
                </a:lnTo>
                <a:lnTo>
                  <a:pt x="9855" y="15865"/>
                </a:lnTo>
                <a:lnTo>
                  <a:pt x="9904" y="15987"/>
                </a:lnTo>
                <a:lnTo>
                  <a:pt x="9977" y="16084"/>
                </a:lnTo>
                <a:lnTo>
                  <a:pt x="10123" y="16303"/>
                </a:lnTo>
                <a:lnTo>
                  <a:pt x="10317" y="16474"/>
                </a:lnTo>
                <a:lnTo>
                  <a:pt x="9685" y="16474"/>
                </a:lnTo>
                <a:lnTo>
                  <a:pt x="9612" y="16352"/>
                </a:lnTo>
                <a:lnTo>
                  <a:pt x="9563" y="16255"/>
                </a:lnTo>
                <a:lnTo>
                  <a:pt x="9393" y="16060"/>
                </a:lnTo>
                <a:lnTo>
                  <a:pt x="9222" y="15817"/>
                </a:lnTo>
                <a:lnTo>
                  <a:pt x="9125" y="15695"/>
                </a:lnTo>
                <a:lnTo>
                  <a:pt x="9028" y="15598"/>
                </a:lnTo>
                <a:lnTo>
                  <a:pt x="8979" y="15598"/>
                </a:lnTo>
                <a:lnTo>
                  <a:pt x="8955" y="15622"/>
                </a:lnTo>
                <a:lnTo>
                  <a:pt x="8955" y="15744"/>
                </a:lnTo>
                <a:lnTo>
                  <a:pt x="8979" y="15865"/>
                </a:lnTo>
                <a:lnTo>
                  <a:pt x="9003" y="15987"/>
                </a:lnTo>
                <a:lnTo>
                  <a:pt x="9052" y="16109"/>
                </a:lnTo>
                <a:lnTo>
                  <a:pt x="9247" y="16449"/>
                </a:lnTo>
                <a:lnTo>
                  <a:pt x="9247" y="16449"/>
                </a:lnTo>
                <a:lnTo>
                  <a:pt x="8687" y="16376"/>
                </a:lnTo>
                <a:lnTo>
                  <a:pt x="8614" y="16376"/>
                </a:lnTo>
                <a:lnTo>
                  <a:pt x="8590" y="16328"/>
                </a:lnTo>
                <a:lnTo>
                  <a:pt x="8492" y="16230"/>
                </a:lnTo>
                <a:lnTo>
                  <a:pt x="8419" y="16109"/>
                </a:lnTo>
                <a:lnTo>
                  <a:pt x="8346" y="15841"/>
                </a:lnTo>
                <a:lnTo>
                  <a:pt x="8273" y="15646"/>
                </a:lnTo>
                <a:lnTo>
                  <a:pt x="8200" y="15573"/>
                </a:lnTo>
                <a:lnTo>
                  <a:pt x="8152" y="15549"/>
                </a:lnTo>
                <a:lnTo>
                  <a:pt x="8103" y="15549"/>
                </a:lnTo>
                <a:lnTo>
                  <a:pt x="8079" y="15598"/>
                </a:lnTo>
                <a:lnTo>
                  <a:pt x="8054" y="15646"/>
                </a:lnTo>
                <a:lnTo>
                  <a:pt x="8054" y="15792"/>
                </a:lnTo>
                <a:lnTo>
                  <a:pt x="8079" y="15938"/>
                </a:lnTo>
                <a:lnTo>
                  <a:pt x="8103" y="16060"/>
                </a:lnTo>
                <a:lnTo>
                  <a:pt x="8176" y="16279"/>
                </a:lnTo>
                <a:lnTo>
                  <a:pt x="7762" y="16157"/>
                </a:lnTo>
                <a:lnTo>
                  <a:pt x="7714" y="16084"/>
                </a:lnTo>
                <a:lnTo>
                  <a:pt x="7665" y="15963"/>
                </a:lnTo>
                <a:lnTo>
                  <a:pt x="7592" y="15817"/>
                </a:lnTo>
                <a:lnTo>
                  <a:pt x="7543" y="15695"/>
                </a:lnTo>
                <a:lnTo>
                  <a:pt x="7519" y="15549"/>
                </a:lnTo>
                <a:lnTo>
                  <a:pt x="7495" y="15549"/>
                </a:lnTo>
                <a:lnTo>
                  <a:pt x="7470" y="15671"/>
                </a:lnTo>
                <a:lnTo>
                  <a:pt x="7446" y="15792"/>
                </a:lnTo>
                <a:lnTo>
                  <a:pt x="7446" y="15938"/>
                </a:lnTo>
                <a:lnTo>
                  <a:pt x="7470" y="16060"/>
                </a:lnTo>
                <a:lnTo>
                  <a:pt x="6984" y="15841"/>
                </a:lnTo>
                <a:lnTo>
                  <a:pt x="6984" y="15792"/>
                </a:lnTo>
                <a:lnTo>
                  <a:pt x="6911" y="15646"/>
                </a:lnTo>
                <a:lnTo>
                  <a:pt x="6813" y="15549"/>
                </a:lnTo>
                <a:lnTo>
                  <a:pt x="6789" y="15549"/>
                </a:lnTo>
                <a:lnTo>
                  <a:pt x="6740" y="15622"/>
                </a:lnTo>
                <a:lnTo>
                  <a:pt x="6716" y="15695"/>
                </a:lnTo>
                <a:lnTo>
                  <a:pt x="6375" y="15476"/>
                </a:lnTo>
                <a:lnTo>
                  <a:pt x="6035" y="15233"/>
                </a:lnTo>
                <a:lnTo>
                  <a:pt x="5718" y="14965"/>
                </a:lnTo>
                <a:lnTo>
                  <a:pt x="5451" y="14649"/>
                </a:lnTo>
                <a:lnTo>
                  <a:pt x="5159" y="14284"/>
                </a:lnTo>
                <a:lnTo>
                  <a:pt x="4915" y="13894"/>
                </a:lnTo>
                <a:lnTo>
                  <a:pt x="4696" y="13505"/>
                </a:lnTo>
                <a:lnTo>
                  <a:pt x="4502" y="13091"/>
                </a:lnTo>
                <a:lnTo>
                  <a:pt x="4356" y="12653"/>
                </a:lnTo>
                <a:lnTo>
                  <a:pt x="4234" y="12215"/>
                </a:lnTo>
                <a:lnTo>
                  <a:pt x="4112" y="11777"/>
                </a:lnTo>
                <a:lnTo>
                  <a:pt x="4064" y="11315"/>
                </a:lnTo>
                <a:lnTo>
                  <a:pt x="4015" y="10926"/>
                </a:lnTo>
                <a:lnTo>
                  <a:pt x="3991" y="10561"/>
                </a:lnTo>
                <a:lnTo>
                  <a:pt x="4015" y="10171"/>
                </a:lnTo>
                <a:lnTo>
                  <a:pt x="4039" y="9782"/>
                </a:lnTo>
                <a:lnTo>
                  <a:pt x="4088" y="9393"/>
                </a:lnTo>
                <a:lnTo>
                  <a:pt x="4137" y="9028"/>
                </a:lnTo>
                <a:lnTo>
                  <a:pt x="4234" y="8663"/>
                </a:lnTo>
                <a:lnTo>
                  <a:pt x="4331" y="8274"/>
                </a:lnTo>
                <a:lnTo>
                  <a:pt x="4453" y="7909"/>
                </a:lnTo>
                <a:lnTo>
                  <a:pt x="4599" y="7568"/>
                </a:lnTo>
                <a:lnTo>
                  <a:pt x="4769" y="7227"/>
                </a:lnTo>
                <a:lnTo>
                  <a:pt x="4940" y="6887"/>
                </a:lnTo>
                <a:lnTo>
                  <a:pt x="5134" y="6546"/>
                </a:lnTo>
                <a:lnTo>
                  <a:pt x="5353" y="6230"/>
                </a:lnTo>
                <a:lnTo>
                  <a:pt x="5597" y="5913"/>
                </a:lnTo>
                <a:lnTo>
                  <a:pt x="5840" y="5621"/>
                </a:lnTo>
                <a:lnTo>
                  <a:pt x="6083" y="5354"/>
                </a:lnTo>
                <a:lnTo>
                  <a:pt x="6351" y="5110"/>
                </a:lnTo>
                <a:lnTo>
                  <a:pt x="6643" y="4891"/>
                </a:lnTo>
                <a:lnTo>
                  <a:pt x="6935" y="4721"/>
                </a:lnTo>
                <a:lnTo>
                  <a:pt x="7227" y="4526"/>
                </a:lnTo>
                <a:lnTo>
                  <a:pt x="7543" y="4380"/>
                </a:lnTo>
                <a:lnTo>
                  <a:pt x="8225" y="4088"/>
                </a:lnTo>
                <a:lnTo>
                  <a:pt x="8784" y="3845"/>
                </a:lnTo>
                <a:lnTo>
                  <a:pt x="9368" y="3675"/>
                </a:lnTo>
                <a:lnTo>
                  <a:pt x="9636" y="3602"/>
                </a:lnTo>
                <a:lnTo>
                  <a:pt x="9660" y="3650"/>
                </a:lnTo>
                <a:lnTo>
                  <a:pt x="9685" y="3699"/>
                </a:lnTo>
                <a:lnTo>
                  <a:pt x="9733" y="3723"/>
                </a:lnTo>
                <a:lnTo>
                  <a:pt x="9806" y="3723"/>
                </a:lnTo>
                <a:lnTo>
                  <a:pt x="10171" y="3626"/>
                </a:lnTo>
                <a:lnTo>
                  <a:pt x="10536" y="3577"/>
                </a:lnTo>
                <a:lnTo>
                  <a:pt x="10585" y="3626"/>
                </a:lnTo>
                <a:lnTo>
                  <a:pt x="10634" y="3650"/>
                </a:lnTo>
                <a:lnTo>
                  <a:pt x="10682" y="3626"/>
                </a:lnTo>
                <a:lnTo>
                  <a:pt x="10707" y="3602"/>
                </a:lnTo>
                <a:lnTo>
                  <a:pt x="10731" y="3577"/>
                </a:lnTo>
                <a:close/>
                <a:moveTo>
                  <a:pt x="9977" y="3237"/>
                </a:moveTo>
                <a:lnTo>
                  <a:pt x="9733" y="3261"/>
                </a:lnTo>
                <a:lnTo>
                  <a:pt x="9490" y="3310"/>
                </a:lnTo>
                <a:lnTo>
                  <a:pt x="9028" y="3431"/>
                </a:lnTo>
                <a:lnTo>
                  <a:pt x="8638" y="3577"/>
                </a:lnTo>
                <a:lnTo>
                  <a:pt x="7957" y="3821"/>
                </a:lnTo>
                <a:lnTo>
                  <a:pt x="7324" y="4113"/>
                </a:lnTo>
                <a:lnTo>
                  <a:pt x="7008" y="4283"/>
                </a:lnTo>
                <a:lnTo>
                  <a:pt x="6692" y="4453"/>
                </a:lnTo>
                <a:lnTo>
                  <a:pt x="6400" y="4648"/>
                </a:lnTo>
                <a:lnTo>
                  <a:pt x="6108" y="4867"/>
                </a:lnTo>
                <a:lnTo>
                  <a:pt x="5791" y="5159"/>
                </a:lnTo>
                <a:lnTo>
                  <a:pt x="5499" y="5451"/>
                </a:lnTo>
                <a:lnTo>
                  <a:pt x="5232" y="5767"/>
                </a:lnTo>
                <a:lnTo>
                  <a:pt x="4988" y="6108"/>
                </a:lnTo>
                <a:lnTo>
                  <a:pt x="4745" y="6473"/>
                </a:lnTo>
                <a:lnTo>
                  <a:pt x="4526" y="6838"/>
                </a:lnTo>
                <a:lnTo>
                  <a:pt x="4356" y="7203"/>
                </a:lnTo>
                <a:lnTo>
                  <a:pt x="4185" y="7592"/>
                </a:lnTo>
                <a:lnTo>
                  <a:pt x="4039" y="8006"/>
                </a:lnTo>
                <a:lnTo>
                  <a:pt x="3918" y="8420"/>
                </a:lnTo>
                <a:lnTo>
                  <a:pt x="3796" y="8833"/>
                </a:lnTo>
                <a:lnTo>
                  <a:pt x="3723" y="9247"/>
                </a:lnTo>
                <a:lnTo>
                  <a:pt x="3674" y="9660"/>
                </a:lnTo>
                <a:lnTo>
                  <a:pt x="3626" y="10074"/>
                </a:lnTo>
                <a:lnTo>
                  <a:pt x="3626" y="10488"/>
                </a:lnTo>
                <a:lnTo>
                  <a:pt x="3626" y="10901"/>
                </a:lnTo>
                <a:lnTo>
                  <a:pt x="3650" y="11315"/>
                </a:lnTo>
                <a:lnTo>
                  <a:pt x="3699" y="11704"/>
                </a:lnTo>
                <a:lnTo>
                  <a:pt x="3772" y="12094"/>
                </a:lnTo>
                <a:lnTo>
                  <a:pt x="3869" y="12483"/>
                </a:lnTo>
                <a:lnTo>
                  <a:pt x="3991" y="12872"/>
                </a:lnTo>
                <a:lnTo>
                  <a:pt x="4137" y="13262"/>
                </a:lnTo>
                <a:lnTo>
                  <a:pt x="4307" y="13627"/>
                </a:lnTo>
                <a:lnTo>
                  <a:pt x="4477" y="13967"/>
                </a:lnTo>
                <a:lnTo>
                  <a:pt x="4696" y="14332"/>
                </a:lnTo>
                <a:lnTo>
                  <a:pt x="4915" y="14649"/>
                </a:lnTo>
                <a:lnTo>
                  <a:pt x="5183" y="14965"/>
                </a:lnTo>
                <a:lnTo>
                  <a:pt x="5451" y="15257"/>
                </a:lnTo>
                <a:lnTo>
                  <a:pt x="5743" y="15525"/>
                </a:lnTo>
                <a:lnTo>
                  <a:pt x="6035" y="15768"/>
                </a:lnTo>
                <a:lnTo>
                  <a:pt x="6375" y="15987"/>
                </a:lnTo>
                <a:lnTo>
                  <a:pt x="6716" y="16182"/>
                </a:lnTo>
                <a:lnTo>
                  <a:pt x="6765" y="16230"/>
                </a:lnTo>
                <a:lnTo>
                  <a:pt x="6838" y="16230"/>
                </a:lnTo>
                <a:lnTo>
                  <a:pt x="6862" y="16255"/>
                </a:lnTo>
                <a:lnTo>
                  <a:pt x="7276" y="16425"/>
                </a:lnTo>
                <a:lnTo>
                  <a:pt x="7738" y="16595"/>
                </a:lnTo>
                <a:lnTo>
                  <a:pt x="8176" y="16717"/>
                </a:lnTo>
                <a:lnTo>
                  <a:pt x="8638" y="16814"/>
                </a:lnTo>
                <a:lnTo>
                  <a:pt x="9101" y="16887"/>
                </a:lnTo>
                <a:lnTo>
                  <a:pt x="9563" y="16936"/>
                </a:lnTo>
                <a:lnTo>
                  <a:pt x="10025" y="16960"/>
                </a:lnTo>
                <a:lnTo>
                  <a:pt x="10488" y="16936"/>
                </a:lnTo>
                <a:lnTo>
                  <a:pt x="10974" y="16912"/>
                </a:lnTo>
                <a:lnTo>
                  <a:pt x="11437" y="16839"/>
                </a:lnTo>
                <a:lnTo>
                  <a:pt x="11899" y="16766"/>
                </a:lnTo>
                <a:lnTo>
                  <a:pt x="12337" y="16644"/>
                </a:lnTo>
                <a:lnTo>
                  <a:pt x="12799" y="16522"/>
                </a:lnTo>
                <a:lnTo>
                  <a:pt x="13237" y="16352"/>
                </a:lnTo>
                <a:lnTo>
                  <a:pt x="13675" y="16182"/>
                </a:lnTo>
                <a:lnTo>
                  <a:pt x="14089" y="15963"/>
                </a:lnTo>
                <a:lnTo>
                  <a:pt x="14575" y="15671"/>
                </a:lnTo>
                <a:lnTo>
                  <a:pt x="15038" y="15354"/>
                </a:lnTo>
                <a:lnTo>
                  <a:pt x="15451" y="15014"/>
                </a:lnTo>
                <a:lnTo>
                  <a:pt x="15816" y="14624"/>
                </a:lnTo>
                <a:lnTo>
                  <a:pt x="16157" y="14186"/>
                </a:lnTo>
                <a:lnTo>
                  <a:pt x="16473" y="13748"/>
                </a:lnTo>
                <a:lnTo>
                  <a:pt x="16741" y="13286"/>
                </a:lnTo>
                <a:lnTo>
                  <a:pt x="16960" y="12799"/>
                </a:lnTo>
                <a:lnTo>
                  <a:pt x="17155" y="12288"/>
                </a:lnTo>
                <a:lnTo>
                  <a:pt x="17301" y="11777"/>
                </a:lnTo>
                <a:lnTo>
                  <a:pt x="17398" y="11242"/>
                </a:lnTo>
                <a:lnTo>
                  <a:pt x="17447" y="10707"/>
                </a:lnTo>
                <a:lnTo>
                  <a:pt x="17471" y="10147"/>
                </a:lnTo>
                <a:lnTo>
                  <a:pt x="17447" y="9587"/>
                </a:lnTo>
                <a:lnTo>
                  <a:pt x="17374" y="9052"/>
                </a:lnTo>
                <a:lnTo>
                  <a:pt x="17276" y="8493"/>
                </a:lnTo>
                <a:lnTo>
                  <a:pt x="17106" y="7957"/>
                </a:lnTo>
                <a:lnTo>
                  <a:pt x="16887" y="7422"/>
                </a:lnTo>
                <a:lnTo>
                  <a:pt x="16619" y="6911"/>
                </a:lnTo>
                <a:lnTo>
                  <a:pt x="16327" y="6400"/>
                </a:lnTo>
                <a:lnTo>
                  <a:pt x="15987" y="5938"/>
                </a:lnTo>
                <a:lnTo>
                  <a:pt x="15597" y="5500"/>
                </a:lnTo>
                <a:lnTo>
                  <a:pt x="15184" y="5110"/>
                </a:lnTo>
                <a:lnTo>
                  <a:pt x="14746" y="4745"/>
                </a:lnTo>
                <a:lnTo>
                  <a:pt x="14502" y="4551"/>
                </a:lnTo>
                <a:lnTo>
                  <a:pt x="14235" y="4380"/>
                </a:lnTo>
                <a:lnTo>
                  <a:pt x="13651" y="4088"/>
                </a:lnTo>
                <a:lnTo>
                  <a:pt x="13067" y="3796"/>
                </a:lnTo>
                <a:lnTo>
                  <a:pt x="12483" y="3577"/>
                </a:lnTo>
                <a:lnTo>
                  <a:pt x="11996" y="3431"/>
                </a:lnTo>
                <a:lnTo>
                  <a:pt x="11461" y="3334"/>
                </a:lnTo>
                <a:lnTo>
                  <a:pt x="11218" y="3285"/>
                </a:lnTo>
                <a:lnTo>
                  <a:pt x="10415" y="3285"/>
                </a:lnTo>
                <a:lnTo>
                  <a:pt x="10196" y="3237"/>
                </a:lnTo>
                <a:close/>
                <a:moveTo>
                  <a:pt x="13675" y="16912"/>
                </a:moveTo>
                <a:lnTo>
                  <a:pt x="13626" y="16936"/>
                </a:lnTo>
                <a:lnTo>
                  <a:pt x="13578" y="16984"/>
                </a:lnTo>
                <a:lnTo>
                  <a:pt x="13553" y="17057"/>
                </a:lnTo>
                <a:lnTo>
                  <a:pt x="13553" y="17106"/>
                </a:lnTo>
                <a:lnTo>
                  <a:pt x="13578" y="17252"/>
                </a:lnTo>
                <a:lnTo>
                  <a:pt x="13724" y="17495"/>
                </a:lnTo>
                <a:lnTo>
                  <a:pt x="13772" y="17666"/>
                </a:lnTo>
                <a:lnTo>
                  <a:pt x="13870" y="17812"/>
                </a:lnTo>
                <a:lnTo>
                  <a:pt x="13943" y="17885"/>
                </a:lnTo>
                <a:lnTo>
                  <a:pt x="13991" y="17958"/>
                </a:lnTo>
                <a:lnTo>
                  <a:pt x="14089" y="17982"/>
                </a:lnTo>
                <a:lnTo>
                  <a:pt x="14162" y="18006"/>
                </a:lnTo>
                <a:lnTo>
                  <a:pt x="14210" y="17982"/>
                </a:lnTo>
                <a:lnTo>
                  <a:pt x="14259" y="17958"/>
                </a:lnTo>
                <a:lnTo>
                  <a:pt x="14332" y="17885"/>
                </a:lnTo>
                <a:lnTo>
                  <a:pt x="14356" y="17787"/>
                </a:lnTo>
                <a:lnTo>
                  <a:pt x="14356" y="17739"/>
                </a:lnTo>
                <a:lnTo>
                  <a:pt x="14332" y="17690"/>
                </a:lnTo>
                <a:lnTo>
                  <a:pt x="14259" y="17593"/>
                </a:lnTo>
                <a:lnTo>
                  <a:pt x="14162" y="17495"/>
                </a:lnTo>
                <a:lnTo>
                  <a:pt x="13991" y="17228"/>
                </a:lnTo>
                <a:lnTo>
                  <a:pt x="13918" y="17082"/>
                </a:lnTo>
                <a:lnTo>
                  <a:pt x="13870" y="17033"/>
                </a:lnTo>
                <a:lnTo>
                  <a:pt x="13821" y="16960"/>
                </a:lnTo>
                <a:lnTo>
                  <a:pt x="13748" y="16936"/>
                </a:lnTo>
                <a:lnTo>
                  <a:pt x="13675" y="16912"/>
                </a:lnTo>
                <a:close/>
                <a:moveTo>
                  <a:pt x="7008" y="17009"/>
                </a:moveTo>
                <a:lnTo>
                  <a:pt x="6911" y="17057"/>
                </a:lnTo>
                <a:lnTo>
                  <a:pt x="6813" y="17155"/>
                </a:lnTo>
                <a:lnTo>
                  <a:pt x="6716" y="17374"/>
                </a:lnTo>
                <a:lnTo>
                  <a:pt x="6570" y="17666"/>
                </a:lnTo>
                <a:lnTo>
                  <a:pt x="6521" y="17812"/>
                </a:lnTo>
                <a:lnTo>
                  <a:pt x="6497" y="17885"/>
                </a:lnTo>
                <a:lnTo>
                  <a:pt x="6521" y="17958"/>
                </a:lnTo>
                <a:lnTo>
                  <a:pt x="6546" y="18006"/>
                </a:lnTo>
                <a:lnTo>
                  <a:pt x="6594" y="18055"/>
                </a:lnTo>
                <a:lnTo>
                  <a:pt x="6667" y="18079"/>
                </a:lnTo>
                <a:lnTo>
                  <a:pt x="6740" y="18079"/>
                </a:lnTo>
                <a:lnTo>
                  <a:pt x="6789" y="18055"/>
                </a:lnTo>
                <a:lnTo>
                  <a:pt x="6862" y="18006"/>
                </a:lnTo>
                <a:lnTo>
                  <a:pt x="6935" y="17885"/>
                </a:lnTo>
                <a:lnTo>
                  <a:pt x="7008" y="17739"/>
                </a:lnTo>
                <a:lnTo>
                  <a:pt x="7057" y="17593"/>
                </a:lnTo>
                <a:lnTo>
                  <a:pt x="7154" y="17349"/>
                </a:lnTo>
                <a:lnTo>
                  <a:pt x="7178" y="17228"/>
                </a:lnTo>
                <a:lnTo>
                  <a:pt x="7178" y="17106"/>
                </a:lnTo>
                <a:lnTo>
                  <a:pt x="7154" y="17057"/>
                </a:lnTo>
                <a:lnTo>
                  <a:pt x="7105" y="17033"/>
                </a:lnTo>
                <a:lnTo>
                  <a:pt x="7057" y="17009"/>
                </a:lnTo>
                <a:close/>
                <a:moveTo>
                  <a:pt x="5694" y="16328"/>
                </a:moveTo>
                <a:lnTo>
                  <a:pt x="5597" y="16352"/>
                </a:lnTo>
                <a:lnTo>
                  <a:pt x="5524" y="16425"/>
                </a:lnTo>
                <a:lnTo>
                  <a:pt x="5159" y="16887"/>
                </a:lnTo>
                <a:lnTo>
                  <a:pt x="4745" y="17349"/>
                </a:lnTo>
                <a:lnTo>
                  <a:pt x="4307" y="17787"/>
                </a:lnTo>
                <a:lnTo>
                  <a:pt x="3869" y="18225"/>
                </a:lnTo>
                <a:lnTo>
                  <a:pt x="3820" y="18250"/>
                </a:lnTo>
                <a:lnTo>
                  <a:pt x="3820" y="18298"/>
                </a:lnTo>
                <a:lnTo>
                  <a:pt x="3820" y="18347"/>
                </a:lnTo>
                <a:lnTo>
                  <a:pt x="3845" y="18396"/>
                </a:lnTo>
                <a:lnTo>
                  <a:pt x="3893" y="18444"/>
                </a:lnTo>
                <a:lnTo>
                  <a:pt x="3942" y="18469"/>
                </a:lnTo>
                <a:lnTo>
                  <a:pt x="3991" y="18469"/>
                </a:lnTo>
                <a:lnTo>
                  <a:pt x="4161" y="18420"/>
                </a:lnTo>
                <a:lnTo>
                  <a:pt x="4283" y="18347"/>
                </a:lnTo>
                <a:lnTo>
                  <a:pt x="4429" y="18250"/>
                </a:lnTo>
                <a:lnTo>
                  <a:pt x="4550" y="18152"/>
                </a:lnTo>
                <a:lnTo>
                  <a:pt x="4794" y="17909"/>
                </a:lnTo>
                <a:lnTo>
                  <a:pt x="5013" y="17690"/>
                </a:lnTo>
                <a:lnTo>
                  <a:pt x="5499" y="17203"/>
                </a:lnTo>
                <a:lnTo>
                  <a:pt x="5718" y="16936"/>
                </a:lnTo>
                <a:lnTo>
                  <a:pt x="5937" y="16668"/>
                </a:lnTo>
                <a:lnTo>
                  <a:pt x="5986" y="16571"/>
                </a:lnTo>
                <a:lnTo>
                  <a:pt x="5962" y="16498"/>
                </a:lnTo>
                <a:lnTo>
                  <a:pt x="5937" y="16425"/>
                </a:lnTo>
                <a:lnTo>
                  <a:pt x="5864" y="16376"/>
                </a:lnTo>
                <a:lnTo>
                  <a:pt x="5791" y="16328"/>
                </a:lnTo>
                <a:close/>
                <a:moveTo>
                  <a:pt x="15013" y="15987"/>
                </a:moveTo>
                <a:lnTo>
                  <a:pt x="14965" y="16011"/>
                </a:lnTo>
                <a:lnTo>
                  <a:pt x="14940" y="16084"/>
                </a:lnTo>
                <a:lnTo>
                  <a:pt x="14940" y="16133"/>
                </a:lnTo>
                <a:lnTo>
                  <a:pt x="14989" y="16303"/>
                </a:lnTo>
                <a:lnTo>
                  <a:pt x="15038" y="16449"/>
                </a:lnTo>
                <a:lnTo>
                  <a:pt x="15208" y="16717"/>
                </a:lnTo>
                <a:lnTo>
                  <a:pt x="15427" y="17082"/>
                </a:lnTo>
                <a:lnTo>
                  <a:pt x="15524" y="17252"/>
                </a:lnTo>
                <a:lnTo>
                  <a:pt x="15646" y="17422"/>
                </a:lnTo>
                <a:lnTo>
                  <a:pt x="16108" y="17933"/>
                </a:lnTo>
                <a:lnTo>
                  <a:pt x="16327" y="18225"/>
                </a:lnTo>
                <a:lnTo>
                  <a:pt x="16400" y="18371"/>
                </a:lnTo>
                <a:lnTo>
                  <a:pt x="16473" y="18517"/>
                </a:lnTo>
                <a:lnTo>
                  <a:pt x="16522" y="18590"/>
                </a:lnTo>
                <a:lnTo>
                  <a:pt x="16595" y="18639"/>
                </a:lnTo>
                <a:lnTo>
                  <a:pt x="16668" y="18688"/>
                </a:lnTo>
                <a:lnTo>
                  <a:pt x="16765" y="18688"/>
                </a:lnTo>
                <a:lnTo>
                  <a:pt x="16838" y="18663"/>
                </a:lnTo>
                <a:lnTo>
                  <a:pt x="16887" y="18615"/>
                </a:lnTo>
                <a:lnTo>
                  <a:pt x="16936" y="18566"/>
                </a:lnTo>
                <a:lnTo>
                  <a:pt x="16936" y="18469"/>
                </a:lnTo>
                <a:lnTo>
                  <a:pt x="16911" y="18298"/>
                </a:lnTo>
                <a:lnTo>
                  <a:pt x="16838" y="18128"/>
                </a:lnTo>
                <a:lnTo>
                  <a:pt x="16765" y="17982"/>
                </a:lnTo>
                <a:lnTo>
                  <a:pt x="16668" y="17836"/>
                </a:lnTo>
                <a:lnTo>
                  <a:pt x="16449" y="17568"/>
                </a:lnTo>
                <a:lnTo>
                  <a:pt x="16206" y="17325"/>
                </a:lnTo>
                <a:lnTo>
                  <a:pt x="16060" y="17155"/>
                </a:lnTo>
                <a:lnTo>
                  <a:pt x="15938" y="16984"/>
                </a:lnTo>
                <a:lnTo>
                  <a:pt x="15695" y="16595"/>
                </a:lnTo>
                <a:lnTo>
                  <a:pt x="15573" y="16401"/>
                </a:lnTo>
                <a:lnTo>
                  <a:pt x="15427" y="16230"/>
                </a:lnTo>
                <a:lnTo>
                  <a:pt x="15281" y="16109"/>
                </a:lnTo>
                <a:lnTo>
                  <a:pt x="15086" y="15987"/>
                </a:lnTo>
                <a:close/>
                <a:moveTo>
                  <a:pt x="10439" y="17666"/>
                </a:moveTo>
                <a:lnTo>
                  <a:pt x="10342" y="17787"/>
                </a:lnTo>
                <a:lnTo>
                  <a:pt x="10293" y="17909"/>
                </a:lnTo>
                <a:lnTo>
                  <a:pt x="10244" y="18055"/>
                </a:lnTo>
                <a:lnTo>
                  <a:pt x="10244" y="18201"/>
                </a:lnTo>
                <a:lnTo>
                  <a:pt x="10196" y="18517"/>
                </a:lnTo>
                <a:lnTo>
                  <a:pt x="10196" y="18688"/>
                </a:lnTo>
                <a:lnTo>
                  <a:pt x="10244" y="18834"/>
                </a:lnTo>
                <a:lnTo>
                  <a:pt x="10293" y="18882"/>
                </a:lnTo>
                <a:lnTo>
                  <a:pt x="10342" y="18907"/>
                </a:lnTo>
                <a:lnTo>
                  <a:pt x="10415" y="18882"/>
                </a:lnTo>
                <a:lnTo>
                  <a:pt x="10463" y="18858"/>
                </a:lnTo>
                <a:lnTo>
                  <a:pt x="10512" y="18809"/>
                </a:lnTo>
                <a:lnTo>
                  <a:pt x="10561" y="18736"/>
                </a:lnTo>
                <a:lnTo>
                  <a:pt x="10585" y="18615"/>
                </a:lnTo>
                <a:lnTo>
                  <a:pt x="10585" y="18323"/>
                </a:lnTo>
                <a:lnTo>
                  <a:pt x="10609" y="18031"/>
                </a:lnTo>
                <a:lnTo>
                  <a:pt x="10609" y="17885"/>
                </a:lnTo>
                <a:lnTo>
                  <a:pt x="10585" y="17739"/>
                </a:lnTo>
                <a:lnTo>
                  <a:pt x="10561" y="17690"/>
                </a:lnTo>
                <a:lnTo>
                  <a:pt x="10536" y="17666"/>
                </a:lnTo>
                <a:close/>
                <a:moveTo>
                  <a:pt x="8638" y="17349"/>
                </a:moveTo>
                <a:lnTo>
                  <a:pt x="8492" y="17471"/>
                </a:lnTo>
                <a:lnTo>
                  <a:pt x="8395" y="17593"/>
                </a:lnTo>
                <a:lnTo>
                  <a:pt x="8322" y="17739"/>
                </a:lnTo>
                <a:lnTo>
                  <a:pt x="8249" y="17909"/>
                </a:lnTo>
                <a:lnTo>
                  <a:pt x="8176" y="18250"/>
                </a:lnTo>
                <a:lnTo>
                  <a:pt x="8103" y="18590"/>
                </a:lnTo>
                <a:lnTo>
                  <a:pt x="7908" y="19369"/>
                </a:lnTo>
                <a:lnTo>
                  <a:pt x="7860" y="19758"/>
                </a:lnTo>
                <a:lnTo>
                  <a:pt x="7835" y="19953"/>
                </a:lnTo>
                <a:lnTo>
                  <a:pt x="7835" y="20148"/>
                </a:lnTo>
                <a:lnTo>
                  <a:pt x="7860" y="20221"/>
                </a:lnTo>
                <a:lnTo>
                  <a:pt x="7908" y="20269"/>
                </a:lnTo>
                <a:lnTo>
                  <a:pt x="7933" y="20318"/>
                </a:lnTo>
                <a:lnTo>
                  <a:pt x="8006" y="20342"/>
                </a:lnTo>
                <a:lnTo>
                  <a:pt x="8103" y="20342"/>
                </a:lnTo>
                <a:lnTo>
                  <a:pt x="8176" y="20318"/>
                </a:lnTo>
                <a:lnTo>
                  <a:pt x="8200" y="20245"/>
                </a:lnTo>
                <a:lnTo>
                  <a:pt x="8273" y="20099"/>
                </a:lnTo>
                <a:lnTo>
                  <a:pt x="8346" y="19929"/>
                </a:lnTo>
                <a:lnTo>
                  <a:pt x="8419" y="19588"/>
                </a:lnTo>
                <a:lnTo>
                  <a:pt x="8517" y="18882"/>
                </a:lnTo>
                <a:lnTo>
                  <a:pt x="8614" y="18517"/>
                </a:lnTo>
                <a:lnTo>
                  <a:pt x="8711" y="18152"/>
                </a:lnTo>
                <a:lnTo>
                  <a:pt x="8760" y="17958"/>
                </a:lnTo>
                <a:lnTo>
                  <a:pt x="8784" y="17763"/>
                </a:lnTo>
                <a:lnTo>
                  <a:pt x="8784" y="17593"/>
                </a:lnTo>
                <a:lnTo>
                  <a:pt x="8784" y="17422"/>
                </a:lnTo>
                <a:lnTo>
                  <a:pt x="8760" y="17374"/>
                </a:lnTo>
                <a:lnTo>
                  <a:pt x="8711" y="17349"/>
                </a:lnTo>
                <a:close/>
                <a:moveTo>
                  <a:pt x="12093" y="17374"/>
                </a:moveTo>
                <a:lnTo>
                  <a:pt x="12045" y="17398"/>
                </a:lnTo>
                <a:lnTo>
                  <a:pt x="11996" y="17398"/>
                </a:lnTo>
                <a:lnTo>
                  <a:pt x="11947" y="17447"/>
                </a:lnTo>
                <a:lnTo>
                  <a:pt x="11923" y="17495"/>
                </a:lnTo>
                <a:lnTo>
                  <a:pt x="11923" y="17544"/>
                </a:lnTo>
                <a:lnTo>
                  <a:pt x="11947" y="17836"/>
                </a:lnTo>
                <a:lnTo>
                  <a:pt x="11972" y="18152"/>
                </a:lnTo>
                <a:lnTo>
                  <a:pt x="12093" y="18761"/>
                </a:lnTo>
                <a:lnTo>
                  <a:pt x="12166" y="19199"/>
                </a:lnTo>
                <a:lnTo>
                  <a:pt x="12215" y="19661"/>
                </a:lnTo>
                <a:lnTo>
                  <a:pt x="12239" y="19904"/>
                </a:lnTo>
                <a:lnTo>
                  <a:pt x="12288" y="20123"/>
                </a:lnTo>
                <a:lnTo>
                  <a:pt x="12337" y="20342"/>
                </a:lnTo>
                <a:lnTo>
                  <a:pt x="12434" y="20561"/>
                </a:lnTo>
                <a:lnTo>
                  <a:pt x="12483" y="20610"/>
                </a:lnTo>
                <a:lnTo>
                  <a:pt x="12556" y="20659"/>
                </a:lnTo>
                <a:lnTo>
                  <a:pt x="12629" y="20659"/>
                </a:lnTo>
                <a:lnTo>
                  <a:pt x="12702" y="20634"/>
                </a:lnTo>
                <a:lnTo>
                  <a:pt x="12775" y="20610"/>
                </a:lnTo>
                <a:lnTo>
                  <a:pt x="12823" y="20537"/>
                </a:lnTo>
                <a:lnTo>
                  <a:pt x="12848" y="20464"/>
                </a:lnTo>
                <a:lnTo>
                  <a:pt x="12848" y="20391"/>
                </a:lnTo>
                <a:lnTo>
                  <a:pt x="12750" y="19953"/>
                </a:lnTo>
                <a:lnTo>
                  <a:pt x="12702" y="19491"/>
                </a:lnTo>
                <a:lnTo>
                  <a:pt x="12629" y="19053"/>
                </a:lnTo>
                <a:lnTo>
                  <a:pt x="12556" y="18639"/>
                </a:lnTo>
                <a:lnTo>
                  <a:pt x="12483" y="18323"/>
                </a:lnTo>
                <a:lnTo>
                  <a:pt x="12434" y="18031"/>
                </a:lnTo>
                <a:lnTo>
                  <a:pt x="12361" y="17739"/>
                </a:lnTo>
                <a:lnTo>
                  <a:pt x="12288" y="17593"/>
                </a:lnTo>
                <a:lnTo>
                  <a:pt x="12239" y="17471"/>
                </a:lnTo>
                <a:lnTo>
                  <a:pt x="12191" y="17422"/>
                </a:lnTo>
                <a:lnTo>
                  <a:pt x="12142" y="17398"/>
                </a:lnTo>
                <a:lnTo>
                  <a:pt x="12093" y="17374"/>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8"/>
          <p:cNvSpPr/>
          <p:nvPr/>
        </p:nvSpPr>
        <p:spPr>
          <a:xfrm>
            <a:off x="7929586" y="4357700"/>
            <a:ext cx="1104911" cy="1088368"/>
          </a:xfrm>
          <a:custGeom>
            <a:avLst/>
            <a:gdLst/>
            <a:ahLst/>
            <a:cxnLst/>
            <a:rect l="l" t="t" r="r" b="b"/>
            <a:pathLst>
              <a:path w="20975" h="20659" extrusionOk="0">
                <a:moveTo>
                  <a:pt x="10317" y="1704"/>
                </a:moveTo>
                <a:lnTo>
                  <a:pt x="10269" y="1728"/>
                </a:lnTo>
                <a:lnTo>
                  <a:pt x="10171" y="1825"/>
                </a:lnTo>
                <a:lnTo>
                  <a:pt x="10123" y="1947"/>
                </a:lnTo>
                <a:lnTo>
                  <a:pt x="10098" y="2069"/>
                </a:lnTo>
                <a:lnTo>
                  <a:pt x="10074" y="2190"/>
                </a:lnTo>
                <a:lnTo>
                  <a:pt x="10050" y="2336"/>
                </a:lnTo>
                <a:lnTo>
                  <a:pt x="10050" y="2482"/>
                </a:lnTo>
                <a:lnTo>
                  <a:pt x="10098" y="2653"/>
                </a:lnTo>
                <a:lnTo>
                  <a:pt x="10123" y="2701"/>
                </a:lnTo>
                <a:lnTo>
                  <a:pt x="10147" y="2774"/>
                </a:lnTo>
                <a:lnTo>
                  <a:pt x="10196" y="2799"/>
                </a:lnTo>
                <a:lnTo>
                  <a:pt x="10244" y="2823"/>
                </a:lnTo>
                <a:lnTo>
                  <a:pt x="10342" y="2823"/>
                </a:lnTo>
                <a:lnTo>
                  <a:pt x="10439" y="2774"/>
                </a:lnTo>
                <a:lnTo>
                  <a:pt x="10463" y="2726"/>
                </a:lnTo>
                <a:lnTo>
                  <a:pt x="10488" y="2677"/>
                </a:lnTo>
                <a:lnTo>
                  <a:pt x="10488" y="2580"/>
                </a:lnTo>
                <a:lnTo>
                  <a:pt x="10488" y="2482"/>
                </a:lnTo>
                <a:lnTo>
                  <a:pt x="10463" y="2263"/>
                </a:lnTo>
                <a:lnTo>
                  <a:pt x="10463" y="1850"/>
                </a:lnTo>
                <a:lnTo>
                  <a:pt x="10439" y="1777"/>
                </a:lnTo>
                <a:lnTo>
                  <a:pt x="10390" y="1728"/>
                </a:lnTo>
                <a:lnTo>
                  <a:pt x="10317" y="1704"/>
                </a:lnTo>
                <a:close/>
                <a:moveTo>
                  <a:pt x="8054" y="1"/>
                </a:moveTo>
                <a:lnTo>
                  <a:pt x="7981" y="25"/>
                </a:lnTo>
                <a:lnTo>
                  <a:pt x="7933" y="122"/>
                </a:lnTo>
                <a:lnTo>
                  <a:pt x="7908" y="220"/>
                </a:lnTo>
                <a:lnTo>
                  <a:pt x="7884" y="439"/>
                </a:lnTo>
                <a:lnTo>
                  <a:pt x="7908" y="852"/>
                </a:lnTo>
                <a:lnTo>
                  <a:pt x="7933" y="1071"/>
                </a:lnTo>
                <a:lnTo>
                  <a:pt x="7957" y="1290"/>
                </a:lnTo>
                <a:lnTo>
                  <a:pt x="8054" y="1704"/>
                </a:lnTo>
                <a:lnTo>
                  <a:pt x="8103" y="2044"/>
                </a:lnTo>
                <a:lnTo>
                  <a:pt x="8200" y="2458"/>
                </a:lnTo>
                <a:lnTo>
                  <a:pt x="8273" y="2653"/>
                </a:lnTo>
                <a:lnTo>
                  <a:pt x="8371" y="2823"/>
                </a:lnTo>
                <a:lnTo>
                  <a:pt x="8468" y="2969"/>
                </a:lnTo>
                <a:lnTo>
                  <a:pt x="8541" y="2993"/>
                </a:lnTo>
                <a:lnTo>
                  <a:pt x="8614" y="3042"/>
                </a:lnTo>
                <a:lnTo>
                  <a:pt x="8711" y="3042"/>
                </a:lnTo>
                <a:lnTo>
                  <a:pt x="8784" y="2993"/>
                </a:lnTo>
                <a:lnTo>
                  <a:pt x="8857" y="2920"/>
                </a:lnTo>
                <a:lnTo>
                  <a:pt x="8857" y="2847"/>
                </a:lnTo>
                <a:lnTo>
                  <a:pt x="8857" y="2726"/>
                </a:lnTo>
                <a:lnTo>
                  <a:pt x="8809" y="2604"/>
                </a:lnTo>
                <a:lnTo>
                  <a:pt x="8711" y="2385"/>
                </a:lnTo>
                <a:lnTo>
                  <a:pt x="8614" y="2044"/>
                </a:lnTo>
                <a:lnTo>
                  <a:pt x="8517" y="1704"/>
                </a:lnTo>
                <a:lnTo>
                  <a:pt x="8444" y="1290"/>
                </a:lnTo>
                <a:lnTo>
                  <a:pt x="8395" y="876"/>
                </a:lnTo>
                <a:lnTo>
                  <a:pt x="8322" y="487"/>
                </a:lnTo>
                <a:lnTo>
                  <a:pt x="8273" y="293"/>
                </a:lnTo>
                <a:lnTo>
                  <a:pt x="8225" y="98"/>
                </a:lnTo>
                <a:lnTo>
                  <a:pt x="8176" y="25"/>
                </a:lnTo>
                <a:lnTo>
                  <a:pt x="8103" y="1"/>
                </a:lnTo>
                <a:close/>
                <a:moveTo>
                  <a:pt x="12483" y="1"/>
                </a:moveTo>
                <a:lnTo>
                  <a:pt x="12337" y="122"/>
                </a:lnTo>
                <a:lnTo>
                  <a:pt x="12239" y="244"/>
                </a:lnTo>
                <a:lnTo>
                  <a:pt x="12142" y="414"/>
                </a:lnTo>
                <a:lnTo>
                  <a:pt x="12093" y="585"/>
                </a:lnTo>
                <a:lnTo>
                  <a:pt x="11996" y="949"/>
                </a:lnTo>
                <a:lnTo>
                  <a:pt x="11923" y="1290"/>
                </a:lnTo>
                <a:lnTo>
                  <a:pt x="11753" y="2166"/>
                </a:lnTo>
                <a:lnTo>
                  <a:pt x="11631" y="2531"/>
                </a:lnTo>
                <a:lnTo>
                  <a:pt x="11607" y="2701"/>
                </a:lnTo>
                <a:lnTo>
                  <a:pt x="11607" y="2799"/>
                </a:lnTo>
                <a:lnTo>
                  <a:pt x="11607" y="2872"/>
                </a:lnTo>
                <a:lnTo>
                  <a:pt x="11655" y="2969"/>
                </a:lnTo>
                <a:lnTo>
                  <a:pt x="11753" y="3018"/>
                </a:lnTo>
                <a:lnTo>
                  <a:pt x="11850" y="3042"/>
                </a:lnTo>
                <a:lnTo>
                  <a:pt x="11947" y="3018"/>
                </a:lnTo>
                <a:lnTo>
                  <a:pt x="12069" y="2920"/>
                </a:lnTo>
                <a:lnTo>
                  <a:pt x="12142" y="2774"/>
                </a:lnTo>
                <a:lnTo>
                  <a:pt x="12191" y="2604"/>
                </a:lnTo>
                <a:lnTo>
                  <a:pt x="12239" y="2434"/>
                </a:lnTo>
                <a:lnTo>
                  <a:pt x="12288" y="2069"/>
                </a:lnTo>
                <a:lnTo>
                  <a:pt x="12337" y="1752"/>
                </a:lnTo>
                <a:lnTo>
                  <a:pt x="12458" y="974"/>
                </a:lnTo>
                <a:lnTo>
                  <a:pt x="12556" y="585"/>
                </a:lnTo>
                <a:lnTo>
                  <a:pt x="12604" y="390"/>
                </a:lnTo>
                <a:lnTo>
                  <a:pt x="12677" y="220"/>
                </a:lnTo>
                <a:lnTo>
                  <a:pt x="12702" y="171"/>
                </a:lnTo>
                <a:lnTo>
                  <a:pt x="12702" y="122"/>
                </a:lnTo>
                <a:lnTo>
                  <a:pt x="12653" y="25"/>
                </a:lnTo>
                <a:lnTo>
                  <a:pt x="12629" y="1"/>
                </a:lnTo>
                <a:close/>
                <a:moveTo>
                  <a:pt x="14089" y="2507"/>
                </a:moveTo>
                <a:lnTo>
                  <a:pt x="13991" y="2555"/>
                </a:lnTo>
                <a:lnTo>
                  <a:pt x="13918" y="2628"/>
                </a:lnTo>
                <a:lnTo>
                  <a:pt x="13845" y="2726"/>
                </a:lnTo>
                <a:lnTo>
                  <a:pt x="13797" y="2847"/>
                </a:lnTo>
                <a:lnTo>
                  <a:pt x="13699" y="3066"/>
                </a:lnTo>
                <a:lnTo>
                  <a:pt x="13651" y="3212"/>
                </a:lnTo>
                <a:lnTo>
                  <a:pt x="13651" y="3334"/>
                </a:lnTo>
                <a:lnTo>
                  <a:pt x="13651" y="3383"/>
                </a:lnTo>
                <a:lnTo>
                  <a:pt x="13675" y="3431"/>
                </a:lnTo>
                <a:lnTo>
                  <a:pt x="13724" y="3456"/>
                </a:lnTo>
                <a:lnTo>
                  <a:pt x="13772" y="3480"/>
                </a:lnTo>
                <a:lnTo>
                  <a:pt x="13821" y="3504"/>
                </a:lnTo>
                <a:lnTo>
                  <a:pt x="13894" y="3480"/>
                </a:lnTo>
                <a:lnTo>
                  <a:pt x="13918" y="3456"/>
                </a:lnTo>
                <a:lnTo>
                  <a:pt x="13967" y="3407"/>
                </a:lnTo>
                <a:lnTo>
                  <a:pt x="14040" y="3212"/>
                </a:lnTo>
                <a:lnTo>
                  <a:pt x="14089" y="3018"/>
                </a:lnTo>
                <a:lnTo>
                  <a:pt x="14162" y="2799"/>
                </a:lnTo>
                <a:lnTo>
                  <a:pt x="14210" y="2701"/>
                </a:lnTo>
                <a:lnTo>
                  <a:pt x="14235" y="2604"/>
                </a:lnTo>
                <a:lnTo>
                  <a:pt x="14210" y="2555"/>
                </a:lnTo>
                <a:lnTo>
                  <a:pt x="14186" y="2531"/>
                </a:lnTo>
                <a:lnTo>
                  <a:pt x="14137" y="2507"/>
                </a:lnTo>
                <a:close/>
                <a:moveTo>
                  <a:pt x="6692" y="2385"/>
                </a:moveTo>
                <a:lnTo>
                  <a:pt x="6667" y="2409"/>
                </a:lnTo>
                <a:lnTo>
                  <a:pt x="6594" y="2507"/>
                </a:lnTo>
                <a:lnTo>
                  <a:pt x="6570" y="2628"/>
                </a:lnTo>
                <a:lnTo>
                  <a:pt x="6594" y="2774"/>
                </a:lnTo>
                <a:lnTo>
                  <a:pt x="6619" y="2920"/>
                </a:lnTo>
                <a:lnTo>
                  <a:pt x="6740" y="3188"/>
                </a:lnTo>
                <a:lnTo>
                  <a:pt x="6838" y="3431"/>
                </a:lnTo>
                <a:lnTo>
                  <a:pt x="6886" y="3504"/>
                </a:lnTo>
                <a:lnTo>
                  <a:pt x="6935" y="3553"/>
                </a:lnTo>
                <a:lnTo>
                  <a:pt x="7008" y="3553"/>
                </a:lnTo>
                <a:lnTo>
                  <a:pt x="7081" y="3529"/>
                </a:lnTo>
                <a:lnTo>
                  <a:pt x="7130" y="3504"/>
                </a:lnTo>
                <a:lnTo>
                  <a:pt x="7154" y="3456"/>
                </a:lnTo>
                <a:lnTo>
                  <a:pt x="7178" y="3383"/>
                </a:lnTo>
                <a:lnTo>
                  <a:pt x="7154" y="3310"/>
                </a:lnTo>
                <a:lnTo>
                  <a:pt x="6935" y="2823"/>
                </a:lnTo>
                <a:lnTo>
                  <a:pt x="6862" y="2604"/>
                </a:lnTo>
                <a:lnTo>
                  <a:pt x="6813" y="2507"/>
                </a:lnTo>
                <a:lnTo>
                  <a:pt x="6740" y="2409"/>
                </a:lnTo>
                <a:lnTo>
                  <a:pt x="6692" y="2385"/>
                </a:lnTo>
                <a:close/>
                <a:moveTo>
                  <a:pt x="16668" y="2020"/>
                </a:moveTo>
                <a:lnTo>
                  <a:pt x="16595" y="2044"/>
                </a:lnTo>
                <a:lnTo>
                  <a:pt x="16546" y="2093"/>
                </a:lnTo>
                <a:lnTo>
                  <a:pt x="16303" y="2409"/>
                </a:lnTo>
                <a:lnTo>
                  <a:pt x="16084" y="2726"/>
                </a:lnTo>
                <a:lnTo>
                  <a:pt x="15889" y="3042"/>
                </a:lnTo>
                <a:lnTo>
                  <a:pt x="15719" y="3383"/>
                </a:lnTo>
                <a:lnTo>
                  <a:pt x="15573" y="3626"/>
                </a:lnTo>
                <a:lnTo>
                  <a:pt x="15427" y="3894"/>
                </a:lnTo>
                <a:lnTo>
                  <a:pt x="15281" y="4137"/>
                </a:lnTo>
                <a:lnTo>
                  <a:pt x="15184" y="4380"/>
                </a:lnTo>
                <a:lnTo>
                  <a:pt x="15159" y="4453"/>
                </a:lnTo>
                <a:lnTo>
                  <a:pt x="15184" y="4502"/>
                </a:lnTo>
                <a:lnTo>
                  <a:pt x="15232" y="4575"/>
                </a:lnTo>
                <a:lnTo>
                  <a:pt x="15330" y="4624"/>
                </a:lnTo>
                <a:lnTo>
                  <a:pt x="15427" y="4624"/>
                </a:lnTo>
                <a:lnTo>
                  <a:pt x="15549" y="4575"/>
                </a:lnTo>
                <a:lnTo>
                  <a:pt x="15646" y="4502"/>
                </a:lnTo>
                <a:lnTo>
                  <a:pt x="15743" y="4380"/>
                </a:lnTo>
                <a:lnTo>
                  <a:pt x="15816" y="4259"/>
                </a:lnTo>
                <a:lnTo>
                  <a:pt x="15962" y="3991"/>
                </a:lnTo>
                <a:lnTo>
                  <a:pt x="16060" y="3723"/>
                </a:lnTo>
                <a:lnTo>
                  <a:pt x="16352" y="3091"/>
                </a:lnTo>
                <a:lnTo>
                  <a:pt x="16498" y="2872"/>
                </a:lnTo>
                <a:lnTo>
                  <a:pt x="16619" y="2677"/>
                </a:lnTo>
                <a:lnTo>
                  <a:pt x="16765" y="2458"/>
                </a:lnTo>
                <a:lnTo>
                  <a:pt x="16887" y="2239"/>
                </a:lnTo>
                <a:lnTo>
                  <a:pt x="16911" y="2166"/>
                </a:lnTo>
                <a:lnTo>
                  <a:pt x="16887" y="2117"/>
                </a:lnTo>
                <a:lnTo>
                  <a:pt x="16838" y="2069"/>
                </a:lnTo>
                <a:lnTo>
                  <a:pt x="16790" y="2044"/>
                </a:lnTo>
                <a:lnTo>
                  <a:pt x="16741" y="2020"/>
                </a:lnTo>
                <a:close/>
                <a:moveTo>
                  <a:pt x="3869" y="2020"/>
                </a:moveTo>
                <a:lnTo>
                  <a:pt x="3820" y="2044"/>
                </a:lnTo>
                <a:lnTo>
                  <a:pt x="3796" y="2044"/>
                </a:lnTo>
                <a:lnTo>
                  <a:pt x="3747" y="2093"/>
                </a:lnTo>
                <a:lnTo>
                  <a:pt x="3723" y="2190"/>
                </a:lnTo>
                <a:lnTo>
                  <a:pt x="3747" y="2263"/>
                </a:lnTo>
                <a:lnTo>
                  <a:pt x="3796" y="2312"/>
                </a:lnTo>
                <a:lnTo>
                  <a:pt x="3820" y="2385"/>
                </a:lnTo>
                <a:lnTo>
                  <a:pt x="3869" y="2531"/>
                </a:lnTo>
                <a:lnTo>
                  <a:pt x="3991" y="2799"/>
                </a:lnTo>
                <a:lnTo>
                  <a:pt x="4185" y="3188"/>
                </a:lnTo>
                <a:lnTo>
                  <a:pt x="4404" y="3577"/>
                </a:lnTo>
                <a:lnTo>
                  <a:pt x="4599" y="3869"/>
                </a:lnTo>
                <a:lnTo>
                  <a:pt x="4818" y="4161"/>
                </a:lnTo>
                <a:lnTo>
                  <a:pt x="5086" y="4405"/>
                </a:lnTo>
                <a:lnTo>
                  <a:pt x="5207" y="4526"/>
                </a:lnTo>
                <a:lnTo>
                  <a:pt x="5378" y="4624"/>
                </a:lnTo>
                <a:lnTo>
                  <a:pt x="5475" y="4648"/>
                </a:lnTo>
                <a:lnTo>
                  <a:pt x="5572" y="4648"/>
                </a:lnTo>
                <a:lnTo>
                  <a:pt x="5645" y="4599"/>
                </a:lnTo>
                <a:lnTo>
                  <a:pt x="5694" y="4526"/>
                </a:lnTo>
                <a:lnTo>
                  <a:pt x="5718" y="4453"/>
                </a:lnTo>
                <a:lnTo>
                  <a:pt x="5718" y="4356"/>
                </a:lnTo>
                <a:lnTo>
                  <a:pt x="5694" y="4283"/>
                </a:lnTo>
                <a:lnTo>
                  <a:pt x="5621" y="4210"/>
                </a:lnTo>
                <a:lnTo>
                  <a:pt x="5451" y="4088"/>
                </a:lnTo>
                <a:lnTo>
                  <a:pt x="5329" y="3991"/>
                </a:lnTo>
                <a:lnTo>
                  <a:pt x="5086" y="3723"/>
                </a:lnTo>
                <a:lnTo>
                  <a:pt x="4867" y="3431"/>
                </a:lnTo>
                <a:lnTo>
                  <a:pt x="4672" y="3139"/>
                </a:lnTo>
                <a:lnTo>
                  <a:pt x="4526" y="2847"/>
                </a:lnTo>
                <a:lnTo>
                  <a:pt x="4380" y="2580"/>
                </a:lnTo>
                <a:lnTo>
                  <a:pt x="4210" y="2288"/>
                </a:lnTo>
                <a:lnTo>
                  <a:pt x="4112" y="2166"/>
                </a:lnTo>
                <a:lnTo>
                  <a:pt x="4015" y="2069"/>
                </a:lnTo>
                <a:lnTo>
                  <a:pt x="3966" y="2044"/>
                </a:lnTo>
                <a:lnTo>
                  <a:pt x="3918" y="2020"/>
                </a:lnTo>
                <a:close/>
                <a:moveTo>
                  <a:pt x="3601" y="4843"/>
                </a:moveTo>
                <a:lnTo>
                  <a:pt x="3577" y="4891"/>
                </a:lnTo>
                <a:lnTo>
                  <a:pt x="3577" y="4916"/>
                </a:lnTo>
                <a:lnTo>
                  <a:pt x="3577" y="4964"/>
                </a:lnTo>
                <a:lnTo>
                  <a:pt x="3601" y="5062"/>
                </a:lnTo>
                <a:lnTo>
                  <a:pt x="3674" y="5135"/>
                </a:lnTo>
                <a:lnTo>
                  <a:pt x="3747" y="5183"/>
                </a:lnTo>
                <a:lnTo>
                  <a:pt x="3845" y="5281"/>
                </a:lnTo>
                <a:lnTo>
                  <a:pt x="3966" y="5354"/>
                </a:lnTo>
                <a:lnTo>
                  <a:pt x="4234" y="5500"/>
                </a:lnTo>
                <a:lnTo>
                  <a:pt x="4404" y="5500"/>
                </a:lnTo>
                <a:lnTo>
                  <a:pt x="4477" y="5451"/>
                </a:lnTo>
                <a:lnTo>
                  <a:pt x="4502" y="5402"/>
                </a:lnTo>
                <a:lnTo>
                  <a:pt x="4526" y="5329"/>
                </a:lnTo>
                <a:lnTo>
                  <a:pt x="4502" y="5256"/>
                </a:lnTo>
                <a:lnTo>
                  <a:pt x="4477" y="5183"/>
                </a:lnTo>
                <a:lnTo>
                  <a:pt x="4380" y="5135"/>
                </a:lnTo>
                <a:lnTo>
                  <a:pt x="4137" y="5013"/>
                </a:lnTo>
                <a:lnTo>
                  <a:pt x="3918" y="4891"/>
                </a:lnTo>
                <a:lnTo>
                  <a:pt x="3820" y="4867"/>
                </a:lnTo>
                <a:lnTo>
                  <a:pt x="3747" y="4843"/>
                </a:lnTo>
                <a:close/>
                <a:moveTo>
                  <a:pt x="17106" y="4891"/>
                </a:moveTo>
                <a:lnTo>
                  <a:pt x="16960" y="4940"/>
                </a:lnTo>
                <a:lnTo>
                  <a:pt x="16814" y="5037"/>
                </a:lnTo>
                <a:lnTo>
                  <a:pt x="16668" y="5159"/>
                </a:lnTo>
                <a:lnTo>
                  <a:pt x="16498" y="5305"/>
                </a:lnTo>
                <a:lnTo>
                  <a:pt x="16473" y="5354"/>
                </a:lnTo>
                <a:lnTo>
                  <a:pt x="16473" y="5402"/>
                </a:lnTo>
                <a:lnTo>
                  <a:pt x="16473" y="5451"/>
                </a:lnTo>
                <a:lnTo>
                  <a:pt x="16498" y="5500"/>
                </a:lnTo>
                <a:lnTo>
                  <a:pt x="16546" y="5524"/>
                </a:lnTo>
                <a:lnTo>
                  <a:pt x="16571" y="5548"/>
                </a:lnTo>
                <a:lnTo>
                  <a:pt x="16644" y="5548"/>
                </a:lnTo>
                <a:lnTo>
                  <a:pt x="16692" y="5524"/>
                </a:lnTo>
                <a:lnTo>
                  <a:pt x="16838" y="5402"/>
                </a:lnTo>
                <a:lnTo>
                  <a:pt x="17009" y="5256"/>
                </a:lnTo>
                <a:lnTo>
                  <a:pt x="17106" y="5135"/>
                </a:lnTo>
                <a:lnTo>
                  <a:pt x="17179" y="4964"/>
                </a:lnTo>
                <a:lnTo>
                  <a:pt x="17179" y="4940"/>
                </a:lnTo>
                <a:lnTo>
                  <a:pt x="17155" y="4916"/>
                </a:lnTo>
                <a:lnTo>
                  <a:pt x="17130" y="4891"/>
                </a:lnTo>
                <a:close/>
                <a:moveTo>
                  <a:pt x="19539" y="5500"/>
                </a:moveTo>
                <a:lnTo>
                  <a:pt x="19442" y="5524"/>
                </a:lnTo>
                <a:lnTo>
                  <a:pt x="19320" y="5548"/>
                </a:lnTo>
                <a:lnTo>
                  <a:pt x="19101" y="5646"/>
                </a:lnTo>
                <a:lnTo>
                  <a:pt x="18688" y="5865"/>
                </a:lnTo>
                <a:lnTo>
                  <a:pt x="18006" y="6157"/>
                </a:lnTo>
                <a:lnTo>
                  <a:pt x="17349" y="6497"/>
                </a:lnTo>
                <a:lnTo>
                  <a:pt x="17276" y="6546"/>
                </a:lnTo>
                <a:lnTo>
                  <a:pt x="17252" y="6619"/>
                </a:lnTo>
                <a:lnTo>
                  <a:pt x="17252" y="6692"/>
                </a:lnTo>
                <a:lnTo>
                  <a:pt x="17276" y="6765"/>
                </a:lnTo>
                <a:lnTo>
                  <a:pt x="17301" y="6814"/>
                </a:lnTo>
                <a:lnTo>
                  <a:pt x="17374" y="6862"/>
                </a:lnTo>
                <a:lnTo>
                  <a:pt x="17422" y="6887"/>
                </a:lnTo>
                <a:lnTo>
                  <a:pt x="17520" y="6887"/>
                </a:lnTo>
                <a:lnTo>
                  <a:pt x="18201" y="6595"/>
                </a:lnTo>
                <a:lnTo>
                  <a:pt x="18858" y="6303"/>
                </a:lnTo>
                <a:lnTo>
                  <a:pt x="19345" y="6132"/>
                </a:lnTo>
                <a:lnTo>
                  <a:pt x="19466" y="6084"/>
                </a:lnTo>
                <a:lnTo>
                  <a:pt x="19588" y="6011"/>
                </a:lnTo>
                <a:lnTo>
                  <a:pt x="19685" y="5938"/>
                </a:lnTo>
                <a:lnTo>
                  <a:pt x="19734" y="5865"/>
                </a:lnTo>
                <a:lnTo>
                  <a:pt x="19758" y="5792"/>
                </a:lnTo>
                <a:lnTo>
                  <a:pt x="19782" y="5743"/>
                </a:lnTo>
                <a:lnTo>
                  <a:pt x="19734" y="5621"/>
                </a:lnTo>
                <a:lnTo>
                  <a:pt x="19709" y="5573"/>
                </a:lnTo>
                <a:lnTo>
                  <a:pt x="19661" y="5548"/>
                </a:lnTo>
                <a:lnTo>
                  <a:pt x="19612" y="5524"/>
                </a:lnTo>
                <a:lnTo>
                  <a:pt x="19539" y="5500"/>
                </a:lnTo>
                <a:close/>
                <a:moveTo>
                  <a:pt x="998" y="5694"/>
                </a:moveTo>
                <a:lnTo>
                  <a:pt x="949" y="5719"/>
                </a:lnTo>
                <a:lnTo>
                  <a:pt x="925" y="5767"/>
                </a:lnTo>
                <a:lnTo>
                  <a:pt x="901" y="5865"/>
                </a:lnTo>
                <a:lnTo>
                  <a:pt x="925" y="5938"/>
                </a:lnTo>
                <a:lnTo>
                  <a:pt x="949" y="6011"/>
                </a:lnTo>
                <a:lnTo>
                  <a:pt x="1022" y="6084"/>
                </a:lnTo>
                <a:lnTo>
                  <a:pt x="1193" y="6230"/>
                </a:lnTo>
                <a:lnTo>
                  <a:pt x="1412" y="6327"/>
                </a:lnTo>
                <a:lnTo>
                  <a:pt x="1874" y="6522"/>
                </a:lnTo>
                <a:lnTo>
                  <a:pt x="2093" y="6595"/>
                </a:lnTo>
                <a:lnTo>
                  <a:pt x="2239" y="6643"/>
                </a:lnTo>
                <a:lnTo>
                  <a:pt x="2677" y="6887"/>
                </a:lnTo>
                <a:lnTo>
                  <a:pt x="3139" y="7130"/>
                </a:lnTo>
                <a:lnTo>
                  <a:pt x="3383" y="7276"/>
                </a:lnTo>
                <a:lnTo>
                  <a:pt x="3504" y="7325"/>
                </a:lnTo>
                <a:lnTo>
                  <a:pt x="3577" y="7325"/>
                </a:lnTo>
                <a:lnTo>
                  <a:pt x="3650" y="7300"/>
                </a:lnTo>
                <a:lnTo>
                  <a:pt x="3699" y="7252"/>
                </a:lnTo>
                <a:lnTo>
                  <a:pt x="3723" y="7203"/>
                </a:lnTo>
                <a:lnTo>
                  <a:pt x="3747" y="7130"/>
                </a:lnTo>
                <a:lnTo>
                  <a:pt x="3723" y="7057"/>
                </a:lnTo>
                <a:lnTo>
                  <a:pt x="3650" y="6935"/>
                </a:lnTo>
                <a:lnTo>
                  <a:pt x="3529" y="6814"/>
                </a:lnTo>
                <a:lnTo>
                  <a:pt x="3383" y="6692"/>
                </a:lnTo>
                <a:lnTo>
                  <a:pt x="3212" y="6595"/>
                </a:lnTo>
                <a:lnTo>
                  <a:pt x="2847" y="6424"/>
                </a:lnTo>
                <a:lnTo>
                  <a:pt x="2531" y="6278"/>
                </a:lnTo>
                <a:lnTo>
                  <a:pt x="2166" y="6108"/>
                </a:lnTo>
                <a:lnTo>
                  <a:pt x="1777" y="5962"/>
                </a:lnTo>
                <a:lnTo>
                  <a:pt x="1022" y="5694"/>
                </a:lnTo>
                <a:close/>
                <a:moveTo>
                  <a:pt x="18396" y="8274"/>
                </a:moveTo>
                <a:lnTo>
                  <a:pt x="18128" y="8298"/>
                </a:lnTo>
                <a:lnTo>
                  <a:pt x="17982" y="8322"/>
                </a:lnTo>
                <a:lnTo>
                  <a:pt x="17885" y="8371"/>
                </a:lnTo>
                <a:lnTo>
                  <a:pt x="17812" y="8420"/>
                </a:lnTo>
                <a:lnTo>
                  <a:pt x="17787" y="8468"/>
                </a:lnTo>
                <a:lnTo>
                  <a:pt x="17787" y="8541"/>
                </a:lnTo>
                <a:lnTo>
                  <a:pt x="17787" y="8590"/>
                </a:lnTo>
                <a:lnTo>
                  <a:pt x="17812" y="8663"/>
                </a:lnTo>
                <a:lnTo>
                  <a:pt x="17860" y="8712"/>
                </a:lnTo>
                <a:lnTo>
                  <a:pt x="17909" y="8736"/>
                </a:lnTo>
                <a:lnTo>
                  <a:pt x="17982" y="8736"/>
                </a:lnTo>
                <a:lnTo>
                  <a:pt x="18201" y="8712"/>
                </a:lnTo>
                <a:lnTo>
                  <a:pt x="18517" y="8663"/>
                </a:lnTo>
                <a:lnTo>
                  <a:pt x="18663" y="8590"/>
                </a:lnTo>
                <a:lnTo>
                  <a:pt x="18785" y="8541"/>
                </a:lnTo>
                <a:lnTo>
                  <a:pt x="18858" y="8468"/>
                </a:lnTo>
                <a:lnTo>
                  <a:pt x="18858" y="8420"/>
                </a:lnTo>
                <a:lnTo>
                  <a:pt x="18858" y="8395"/>
                </a:lnTo>
                <a:lnTo>
                  <a:pt x="18809" y="8347"/>
                </a:lnTo>
                <a:lnTo>
                  <a:pt x="18761" y="8322"/>
                </a:lnTo>
                <a:lnTo>
                  <a:pt x="18639" y="8274"/>
                </a:lnTo>
                <a:close/>
                <a:moveTo>
                  <a:pt x="2020" y="8201"/>
                </a:moveTo>
                <a:lnTo>
                  <a:pt x="1947" y="8225"/>
                </a:lnTo>
                <a:lnTo>
                  <a:pt x="1898" y="8249"/>
                </a:lnTo>
                <a:lnTo>
                  <a:pt x="1874" y="8274"/>
                </a:lnTo>
                <a:lnTo>
                  <a:pt x="1850" y="8322"/>
                </a:lnTo>
                <a:lnTo>
                  <a:pt x="1850" y="8395"/>
                </a:lnTo>
                <a:lnTo>
                  <a:pt x="1850" y="8444"/>
                </a:lnTo>
                <a:lnTo>
                  <a:pt x="1874" y="8493"/>
                </a:lnTo>
                <a:lnTo>
                  <a:pt x="1923" y="8517"/>
                </a:lnTo>
                <a:lnTo>
                  <a:pt x="2093" y="8614"/>
                </a:lnTo>
                <a:lnTo>
                  <a:pt x="2288" y="8687"/>
                </a:lnTo>
                <a:lnTo>
                  <a:pt x="2482" y="8736"/>
                </a:lnTo>
                <a:lnTo>
                  <a:pt x="2701" y="8760"/>
                </a:lnTo>
                <a:lnTo>
                  <a:pt x="2774" y="8760"/>
                </a:lnTo>
                <a:lnTo>
                  <a:pt x="2823" y="8712"/>
                </a:lnTo>
                <a:lnTo>
                  <a:pt x="2872" y="8663"/>
                </a:lnTo>
                <a:lnTo>
                  <a:pt x="2896" y="8590"/>
                </a:lnTo>
                <a:lnTo>
                  <a:pt x="2896" y="8517"/>
                </a:lnTo>
                <a:lnTo>
                  <a:pt x="2872" y="8444"/>
                </a:lnTo>
                <a:lnTo>
                  <a:pt x="2823" y="8395"/>
                </a:lnTo>
                <a:lnTo>
                  <a:pt x="2750" y="8347"/>
                </a:lnTo>
                <a:lnTo>
                  <a:pt x="2385" y="8274"/>
                </a:lnTo>
                <a:lnTo>
                  <a:pt x="2190" y="8225"/>
                </a:lnTo>
                <a:lnTo>
                  <a:pt x="2020" y="8201"/>
                </a:lnTo>
                <a:close/>
                <a:moveTo>
                  <a:pt x="18517" y="9904"/>
                </a:moveTo>
                <a:lnTo>
                  <a:pt x="18323" y="9928"/>
                </a:lnTo>
                <a:lnTo>
                  <a:pt x="18177" y="9952"/>
                </a:lnTo>
                <a:lnTo>
                  <a:pt x="18031" y="10050"/>
                </a:lnTo>
                <a:lnTo>
                  <a:pt x="18006" y="10074"/>
                </a:lnTo>
                <a:lnTo>
                  <a:pt x="18006" y="10123"/>
                </a:lnTo>
                <a:lnTo>
                  <a:pt x="18128" y="10220"/>
                </a:lnTo>
                <a:lnTo>
                  <a:pt x="18274" y="10293"/>
                </a:lnTo>
                <a:lnTo>
                  <a:pt x="18420" y="10317"/>
                </a:lnTo>
                <a:lnTo>
                  <a:pt x="18590" y="10342"/>
                </a:lnTo>
                <a:lnTo>
                  <a:pt x="18931" y="10366"/>
                </a:lnTo>
                <a:lnTo>
                  <a:pt x="19247" y="10366"/>
                </a:lnTo>
                <a:lnTo>
                  <a:pt x="19661" y="10390"/>
                </a:lnTo>
                <a:lnTo>
                  <a:pt x="20074" y="10415"/>
                </a:lnTo>
                <a:lnTo>
                  <a:pt x="20293" y="10415"/>
                </a:lnTo>
                <a:lnTo>
                  <a:pt x="20512" y="10390"/>
                </a:lnTo>
                <a:lnTo>
                  <a:pt x="20707" y="10366"/>
                </a:lnTo>
                <a:lnTo>
                  <a:pt x="20902" y="10293"/>
                </a:lnTo>
                <a:lnTo>
                  <a:pt x="20950" y="10269"/>
                </a:lnTo>
                <a:lnTo>
                  <a:pt x="20975" y="10220"/>
                </a:lnTo>
                <a:lnTo>
                  <a:pt x="20975" y="10123"/>
                </a:lnTo>
                <a:lnTo>
                  <a:pt x="20926" y="10050"/>
                </a:lnTo>
                <a:lnTo>
                  <a:pt x="20853" y="10001"/>
                </a:lnTo>
                <a:lnTo>
                  <a:pt x="20707" y="9952"/>
                </a:lnTo>
                <a:lnTo>
                  <a:pt x="20512" y="9904"/>
                </a:lnTo>
                <a:lnTo>
                  <a:pt x="20147" y="9904"/>
                </a:lnTo>
                <a:lnTo>
                  <a:pt x="19782" y="9928"/>
                </a:lnTo>
                <a:lnTo>
                  <a:pt x="19418" y="9952"/>
                </a:lnTo>
                <a:lnTo>
                  <a:pt x="19077" y="9928"/>
                </a:lnTo>
                <a:lnTo>
                  <a:pt x="18688" y="9904"/>
                </a:lnTo>
                <a:close/>
                <a:moveTo>
                  <a:pt x="365" y="10123"/>
                </a:moveTo>
                <a:lnTo>
                  <a:pt x="219" y="10147"/>
                </a:lnTo>
                <a:lnTo>
                  <a:pt x="98" y="10171"/>
                </a:lnTo>
                <a:lnTo>
                  <a:pt x="25" y="10220"/>
                </a:lnTo>
                <a:lnTo>
                  <a:pt x="0" y="10269"/>
                </a:lnTo>
                <a:lnTo>
                  <a:pt x="0" y="10317"/>
                </a:lnTo>
                <a:lnTo>
                  <a:pt x="25" y="10366"/>
                </a:lnTo>
                <a:lnTo>
                  <a:pt x="49" y="10415"/>
                </a:lnTo>
                <a:lnTo>
                  <a:pt x="146" y="10512"/>
                </a:lnTo>
                <a:lnTo>
                  <a:pt x="268" y="10561"/>
                </a:lnTo>
                <a:lnTo>
                  <a:pt x="414" y="10585"/>
                </a:lnTo>
                <a:lnTo>
                  <a:pt x="730" y="10609"/>
                </a:lnTo>
                <a:lnTo>
                  <a:pt x="974" y="10609"/>
                </a:lnTo>
                <a:lnTo>
                  <a:pt x="1923" y="10634"/>
                </a:lnTo>
                <a:lnTo>
                  <a:pt x="2847" y="10634"/>
                </a:lnTo>
                <a:lnTo>
                  <a:pt x="2945" y="10609"/>
                </a:lnTo>
                <a:lnTo>
                  <a:pt x="3018" y="10561"/>
                </a:lnTo>
                <a:lnTo>
                  <a:pt x="3066" y="10488"/>
                </a:lnTo>
                <a:lnTo>
                  <a:pt x="3066" y="10390"/>
                </a:lnTo>
                <a:lnTo>
                  <a:pt x="3066" y="10317"/>
                </a:lnTo>
                <a:lnTo>
                  <a:pt x="3018" y="10244"/>
                </a:lnTo>
                <a:lnTo>
                  <a:pt x="2945" y="10196"/>
                </a:lnTo>
                <a:lnTo>
                  <a:pt x="2847" y="10171"/>
                </a:lnTo>
                <a:lnTo>
                  <a:pt x="1850" y="10171"/>
                </a:lnTo>
                <a:lnTo>
                  <a:pt x="852" y="10147"/>
                </a:lnTo>
                <a:lnTo>
                  <a:pt x="657" y="10123"/>
                </a:lnTo>
                <a:close/>
                <a:moveTo>
                  <a:pt x="2677" y="11777"/>
                </a:moveTo>
                <a:lnTo>
                  <a:pt x="2409" y="11826"/>
                </a:lnTo>
                <a:lnTo>
                  <a:pt x="2288" y="11875"/>
                </a:lnTo>
                <a:lnTo>
                  <a:pt x="2166" y="11923"/>
                </a:lnTo>
                <a:lnTo>
                  <a:pt x="2069" y="11996"/>
                </a:lnTo>
                <a:lnTo>
                  <a:pt x="2020" y="12094"/>
                </a:lnTo>
                <a:lnTo>
                  <a:pt x="2020" y="12167"/>
                </a:lnTo>
                <a:lnTo>
                  <a:pt x="2069" y="12215"/>
                </a:lnTo>
                <a:lnTo>
                  <a:pt x="2190" y="12240"/>
                </a:lnTo>
                <a:lnTo>
                  <a:pt x="2312" y="12240"/>
                </a:lnTo>
                <a:lnTo>
                  <a:pt x="2580" y="12191"/>
                </a:lnTo>
                <a:lnTo>
                  <a:pt x="2872" y="12191"/>
                </a:lnTo>
                <a:lnTo>
                  <a:pt x="2993" y="12167"/>
                </a:lnTo>
                <a:lnTo>
                  <a:pt x="3066" y="12142"/>
                </a:lnTo>
                <a:lnTo>
                  <a:pt x="3115" y="12069"/>
                </a:lnTo>
                <a:lnTo>
                  <a:pt x="3139" y="12045"/>
                </a:lnTo>
                <a:lnTo>
                  <a:pt x="3139" y="11996"/>
                </a:lnTo>
                <a:lnTo>
                  <a:pt x="3115" y="11923"/>
                </a:lnTo>
                <a:lnTo>
                  <a:pt x="3091" y="11875"/>
                </a:lnTo>
                <a:lnTo>
                  <a:pt x="3066" y="11850"/>
                </a:lnTo>
                <a:lnTo>
                  <a:pt x="3018" y="11802"/>
                </a:lnTo>
                <a:lnTo>
                  <a:pt x="2920" y="11777"/>
                </a:lnTo>
                <a:close/>
                <a:moveTo>
                  <a:pt x="18006" y="11923"/>
                </a:moveTo>
                <a:lnTo>
                  <a:pt x="17860" y="11948"/>
                </a:lnTo>
                <a:lnTo>
                  <a:pt x="17812" y="11972"/>
                </a:lnTo>
                <a:lnTo>
                  <a:pt x="17763" y="11996"/>
                </a:lnTo>
                <a:lnTo>
                  <a:pt x="17763" y="12045"/>
                </a:lnTo>
                <a:lnTo>
                  <a:pt x="17763" y="12094"/>
                </a:lnTo>
                <a:lnTo>
                  <a:pt x="17787" y="12118"/>
                </a:lnTo>
                <a:lnTo>
                  <a:pt x="17860" y="12167"/>
                </a:lnTo>
                <a:lnTo>
                  <a:pt x="17933" y="12215"/>
                </a:lnTo>
                <a:lnTo>
                  <a:pt x="18006" y="12240"/>
                </a:lnTo>
                <a:lnTo>
                  <a:pt x="18152" y="12264"/>
                </a:lnTo>
                <a:lnTo>
                  <a:pt x="18444" y="12337"/>
                </a:lnTo>
                <a:lnTo>
                  <a:pt x="18761" y="12386"/>
                </a:lnTo>
                <a:lnTo>
                  <a:pt x="18834" y="12386"/>
                </a:lnTo>
                <a:lnTo>
                  <a:pt x="18882" y="12337"/>
                </a:lnTo>
                <a:lnTo>
                  <a:pt x="18931" y="12288"/>
                </a:lnTo>
                <a:lnTo>
                  <a:pt x="18955" y="12215"/>
                </a:lnTo>
                <a:lnTo>
                  <a:pt x="18931" y="12142"/>
                </a:lnTo>
                <a:lnTo>
                  <a:pt x="18931" y="12069"/>
                </a:lnTo>
                <a:lnTo>
                  <a:pt x="18882" y="12021"/>
                </a:lnTo>
                <a:lnTo>
                  <a:pt x="18809" y="11996"/>
                </a:lnTo>
                <a:lnTo>
                  <a:pt x="18566" y="11948"/>
                </a:lnTo>
                <a:lnTo>
                  <a:pt x="18201" y="11923"/>
                </a:lnTo>
                <a:close/>
                <a:moveTo>
                  <a:pt x="3358" y="13359"/>
                </a:moveTo>
                <a:lnTo>
                  <a:pt x="3261" y="13383"/>
                </a:lnTo>
                <a:lnTo>
                  <a:pt x="2434" y="13870"/>
                </a:lnTo>
                <a:lnTo>
                  <a:pt x="1582" y="14357"/>
                </a:lnTo>
                <a:lnTo>
                  <a:pt x="1241" y="14503"/>
                </a:lnTo>
                <a:lnTo>
                  <a:pt x="1095" y="14576"/>
                </a:lnTo>
                <a:lnTo>
                  <a:pt x="949" y="14697"/>
                </a:lnTo>
                <a:lnTo>
                  <a:pt x="925" y="14770"/>
                </a:lnTo>
                <a:lnTo>
                  <a:pt x="925" y="14843"/>
                </a:lnTo>
                <a:lnTo>
                  <a:pt x="949" y="14892"/>
                </a:lnTo>
                <a:lnTo>
                  <a:pt x="1022" y="14941"/>
                </a:lnTo>
                <a:lnTo>
                  <a:pt x="1120" y="14965"/>
                </a:lnTo>
                <a:lnTo>
                  <a:pt x="1217" y="14965"/>
                </a:lnTo>
                <a:lnTo>
                  <a:pt x="1412" y="14916"/>
                </a:lnTo>
                <a:lnTo>
                  <a:pt x="1606" y="14843"/>
                </a:lnTo>
                <a:lnTo>
                  <a:pt x="1801" y="14746"/>
                </a:lnTo>
                <a:lnTo>
                  <a:pt x="2239" y="14551"/>
                </a:lnTo>
                <a:lnTo>
                  <a:pt x="2677" y="14308"/>
                </a:lnTo>
                <a:lnTo>
                  <a:pt x="3504" y="13797"/>
                </a:lnTo>
                <a:lnTo>
                  <a:pt x="3577" y="13724"/>
                </a:lnTo>
                <a:lnTo>
                  <a:pt x="3626" y="13651"/>
                </a:lnTo>
                <a:lnTo>
                  <a:pt x="3626" y="13554"/>
                </a:lnTo>
                <a:lnTo>
                  <a:pt x="3577" y="13481"/>
                </a:lnTo>
                <a:lnTo>
                  <a:pt x="3529" y="13408"/>
                </a:lnTo>
                <a:lnTo>
                  <a:pt x="3456" y="13359"/>
                </a:lnTo>
                <a:close/>
                <a:moveTo>
                  <a:pt x="17325" y="13383"/>
                </a:moveTo>
                <a:lnTo>
                  <a:pt x="17179" y="13408"/>
                </a:lnTo>
                <a:lnTo>
                  <a:pt x="17130" y="13408"/>
                </a:lnTo>
                <a:lnTo>
                  <a:pt x="17130" y="13432"/>
                </a:lnTo>
                <a:lnTo>
                  <a:pt x="17130" y="13505"/>
                </a:lnTo>
                <a:lnTo>
                  <a:pt x="17252" y="13627"/>
                </a:lnTo>
                <a:lnTo>
                  <a:pt x="17398" y="13748"/>
                </a:lnTo>
                <a:lnTo>
                  <a:pt x="17690" y="13943"/>
                </a:lnTo>
                <a:lnTo>
                  <a:pt x="18006" y="14113"/>
                </a:lnTo>
                <a:lnTo>
                  <a:pt x="18323" y="14284"/>
                </a:lnTo>
                <a:lnTo>
                  <a:pt x="18907" y="14649"/>
                </a:lnTo>
                <a:lnTo>
                  <a:pt x="19199" y="14819"/>
                </a:lnTo>
                <a:lnTo>
                  <a:pt x="19515" y="14941"/>
                </a:lnTo>
                <a:lnTo>
                  <a:pt x="19612" y="14965"/>
                </a:lnTo>
                <a:lnTo>
                  <a:pt x="19709" y="14941"/>
                </a:lnTo>
                <a:lnTo>
                  <a:pt x="19758" y="14868"/>
                </a:lnTo>
                <a:lnTo>
                  <a:pt x="19807" y="14795"/>
                </a:lnTo>
                <a:lnTo>
                  <a:pt x="19807" y="14697"/>
                </a:lnTo>
                <a:lnTo>
                  <a:pt x="19782" y="14600"/>
                </a:lnTo>
                <a:lnTo>
                  <a:pt x="19734" y="14527"/>
                </a:lnTo>
                <a:lnTo>
                  <a:pt x="19636" y="14454"/>
                </a:lnTo>
                <a:lnTo>
                  <a:pt x="19272" y="14308"/>
                </a:lnTo>
                <a:lnTo>
                  <a:pt x="18931" y="14113"/>
                </a:lnTo>
                <a:lnTo>
                  <a:pt x="18590" y="13919"/>
                </a:lnTo>
                <a:lnTo>
                  <a:pt x="18250" y="13724"/>
                </a:lnTo>
                <a:lnTo>
                  <a:pt x="17982" y="13602"/>
                </a:lnTo>
                <a:lnTo>
                  <a:pt x="17739" y="13481"/>
                </a:lnTo>
                <a:lnTo>
                  <a:pt x="17593" y="13432"/>
                </a:lnTo>
                <a:lnTo>
                  <a:pt x="17447" y="13408"/>
                </a:lnTo>
                <a:lnTo>
                  <a:pt x="17325" y="13383"/>
                </a:lnTo>
                <a:close/>
                <a:moveTo>
                  <a:pt x="4234" y="14892"/>
                </a:moveTo>
                <a:lnTo>
                  <a:pt x="4161" y="14916"/>
                </a:lnTo>
                <a:lnTo>
                  <a:pt x="4088" y="14941"/>
                </a:lnTo>
                <a:lnTo>
                  <a:pt x="3942" y="15087"/>
                </a:lnTo>
                <a:lnTo>
                  <a:pt x="3820" y="15257"/>
                </a:lnTo>
                <a:lnTo>
                  <a:pt x="3723" y="15330"/>
                </a:lnTo>
                <a:lnTo>
                  <a:pt x="3650" y="15379"/>
                </a:lnTo>
                <a:lnTo>
                  <a:pt x="3650" y="15403"/>
                </a:lnTo>
                <a:lnTo>
                  <a:pt x="3601" y="15427"/>
                </a:lnTo>
                <a:lnTo>
                  <a:pt x="3577" y="15476"/>
                </a:lnTo>
                <a:lnTo>
                  <a:pt x="3553" y="15525"/>
                </a:lnTo>
                <a:lnTo>
                  <a:pt x="3553" y="15573"/>
                </a:lnTo>
                <a:lnTo>
                  <a:pt x="3577" y="15646"/>
                </a:lnTo>
                <a:lnTo>
                  <a:pt x="3626" y="15695"/>
                </a:lnTo>
                <a:lnTo>
                  <a:pt x="3699" y="15744"/>
                </a:lnTo>
                <a:lnTo>
                  <a:pt x="3772" y="15744"/>
                </a:lnTo>
                <a:lnTo>
                  <a:pt x="3845" y="15719"/>
                </a:lnTo>
                <a:lnTo>
                  <a:pt x="3991" y="15646"/>
                </a:lnTo>
                <a:lnTo>
                  <a:pt x="4088" y="15549"/>
                </a:lnTo>
                <a:lnTo>
                  <a:pt x="4258" y="15403"/>
                </a:lnTo>
                <a:lnTo>
                  <a:pt x="4429" y="15208"/>
                </a:lnTo>
                <a:lnTo>
                  <a:pt x="4453" y="15135"/>
                </a:lnTo>
                <a:lnTo>
                  <a:pt x="4453" y="15087"/>
                </a:lnTo>
                <a:lnTo>
                  <a:pt x="4429" y="15014"/>
                </a:lnTo>
                <a:lnTo>
                  <a:pt x="4380" y="14941"/>
                </a:lnTo>
                <a:lnTo>
                  <a:pt x="4307" y="14892"/>
                </a:lnTo>
                <a:close/>
                <a:moveTo>
                  <a:pt x="16376" y="14843"/>
                </a:moveTo>
                <a:lnTo>
                  <a:pt x="16303" y="14892"/>
                </a:lnTo>
                <a:lnTo>
                  <a:pt x="16279" y="14965"/>
                </a:lnTo>
                <a:lnTo>
                  <a:pt x="16303" y="15038"/>
                </a:lnTo>
                <a:lnTo>
                  <a:pt x="16400" y="15233"/>
                </a:lnTo>
                <a:lnTo>
                  <a:pt x="16522" y="15403"/>
                </a:lnTo>
                <a:lnTo>
                  <a:pt x="16668" y="15598"/>
                </a:lnTo>
                <a:lnTo>
                  <a:pt x="16765" y="15671"/>
                </a:lnTo>
                <a:lnTo>
                  <a:pt x="16863" y="15744"/>
                </a:lnTo>
                <a:lnTo>
                  <a:pt x="16936" y="15768"/>
                </a:lnTo>
                <a:lnTo>
                  <a:pt x="17009" y="15768"/>
                </a:lnTo>
                <a:lnTo>
                  <a:pt x="17082" y="15719"/>
                </a:lnTo>
                <a:lnTo>
                  <a:pt x="17130" y="15671"/>
                </a:lnTo>
                <a:lnTo>
                  <a:pt x="17155" y="15598"/>
                </a:lnTo>
                <a:lnTo>
                  <a:pt x="17155" y="15525"/>
                </a:lnTo>
                <a:lnTo>
                  <a:pt x="17130" y="15476"/>
                </a:lnTo>
                <a:lnTo>
                  <a:pt x="17057" y="15403"/>
                </a:lnTo>
                <a:lnTo>
                  <a:pt x="16911" y="15281"/>
                </a:lnTo>
                <a:lnTo>
                  <a:pt x="16790" y="15135"/>
                </a:lnTo>
                <a:lnTo>
                  <a:pt x="16644" y="14965"/>
                </a:lnTo>
                <a:lnTo>
                  <a:pt x="16546" y="14892"/>
                </a:lnTo>
                <a:lnTo>
                  <a:pt x="16449" y="14843"/>
                </a:lnTo>
                <a:close/>
                <a:moveTo>
                  <a:pt x="11169" y="3577"/>
                </a:moveTo>
                <a:lnTo>
                  <a:pt x="11582" y="3650"/>
                </a:lnTo>
                <a:lnTo>
                  <a:pt x="11996" y="3748"/>
                </a:lnTo>
                <a:lnTo>
                  <a:pt x="12410" y="3894"/>
                </a:lnTo>
                <a:lnTo>
                  <a:pt x="12799" y="4064"/>
                </a:lnTo>
                <a:lnTo>
                  <a:pt x="13188" y="4259"/>
                </a:lnTo>
                <a:lnTo>
                  <a:pt x="13578" y="4453"/>
                </a:lnTo>
                <a:lnTo>
                  <a:pt x="13943" y="4672"/>
                </a:lnTo>
                <a:lnTo>
                  <a:pt x="14235" y="4891"/>
                </a:lnTo>
                <a:lnTo>
                  <a:pt x="14502" y="5110"/>
                </a:lnTo>
                <a:lnTo>
                  <a:pt x="14770" y="5329"/>
                </a:lnTo>
                <a:lnTo>
                  <a:pt x="15038" y="5573"/>
                </a:lnTo>
                <a:lnTo>
                  <a:pt x="14989" y="5621"/>
                </a:lnTo>
                <a:lnTo>
                  <a:pt x="14916" y="5694"/>
                </a:lnTo>
                <a:lnTo>
                  <a:pt x="14916" y="5767"/>
                </a:lnTo>
                <a:lnTo>
                  <a:pt x="14892" y="5792"/>
                </a:lnTo>
                <a:lnTo>
                  <a:pt x="14892" y="5840"/>
                </a:lnTo>
                <a:lnTo>
                  <a:pt x="14940" y="5840"/>
                </a:lnTo>
                <a:lnTo>
                  <a:pt x="14989" y="5865"/>
                </a:lnTo>
                <a:lnTo>
                  <a:pt x="15086" y="5865"/>
                </a:lnTo>
                <a:lnTo>
                  <a:pt x="15159" y="5816"/>
                </a:lnTo>
                <a:lnTo>
                  <a:pt x="15232" y="5767"/>
                </a:lnTo>
                <a:lnTo>
                  <a:pt x="15354" y="5913"/>
                </a:lnTo>
                <a:lnTo>
                  <a:pt x="15257" y="5986"/>
                </a:lnTo>
                <a:lnTo>
                  <a:pt x="15208" y="6059"/>
                </a:lnTo>
                <a:lnTo>
                  <a:pt x="15159" y="6132"/>
                </a:lnTo>
                <a:lnTo>
                  <a:pt x="15184" y="6205"/>
                </a:lnTo>
                <a:lnTo>
                  <a:pt x="15208" y="6254"/>
                </a:lnTo>
                <a:lnTo>
                  <a:pt x="15330" y="6254"/>
                </a:lnTo>
                <a:lnTo>
                  <a:pt x="15427" y="6181"/>
                </a:lnTo>
                <a:lnTo>
                  <a:pt x="15524" y="6132"/>
                </a:lnTo>
                <a:lnTo>
                  <a:pt x="15719" y="6376"/>
                </a:lnTo>
                <a:lnTo>
                  <a:pt x="15695" y="6424"/>
                </a:lnTo>
                <a:lnTo>
                  <a:pt x="15573" y="6546"/>
                </a:lnTo>
                <a:lnTo>
                  <a:pt x="15549" y="6619"/>
                </a:lnTo>
                <a:lnTo>
                  <a:pt x="15524" y="6716"/>
                </a:lnTo>
                <a:lnTo>
                  <a:pt x="15549" y="6765"/>
                </a:lnTo>
                <a:lnTo>
                  <a:pt x="15597" y="6789"/>
                </a:lnTo>
                <a:lnTo>
                  <a:pt x="15768" y="6789"/>
                </a:lnTo>
                <a:lnTo>
                  <a:pt x="15865" y="6741"/>
                </a:lnTo>
                <a:lnTo>
                  <a:pt x="15914" y="6692"/>
                </a:lnTo>
                <a:lnTo>
                  <a:pt x="16060" y="6911"/>
                </a:lnTo>
                <a:lnTo>
                  <a:pt x="15962" y="7008"/>
                </a:lnTo>
                <a:lnTo>
                  <a:pt x="15889" y="7081"/>
                </a:lnTo>
                <a:lnTo>
                  <a:pt x="15841" y="7130"/>
                </a:lnTo>
                <a:lnTo>
                  <a:pt x="15841" y="7203"/>
                </a:lnTo>
                <a:lnTo>
                  <a:pt x="15865" y="7300"/>
                </a:lnTo>
                <a:lnTo>
                  <a:pt x="15914" y="7325"/>
                </a:lnTo>
                <a:lnTo>
                  <a:pt x="15962" y="7349"/>
                </a:lnTo>
                <a:lnTo>
                  <a:pt x="16060" y="7325"/>
                </a:lnTo>
                <a:lnTo>
                  <a:pt x="16157" y="7300"/>
                </a:lnTo>
                <a:lnTo>
                  <a:pt x="16254" y="7227"/>
                </a:lnTo>
                <a:lnTo>
                  <a:pt x="16400" y="7495"/>
                </a:lnTo>
                <a:lnTo>
                  <a:pt x="16327" y="7519"/>
                </a:lnTo>
                <a:lnTo>
                  <a:pt x="16254" y="7544"/>
                </a:lnTo>
                <a:lnTo>
                  <a:pt x="16157" y="7617"/>
                </a:lnTo>
                <a:lnTo>
                  <a:pt x="16060" y="7714"/>
                </a:lnTo>
                <a:lnTo>
                  <a:pt x="15987" y="7811"/>
                </a:lnTo>
                <a:lnTo>
                  <a:pt x="15938" y="7909"/>
                </a:lnTo>
                <a:lnTo>
                  <a:pt x="15938" y="7982"/>
                </a:lnTo>
                <a:lnTo>
                  <a:pt x="15962" y="8030"/>
                </a:lnTo>
                <a:lnTo>
                  <a:pt x="15987" y="8079"/>
                </a:lnTo>
                <a:lnTo>
                  <a:pt x="16060" y="8103"/>
                </a:lnTo>
                <a:lnTo>
                  <a:pt x="16108" y="8079"/>
                </a:lnTo>
                <a:lnTo>
                  <a:pt x="16181" y="8030"/>
                </a:lnTo>
                <a:lnTo>
                  <a:pt x="16303" y="7933"/>
                </a:lnTo>
                <a:lnTo>
                  <a:pt x="16449" y="7836"/>
                </a:lnTo>
                <a:lnTo>
                  <a:pt x="16522" y="7763"/>
                </a:lnTo>
                <a:lnTo>
                  <a:pt x="16692" y="8176"/>
                </a:lnTo>
                <a:lnTo>
                  <a:pt x="16619" y="8201"/>
                </a:lnTo>
                <a:lnTo>
                  <a:pt x="16571" y="8225"/>
                </a:lnTo>
                <a:lnTo>
                  <a:pt x="16473" y="8347"/>
                </a:lnTo>
                <a:lnTo>
                  <a:pt x="16254" y="8541"/>
                </a:lnTo>
                <a:lnTo>
                  <a:pt x="16181" y="8614"/>
                </a:lnTo>
                <a:lnTo>
                  <a:pt x="16108" y="8712"/>
                </a:lnTo>
                <a:lnTo>
                  <a:pt x="16084" y="8760"/>
                </a:lnTo>
                <a:lnTo>
                  <a:pt x="16060" y="8809"/>
                </a:lnTo>
                <a:lnTo>
                  <a:pt x="16060" y="8858"/>
                </a:lnTo>
                <a:lnTo>
                  <a:pt x="16108" y="8906"/>
                </a:lnTo>
                <a:lnTo>
                  <a:pt x="16157" y="8930"/>
                </a:lnTo>
                <a:lnTo>
                  <a:pt x="16206" y="8930"/>
                </a:lnTo>
                <a:lnTo>
                  <a:pt x="16327" y="8882"/>
                </a:lnTo>
                <a:lnTo>
                  <a:pt x="16425" y="8809"/>
                </a:lnTo>
                <a:lnTo>
                  <a:pt x="16522" y="8736"/>
                </a:lnTo>
                <a:lnTo>
                  <a:pt x="16668" y="8614"/>
                </a:lnTo>
                <a:lnTo>
                  <a:pt x="16790" y="8468"/>
                </a:lnTo>
                <a:lnTo>
                  <a:pt x="16887" y="8882"/>
                </a:lnTo>
                <a:lnTo>
                  <a:pt x="16790" y="8930"/>
                </a:lnTo>
                <a:lnTo>
                  <a:pt x="16692" y="8979"/>
                </a:lnTo>
                <a:lnTo>
                  <a:pt x="16498" y="9125"/>
                </a:lnTo>
                <a:lnTo>
                  <a:pt x="16230" y="9271"/>
                </a:lnTo>
                <a:lnTo>
                  <a:pt x="16108" y="9368"/>
                </a:lnTo>
                <a:lnTo>
                  <a:pt x="16011" y="9441"/>
                </a:lnTo>
                <a:lnTo>
                  <a:pt x="16011" y="9490"/>
                </a:lnTo>
                <a:lnTo>
                  <a:pt x="16035" y="9514"/>
                </a:lnTo>
                <a:lnTo>
                  <a:pt x="16181" y="9539"/>
                </a:lnTo>
                <a:lnTo>
                  <a:pt x="16327" y="9514"/>
                </a:lnTo>
                <a:lnTo>
                  <a:pt x="16619" y="9441"/>
                </a:lnTo>
                <a:lnTo>
                  <a:pt x="16790" y="9368"/>
                </a:lnTo>
                <a:lnTo>
                  <a:pt x="16960" y="9271"/>
                </a:lnTo>
                <a:lnTo>
                  <a:pt x="17009" y="9660"/>
                </a:lnTo>
                <a:lnTo>
                  <a:pt x="16522" y="9855"/>
                </a:lnTo>
                <a:lnTo>
                  <a:pt x="16254" y="9977"/>
                </a:lnTo>
                <a:lnTo>
                  <a:pt x="16108" y="10050"/>
                </a:lnTo>
                <a:lnTo>
                  <a:pt x="15987" y="10123"/>
                </a:lnTo>
                <a:lnTo>
                  <a:pt x="15962" y="10171"/>
                </a:lnTo>
                <a:lnTo>
                  <a:pt x="15962" y="10196"/>
                </a:lnTo>
                <a:lnTo>
                  <a:pt x="15987" y="10220"/>
                </a:lnTo>
                <a:lnTo>
                  <a:pt x="16011" y="10244"/>
                </a:lnTo>
                <a:lnTo>
                  <a:pt x="16279" y="10269"/>
                </a:lnTo>
                <a:lnTo>
                  <a:pt x="16522" y="10220"/>
                </a:lnTo>
                <a:lnTo>
                  <a:pt x="16765" y="10147"/>
                </a:lnTo>
                <a:lnTo>
                  <a:pt x="17033" y="10074"/>
                </a:lnTo>
                <a:lnTo>
                  <a:pt x="17009" y="10585"/>
                </a:lnTo>
                <a:lnTo>
                  <a:pt x="16765" y="10585"/>
                </a:lnTo>
                <a:lnTo>
                  <a:pt x="16546" y="10634"/>
                </a:lnTo>
                <a:lnTo>
                  <a:pt x="16108" y="10707"/>
                </a:lnTo>
                <a:lnTo>
                  <a:pt x="15914" y="10780"/>
                </a:lnTo>
                <a:lnTo>
                  <a:pt x="15719" y="10853"/>
                </a:lnTo>
                <a:lnTo>
                  <a:pt x="15695" y="10877"/>
                </a:lnTo>
                <a:lnTo>
                  <a:pt x="15719" y="10901"/>
                </a:lnTo>
                <a:lnTo>
                  <a:pt x="15889" y="10950"/>
                </a:lnTo>
                <a:lnTo>
                  <a:pt x="16060" y="10974"/>
                </a:lnTo>
                <a:lnTo>
                  <a:pt x="16425" y="10950"/>
                </a:lnTo>
                <a:lnTo>
                  <a:pt x="16814" y="10926"/>
                </a:lnTo>
                <a:lnTo>
                  <a:pt x="16984" y="10926"/>
                </a:lnTo>
                <a:lnTo>
                  <a:pt x="16887" y="11412"/>
                </a:lnTo>
                <a:lnTo>
                  <a:pt x="16765" y="11412"/>
                </a:lnTo>
                <a:lnTo>
                  <a:pt x="16619" y="11437"/>
                </a:lnTo>
                <a:lnTo>
                  <a:pt x="16352" y="11485"/>
                </a:lnTo>
                <a:lnTo>
                  <a:pt x="16035" y="11558"/>
                </a:lnTo>
                <a:lnTo>
                  <a:pt x="15889" y="11583"/>
                </a:lnTo>
                <a:lnTo>
                  <a:pt x="15719" y="11607"/>
                </a:lnTo>
                <a:lnTo>
                  <a:pt x="15695" y="11607"/>
                </a:lnTo>
                <a:lnTo>
                  <a:pt x="15670" y="11631"/>
                </a:lnTo>
                <a:lnTo>
                  <a:pt x="15670" y="11656"/>
                </a:lnTo>
                <a:lnTo>
                  <a:pt x="15695" y="11680"/>
                </a:lnTo>
                <a:lnTo>
                  <a:pt x="15962" y="11777"/>
                </a:lnTo>
                <a:lnTo>
                  <a:pt x="16108" y="11826"/>
                </a:lnTo>
                <a:lnTo>
                  <a:pt x="16254" y="11850"/>
                </a:lnTo>
                <a:lnTo>
                  <a:pt x="16522" y="11826"/>
                </a:lnTo>
                <a:lnTo>
                  <a:pt x="16814" y="11802"/>
                </a:lnTo>
                <a:lnTo>
                  <a:pt x="16668" y="12264"/>
                </a:lnTo>
                <a:lnTo>
                  <a:pt x="16498" y="12215"/>
                </a:lnTo>
                <a:lnTo>
                  <a:pt x="16303" y="12191"/>
                </a:lnTo>
                <a:lnTo>
                  <a:pt x="16108" y="12142"/>
                </a:lnTo>
                <a:lnTo>
                  <a:pt x="15914" y="12094"/>
                </a:lnTo>
                <a:lnTo>
                  <a:pt x="15695" y="12094"/>
                </a:lnTo>
                <a:lnTo>
                  <a:pt x="15476" y="12118"/>
                </a:lnTo>
                <a:lnTo>
                  <a:pt x="15451" y="12142"/>
                </a:lnTo>
                <a:lnTo>
                  <a:pt x="15451" y="12167"/>
                </a:lnTo>
                <a:lnTo>
                  <a:pt x="15476" y="12191"/>
                </a:lnTo>
                <a:lnTo>
                  <a:pt x="15646" y="12288"/>
                </a:lnTo>
                <a:lnTo>
                  <a:pt x="15816" y="12386"/>
                </a:lnTo>
                <a:lnTo>
                  <a:pt x="16230" y="12532"/>
                </a:lnTo>
                <a:lnTo>
                  <a:pt x="16546" y="12629"/>
                </a:lnTo>
                <a:lnTo>
                  <a:pt x="16376" y="13018"/>
                </a:lnTo>
                <a:lnTo>
                  <a:pt x="16060" y="12970"/>
                </a:lnTo>
                <a:lnTo>
                  <a:pt x="15743" y="12872"/>
                </a:lnTo>
                <a:lnTo>
                  <a:pt x="15573" y="12824"/>
                </a:lnTo>
                <a:lnTo>
                  <a:pt x="15476" y="12824"/>
                </a:lnTo>
                <a:lnTo>
                  <a:pt x="15451" y="12848"/>
                </a:lnTo>
                <a:lnTo>
                  <a:pt x="15427" y="12897"/>
                </a:lnTo>
                <a:lnTo>
                  <a:pt x="15427" y="12945"/>
                </a:lnTo>
                <a:lnTo>
                  <a:pt x="15451" y="12994"/>
                </a:lnTo>
                <a:lnTo>
                  <a:pt x="15524" y="13091"/>
                </a:lnTo>
                <a:lnTo>
                  <a:pt x="15743" y="13237"/>
                </a:lnTo>
                <a:lnTo>
                  <a:pt x="15938" y="13335"/>
                </a:lnTo>
                <a:lnTo>
                  <a:pt x="16181" y="13408"/>
                </a:lnTo>
                <a:lnTo>
                  <a:pt x="15914" y="13821"/>
                </a:lnTo>
                <a:lnTo>
                  <a:pt x="15865" y="13894"/>
                </a:lnTo>
                <a:lnTo>
                  <a:pt x="15841" y="13870"/>
                </a:lnTo>
                <a:lnTo>
                  <a:pt x="15719" y="13797"/>
                </a:lnTo>
                <a:lnTo>
                  <a:pt x="15597" y="13700"/>
                </a:lnTo>
                <a:lnTo>
                  <a:pt x="15330" y="13578"/>
                </a:lnTo>
                <a:lnTo>
                  <a:pt x="15013" y="13505"/>
                </a:lnTo>
                <a:lnTo>
                  <a:pt x="14721" y="13505"/>
                </a:lnTo>
                <a:lnTo>
                  <a:pt x="14697" y="13529"/>
                </a:lnTo>
                <a:lnTo>
                  <a:pt x="14673" y="13578"/>
                </a:lnTo>
                <a:lnTo>
                  <a:pt x="14697" y="13602"/>
                </a:lnTo>
                <a:lnTo>
                  <a:pt x="14794" y="13651"/>
                </a:lnTo>
                <a:lnTo>
                  <a:pt x="14892" y="13724"/>
                </a:lnTo>
                <a:lnTo>
                  <a:pt x="15111" y="13821"/>
                </a:lnTo>
                <a:lnTo>
                  <a:pt x="15378" y="13967"/>
                </a:lnTo>
                <a:lnTo>
                  <a:pt x="15622" y="14138"/>
                </a:lnTo>
                <a:lnTo>
                  <a:pt x="15670" y="14162"/>
                </a:lnTo>
                <a:lnTo>
                  <a:pt x="15451" y="14405"/>
                </a:lnTo>
                <a:lnTo>
                  <a:pt x="15330" y="14357"/>
                </a:lnTo>
                <a:lnTo>
                  <a:pt x="15208" y="14332"/>
                </a:lnTo>
                <a:lnTo>
                  <a:pt x="15086" y="14332"/>
                </a:lnTo>
                <a:lnTo>
                  <a:pt x="14989" y="14308"/>
                </a:lnTo>
                <a:lnTo>
                  <a:pt x="14794" y="14259"/>
                </a:lnTo>
                <a:lnTo>
                  <a:pt x="14624" y="14186"/>
                </a:lnTo>
                <a:lnTo>
                  <a:pt x="14454" y="14089"/>
                </a:lnTo>
                <a:lnTo>
                  <a:pt x="14308" y="14016"/>
                </a:lnTo>
                <a:lnTo>
                  <a:pt x="14137" y="14016"/>
                </a:lnTo>
                <a:lnTo>
                  <a:pt x="14089" y="14040"/>
                </a:lnTo>
                <a:lnTo>
                  <a:pt x="14064" y="14089"/>
                </a:lnTo>
                <a:lnTo>
                  <a:pt x="14089" y="14162"/>
                </a:lnTo>
                <a:lnTo>
                  <a:pt x="14162" y="14259"/>
                </a:lnTo>
                <a:lnTo>
                  <a:pt x="14308" y="14405"/>
                </a:lnTo>
                <a:lnTo>
                  <a:pt x="14478" y="14527"/>
                </a:lnTo>
                <a:lnTo>
                  <a:pt x="14648" y="14600"/>
                </a:lnTo>
                <a:lnTo>
                  <a:pt x="14843" y="14697"/>
                </a:lnTo>
                <a:lnTo>
                  <a:pt x="14965" y="14746"/>
                </a:lnTo>
                <a:lnTo>
                  <a:pt x="15086" y="14770"/>
                </a:lnTo>
                <a:lnTo>
                  <a:pt x="14819" y="14989"/>
                </a:lnTo>
                <a:lnTo>
                  <a:pt x="14527" y="15208"/>
                </a:lnTo>
                <a:lnTo>
                  <a:pt x="14454" y="15208"/>
                </a:lnTo>
                <a:lnTo>
                  <a:pt x="14332" y="15184"/>
                </a:lnTo>
                <a:lnTo>
                  <a:pt x="14235" y="15111"/>
                </a:lnTo>
                <a:lnTo>
                  <a:pt x="14064" y="14965"/>
                </a:lnTo>
                <a:lnTo>
                  <a:pt x="13918" y="14843"/>
                </a:lnTo>
                <a:lnTo>
                  <a:pt x="13748" y="14722"/>
                </a:lnTo>
                <a:lnTo>
                  <a:pt x="13651" y="14673"/>
                </a:lnTo>
                <a:lnTo>
                  <a:pt x="13578" y="14624"/>
                </a:lnTo>
                <a:lnTo>
                  <a:pt x="13383" y="14624"/>
                </a:lnTo>
                <a:lnTo>
                  <a:pt x="13359" y="14649"/>
                </a:lnTo>
                <a:lnTo>
                  <a:pt x="13359" y="14697"/>
                </a:lnTo>
                <a:lnTo>
                  <a:pt x="13456" y="14868"/>
                </a:lnTo>
                <a:lnTo>
                  <a:pt x="13602" y="15014"/>
                </a:lnTo>
                <a:lnTo>
                  <a:pt x="13894" y="15306"/>
                </a:lnTo>
                <a:lnTo>
                  <a:pt x="13991" y="15403"/>
                </a:lnTo>
                <a:lnTo>
                  <a:pt x="14113" y="15476"/>
                </a:lnTo>
                <a:lnTo>
                  <a:pt x="13748" y="15671"/>
                </a:lnTo>
                <a:lnTo>
                  <a:pt x="13553" y="15598"/>
                </a:lnTo>
                <a:lnTo>
                  <a:pt x="13456" y="15549"/>
                </a:lnTo>
                <a:lnTo>
                  <a:pt x="13359" y="15476"/>
                </a:lnTo>
                <a:lnTo>
                  <a:pt x="13164" y="15306"/>
                </a:lnTo>
                <a:lnTo>
                  <a:pt x="12872" y="15062"/>
                </a:lnTo>
                <a:lnTo>
                  <a:pt x="12726" y="14941"/>
                </a:lnTo>
                <a:lnTo>
                  <a:pt x="12556" y="14843"/>
                </a:lnTo>
                <a:lnTo>
                  <a:pt x="12507" y="14868"/>
                </a:lnTo>
                <a:lnTo>
                  <a:pt x="12483" y="14916"/>
                </a:lnTo>
                <a:lnTo>
                  <a:pt x="12580" y="15135"/>
                </a:lnTo>
                <a:lnTo>
                  <a:pt x="12726" y="15330"/>
                </a:lnTo>
                <a:lnTo>
                  <a:pt x="12896" y="15525"/>
                </a:lnTo>
                <a:lnTo>
                  <a:pt x="13067" y="15695"/>
                </a:lnTo>
                <a:lnTo>
                  <a:pt x="13310" y="15865"/>
                </a:lnTo>
                <a:lnTo>
                  <a:pt x="12702" y="16084"/>
                </a:lnTo>
                <a:lnTo>
                  <a:pt x="12239" y="15719"/>
                </a:lnTo>
                <a:lnTo>
                  <a:pt x="11972" y="15476"/>
                </a:lnTo>
                <a:lnTo>
                  <a:pt x="11826" y="15354"/>
                </a:lnTo>
                <a:lnTo>
                  <a:pt x="11655" y="15257"/>
                </a:lnTo>
                <a:lnTo>
                  <a:pt x="11631" y="15257"/>
                </a:lnTo>
                <a:lnTo>
                  <a:pt x="11607" y="15281"/>
                </a:lnTo>
                <a:lnTo>
                  <a:pt x="11607" y="15354"/>
                </a:lnTo>
                <a:lnTo>
                  <a:pt x="11631" y="15427"/>
                </a:lnTo>
                <a:lnTo>
                  <a:pt x="11704" y="15573"/>
                </a:lnTo>
                <a:lnTo>
                  <a:pt x="11801" y="15719"/>
                </a:lnTo>
                <a:lnTo>
                  <a:pt x="11899" y="15841"/>
                </a:lnTo>
                <a:lnTo>
                  <a:pt x="12093" y="16036"/>
                </a:lnTo>
                <a:lnTo>
                  <a:pt x="12312" y="16206"/>
                </a:lnTo>
                <a:lnTo>
                  <a:pt x="11826" y="16303"/>
                </a:lnTo>
                <a:lnTo>
                  <a:pt x="11801" y="16303"/>
                </a:lnTo>
                <a:lnTo>
                  <a:pt x="11558" y="16036"/>
                </a:lnTo>
                <a:lnTo>
                  <a:pt x="11291" y="15768"/>
                </a:lnTo>
                <a:lnTo>
                  <a:pt x="11169" y="15671"/>
                </a:lnTo>
                <a:lnTo>
                  <a:pt x="11047" y="15573"/>
                </a:lnTo>
                <a:lnTo>
                  <a:pt x="10901" y="15500"/>
                </a:lnTo>
                <a:lnTo>
                  <a:pt x="10828" y="15476"/>
                </a:lnTo>
                <a:lnTo>
                  <a:pt x="10731" y="15476"/>
                </a:lnTo>
                <a:lnTo>
                  <a:pt x="10731" y="15500"/>
                </a:lnTo>
                <a:lnTo>
                  <a:pt x="10780" y="15646"/>
                </a:lnTo>
                <a:lnTo>
                  <a:pt x="10853" y="15768"/>
                </a:lnTo>
                <a:lnTo>
                  <a:pt x="11072" y="15987"/>
                </a:lnTo>
                <a:lnTo>
                  <a:pt x="11437" y="16376"/>
                </a:lnTo>
                <a:lnTo>
                  <a:pt x="11072" y="16425"/>
                </a:lnTo>
                <a:lnTo>
                  <a:pt x="10682" y="16474"/>
                </a:lnTo>
                <a:lnTo>
                  <a:pt x="10682" y="16401"/>
                </a:lnTo>
                <a:lnTo>
                  <a:pt x="10634" y="16328"/>
                </a:lnTo>
                <a:lnTo>
                  <a:pt x="10463" y="16133"/>
                </a:lnTo>
                <a:lnTo>
                  <a:pt x="10269" y="15938"/>
                </a:lnTo>
                <a:lnTo>
                  <a:pt x="10050" y="15768"/>
                </a:lnTo>
                <a:lnTo>
                  <a:pt x="9831" y="15598"/>
                </a:lnTo>
                <a:lnTo>
                  <a:pt x="9806" y="15598"/>
                </a:lnTo>
                <a:lnTo>
                  <a:pt x="9782" y="15622"/>
                </a:lnTo>
                <a:lnTo>
                  <a:pt x="9806" y="15744"/>
                </a:lnTo>
                <a:lnTo>
                  <a:pt x="9855" y="15865"/>
                </a:lnTo>
                <a:lnTo>
                  <a:pt x="9904" y="15987"/>
                </a:lnTo>
                <a:lnTo>
                  <a:pt x="9977" y="16084"/>
                </a:lnTo>
                <a:lnTo>
                  <a:pt x="10123" y="16303"/>
                </a:lnTo>
                <a:lnTo>
                  <a:pt x="10317" y="16474"/>
                </a:lnTo>
                <a:lnTo>
                  <a:pt x="9685" y="16474"/>
                </a:lnTo>
                <a:lnTo>
                  <a:pt x="9612" y="16352"/>
                </a:lnTo>
                <a:lnTo>
                  <a:pt x="9563" y="16255"/>
                </a:lnTo>
                <a:lnTo>
                  <a:pt x="9393" y="16060"/>
                </a:lnTo>
                <a:lnTo>
                  <a:pt x="9222" y="15817"/>
                </a:lnTo>
                <a:lnTo>
                  <a:pt x="9125" y="15695"/>
                </a:lnTo>
                <a:lnTo>
                  <a:pt x="9028" y="15598"/>
                </a:lnTo>
                <a:lnTo>
                  <a:pt x="8979" y="15598"/>
                </a:lnTo>
                <a:lnTo>
                  <a:pt x="8955" y="15622"/>
                </a:lnTo>
                <a:lnTo>
                  <a:pt x="8955" y="15744"/>
                </a:lnTo>
                <a:lnTo>
                  <a:pt x="8979" y="15865"/>
                </a:lnTo>
                <a:lnTo>
                  <a:pt x="9003" y="15987"/>
                </a:lnTo>
                <a:lnTo>
                  <a:pt x="9052" y="16109"/>
                </a:lnTo>
                <a:lnTo>
                  <a:pt x="9247" y="16449"/>
                </a:lnTo>
                <a:lnTo>
                  <a:pt x="9247" y="16449"/>
                </a:lnTo>
                <a:lnTo>
                  <a:pt x="8687" y="16376"/>
                </a:lnTo>
                <a:lnTo>
                  <a:pt x="8614" y="16376"/>
                </a:lnTo>
                <a:lnTo>
                  <a:pt x="8590" y="16328"/>
                </a:lnTo>
                <a:lnTo>
                  <a:pt x="8492" y="16230"/>
                </a:lnTo>
                <a:lnTo>
                  <a:pt x="8419" y="16109"/>
                </a:lnTo>
                <a:lnTo>
                  <a:pt x="8346" y="15841"/>
                </a:lnTo>
                <a:lnTo>
                  <a:pt x="8273" y="15646"/>
                </a:lnTo>
                <a:lnTo>
                  <a:pt x="8200" y="15573"/>
                </a:lnTo>
                <a:lnTo>
                  <a:pt x="8152" y="15549"/>
                </a:lnTo>
                <a:lnTo>
                  <a:pt x="8103" y="15549"/>
                </a:lnTo>
                <a:lnTo>
                  <a:pt x="8079" y="15598"/>
                </a:lnTo>
                <a:lnTo>
                  <a:pt x="8054" y="15646"/>
                </a:lnTo>
                <a:lnTo>
                  <a:pt x="8054" y="15792"/>
                </a:lnTo>
                <a:lnTo>
                  <a:pt x="8079" y="15938"/>
                </a:lnTo>
                <a:lnTo>
                  <a:pt x="8103" y="16060"/>
                </a:lnTo>
                <a:lnTo>
                  <a:pt x="8176" y="16279"/>
                </a:lnTo>
                <a:lnTo>
                  <a:pt x="7762" y="16157"/>
                </a:lnTo>
                <a:lnTo>
                  <a:pt x="7714" y="16084"/>
                </a:lnTo>
                <a:lnTo>
                  <a:pt x="7665" y="15963"/>
                </a:lnTo>
                <a:lnTo>
                  <a:pt x="7592" y="15817"/>
                </a:lnTo>
                <a:lnTo>
                  <a:pt x="7543" y="15695"/>
                </a:lnTo>
                <a:lnTo>
                  <a:pt x="7519" y="15549"/>
                </a:lnTo>
                <a:lnTo>
                  <a:pt x="7495" y="15549"/>
                </a:lnTo>
                <a:lnTo>
                  <a:pt x="7470" y="15671"/>
                </a:lnTo>
                <a:lnTo>
                  <a:pt x="7446" y="15792"/>
                </a:lnTo>
                <a:lnTo>
                  <a:pt x="7446" y="15938"/>
                </a:lnTo>
                <a:lnTo>
                  <a:pt x="7470" y="16060"/>
                </a:lnTo>
                <a:lnTo>
                  <a:pt x="6984" y="15841"/>
                </a:lnTo>
                <a:lnTo>
                  <a:pt x="6984" y="15792"/>
                </a:lnTo>
                <a:lnTo>
                  <a:pt x="6911" y="15646"/>
                </a:lnTo>
                <a:lnTo>
                  <a:pt x="6813" y="15549"/>
                </a:lnTo>
                <a:lnTo>
                  <a:pt x="6789" y="15549"/>
                </a:lnTo>
                <a:lnTo>
                  <a:pt x="6740" y="15622"/>
                </a:lnTo>
                <a:lnTo>
                  <a:pt x="6716" y="15695"/>
                </a:lnTo>
                <a:lnTo>
                  <a:pt x="6375" y="15476"/>
                </a:lnTo>
                <a:lnTo>
                  <a:pt x="6035" y="15233"/>
                </a:lnTo>
                <a:lnTo>
                  <a:pt x="5718" y="14965"/>
                </a:lnTo>
                <a:lnTo>
                  <a:pt x="5451" y="14649"/>
                </a:lnTo>
                <a:lnTo>
                  <a:pt x="5159" y="14284"/>
                </a:lnTo>
                <a:lnTo>
                  <a:pt x="4915" y="13894"/>
                </a:lnTo>
                <a:lnTo>
                  <a:pt x="4696" y="13505"/>
                </a:lnTo>
                <a:lnTo>
                  <a:pt x="4502" y="13091"/>
                </a:lnTo>
                <a:lnTo>
                  <a:pt x="4356" y="12653"/>
                </a:lnTo>
                <a:lnTo>
                  <a:pt x="4234" y="12215"/>
                </a:lnTo>
                <a:lnTo>
                  <a:pt x="4112" y="11777"/>
                </a:lnTo>
                <a:lnTo>
                  <a:pt x="4064" y="11315"/>
                </a:lnTo>
                <a:lnTo>
                  <a:pt x="4015" y="10926"/>
                </a:lnTo>
                <a:lnTo>
                  <a:pt x="3991" y="10561"/>
                </a:lnTo>
                <a:lnTo>
                  <a:pt x="4015" y="10171"/>
                </a:lnTo>
                <a:lnTo>
                  <a:pt x="4039" y="9782"/>
                </a:lnTo>
                <a:lnTo>
                  <a:pt x="4088" y="9393"/>
                </a:lnTo>
                <a:lnTo>
                  <a:pt x="4137" y="9028"/>
                </a:lnTo>
                <a:lnTo>
                  <a:pt x="4234" y="8663"/>
                </a:lnTo>
                <a:lnTo>
                  <a:pt x="4331" y="8274"/>
                </a:lnTo>
                <a:lnTo>
                  <a:pt x="4453" y="7909"/>
                </a:lnTo>
                <a:lnTo>
                  <a:pt x="4599" y="7568"/>
                </a:lnTo>
                <a:lnTo>
                  <a:pt x="4769" y="7227"/>
                </a:lnTo>
                <a:lnTo>
                  <a:pt x="4940" y="6887"/>
                </a:lnTo>
                <a:lnTo>
                  <a:pt x="5134" y="6546"/>
                </a:lnTo>
                <a:lnTo>
                  <a:pt x="5353" y="6230"/>
                </a:lnTo>
                <a:lnTo>
                  <a:pt x="5597" y="5913"/>
                </a:lnTo>
                <a:lnTo>
                  <a:pt x="5840" y="5621"/>
                </a:lnTo>
                <a:lnTo>
                  <a:pt x="6083" y="5354"/>
                </a:lnTo>
                <a:lnTo>
                  <a:pt x="6351" y="5110"/>
                </a:lnTo>
                <a:lnTo>
                  <a:pt x="6643" y="4891"/>
                </a:lnTo>
                <a:lnTo>
                  <a:pt x="6935" y="4721"/>
                </a:lnTo>
                <a:lnTo>
                  <a:pt x="7227" y="4526"/>
                </a:lnTo>
                <a:lnTo>
                  <a:pt x="7543" y="4380"/>
                </a:lnTo>
                <a:lnTo>
                  <a:pt x="8225" y="4088"/>
                </a:lnTo>
                <a:lnTo>
                  <a:pt x="8784" y="3845"/>
                </a:lnTo>
                <a:lnTo>
                  <a:pt x="9368" y="3675"/>
                </a:lnTo>
                <a:lnTo>
                  <a:pt x="9636" y="3602"/>
                </a:lnTo>
                <a:lnTo>
                  <a:pt x="9660" y="3650"/>
                </a:lnTo>
                <a:lnTo>
                  <a:pt x="9685" y="3699"/>
                </a:lnTo>
                <a:lnTo>
                  <a:pt x="9733" y="3723"/>
                </a:lnTo>
                <a:lnTo>
                  <a:pt x="9806" y="3723"/>
                </a:lnTo>
                <a:lnTo>
                  <a:pt x="10171" y="3626"/>
                </a:lnTo>
                <a:lnTo>
                  <a:pt x="10536" y="3577"/>
                </a:lnTo>
                <a:lnTo>
                  <a:pt x="10585" y="3626"/>
                </a:lnTo>
                <a:lnTo>
                  <a:pt x="10634" y="3650"/>
                </a:lnTo>
                <a:lnTo>
                  <a:pt x="10682" y="3626"/>
                </a:lnTo>
                <a:lnTo>
                  <a:pt x="10707" y="3602"/>
                </a:lnTo>
                <a:lnTo>
                  <a:pt x="10731" y="3577"/>
                </a:lnTo>
                <a:close/>
                <a:moveTo>
                  <a:pt x="9977" y="3237"/>
                </a:moveTo>
                <a:lnTo>
                  <a:pt x="9733" y="3261"/>
                </a:lnTo>
                <a:lnTo>
                  <a:pt x="9490" y="3310"/>
                </a:lnTo>
                <a:lnTo>
                  <a:pt x="9028" y="3431"/>
                </a:lnTo>
                <a:lnTo>
                  <a:pt x="8638" y="3577"/>
                </a:lnTo>
                <a:lnTo>
                  <a:pt x="7957" y="3821"/>
                </a:lnTo>
                <a:lnTo>
                  <a:pt x="7324" y="4113"/>
                </a:lnTo>
                <a:lnTo>
                  <a:pt x="7008" y="4283"/>
                </a:lnTo>
                <a:lnTo>
                  <a:pt x="6692" y="4453"/>
                </a:lnTo>
                <a:lnTo>
                  <a:pt x="6400" y="4648"/>
                </a:lnTo>
                <a:lnTo>
                  <a:pt x="6108" y="4867"/>
                </a:lnTo>
                <a:lnTo>
                  <a:pt x="5791" y="5159"/>
                </a:lnTo>
                <a:lnTo>
                  <a:pt x="5499" y="5451"/>
                </a:lnTo>
                <a:lnTo>
                  <a:pt x="5232" y="5767"/>
                </a:lnTo>
                <a:lnTo>
                  <a:pt x="4988" y="6108"/>
                </a:lnTo>
                <a:lnTo>
                  <a:pt x="4745" y="6473"/>
                </a:lnTo>
                <a:lnTo>
                  <a:pt x="4526" y="6838"/>
                </a:lnTo>
                <a:lnTo>
                  <a:pt x="4356" y="7203"/>
                </a:lnTo>
                <a:lnTo>
                  <a:pt x="4185" y="7592"/>
                </a:lnTo>
                <a:lnTo>
                  <a:pt x="4039" y="8006"/>
                </a:lnTo>
                <a:lnTo>
                  <a:pt x="3918" y="8420"/>
                </a:lnTo>
                <a:lnTo>
                  <a:pt x="3796" y="8833"/>
                </a:lnTo>
                <a:lnTo>
                  <a:pt x="3723" y="9247"/>
                </a:lnTo>
                <a:lnTo>
                  <a:pt x="3674" y="9660"/>
                </a:lnTo>
                <a:lnTo>
                  <a:pt x="3626" y="10074"/>
                </a:lnTo>
                <a:lnTo>
                  <a:pt x="3626" y="10488"/>
                </a:lnTo>
                <a:lnTo>
                  <a:pt x="3626" y="10901"/>
                </a:lnTo>
                <a:lnTo>
                  <a:pt x="3650" y="11315"/>
                </a:lnTo>
                <a:lnTo>
                  <a:pt x="3699" y="11704"/>
                </a:lnTo>
                <a:lnTo>
                  <a:pt x="3772" y="12094"/>
                </a:lnTo>
                <a:lnTo>
                  <a:pt x="3869" y="12483"/>
                </a:lnTo>
                <a:lnTo>
                  <a:pt x="3991" y="12872"/>
                </a:lnTo>
                <a:lnTo>
                  <a:pt x="4137" y="13262"/>
                </a:lnTo>
                <a:lnTo>
                  <a:pt x="4307" y="13627"/>
                </a:lnTo>
                <a:lnTo>
                  <a:pt x="4477" y="13967"/>
                </a:lnTo>
                <a:lnTo>
                  <a:pt x="4696" y="14332"/>
                </a:lnTo>
                <a:lnTo>
                  <a:pt x="4915" y="14649"/>
                </a:lnTo>
                <a:lnTo>
                  <a:pt x="5183" y="14965"/>
                </a:lnTo>
                <a:lnTo>
                  <a:pt x="5451" y="15257"/>
                </a:lnTo>
                <a:lnTo>
                  <a:pt x="5743" y="15525"/>
                </a:lnTo>
                <a:lnTo>
                  <a:pt x="6035" y="15768"/>
                </a:lnTo>
                <a:lnTo>
                  <a:pt x="6375" y="15987"/>
                </a:lnTo>
                <a:lnTo>
                  <a:pt x="6716" y="16182"/>
                </a:lnTo>
                <a:lnTo>
                  <a:pt x="6765" y="16230"/>
                </a:lnTo>
                <a:lnTo>
                  <a:pt x="6838" y="16230"/>
                </a:lnTo>
                <a:lnTo>
                  <a:pt x="6862" y="16255"/>
                </a:lnTo>
                <a:lnTo>
                  <a:pt x="7276" y="16425"/>
                </a:lnTo>
                <a:lnTo>
                  <a:pt x="7738" y="16595"/>
                </a:lnTo>
                <a:lnTo>
                  <a:pt x="8176" y="16717"/>
                </a:lnTo>
                <a:lnTo>
                  <a:pt x="8638" y="16814"/>
                </a:lnTo>
                <a:lnTo>
                  <a:pt x="9101" y="16887"/>
                </a:lnTo>
                <a:lnTo>
                  <a:pt x="9563" y="16936"/>
                </a:lnTo>
                <a:lnTo>
                  <a:pt x="10025" y="16960"/>
                </a:lnTo>
                <a:lnTo>
                  <a:pt x="10488" y="16936"/>
                </a:lnTo>
                <a:lnTo>
                  <a:pt x="10974" y="16912"/>
                </a:lnTo>
                <a:lnTo>
                  <a:pt x="11437" y="16839"/>
                </a:lnTo>
                <a:lnTo>
                  <a:pt x="11899" y="16766"/>
                </a:lnTo>
                <a:lnTo>
                  <a:pt x="12337" y="16644"/>
                </a:lnTo>
                <a:lnTo>
                  <a:pt x="12799" y="16522"/>
                </a:lnTo>
                <a:lnTo>
                  <a:pt x="13237" y="16352"/>
                </a:lnTo>
                <a:lnTo>
                  <a:pt x="13675" y="16182"/>
                </a:lnTo>
                <a:lnTo>
                  <a:pt x="14089" y="15963"/>
                </a:lnTo>
                <a:lnTo>
                  <a:pt x="14575" y="15671"/>
                </a:lnTo>
                <a:lnTo>
                  <a:pt x="15038" y="15354"/>
                </a:lnTo>
                <a:lnTo>
                  <a:pt x="15451" y="15014"/>
                </a:lnTo>
                <a:lnTo>
                  <a:pt x="15816" y="14624"/>
                </a:lnTo>
                <a:lnTo>
                  <a:pt x="16157" y="14186"/>
                </a:lnTo>
                <a:lnTo>
                  <a:pt x="16473" y="13748"/>
                </a:lnTo>
                <a:lnTo>
                  <a:pt x="16741" y="13286"/>
                </a:lnTo>
                <a:lnTo>
                  <a:pt x="16960" y="12799"/>
                </a:lnTo>
                <a:lnTo>
                  <a:pt x="17155" y="12288"/>
                </a:lnTo>
                <a:lnTo>
                  <a:pt x="17301" y="11777"/>
                </a:lnTo>
                <a:lnTo>
                  <a:pt x="17398" y="11242"/>
                </a:lnTo>
                <a:lnTo>
                  <a:pt x="17447" y="10707"/>
                </a:lnTo>
                <a:lnTo>
                  <a:pt x="17471" y="10147"/>
                </a:lnTo>
                <a:lnTo>
                  <a:pt x="17447" y="9587"/>
                </a:lnTo>
                <a:lnTo>
                  <a:pt x="17374" y="9052"/>
                </a:lnTo>
                <a:lnTo>
                  <a:pt x="17276" y="8493"/>
                </a:lnTo>
                <a:lnTo>
                  <a:pt x="17106" y="7957"/>
                </a:lnTo>
                <a:lnTo>
                  <a:pt x="16887" y="7422"/>
                </a:lnTo>
                <a:lnTo>
                  <a:pt x="16619" y="6911"/>
                </a:lnTo>
                <a:lnTo>
                  <a:pt x="16327" y="6400"/>
                </a:lnTo>
                <a:lnTo>
                  <a:pt x="15987" y="5938"/>
                </a:lnTo>
                <a:lnTo>
                  <a:pt x="15597" y="5500"/>
                </a:lnTo>
                <a:lnTo>
                  <a:pt x="15184" y="5110"/>
                </a:lnTo>
                <a:lnTo>
                  <a:pt x="14746" y="4745"/>
                </a:lnTo>
                <a:lnTo>
                  <a:pt x="14502" y="4551"/>
                </a:lnTo>
                <a:lnTo>
                  <a:pt x="14235" y="4380"/>
                </a:lnTo>
                <a:lnTo>
                  <a:pt x="13651" y="4088"/>
                </a:lnTo>
                <a:lnTo>
                  <a:pt x="13067" y="3796"/>
                </a:lnTo>
                <a:lnTo>
                  <a:pt x="12483" y="3577"/>
                </a:lnTo>
                <a:lnTo>
                  <a:pt x="11996" y="3431"/>
                </a:lnTo>
                <a:lnTo>
                  <a:pt x="11461" y="3334"/>
                </a:lnTo>
                <a:lnTo>
                  <a:pt x="11218" y="3285"/>
                </a:lnTo>
                <a:lnTo>
                  <a:pt x="10415" y="3285"/>
                </a:lnTo>
                <a:lnTo>
                  <a:pt x="10196" y="3237"/>
                </a:lnTo>
                <a:close/>
                <a:moveTo>
                  <a:pt x="13675" y="16912"/>
                </a:moveTo>
                <a:lnTo>
                  <a:pt x="13626" y="16936"/>
                </a:lnTo>
                <a:lnTo>
                  <a:pt x="13578" y="16984"/>
                </a:lnTo>
                <a:lnTo>
                  <a:pt x="13553" y="17057"/>
                </a:lnTo>
                <a:lnTo>
                  <a:pt x="13553" y="17106"/>
                </a:lnTo>
                <a:lnTo>
                  <a:pt x="13578" y="17252"/>
                </a:lnTo>
                <a:lnTo>
                  <a:pt x="13724" y="17495"/>
                </a:lnTo>
                <a:lnTo>
                  <a:pt x="13772" y="17666"/>
                </a:lnTo>
                <a:lnTo>
                  <a:pt x="13870" y="17812"/>
                </a:lnTo>
                <a:lnTo>
                  <a:pt x="13943" y="17885"/>
                </a:lnTo>
                <a:lnTo>
                  <a:pt x="13991" y="17958"/>
                </a:lnTo>
                <a:lnTo>
                  <a:pt x="14089" y="17982"/>
                </a:lnTo>
                <a:lnTo>
                  <a:pt x="14162" y="18006"/>
                </a:lnTo>
                <a:lnTo>
                  <a:pt x="14210" y="17982"/>
                </a:lnTo>
                <a:lnTo>
                  <a:pt x="14259" y="17958"/>
                </a:lnTo>
                <a:lnTo>
                  <a:pt x="14332" y="17885"/>
                </a:lnTo>
                <a:lnTo>
                  <a:pt x="14356" y="17787"/>
                </a:lnTo>
                <a:lnTo>
                  <a:pt x="14356" y="17739"/>
                </a:lnTo>
                <a:lnTo>
                  <a:pt x="14332" y="17690"/>
                </a:lnTo>
                <a:lnTo>
                  <a:pt x="14259" y="17593"/>
                </a:lnTo>
                <a:lnTo>
                  <a:pt x="14162" y="17495"/>
                </a:lnTo>
                <a:lnTo>
                  <a:pt x="13991" y="17228"/>
                </a:lnTo>
                <a:lnTo>
                  <a:pt x="13918" y="17082"/>
                </a:lnTo>
                <a:lnTo>
                  <a:pt x="13870" y="17033"/>
                </a:lnTo>
                <a:lnTo>
                  <a:pt x="13821" y="16960"/>
                </a:lnTo>
                <a:lnTo>
                  <a:pt x="13748" y="16936"/>
                </a:lnTo>
                <a:lnTo>
                  <a:pt x="13675" y="16912"/>
                </a:lnTo>
                <a:close/>
                <a:moveTo>
                  <a:pt x="7008" y="17009"/>
                </a:moveTo>
                <a:lnTo>
                  <a:pt x="6911" y="17057"/>
                </a:lnTo>
                <a:lnTo>
                  <a:pt x="6813" y="17155"/>
                </a:lnTo>
                <a:lnTo>
                  <a:pt x="6716" y="17374"/>
                </a:lnTo>
                <a:lnTo>
                  <a:pt x="6570" y="17666"/>
                </a:lnTo>
                <a:lnTo>
                  <a:pt x="6521" y="17812"/>
                </a:lnTo>
                <a:lnTo>
                  <a:pt x="6497" y="17885"/>
                </a:lnTo>
                <a:lnTo>
                  <a:pt x="6521" y="17958"/>
                </a:lnTo>
                <a:lnTo>
                  <a:pt x="6546" y="18006"/>
                </a:lnTo>
                <a:lnTo>
                  <a:pt x="6594" y="18055"/>
                </a:lnTo>
                <a:lnTo>
                  <a:pt x="6667" y="18079"/>
                </a:lnTo>
                <a:lnTo>
                  <a:pt x="6740" y="18079"/>
                </a:lnTo>
                <a:lnTo>
                  <a:pt x="6789" y="18055"/>
                </a:lnTo>
                <a:lnTo>
                  <a:pt x="6862" y="18006"/>
                </a:lnTo>
                <a:lnTo>
                  <a:pt x="6935" y="17885"/>
                </a:lnTo>
                <a:lnTo>
                  <a:pt x="7008" y="17739"/>
                </a:lnTo>
                <a:lnTo>
                  <a:pt x="7057" y="17593"/>
                </a:lnTo>
                <a:lnTo>
                  <a:pt x="7154" y="17349"/>
                </a:lnTo>
                <a:lnTo>
                  <a:pt x="7178" y="17228"/>
                </a:lnTo>
                <a:lnTo>
                  <a:pt x="7178" y="17106"/>
                </a:lnTo>
                <a:lnTo>
                  <a:pt x="7154" y="17057"/>
                </a:lnTo>
                <a:lnTo>
                  <a:pt x="7105" y="17033"/>
                </a:lnTo>
                <a:lnTo>
                  <a:pt x="7057" y="17009"/>
                </a:lnTo>
                <a:close/>
                <a:moveTo>
                  <a:pt x="5694" y="16328"/>
                </a:moveTo>
                <a:lnTo>
                  <a:pt x="5597" y="16352"/>
                </a:lnTo>
                <a:lnTo>
                  <a:pt x="5524" y="16425"/>
                </a:lnTo>
                <a:lnTo>
                  <a:pt x="5159" y="16887"/>
                </a:lnTo>
                <a:lnTo>
                  <a:pt x="4745" y="17349"/>
                </a:lnTo>
                <a:lnTo>
                  <a:pt x="4307" y="17787"/>
                </a:lnTo>
                <a:lnTo>
                  <a:pt x="3869" y="18225"/>
                </a:lnTo>
                <a:lnTo>
                  <a:pt x="3820" y="18250"/>
                </a:lnTo>
                <a:lnTo>
                  <a:pt x="3820" y="18298"/>
                </a:lnTo>
                <a:lnTo>
                  <a:pt x="3820" y="18347"/>
                </a:lnTo>
                <a:lnTo>
                  <a:pt x="3845" y="18396"/>
                </a:lnTo>
                <a:lnTo>
                  <a:pt x="3893" y="18444"/>
                </a:lnTo>
                <a:lnTo>
                  <a:pt x="3942" y="18469"/>
                </a:lnTo>
                <a:lnTo>
                  <a:pt x="3991" y="18469"/>
                </a:lnTo>
                <a:lnTo>
                  <a:pt x="4161" y="18420"/>
                </a:lnTo>
                <a:lnTo>
                  <a:pt x="4283" y="18347"/>
                </a:lnTo>
                <a:lnTo>
                  <a:pt x="4429" y="18250"/>
                </a:lnTo>
                <a:lnTo>
                  <a:pt x="4550" y="18152"/>
                </a:lnTo>
                <a:lnTo>
                  <a:pt x="4794" y="17909"/>
                </a:lnTo>
                <a:lnTo>
                  <a:pt x="5013" y="17690"/>
                </a:lnTo>
                <a:lnTo>
                  <a:pt x="5499" y="17203"/>
                </a:lnTo>
                <a:lnTo>
                  <a:pt x="5718" y="16936"/>
                </a:lnTo>
                <a:lnTo>
                  <a:pt x="5937" y="16668"/>
                </a:lnTo>
                <a:lnTo>
                  <a:pt x="5986" y="16571"/>
                </a:lnTo>
                <a:lnTo>
                  <a:pt x="5962" y="16498"/>
                </a:lnTo>
                <a:lnTo>
                  <a:pt x="5937" y="16425"/>
                </a:lnTo>
                <a:lnTo>
                  <a:pt x="5864" y="16376"/>
                </a:lnTo>
                <a:lnTo>
                  <a:pt x="5791" y="16328"/>
                </a:lnTo>
                <a:close/>
                <a:moveTo>
                  <a:pt x="15013" y="15987"/>
                </a:moveTo>
                <a:lnTo>
                  <a:pt x="14965" y="16011"/>
                </a:lnTo>
                <a:lnTo>
                  <a:pt x="14940" y="16084"/>
                </a:lnTo>
                <a:lnTo>
                  <a:pt x="14940" y="16133"/>
                </a:lnTo>
                <a:lnTo>
                  <a:pt x="14989" y="16303"/>
                </a:lnTo>
                <a:lnTo>
                  <a:pt x="15038" y="16449"/>
                </a:lnTo>
                <a:lnTo>
                  <a:pt x="15208" y="16717"/>
                </a:lnTo>
                <a:lnTo>
                  <a:pt x="15427" y="17082"/>
                </a:lnTo>
                <a:lnTo>
                  <a:pt x="15524" y="17252"/>
                </a:lnTo>
                <a:lnTo>
                  <a:pt x="15646" y="17422"/>
                </a:lnTo>
                <a:lnTo>
                  <a:pt x="16108" y="17933"/>
                </a:lnTo>
                <a:lnTo>
                  <a:pt x="16327" y="18225"/>
                </a:lnTo>
                <a:lnTo>
                  <a:pt x="16400" y="18371"/>
                </a:lnTo>
                <a:lnTo>
                  <a:pt x="16473" y="18517"/>
                </a:lnTo>
                <a:lnTo>
                  <a:pt x="16522" y="18590"/>
                </a:lnTo>
                <a:lnTo>
                  <a:pt x="16595" y="18639"/>
                </a:lnTo>
                <a:lnTo>
                  <a:pt x="16668" y="18688"/>
                </a:lnTo>
                <a:lnTo>
                  <a:pt x="16765" y="18688"/>
                </a:lnTo>
                <a:lnTo>
                  <a:pt x="16838" y="18663"/>
                </a:lnTo>
                <a:lnTo>
                  <a:pt x="16887" y="18615"/>
                </a:lnTo>
                <a:lnTo>
                  <a:pt x="16936" y="18566"/>
                </a:lnTo>
                <a:lnTo>
                  <a:pt x="16936" y="18469"/>
                </a:lnTo>
                <a:lnTo>
                  <a:pt x="16911" y="18298"/>
                </a:lnTo>
                <a:lnTo>
                  <a:pt x="16838" y="18128"/>
                </a:lnTo>
                <a:lnTo>
                  <a:pt x="16765" y="17982"/>
                </a:lnTo>
                <a:lnTo>
                  <a:pt x="16668" y="17836"/>
                </a:lnTo>
                <a:lnTo>
                  <a:pt x="16449" y="17568"/>
                </a:lnTo>
                <a:lnTo>
                  <a:pt x="16206" y="17325"/>
                </a:lnTo>
                <a:lnTo>
                  <a:pt x="16060" y="17155"/>
                </a:lnTo>
                <a:lnTo>
                  <a:pt x="15938" y="16984"/>
                </a:lnTo>
                <a:lnTo>
                  <a:pt x="15695" y="16595"/>
                </a:lnTo>
                <a:lnTo>
                  <a:pt x="15573" y="16401"/>
                </a:lnTo>
                <a:lnTo>
                  <a:pt x="15427" y="16230"/>
                </a:lnTo>
                <a:lnTo>
                  <a:pt x="15281" y="16109"/>
                </a:lnTo>
                <a:lnTo>
                  <a:pt x="15086" y="15987"/>
                </a:lnTo>
                <a:close/>
                <a:moveTo>
                  <a:pt x="10439" y="17666"/>
                </a:moveTo>
                <a:lnTo>
                  <a:pt x="10342" y="17787"/>
                </a:lnTo>
                <a:lnTo>
                  <a:pt x="10293" y="17909"/>
                </a:lnTo>
                <a:lnTo>
                  <a:pt x="10244" y="18055"/>
                </a:lnTo>
                <a:lnTo>
                  <a:pt x="10244" y="18201"/>
                </a:lnTo>
                <a:lnTo>
                  <a:pt x="10196" y="18517"/>
                </a:lnTo>
                <a:lnTo>
                  <a:pt x="10196" y="18688"/>
                </a:lnTo>
                <a:lnTo>
                  <a:pt x="10244" y="18834"/>
                </a:lnTo>
                <a:lnTo>
                  <a:pt x="10293" y="18882"/>
                </a:lnTo>
                <a:lnTo>
                  <a:pt x="10342" y="18907"/>
                </a:lnTo>
                <a:lnTo>
                  <a:pt x="10415" y="18882"/>
                </a:lnTo>
                <a:lnTo>
                  <a:pt x="10463" y="18858"/>
                </a:lnTo>
                <a:lnTo>
                  <a:pt x="10512" y="18809"/>
                </a:lnTo>
                <a:lnTo>
                  <a:pt x="10561" y="18736"/>
                </a:lnTo>
                <a:lnTo>
                  <a:pt x="10585" y="18615"/>
                </a:lnTo>
                <a:lnTo>
                  <a:pt x="10585" y="18323"/>
                </a:lnTo>
                <a:lnTo>
                  <a:pt x="10609" y="18031"/>
                </a:lnTo>
                <a:lnTo>
                  <a:pt x="10609" y="17885"/>
                </a:lnTo>
                <a:lnTo>
                  <a:pt x="10585" y="17739"/>
                </a:lnTo>
                <a:lnTo>
                  <a:pt x="10561" y="17690"/>
                </a:lnTo>
                <a:lnTo>
                  <a:pt x="10536" y="17666"/>
                </a:lnTo>
                <a:close/>
                <a:moveTo>
                  <a:pt x="8638" y="17349"/>
                </a:moveTo>
                <a:lnTo>
                  <a:pt x="8492" y="17471"/>
                </a:lnTo>
                <a:lnTo>
                  <a:pt x="8395" y="17593"/>
                </a:lnTo>
                <a:lnTo>
                  <a:pt x="8322" y="17739"/>
                </a:lnTo>
                <a:lnTo>
                  <a:pt x="8249" y="17909"/>
                </a:lnTo>
                <a:lnTo>
                  <a:pt x="8176" y="18250"/>
                </a:lnTo>
                <a:lnTo>
                  <a:pt x="8103" y="18590"/>
                </a:lnTo>
                <a:lnTo>
                  <a:pt x="7908" y="19369"/>
                </a:lnTo>
                <a:lnTo>
                  <a:pt x="7860" y="19758"/>
                </a:lnTo>
                <a:lnTo>
                  <a:pt x="7835" y="19953"/>
                </a:lnTo>
                <a:lnTo>
                  <a:pt x="7835" y="20148"/>
                </a:lnTo>
                <a:lnTo>
                  <a:pt x="7860" y="20221"/>
                </a:lnTo>
                <a:lnTo>
                  <a:pt x="7908" y="20269"/>
                </a:lnTo>
                <a:lnTo>
                  <a:pt x="7933" y="20318"/>
                </a:lnTo>
                <a:lnTo>
                  <a:pt x="8006" y="20342"/>
                </a:lnTo>
                <a:lnTo>
                  <a:pt x="8103" y="20342"/>
                </a:lnTo>
                <a:lnTo>
                  <a:pt x="8176" y="20318"/>
                </a:lnTo>
                <a:lnTo>
                  <a:pt x="8200" y="20245"/>
                </a:lnTo>
                <a:lnTo>
                  <a:pt x="8273" y="20099"/>
                </a:lnTo>
                <a:lnTo>
                  <a:pt x="8346" y="19929"/>
                </a:lnTo>
                <a:lnTo>
                  <a:pt x="8419" y="19588"/>
                </a:lnTo>
                <a:lnTo>
                  <a:pt x="8517" y="18882"/>
                </a:lnTo>
                <a:lnTo>
                  <a:pt x="8614" y="18517"/>
                </a:lnTo>
                <a:lnTo>
                  <a:pt x="8711" y="18152"/>
                </a:lnTo>
                <a:lnTo>
                  <a:pt x="8760" y="17958"/>
                </a:lnTo>
                <a:lnTo>
                  <a:pt x="8784" y="17763"/>
                </a:lnTo>
                <a:lnTo>
                  <a:pt x="8784" y="17593"/>
                </a:lnTo>
                <a:lnTo>
                  <a:pt x="8784" y="17422"/>
                </a:lnTo>
                <a:lnTo>
                  <a:pt x="8760" y="17374"/>
                </a:lnTo>
                <a:lnTo>
                  <a:pt x="8711" y="17349"/>
                </a:lnTo>
                <a:close/>
                <a:moveTo>
                  <a:pt x="12093" y="17374"/>
                </a:moveTo>
                <a:lnTo>
                  <a:pt x="12045" y="17398"/>
                </a:lnTo>
                <a:lnTo>
                  <a:pt x="11996" y="17398"/>
                </a:lnTo>
                <a:lnTo>
                  <a:pt x="11947" y="17447"/>
                </a:lnTo>
                <a:lnTo>
                  <a:pt x="11923" y="17495"/>
                </a:lnTo>
                <a:lnTo>
                  <a:pt x="11923" y="17544"/>
                </a:lnTo>
                <a:lnTo>
                  <a:pt x="11947" y="17836"/>
                </a:lnTo>
                <a:lnTo>
                  <a:pt x="11972" y="18152"/>
                </a:lnTo>
                <a:lnTo>
                  <a:pt x="12093" y="18761"/>
                </a:lnTo>
                <a:lnTo>
                  <a:pt x="12166" y="19199"/>
                </a:lnTo>
                <a:lnTo>
                  <a:pt x="12215" y="19661"/>
                </a:lnTo>
                <a:lnTo>
                  <a:pt x="12239" y="19904"/>
                </a:lnTo>
                <a:lnTo>
                  <a:pt x="12288" y="20123"/>
                </a:lnTo>
                <a:lnTo>
                  <a:pt x="12337" y="20342"/>
                </a:lnTo>
                <a:lnTo>
                  <a:pt x="12434" y="20561"/>
                </a:lnTo>
                <a:lnTo>
                  <a:pt x="12483" y="20610"/>
                </a:lnTo>
                <a:lnTo>
                  <a:pt x="12556" y="20659"/>
                </a:lnTo>
                <a:lnTo>
                  <a:pt x="12629" y="20659"/>
                </a:lnTo>
                <a:lnTo>
                  <a:pt x="12702" y="20634"/>
                </a:lnTo>
                <a:lnTo>
                  <a:pt x="12775" y="20610"/>
                </a:lnTo>
                <a:lnTo>
                  <a:pt x="12823" y="20537"/>
                </a:lnTo>
                <a:lnTo>
                  <a:pt x="12848" y="20464"/>
                </a:lnTo>
                <a:lnTo>
                  <a:pt x="12848" y="20391"/>
                </a:lnTo>
                <a:lnTo>
                  <a:pt x="12750" y="19953"/>
                </a:lnTo>
                <a:lnTo>
                  <a:pt x="12702" y="19491"/>
                </a:lnTo>
                <a:lnTo>
                  <a:pt x="12629" y="19053"/>
                </a:lnTo>
                <a:lnTo>
                  <a:pt x="12556" y="18639"/>
                </a:lnTo>
                <a:lnTo>
                  <a:pt x="12483" y="18323"/>
                </a:lnTo>
                <a:lnTo>
                  <a:pt x="12434" y="18031"/>
                </a:lnTo>
                <a:lnTo>
                  <a:pt x="12361" y="17739"/>
                </a:lnTo>
                <a:lnTo>
                  <a:pt x="12288" y="17593"/>
                </a:lnTo>
                <a:lnTo>
                  <a:pt x="12239" y="17471"/>
                </a:lnTo>
                <a:lnTo>
                  <a:pt x="12191" y="17422"/>
                </a:lnTo>
                <a:lnTo>
                  <a:pt x="12142" y="17398"/>
                </a:lnTo>
                <a:lnTo>
                  <a:pt x="12093" y="17374"/>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8"/>
          <p:cNvSpPr/>
          <p:nvPr/>
        </p:nvSpPr>
        <p:spPr>
          <a:xfrm>
            <a:off x="5786446" y="642924"/>
            <a:ext cx="1428760" cy="857256"/>
          </a:xfrm>
          <a:custGeom>
            <a:avLst/>
            <a:gdLst/>
            <a:ahLst/>
            <a:cxnLst/>
            <a:rect l="l" t="t" r="r" b="b"/>
            <a:pathLst>
              <a:path w="19978" h="12216" extrusionOk="0">
                <a:moveTo>
                  <a:pt x="8128" y="560"/>
                </a:moveTo>
                <a:lnTo>
                  <a:pt x="8517" y="609"/>
                </a:lnTo>
                <a:lnTo>
                  <a:pt x="8055" y="925"/>
                </a:lnTo>
                <a:lnTo>
                  <a:pt x="7617" y="1193"/>
                </a:lnTo>
                <a:lnTo>
                  <a:pt x="7422" y="1339"/>
                </a:lnTo>
                <a:lnTo>
                  <a:pt x="7325" y="1436"/>
                </a:lnTo>
                <a:lnTo>
                  <a:pt x="7252" y="1534"/>
                </a:lnTo>
                <a:lnTo>
                  <a:pt x="7252" y="1582"/>
                </a:lnTo>
                <a:lnTo>
                  <a:pt x="7252" y="1655"/>
                </a:lnTo>
                <a:lnTo>
                  <a:pt x="7300" y="1680"/>
                </a:lnTo>
                <a:lnTo>
                  <a:pt x="7349" y="1704"/>
                </a:lnTo>
                <a:lnTo>
                  <a:pt x="7471" y="1704"/>
                </a:lnTo>
                <a:lnTo>
                  <a:pt x="7592" y="1680"/>
                </a:lnTo>
                <a:lnTo>
                  <a:pt x="7836" y="1582"/>
                </a:lnTo>
                <a:lnTo>
                  <a:pt x="8055" y="1436"/>
                </a:lnTo>
                <a:lnTo>
                  <a:pt x="8274" y="1315"/>
                </a:lnTo>
                <a:lnTo>
                  <a:pt x="8711" y="1023"/>
                </a:lnTo>
                <a:lnTo>
                  <a:pt x="9149" y="731"/>
                </a:lnTo>
                <a:lnTo>
                  <a:pt x="9393" y="828"/>
                </a:lnTo>
                <a:lnTo>
                  <a:pt x="9660" y="925"/>
                </a:lnTo>
                <a:lnTo>
                  <a:pt x="9320" y="1071"/>
                </a:lnTo>
                <a:lnTo>
                  <a:pt x="9003" y="1217"/>
                </a:lnTo>
                <a:lnTo>
                  <a:pt x="8736" y="1339"/>
                </a:lnTo>
                <a:lnTo>
                  <a:pt x="8492" y="1509"/>
                </a:lnTo>
                <a:lnTo>
                  <a:pt x="8371" y="1607"/>
                </a:lnTo>
                <a:lnTo>
                  <a:pt x="8274" y="1728"/>
                </a:lnTo>
                <a:lnTo>
                  <a:pt x="8201" y="1850"/>
                </a:lnTo>
                <a:lnTo>
                  <a:pt x="8152" y="1996"/>
                </a:lnTo>
                <a:lnTo>
                  <a:pt x="8152" y="2045"/>
                </a:lnTo>
                <a:lnTo>
                  <a:pt x="8176" y="2045"/>
                </a:lnTo>
                <a:lnTo>
                  <a:pt x="8201" y="2069"/>
                </a:lnTo>
                <a:lnTo>
                  <a:pt x="8225" y="2069"/>
                </a:lnTo>
                <a:lnTo>
                  <a:pt x="8492" y="1947"/>
                </a:lnTo>
                <a:lnTo>
                  <a:pt x="8711" y="1801"/>
                </a:lnTo>
                <a:lnTo>
                  <a:pt x="8955" y="1680"/>
                </a:lnTo>
                <a:lnTo>
                  <a:pt x="9198" y="1558"/>
                </a:lnTo>
                <a:lnTo>
                  <a:pt x="9417" y="1485"/>
                </a:lnTo>
                <a:lnTo>
                  <a:pt x="9660" y="1412"/>
                </a:lnTo>
                <a:lnTo>
                  <a:pt x="9904" y="1339"/>
                </a:lnTo>
                <a:lnTo>
                  <a:pt x="10123" y="1266"/>
                </a:lnTo>
                <a:lnTo>
                  <a:pt x="10463" y="1558"/>
                </a:lnTo>
                <a:lnTo>
                  <a:pt x="10269" y="1582"/>
                </a:lnTo>
                <a:lnTo>
                  <a:pt x="10050" y="1631"/>
                </a:lnTo>
                <a:lnTo>
                  <a:pt x="9660" y="1777"/>
                </a:lnTo>
                <a:lnTo>
                  <a:pt x="9490" y="1874"/>
                </a:lnTo>
                <a:lnTo>
                  <a:pt x="9295" y="1947"/>
                </a:lnTo>
                <a:lnTo>
                  <a:pt x="9101" y="2045"/>
                </a:lnTo>
                <a:lnTo>
                  <a:pt x="8955" y="2191"/>
                </a:lnTo>
                <a:lnTo>
                  <a:pt x="8930" y="2239"/>
                </a:lnTo>
                <a:lnTo>
                  <a:pt x="8930" y="2264"/>
                </a:lnTo>
                <a:lnTo>
                  <a:pt x="8930" y="2337"/>
                </a:lnTo>
                <a:lnTo>
                  <a:pt x="9003" y="2410"/>
                </a:lnTo>
                <a:lnTo>
                  <a:pt x="9076" y="2410"/>
                </a:lnTo>
                <a:lnTo>
                  <a:pt x="9320" y="2361"/>
                </a:lnTo>
                <a:lnTo>
                  <a:pt x="9539" y="2288"/>
                </a:lnTo>
                <a:lnTo>
                  <a:pt x="9977" y="2093"/>
                </a:lnTo>
                <a:lnTo>
                  <a:pt x="10147" y="2045"/>
                </a:lnTo>
                <a:lnTo>
                  <a:pt x="10317" y="1947"/>
                </a:lnTo>
                <a:lnTo>
                  <a:pt x="10463" y="1850"/>
                </a:lnTo>
                <a:lnTo>
                  <a:pt x="10585" y="1704"/>
                </a:lnTo>
                <a:lnTo>
                  <a:pt x="10804" y="1972"/>
                </a:lnTo>
                <a:lnTo>
                  <a:pt x="10390" y="2191"/>
                </a:lnTo>
                <a:lnTo>
                  <a:pt x="10196" y="2288"/>
                </a:lnTo>
                <a:lnTo>
                  <a:pt x="10001" y="2385"/>
                </a:lnTo>
                <a:lnTo>
                  <a:pt x="9904" y="2434"/>
                </a:lnTo>
                <a:lnTo>
                  <a:pt x="9831" y="2507"/>
                </a:lnTo>
                <a:lnTo>
                  <a:pt x="9758" y="2604"/>
                </a:lnTo>
                <a:lnTo>
                  <a:pt x="9709" y="2702"/>
                </a:lnTo>
                <a:lnTo>
                  <a:pt x="9709" y="2726"/>
                </a:lnTo>
                <a:lnTo>
                  <a:pt x="9733" y="2750"/>
                </a:lnTo>
                <a:lnTo>
                  <a:pt x="9782" y="2775"/>
                </a:lnTo>
                <a:lnTo>
                  <a:pt x="10001" y="2775"/>
                </a:lnTo>
                <a:lnTo>
                  <a:pt x="10220" y="2702"/>
                </a:lnTo>
                <a:lnTo>
                  <a:pt x="10634" y="2507"/>
                </a:lnTo>
                <a:lnTo>
                  <a:pt x="10853" y="2434"/>
                </a:lnTo>
                <a:lnTo>
                  <a:pt x="11072" y="2361"/>
                </a:lnTo>
                <a:lnTo>
                  <a:pt x="11096" y="2361"/>
                </a:lnTo>
                <a:lnTo>
                  <a:pt x="11145" y="2458"/>
                </a:lnTo>
                <a:lnTo>
                  <a:pt x="10926" y="2556"/>
                </a:lnTo>
                <a:lnTo>
                  <a:pt x="10707" y="2677"/>
                </a:lnTo>
                <a:lnTo>
                  <a:pt x="10269" y="2945"/>
                </a:lnTo>
                <a:lnTo>
                  <a:pt x="10244" y="2994"/>
                </a:lnTo>
                <a:lnTo>
                  <a:pt x="10244" y="3042"/>
                </a:lnTo>
                <a:lnTo>
                  <a:pt x="10269" y="3067"/>
                </a:lnTo>
                <a:lnTo>
                  <a:pt x="10317" y="3091"/>
                </a:lnTo>
                <a:lnTo>
                  <a:pt x="10561" y="3067"/>
                </a:lnTo>
                <a:lnTo>
                  <a:pt x="10804" y="2994"/>
                </a:lnTo>
                <a:lnTo>
                  <a:pt x="11047" y="2896"/>
                </a:lnTo>
                <a:lnTo>
                  <a:pt x="11291" y="2775"/>
                </a:lnTo>
                <a:lnTo>
                  <a:pt x="11388" y="3091"/>
                </a:lnTo>
                <a:lnTo>
                  <a:pt x="11291" y="3091"/>
                </a:lnTo>
                <a:lnTo>
                  <a:pt x="11218" y="3115"/>
                </a:lnTo>
                <a:lnTo>
                  <a:pt x="11047" y="3164"/>
                </a:lnTo>
                <a:lnTo>
                  <a:pt x="10853" y="3286"/>
                </a:lnTo>
                <a:lnTo>
                  <a:pt x="10780" y="3334"/>
                </a:lnTo>
                <a:lnTo>
                  <a:pt x="10707" y="3432"/>
                </a:lnTo>
                <a:lnTo>
                  <a:pt x="10707" y="3505"/>
                </a:lnTo>
                <a:lnTo>
                  <a:pt x="10731" y="3553"/>
                </a:lnTo>
                <a:lnTo>
                  <a:pt x="10780" y="3602"/>
                </a:lnTo>
                <a:lnTo>
                  <a:pt x="10828" y="3602"/>
                </a:lnTo>
                <a:lnTo>
                  <a:pt x="10999" y="3553"/>
                </a:lnTo>
                <a:lnTo>
                  <a:pt x="11169" y="3505"/>
                </a:lnTo>
                <a:lnTo>
                  <a:pt x="11339" y="3456"/>
                </a:lnTo>
                <a:lnTo>
                  <a:pt x="11412" y="3432"/>
                </a:lnTo>
                <a:lnTo>
                  <a:pt x="11461" y="3383"/>
                </a:lnTo>
                <a:lnTo>
                  <a:pt x="11534" y="3602"/>
                </a:lnTo>
                <a:lnTo>
                  <a:pt x="11461" y="3626"/>
                </a:lnTo>
                <a:lnTo>
                  <a:pt x="11388" y="3675"/>
                </a:lnTo>
                <a:lnTo>
                  <a:pt x="11291" y="3724"/>
                </a:lnTo>
                <a:lnTo>
                  <a:pt x="11193" y="3772"/>
                </a:lnTo>
                <a:lnTo>
                  <a:pt x="11193" y="3821"/>
                </a:lnTo>
                <a:lnTo>
                  <a:pt x="11193" y="3845"/>
                </a:lnTo>
                <a:lnTo>
                  <a:pt x="11291" y="3894"/>
                </a:lnTo>
                <a:lnTo>
                  <a:pt x="11412" y="3943"/>
                </a:lnTo>
                <a:lnTo>
                  <a:pt x="11534" y="3943"/>
                </a:lnTo>
                <a:lnTo>
                  <a:pt x="11631" y="3894"/>
                </a:lnTo>
                <a:lnTo>
                  <a:pt x="11680" y="3967"/>
                </a:lnTo>
                <a:lnTo>
                  <a:pt x="11777" y="4016"/>
                </a:lnTo>
                <a:lnTo>
                  <a:pt x="11850" y="4040"/>
                </a:lnTo>
                <a:lnTo>
                  <a:pt x="11948" y="4040"/>
                </a:lnTo>
                <a:lnTo>
                  <a:pt x="12021" y="4016"/>
                </a:lnTo>
                <a:lnTo>
                  <a:pt x="12094" y="3967"/>
                </a:lnTo>
                <a:lnTo>
                  <a:pt x="12142" y="3894"/>
                </a:lnTo>
                <a:lnTo>
                  <a:pt x="12142" y="3797"/>
                </a:lnTo>
                <a:lnTo>
                  <a:pt x="12069" y="3359"/>
                </a:lnTo>
                <a:lnTo>
                  <a:pt x="11972" y="2945"/>
                </a:lnTo>
                <a:lnTo>
                  <a:pt x="12240" y="2726"/>
                </a:lnTo>
                <a:lnTo>
                  <a:pt x="12507" y="2531"/>
                </a:lnTo>
                <a:lnTo>
                  <a:pt x="12653" y="2458"/>
                </a:lnTo>
                <a:lnTo>
                  <a:pt x="12824" y="2410"/>
                </a:lnTo>
                <a:lnTo>
                  <a:pt x="12994" y="2361"/>
                </a:lnTo>
                <a:lnTo>
                  <a:pt x="13164" y="2337"/>
                </a:lnTo>
                <a:lnTo>
                  <a:pt x="13383" y="2337"/>
                </a:lnTo>
                <a:lnTo>
                  <a:pt x="13627" y="2385"/>
                </a:lnTo>
                <a:lnTo>
                  <a:pt x="13481" y="2458"/>
                </a:lnTo>
                <a:lnTo>
                  <a:pt x="13359" y="2556"/>
                </a:lnTo>
                <a:lnTo>
                  <a:pt x="13262" y="2702"/>
                </a:lnTo>
                <a:lnTo>
                  <a:pt x="13237" y="2775"/>
                </a:lnTo>
                <a:lnTo>
                  <a:pt x="13213" y="2848"/>
                </a:lnTo>
                <a:lnTo>
                  <a:pt x="13213" y="2896"/>
                </a:lnTo>
                <a:lnTo>
                  <a:pt x="13237" y="2921"/>
                </a:lnTo>
                <a:lnTo>
                  <a:pt x="13286" y="2945"/>
                </a:lnTo>
                <a:lnTo>
                  <a:pt x="13310" y="2921"/>
                </a:lnTo>
                <a:lnTo>
                  <a:pt x="13602" y="2750"/>
                </a:lnTo>
                <a:lnTo>
                  <a:pt x="13870" y="2604"/>
                </a:lnTo>
                <a:lnTo>
                  <a:pt x="14065" y="2507"/>
                </a:lnTo>
                <a:lnTo>
                  <a:pt x="14308" y="2629"/>
                </a:lnTo>
                <a:lnTo>
                  <a:pt x="14551" y="2750"/>
                </a:lnTo>
                <a:lnTo>
                  <a:pt x="14405" y="2775"/>
                </a:lnTo>
                <a:lnTo>
                  <a:pt x="14259" y="2823"/>
                </a:lnTo>
                <a:lnTo>
                  <a:pt x="14113" y="2872"/>
                </a:lnTo>
                <a:lnTo>
                  <a:pt x="13967" y="2945"/>
                </a:lnTo>
                <a:lnTo>
                  <a:pt x="13846" y="3018"/>
                </a:lnTo>
                <a:lnTo>
                  <a:pt x="13724" y="3115"/>
                </a:lnTo>
                <a:lnTo>
                  <a:pt x="13627" y="3213"/>
                </a:lnTo>
                <a:lnTo>
                  <a:pt x="13554" y="3310"/>
                </a:lnTo>
                <a:lnTo>
                  <a:pt x="13554" y="3359"/>
                </a:lnTo>
                <a:lnTo>
                  <a:pt x="13554" y="3407"/>
                </a:lnTo>
                <a:lnTo>
                  <a:pt x="13602" y="3456"/>
                </a:lnTo>
                <a:lnTo>
                  <a:pt x="13651" y="3480"/>
                </a:lnTo>
                <a:lnTo>
                  <a:pt x="13797" y="3456"/>
                </a:lnTo>
                <a:lnTo>
                  <a:pt x="13943" y="3407"/>
                </a:lnTo>
                <a:lnTo>
                  <a:pt x="14211" y="3286"/>
                </a:lnTo>
                <a:lnTo>
                  <a:pt x="14381" y="3237"/>
                </a:lnTo>
                <a:lnTo>
                  <a:pt x="14527" y="3188"/>
                </a:lnTo>
                <a:lnTo>
                  <a:pt x="14697" y="3140"/>
                </a:lnTo>
                <a:lnTo>
                  <a:pt x="14843" y="3091"/>
                </a:lnTo>
                <a:lnTo>
                  <a:pt x="14892" y="3067"/>
                </a:lnTo>
                <a:lnTo>
                  <a:pt x="14916" y="3018"/>
                </a:lnTo>
                <a:lnTo>
                  <a:pt x="15038" y="3140"/>
                </a:lnTo>
                <a:lnTo>
                  <a:pt x="14770" y="3213"/>
                </a:lnTo>
                <a:lnTo>
                  <a:pt x="14551" y="3261"/>
                </a:lnTo>
                <a:lnTo>
                  <a:pt x="14332" y="3359"/>
                </a:lnTo>
                <a:lnTo>
                  <a:pt x="14211" y="3432"/>
                </a:lnTo>
                <a:lnTo>
                  <a:pt x="14113" y="3505"/>
                </a:lnTo>
                <a:lnTo>
                  <a:pt x="14040" y="3578"/>
                </a:lnTo>
                <a:lnTo>
                  <a:pt x="13992" y="3675"/>
                </a:lnTo>
                <a:lnTo>
                  <a:pt x="13967" y="3748"/>
                </a:lnTo>
                <a:lnTo>
                  <a:pt x="13992" y="3821"/>
                </a:lnTo>
                <a:lnTo>
                  <a:pt x="14040" y="3845"/>
                </a:lnTo>
                <a:lnTo>
                  <a:pt x="14113" y="3845"/>
                </a:lnTo>
                <a:lnTo>
                  <a:pt x="14551" y="3724"/>
                </a:lnTo>
                <a:lnTo>
                  <a:pt x="14989" y="3602"/>
                </a:lnTo>
                <a:lnTo>
                  <a:pt x="15184" y="3578"/>
                </a:lnTo>
                <a:lnTo>
                  <a:pt x="15379" y="3505"/>
                </a:lnTo>
                <a:lnTo>
                  <a:pt x="15452" y="3602"/>
                </a:lnTo>
                <a:lnTo>
                  <a:pt x="15208" y="3675"/>
                </a:lnTo>
                <a:lnTo>
                  <a:pt x="15014" y="3748"/>
                </a:lnTo>
                <a:lnTo>
                  <a:pt x="14843" y="3845"/>
                </a:lnTo>
                <a:lnTo>
                  <a:pt x="14673" y="3967"/>
                </a:lnTo>
                <a:lnTo>
                  <a:pt x="14503" y="4089"/>
                </a:lnTo>
                <a:lnTo>
                  <a:pt x="14478" y="4113"/>
                </a:lnTo>
                <a:lnTo>
                  <a:pt x="14478" y="4162"/>
                </a:lnTo>
                <a:lnTo>
                  <a:pt x="14503" y="4210"/>
                </a:lnTo>
                <a:lnTo>
                  <a:pt x="14551" y="4259"/>
                </a:lnTo>
                <a:lnTo>
                  <a:pt x="14600" y="4259"/>
                </a:lnTo>
                <a:lnTo>
                  <a:pt x="15452" y="4016"/>
                </a:lnTo>
                <a:lnTo>
                  <a:pt x="15671" y="3967"/>
                </a:lnTo>
                <a:lnTo>
                  <a:pt x="15768" y="4186"/>
                </a:lnTo>
                <a:lnTo>
                  <a:pt x="15549" y="4259"/>
                </a:lnTo>
                <a:lnTo>
                  <a:pt x="15330" y="4332"/>
                </a:lnTo>
                <a:lnTo>
                  <a:pt x="15111" y="4429"/>
                </a:lnTo>
                <a:lnTo>
                  <a:pt x="14916" y="4551"/>
                </a:lnTo>
                <a:lnTo>
                  <a:pt x="14892" y="4600"/>
                </a:lnTo>
                <a:lnTo>
                  <a:pt x="14916" y="4648"/>
                </a:lnTo>
                <a:lnTo>
                  <a:pt x="14941" y="4697"/>
                </a:lnTo>
                <a:lnTo>
                  <a:pt x="15014" y="4697"/>
                </a:lnTo>
                <a:lnTo>
                  <a:pt x="15354" y="4624"/>
                </a:lnTo>
                <a:lnTo>
                  <a:pt x="15719" y="4551"/>
                </a:lnTo>
                <a:lnTo>
                  <a:pt x="15500" y="4648"/>
                </a:lnTo>
                <a:lnTo>
                  <a:pt x="15281" y="4746"/>
                </a:lnTo>
                <a:lnTo>
                  <a:pt x="15257" y="4770"/>
                </a:lnTo>
                <a:lnTo>
                  <a:pt x="15233" y="4819"/>
                </a:lnTo>
                <a:lnTo>
                  <a:pt x="15233" y="4867"/>
                </a:lnTo>
                <a:lnTo>
                  <a:pt x="15281" y="4940"/>
                </a:lnTo>
                <a:lnTo>
                  <a:pt x="15354" y="4940"/>
                </a:lnTo>
                <a:lnTo>
                  <a:pt x="15841" y="4867"/>
                </a:lnTo>
                <a:lnTo>
                  <a:pt x="15841" y="4989"/>
                </a:lnTo>
                <a:lnTo>
                  <a:pt x="15695" y="5013"/>
                </a:lnTo>
                <a:lnTo>
                  <a:pt x="15598" y="5038"/>
                </a:lnTo>
                <a:lnTo>
                  <a:pt x="15525" y="5086"/>
                </a:lnTo>
                <a:lnTo>
                  <a:pt x="15379" y="5208"/>
                </a:lnTo>
                <a:lnTo>
                  <a:pt x="15354" y="5281"/>
                </a:lnTo>
                <a:lnTo>
                  <a:pt x="15379" y="5330"/>
                </a:lnTo>
                <a:lnTo>
                  <a:pt x="15427" y="5378"/>
                </a:lnTo>
                <a:lnTo>
                  <a:pt x="15476" y="5378"/>
                </a:lnTo>
                <a:lnTo>
                  <a:pt x="15622" y="5354"/>
                </a:lnTo>
                <a:lnTo>
                  <a:pt x="15768" y="5378"/>
                </a:lnTo>
                <a:lnTo>
                  <a:pt x="15768" y="5427"/>
                </a:lnTo>
                <a:lnTo>
                  <a:pt x="15768" y="5524"/>
                </a:lnTo>
                <a:lnTo>
                  <a:pt x="15792" y="5622"/>
                </a:lnTo>
                <a:lnTo>
                  <a:pt x="15865" y="5695"/>
                </a:lnTo>
                <a:lnTo>
                  <a:pt x="15938" y="5768"/>
                </a:lnTo>
                <a:lnTo>
                  <a:pt x="16036" y="5792"/>
                </a:lnTo>
                <a:lnTo>
                  <a:pt x="16133" y="5792"/>
                </a:lnTo>
                <a:lnTo>
                  <a:pt x="16206" y="5768"/>
                </a:lnTo>
                <a:lnTo>
                  <a:pt x="16279" y="5695"/>
                </a:lnTo>
                <a:lnTo>
                  <a:pt x="16328" y="5695"/>
                </a:lnTo>
                <a:lnTo>
                  <a:pt x="16619" y="5622"/>
                </a:lnTo>
                <a:lnTo>
                  <a:pt x="16911" y="5597"/>
                </a:lnTo>
                <a:lnTo>
                  <a:pt x="17179" y="5597"/>
                </a:lnTo>
                <a:lnTo>
                  <a:pt x="17422" y="5646"/>
                </a:lnTo>
                <a:lnTo>
                  <a:pt x="17276" y="5695"/>
                </a:lnTo>
                <a:lnTo>
                  <a:pt x="17106" y="5768"/>
                </a:lnTo>
                <a:lnTo>
                  <a:pt x="16936" y="5865"/>
                </a:lnTo>
                <a:lnTo>
                  <a:pt x="16814" y="5987"/>
                </a:lnTo>
                <a:lnTo>
                  <a:pt x="16765" y="6060"/>
                </a:lnTo>
                <a:lnTo>
                  <a:pt x="16717" y="6133"/>
                </a:lnTo>
                <a:lnTo>
                  <a:pt x="16717" y="6206"/>
                </a:lnTo>
                <a:lnTo>
                  <a:pt x="16765" y="6279"/>
                </a:lnTo>
                <a:lnTo>
                  <a:pt x="16838" y="6303"/>
                </a:lnTo>
                <a:lnTo>
                  <a:pt x="16911" y="6279"/>
                </a:lnTo>
                <a:lnTo>
                  <a:pt x="17179" y="6157"/>
                </a:lnTo>
                <a:lnTo>
                  <a:pt x="17447" y="6060"/>
                </a:lnTo>
                <a:lnTo>
                  <a:pt x="17739" y="6011"/>
                </a:lnTo>
                <a:lnTo>
                  <a:pt x="17909" y="5962"/>
                </a:lnTo>
                <a:lnTo>
                  <a:pt x="18031" y="5914"/>
                </a:lnTo>
                <a:lnTo>
                  <a:pt x="18298" y="6133"/>
                </a:lnTo>
                <a:lnTo>
                  <a:pt x="18152" y="6181"/>
                </a:lnTo>
                <a:lnTo>
                  <a:pt x="17933" y="6254"/>
                </a:lnTo>
                <a:lnTo>
                  <a:pt x="17739" y="6352"/>
                </a:lnTo>
                <a:lnTo>
                  <a:pt x="17544" y="6473"/>
                </a:lnTo>
                <a:lnTo>
                  <a:pt x="17349" y="6595"/>
                </a:lnTo>
                <a:lnTo>
                  <a:pt x="17325" y="6668"/>
                </a:lnTo>
                <a:lnTo>
                  <a:pt x="17325" y="6741"/>
                </a:lnTo>
                <a:lnTo>
                  <a:pt x="17374" y="6790"/>
                </a:lnTo>
                <a:lnTo>
                  <a:pt x="17422" y="6814"/>
                </a:lnTo>
                <a:lnTo>
                  <a:pt x="17641" y="6765"/>
                </a:lnTo>
                <a:lnTo>
                  <a:pt x="17860" y="6717"/>
                </a:lnTo>
                <a:lnTo>
                  <a:pt x="18274" y="6595"/>
                </a:lnTo>
                <a:lnTo>
                  <a:pt x="18639" y="6473"/>
                </a:lnTo>
                <a:lnTo>
                  <a:pt x="18761" y="6644"/>
                </a:lnTo>
                <a:lnTo>
                  <a:pt x="18493" y="6717"/>
                </a:lnTo>
                <a:lnTo>
                  <a:pt x="18250" y="6814"/>
                </a:lnTo>
                <a:lnTo>
                  <a:pt x="18006" y="6960"/>
                </a:lnTo>
                <a:lnTo>
                  <a:pt x="17812" y="7130"/>
                </a:lnTo>
                <a:lnTo>
                  <a:pt x="17787" y="7155"/>
                </a:lnTo>
                <a:lnTo>
                  <a:pt x="17787" y="7179"/>
                </a:lnTo>
                <a:lnTo>
                  <a:pt x="17812" y="7252"/>
                </a:lnTo>
                <a:lnTo>
                  <a:pt x="17860" y="7276"/>
                </a:lnTo>
                <a:lnTo>
                  <a:pt x="17933" y="7276"/>
                </a:lnTo>
                <a:lnTo>
                  <a:pt x="18177" y="7179"/>
                </a:lnTo>
                <a:lnTo>
                  <a:pt x="18444" y="7130"/>
                </a:lnTo>
                <a:lnTo>
                  <a:pt x="18955" y="7033"/>
                </a:lnTo>
                <a:lnTo>
                  <a:pt x="19004" y="7106"/>
                </a:lnTo>
                <a:lnTo>
                  <a:pt x="18785" y="7155"/>
                </a:lnTo>
                <a:lnTo>
                  <a:pt x="18566" y="7203"/>
                </a:lnTo>
                <a:lnTo>
                  <a:pt x="18371" y="7301"/>
                </a:lnTo>
                <a:lnTo>
                  <a:pt x="18177" y="7398"/>
                </a:lnTo>
                <a:lnTo>
                  <a:pt x="18177" y="7447"/>
                </a:lnTo>
                <a:lnTo>
                  <a:pt x="18177" y="7471"/>
                </a:lnTo>
                <a:lnTo>
                  <a:pt x="18201" y="7471"/>
                </a:lnTo>
                <a:lnTo>
                  <a:pt x="18396" y="7495"/>
                </a:lnTo>
                <a:lnTo>
                  <a:pt x="18590" y="7495"/>
                </a:lnTo>
                <a:lnTo>
                  <a:pt x="18955" y="7447"/>
                </a:lnTo>
                <a:lnTo>
                  <a:pt x="19126" y="7422"/>
                </a:lnTo>
                <a:lnTo>
                  <a:pt x="19174" y="7544"/>
                </a:lnTo>
                <a:lnTo>
                  <a:pt x="18980" y="7568"/>
                </a:lnTo>
                <a:lnTo>
                  <a:pt x="18761" y="7617"/>
                </a:lnTo>
                <a:lnTo>
                  <a:pt x="18444" y="7714"/>
                </a:lnTo>
                <a:lnTo>
                  <a:pt x="18396" y="7763"/>
                </a:lnTo>
                <a:lnTo>
                  <a:pt x="18371" y="7836"/>
                </a:lnTo>
                <a:lnTo>
                  <a:pt x="18371" y="7909"/>
                </a:lnTo>
                <a:lnTo>
                  <a:pt x="18396" y="7933"/>
                </a:lnTo>
                <a:lnTo>
                  <a:pt x="18444" y="7957"/>
                </a:lnTo>
                <a:lnTo>
                  <a:pt x="18809" y="7982"/>
                </a:lnTo>
                <a:lnTo>
                  <a:pt x="19296" y="7982"/>
                </a:lnTo>
                <a:lnTo>
                  <a:pt x="19320" y="8201"/>
                </a:lnTo>
                <a:lnTo>
                  <a:pt x="19272" y="8201"/>
                </a:lnTo>
                <a:lnTo>
                  <a:pt x="19101" y="8176"/>
                </a:lnTo>
                <a:lnTo>
                  <a:pt x="18907" y="8201"/>
                </a:lnTo>
                <a:lnTo>
                  <a:pt x="18736" y="8225"/>
                </a:lnTo>
                <a:lnTo>
                  <a:pt x="18566" y="8274"/>
                </a:lnTo>
                <a:lnTo>
                  <a:pt x="18542" y="8298"/>
                </a:lnTo>
                <a:lnTo>
                  <a:pt x="18517" y="8322"/>
                </a:lnTo>
                <a:lnTo>
                  <a:pt x="18493" y="8420"/>
                </a:lnTo>
                <a:lnTo>
                  <a:pt x="18542" y="8468"/>
                </a:lnTo>
                <a:lnTo>
                  <a:pt x="18566" y="8493"/>
                </a:lnTo>
                <a:lnTo>
                  <a:pt x="18907" y="8493"/>
                </a:lnTo>
                <a:lnTo>
                  <a:pt x="19223" y="8517"/>
                </a:lnTo>
                <a:lnTo>
                  <a:pt x="19345" y="8541"/>
                </a:lnTo>
                <a:lnTo>
                  <a:pt x="19345" y="8833"/>
                </a:lnTo>
                <a:lnTo>
                  <a:pt x="19199" y="8785"/>
                </a:lnTo>
                <a:lnTo>
                  <a:pt x="18882" y="8785"/>
                </a:lnTo>
                <a:lnTo>
                  <a:pt x="18736" y="8809"/>
                </a:lnTo>
                <a:lnTo>
                  <a:pt x="18688" y="8833"/>
                </a:lnTo>
                <a:lnTo>
                  <a:pt x="18663" y="8858"/>
                </a:lnTo>
                <a:lnTo>
                  <a:pt x="18663" y="8931"/>
                </a:lnTo>
                <a:lnTo>
                  <a:pt x="18688" y="9004"/>
                </a:lnTo>
                <a:lnTo>
                  <a:pt x="18712" y="9004"/>
                </a:lnTo>
                <a:lnTo>
                  <a:pt x="18761" y="9028"/>
                </a:lnTo>
                <a:lnTo>
                  <a:pt x="18882" y="9028"/>
                </a:lnTo>
                <a:lnTo>
                  <a:pt x="19028" y="9077"/>
                </a:lnTo>
                <a:lnTo>
                  <a:pt x="19150" y="9125"/>
                </a:lnTo>
                <a:lnTo>
                  <a:pt x="19296" y="9174"/>
                </a:lnTo>
                <a:lnTo>
                  <a:pt x="19199" y="9466"/>
                </a:lnTo>
                <a:lnTo>
                  <a:pt x="18980" y="9417"/>
                </a:lnTo>
                <a:lnTo>
                  <a:pt x="18736" y="9417"/>
                </a:lnTo>
                <a:lnTo>
                  <a:pt x="18688" y="9442"/>
                </a:lnTo>
                <a:lnTo>
                  <a:pt x="18663" y="9466"/>
                </a:lnTo>
                <a:lnTo>
                  <a:pt x="18663" y="9515"/>
                </a:lnTo>
                <a:lnTo>
                  <a:pt x="18663" y="9563"/>
                </a:lnTo>
                <a:lnTo>
                  <a:pt x="18663" y="9612"/>
                </a:lnTo>
                <a:lnTo>
                  <a:pt x="18712" y="9636"/>
                </a:lnTo>
                <a:lnTo>
                  <a:pt x="18736" y="9661"/>
                </a:lnTo>
                <a:lnTo>
                  <a:pt x="18907" y="9709"/>
                </a:lnTo>
                <a:lnTo>
                  <a:pt x="19053" y="9758"/>
                </a:lnTo>
                <a:lnTo>
                  <a:pt x="18955" y="9928"/>
                </a:lnTo>
                <a:lnTo>
                  <a:pt x="18834" y="10099"/>
                </a:lnTo>
                <a:lnTo>
                  <a:pt x="18663" y="10074"/>
                </a:lnTo>
                <a:lnTo>
                  <a:pt x="18444" y="10074"/>
                </a:lnTo>
                <a:lnTo>
                  <a:pt x="18420" y="10099"/>
                </a:lnTo>
                <a:lnTo>
                  <a:pt x="18396" y="10172"/>
                </a:lnTo>
                <a:lnTo>
                  <a:pt x="18420" y="10220"/>
                </a:lnTo>
                <a:lnTo>
                  <a:pt x="18444" y="10245"/>
                </a:lnTo>
                <a:lnTo>
                  <a:pt x="18493" y="10245"/>
                </a:lnTo>
                <a:lnTo>
                  <a:pt x="18663" y="10269"/>
                </a:lnTo>
                <a:lnTo>
                  <a:pt x="18542" y="10391"/>
                </a:lnTo>
                <a:lnTo>
                  <a:pt x="18371" y="10512"/>
                </a:lnTo>
                <a:lnTo>
                  <a:pt x="18274" y="10464"/>
                </a:lnTo>
                <a:lnTo>
                  <a:pt x="18225" y="10439"/>
                </a:lnTo>
                <a:lnTo>
                  <a:pt x="18152" y="10439"/>
                </a:lnTo>
                <a:lnTo>
                  <a:pt x="18104" y="10488"/>
                </a:lnTo>
                <a:lnTo>
                  <a:pt x="18079" y="10537"/>
                </a:lnTo>
                <a:lnTo>
                  <a:pt x="18079" y="10610"/>
                </a:lnTo>
                <a:lnTo>
                  <a:pt x="18104" y="10658"/>
                </a:lnTo>
                <a:lnTo>
                  <a:pt x="17739" y="10829"/>
                </a:lnTo>
                <a:lnTo>
                  <a:pt x="17349" y="10950"/>
                </a:lnTo>
                <a:lnTo>
                  <a:pt x="16960" y="11023"/>
                </a:lnTo>
                <a:lnTo>
                  <a:pt x="16546" y="11096"/>
                </a:lnTo>
                <a:lnTo>
                  <a:pt x="16133" y="11121"/>
                </a:lnTo>
                <a:lnTo>
                  <a:pt x="15719" y="11145"/>
                </a:lnTo>
                <a:lnTo>
                  <a:pt x="14916" y="11169"/>
                </a:lnTo>
                <a:lnTo>
                  <a:pt x="13140" y="11194"/>
                </a:lnTo>
                <a:lnTo>
                  <a:pt x="12264" y="11242"/>
                </a:lnTo>
                <a:lnTo>
                  <a:pt x="11364" y="11340"/>
                </a:lnTo>
                <a:lnTo>
                  <a:pt x="10244" y="11461"/>
                </a:lnTo>
                <a:lnTo>
                  <a:pt x="9125" y="11559"/>
                </a:lnTo>
                <a:lnTo>
                  <a:pt x="8565" y="11583"/>
                </a:lnTo>
                <a:lnTo>
                  <a:pt x="8006" y="11583"/>
                </a:lnTo>
                <a:lnTo>
                  <a:pt x="7446" y="11559"/>
                </a:lnTo>
                <a:lnTo>
                  <a:pt x="6862" y="11510"/>
                </a:lnTo>
                <a:lnTo>
                  <a:pt x="5086" y="11364"/>
                </a:lnTo>
                <a:lnTo>
                  <a:pt x="4210" y="11242"/>
                </a:lnTo>
                <a:lnTo>
                  <a:pt x="3772" y="11169"/>
                </a:lnTo>
                <a:lnTo>
                  <a:pt x="3334" y="11072"/>
                </a:lnTo>
                <a:lnTo>
                  <a:pt x="2993" y="10999"/>
                </a:lnTo>
                <a:lnTo>
                  <a:pt x="2653" y="10877"/>
                </a:lnTo>
                <a:lnTo>
                  <a:pt x="2336" y="10756"/>
                </a:lnTo>
                <a:lnTo>
                  <a:pt x="2020" y="10610"/>
                </a:lnTo>
                <a:lnTo>
                  <a:pt x="1704" y="10439"/>
                </a:lnTo>
                <a:lnTo>
                  <a:pt x="1436" y="10245"/>
                </a:lnTo>
                <a:lnTo>
                  <a:pt x="1168" y="10001"/>
                </a:lnTo>
                <a:lnTo>
                  <a:pt x="949" y="9734"/>
                </a:lnTo>
                <a:lnTo>
                  <a:pt x="852" y="9588"/>
                </a:lnTo>
                <a:lnTo>
                  <a:pt x="779" y="9417"/>
                </a:lnTo>
                <a:lnTo>
                  <a:pt x="706" y="9271"/>
                </a:lnTo>
                <a:lnTo>
                  <a:pt x="657" y="9101"/>
                </a:lnTo>
                <a:lnTo>
                  <a:pt x="633" y="8931"/>
                </a:lnTo>
                <a:lnTo>
                  <a:pt x="609" y="8760"/>
                </a:lnTo>
                <a:lnTo>
                  <a:pt x="633" y="8420"/>
                </a:lnTo>
                <a:lnTo>
                  <a:pt x="682" y="8103"/>
                </a:lnTo>
                <a:lnTo>
                  <a:pt x="803" y="7763"/>
                </a:lnTo>
                <a:lnTo>
                  <a:pt x="949" y="7447"/>
                </a:lnTo>
                <a:lnTo>
                  <a:pt x="1120" y="7155"/>
                </a:lnTo>
                <a:lnTo>
                  <a:pt x="1387" y="6814"/>
                </a:lnTo>
                <a:lnTo>
                  <a:pt x="1679" y="6498"/>
                </a:lnTo>
                <a:lnTo>
                  <a:pt x="1996" y="6230"/>
                </a:lnTo>
                <a:lnTo>
                  <a:pt x="2336" y="5962"/>
                </a:lnTo>
                <a:lnTo>
                  <a:pt x="2336" y="5962"/>
                </a:lnTo>
                <a:lnTo>
                  <a:pt x="2117" y="6279"/>
                </a:lnTo>
                <a:lnTo>
                  <a:pt x="1898" y="6571"/>
                </a:lnTo>
                <a:lnTo>
                  <a:pt x="1874" y="6644"/>
                </a:lnTo>
                <a:lnTo>
                  <a:pt x="1898" y="6717"/>
                </a:lnTo>
                <a:lnTo>
                  <a:pt x="1947" y="6765"/>
                </a:lnTo>
                <a:lnTo>
                  <a:pt x="2044" y="6765"/>
                </a:lnTo>
                <a:lnTo>
                  <a:pt x="2117" y="6741"/>
                </a:lnTo>
                <a:lnTo>
                  <a:pt x="2190" y="6692"/>
                </a:lnTo>
                <a:lnTo>
                  <a:pt x="2336" y="6595"/>
                </a:lnTo>
                <a:lnTo>
                  <a:pt x="2458" y="6449"/>
                </a:lnTo>
                <a:lnTo>
                  <a:pt x="2555" y="6303"/>
                </a:lnTo>
                <a:lnTo>
                  <a:pt x="2847" y="5987"/>
                </a:lnTo>
                <a:lnTo>
                  <a:pt x="3164" y="5695"/>
                </a:lnTo>
                <a:lnTo>
                  <a:pt x="3188" y="5646"/>
                </a:lnTo>
                <a:lnTo>
                  <a:pt x="3212" y="5646"/>
                </a:lnTo>
                <a:lnTo>
                  <a:pt x="3091" y="5792"/>
                </a:lnTo>
                <a:lnTo>
                  <a:pt x="2847" y="6133"/>
                </a:lnTo>
                <a:lnTo>
                  <a:pt x="2774" y="6303"/>
                </a:lnTo>
                <a:lnTo>
                  <a:pt x="2677" y="6498"/>
                </a:lnTo>
                <a:lnTo>
                  <a:pt x="2677" y="6546"/>
                </a:lnTo>
                <a:lnTo>
                  <a:pt x="2726" y="6546"/>
                </a:lnTo>
                <a:lnTo>
                  <a:pt x="2896" y="6449"/>
                </a:lnTo>
                <a:lnTo>
                  <a:pt x="3066" y="6327"/>
                </a:lnTo>
                <a:lnTo>
                  <a:pt x="3212" y="6206"/>
                </a:lnTo>
                <a:lnTo>
                  <a:pt x="3334" y="6035"/>
                </a:lnTo>
                <a:lnTo>
                  <a:pt x="3480" y="5889"/>
                </a:lnTo>
                <a:lnTo>
                  <a:pt x="3626" y="5695"/>
                </a:lnTo>
                <a:lnTo>
                  <a:pt x="3650" y="5719"/>
                </a:lnTo>
                <a:lnTo>
                  <a:pt x="3699" y="5816"/>
                </a:lnTo>
                <a:lnTo>
                  <a:pt x="3577" y="5938"/>
                </a:lnTo>
                <a:lnTo>
                  <a:pt x="3456" y="6108"/>
                </a:lnTo>
                <a:lnTo>
                  <a:pt x="3407" y="6230"/>
                </a:lnTo>
                <a:lnTo>
                  <a:pt x="3407" y="6327"/>
                </a:lnTo>
                <a:lnTo>
                  <a:pt x="3407" y="6352"/>
                </a:lnTo>
                <a:lnTo>
                  <a:pt x="3456" y="6376"/>
                </a:lnTo>
                <a:lnTo>
                  <a:pt x="3529" y="6376"/>
                </a:lnTo>
                <a:lnTo>
                  <a:pt x="3626" y="6327"/>
                </a:lnTo>
                <a:lnTo>
                  <a:pt x="3772" y="6206"/>
                </a:lnTo>
                <a:lnTo>
                  <a:pt x="3869" y="6108"/>
                </a:lnTo>
                <a:lnTo>
                  <a:pt x="3967" y="6157"/>
                </a:lnTo>
                <a:lnTo>
                  <a:pt x="4064" y="6181"/>
                </a:lnTo>
                <a:lnTo>
                  <a:pt x="4186" y="6157"/>
                </a:lnTo>
                <a:lnTo>
                  <a:pt x="4283" y="6084"/>
                </a:lnTo>
                <a:lnTo>
                  <a:pt x="4307" y="6035"/>
                </a:lnTo>
                <a:lnTo>
                  <a:pt x="4307" y="5987"/>
                </a:lnTo>
                <a:lnTo>
                  <a:pt x="4137" y="5719"/>
                </a:lnTo>
                <a:lnTo>
                  <a:pt x="4015" y="5403"/>
                </a:lnTo>
                <a:lnTo>
                  <a:pt x="3918" y="5062"/>
                </a:lnTo>
                <a:lnTo>
                  <a:pt x="3845" y="4697"/>
                </a:lnTo>
                <a:lnTo>
                  <a:pt x="3821" y="4356"/>
                </a:lnTo>
                <a:lnTo>
                  <a:pt x="3821" y="3991"/>
                </a:lnTo>
                <a:lnTo>
                  <a:pt x="3845" y="3651"/>
                </a:lnTo>
                <a:lnTo>
                  <a:pt x="3894" y="3334"/>
                </a:lnTo>
                <a:lnTo>
                  <a:pt x="3942" y="3115"/>
                </a:lnTo>
                <a:lnTo>
                  <a:pt x="4015" y="2896"/>
                </a:lnTo>
                <a:lnTo>
                  <a:pt x="4113" y="2677"/>
                </a:lnTo>
                <a:lnTo>
                  <a:pt x="4210" y="2483"/>
                </a:lnTo>
                <a:lnTo>
                  <a:pt x="4332" y="2288"/>
                </a:lnTo>
                <a:lnTo>
                  <a:pt x="4478" y="2093"/>
                </a:lnTo>
                <a:lnTo>
                  <a:pt x="4599" y="1923"/>
                </a:lnTo>
                <a:lnTo>
                  <a:pt x="4770" y="1753"/>
                </a:lnTo>
                <a:lnTo>
                  <a:pt x="5110" y="1461"/>
                </a:lnTo>
                <a:lnTo>
                  <a:pt x="5475" y="1193"/>
                </a:lnTo>
                <a:lnTo>
                  <a:pt x="5865" y="974"/>
                </a:lnTo>
                <a:lnTo>
                  <a:pt x="6303" y="828"/>
                </a:lnTo>
                <a:lnTo>
                  <a:pt x="6716" y="706"/>
                </a:lnTo>
                <a:lnTo>
                  <a:pt x="7179" y="633"/>
                </a:lnTo>
                <a:lnTo>
                  <a:pt x="7008" y="731"/>
                </a:lnTo>
                <a:lnTo>
                  <a:pt x="6789" y="852"/>
                </a:lnTo>
                <a:lnTo>
                  <a:pt x="6546" y="998"/>
                </a:lnTo>
                <a:lnTo>
                  <a:pt x="6424" y="1071"/>
                </a:lnTo>
                <a:lnTo>
                  <a:pt x="6327" y="1169"/>
                </a:lnTo>
                <a:lnTo>
                  <a:pt x="6278" y="1266"/>
                </a:lnTo>
                <a:lnTo>
                  <a:pt x="6230" y="1363"/>
                </a:lnTo>
                <a:lnTo>
                  <a:pt x="6254" y="1412"/>
                </a:lnTo>
                <a:lnTo>
                  <a:pt x="6303" y="1461"/>
                </a:lnTo>
                <a:lnTo>
                  <a:pt x="6400" y="1485"/>
                </a:lnTo>
                <a:lnTo>
                  <a:pt x="6522" y="1461"/>
                </a:lnTo>
                <a:lnTo>
                  <a:pt x="6643" y="1436"/>
                </a:lnTo>
                <a:lnTo>
                  <a:pt x="6765" y="1363"/>
                </a:lnTo>
                <a:lnTo>
                  <a:pt x="7033" y="1217"/>
                </a:lnTo>
                <a:lnTo>
                  <a:pt x="7203" y="1096"/>
                </a:lnTo>
                <a:lnTo>
                  <a:pt x="7811" y="779"/>
                </a:lnTo>
                <a:lnTo>
                  <a:pt x="7982" y="682"/>
                </a:lnTo>
                <a:lnTo>
                  <a:pt x="8055" y="633"/>
                </a:lnTo>
                <a:lnTo>
                  <a:pt x="8128" y="560"/>
                </a:lnTo>
                <a:close/>
                <a:moveTo>
                  <a:pt x="7933" y="1"/>
                </a:moveTo>
                <a:lnTo>
                  <a:pt x="7349" y="49"/>
                </a:lnTo>
                <a:lnTo>
                  <a:pt x="6789" y="147"/>
                </a:lnTo>
                <a:lnTo>
                  <a:pt x="6254" y="268"/>
                </a:lnTo>
                <a:lnTo>
                  <a:pt x="5767" y="439"/>
                </a:lnTo>
                <a:lnTo>
                  <a:pt x="5524" y="536"/>
                </a:lnTo>
                <a:lnTo>
                  <a:pt x="5281" y="658"/>
                </a:lnTo>
                <a:lnTo>
                  <a:pt x="5062" y="804"/>
                </a:lnTo>
                <a:lnTo>
                  <a:pt x="4843" y="950"/>
                </a:lnTo>
                <a:lnTo>
                  <a:pt x="4624" y="1120"/>
                </a:lnTo>
                <a:lnTo>
                  <a:pt x="4429" y="1315"/>
                </a:lnTo>
                <a:lnTo>
                  <a:pt x="4259" y="1509"/>
                </a:lnTo>
                <a:lnTo>
                  <a:pt x="4088" y="1728"/>
                </a:lnTo>
                <a:lnTo>
                  <a:pt x="3942" y="1947"/>
                </a:lnTo>
                <a:lnTo>
                  <a:pt x="3796" y="2166"/>
                </a:lnTo>
                <a:lnTo>
                  <a:pt x="3675" y="2410"/>
                </a:lnTo>
                <a:lnTo>
                  <a:pt x="3577" y="2653"/>
                </a:lnTo>
                <a:lnTo>
                  <a:pt x="3480" y="2896"/>
                </a:lnTo>
                <a:lnTo>
                  <a:pt x="3407" y="3164"/>
                </a:lnTo>
                <a:lnTo>
                  <a:pt x="3358" y="3407"/>
                </a:lnTo>
                <a:lnTo>
                  <a:pt x="3310" y="3675"/>
                </a:lnTo>
                <a:lnTo>
                  <a:pt x="3310" y="3870"/>
                </a:lnTo>
                <a:lnTo>
                  <a:pt x="3334" y="4210"/>
                </a:lnTo>
                <a:lnTo>
                  <a:pt x="3383" y="4624"/>
                </a:lnTo>
                <a:lnTo>
                  <a:pt x="3480" y="5086"/>
                </a:lnTo>
                <a:lnTo>
                  <a:pt x="3285" y="5086"/>
                </a:lnTo>
                <a:lnTo>
                  <a:pt x="3115" y="5111"/>
                </a:lnTo>
                <a:lnTo>
                  <a:pt x="2726" y="5184"/>
                </a:lnTo>
                <a:lnTo>
                  <a:pt x="2409" y="5305"/>
                </a:lnTo>
                <a:lnTo>
                  <a:pt x="2166" y="5427"/>
                </a:lnTo>
                <a:lnTo>
                  <a:pt x="1825" y="5622"/>
                </a:lnTo>
                <a:lnTo>
                  <a:pt x="1485" y="5889"/>
                </a:lnTo>
                <a:lnTo>
                  <a:pt x="1193" y="6157"/>
                </a:lnTo>
                <a:lnTo>
                  <a:pt x="901" y="6473"/>
                </a:lnTo>
                <a:lnTo>
                  <a:pt x="657" y="6814"/>
                </a:lnTo>
                <a:lnTo>
                  <a:pt x="439" y="7179"/>
                </a:lnTo>
                <a:lnTo>
                  <a:pt x="268" y="7544"/>
                </a:lnTo>
                <a:lnTo>
                  <a:pt x="122" y="7909"/>
                </a:lnTo>
                <a:lnTo>
                  <a:pt x="25" y="8274"/>
                </a:lnTo>
                <a:lnTo>
                  <a:pt x="1" y="8614"/>
                </a:lnTo>
                <a:lnTo>
                  <a:pt x="1" y="8931"/>
                </a:lnTo>
                <a:lnTo>
                  <a:pt x="74" y="9247"/>
                </a:lnTo>
                <a:lnTo>
                  <a:pt x="171" y="9539"/>
                </a:lnTo>
                <a:lnTo>
                  <a:pt x="293" y="9807"/>
                </a:lnTo>
                <a:lnTo>
                  <a:pt x="487" y="10074"/>
                </a:lnTo>
                <a:lnTo>
                  <a:pt x="682" y="10318"/>
                </a:lnTo>
                <a:lnTo>
                  <a:pt x="925" y="10561"/>
                </a:lnTo>
                <a:lnTo>
                  <a:pt x="1168" y="10756"/>
                </a:lnTo>
                <a:lnTo>
                  <a:pt x="1436" y="10950"/>
                </a:lnTo>
                <a:lnTo>
                  <a:pt x="1728" y="11121"/>
                </a:lnTo>
                <a:lnTo>
                  <a:pt x="2020" y="11267"/>
                </a:lnTo>
                <a:lnTo>
                  <a:pt x="2336" y="11413"/>
                </a:lnTo>
                <a:lnTo>
                  <a:pt x="2628" y="11534"/>
                </a:lnTo>
                <a:lnTo>
                  <a:pt x="2945" y="11632"/>
                </a:lnTo>
                <a:lnTo>
                  <a:pt x="3334" y="11729"/>
                </a:lnTo>
                <a:lnTo>
                  <a:pt x="3723" y="11802"/>
                </a:lnTo>
                <a:lnTo>
                  <a:pt x="4526" y="11924"/>
                </a:lnTo>
                <a:lnTo>
                  <a:pt x="6132" y="12070"/>
                </a:lnTo>
                <a:lnTo>
                  <a:pt x="7276" y="12167"/>
                </a:lnTo>
                <a:lnTo>
                  <a:pt x="7836" y="12191"/>
                </a:lnTo>
                <a:lnTo>
                  <a:pt x="8395" y="12216"/>
                </a:lnTo>
                <a:lnTo>
                  <a:pt x="8955" y="12191"/>
                </a:lnTo>
                <a:lnTo>
                  <a:pt x="9514" y="12167"/>
                </a:lnTo>
                <a:lnTo>
                  <a:pt x="10098" y="12118"/>
                </a:lnTo>
                <a:lnTo>
                  <a:pt x="10658" y="12070"/>
                </a:lnTo>
                <a:lnTo>
                  <a:pt x="11583" y="11948"/>
                </a:lnTo>
                <a:lnTo>
                  <a:pt x="12507" y="11875"/>
                </a:lnTo>
                <a:lnTo>
                  <a:pt x="13432" y="11826"/>
                </a:lnTo>
                <a:lnTo>
                  <a:pt x="14357" y="11802"/>
                </a:lnTo>
                <a:lnTo>
                  <a:pt x="15208" y="11802"/>
                </a:lnTo>
                <a:lnTo>
                  <a:pt x="16060" y="11753"/>
                </a:lnTo>
                <a:lnTo>
                  <a:pt x="16498" y="11729"/>
                </a:lnTo>
                <a:lnTo>
                  <a:pt x="16911" y="11656"/>
                </a:lnTo>
                <a:lnTo>
                  <a:pt x="17325" y="11583"/>
                </a:lnTo>
                <a:lnTo>
                  <a:pt x="17739" y="11486"/>
                </a:lnTo>
                <a:lnTo>
                  <a:pt x="18079" y="11364"/>
                </a:lnTo>
                <a:lnTo>
                  <a:pt x="18396" y="11218"/>
                </a:lnTo>
                <a:lnTo>
                  <a:pt x="18688" y="11048"/>
                </a:lnTo>
                <a:lnTo>
                  <a:pt x="18931" y="10853"/>
                </a:lnTo>
                <a:lnTo>
                  <a:pt x="19174" y="10634"/>
                </a:lnTo>
                <a:lnTo>
                  <a:pt x="19369" y="10415"/>
                </a:lnTo>
                <a:lnTo>
                  <a:pt x="19539" y="10147"/>
                </a:lnTo>
                <a:lnTo>
                  <a:pt x="19685" y="9880"/>
                </a:lnTo>
                <a:lnTo>
                  <a:pt x="19807" y="9588"/>
                </a:lnTo>
                <a:lnTo>
                  <a:pt x="19904" y="9296"/>
                </a:lnTo>
                <a:lnTo>
                  <a:pt x="19953" y="8979"/>
                </a:lnTo>
                <a:lnTo>
                  <a:pt x="19977" y="8663"/>
                </a:lnTo>
                <a:lnTo>
                  <a:pt x="19977" y="8322"/>
                </a:lnTo>
                <a:lnTo>
                  <a:pt x="19953" y="8006"/>
                </a:lnTo>
                <a:lnTo>
                  <a:pt x="19880" y="7665"/>
                </a:lnTo>
                <a:lnTo>
                  <a:pt x="19783" y="7325"/>
                </a:lnTo>
                <a:lnTo>
                  <a:pt x="19710" y="7057"/>
                </a:lnTo>
                <a:lnTo>
                  <a:pt x="19588" y="6790"/>
                </a:lnTo>
                <a:lnTo>
                  <a:pt x="19442" y="6546"/>
                </a:lnTo>
                <a:lnTo>
                  <a:pt x="19296" y="6303"/>
                </a:lnTo>
                <a:lnTo>
                  <a:pt x="19126" y="6060"/>
                </a:lnTo>
                <a:lnTo>
                  <a:pt x="18955" y="5865"/>
                </a:lnTo>
                <a:lnTo>
                  <a:pt x="18761" y="5670"/>
                </a:lnTo>
                <a:lnTo>
                  <a:pt x="18542" y="5476"/>
                </a:lnTo>
                <a:lnTo>
                  <a:pt x="18323" y="5330"/>
                </a:lnTo>
                <a:lnTo>
                  <a:pt x="18104" y="5208"/>
                </a:lnTo>
                <a:lnTo>
                  <a:pt x="17860" y="5086"/>
                </a:lnTo>
                <a:lnTo>
                  <a:pt x="17593" y="5013"/>
                </a:lnTo>
                <a:lnTo>
                  <a:pt x="17325" y="4965"/>
                </a:lnTo>
                <a:lnTo>
                  <a:pt x="17057" y="4940"/>
                </a:lnTo>
                <a:lnTo>
                  <a:pt x="16790" y="4965"/>
                </a:lnTo>
                <a:lnTo>
                  <a:pt x="16522" y="5013"/>
                </a:lnTo>
                <a:lnTo>
                  <a:pt x="16522" y="4794"/>
                </a:lnTo>
                <a:lnTo>
                  <a:pt x="16522" y="4600"/>
                </a:lnTo>
                <a:lnTo>
                  <a:pt x="16473" y="4381"/>
                </a:lnTo>
                <a:lnTo>
                  <a:pt x="16425" y="4186"/>
                </a:lnTo>
                <a:lnTo>
                  <a:pt x="16352" y="3991"/>
                </a:lnTo>
                <a:lnTo>
                  <a:pt x="16279" y="3797"/>
                </a:lnTo>
                <a:lnTo>
                  <a:pt x="16182" y="3602"/>
                </a:lnTo>
                <a:lnTo>
                  <a:pt x="16060" y="3407"/>
                </a:lnTo>
                <a:lnTo>
                  <a:pt x="15792" y="3067"/>
                </a:lnTo>
                <a:lnTo>
                  <a:pt x="15500" y="2750"/>
                </a:lnTo>
                <a:lnTo>
                  <a:pt x="15184" y="2483"/>
                </a:lnTo>
                <a:lnTo>
                  <a:pt x="14843" y="2239"/>
                </a:lnTo>
                <a:lnTo>
                  <a:pt x="14673" y="2142"/>
                </a:lnTo>
                <a:lnTo>
                  <a:pt x="14478" y="2045"/>
                </a:lnTo>
                <a:lnTo>
                  <a:pt x="14284" y="1972"/>
                </a:lnTo>
                <a:lnTo>
                  <a:pt x="14089" y="1899"/>
                </a:lnTo>
                <a:lnTo>
                  <a:pt x="13870" y="1850"/>
                </a:lnTo>
                <a:lnTo>
                  <a:pt x="13651" y="1801"/>
                </a:lnTo>
                <a:lnTo>
                  <a:pt x="13432" y="1777"/>
                </a:lnTo>
                <a:lnTo>
                  <a:pt x="13213" y="1777"/>
                </a:lnTo>
                <a:lnTo>
                  <a:pt x="12994" y="1801"/>
                </a:lnTo>
                <a:lnTo>
                  <a:pt x="12775" y="1826"/>
                </a:lnTo>
                <a:lnTo>
                  <a:pt x="12580" y="1899"/>
                </a:lnTo>
                <a:lnTo>
                  <a:pt x="12386" y="1972"/>
                </a:lnTo>
                <a:lnTo>
                  <a:pt x="12215" y="2069"/>
                </a:lnTo>
                <a:lnTo>
                  <a:pt x="12069" y="2191"/>
                </a:lnTo>
                <a:lnTo>
                  <a:pt x="11923" y="2361"/>
                </a:lnTo>
                <a:lnTo>
                  <a:pt x="11802" y="2531"/>
                </a:lnTo>
                <a:lnTo>
                  <a:pt x="11656" y="2239"/>
                </a:lnTo>
                <a:lnTo>
                  <a:pt x="11485" y="1947"/>
                </a:lnTo>
                <a:lnTo>
                  <a:pt x="11291" y="1680"/>
                </a:lnTo>
                <a:lnTo>
                  <a:pt x="11072" y="1412"/>
                </a:lnTo>
                <a:lnTo>
                  <a:pt x="10828" y="1169"/>
                </a:lnTo>
                <a:lnTo>
                  <a:pt x="10585" y="925"/>
                </a:lnTo>
                <a:lnTo>
                  <a:pt x="10317" y="731"/>
                </a:lnTo>
                <a:lnTo>
                  <a:pt x="10050" y="536"/>
                </a:lnTo>
                <a:lnTo>
                  <a:pt x="9806" y="390"/>
                </a:lnTo>
                <a:lnTo>
                  <a:pt x="9563" y="268"/>
                </a:lnTo>
                <a:lnTo>
                  <a:pt x="9320" y="195"/>
                </a:lnTo>
                <a:lnTo>
                  <a:pt x="9052" y="122"/>
                </a:lnTo>
                <a:lnTo>
                  <a:pt x="8784" y="74"/>
                </a:lnTo>
                <a:lnTo>
                  <a:pt x="8492" y="25"/>
                </a:lnTo>
                <a:lnTo>
                  <a:pt x="822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8"/>
          <p:cNvSpPr/>
          <p:nvPr/>
        </p:nvSpPr>
        <p:spPr>
          <a:xfrm>
            <a:off x="7858148" y="3857634"/>
            <a:ext cx="1285852" cy="1071570"/>
          </a:xfrm>
          <a:custGeom>
            <a:avLst/>
            <a:gdLst/>
            <a:ahLst/>
            <a:cxnLst/>
            <a:rect l="l" t="t" r="r" b="b"/>
            <a:pathLst>
              <a:path w="19978" h="12216" extrusionOk="0">
                <a:moveTo>
                  <a:pt x="8128" y="560"/>
                </a:moveTo>
                <a:lnTo>
                  <a:pt x="8517" y="609"/>
                </a:lnTo>
                <a:lnTo>
                  <a:pt x="8055" y="925"/>
                </a:lnTo>
                <a:lnTo>
                  <a:pt x="7617" y="1193"/>
                </a:lnTo>
                <a:lnTo>
                  <a:pt x="7422" y="1339"/>
                </a:lnTo>
                <a:lnTo>
                  <a:pt x="7325" y="1436"/>
                </a:lnTo>
                <a:lnTo>
                  <a:pt x="7252" y="1534"/>
                </a:lnTo>
                <a:lnTo>
                  <a:pt x="7252" y="1582"/>
                </a:lnTo>
                <a:lnTo>
                  <a:pt x="7252" y="1655"/>
                </a:lnTo>
                <a:lnTo>
                  <a:pt x="7300" y="1680"/>
                </a:lnTo>
                <a:lnTo>
                  <a:pt x="7349" y="1704"/>
                </a:lnTo>
                <a:lnTo>
                  <a:pt x="7471" y="1704"/>
                </a:lnTo>
                <a:lnTo>
                  <a:pt x="7592" y="1680"/>
                </a:lnTo>
                <a:lnTo>
                  <a:pt x="7836" y="1582"/>
                </a:lnTo>
                <a:lnTo>
                  <a:pt x="8055" y="1436"/>
                </a:lnTo>
                <a:lnTo>
                  <a:pt x="8274" y="1315"/>
                </a:lnTo>
                <a:lnTo>
                  <a:pt x="8711" y="1023"/>
                </a:lnTo>
                <a:lnTo>
                  <a:pt x="9149" y="731"/>
                </a:lnTo>
                <a:lnTo>
                  <a:pt x="9393" y="828"/>
                </a:lnTo>
                <a:lnTo>
                  <a:pt x="9660" y="925"/>
                </a:lnTo>
                <a:lnTo>
                  <a:pt x="9320" y="1071"/>
                </a:lnTo>
                <a:lnTo>
                  <a:pt x="9003" y="1217"/>
                </a:lnTo>
                <a:lnTo>
                  <a:pt x="8736" y="1339"/>
                </a:lnTo>
                <a:lnTo>
                  <a:pt x="8492" y="1509"/>
                </a:lnTo>
                <a:lnTo>
                  <a:pt x="8371" y="1607"/>
                </a:lnTo>
                <a:lnTo>
                  <a:pt x="8274" y="1728"/>
                </a:lnTo>
                <a:lnTo>
                  <a:pt x="8201" y="1850"/>
                </a:lnTo>
                <a:lnTo>
                  <a:pt x="8152" y="1996"/>
                </a:lnTo>
                <a:lnTo>
                  <a:pt x="8152" y="2045"/>
                </a:lnTo>
                <a:lnTo>
                  <a:pt x="8176" y="2045"/>
                </a:lnTo>
                <a:lnTo>
                  <a:pt x="8201" y="2069"/>
                </a:lnTo>
                <a:lnTo>
                  <a:pt x="8225" y="2069"/>
                </a:lnTo>
                <a:lnTo>
                  <a:pt x="8492" y="1947"/>
                </a:lnTo>
                <a:lnTo>
                  <a:pt x="8711" y="1801"/>
                </a:lnTo>
                <a:lnTo>
                  <a:pt x="8955" y="1680"/>
                </a:lnTo>
                <a:lnTo>
                  <a:pt x="9198" y="1558"/>
                </a:lnTo>
                <a:lnTo>
                  <a:pt x="9417" y="1485"/>
                </a:lnTo>
                <a:lnTo>
                  <a:pt x="9660" y="1412"/>
                </a:lnTo>
                <a:lnTo>
                  <a:pt x="9904" y="1339"/>
                </a:lnTo>
                <a:lnTo>
                  <a:pt x="10123" y="1266"/>
                </a:lnTo>
                <a:lnTo>
                  <a:pt x="10463" y="1558"/>
                </a:lnTo>
                <a:lnTo>
                  <a:pt x="10269" y="1582"/>
                </a:lnTo>
                <a:lnTo>
                  <a:pt x="10050" y="1631"/>
                </a:lnTo>
                <a:lnTo>
                  <a:pt x="9660" y="1777"/>
                </a:lnTo>
                <a:lnTo>
                  <a:pt x="9490" y="1874"/>
                </a:lnTo>
                <a:lnTo>
                  <a:pt x="9295" y="1947"/>
                </a:lnTo>
                <a:lnTo>
                  <a:pt x="9101" y="2045"/>
                </a:lnTo>
                <a:lnTo>
                  <a:pt x="8955" y="2191"/>
                </a:lnTo>
                <a:lnTo>
                  <a:pt x="8930" y="2239"/>
                </a:lnTo>
                <a:lnTo>
                  <a:pt x="8930" y="2264"/>
                </a:lnTo>
                <a:lnTo>
                  <a:pt x="8930" y="2337"/>
                </a:lnTo>
                <a:lnTo>
                  <a:pt x="9003" y="2410"/>
                </a:lnTo>
                <a:lnTo>
                  <a:pt x="9076" y="2410"/>
                </a:lnTo>
                <a:lnTo>
                  <a:pt x="9320" y="2361"/>
                </a:lnTo>
                <a:lnTo>
                  <a:pt x="9539" y="2288"/>
                </a:lnTo>
                <a:lnTo>
                  <a:pt x="9977" y="2093"/>
                </a:lnTo>
                <a:lnTo>
                  <a:pt x="10147" y="2045"/>
                </a:lnTo>
                <a:lnTo>
                  <a:pt x="10317" y="1947"/>
                </a:lnTo>
                <a:lnTo>
                  <a:pt x="10463" y="1850"/>
                </a:lnTo>
                <a:lnTo>
                  <a:pt x="10585" y="1704"/>
                </a:lnTo>
                <a:lnTo>
                  <a:pt x="10804" y="1972"/>
                </a:lnTo>
                <a:lnTo>
                  <a:pt x="10390" y="2191"/>
                </a:lnTo>
                <a:lnTo>
                  <a:pt x="10196" y="2288"/>
                </a:lnTo>
                <a:lnTo>
                  <a:pt x="10001" y="2385"/>
                </a:lnTo>
                <a:lnTo>
                  <a:pt x="9904" y="2434"/>
                </a:lnTo>
                <a:lnTo>
                  <a:pt x="9831" y="2507"/>
                </a:lnTo>
                <a:lnTo>
                  <a:pt x="9758" y="2604"/>
                </a:lnTo>
                <a:lnTo>
                  <a:pt x="9709" y="2702"/>
                </a:lnTo>
                <a:lnTo>
                  <a:pt x="9709" y="2726"/>
                </a:lnTo>
                <a:lnTo>
                  <a:pt x="9733" y="2750"/>
                </a:lnTo>
                <a:lnTo>
                  <a:pt x="9782" y="2775"/>
                </a:lnTo>
                <a:lnTo>
                  <a:pt x="10001" y="2775"/>
                </a:lnTo>
                <a:lnTo>
                  <a:pt x="10220" y="2702"/>
                </a:lnTo>
                <a:lnTo>
                  <a:pt x="10634" y="2507"/>
                </a:lnTo>
                <a:lnTo>
                  <a:pt x="10853" y="2434"/>
                </a:lnTo>
                <a:lnTo>
                  <a:pt x="11072" y="2361"/>
                </a:lnTo>
                <a:lnTo>
                  <a:pt x="11096" y="2361"/>
                </a:lnTo>
                <a:lnTo>
                  <a:pt x="11145" y="2458"/>
                </a:lnTo>
                <a:lnTo>
                  <a:pt x="10926" y="2556"/>
                </a:lnTo>
                <a:lnTo>
                  <a:pt x="10707" y="2677"/>
                </a:lnTo>
                <a:lnTo>
                  <a:pt x="10269" y="2945"/>
                </a:lnTo>
                <a:lnTo>
                  <a:pt x="10244" y="2994"/>
                </a:lnTo>
                <a:lnTo>
                  <a:pt x="10244" y="3042"/>
                </a:lnTo>
                <a:lnTo>
                  <a:pt x="10269" y="3067"/>
                </a:lnTo>
                <a:lnTo>
                  <a:pt x="10317" y="3091"/>
                </a:lnTo>
                <a:lnTo>
                  <a:pt x="10561" y="3067"/>
                </a:lnTo>
                <a:lnTo>
                  <a:pt x="10804" y="2994"/>
                </a:lnTo>
                <a:lnTo>
                  <a:pt x="11047" y="2896"/>
                </a:lnTo>
                <a:lnTo>
                  <a:pt x="11291" y="2775"/>
                </a:lnTo>
                <a:lnTo>
                  <a:pt x="11388" y="3091"/>
                </a:lnTo>
                <a:lnTo>
                  <a:pt x="11291" y="3091"/>
                </a:lnTo>
                <a:lnTo>
                  <a:pt x="11218" y="3115"/>
                </a:lnTo>
                <a:lnTo>
                  <a:pt x="11047" y="3164"/>
                </a:lnTo>
                <a:lnTo>
                  <a:pt x="10853" y="3286"/>
                </a:lnTo>
                <a:lnTo>
                  <a:pt x="10780" y="3334"/>
                </a:lnTo>
                <a:lnTo>
                  <a:pt x="10707" y="3432"/>
                </a:lnTo>
                <a:lnTo>
                  <a:pt x="10707" y="3505"/>
                </a:lnTo>
                <a:lnTo>
                  <a:pt x="10731" y="3553"/>
                </a:lnTo>
                <a:lnTo>
                  <a:pt x="10780" y="3602"/>
                </a:lnTo>
                <a:lnTo>
                  <a:pt x="10828" y="3602"/>
                </a:lnTo>
                <a:lnTo>
                  <a:pt x="10999" y="3553"/>
                </a:lnTo>
                <a:lnTo>
                  <a:pt x="11169" y="3505"/>
                </a:lnTo>
                <a:lnTo>
                  <a:pt x="11339" y="3456"/>
                </a:lnTo>
                <a:lnTo>
                  <a:pt x="11412" y="3432"/>
                </a:lnTo>
                <a:lnTo>
                  <a:pt x="11461" y="3383"/>
                </a:lnTo>
                <a:lnTo>
                  <a:pt x="11534" y="3602"/>
                </a:lnTo>
                <a:lnTo>
                  <a:pt x="11461" y="3626"/>
                </a:lnTo>
                <a:lnTo>
                  <a:pt x="11388" y="3675"/>
                </a:lnTo>
                <a:lnTo>
                  <a:pt x="11291" y="3724"/>
                </a:lnTo>
                <a:lnTo>
                  <a:pt x="11193" y="3772"/>
                </a:lnTo>
                <a:lnTo>
                  <a:pt x="11193" y="3821"/>
                </a:lnTo>
                <a:lnTo>
                  <a:pt x="11193" y="3845"/>
                </a:lnTo>
                <a:lnTo>
                  <a:pt x="11291" y="3894"/>
                </a:lnTo>
                <a:lnTo>
                  <a:pt x="11412" y="3943"/>
                </a:lnTo>
                <a:lnTo>
                  <a:pt x="11534" y="3943"/>
                </a:lnTo>
                <a:lnTo>
                  <a:pt x="11631" y="3894"/>
                </a:lnTo>
                <a:lnTo>
                  <a:pt x="11680" y="3967"/>
                </a:lnTo>
                <a:lnTo>
                  <a:pt x="11777" y="4016"/>
                </a:lnTo>
                <a:lnTo>
                  <a:pt x="11850" y="4040"/>
                </a:lnTo>
                <a:lnTo>
                  <a:pt x="11948" y="4040"/>
                </a:lnTo>
                <a:lnTo>
                  <a:pt x="12021" y="4016"/>
                </a:lnTo>
                <a:lnTo>
                  <a:pt x="12094" y="3967"/>
                </a:lnTo>
                <a:lnTo>
                  <a:pt x="12142" y="3894"/>
                </a:lnTo>
                <a:lnTo>
                  <a:pt x="12142" y="3797"/>
                </a:lnTo>
                <a:lnTo>
                  <a:pt x="12069" y="3359"/>
                </a:lnTo>
                <a:lnTo>
                  <a:pt x="11972" y="2945"/>
                </a:lnTo>
                <a:lnTo>
                  <a:pt x="12240" y="2726"/>
                </a:lnTo>
                <a:lnTo>
                  <a:pt x="12507" y="2531"/>
                </a:lnTo>
                <a:lnTo>
                  <a:pt x="12653" y="2458"/>
                </a:lnTo>
                <a:lnTo>
                  <a:pt x="12824" y="2410"/>
                </a:lnTo>
                <a:lnTo>
                  <a:pt x="12994" y="2361"/>
                </a:lnTo>
                <a:lnTo>
                  <a:pt x="13164" y="2337"/>
                </a:lnTo>
                <a:lnTo>
                  <a:pt x="13383" y="2337"/>
                </a:lnTo>
                <a:lnTo>
                  <a:pt x="13627" y="2385"/>
                </a:lnTo>
                <a:lnTo>
                  <a:pt x="13481" y="2458"/>
                </a:lnTo>
                <a:lnTo>
                  <a:pt x="13359" y="2556"/>
                </a:lnTo>
                <a:lnTo>
                  <a:pt x="13262" y="2702"/>
                </a:lnTo>
                <a:lnTo>
                  <a:pt x="13237" y="2775"/>
                </a:lnTo>
                <a:lnTo>
                  <a:pt x="13213" y="2848"/>
                </a:lnTo>
                <a:lnTo>
                  <a:pt x="13213" y="2896"/>
                </a:lnTo>
                <a:lnTo>
                  <a:pt x="13237" y="2921"/>
                </a:lnTo>
                <a:lnTo>
                  <a:pt x="13286" y="2945"/>
                </a:lnTo>
                <a:lnTo>
                  <a:pt x="13310" y="2921"/>
                </a:lnTo>
                <a:lnTo>
                  <a:pt x="13602" y="2750"/>
                </a:lnTo>
                <a:lnTo>
                  <a:pt x="13870" y="2604"/>
                </a:lnTo>
                <a:lnTo>
                  <a:pt x="14065" y="2507"/>
                </a:lnTo>
                <a:lnTo>
                  <a:pt x="14308" y="2629"/>
                </a:lnTo>
                <a:lnTo>
                  <a:pt x="14551" y="2750"/>
                </a:lnTo>
                <a:lnTo>
                  <a:pt x="14405" y="2775"/>
                </a:lnTo>
                <a:lnTo>
                  <a:pt x="14259" y="2823"/>
                </a:lnTo>
                <a:lnTo>
                  <a:pt x="14113" y="2872"/>
                </a:lnTo>
                <a:lnTo>
                  <a:pt x="13967" y="2945"/>
                </a:lnTo>
                <a:lnTo>
                  <a:pt x="13846" y="3018"/>
                </a:lnTo>
                <a:lnTo>
                  <a:pt x="13724" y="3115"/>
                </a:lnTo>
                <a:lnTo>
                  <a:pt x="13627" y="3213"/>
                </a:lnTo>
                <a:lnTo>
                  <a:pt x="13554" y="3310"/>
                </a:lnTo>
                <a:lnTo>
                  <a:pt x="13554" y="3359"/>
                </a:lnTo>
                <a:lnTo>
                  <a:pt x="13554" y="3407"/>
                </a:lnTo>
                <a:lnTo>
                  <a:pt x="13602" y="3456"/>
                </a:lnTo>
                <a:lnTo>
                  <a:pt x="13651" y="3480"/>
                </a:lnTo>
                <a:lnTo>
                  <a:pt x="13797" y="3456"/>
                </a:lnTo>
                <a:lnTo>
                  <a:pt x="13943" y="3407"/>
                </a:lnTo>
                <a:lnTo>
                  <a:pt x="14211" y="3286"/>
                </a:lnTo>
                <a:lnTo>
                  <a:pt x="14381" y="3237"/>
                </a:lnTo>
                <a:lnTo>
                  <a:pt x="14527" y="3188"/>
                </a:lnTo>
                <a:lnTo>
                  <a:pt x="14697" y="3140"/>
                </a:lnTo>
                <a:lnTo>
                  <a:pt x="14843" y="3091"/>
                </a:lnTo>
                <a:lnTo>
                  <a:pt x="14892" y="3067"/>
                </a:lnTo>
                <a:lnTo>
                  <a:pt x="14916" y="3018"/>
                </a:lnTo>
                <a:lnTo>
                  <a:pt x="15038" y="3140"/>
                </a:lnTo>
                <a:lnTo>
                  <a:pt x="14770" y="3213"/>
                </a:lnTo>
                <a:lnTo>
                  <a:pt x="14551" y="3261"/>
                </a:lnTo>
                <a:lnTo>
                  <a:pt x="14332" y="3359"/>
                </a:lnTo>
                <a:lnTo>
                  <a:pt x="14211" y="3432"/>
                </a:lnTo>
                <a:lnTo>
                  <a:pt x="14113" y="3505"/>
                </a:lnTo>
                <a:lnTo>
                  <a:pt x="14040" y="3578"/>
                </a:lnTo>
                <a:lnTo>
                  <a:pt x="13992" y="3675"/>
                </a:lnTo>
                <a:lnTo>
                  <a:pt x="13967" y="3748"/>
                </a:lnTo>
                <a:lnTo>
                  <a:pt x="13992" y="3821"/>
                </a:lnTo>
                <a:lnTo>
                  <a:pt x="14040" y="3845"/>
                </a:lnTo>
                <a:lnTo>
                  <a:pt x="14113" y="3845"/>
                </a:lnTo>
                <a:lnTo>
                  <a:pt x="14551" y="3724"/>
                </a:lnTo>
                <a:lnTo>
                  <a:pt x="14989" y="3602"/>
                </a:lnTo>
                <a:lnTo>
                  <a:pt x="15184" y="3578"/>
                </a:lnTo>
                <a:lnTo>
                  <a:pt x="15379" y="3505"/>
                </a:lnTo>
                <a:lnTo>
                  <a:pt x="15452" y="3602"/>
                </a:lnTo>
                <a:lnTo>
                  <a:pt x="15208" y="3675"/>
                </a:lnTo>
                <a:lnTo>
                  <a:pt x="15014" y="3748"/>
                </a:lnTo>
                <a:lnTo>
                  <a:pt x="14843" y="3845"/>
                </a:lnTo>
                <a:lnTo>
                  <a:pt x="14673" y="3967"/>
                </a:lnTo>
                <a:lnTo>
                  <a:pt x="14503" y="4089"/>
                </a:lnTo>
                <a:lnTo>
                  <a:pt x="14478" y="4113"/>
                </a:lnTo>
                <a:lnTo>
                  <a:pt x="14478" y="4162"/>
                </a:lnTo>
                <a:lnTo>
                  <a:pt x="14503" y="4210"/>
                </a:lnTo>
                <a:lnTo>
                  <a:pt x="14551" y="4259"/>
                </a:lnTo>
                <a:lnTo>
                  <a:pt x="14600" y="4259"/>
                </a:lnTo>
                <a:lnTo>
                  <a:pt x="15452" y="4016"/>
                </a:lnTo>
                <a:lnTo>
                  <a:pt x="15671" y="3967"/>
                </a:lnTo>
                <a:lnTo>
                  <a:pt x="15768" y="4186"/>
                </a:lnTo>
                <a:lnTo>
                  <a:pt x="15549" y="4259"/>
                </a:lnTo>
                <a:lnTo>
                  <a:pt x="15330" y="4332"/>
                </a:lnTo>
                <a:lnTo>
                  <a:pt x="15111" y="4429"/>
                </a:lnTo>
                <a:lnTo>
                  <a:pt x="14916" y="4551"/>
                </a:lnTo>
                <a:lnTo>
                  <a:pt x="14892" y="4600"/>
                </a:lnTo>
                <a:lnTo>
                  <a:pt x="14916" y="4648"/>
                </a:lnTo>
                <a:lnTo>
                  <a:pt x="14941" y="4697"/>
                </a:lnTo>
                <a:lnTo>
                  <a:pt x="15014" y="4697"/>
                </a:lnTo>
                <a:lnTo>
                  <a:pt x="15354" y="4624"/>
                </a:lnTo>
                <a:lnTo>
                  <a:pt x="15719" y="4551"/>
                </a:lnTo>
                <a:lnTo>
                  <a:pt x="15500" y="4648"/>
                </a:lnTo>
                <a:lnTo>
                  <a:pt x="15281" y="4746"/>
                </a:lnTo>
                <a:lnTo>
                  <a:pt x="15257" y="4770"/>
                </a:lnTo>
                <a:lnTo>
                  <a:pt x="15233" y="4819"/>
                </a:lnTo>
                <a:lnTo>
                  <a:pt x="15233" y="4867"/>
                </a:lnTo>
                <a:lnTo>
                  <a:pt x="15281" y="4940"/>
                </a:lnTo>
                <a:lnTo>
                  <a:pt x="15354" y="4940"/>
                </a:lnTo>
                <a:lnTo>
                  <a:pt x="15841" y="4867"/>
                </a:lnTo>
                <a:lnTo>
                  <a:pt x="15841" y="4989"/>
                </a:lnTo>
                <a:lnTo>
                  <a:pt x="15695" y="5013"/>
                </a:lnTo>
                <a:lnTo>
                  <a:pt x="15598" y="5038"/>
                </a:lnTo>
                <a:lnTo>
                  <a:pt x="15525" y="5086"/>
                </a:lnTo>
                <a:lnTo>
                  <a:pt x="15379" y="5208"/>
                </a:lnTo>
                <a:lnTo>
                  <a:pt x="15354" y="5281"/>
                </a:lnTo>
                <a:lnTo>
                  <a:pt x="15379" y="5330"/>
                </a:lnTo>
                <a:lnTo>
                  <a:pt x="15427" y="5378"/>
                </a:lnTo>
                <a:lnTo>
                  <a:pt x="15476" y="5378"/>
                </a:lnTo>
                <a:lnTo>
                  <a:pt x="15622" y="5354"/>
                </a:lnTo>
                <a:lnTo>
                  <a:pt x="15768" y="5378"/>
                </a:lnTo>
                <a:lnTo>
                  <a:pt x="15768" y="5427"/>
                </a:lnTo>
                <a:lnTo>
                  <a:pt x="15768" y="5524"/>
                </a:lnTo>
                <a:lnTo>
                  <a:pt x="15792" y="5622"/>
                </a:lnTo>
                <a:lnTo>
                  <a:pt x="15865" y="5695"/>
                </a:lnTo>
                <a:lnTo>
                  <a:pt x="15938" y="5768"/>
                </a:lnTo>
                <a:lnTo>
                  <a:pt x="16036" y="5792"/>
                </a:lnTo>
                <a:lnTo>
                  <a:pt x="16133" y="5792"/>
                </a:lnTo>
                <a:lnTo>
                  <a:pt x="16206" y="5768"/>
                </a:lnTo>
                <a:lnTo>
                  <a:pt x="16279" y="5695"/>
                </a:lnTo>
                <a:lnTo>
                  <a:pt x="16328" y="5695"/>
                </a:lnTo>
                <a:lnTo>
                  <a:pt x="16619" y="5622"/>
                </a:lnTo>
                <a:lnTo>
                  <a:pt x="16911" y="5597"/>
                </a:lnTo>
                <a:lnTo>
                  <a:pt x="17179" y="5597"/>
                </a:lnTo>
                <a:lnTo>
                  <a:pt x="17422" y="5646"/>
                </a:lnTo>
                <a:lnTo>
                  <a:pt x="17276" y="5695"/>
                </a:lnTo>
                <a:lnTo>
                  <a:pt x="17106" y="5768"/>
                </a:lnTo>
                <a:lnTo>
                  <a:pt x="16936" y="5865"/>
                </a:lnTo>
                <a:lnTo>
                  <a:pt x="16814" y="5987"/>
                </a:lnTo>
                <a:lnTo>
                  <a:pt x="16765" y="6060"/>
                </a:lnTo>
                <a:lnTo>
                  <a:pt x="16717" y="6133"/>
                </a:lnTo>
                <a:lnTo>
                  <a:pt x="16717" y="6206"/>
                </a:lnTo>
                <a:lnTo>
                  <a:pt x="16765" y="6279"/>
                </a:lnTo>
                <a:lnTo>
                  <a:pt x="16838" y="6303"/>
                </a:lnTo>
                <a:lnTo>
                  <a:pt x="16911" y="6279"/>
                </a:lnTo>
                <a:lnTo>
                  <a:pt x="17179" y="6157"/>
                </a:lnTo>
                <a:lnTo>
                  <a:pt x="17447" y="6060"/>
                </a:lnTo>
                <a:lnTo>
                  <a:pt x="17739" y="6011"/>
                </a:lnTo>
                <a:lnTo>
                  <a:pt x="17909" y="5962"/>
                </a:lnTo>
                <a:lnTo>
                  <a:pt x="18031" y="5914"/>
                </a:lnTo>
                <a:lnTo>
                  <a:pt x="18298" y="6133"/>
                </a:lnTo>
                <a:lnTo>
                  <a:pt x="18152" y="6181"/>
                </a:lnTo>
                <a:lnTo>
                  <a:pt x="17933" y="6254"/>
                </a:lnTo>
                <a:lnTo>
                  <a:pt x="17739" y="6352"/>
                </a:lnTo>
                <a:lnTo>
                  <a:pt x="17544" y="6473"/>
                </a:lnTo>
                <a:lnTo>
                  <a:pt x="17349" y="6595"/>
                </a:lnTo>
                <a:lnTo>
                  <a:pt x="17325" y="6668"/>
                </a:lnTo>
                <a:lnTo>
                  <a:pt x="17325" y="6741"/>
                </a:lnTo>
                <a:lnTo>
                  <a:pt x="17374" y="6790"/>
                </a:lnTo>
                <a:lnTo>
                  <a:pt x="17422" y="6814"/>
                </a:lnTo>
                <a:lnTo>
                  <a:pt x="17641" y="6765"/>
                </a:lnTo>
                <a:lnTo>
                  <a:pt x="17860" y="6717"/>
                </a:lnTo>
                <a:lnTo>
                  <a:pt x="18274" y="6595"/>
                </a:lnTo>
                <a:lnTo>
                  <a:pt x="18639" y="6473"/>
                </a:lnTo>
                <a:lnTo>
                  <a:pt x="18761" y="6644"/>
                </a:lnTo>
                <a:lnTo>
                  <a:pt x="18493" y="6717"/>
                </a:lnTo>
                <a:lnTo>
                  <a:pt x="18250" y="6814"/>
                </a:lnTo>
                <a:lnTo>
                  <a:pt x="18006" y="6960"/>
                </a:lnTo>
                <a:lnTo>
                  <a:pt x="17812" y="7130"/>
                </a:lnTo>
                <a:lnTo>
                  <a:pt x="17787" y="7155"/>
                </a:lnTo>
                <a:lnTo>
                  <a:pt x="17787" y="7179"/>
                </a:lnTo>
                <a:lnTo>
                  <a:pt x="17812" y="7252"/>
                </a:lnTo>
                <a:lnTo>
                  <a:pt x="17860" y="7276"/>
                </a:lnTo>
                <a:lnTo>
                  <a:pt x="17933" y="7276"/>
                </a:lnTo>
                <a:lnTo>
                  <a:pt x="18177" y="7179"/>
                </a:lnTo>
                <a:lnTo>
                  <a:pt x="18444" y="7130"/>
                </a:lnTo>
                <a:lnTo>
                  <a:pt x="18955" y="7033"/>
                </a:lnTo>
                <a:lnTo>
                  <a:pt x="19004" y="7106"/>
                </a:lnTo>
                <a:lnTo>
                  <a:pt x="18785" y="7155"/>
                </a:lnTo>
                <a:lnTo>
                  <a:pt x="18566" y="7203"/>
                </a:lnTo>
                <a:lnTo>
                  <a:pt x="18371" y="7301"/>
                </a:lnTo>
                <a:lnTo>
                  <a:pt x="18177" y="7398"/>
                </a:lnTo>
                <a:lnTo>
                  <a:pt x="18177" y="7447"/>
                </a:lnTo>
                <a:lnTo>
                  <a:pt x="18177" y="7471"/>
                </a:lnTo>
                <a:lnTo>
                  <a:pt x="18201" y="7471"/>
                </a:lnTo>
                <a:lnTo>
                  <a:pt x="18396" y="7495"/>
                </a:lnTo>
                <a:lnTo>
                  <a:pt x="18590" y="7495"/>
                </a:lnTo>
                <a:lnTo>
                  <a:pt x="18955" y="7447"/>
                </a:lnTo>
                <a:lnTo>
                  <a:pt x="19126" y="7422"/>
                </a:lnTo>
                <a:lnTo>
                  <a:pt x="19174" y="7544"/>
                </a:lnTo>
                <a:lnTo>
                  <a:pt x="18980" y="7568"/>
                </a:lnTo>
                <a:lnTo>
                  <a:pt x="18761" y="7617"/>
                </a:lnTo>
                <a:lnTo>
                  <a:pt x="18444" y="7714"/>
                </a:lnTo>
                <a:lnTo>
                  <a:pt x="18396" y="7763"/>
                </a:lnTo>
                <a:lnTo>
                  <a:pt x="18371" y="7836"/>
                </a:lnTo>
                <a:lnTo>
                  <a:pt x="18371" y="7909"/>
                </a:lnTo>
                <a:lnTo>
                  <a:pt x="18396" y="7933"/>
                </a:lnTo>
                <a:lnTo>
                  <a:pt x="18444" y="7957"/>
                </a:lnTo>
                <a:lnTo>
                  <a:pt x="18809" y="7982"/>
                </a:lnTo>
                <a:lnTo>
                  <a:pt x="19296" y="7982"/>
                </a:lnTo>
                <a:lnTo>
                  <a:pt x="19320" y="8201"/>
                </a:lnTo>
                <a:lnTo>
                  <a:pt x="19272" y="8201"/>
                </a:lnTo>
                <a:lnTo>
                  <a:pt x="19101" y="8176"/>
                </a:lnTo>
                <a:lnTo>
                  <a:pt x="18907" y="8201"/>
                </a:lnTo>
                <a:lnTo>
                  <a:pt x="18736" y="8225"/>
                </a:lnTo>
                <a:lnTo>
                  <a:pt x="18566" y="8274"/>
                </a:lnTo>
                <a:lnTo>
                  <a:pt x="18542" y="8298"/>
                </a:lnTo>
                <a:lnTo>
                  <a:pt x="18517" y="8322"/>
                </a:lnTo>
                <a:lnTo>
                  <a:pt x="18493" y="8420"/>
                </a:lnTo>
                <a:lnTo>
                  <a:pt x="18542" y="8468"/>
                </a:lnTo>
                <a:lnTo>
                  <a:pt x="18566" y="8493"/>
                </a:lnTo>
                <a:lnTo>
                  <a:pt x="18907" y="8493"/>
                </a:lnTo>
                <a:lnTo>
                  <a:pt x="19223" y="8517"/>
                </a:lnTo>
                <a:lnTo>
                  <a:pt x="19345" y="8541"/>
                </a:lnTo>
                <a:lnTo>
                  <a:pt x="19345" y="8833"/>
                </a:lnTo>
                <a:lnTo>
                  <a:pt x="19199" y="8785"/>
                </a:lnTo>
                <a:lnTo>
                  <a:pt x="18882" y="8785"/>
                </a:lnTo>
                <a:lnTo>
                  <a:pt x="18736" y="8809"/>
                </a:lnTo>
                <a:lnTo>
                  <a:pt x="18688" y="8833"/>
                </a:lnTo>
                <a:lnTo>
                  <a:pt x="18663" y="8858"/>
                </a:lnTo>
                <a:lnTo>
                  <a:pt x="18663" y="8931"/>
                </a:lnTo>
                <a:lnTo>
                  <a:pt x="18688" y="9004"/>
                </a:lnTo>
                <a:lnTo>
                  <a:pt x="18712" y="9004"/>
                </a:lnTo>
                <a:lnTo>
                  <a:pt x="18761" y="9028"/>
                </a:lnTo>
                <a:lnTo>
                  <a:pt x="18882" y="9028"/>
                </a:lnTo>
                <a:lnTo>
                  <a:pt x="19028" y="9077"/>
                </a:lnTo>
                <a:lnTo>
                  <a:pt x="19150" y="9125"/>
                </a:lnTo>
                <a:lnTo>
                  <a:pt x="19296" y="9174"/>
                </a:lnTo>
                <a:lnTo>
                  <a:pt x="19199" y="9466"/>
                </a:lnTo>
                <a:lnTo>
                  <a:pt x="18980" y="9417"/>
                </a:lnTo>
                <a:lnTo>
                  <a:pt x="18736" y="9417"/>
                </a:lnTo>
                <a:lnTo>
                  <a:pt x="18688" y="9442"/>
                </a:lnTo>
                <a:lnTo>
                  <a:pt x="18663" y="9466"/>
                </a:lnTo>
                <a:lnTo>
                  <a:pt x="18663" y="9515"/>
                </a:lnTo>
                <a:lnTo>
                  <a:pt x="18663" y="9563"/>
                </a:lnTo>
                <a:lnTo>
                  <a:pt x="18663" y="9612"/>
                </a:lnTo>
                <a:lnTo>
                  <a:pt x="18712" y="9636"/>
                </a:lnTo>
                <a:lnTo>
                  <a:pt x="18736" y="9661"/>
                </a:lnTo>
                <a:lnTo>
                  <a:pt x="18907" y="9709"/>
                </a:lnTo>
                <a:lnTo>
                  <a:pt x="19053" y="9758"/>
                </a:lnTo>
                <a:lnTo>
                  <a:pt x="18955" y="9928"/>
                </a:lnTo>
                <a:lnTo>
                  <a:pt x="18834" y="10099"/>
                </a:lnTo>
                <a:lnTo>
                  <a:pt x="18663" y="10074"/>
                </a:lnTo>
                <a:lnTo>
                  <a:pt x="18444" y="10074"/>
                </a:lnTo>
                <a:lnTo>
                  <a:pt x="18420" y="10099"/>
                </a:lnTo>
                <a:lnTo>
                  <a:pt x="18396" y="10172"/>
                </a:lnTo>
                <a:lnTo>
                  <a:pt x="18420" y="10220"/>
                </a:lnTo>
                <a:lnTo>
                  <a:pt x="18444" y="10245"/>
                </a:lnTo>
                <a:lnTo>
                  <a:pt x="18493" y="10245"/>
                </a:lnTo>
                <a:lnTo>
                  <a:pt x="18663" y="10269"/>
                </a:lnTo>
                <a:lnTo>
                  <a:pt x="18542" y="10391"/>
                </a:lnTo>
                <a:lnTo>
                  <a:pt x="18371" y="10512"/>
                </a:lnTo>
                <a:lnTo>
                  <a:pt x="18274" y="10464"/>
                </a:lnTo>
                <a:lnTo>
                  <a:pt x="18225" y="10439"/>
                </a:lnTo>
                <a:lnTo>
                  <a:pt x="18152" y="10439"/>
                </a:lnTo>
                <a:lnTo>
                  <a:pt x="18104" y="10488"/>
                </a:lnTo>
                <a:lnTo>
                  <a:pt x="18079" y="10537"/>
                </a:lnTo>
                <a:lnTo>
                  <a:pt x="18079" y="10610"/>
                </a:lnTo>
                <a:lnTo>
                  <a:pt x="18104" y="10658"/>
                </a:lnTo>
                <a:lnTo>
                  <a:pt x="17739" y="10829"/>
                </a:lnTo>
                <a:lnTo>
                  <a:pt x="17349" y="10950"/>
                </a:lnTo>
                <a:lnTo>
                  <a:pt x="16960" y="11023"/>
                </a:lnTo>
                <a:lnTo>
                  <a:pt x="16546" y="11096"/>
                </a:lnTo>
                <a:lnTo>
                  <a:pt x="16133" y="11121"/>
                </a:lnTo>
                <a:lnTo>
                  <a:pt x="15719" y="11145"/>
                </a:lnTo>
                <a:lnTo>
                  <a:pt x="14916" y="11169"/>
                </a:lnTo>
                <a:lnTo>
                  <a:pt x="13140" y="11194"/>
                </a:lnTo>
                <a:lnTo>
                  <a:pt x="12264" y="11242"/>
                </a:lnTo>
                <a:lnTo>
                  <a:pt x="11364" y="11340"/>
                </a:lnTo>
                <a:lnTo>
                  <a:pt x="10244" y="11461"/>
                </a:lnTo>
                <a:lnTo>
                  <a:pt x="9125" y="11559"/>
                </a:lnTo>
                <a:lnTo>
                  <a:pt x="8565" y="11583"/>
                </a:lnTo>
                <a:lnTo>
                  <a:pt x="8006" y="11583"/>
                </a:lnTo>
                <a:lnTo>
                  <a:pt x="7446" y="11559"/>
                </a:lnTo>
                <a:lnTo>
                  <a:pt x="6862" y="11510"/>
                </a:lnTo>
                <a:lnTo>
                  <a:pt x="5086" y="11364"/>
                </a:lnTo>
                <a:lnTo>
                  <a:pt x="4210" y="11242"/>
                </a:lnTo>
                <a:lnTo>
                  <a:pt x="3772" y="11169"/>
                </a:lnTo>
                <a:lnTo>
                  <a:pt x="3334" y="11072"/>
                </a:lnTo>
                <a:lnTo>
                  <a:pt x="2993" y="10999"/>
                </a:lnTo>
                <a:lnTo>
                  <a:pt x="2653" y="10877"/>
                </a:lnTo>
                <a:lnTo>
                  <a:pt x="2336" y="10756"/>
                </a:lnTo>
                <a:lnTo>
                  <a:pt x="2020" y="10610"/>
                </a:lnTo>
                <a:lnTo>
                  <a:pt x="1704" y="10439"/>
                </a:lnTo>
                <a:lnTo>
                  <a:pt x="1436" y="10245"/>
                </a:lnTo>
                <a:lnTo>
                  <a:pt x="1168" y="10001"/>
                </a:lnTo>
                <a:lnTo>
                  <a:pt x="949" y="9734"/>
                </a:lnTo>
                <a:lnTo>
                  <a:pt x="852" y="9588"/>
                </a:lnTo>
                <a:lnTo>
                  <a:pt x="779" y="9417"/>
                </a:lnTo>
                <a:lnTo>
                  <a:pt x="706" y="9271"/>
                </a:lnTo>
                <a:lnTo>
                  <a:pt x="657" y="9101"/>
                </a:lnTo>
                <a:lnTo>
                  <a:pt x="633" y="8931"/>
                </a:lnTo>
                <a:lnTo>
                  <a:pt x="609" y="8760"/>
                </a:lnTo>
                <a:lnTo>
                  <a:pt x="633" y="8420"/>
                </a:lnTo>
                <a:lnTo>
                  <a:pt x="682" y="8103"/>
                </a:lnTo>
                <a:lnTo>
                  <a:pt x="803" y="7763"/>
                </a:lnTo>
                <a:lnTo>
                  <a:pt x="949" y="7447"/>
                </a:lnTo>
                <a:lnTo>
                  <a:pt x="1120" y="7155"/>
                </a:lnTo>
                <a:lnTo>
                  <a:pt x="1387" y="6814"/>
                </a:lnTo>
                <a:lnTo>
                  <a:pt x="1679" y="6498"/>
                </a:lnTo>
                <a:lnTo>
                  <a:pt x="1996" y="6230"/>
                </a:lnTo>
                <a:lnTo>
                  <a:pt x="2336" y="5962"/>
                </a:lnTo>
                <a:lnTo>
                  <a:pt x="2336" y="5962"/>
                </a:lnTo>
                <a:lnTo>
                  <a:pt x="2117" y="6279"/>
                </a:lnTo>
                <a:lnTo>
                  <a:pt x="1898" y="6571"/>
                </a:lnTo>
                <a:lnTo>
                  <a:pt x="1874" y="6644"/>
                </a:lnTo>
                <a:lnTo>
                  <a:pt x="1898" y="6717"/>
                </a:lnTo>
                <a:lnTo>
                  <a:pt x="1947" y="6765"/>
                </a:lnTo>
                <a:lnTo>
                  <a:pt x="2044" y="6765"/>
                </a:lnTo>
                <a:lnTo>
                  <a:pt x="2117" y="6741"/>
                </a:lnTo>
                <a:lnTo>
                  <a:pt x="2190" y="6692"/>
                </a:lnTo>
                <a:lnTo>
                  <a:pt x="2336" y="6595"/>
                </a:lnTo>
                <a:lnTo>
                  <a:pt x="2458" y="6449"/>
                </a:lnTo>
                <a:lnTo>
                  <a:pt x="2555" y="6303"/>
                </a:lnTo>
                <a:lnTo>
                  <a:pt x="2847" y="5987"/>
                </a:lnTo>
                <a:lnTo>
                  <a:pt x="3164" y="5695"/>
                </a:lnTo>
                <a:lnTo>
                  <a:pt x="3188" y="5646"/>
                </a:lnTo>
                <a:lnTo>
                  <a:pt x="3212" y="5646"/>
                </a:lnTo>
                <a:lnTo>
                  <a:pt x="3091" y="5792"/>
                </a:lnTo>
                <a:lnTo>
                  <a:pt x="2847" y="6133"/>
                </a:lnTo>
                <a:lnTo>
                  <a:pt x="2774" y="6303"/>
                </a:lnTo>
                <a:lnTo>
                  <a:pt x="2677" y="6498"/>
                </a:lnTo>
                <a:lnTo>
                  <a:pt x="2677" y="6546"/>
                </a:lnTo>
                <a:lnTo>
                  <a:pt x="2726" y="6546"/>
                </a:lnTo>
                <a:lnTo>
                  <a:pt x="2896" y="6449"/>
                </a:lnTo>
                <a:lnTo>
                  <a:pt x="3066" y="6327"/>
                </a:lnTo>
                <a:lnTo>
                  <a:pt x="3212" y="6206"/>
                </a:lnTo>
                <a:lnTo>
                  <a:pt x="3334" y="6035"/>
                </a:lnTo>
                <a:lnTo>
                  <a:pt x="3480" y="5889"/>
                </a:lnTo>
                <a:lnTo>
                  <a:pt x="3626" y="5695"/>
                </a:lnTo>
                <a:lnTo>
                  <a:pt x="3650" y="5719"/>
                </a:lnTo>
                <a:lnTo>
                  <a:pt x="3699" y="5816"/>
                </a:lnTo>
                <a:lnTo>
                  <a:pt x="3577" y="5938"/>
                </a:lnTo>
                <a:lnTo>
                  <a:pt x="3456" y="6108"/>
                </a:lnTo>
                <a:lnTo>
                  <a:pt x="3407" y="6230"/>
                </a:lnTo>
                <a:lnTo>
                  <a:pt x="3407" y="6327"/>
                </a:lnTo>
                <a:lnTo>
                  <a:pt x="3407" y="6352"/>
                </a:lnTo>
                <a:lnTo>
                  <a:pt x="3456" y="6376"/>
                </a:lnTo>
                <a:lnTo>
                  <a:pt x="3529" y="6376"/>
                </a:lnTo>
                <a:lnTo>
                  <a:pt x="3626" y="6327"/>
                </a:lnTo>
                <a:lnTo>
                  <a:pt x="3772" y="6206"/>
                </a:lnTo>
                <a:lnTo>
                  <a:pt x="3869" y="6108"/>
                </a:lnTo>
                <a:lnTo>
                  <a:pt x="3967" y="6157"/>
                </a:lnTo>
                <a:lnTo>
                  <a:pt x="4064" y="6181"/>
                </a:lnTo>
                <a:lnTo>
                  <a:pt x="4186" y="6157"/>
                </a:lnTo>
                <a:lnTo>
                  <a:pt x="4283" y="6084"/>
                </a:lnTo>
                <a:lnTo>
                  <a:pt x="4307" y="6035"/>
                </a:lnTo>
                <a:lnTo>
                  <a:pt x="4307" y="5987"/>
                </a:lnTo>
                <a:lnTo>
                  <a:pt x="4137" y="5719"/>
                </a:lnTo>
                <a:lnTo>
                  <a:pt x="4015" y="5403"/>
                </a:lnTo>
                <a:lnTo>
                  <a:pt x="3918" y="5062"/>
                </a:lnTo>
                <a:lnTo>
                  <a:pt x="3845" y="4697"/>
                </a:lnTo>
                <a:lnTo>
                  <a:pt x="3821" y="4356"/>
                </a:lnTo>
                <a:lnTo>
                  <a:pt x="3821" y="3991"/>
                </a:lnTo>
                <a:lnTo>
                  <a:pt x="3845" y="3651"/>
                </a:lnTo>
                <a:lnTo>
                  <a:pt x="3894" y="3334"/>
                </a:lnTo>
                <a:lnTo>
                  <a:pt x="3942" y="3115"/>
                </a:lnTo>
                <a:lnTo>
                  <a:pt x="4015" y="2896"/>
                </a:lnTo>
                <a:lnTo>
                  <a:pt x="4113" y="2677"/>
                </a:lnTo>
                <a:lnTo>
                  <a:pt x="4210" y="2483"/>
                </a:lnTo>
                <a:lnTo>
                  <a:pt x="4332" y="2288"/>
                </a:lnTo>
                <a:lnTo>
                  <a:pt x="4478" y="2093"/>
                </a:lnTo>
                <a:lnTo>
                  <a:pt x="4599" y="1923"/>
                </a:lnTo>
                <a:lnTo>
                  <a:pt x="4770" y="1753"/>
                </a:lnTo>
                <a:lnTo>
                  <a:pt x="5110" y="1461"/>
                </a:lnTo>
                <a:lnTo>
                  <a:pt x="5475" y="1193"/>
                </a:lnTo>
                <a:lnTo>
                  <a:pt x="5865" y="974"/>
                </a:lnTo>
                <a:lnTo>
                  <a:pt x="6303" y="828"/>
                </a:lnTo>
                <a:lnTo>
                  <a:pt x="6716" y="706"/>
                </a:lnTo>
                <a:lnTo>
                  <a:pt x="7179" y="633"/>
                </a:lnTo>
                <a:lnTo>
                  <a:pt x="7008" y="731"/>
                </a:lnTo>
                <a:lnTo>
                  <a:pt x="6789" y="852"/>
                </a:lnTo>
                <a:lnTo>
                  <a:pt x="6546" y="998"/>
                </a:lnTo>
                <a:lnTo>
                  <a:pt x="6424" y="1071"/>
                </a:lnTo>
                <a:lnTo>
                  <a:pt x="6327" y="1169"/>
                </a:lnTo>
                <a:lnTo>
                  <a:pt x="6278" y="1266"/>
                </a:lnTo>
                <a:lnTo>
                  <a:pt x="6230" y="1363"/>
                </a:lnTo>
                <a:lnTo>
                  <a:pt x="6254" y="1412"/>
                </a:lnTo>
                <a:lnTo>
                  <a:pt x="6303" y="1461"/>
                </a:lnTo>
                <a:lnTo>
                  <a:pt x="6400" y="1485"/>
                </a:lnTo>
                <a:lnTo>
                  <a:pt x="6522" y="1461"/>
                </a:lnTo>
                <a:lnTo>
                  <a:pt x="6643" y="1436"/>
                </a:lnTo>
                <a:lnTo>
                  <a:pt x="6765" y="1363"/>
                </a:lnTo>
                <a:lnTo>
                  <a:pt x="7033" y="1217"/>
                </a:lnTo>
                <a:lnTo>
                  <a:pt x="7203" y="1096"/>
                </a:lnTo>
                <a:lnTo>
                  <a:pt x="7811" y="779"/>
                </a:lnTo>
                <a:lnTo>
                  <a:pt x="7982" y="682"/>
                </a:lnTo>
                <a:lnTo>
                  <a:pt x="8055" y="633"/>
                </a:lnTo>
                <a:lnTo>
                  <a:pt x="8128" y="560"/>
                </a:lnTo>
                <a:close/>
                <a:moveTo>
                  <a:pt x="7933" y="1"/>
                </a:moveTo>
                <a:lnTo>
                  <a:pt x="7349" y="49"/>
                </a:lnTo>
                <a:lnTo>
                  <a:pt x="6789" y="147"/>
                </a:lnTo>
                <a:lnTo>
                  <a:pt x="6254" y="268"/>
                </a:lnTo>
                <a:lnTo>
                  <a:pt x="5767" y="439"/>
                </a:lnTo>
                <a:lnTo>
                  <a:pt x="5524" y="536"/>
                </a:lnTo>
                <a:lnTo>
                  <a:pt x="5281" y="658"/>
                </a:lnTo>
                <a:lnTo>
                  <a:pt x="5062" y="804"/>
                </a:lnTo>
                <a:lnTo>
                  <a:pt x="4843" y="950"/>
                </a:lnTo>
                <a:lnTo>
                  <a:pt x="4624" y="1120"/>
                </a:lnTo>
                <a:lnTo>
                  <a:pt x="4429" y="1315"/>
                </a:lnTo>
                <a:lnTo>
                  <a:pt x="4259" y="1509"/>
                </a:lnTo>
                <a:lnTo>
                  <a:pt x="4088" y="1728"/>
                </a:lnTo>
                <a:lnTo>
                  <a:pt x="3942" y="1947"/>
                </a:lnTo>
                <a:lnTo>
                  <a:pt x="3796" y="2166"/>
                </a:lnTo>
                <a:lnTo>
                  <a:pt x="3675" y="2410"/>
                </a:lnTo>
                <a:lnTo>
                  <a:pt x="3577" y="2653"/>
                </a:lnTo>
                <a:lnTo>
                  <a:pt x="3480" y="2896"/>
                </a:lnTo>
                <a:lnTo>
                  <a:pt x="3407" y="3164"/>
                </a:lnTo>
                <a:lnTo>
                  <a:pt x="3358" y="3407"/>
                </a:lnTo>
                <a:lnTo>
                  <a:pt x="3310" y="3675"/>
                </a:lnTo>
                <a:lnTo>
                  <a:pt x="3310" y="3870"/>
                </a:lnTo>
                <a:lnTo>
                  <a:pt x="3334" y="4210"/>
                </a:lnTo>
                <a:lnTo>
                  <a:pt x="3383" y="4624"/>
                </a:lnTo>
                <a:lnTo>
                  <a:pt x="3480" y="5086"/>
                </a:lnTo>
                <a:lnTo>
                  <a:pt x="3285" y="5086"/>
                </a:lnTo>
                <a:lnTo>
                  <a:pt x="3115" y="5111"/>
                </a:lnTo>
                <a:lnTo>
                  <a:pt x="2726" y="5184"/>
                </a:lnTo>
                <a:lnTo>
                  <a:pt x="2409" y="5305"/>
                </a:lnTo>
                <a:lnTo>
                  <a:pt x="2166" y="5427"/>
                </a:lnTo>
                <a:lnTo>
                  <a:pt x="1825" y="5622"/>
                </a:lnTo>
                <a:lnTo>
                  <a:pt x="1485" y="5889"/>
                </a:lnTo>
                <a:lnTo>
                  <a:pt x="1193" y="6157"/>
                </a:lnTo>
                <a:lnTo>
                  <a:pt x="901" y="6473"/>
                </a:lnTo>
                <a:lnTo>
                  <a:pt x="657" y="6814"/>
                </a:lnTo>
                <a:lnTo>
                  <a:pt x="439" y="7179"/>
                </a:lnTo>
                <a:lnTo>
                  <a:pt x="268" y="7544"/>
                </a:lnTo>
                <a:lnTo>
                  <a:pt x="122" y="7909"/>
                </a:lnTo>
                <a:lnTo>
                  <a:pt x="25" y="8274"/>
                </a:lnTo>
                <a:lnTo>
                  <a:pt x="1" y="8614"/>
                </a:lnTo>
                <a:lnTo>
                  <a:pt x="1" y="8931"/>
                </a:lnTo>
                <a:lnTo>
                  <a:pt x="74" y="9247"/>
                </a:lnTo>
                <a:lnTo>
                  <a:pt x="171" y="9539"/>
                </a:lnTo>
                <a:lnTo>
                  <a:pt x="293" y="9807"/>
                </a:lnTo>
                <a:lnTo>
                  <a:pt x="487" y="10074"/>
                </a:lnTo>
                <a:lnTo>
                  <a:pt x="682" y="10318"/>
                </a:lnTo>
                <a:lnTo>
                  <a:pt x="925" y="10561"/>
                </a:lnTo>
                <a:lnTo>
                  <a:pt x="1168" y="10756"/>
                </a:lnTo>
                <a:lnTo>
                  <a:pt x="1436" y="10950"/>
                </a:lnTo>
                <a:lnTo>
                  <a:pt x="1728" y="11121"/>
                </a:lnTo>
                <a:lnTo>
                  <a:pt x="2020" y="11267"/>
                </a:lnTo>
                <a:lnTo>
                  <a:pt x="2336" y="11413"/>
                </a:lnTo>
                <a:lnTo>
                  <a:pt x="2628" y="11534"/>
                </a:lnTo>
                <a:lnTo>
                  <a:pt x="2945" y="11632"/>
                </a:lnTo>
                <a:lnTo>
                  <a:pt x="3334" y="11729"/>
                </a:lnTo>
                <a:lnTo>
                  <a:pt x="3723" y="11802"/>
                </a:lnTo>
                <a:lnTo>
                  <a:pt x="4526" y="11924"/>
                </a:lnTo>
                <a:lnTo>
                  <a:pt x="6132" y="12070"/>
                </a:lnTo>
                <a:lnTo>
                  <a:pt x="7276" y="12167"/>
                </a:lnTo>
                <a:lnTo>
                  <a:pt x="7836" y="12191"/>
                </a:lnTo>
                <a:lnTo>
                  <a:pt x="8395" y="12216"/>
                </a:lnTo>
                <a:lnTo>
                  <a:pt x="8955" y="12191"/>
                </a:lnTo>
                <a:lnTo>
                  <a:pt x="9514" y="12167"/>
                </a:lnTo>
                <a:lnTo>
                  <a:pt x="10098" y="12118"/>
                </a:lnTo>
                <a:lnTo>
                  <a:pt x="10658" y="12070"/>
                </a:lnTo>
                <a:lnTo>
                  <a:pt x="11583" y="11948"/>
                </a:lnTo>
                <a:lnTo>
                  <a:pt x="12507" y="11875"/>
                </a:lnTo>
                <a:lnTo>
                  <a:pt x="13432" y="11826"/>
                </a:lnTo>
                <a:lnTo>
                  <a:pt x="14357" y="11802"/>
                </a:lnTo>
                <a:lnTo>
                  <a:pt x="15208" y="11802"/>
                </a:lnTo>
                <a:lnTo>
                  <a:pt x="16060" y="11753"/>
                </a:lnTo>
                <a:lnTo>
                  <a:pt x="16498" y="11729"/>
                </a:lnTo>
                <a:lnTo>
                  <a:pt x="16911" y="11656"/>
                </a:lnTo>
                <a:lnTo>
                  <a:pt x="17325" y="11583"/>
                </a:lnTo>
                <a:lnTo>
                  <a:pt x="17739" y="11486"/>
                </a:lnTo>
                <a:lnTo>
                  <a:pt x="18079" y="11364"/>
                </a:lnTo>
                <a:lnTo>
                  <a:pt x="18396" y="11218"/>
                </a:lnTo>
                <a:lnTo>
                  <a:pt x="18688" y="11048"/>
                </a:lnTo>
                <a:lnTo>
                  <a:pt x="18931" y="10853"/>
                </a:lnTo>
                <a:lnTo>
                  <a:pt x="19174" y="10634"/>
                </a:lnTo>
                <a:lnTo>
                  <a:pt x="19369" y="10415"/>
                </a:lnTo>
                <a:lnTo>
                  <a:pt x="19539" y="10147"/>
                </a:lnTo>
                <a:lnTo>
                  <a:pt x="19685" y="9880"/>
                </a:lnTo>
                <a:lnTo>
                  <a:pt x="19807" y="9588"/>
                </a:lnTo>
                <a:lnTo>
                  <a:pt x="19904" y="9296"/>
                </a:lnTo>
                <a:lnTo>
                  <a:pt x="19953" y="8979"/>
                </a:lnTo>
                <a:lnTo>
                  <a:pt x="19977" y="8663"/>
                </a:lnTo>
                <a:lnTo>
                  <a:pt x="19977" y="8322"/>
                </a:lnTo>
                <a:lnTo>
                  <a:pt x="19953" y="8006"/>
                </a:lnTo>
                <a:lnTo>
                  <a:pt x="19880" y="7665"/>
                </a:lnTo>
                <a:lnTo>
                  <a:pt x="19783" y="7325"/>
                </a:lnTo>
                <a:lnTo>
                  <a:pt x="19710" y="7057"/>
                </a:lnTo>
                <a:lnTo>
                  <a:pt x="19588" y="6790"/>
                </a:lnTo>
                <a:lnTo>
                  <a:pt x="19442" y="6546"/>
                </a:lnTo>
                <a:lnTo>
                  <a:pt x="19296" y="6303"/>
                </a:lnTo>
                <a:lnTo>
                  <a:pt x="19126" y="6060"/>
                </a:lnTo>
                <a:lnTo>
                  <a:pt x="18955" y="5865"/>
                </a:lnTo>
                <a:lnTo>
                  <a:pt x="18761" y="5670"/>
                </a:lnTo>
                <a:lnTo>
                  <a:pt x="18542" y="5476"/>
                </a:lnTo>
                <a:lnTo>
                  <a:pt x="18323" y="5330"/>
                </a:lnTo>
                <a:lnTo>
                  <a:pt x="18104" y="5208"/>
                </a:lnTo>
                <a:lnTo>
                  <a:pt x="17860" y="5086"/>
                </a:lnTo>
                <a:lnTo>
                  <a:pt x="17593" y="5013"/>
                </a:lnTo>
                <a:lnTo>
                  <a:pt x="17325" y="4965"/>
                </a:lnTo>
                <a:lnTo>
                  <a:pt x="17057" y="4940"/>
                </a:lnTo>
                <a:lnTo>
                  <a:pt x="16790" y="4965"/>
                </a:lnTo>
                <a:lnTo>
                  <a:pt x="16522" y="5013"/>
                </a:lnTo>
                <a:lnTo>
                  <a:pt x="16522" y="4794"/>
                </a:lnTo>
                <a:lnTo>
                  <a:pt x="16522" y="4600"/>
                </a:lnTo>
                <a:lnTo>
                  <a:pt x="16473" y="4381"/>
                </a:lnTo>
                <a:lnTo>
                  <a:pt x="16425" y="4186"/>
                </a:lnTo>
                <a:lnTo>
                  <a:pt x="16352" y="3991"/>
                </a:lnTo>
                <a:lnTo>
                  <a:pt x="16279" y="3797"/>
                </a:lnTo>
                <a:lnTo>
                  <a:pt x="16182" y="3602"/>
                </a:lnTo>
                <a:lnTo>
                  <a:pt x="16060" y="3407"/>
                </a:lnTo>
                <a:lnTo>
                  <a:pt x="15792" y="3067"/>
                </a:lnTo>
                <a:lnTo>
                  <a:pt x="15500" y="2750"/>
                </a:lnTo>
                <a:lnTo>
                  <a:pt x="15184" y="2483"/>
                </a:lnTo>
                <a:lnTo>
                  <a:pt x="14843" y="2239"/>
                </a:lnTo>
                <a:lnTo>
                  <a:pt x="14673" y="2142"/>
                </a:lnTo>
                <a:lnTo>
                  <a:pt x="14478" y="2045"/>
                </a:lnTo>
                <a:lnTo>
                  <a:pt x="14284" y="1972"/>
                </a:lnTo>
                <a:lnTo>
                  <a:pt x="14089" y="1899"/>
                </a:lnTo>
                <a:lnTo>
                  <a:pt x="13870" y="1850"/>
                </a:lnTo>
                <a:lnTo>
                  <a:pt x="13651" y="1801"/>
                </a:lnTo>
                <a:lnTo>
                  <a:pt x="13432" y="1777"/>
                </a:lnTo>
                <a:lnTo>
                  <a:pt x="13213" y="1777"/>
                </a:lnTo>
                <a:lnTo>
                  <a:pt x="12994" y="1801"/>
                </a:lnTo>
                <a:lnTo>
                  <a:pt x="12775" y="1826"/>
                </a:lnTo>
                <a:lnTo>
                  <a:pt x="12580" y="1899"/>
                </a:lnTo>
                <a:lnTo>
                  <a:pt x="12386" y="1972"/>
                </a:lnTo>
                <a:lnTo>
                  <a:pt x="12215" y="2069"/>
                </a:lnTo>
                <a:lnTo>
                  <a:pt x="12069" y="2191"/>
                </a:lnTo>
                <a:lnTo>
                  <a:pt x="11923" y="2361"/>
                </a:lnTo>
                <a:lnTo>
                  <a:pt x="11802" y="2531"/>
                </a:lnTo>
                <a:lnTo>
                  <a:pt x="11656" y="2239"/>
                </a:lnTo>
                <a:lnTo>
                  <a:pt x="11485" y="1947"/>
                </a:lnTo>
                <a:lnTo>
                  <a:pt x="11291" y="1680"/>
                </a:lnTo>
                <a:lnTo>
                  <a:pt x="11072" y="1412"/>
                </a:lnTo>
                <a:lnTo>
                  <a:pt x="10828" y="1169"/>
                </a:lnTo>
                <a:lnTo>
                  <a:pt x="10585" y="925"/>
                </a:lnTo>
                <a:lnTo>
                  <a:pt x="10317" y="731"/>
                </a:lnTo>
                <a:lnTo>
                  <a:pt x="10050" y="536"/>
                </a:lnTo>
                <a:lnTo>
                  <a:pt x="9806" y="390"/>
                </a:lnTo>
                <a:lnTo>
                  <a:pt x="9563" y="268"/>
                </a:lnTo>
                <a:lnTo>
                  <a:pt x="9320" y="195"/>
                </a:lnTo>
                <a:lnTo>
                  <a:pt x="9052" y="122"/>
                </a:lnTo>
                <a:lnTo>
                  <a:pt x="8784" y="74"/>
                </a:lnTo>
                <a:lnTo>
                  <a:pt x="8492" y="25"/>
                </a:lnTo>
                <a:lnTo>
                  <a:pt x="822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20</a:t>
            </a:fld>
            <a:endParaRPr/>
          </a:p>
        </p:txBody>
      </p:sp>
      <p:sp>
        <p:nvSpPr>
          <p:cNvPr id="88" name="Rectangle 87"/>
          <p:cNvSpPr/>
          <p:nvPr/>
        </p:nvSpPr>
        <p:spPr>
          <a:xfrm>
            <a:off x="2857488" y="2143122"/>
            <a:ext cx="2500329" cy="584775"/>
          </a:xfrm>
          <a:prstGeom prst="rect">
            <a:avLst/>
          </a:prstGeom>
        </p:spPr>
        <p:txBody>
          <a:bodyPr wrap="square">
            <a:spAutoFit/>
          </a:bodyPr>
          <a:lstStyle/>
          <a:p>
            <a:pPr algn="ctr"/>
            <a:r>
              <a:rPr lang="id-ID" sz="3200" b="1" i="1" dirty="0">
                <a:solidFill>
                  <a:schemeClr val="accent1">
                    <a:lumMod val="60000"/>
                    <a:lumOff val="40000"/>
                  </a:schemeClr>
                </a:solidFill>
                <a:latin typeface="Sniglet" charset="0"/>
              </a:rPr>
              <a:t>Thank you</a:t>
            </a:r>
          </a:p>
        </p:txBody>
      </p:sp>
      <p:sp>
        <p:nvSpPr>
          <p:cNvPr id="89" name="Google Shape;338;p38"/>
          <p:cNvSpPr/>
          <p:nvPr/>
        </p:nvSpPr>
        <p:spPr>
          <a:xfrm>
            <a:off x="8362278" y="-142894"/>
            <a:ext cx="781722" cy="500066"/>
          </a:xfrm>
          <a:custGeom>
            <a:avLst/>
            <a:gdLst/>
            <a:ahLst/>
            <a:cxnLst/>
            <a:rect l="l" t="t" r="r" b="b"/>
            <a:pathLst>
              <a:path w="17593" h="17374" extrusionOk="0">
                <a:moveTo>
                  <a:pt x="14673" y="1266"/>
                </a:moveTo>
                <a:lnTo>
                  <a:pt x="14624" y="1314"/>
                </a:lnTo>
                <a:lnTo>
                  <a:pt x="14600" y="1363"/>
                </a:lnTo>
                <a:lnTo>
                  <a:pt x="14575" y="1412"/>
                </a:lnTo>
                <a:lnTo>
                  <a:pt x="14575" y="1485"/>
                </a:lnTo>
                <a:lnTo>
                  <a:pt x="14600" y="1533"/>
                </a:lnTo>
                <a:lnTo>
                  <a:pt x="14648" y="1606"/>
                </a:lnTo>
                <a:lnTo>
                  <a:pt x="14697" y="1631"/>
                </a:lnTo>
                <a:lnTo>
                  <a:pt x="14940" y="1728"/>
                </a:lnTo>
                <a:lnTo>
                  <a:pt x="15159" y="1825"/>
                </a:lnTo>
                <a:lnTo>
                  <a:pt x="15354" y="1971"/>
                </a:lnTo>
                <a:lnTo>
                  <a:pt x="15524" y="2166"/>
                </a:lnTo>
                <a:lnTo>
                  <a:pt x="15597" y="2263"/>
                </a:lnTo>
                <a:lnTo>
                  <a:pt x="15646" y="2360"/>
                </a:lnTo>
                <a:lnTo>
                  <a:pt x="15695" y="2579"/>
                </a:lnTo>
                <a:lnTo>
                  <a:pt x="15792" y="3017"/>
                </a:lnTo>
                <a:lnTo>
                  <a:pt x="15816" y="3090"/>
                </a:lnTo>
                <a:lnTo>
                  <a:pt x="15865" y="3139"/>
                </a:lnTo>
                <a:lnTo>
                  <a:pt x="15938" y="3163"/>
                </a:lnTo>
                <a:lnTo>
                  <a:pt x="15987" y="3188"/>
                </a:lnTo>
                <a:lnTo>
                  <a:pt x="16060" y="3163"/>
                </a:lnTo>
                <a:lnTo>
                  <a:pt x="16133" y="3139"/>
                </a:lnTo>
                <a:lnTo>
                  <a:pt x="16181" y="3090"/>
                </a:lnTo>
                <a:lnTo>
                  <a:pt x="16206" y="3017"/>
                </a:lnTo>
                <a:lnTo>
                  <a:pt x="16254" y="2871"/>
                </a:lnTo>
                <a:lnTo>
                  <a:pt x="16254" y="2725"/>
                </a:lnTo>
                <a:lnTo>
                  <a:pt x="16230" y="2579"/>
                </a:lnTo>
                <a:lnTo>
                  <a:pt x="16181" y="2409"/>
                </a:lnTo>
                <a:lnTo>
                  <a:pt x="16133" y="2263"/>
                </a:lnTo>
                <a:lnTo>
                  <a:pt x="16060" y="2117"/>
                </a:lnTo>
                <a:lnTo>
                  <a:pt x="15889" y="1874"/>
                </a:lnTo>
                <a:lnTo>
                  <a:pt x="15670" y="1631"/>
                </a:lnTo>
                <a:lnTo>
                  <a:pt x="15524" y="1509"/>
                </a:lnTo>
                <a:lnTo>
                  <a:pt x="15378" y="1436"/>
                </a:lnTo>
                <a:lnTo>
                  <a:pt x="15232" y="1363"/>
                </a:lnTo>
                <a:lnTo>
                  <a:pt x="15086" y="1290"/>
                </a:lnTo>
                <a:lnTo>
                  <a:pt x="14916" y="1266"/>
                </a:lnTo>
                <a:close/>
                <a:moveTo>
                  <a:pt x="2458" y="2263"/>
                </a:moveTo>
                <a:lnTo>
                  <a:pt x="2725" y="2433"/>
                </a:lnTo>
                <a:lnTo>
                  <a:pt x="2993" y="2604"/>
                </a:lnTo>
                <a:lnTo>
                  <a:pt x="3553" y="2896"/>
                </a:lnTo>
                <a:lnTo>
                  <a:pt x="4550" y="3480"/>
                </a:lnTo>
                <a:lnTo>
                  <a:pt x="4477" y="3528"/>
                </a:lnTo>
                <a:lnTo>
                  <a:pt x="4137" y="3942"/>
                </a:lnTo>
                <a:lnTo>
                  <a:pt x="4015" y="4088"/>
                </a:lnTo>
                <a:lnTo>
                  <a:pt x="3918" y="4210"/>
                </a:lnTo>
                <a:lnTo>
                  <a:pt x="3261" y="3723"/>
                </a:lnTo>
                <a:lnTo>
                  <a:pt x="2969" y="3480"/>
                </a:lnTo>
                <a:lnTo>
                  <a:pt x="2677" y="3212"/>
                </a:lnTo>
                <a:lnTo>
                  <a:pt x="2360" y="2969"/>
                </a:lnTo>
                <a:lnTo>
                  <a:pt x="2044" y="2725"/>
                </a:lnTo>
                <a:lnTo>
                  <a:pt x="2239" y="2482"/>
                </a:lnTo>
                <a:lnTo>
                  <a:pt x="2458" y="2263"/>
                </a:lnTo>
                <a:close/>
                <a:moveTo>
                  <a:pt x="4721" y="3577"/>
                </a:moveTo>
                <a:lnTo>
                  <a:pt x="5232" y="3869"/>
                </a:lnTo>
                <a:lnTo>
                  <a:pt x="6278" y="4477"/>
                </a:lnTo>
                <a:lnTo>
                  <a:pt x="6132" y="4648"/>
                </a:lnTo>
                <a:lnTo>
                  <a:pt x="6010" y="4842"/>
                </a:lnTo>
                <a:lnTo>
                  <a:pt x="5840" y="5086"/>
                </a:lnTo>
                <a:lnTo>
                  <a:pt x="5694" y="5329"/>
                </a:lnTo>
                <a:lnTo>
                  <a:pt x="5256" y="5086"/>
                </a:lnTo>
                <a:lnTo>
                  <a:pt x="4842" y="4842"/>
                </a:lnTo>
                <a:lnTo>
                  <a:pt x="4137" y="4380"/>
                </a:lnTo>
                <a:lnTo>
                  <a:pt x="4258" y="4283"/>
                </a:lnTo>
                <a:lnTo>
                  <a:pt x="4356" y="4161"/>
                </a:lnTo>
                <a:lnTo>
                  <a:pt x="4696" y="3747"/>
                </a:lnTo>
                <a:lnTo>
                  <a:pt x="4721" y="3650"/>
                </a:lnTo>
                <a:lnTo>
                  <a:pt x="4721" y="3577"/>
                </a:lnTo>
                <a:close/>
                <a:moveTo>
                  <a:pt x="9271" y="9101"/>
                </a:moveTo>
                <a:lnTo>
                  <a:pt x="9247" y="9149"/>
                </a:lnTo>
                <a:lnTo>
                  <a:pt x="9125" y="9563"/>
                </a:lnTo>
                <a:lnTo>
                  <a:pt x="9028" y="9977"/>
                </a:lnTo>
                <a:lnTo>
                  <a:pt x="8979" y="10171"/>
                </a:lnTo>
                <a:lnTo>
                  <a:pt x="8955" y="10366"/>
                </a:lnTo>
                <a:lnTo>
                  <a:pt x="8955" y="10585"/>
                </a:lnTo>
                <a:lnTo>
                  <a:pt x="9003" y="10755"/>
                </a:lnTo>
                <a:lnTo>
                  <a:pt x="9003" y="10779"/>
                </a:lnTo>
                <a:lnTo>
                  <a:pt x="9028" y="10804"/>
                </a:lnTo>
                <a:lnTo>
                  <a:pt x="9052" y="10804"/>
                </a:lnTo>
                <a:lnTo>
                  <a:pt x="9076" y="10779"/>
                </a:lnTo>
                <a:lnTo>
                  <a:pt x="9149" y="10633"/>
                </a:lnTo>
                <a:lnTo>
                  <a:pt x="9174" y="10463"/>
                </a:lnTo>
                <a:lnTo>
                  <a:pt x="9222" y="10123"/>
                </a:lnTo>
                <a:lnTo>
                  <a:pt x="9271" y="9660"/>
                </a:lnTo>
                <a:lnTo>
                  <a:pt x="9320" y="9174"/>
                </a:lnTo>
                <a:lnTo>
                  <a:pt x="9320" y="9125"/>
                </a:lnTo>
                <a:lnTo>
                  <a:pt x="9295" y="9101"/>
                </a:lnTo>
                <a:close/>
                <a:moveTo>
                  <a:pt x="11874" y="9149"/>
                </a:moveTo>
                <a:lnTo>
                  <a:pt x="11899" y="9295"/>
                </a:lnTo>
                <a:lnTo>
                  <a:pt x="11947" y="9417"/>
                </a:lnTo>
                <a:lnTo>
                  <a:pt x="12093" y="9709"/>
                </a:lnTo>
                <a:lnTo>
                  <a:pt x="12239" y="9977"/>
                </a:lnTo>
                <a:lnTo>
                  <a:pt x="12385" y="10244"/>
                </a:lnTo>
                <a:lnTo>
                  <a:pt x="12556" y="10560"/>
                </a:lnTo>
                <a:lnTo>
                  <a:pt x="12385" y="10658"/>
                </a:lnTo>
                <a:lnTo>
                  <a:pt x="12264" y="10755"/>
                </a:lnTo>
                <a:lnTo>
                  <a:pt x="12045" y="10925"/>
                </a:lnTo>
                <a:lnTo>
                  <a:pt x="11923" y="10998"/>
                </a:lnTo>
                <a:lnTo>
                  <a:pt x="11826" y="11096"/>
                </a:lnTo>
                <a:lnTo>
                  <a:pt x="11582" y="10706"/>
                </a:lnTo>
                <a:lnTo>
                  <a:pt x="11461" y="10487"/>
                </a:lnTo>
                <a:lnTo>
                  <a:pt x="11315" y="10220"/>
                </a:lnTo>
                <a:lnTo>
                  <a:pt x="11169" y="9977"/>
                </a:lnTo>
                <a:lnTo>
                  <a:pt x="11071" y="9879"/>
                </a:lnTo>
                <a:lnTo>
                  <a:pt x="10974" y="9782"/>
                </a:lnTo>
                <a:lnTo>
                  <a:pt x="11412" y="9466"/>
                </a:lnTo>
                <a:lnTo>
                  <a:pt x="11850" y="9174"/>
                </a:lnTo>
                <a:lnTo>
                  <a:pt x="11874" y="9149"/>
                </a:lnTo>
                <a:close/>
                <a:moveTo>
                  <a:pt x="8492" y="9685"/>
                </a:moveTo>
                <a:lnTo>
                  <a:pt x="8492" y="9709"/>
                </a:lnTo>
                <a:lnTo>
                  <a:pt x="8395" y="10439"/>
                </a:lnTo>
                <a:lnTo>
                  <a:pt x="8346" y="10852"/>
                </a:lnTo>
                <a:lnTo>
                  <a:pt x="8346" y="11047"/>
                </a:lnTo>
                <a:lnTo>
                  <a:pt x="8346" y="11169"/>
                </a:lnTo>
                <a:lnTo>
                  <a:pt x="8371" y="11242"/>
                </a:lnTo>
                <a:lnTo>
                  <a:pt x="8419" y="11290"/>
                </a:lnTo>
                <a:lnTo>
                  <a:pt x="8444" y="11290"/>
                </a:lnTo>
                <a:lnTo>
                  <a:pt x="8468" y="11266"/>
                </a:lnTo>
                <a:lnTo>
                  <a:pt x="8517" y="11120"/>
                </a:lnTo>
                <a:lnTo>
                  <a:pt x="8541" y="10974"/>
                </a:lnTo>
                <a:lnTo>
                  <a:pt x="8565" y="10658"/>
                </a:lnTo>
                <a:lnTo>
                  <a:pt x="8565" y="10195"/>
                </a:lnTo>
                <a:lnTo>
                  <a:pt x="8565" y="9733"/>
                </a:lnTo>
                <a:lnTo>
                  <a:pt x="8541" y="9709"/>
                </a:lnTo>
                <a:lnTo>
                  <a:pt x="8517" y="9685"/>
                </a:lnTo>
                <a:close/>
                <a:moveTo>
                  <a:pt x="12702" y="10852"/>
                </a:moveTo>
                <a:lnTo>
                  <a:pt x="13286" y="11972"/>
                </a:lnTo>
                <a:lnTo>
                  <a:pt x="13578" y="12556"/>
                </a:lnTo>
                <a:lnTo>
                  <a:pt x="13505" y="12580"/>
                </a:lnTo>
                <a:lnTo>
                  <a:pt x="13407" y="12629"/>
                </a:lnTo>
                <a:lnTo>
                  <a:pt x="13286" y="12726"/>
                </a:lnTo>
                <a:lnTo>
                  <a:pt x="13018" y="12945"/>
                </a:lnTo>
                <a:lnTo>
                  <a:pt x="12677" y="12410"/>
                </a:lnTo>
                <a:lnTo>
                  <a:pt x="11947" y="11315"/>
                </a:lnTo>
                <a:lnTo>
                  <a:pt x="12069" y="11242"/>
                </a:lnTo>
                <a:lnTo>
                  <a:pt x="12191" y="11169"/>
                </a:lnTo>
                <a:lnTo>
                  <a:pt x="12410" y="11023"/>
                </a:lnTo>
                <a:lnTo>
                  <a:pt x="12556" y="10950"/>
                </a:lnTo>
                <a:lnTo>
                  <a:pt x="12702" y="10852"/>
                </a:lnTo>
                <a:close/>
                <a:moveTo>
                  <a:pt x="13724" y="12823"/>
                </a:moveTo>
                <a:lnTo>
                  <a:pt x="14965" y="15232"/>
                </a:lnTo>
                <a:lnTo>
                  <a:pt x="14770" y="15378"/>
                </a:lnTo>
                <a:lnTo>
                  <a:pt x="13991" y="14283"/>
                </a:lnTo>
                <a:lnTo>
                  <a:pt x="13188" y="13164"/>
                </a:lnTo>
                <a:lnTo>
                  <a:pt x="13334" y="13091"/>
                </a:lnTo>
                <a:lnTo>
                  <a:pt x="13456" y="13018"/>
                </a:lnTo>
                <a:lnTo>
                  <a:pt x="13578" y="12921"/>
                </a:lnTo>
                <a:lnTo>
                  <a:pt x="13724" y="12823"/>
                </a:lnTo>
                <a:close/>
                <a:moveTo>
                  <a:pt x="584" y="11534"/>
                </a:moveTo>
                <a:lnTo>
                  <a:pt x="925" y="11704"/>
                </a:lnTo>
                <a:lnTo>
                  <a:pt x="1290" y="11874"/>
                </a:lnTo>
                <a:lnTo>
                  <a:pt x="1655" y="12020"/>
                </a:lnTo>
                <a:lnTo>
                  <a:pt x="2020" y="12166"/>
                </a:lnTo>
                <a:lnTo>
                  <a:pt x="2847" y="12556"/>
                </a:lnTo>
                <a:lnTo>
                  <a:pt x="3261" y="12775"/>
                </a:lnTo>
                <a:lnTo>
                  <a:pt x="3674" y="13018"/>
                </a:lnTo>
                <a:lnTo>
                  <a:pt x="3869" y="13164"/>
                </a:lnTo>
                <a:lnTo>
                  <a:pt x="4064" y="13359"/>
                </a:lnTo>
                <a:lnTo>
                  <a:pt x="4258" y="13529"/>
                </a:lnTo>
                <a:lnTo>
                  <a:pt x="4404" y="13748"/>
                </a:lnTo>
                <a:lnTo>
                  <a:pt x="4550" y="13967"/>
                </a:lnTo>
                <a:lnTo>
                  <a:pt x="4696" y="14186"/>
                </a:lnTo>
                <a:lnTo>
                  <a:pt x="4940" y="14648"/>
                </a:lnTo>
                <a:lnTo>
                  <a:pt x="5159" y="15135"/>
                </a:lnTo>
                <a:lnTo>
                  <a:pt x="5378" y="15622"/>
                </a:lnTo>
                <a:lnTo>
                  <a:pt x="5572" y="16133"/>
                </a:lnTo>
                <a:lnTo>
                  <a:pt x="5816" y="16595"/>
                </a:lnTo>
                <a:lnTo>
                  <a:pt x="5621" y="16327"/>
                </a:lnTo>
                <a:lnTo>
                  <a:pt x="5305" y="15841"/>
                </a:lnTo>
                <a:lnTo>
                  <a:pt x="5037" y="15330"/>
                </a:lnTo>
                <a:lnTo>
                  <a:pt x="4842" y="14916"/>
                </a:lnTo>
                <a:lnTo>
                  <a:pt x="4648" y="14454"/>
                </a:lnTo>
                <a:lnTo>
                  <a:pt x="4550" y="14259"/>
                </a:lnTo>
                <a:lnTo>
                  <a:pt x="4429" y="14040"/>
                </a:lnTo>
                <a:lnTo>
                  <a:pt x="4283" y="13870"/>
                </a:lnTo>
                <a:lnTo>
                  <a:pt x="4112" y="13699"/>
                </a:lnTo>
                <a:lnTo>
                  <a:pt x="4137" y="13602"/>
                </a:lnTo>
                <a:lnTo>
                  <a:pt x="4112" y="13529"/>
                </a:lnTo>
                <a:lnTo>
                  <a:pt x="4039" y="13456"/>
                </a:lnTo>
                <a:lnTo>
                  <a:pt x="3918" y="13407"/>
                </a:lnTo>
                <a:lnTo>
                  <a:pt x="3820" y="13383"/>
                </a:lnTo>
                <a:lnTo>
                  <a:pt x="3747" y="13334"/>
                </a:lnTo>
                <a:lnTo>
                  <a:pt x="3553" y="13237"/>
                </a:lnTo>
                <a:lnTo>
                  <a:pt x="3382" y="13091"/>
                </a:lnTo>
                <a:lnTo>
                  <a:pt x="3212" y="12994"/>
                </a:lnTo>
                <a:lnTo>
                  <a:pt x="2774" y="12750"/>
                </a:lnTo>
                <a:lnTo>
                  <a:pt x="2312" y="12531"/>
                </a:lnTo>
                <a:lnTo>
                  <a:pt x="1144" y="11996"/>
                </a:lnTo>
                <a:lnTo>
                  <a:pt x="828" y="11850"/>
                </a:lnTo>
                <a:lnTo>
                  <a:pt x="682" y="11777"/>
                </a:lnTo>
                <a:lnTo>
                  <a:pt x="511" y="11704"/>
                </a:lnTo>
                <a:lnTo>
                  <a:pt x="584" y="11534"/>
                </a:lnTo>
                <a:close/>
                <a:moveTo>
                  <a:pt x="16011" y="438"/>
                </a:moveTo>
                <a:lnTo>
                  <a:pt x="16230" y="487"/>
                </a:lnTo>
                <a:lnTo>
                  <a:pt x="16449" y="560"/>
                </a:lnTo>
                <a:lnTo>
                  <a:pt x="16644" y="657"/>
                </a:lnTo>
                <a:lnTo>
                  <a:pt x="16838" y="803"/>
                </a:lnTo>
                <a:lnTo>
                  <a:pt x="16936" y="901"/>
                </a:lnTo>
                <a:lnTo>
                  <a:pt x="17009" y="1022"/>
                </a:lnTo>
                <a:lnTo>
                  <a:pt x="17082" y="1144"/>
                </a:lnTo>
                <a:lnTo>
                  <a:pt x="17130" y="1266"/>
                </a:lnTo>
                <a:lnTo>
                  <a:pt x="17057" y="1168"/>
                </a:lnTo>
                <a:lnTo>
                  <a:pt x="16960" y="1095"/>
                </a:lnTo>
                <a:lnTo>
                  <a:pt x="16936" y="1120"/>
                </a:lnTo>
                <a:lnTo>
                  <a:pt x="16911" y="1168"/>
                </a:lnTo>
                <a:lnTo>
                  <a:pt x="16911" y="1217"/>
                </a:lnTo>
                <a:lnTo>
                  <a:pt x="16911" y="1339"/>
                </a:lnTo>
                <a:lnTo>
                  <a:pt x="16984" y="1582"/>
                </a:lnTo>
                <a:lnTo>
                  <a:pt x="17033" y="1825"/>
                </a:lnTo>
                <a:lnTo>
                  <a:pt x="17057" y="1947"/>
                </a:lnTo>
                <a:lnTo>
                  <a:pt x="17106" y="2069"/>
                </a:lnTo>
                <a:lnTo>
                  <a:pt x="17033" y="2336"/>
                </a:lnTo>
                <a:lnTo>
                  <a:pt x="16911" y="2628"/>
                </a:lnTo>
                <a:lnTo>
                  <a:pt x="16887" y="2214"/>
                </a:lnTo>
                <a:lnTo>
                  <a:pt x="16838" y="2020"/>
                </a:lnTo>
                <a:lnTo>
                  <a:pt x="16741" y="1825"/>
                </a:lnTo>
                <a:lnTo>
                  <a:pt x="16717" y="1801"/>
                </a:lnTo>
                <a:lnTo>
                  <a:pt x="16668" y="1801"/>
                </a:lnTo>
                <a:lnTo>
                  <a:pt x="16644" y="1825"/>
                </a:lnTo>
                <a:lnTo>
                  <a:pt x="16595" y="2020"/>
                </a:lnTo>
                <a:lnTo>
                  <a:pt x="16571" y="2239"/>
                </a:lnTo>
                <a:lnTo>
                  <a:pt x="16571" y="2628"/>
                </a:lnTo>
                <a:lnTo>
                  <a:pt x="16571" y="2920"/>
                </a:lnTo>
                <a:lnTo>
                  <a:pt x="16595" y="3090"/>
                </a:lnTo>
                <a:lnTo>
                  <a:pt x="16619" y="3212"/>
                </a:lnTo>
                <a:lnTo>
                  <a:pt x="16522" y="3382"/>
                </a:lnTo>
                <a:lnTo>
                  <a:pt x="16473" y="3212"/>
                </a:lnTo>
                <a:lnTo>
                  <a:pt x="16473" y="2871"/>
                </a:lnTo>
                <a:lnTo>
                  <a:pt x="16473" y="2531"/>
                </a:lnTo>
                <a:lnTo>
                  <a:pt x="16449" y="2506"/>
                </a:lnTo>
                <a:lnTo>
                  <a:pt x="16425" y="2482"/>
                </a:lnTo>
                <a:lnTo>
                  <a:pt x="16400" y="2482"/>
                </a:lnTo>
                <a:lnTo>
                  <a:pt x="16400" y="2506"/>
                </a:lnTo>
                <a:lnTo>
                  <a:pt x="16327" y="2652"/>
                </a:lnTo>
                <a:lnTo>
                  <a:pt x="16303" y="2798"/>
                </a:lnTo>
                <a:lnTo>
                  <a:pt x="16279" y="2969"/>
                </a:lnTo>
                <a:lnTo>
                  <a:pt x="16254" y="3115"/>
                </a:lnTo>
                <a:lnTo>
                  <a:pt x="16279" y="3382"/>
                </a:lnTo>
                <a:lnTo>
                  <a:pt x="16303" y="3528"/>
                </a:lnTo>
                <a:lnTo>
                  <a:pt x="16352" y="3650"/>
                </a:lnTo>
                <a:lnTo>
                  <a:pt x="16133" y="3966"/>
                </a:lnTo>
                <a:lnTo>
                  <a:pt x="16084" y="4015"/>
                </a:lnTo>
                <a:lnTo>
                  <a:pt x="16035" y="3699"/>
                </a:lnTo>
                <a:lnTo>
                  <a:pt x="16011" y="3358"/>
                </a:lnTo>
                <a:lnTo>
                  <a:pt x="16011" y="3334"/>
                </a:lnTo>
                <a:lnTo>
                  <a:pt x="15962" y="3334"/>
                </a:lnTo>
                <a:lnTo>
                  <a:pt x="15938" y="3358"/>
                </a:lnTo>
                <a:lnTo>
                  <a:pt x="15889" y="3528"/>
                </a:lnTo>
                <a:lnTo>
                  <a:pt x="15841" y="3723"/>
                </a:lnTo>
                <a:lnTo>
                  <a:pt x="15841" y="3893"/>
                </a:lnTo>
                <a:lnTo>
                  <a:pt x="15841" y="4088"/>
                </a:lnTo>
                <a:lnTo>
                  <a:pt x="15865" y="4307"/>
                </a:lnTo>
                <a:lnTo>
                  <a:pt x="15719" y="4477"/>
                </a:lnTo>
                <a:lnTo>
                  <a:pt x="15695" y="4112"/>
                </a:lnTo>
                <a:lnTo>
                  <a:pt x="15646" y="3747"/>
                </a:lnTo>
                <a:lnTo>
                  <a:pt x="15646" y="3723"/>
                </a:lnTo>
                <a:lnTo>
                  <a:pt x="15597" y="3723"/>
                </a:lnTo>
                <a:lnTo>
                  <a:pt x="15573" y="3747"/>
                </a:lnTo>
                <a:lnTo>
                  <a:pt x="15524" y="4210"/>
                </a:lnTo>
                <a:lnTo>
                  <a:pt x="15500" y="4453"/>
                </a:lnTo>
                <a:lnTo>
                  <a:pt x="15524" y="4696"/>
                </a:lnTo>
                <a:lnTo>
                  <a:pt x="15257" y="4940"/>
                </a:lnTo>
                <a:lnTo>
                  <a:pt x="15281" y="4721"/>
                </a:lnTo>
                <a:lnTo>
                  <a:pt x="15281" y="4477"/>
                </a:lnTo>
                <a:lnTo>
                  <a:pt x="15257" y="3699"/>
                </a:lnTo>
                <a:lnTo>
                  <a:pt x="15232" y="3650"/>
                </a:lnTo>
                <a:lnTo>
                  <a:pt x="15159" y="3650"/>
                </a:lnTo>
                <a:lnTo>
                  <a:pt x="15135" y="3699"/>
                </a:lnTo>
                <a:lnTo>
                  <a:pt x="15086" y="4477"/>
                </a:lnTo>
                <a:lnTo>
                  <a:pt x="15062" y="4794"/>
                </a:lnTo>
                <a:lnTo>
                  <a:pt x="15062" y="4964"/>
                </a:lnTo>
                <a:lnTo>
                  <a:pt x="15086" y="5110"/>
                </a:lnTo>
                <a:lnTo>
                  <a:pt x="14916" y="5256"/>
                </a:lnTo>
                <a:lnTo>
                  <a:pt x="14916" y="5134"/>
                </a:lnTo>
                <a:lnTo>
                  <a:pt x="14867" y="4672"/>
                </a:lnTo>
                <a:lnTo>
                  <a:pt x="14819" y="4185"/>
                </a:lnTo>
                <a:lnTo>
                  <a:pt x="14794" y="4161"/>
                </a:lnTo>
                <a:lnTo>
                  <a:pt x="14770" y="4161"/>
                </a:lnTo>
                <a:lnTo>
                  <a:pt x="14770" y="4185"/>
                </a:lnTo>
                <a:lnTo>
                  <a:pt x="14697" y="4599"/>
                </a:lnTo>
                <a:lnTo>
                  <a:pt x="14648" y="5013"/>
                </a:lnTo>
                <a:lnTo>
                  <a:pt x="14624" y="5256"/>
                </a:lnTo>
                <a:lnTo>
                  <a:pt x="14624" y="5475"/>
                </a:lnTo>
                <a:lnTo>
                  <a:pt x="14186" y="5791"/>
                </a:lnTo>
                <a:lnTo>
                  <a:pt x="14162" y="5621"/>
                </a:lnTo>
                <a:lnTo>
                  <a:pt x="14113" y="4721"/>
                </a:lnTo>
                <a:lnTo>
                  <a:pt x="14089" y="4696"/>
                </a:lnTo>
                <a:lnTo>
                  <a:pt x="14064" y="4672"/>
                </a:lnTo>
                <a:lnTo>
                  <a:pt x="14016" y="4672"/>
                </a:lnTo>
                <a:lnTo>
                  <a:pt x="13991" y="4696"/>
                </a:lnTo>
                <a:lnTo>
                  <a:pt x="13943" y="4940"/>
                </a:lnTo>
                <a:lnTo>
                  <a:pt x="13894" y="5159"/>
                </a:lnTo>
                <a:lnTo>
                  <a:pt x="13870" y="5378"/>
                </a:lnTo>
                <a:lnTo>
                  <a:pt x="13870" y="5621"/>
                </a:lnTo>
                <a:lnTo>
                  <a:pt x="13870" y="5791"/>
                </a:lnTo>
                <a:lnTo>
                  <a:pt x="13870" y="5986"/>
                </a:lnTo>
                <a:lnTo>
                  <a:pt x="13529" y="6181"/>
                </a:lnTo>
                <a:lnTo>
                  <a:pt x="13480" y="6205"/>
                </a:lnTo>
                <a:lnTo>
                  <a:pt x="13505" y="6083"/>
                </a:lnTo>
                <a:lnTo>
                  <a:pt x="13505" y="5986"/>
                </a:lnTo>
                <a:lnTo>
                  <a:pt x="13480" y="5791"/>
                </a:lnTo>
                <a:lnTo>
                  <a:pt x="13456" y="5524"/>
                </a:lnTo>
                <a:lnTo>
                  <a:pt x="13383" y="5256"/>
                </a:lnTo>
                <a:lnTo>
                  <a:pt x="13359" y="5232"/>
                </a:lnTo>
                <a:lnTo>
                  <a:pt x="13334" y="5256"/>
                </a:lnTo>
                <a:lnTo>
                  <a:pt x="13286" y="5524"/>
                </a:lnTo>
                <a:lnTo>
                  <a:pt x="13286" y="5791"/>
                </a:lnTo>
                <a:lnTo>
                  <a:pt x="13286" y="6035"/>
                </a:lnTo>
                <a:lnTo>
                  <a:pt x="13310" y="6156"/>
                </a:lnTo>
                <a:lnTo>
                  <a:pt x="13359" y="6254"/>
                </a:lnTo>
                <a:lnTo>
                  <a:pt x="13383" y="6278"/>
                </a:lnTo>
                <a:lnTo>
                  <a:pt x="13407" y="6278"/>
                </a:lnTo>
                <a:lnTo>
                  <a:pt x="13407" y="6375"/>
                </a:lnTo>
                <a:lnTo>
                  <a:pt x="13432" y="6448"/>
                </a:lnTo>
                <a:lnTo>
                  <a:pt x="13480" y="6521"/>
                </a:lnTo>
                <a:lnTo>
                  <a:pt x="13553" y="6594"/>
                </a:lnTo>
                <a:lnTo>
                  <a:pt x="13553" y="6789"/>
                </a:lnTo>
                <a:lnTo>
                  <a:pt x="13578" y="6984"/>
                </a:lnTo>
                <a:lnTo>
                  <a:pt x="13699" y="7397"/>
                </a:lnTo>
                <a:lnTo>
                  <a:pt x="13821" y="7787"/>
                </a:lnTo>
                <a:lnTo>
                  <a:pt x="13967" y="8176"/>
                </a:lnTo>
                <a:lnTo>
                  <a:pt x="14575" y="10195"/>
                </a:lnTo>
                <a:lnTo>
                  <a:pt x="15184" y="12312"/>
                </a:lnTo>
                <a:lnTo>
                  <a:pt x="15500" y="13359"/>
                </a:lnTo>
                <a:lnTo>
                  <a:pt x="15865" y="14381"/>
                </a:lnTo>
                <a:lnTo>
                  <a:pt x="15695" y="14575"/>
                </a:lnTo>
                <a:lnTo>
                  <a:pt x="15524" y="14746"/>
                </a:lnTo>
                <a:lnTo>
                  <a:pt x="15208" y="15038"/>
                </a:lnTo>
                <a:lnTo>
                  <a:pt x="13553" y="11801"/>
                </a:lnTo>
                <a:lnTo>
                  <a:pt x="12653" y="10074"/>
                </a:lnTo>
                <a:lnTo>
                  <a:pt x="12531" y="9782"/>
                </a:lnTo>
                <a:lnTo>
                  <a:pt x="12361" y="9441"/>
                </a:lnTo>
                <a:lnTo>
                  <a:pt x="12288" y="9295"/>
                </a:lnTo>
                <a:lnTo>
                  <a:pt x="12191" y="9149"/>
                </a:lnTo>
                <a:lnTo>
                  <a:pt x="12069" y="9028"/>
                </a:lnTo>
                <a:lnTo>
                  <a:pt x="11947" y="8955"/>
                </a:lnTo>
                <a:lnTo>
                  <a:pt x="11899" y="8857"/>
                </a:lnTo>
                <a:lnTo>
                  <a:pt x="11826" y="8809"/>
                </a:lnTo>
                <a:lnTo>
                  <a:pt x="11753" y="8784"/>
                </a:lnTo>
                <a:lnTo>
                  <a:pt x="11704" y="8809"/>
                </a:lnTo>
                <a:lnTo>
                  <a:pt x="11655" y="8833"/>
                </a:lnTo>
                <a:lnTo>
                  <a:pt x="11534" y="8906"/>
                </a:lnTo>
                <a:lnTo>
                  <a:pt x="11534" y="8736"/>
                </a:lnTo>
                <a:lnTo>
                  <a:pt x="11534" y="8419"/>
                </a:lnTo>
                <a:lnTo>
                  <a:pt x="11534" y="8273"/>
                </a:lnTo>
                <a:lnTo>
                  <a:pt x="11509" y="8127"/>
                </a:lnTo>
                <a:lnTo>
                  <a:pt x="11485" y="8103"/>
                </a:lnTo>
                <a:lnTo>
                  <a:pt x="11461" y="8079"/>
                </a:lnTo>
                <a:lnTo>
                  <a:pt x="11436" y="8103"/>
                </a:lnTo>
                <a:lnTo>
                  <a:pt x="11412" y="8127"/>
                </a:lnTo>
                <a:lnTo>
                  <a:pt x="11388" y="8249"/>
                </a:lnTo>
                <a:lnTo>
                  <a:pt x="11363" y="8371"/>
                </a:lnTo>
                <a:lnTo>
                  <a:pt x="11363" y="8638"/>
                </a:lnTo>
                <a:lnTo>
                  <a:pt x="11339" y="8833"/>
                </a:lnTo>
                <a:lnTo>
                  <a:pt x="11363" y="9052"/>
                </a:lnTo>
                <a:lnTo>
                  <a:pt x="10925" y="9368"/>
                </a:lnTo>
                <a:lnTo>
                  <a:pt x="10950" y="9198"/>
                </a:lnTo>
                <a:lnTo>
                  <a:pt x="10974" y="9028"/>
                </a:lnTo>
                <a:lnTo>
                  <a:pt x="10974" y="8687"/>
                </a:lnTo>
                <a:lnTo>
                  <a:pt x="10998" y="8200"/>
                </a:lnTo>
                <a:lnTo>
                  <a:pt x="10974" y="7957"/>
                </a:lnTo>
                <a:lnTo>
                  <a:pt x="10925" y="7714"/>
                </a:lnTo>
                <a:lnTo>
                  <a:pt x="10925" y="7689"/>
                </a:lnTo>
                <a:lnTo>
                  <a:pt x="10852" y="7689"/>
                </a:lnTo>
                <a:lnTo>
                  <a:pt x="10828" y="7714"/>
                </a:lnTo>
                <a:lnTo>
                  <a:pt x="10779" y="7933"/>
                </a:lnTo>
                <a:lnTo>
                  <a:pt x="10731" y="8127"/>
                </a:lnTo>
                <a:lnTo>
                  <a:pt x="10682" y="8541"/>
                </a:lnTo>
                <a:lnTo>
                  <a:pt x="10633" y="9028"/>
                </a:lnTo>
                <a:lnTo>
                  <a:pt x="10633" y="9271"/>
                </a:lnTo>
                <a:lnTo>
                  <a:pt x="10658" y="9393"/>
                </a:lnTo>
                <a:lnTo>
                  <a:pt x="10682" y="9514"/>
                </a:lnTo>
                <a:lnTo>
                  <a:pt x="10706" y="9539"/>
                </a:lnTo>
                <a:lnTo>
                  <a:pt x="10560" y="9660"/>
                </a:lnTo>
                <a:lnTo>
                  <a:pt x="10487" y="9685"/>
                </a:lnTo>
                <a:lnTo>
                  <a:pt x="10439" y="9733"/>
                </a:lnTo>
                <a:lnTo>
                  <a:pt x="10463" y="9466"/>
                </a:lnTo>
                <a:lnTo>
                  <a:pt x="10487" y="9174"/>
                </a:lnTo>
                <a:lnTo>
                  <a:pt x="10536" y="8614"/>
                </a:lnTo>
                <a:lnTo>
                  <a:pt x="10512" y="8346"/>
                </a:lnTo>
                <a:lnTo>
                  <a:pt x="10487" y="8079"/>
                </a:lnTo>
                <a:lnTo>
                  <a:pt x="10463" y="8054"/>
                </a:lnTo>
                <a:lnTo>
                  <a:pt x="10439" y="8030"/>
                </a:lnTo>
                <a:lnTo>
                  <a:pt x="10414" y="8030"/>
                </a:lnTo>
                <a:lnTo>
                  <a:pt x="10414" y="8054"/>
                </a:lnTo>
                <a:lnTo>
                  <a:pt x="10317" y="8298"/>
                </a:lnTo>
                <a:lnTo>
                  <a:pt x="10268" y="8541"/>
                </a:lnTo>
                <a:lnTo>
                  <a:pt x="10195" y="9028"/>
                </a:lnTo>
                <a:lnTo>
                  <a:pt x="10147" y="9514"/>
                </a:lnTo>
                <a:lnTo>
                  <a:pt x="10122" y="9782"/>
                </a:lnTo>
                <a:lnTo>
                  <a:pt x="10147" y="10025"/>
                </a:lnTo>
                <a:lnTo>
                  <a:pt x="9685" y="10414"/>
                </a:lnTo>
                <a:lnTo>
                  <a:pt x="9733" y="10220"/>
                </a:lnTo>
                <a:lnTo>
                  <a:pt x="9733" y="10025"/>
                </a:lnTo>
                <a:lnTo>
                  <a:pt x="9758" y="9612"/>
                </a:lnTo>
                <a:lnTo>
                  <a:pt x="9782" y="8565"/>
                </a:lnTo>
                <a:lnTo>
                  <a:pt x="9782" y="8541"/>
                </a:lnTo>
                <a:lnTo>
                  <a:pt x="9733" y="8541"/>
                </a:lnTo>
                <a:lnTo>
                  <a:pt x="9733" y="8565"/>
                </a:lnTo>
                <a:lnTo>
                  <a:pt x="9612" y="9466"/>
                </a:lnTo>
                <a:lnTo>
                  <a:pt x="9539" y="10001"/>
                </a:lnTo>
                <a:lnTo>
                  <a:pt x="9514" y="10268"/>
                </a:lnTo>
                <a:lnTo>
                  <a:pt x="9539" y="10512"/>
                </a:lnTo>
                <a:lnTo>
                  <a:pt x="9003" y="10901"/>
                </a:lnTo>
                <a:lnTo>
                  <a:pt x="8444" y="11290"/>
                </a:lnTo>
                <a:lnTo>
                  <a:pt x="8371" y="11339"/>
                </a:lnTo>
                <a:lnTo>
                  <a:pt x="7762" y="11704"/>
                </a:lnTo>
                <a:lnTo>
                  <a:pt x="7762" y="11704"/>
                </a:lnTo>
                <a:lnTo>
                  <a:pt x="7811" y="11558"/>
                </a:lnTo>
                <a:lnTo>
                  <a:pt x="7835" y="11388"/>
                </a:lnTo>
                <a:lnTo>
                  <a:pt x="7884" y="11071"/>
                </a:lnTo>
                <a:lnTo>
                  <a:pt x="7981" y="10268"/>
                </a:lnTo>
                <a:lnTo>
                  <a:pt x="7957" y="10244"/>
                </a:lnTo>
                <a:lnTo>
                  <a:pt x="7933" y="10244"/>
                </a:lnTo>
                <a:lnTo>
                  <a:pt x="7908" y="10268"/>
                </a:lnTo>
                <a:lnTo>
                  <a:pt x="7738" y="11023"/>
                </a:lnTo>
                <a:lnTo>
                  <a:pt x="7665" y="11388"/>
                </a:lnTo>
                <a:lnTo>
                  <a:pt x="7641" y="11558"/>
                </a:lnTo>
                <a:lnTo>
                  <a:pt x="7665" y="11728"/>
                </a:lnTo>
                <a:lnTo>
                  <a:pt x="7665" y="11753"/>
                </a:lnTo>
                <a:lnTo>
                  <a:pt x="7178" y="12069"/>
                </a:lnTo>
                <a:lnTo>
                  <a:pt x="7227" y="11753"/>
                </a:lnTo>
                <a:lnTo>
                  <a:pt x="7227" y="11436"/>
                </a:lnTo>
                <a:lnTo>
                  <a:pt x="7203" y="10804"/>
                </a:lnTo>
                <a:lnTo>
                  <a:pt x="7203" y="10779"/>
                </a:lnTo>
                <a:lnTo>
                  <a:pt x="7178" y="10779"/>
                </a:lnTo>
                <a:lnTo>
                  <a:pt x="7154" y="10804"/>
                </a:lnTo>
                <a:lnTo>
                  <a:pt x="7105" y="11461"/>
                </a:lnTo>
                <a:lnTo>
                  <a:pt x="7081" y="11777"/>
                </a:lnTo>
                <a:lnTo>
                  <a:pt x="7105" y="12118"/>
                </a:lnTo>
                <a:lnTo>
                  <a:pt x="6886" y="12239"/>
                </a:lnTo>
                <a:lnTo>
                  <a:pt x="6667" y="12385"/>
                </a:lnTo>
                <a:lnTo>
                  <a:pt x="6692" y="12191"/>
                </a:lnTo>
                <a:lnTo>
                  <a:pt x="6716" y="11728"/>
                </a:lnTo>
                <a:lnTo>
                  <a:pt x="6716" y="11290"/>
                </a:lnTo>
                <a:lnTo>
                  <a:pt x="6692" y="11266"/>
                </a:lnTo>
                <a:lnTo>
                  <a:pt x="6667" y="11242"/>
                </a:lnTo>
                <a:lnTo>
                  <a:pt x="6643" y="11242"/>
                </a:lnTo>
                <a:lnTo>
                  <a:pt x="6619" y="11266"/>
                </a:lnTo>
                <a:lnTo>
                  <a:pt x="6546" y="11655"/>
                </a:lnTo>
                <a:lnTo>
                  <a:pt x="6497" y="12045"/>
                </a:lnTo>
                <a:lnTo>
                  <a:pt x="6448" y="12337"/>
                </a:lnTo>
                <a:lnTo>
                  <a:pt x="6424" y="12458"/>
                </a:lnTo>
                <a:lnTo>
                  <a:pt x="6424" y="12604"/>
                </a:lnTo>
                <a:lnTo>
                  <a:pt x="6375" y="12580"/>
                </a:lnTo>
                <a:lnTo>
                  <a:pt x="6302" y="12580"/>
                </a:lnTo>
                <a:lnTo>
                  <a:pt x="6254" y="12604"/>
                </a:lnTo>
                <a:lnTo>
                  <a:pt x="6229" y="12677"/>
                </a:lnTo>
                <a:lnTo>
                  <a:pt x="6181" y="12848"/>
                </a:lnTo>
                <a:lnTo>
                  <a:pt x="6181" y="12994"/>
                </a:lnTo>
                <a:lnTo>
                  <a:pt x="6205" y="13140"/>
                </a:lnTo>
                <a:lnTo>
                  <a:pt x="6229" y="13310"/>
                </a:lnTo>
                <a:lnTo>
                  <a:pt x="6473" y="14429"/>
                </a:lnTo>
                <a:lnTo>
                  <a:pt x="6692" y="15549"/>
                </a:lnTo>
                <a:lnTo>
                  <a:pt x="6740" y="15914"/>
                </a:lnTo>
                <a:lnTo>
                  <a:pt x="6765" y="16108"/>
                </a:lnTo>
                <a:lnTo>
                  <a:pt x="6838" y="16303"/>
                </a:lnTo>
                <a:lnTo>
                  <a:pt x="6716" y="16352"/>
                </a:lnTo>
                <a:lnTo>
                  <a:pt x="6594" y="16449"/>
                </a:lnTo>
                <a:lnTo>
                  <a:pt x="6351" y="16619"/>
                </a:lnTo>
                <a:lnTo>
                  <a:pt x="6132" y="16084"/>
                </a:lnTo>
                <a:lnTo>
                  <a:pt x="5889" y="15549"/>
                </a:lnTo>
                <a:lnTo>
                  <a:pt x="5353" y="14502"/>
                </a:lnTo>
                <a:lnTo>
                  <a:pt x="5110" y="14040"/>
                </a:lnTo>
                <a:lnTo>
                  <a:pt x="4867" y="13602"/>
                </a:lnTo>
                <a:lnTo>
                  <a:pt x="4721" y="13383"/>
                </a:lnTo>
                <a:lnTo>
                  <a:pt x="4550" y="13188"/>
                </a:lnTo>
                <a:lnTo>
                  <a:pt x="4380" y="12994"/>
                </a:lnTo>
                <a:lnTo>
                  <a:pt x="4185" y="12799"/>
                </a:lnTo>
                <a:lnTo>
                  <a:pt x="4015" y="12653"/>
                </a:lnTo>
                <a:lnTo>
                  <a:pt x="3820" y="12531"/>
                </a:lnTo>
                <a:lnTo>
                  <a:pt x="3431" y="12312"/>
                </a:lnTo>
                <a:lnTo>
                  <a:pt x="3017" y="12118"/>
                </a:lnTo>
                <a:lnTo>
                  <a:pt x="2579" y="11923"/>
                </a:lnTo>
                <a:lnTo>
                  <a:pt x="2093" y="11777"/>
                </a:lnTo>
                <a:lnTo>
                  <a:pt x="1606" y="11607"/>
                </a:lnTo>
                <a:lnTo>
                  <a:pt x="1168" y="11412"/>
                </a:lnTo>
                <a:lnTo>
                  <a:pt x="730" y="11217"/>
                </a:lnTo>
                <a:lnTo>
                  <a:pt x="779" y="11144"/>
                </a:lnTo>
                <a:lnTo>
                  <a:pt x="901" y="10974"/>
                </a:lnTo>
                <a:lnTo>
                  <a:pt x="1047" y="10804"/>
                </a:lnTo>
                <a:lnTo>
                  <a:pt x="1120" y="10828"/>
                </a:lnTo>
                <a:lnTo>
                  <a:pt x="1582" y="10877"/>
                </a:lnTo>
                <a:lnTo>
                  <a:pt x="2068" y="10925"/>
                </a:lnTo>
                <a:lnTo>
                  <a:pt x="2531" y="10950"/>
                </a:lnTo>
                <a:lnTo>
                  <a:pt x="2993" y="11023"/>
                </a:lnTo>
                <a:lnTo>
                  <a:pt x="3431" y="11120"/>
                </a:lnTo>
                <a:lnTo>
                  <a:pt x="3845" y="11242"/>
                </a:lnTo>
                <a:lnTo>
                  <a:pt x="4258" y="11363"/>
                </a:lnTo>
                <a:lnTo>
                  <a:pt x="4696" y="11485"/>
                </a:lnTo>
                <a:lnTo>
                  <a:pt x="4769" y="11485"/>
                </a:lnTo>
                <a:lnTo>
                  <a:pt x="4842" y="11461"/>
                </a:lnTo>
                <a:lnTo>
                  <a:pt x="4915" y="11412"/>
                </a:lnTo>
                <a:lnTo>
                  <a:pt x="4940" y="11339"/>
                </a:lnTo>
                <a:lnTo>
                  <a:pt x="4964" y="11290"/>
                </a:lnTo>
                <a:lnTo>
                  <a:pt x="4964" y="11217"/>
                </a:lnTo>
                <a:lnTo>
                  <a:pt x="4915" y="11144"/>
                </a:lnTo>
                <a:lnTo>
                  <a:pt x="4867" y="11096"/>
                </a:lnTo>
                <a:lnTo>
                  <a:pt x="4794" y="11071"/>
                </a:lnTo>
                <a:lnTo>
                  <a:pt x="4891" y="10974"/>
                </a:lnTo>
                <a:lnTo>
                  <a:pt x="4988" y="10852"/>
                </a:lnTo>
                <a:lnTo>
                  <a:pt x="5134" y="10609"/>
                </a:lnTo>
                <a:lnTo>
                  <a:pt x="6059" y="9393"/>
                </a:lnTo>
                <a:lnTo>
                  <a:pt x="7081" y="8079"/>
                </a:lnTo>
                <a:lnTo>
                  <a:pt x="7519" y="7543"/>
                </a:lnTo>
                <a:lnTo>
                  <a:pt x="7738" y="7276"/>
                </a:lnTo>
                <a:lnTo>
                  <a:pt x="7811" y="7130"/>
                </a:lnTo>
                <a:lnTo>
                  <a:pt x="7884" y="6959"/>
                </a:lnTo>
                <a:lnTo>
                  <a:pt x="7908" y="6959"/>
                </a:lnTo>
                <a:lnTo>
                  <a:pt x="7981" y="6935"/>
                </a:lnTo>
                <a:lnTo>
                  <a:pt x="8030" y="6911"/>
                </a:lnTo>
                <a:lnTo>
                  <a:pt x="8103" y="6886"/>
                </a:lnTo>
                <a:lnTo>
                  <a:pt x="8152" y="6813"/>
                </a:lnTo>
                <a:lnTo>
                  <a:pt x="8176" y="6740"/>
                </a:lnTo>
                <a:lnTo>
                  <a:pt x="8176" y="6667"/>
                </a:lnTo>
                <a:lnTo>
                  <a:pt x="8176" y="6594"/>
                </a:lnTo>
                <a:lnTo>
                  <a:pt x="8127" y="6546"/>
                </a:lnTo>
                <a:lnTo>
                  <a:pt x="8298" y="6327"/>
                </a:lnTo>
                <a:lnTo>
                  <a:pt x="8419" y="6181"/>
                </a:lnTo>
                <a:lnTo>
                  <a:pt x="8541" y="6035"/>
                </a:lnTo>
                <a:lnTo>
                  <a:pt x="8590" y="5962"/>
                </a:lnTo>
                <a:lnTo>
                  <a:pt x="8638" y="5889"/>
                </a:lnTo>
                <a:lnTo>
                  <a:pt x="8638" y="5791"/>
                </a:lnTo>
                <a:lnTo>
                  <a:pt x="8638" y="5718"/>
                </a:lnTo>
                <a:lnTo>
                  <a:pt x="8614" y="5718"/>
                </a:lnTo>
                <a:lnTo>
                  <a:pt x="8541" y="5694"/>
                </a:lnTo>
                <a:lnTo>
                  <a:pt x="8468" y="5718"/>
                </a:lnTo>
                <a:lnTo>
                  <a:pt x="8395" y="5767"/>
                </a:lnTo>
                <a:lnTo>
                  <a:pt x="8322" y="5840"/>
                </a:lnTo>
                <a:lnTo>
                  <a:pt x="8200" y="5962"/>
                </a:lnTo>
                <a:lnTo>
                  <a:pt x="8079" y="6083"/>
                </a:lnTo>
                <a:lnTo>
                  <a:pt x="7811" y="6375"/>
                </a:lnTo>
                <a:lnTo>
                  <a:pt x="6838" y="5913"/>
                </a:lnTo>
                <a:lnTo>
                  <a:pt x="5864" y="5426"/>
                </a:lnTo>
                <a:lnTo>
                  <a:pt x="6010" y="5280"/>
                </a:lnTo>
                <a:lnTo>
                  <a:pt x="6132" y="5110"/>
                </a:lnTo>
                <a:lnTo>
                  <a:pt x="6327" y="4842"/>
                </a:lnTo>
                <a:lnTo>
                  <a:pt x="6400" y="4721"/>
                </a:lnTo>
                <a:lnTo>
                  <a:pt x="6473" y="4575"/>
                </a:lnTo>
                <a:lnTo>
                  <a:pt x="6911" y="4818"/>
                </a:lnTo>
                <a:lnTo>
                  <a:pt x="7689" y="5280"/>
                </a:lnTo>
                <a:lnTo>
                  <a:pt x="7884" y="5402"/>
                </a:lnTo>
                <a:lnTo>
                  <a:pt x="8103" y="5475"/>
                </a:lnTo>
                <a:lnTo>
                  <a:pt x="8298" y="5572"/>
                </a:lnTo>
                <a:lnTo>
                  <a:pt x="8517" y="5621"/>
                </a:lnTo>
                <a:lnTo>
                  <a:pt x="8590" y="5597"/>
                </a:lnTo>
                <a:lnTo>
                  <a:pt x="8638" y="5572"/>
                </a:lnTo>
                <a:lnTo>
                  <a:pt x="8638" y="5499"/>
                </a:lnTo>
                <a:lnTo>
                  <a:pt x="8614" y="5426"/>
                </a:lnTo>
                <a:lnTo>
                  <a:pt x="8468" y="5305"/>
                </a:lnTo>
                <a:lnTo>
                  <a:pt x="8322" y="5183"/>
                </a:lnTo>
                <a:lnTo>
                  <a:pt x="7981" y="4964"/>
                </a:lnTo>
                <a:lnTo>
                  <a:pt x="7276" y="4599"/>
                </a:lnTo>
                <a:lnTo>
                  <a:pt x="5572" y="3674"/>
                </a:lnTo>
                <a:lnTo>
                  <a:pt x="4721" y="3236"/>
                </a:lnTo>
                <a:lnTo>
                  <a:pt x="3845" y="2798"/>
                </a:lnTo>
                <a:lnTo>
                  <a:pt x="3236" y="2433"/>
                </a:lnTo>
                <a:lnTo>
                  <a:pt x="2920" y="2263"/>
                </a:lnTo>
                <a:lnTo>
                  <a:pt x="2579" y="2117"/>
                </a:lnTo>
                <a:lnTo>
                  <a:pt x="2896" y="1850"/>
                </a:lnTo>
                <a:lnTo>
                  <a:pt x="3090" y="1704"/>
                </a:lnTo>
                <a:lnTo>
                  <a:pt x="3139" y="1606"/>
                </a:lnTo>
                <a:lnTo>
                  <a:pt x="3188" y="1509"/>
                </a:lnTo>
                <a:lnTo>
                  <a:pt x="3358" y="1606"/>
                </a:lnTo>
                <a:lnTo>
                  <a:pt x="3528" y="1704"/>
                </a:lnTo>
                <a:lnTo>
                  <a:pt x="3869" y="1874"/>
                </a:lnTo>
                <a:lnTo>
                  <a:pt x="4234" y="1996"/>
                </a:lnTo>
                <a:lnTo>
                  <a:pt x="4623" y="2117"/>
                </a:lnTo>
                <a:lnTo>
                  <a:pt x="5718" y="2433"/>
                </a:lnTo>
                <a:lnTo>
                  <a:pt x="6813" y="2750"/>
                </a:lnTo>
                <a:lnTo>
                  <a:pt x="8906" y="3334"/>
                </a:lnTo>
                <a:lnTo>
                  <a:pt x="9952" y="3601"/>
                </a:lnTo>
                <a:lnTo>
                  <a:pt x="11023" y="3820"/>
                </a:lnTo>
                <a:lnTo>
                  <a:pt x="11071" y="3845"/>
                </a:lnTo>
                <a:lnTo>
                  <a:pt x="11120" y="3869"/>
                </a:lnTo>
                <a:lnTo>
                  <a:pt x="11193" y="3845"/>
                </a:lnTo>
                <a:lnTo>
                  <a:pt x="11242" y="3820"/>
                </a:lnTo>
                <a:lnTo>
                  <a:pt x="11509" y="3553"/>
                </a:lnTo>
                <a:lnTo>
                  <a:pt x="11753" y="3236"/>
                </a:lnTo>
                <a:lnTo>
                  <a:pt x="11972" y="2920"/>
                </a:lnTo>
                <a:lnTo>
                  <a:pt x="12215" y="2628"/>
                </a:lnTo>
                <a:lnTo>
                  <a:pt x="12507" y="2336"/>
                </a:lnTo>
                <a:lnTo>
                  <a:pt x="12799" y="2044"/>
                </a:lnTo>
                <a:lnTo>
                  <a:pt x="13115" y="1777"/>
                </a:lnTo>
                <a:lnTo>
                  <a:pt x="13432" y="1533"/>
                </a:lnTo>
                <a:lnTo>
                  <a:pt x="13797" y="1266"/>
                </a:lnTo>
                <a:lnTo>
                  <a:pt x="14186" y="1022"/>
                </a:lnTo>
                <a:lnTo>
                  <a:pt x="14624" y="779"/>
                </a:lnTo>
                <a:lnTo>
                  <a:pt x="14867" y="682"/>
                </a:lnTo>
                <a:lnTo>
                  <a:pt x="15086" y="584"/>
                </a:lnTo>
                <a:lnTo>
                  <a:pt x="15330" y="511"/>
                </a:lnTo>
                <a:lnTo>
                  <a:pt x="15549" y="463"/>
                </a:lnTo>
                <a:lnTo>
                  <a:pt x="15792" y="438"/>
                </a:lnTo>
                <a:close/>
                <a:moveTo>
                  <a:pt x="15987" y="0"/>
                </a:moveTo>
                <a:lnTo>
                  <a:pt x="15743" y="25"/>
                </a:lnTo>
                <a:lnTo>
                  <a:pt x="15500" y="49"/>
                </a:lnTo>
                <a:lnTo>
                  <a:pt x="15281" y="98"/>
                </a:lnTo>
                <a:lnTo>
                  <a:pt x="15038" y="171"/>
                </a:lnTo>
                <a:lnTo>
                  <a:pt x="14575" y="341"/>
                </a:lnTo>
                <a:lnTo>
                  <a:pt x="14137" y="560"/>
                </a:lnTo>
                <a:lnTo>
                  <a:pt x="13724" y="803"/>
                </a:lnTo>
                <a:lnTo>
                  <a:pt x="13286" y="1095"/>
                </a:lnTo>
                <a:lnTo>
                  <a:pt x="12896" y="1387"/>
                </a:lnTo>
                <a:lnTo>
                  <a:pt x="12483" y="1728"/>
                </a:lnTo>
                <a:lnTo>
                  <a:pt x="12118" y="2093"/>
                </a:lnTo>
                <a:lnTo>
                  <a:pt x="11850" y="2360"/>
                </a:lnTo>
                <a:lnTo>
                  <a:pt x="11582" y="2677"/>
                </a:lnTo>
                <a:lnTo>
                  <a:pt x="11315" y="2993"/>
                </a:lnTo>
                <a:lnTo>
                  <a:pt x="11193" y="3163"/>
                </a:lnTo>
                <a:lnTo>
                  <a:pt x="11096" y="3358"/>
                </a:lnTo>
                <a:lnTo>
                  <a:pt x="10122" y="3066"/>
                </a:lnTo>
                <a:lnTo>
                  <a:pt x="9125" y="2798"/>
                </a:lnTo>
                <a:lnTo>
                  <a:pt x="8127" y="2555"/>
                </a:lnTo>
                <a:lnTo>
                  <a:pt x="7130" y="2287"/>
                </a:lnTo>
                <a:lnTo>
                  <a:pt x="5134" y="1704"/>
                </a:lnTo>
                <a:lnTo>
                  <a:pt x="4623" y="1558"/>
                </a:lnTo>
                <a:lnTo>
                  <a:pt x="4137" y="1412"/>
                </a:lnTo>
                <a:lnTo>
                  <a:pt x="3893" y="1363"/>
                </a:lnTo>
                <a:lnTo>
                  <a:pt x="3626" y="1314"/>
                </a:lnTo>
                <a:lnTo>
                  <a:pt x="3382" y="1290"/>
                </a:lnTo>
                <a:lnTo>
                  <a:pt x="3115" y="1314"/>
                </a:lnTo>
                <a:lnTo>
                  <a:pt x="3066" y="1290"/>
                </a:lnTo>
                <a:lnTo>
                  <a:pt x="2993" y="1266"/>
                </a:lnTo>
                <a:lnTo>
                  <a:pt x="2920" y="1266"/>
                </a:lnTo>
                <a:lnTo>
                  <a:pt x="2774" y="1314"/>
                </a:lnTo>
                <a:lnTo>
                  <a:pt x="2677" y="1387"/>
                </a:lnTo>
                <a:lnTo>
                  <a:pt x="2555" y="1485"/>
                </a:lnTo>
                <a:lnTo>
                  <a:pt x="2287" y="1728"/>
                </a:lnTo>
                <a:lnTo>
                  <a:pt x="2044" y="1971"/>
                </a:lnTo>
                <a:lnTo>
                  <a:pt x="1825" y="2239"/>
                </a:lnTo>
                <a:lnTo>
                  <a:pt x="1704" y="2433"/>
                </a:lnTo>
                <a:lnTo>
                  <a:pt x="1606" y="2628"/>
                </a:lnTo>
                <a:lnTo>
                  <a:pt x="1582" y="2652"/>
                </a:lnTo>
                <a:lnTo>
                  <a:pt x="1558" y="2701"/>
                </a:lnTo>
                <a:lnTo>
                  <a:pt x="1558" y="2750"/>
                </a:lnTo>
                <a:lnTo>
                  <a:pt x="1582" y="2823"/>
                </a:lnTo>
                <a:lnTo>
                  <a:pt x="1704" y="2993"/>
                </a:lnTo>
                <a:lnTo>
                  <a:pt x="1850" y="3188"/>
                </a:lnTo>
                <a:lnTo>
                  <a:pt x="1995" y="3358"/>
                </a:lnTo>
                <a:lnTo>
                  <a:pt x="2166" y="3528"/>
                </a:lnTo>
                <a:lnTo>
                  <a:pt x="2531" y="3820"/>
                </a:lnTo>
                <a:lnTo>
                  <a:pt x="2896" y="4112"/>
                </a:lnTo>
                <a:lnTo>
                  <a:pt x="3261" y="4404"/>
                </a:lnTo>
                <a:lnTo>
                  <a:pt x="3650" y="4672"/>
                </a:lnTo>
                <a:lnTo>
                  <a:pt x="4429" y="5207"/>
                </a:lnTo>
                <a:lnTo>
                  <a:pt x="5159" y="5645"/>
                </a:lnTo>
                <a:lnTo>
                  <a:pt x="5913" y="6083"/>
                </a:lnTo>
                <a:lnTo>
                  <a:pt x="6692" y="6448"/>
                </a:lnTo>
                <a:lnTo>
                  <a:pt x="7470" y="6789"/>
                </a:lnTo>
                <a:lnTo>
                  <a:pt x="7470" y="6813"/>
                </a:lnTo>
                <a:lnTo>
                  <a:pt x="7446" y="6862"/>
                </a:lnTo>
                <a:lnTo>
                  <a:pt x="7446" y="6911"/>
                </a:lnTo>
                <a:lnTo>
                  <a:pt x="7251" y="7105"/>
                </a:lnTo>
                <a:lnTo>
                  <a:pt x="7081" y="7324"/>
                </a:lnTo>
                <a:lnTo>
                  <a:pt x="6740" y="7762"/>
                </a:lnTo>
                <a:lnTo>
                  <a:pt x="5913" y="8857"/>
                </a:lnTo>
                <a:lnTo>
                  <a:pt x="4988" y="10074"/>
                </a:lnTo>
                <a:lnTo>
                  <a:pt x="4672" y="10463"/>
                </a:lnTo>
                <a:lnTo>
                  <a:pt x="4526" y="10682"/>
                </a:lnTo>
                <a:lnTo>
                  <a:pt x="4477" y="10779"/>
                </a:lnTo>
                <a:lnTo>
                  <a:pt x="4453" y="10901"/>
                </a:lnTo>
                <a:lnTo>
                  <a:pt x="4088" y="10779"/>
                </a:lnTo>
                <a:lnTo>
                  <a:pt x="3699" y="10682"/>
                </a:lnTo>
                <a:lnTo>
                  <a:pt x="2944" y="10536"/>
                </a:lnTo>
                <a:lnTo>
                  <a:pt x="2506" y="10463"/>
                </a:lnTo>
                <a:lnTo>
                  <a:pt x="2044" y="10439"/>
                </a:lnTo>
                <a:lnTo>
                  <a:pt x="1582" y="10414"/>
                </a:lnTo>
                <a:lnTo>
                  <a:pt x="1144" y="10439"/>
                </a:lnTo>
                <a:lnTo>
                  <a:pt x="1095" y="10414"/>
                </a:lnTo>
                <a:lnTo>
                  <a:pt x="1047" y="10414"/>
                </a:lnTo>
                <a:lnTo>
                  <a:pt x="949" y="10439"/>
                </a:lnTo>
                <a:lnTo>
                  <a:pt x="876" y="10463"/>
                </a:lnTo>
                <a:lnTo>
                  <a:pt x="682" y="10560"/>
                </a:lnTo>
                <a:lnTo>
                  <a:pt x="536" y="10706"/>
                </a:lnTo>
                <a:lnTo>
                  <a:pt x="390" y="10901"/>
                </a:lnTo>
                <a:lnTo>
                  <a:pt x="268" y="11096"/>
                </a:lnTo>
                <a:lnTo>
                  <a:pt x="171" y="11290"/>
                </a:lnTo>
                <a:lnTo>
                  <a:pt x="73" y="11485"/>
                </a:lnTo>
                <a:lnTo>
                  <a:pt x="25" y="11655"/>
                </a:lnTo>
                <a:lnTo>
                  <a:pt x="0" y="11728"/>
                </a:lnTo>
                <a:lnTo>
                  <a:pt x="0" y="11777"/>
                </a:lnTo>
                <a:lnTo>
                  <a:pt x="25" y="11850"/>
                </a:lnTo>
                <a:lnTo>
                  <a:pt x="73" y="11874"/>
                </a:lnTo>
                <a:lnTo>
                  <a:pt x="146" y="11947"/>
                </a:lnTo>
                <a:lnTo>
                  <a:pt x="268" y="11947"/>
                </a:lnTo>
                <a:lnTo>
                  <a:pt x="414" y="12069"/>
                </a:lnTo>
                <a:lnTo>
                  <a:pt x="584" y="12166"/>
                </a:lnTo>
                <a:lnTo>
                  <a:pt x="949" y="12361"/>
                </a:lnTo>
                <a:lnTo>
                  <a:pt x="1509" y="12653"/>
                </a:lnTo>
                <a:lnTo>
                  <a:pt x="2093" y="12921"/>
                </a:lnTo>
                <a:lnTo>
                  <a:pt x="2604" y="13188"/>
                </a:lnTo>
                <a:lnTo>
                  <a:pt x="3115" y="13480"/>
                </a:lnTo>
                <a:lnTo>
                  <a:pt x="3309" y="13578"/>
                </a:lnTo>
                <a:lnTo>
                  <a:pt x="3455" y="13724"/>
                </a:lnTo>
                <a:lnTo>
                  <a:pt x="3650" y="13821"/>
                </a:lnTo>
                <a:lnTo>
                  <a:pt x="3747" y="13845"/>
                </a:lnTo>
                <a:lnTo>
                  <a:pt x="3845" y="13870"/>
                </a:lnTo>
                <a:lnTo>
                  <a:pt x="3845" y="13967"/>
                </a:lnTo>
                <a:lnTo>
                  <a:pt x="3869" y="14089"/>
                </a:lnTo>
                <a:lnTo>
                  <a:pt x="3942" y="14186"/>
                </a:lnTo>
                <a:lnTo>
                  <a:pt x="4015" y="14283"/>
                </a:lnTo>
                <a:lnTo>
                  <a:pt x="4112" y="14381"/>
                </a:lnTo>
                <a:lnTo>
                  <a:pt x="4185" y="14527"/>
                </a:lnTo>
                <a:lnTo>
                  <a:pt x="4307" y="14819"/>
                </a:lnTo>
                <a:lnTo>
                  <a:pt x="4429" y="15135"/>
                </a:lnTo>
                <a:lnTo>
                  <a:pt x="4526" y="15427"/>
                </a:lnTo>
                <a:lnTo>
                  <a:pt x="4818" y="15938"/>
                </a:lnTo>
                <a:lnTo>
                  <a:pt x="5110" y="16449"/>
                </a:lnTo>
                <a:lnTo>
                  <a:pt x="5378" y="16887"/>
                </a:lnTo>
                <a:lnTo>
                  <a:pt x="5548" y="17082"/>
                </a:lnTo>
                <a:lnTo>
                  <a:pt x="5645" y="17179"/>
                </a:lnTo>
                <a:lnTo>
                  <a:pt x="5743" y="17252"/>
                </a:lnTo>
                <a:lnTo>
                  <a:pt x="5743" y="17325"/>
                </a:lnTo>
                <a:lnTo>
                  <a:pt x="5767" y="17349"/>
                </a:lnTo>
                <a:lnTo>
                  <a:pt x="5864" y="17374"/>
                </a:lnTo>
                <a:lnTo>
                  <a:pt x="5937" y="17374"/>
                </a:lnTo>
                <a:lnTo>
                  <a:pt x="6010" y="17349"/>
                </a:lnTo>
                <a:lnTo>
                  <a:pt x="6108" y="17301"/>
                </a:lnTo>
                <a:lnTo>
                  <a:pt x="6254" y="17228"/>
                </a:lnTo>
                <a:lnTo>
                  <a:pt x="6400" y="17106"/>
                </a:lnTo>
                <a:lnTo>
                  <a:pt x="6789" y="16863"/>
                </a:lnTo>
                <a:lnTo>
                  <a:pt x="6984" y="16741"/>
                </a:lnTo>
                <a:lnTo>
                  <a:pt x="7057" y="16644"/>
                </a:lnTo>
                <a:lnTo>
                  <a:pt x="7130" y="16571"/>
                </a:lnTo>
                <a:lnTo>
                  <a:pt x="7203" y="16522"/>
                </a:lnTo>
                <a:lnTo>
                  <a:pt x="7251" y="16449"/>
                </a:lnTo>
                <a:lnTo>
                  <a:pt x="7276" y="16230"/>
                </a:lnTo>
                <a:lnTo>
                  <a:pt x="7276" y="16011"/>
                </a:lnTo>
                <a:lnTo>
                  <a:pt x="7203" y="15597"/>
                </a:lnTo>
                <a:lnTo>
                  <a:pt x="7008" y="14478"/>
                </a:lnTo>
                <a:lnTo>
                  <a:pt x="6886" y="13918"/>
                </a:lnTo>
                <a:lnTo>
                  <a:pt x="6765" y="13359"/>
                </a:lnTo>
                <a:lnTo>
                  <a:pt x="6692" y="13091"/>
                </a:lnTo>
                <a:lnTo>
                  <a:pt x="6667" y="12969"/>
                </a:lnTo>
                <a:lnTo>
                  <a:pt x="6594" y="12848"/>
                </a:lnTo>
                <a:lnTo>
                  <a:pt x="6813" y="12799"/>
                </a:lnTo>
                <a:lnTo>
                  <a:pt x="6984" y="12702"/>
                </a:lnTo>
                <a:lnTo>
                  <a:pt x="7373" y="12483"/>
                </a:lnTo>
                <a:lnTo>
                  <a:pt x="8614" y="11753"/>
                </a:lnTo>
                <a:lnTo>
                  <a:pt x="9149" y="11412"/>
                </a:lnTo>
                <a:lnTo>
                  <a:pt x="9660" y="11047"/>
                </a:lnTo>
                <a:lnTo>
                  <a:pt x="10171" y="10658"/>
                </a:lnTo>
                <a:lnTo>
                  <a:pt x="10414" y="10439"/>
                </a:lnTo>
                <a:lnTo>
                  <a:pt x="10633" y="10220"/>
                </a:lnTo>
                <a:lnTo>
                  <a:pt x="10755" y="10414"/>
                </a:lnTo>
                <a:lnTo>
                  <a:pt x="10877" y="10633"/>
                </a:lnTo>
                <a:lnTo>
                  <a:pt x="11120" y="10998"/>
                </a:lnTo>
                <a:lnTo>
                  <a:pt x="11655" y="11850"/>
                </a:lnTo>
                <a:lnTo>
                  <a:pt x="12191" y="12677"/>
                </a:lnTo>
                <a:lnTo>
                  <a:pt x="12750" y="13505"/>
                </a:lnTo>
                <a:lnTo>
                  <a:pt x="13286" y="14308"/>
                </a:lnTo>
                <a:lnTo>
                  <a:pt x="13870" y="15086"/>
                </a:lnTo>
                <a:lnTo>
                  <a:pt x="14478" y="15865"/>
                </a:lnTo>
                <a:lnTo>
                  <a:pt x="14551" y="15914"/>
                </a:lnTo>
                <a:lnTo>
                  <a:pt x="14624" y="15938"/>
                </a:lnTo>
                <a:lnTo>
                  <a:pt x="14721" y="15914"/>
                </a:lnTo>
                <a:lnTo>
                  <a:pt x="14794" y="15889"/>
                </a:lnTo>
                <a:lnTo>
                  <a:pt x="14867" y="15865"/>
                </a:lnTo>
                <a:lnTo>
                  <a:pt x="15086" y="15743"/>
                </a:lnTo>
                <a:lnTo>
                  <a:pt x="15281" y="15597"/>
                </a:lnTo>
                <a:lnTo>
                  <a:pt x="15646" y="15281"/>
                </a:lnTo>
                <a:lnTo>
                  <a:pt x="15841" y="15135"/>
                </a:lnTo>
                <a:lnTo>
                  <a:pt x="16011" y="14965"/>
                </a:lnTo>
                <a:lnTo>
                  <a:pt x="16157" y="14770"/>
                </a:lnTo>
                <a:lnTo>
                  <a:pt x="16254" y="14575"/>
                </a:lnTo>
                <a:lnTo>
                  <a:pt x="16279" y="14527"/>
                </a:lnTo>
                <a:lnTo>
                  <a:pt x="16327" y="14478"/>
                </a:lnTo>
                <a:lnTo>
                  <a:pt x="16352" y="14429"/>
                </a:lnTo>
                <a:lnTo>
                  <a:pt x="16352" y="14356"/>
                </a:lnTo>
                <a:lnTo>
                  <a:pt x="16352" y="14283"/>
                </a:lnTo>
                <a:lnTo>
                  <a:pt x="16084" y="13261"/>
                </a:lnTo>
                <a:lnTo>
                  <a:pt x="15768" y="12264"/>
                </a:lnTo>
                <a:lnTo>
                  <a:pt x="15111" y="10244"/>
                </a:lnTo>
                <a:lnTo>
                  <a:pt x="14478" y="8225"/>
                </a:lnTo>
                <a:lnTo>
                  <a:pt x="14113" y="7130"/>
                </a:lnTo>
                <a:lnTo>
                  <a:pt x="14016" y="6813"/>
                </a:lnTo>
                <a:lnTo>
                  <a:pt x="13943" y="6643"/>
                </a:lnTo>
                <a:lnTo>
                  <a:pt x="13870" y="6521"/>
                </a:lnTo>
                <a:lnTo>
                  <a:pt x="14186" y="6327"/>
                </a:lnTo>
                <a:lnTo>
                  <a:pt x="14478" y="6132"/>
                </a:lnTo>
                <a:lnTo>
                  <a:pt x="14794" y="5913"/>
                </a:lnTo>
                <a:lnTo>
                  <a:pt x="15062" y="5694"/>
                </a:lnTo>
                <a:lnTo>
                  <a:pt x="15330" y="5475"/>
                </a:lnTo>
                <a:lnTo>
                  <a:pt x="15597" y="5232"/>
                </a:lnTo>
                <a:lnTo>
                  <a:pt x="15865" y="4964"/>
                </a:lnTo>
                <a:lnTo>
                  <a:pt x="16108" y="4696"/>
                </a:lnTo>
                <a:lnTo>
                  <a:pt x="16157" y="4696"/>
                </a:lnTo>
                <a:lnTo>
                  <a:pt x="16181" y="4648"/>
                </a:lnTo>
                <a:lnTo>
                  <a:pt x="16181" y="4599"/>
                </a:lnTo>
                <a:lnTo>
                  <a:pt x="16449" y="4283"/>
                </a:lnTo>
                <a:lnTo>
                  <a:pt x="16692" y="3942"/>
                </a:lnTo>
                <a:lnTo>
                  <a:pt x="16911" y="3601"/>
                </a:lnTo>
                <a:lnTo>
                  <a:pt x="17130" y="3188"/>
                </a:lnTo>
                <a:lnTo>
                  <a:pt x="17325" y="2774"/>
                </a:lnTo>
                <a:lnTo>
                  <a:pt x="17422" y="2531"/>
                </a:lnTo>
                <a:lnTo>
                  <a:pt x="17495" y="2312"/>
                </a:lnTo>
                <a:lnTo>
                  <a:pt x="17544" y="2093"/>
                </a:lnTo>
                <a:lnTo>
                  <a:pt x="17568" y="1850"/>
                </a:lnTo>
                <a:lnTo>
                  <a:pt x="17593" y="1631"/>
                </a:lnTo>
                <a:lnTo>
                  <a:pt x="17568" y="1412"/>
                </a:lnTo>
                <a:lnTo>
                  <a:pt x="17544" y="1193"/>
                </a:lnTo>
                <a:lnTo>
                  <a:pt x="17471" y="998"/>
                </a:lnTo>
                <a:lnTo>
                  <a:pt x="17374" y="779"/>
                </a:lnTo>
                <a:lnTo>
                  <a:pt x="17228" y="609"/>
                </a:lnTo>
                <a:lnTo>
                  <a:pt x="17057" y="414"/>
                </a:lnTo>
                <a:lnTo>
                  <a:pt x="16863" y="268"/>
                </a:lnTo>
                <a:lnTo>
                  <a:pt x="16644" y="146"/>
                </a:lnTo>
                <a:lnTo>
                  <a:pt x="16425" y="73"/>
                </a:lnTo>
                <a:lnTo>
                  <a:pt x="16206" y="25"/>
                </a:lnTo>
                <a:lnTo>
                  <a:pt x="1598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pic>
        <p:nvPicPr>
          <p:cNvPr id="16" name="Picture 2" descr="D:\VIDEO BIDAN CANTIK\WALPAPER PP\TY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794" y="1071552"/>
            <a:ext cx="4214843" cy="25717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1785918" y="1100975"/>
            <a:ext cx="6284307" cy="327767"/>
          </a:xfrm>
          <a:prstGeom prst="rect">
            <a:avLst/>
          </a:prstGeom>
        </p:spPr>
        <p:txBody>
          <a:bodyPr spcFirstLastPara="1" wrap="square" lIns="91425" tIns="91425" rIns="91425" bIns="91425" anchor="t" anchorCtr="0">
            <a:noAutofit/>
          </a:bodyPr>
          <a:lstStyle/>
          <a:p>
            <a:pPr lvl="0"/>
            <a:r>
              <a:rPr lang="id-ID" sz="6000" dirty="0"/>
              <a:t> </a:t>
            </a:r>
            <a:r>
              <a:rPr lang="id-ID" sz="2400" dirty="0"/>
              <a:t>MASALAH  MENYUSUI PADA KEADAAN KHUSUS</a:t>
            </a:r>
            <a:r>
              <a:rPr lang="id-ID" sz="2000" dirty="0"/>
              <a:t>. </a:t>
            </a:r>
            <a:endParaRPr sz="2000"/>
          </a:p>
        </p:txBody>
      </p:sp>
      <p:sp>
        <p:nvSpPr>
          <p:cNvPr id="64" name="Google Shape;64;p14"/>
          <p:cNvSpPr txBox="1">
            <a:spLocks noGrp="1"/>
          </p:cNvSpPr>
          <p:nvPr>
            <p:ph type="body" idx="1"/>
          </p:nvPr>
        </p:nvSpPr>
        <p:spPr>
          <a:xfrm>
            <a:off x="1714480" y="1894625"/>
            <a:ext cx="5857916" cy="2169000"/>
          </a:xfrm>
          <a:prstGeom prst="rect">
            <a:avLst/>
          </a:prstGeom>
        </p:spPr>
        <p:txBody>
          <a:bodyPr spcFirstLastPara="1" wrap="square" lIns="91425" tIns="91425" rIns="91425" bIns="91425" anchor="t" anchorCtr="0">
            <a:noAutofit/>
          </a:bodyPr>
          <a:lstStyle/>
          <a:p>
            <a:pPr marL="0" lvl="0" indent="0">
              <a:lnSpc>
                <a:spcPct val="150000"/>
              </a:lnSpc>
              <a:buNone/>
            </a:pPr>
            <a:r>
              <a:rPr lang="id-ID" sz="1600" dirty="0"/>
              <a:t>  Masalah menyusui dapat Mengakibatkan karena keadaan khusus,  ibu sering mengeluh bayi menangis atau menolak menyusui sehingga ibu mengangkap bahwa ASInya tidak cukup, atau ASInya tidak enak, tidak baik, sehingga sering menyebabkan ibu mengambil keputusan untuk menghentikan menyusui.</a:t>
            </a:r>
            <a:endParaRPr sz="1600"/>
          </a:p>
        </p:txBody>
      </p:sp>
      <p:sp>
        <p:nvSpPr>
          <p:cNvPr id="65" name="Google Shape;65;p14"/>
          <p:cNvSpPr/>
          <p:nvPr/>
        </p:nvSpPr>
        <p:spPr>
          <a:xfrm flipH="1">
            <a:off x="1082114" y="898786"/>
            <a:ext cx="923990" cy="85136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
        <p:nvSpPr>
          <p:cNvPr id="66" name="Google Shape;66;p14"/>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ctrTitle"/>
          </p:nvPr>
        </p:nvSpPr>
        <p:spPr>
          <a:xfrm>
            <a:off x="2714612" y="1811950"/>
            <a:ext cx="5357850" cy="1159800"/>
          </a:xfrm>
          <a:prstGeom prst="rect">
            <a:avLst/>
          </a:prstGeom>
        </p:spPr>
        <p:txBody>
          <a:bodyPr spcFirstLastPara="1" wrap="square" lIns="91425" tIns="91425" rIns="91425" bIns="91425" anchor="b" anchorCtr="0">
            <a:noAutofit/>
          </a:bodyPr>
          <a:lstStyle/>
          <a:p>
            <a:pPr lvl="0"/>
            <a:r>
              <a:rPr lang="id-ID" dirty="0"/>
              <a:t>Masalah menyusui pada keadaan khusus.</a:t>
            </a:r>
            <a:endParaRPr/>
          </a:p>
        </p:txBody>
      </p:sp>
      <p:sp>
        <p:nvSpPr>
          <p:cNvPr id="73" name="Google Shape;73;p15"/>
          <p:cNvSpPr/>
          <p:nvPr/>
        </p:nvSpPr>
        <p:spPr>
          <a:xfrm>
            <a:off x="1911901" y="1466349"/>
            <a:ext cx="717689" cy="628875"/>
          </a:xfrm>
          <a:custGeom>
            <a:avLst/>
            <a:gdLst/>
            <a:ahLst/>
            <a:cxnLst/>
            <a:rect l="l" t="t" r="r" b="b"/>
            <a:pathLst>
              <a:path w="17495" h="15330" extrusionOk="0">
                <a:moveTo>
                  <a:pt x="4648" y="1412"/>
                </a:moveTo>
                <a:lnTo>
                  <a:pt x="4526" y="1485"/>
                </a:lnTo>
                <a:lnTo>
                  <a:pt x="4429" y="1558"/>
                </a:lnTo>
                <a:lnTo>
                  <a:pt x="4258" y="1728"/>
                </a:lnTo>
                <a:lnTo>
                  <a:pt x="4185" y="1825"/>
                </a:lnTo>
                <a:lnTo>
                  <a:pt x="4112" y="1947"/>
                </a:lnTo>
                <a:lnTo>
                  <a:pt x="3869" y="1947"/>
                </a:lnTo>
                <a:lnTo>
                  <a:pt x="3893" y="1898"/>
                </a:lnTo>
                <a:lnTo>
                  <a:pt x="4015" y="1679"/>
                </a:lnTo>
                <a:lnTo>
                  <a:pt x="4088" y="1436"/>
                </a:lnTo>
                <a:lnTo>
                  <a:pt x="4088" y="1412"/>
                </a:lnTo>
                <a:close/>
                <a:moveTo>
                  <a:pt x="4939" y="1412"/>
                </a:moveTo>
                <a:lnTo>
                  <a:pt x="4867" y="1509"/>
                </a:lnTo>
                <a:lnTo>
                  <a:pt x="4818" y="1631"/>
                </a:lnTo>
                <a:lnTo>
                  <a:pt x="4794" y="1752"/>
                </a:lnTo>
                <a:lnTo>
                  <a:pt x="4769" y="1898"/>
                </a:lnTo>
                <a:lnTo>
                  <a:pt x="4769" y="1947"/>
                </a:lnTo>
                <a:lnTo>
                  <a:pt x="4380" y="1947"/>
                </a:lnTo>
                <a:lnTo>
                  <a:pt x="4404" y="1898"/>
                </a:lnTo>
                <a:lnTo>
                  <a:pt x="4526" y="1679"/>
                </a:lnTo>
                <a:lnTo>
                  <a:pt x="4672" y="1436"/>
                </a:lnTo>
                <a:lnTo>
                  <a:pt x="4672" y="1412"/>
                </a:lnTo>
                <a:close/>
                <a:moveTo>
                  <a:pt x="5815" y="1387"/>
                </a:moveTo>
                <a:lnTo>
                  <a:pt x="5645" y="1558"/>
                </a:lnTo>
                <a:lnTo>
                  <a:pt x="5475" y="1704"/>
                </a:lnTo>
                <a:lnTo>
                  <a:pt x="5402" y="1825"/>
                </a:lnTo>
                <a:lnTo>
                  <a:pt x="5304" y="1947"/>
                </a:lnTo>
                <a:lnTo>
                  <a:pt x="5037" y="1947"/>
                </a:lnTo>
                <a:lnTo>
                  <a:pt x="5037" y="1898"/>
                </a:lnTo>
                <a:lnTo>
                  <a:pt x="5061" y="1777"/>
                </a:lnTo>
                <a:lnTo>
                  <a:pt x="5085" y="1631"/>
                </a:lnTo>
                <a:lnTo>
                  <a:pt x="5183" y="1387"/>
                </a:lnTo>
                <a:close/>
                <a:moveTo>
                  <a:pt x="3407" y="1412"/>
                </a:moveTo>
                <a:lnTo>
                  <a:pt x="3285" y="1533"/>
                </a:lnTo>
                <a:lnTo>
                  <a:pt x="3188" y="1679"/>
                </a:lnTo>
                <a:lnTo>
                  <a:pt x="3090" y="1825"/>
                </a:lnTo>
                <a:lnTo>
                  <a:pt x="3042" y="1971"/>
                </a:lnTo>
                <a:lnTo>
                  <a:pt x="2774" y="1971"/>
                </a:lnTo>
                <a:lnTo>
                  <a:pt x="2847" y="1801"/>
                </a:lnTo>
                <a:lnTo>
                  <a:pt x="3042" y="1412"/>
                </a:lnTo>
                <a:close/>
                <a:moveTo>
                  <a:pt x="4039" y="1412"/>
                </a:moveTo>
                <a:lnTo>
                  <a:pt x="3966" y="1509"/>
                </a:lnTo>
                <a:lnTo>
                  <a:pt x="3893" y="1606"/>
                </a:lnTo>
                <a:lnTo>
                  <a:pt x="3747" y="1801"/>
                </a:lnTo>
                <a:lnTo>
                  <a:pt x="3626" y="1947"/>
                </a:lnTo>
                <a:lnTo>
                  <a:pt x="3334" y="1971"/>
                </a:lnTo>
                <a:lnTo>
                  <a:pt x="3455" y="1679"/>
                </a:lnTo>
                <a:lnTo>
                  <a:pt x="3601" y="1412"/>
                </a:lnTo>
                <a:close/>
                <a:moveTo>
                  <a:pt x="2239" y="1412"/>
                </a:moveTo>
                <a:lnTo>
                  <a:pt x="2068" y="1533"/>
                </a:lnTo>
                <a:lnTo>
                  <a:pt x="1947" y="1679"/>
                </a:lnTo>
                <a:lnTo>
                  <a:pt x="1801" y="1825"/>
                </a:lnTo>
                <a:lnTo>
                  <a:pt x="1679" y="1971"/>
                </a:lnTo>
                <a:lnTo>
                  <a:pt x="1509" y="1996"/>
                </a:lnTo>
                <a:lnTo>
                  <a:pt x="1655" y="1704"/>
                </a:lnTo>
                <a:lnTo>
                  <a:pt x="1849" y="1436"/>
                </a:lnTo>
                <a:lnTo>
                  <a:pt x="2166" y="1412"/>
                </a:lnTo>
                <a:close/>
                <a:moveTo>
                  <a:pt x="2896" y="1412"/>
                </a:moveTo>
                <a:lnTo>
                  <a:pt x="2774" y="1558"/>
                </a:lnTo>
                <a:lnTo>
                  <a:pt x="2677" y="1704"/>
                </a:lnTo>
                <a:lnTo>
                  <a:pt x="2579" y="1850"/>
                </a:lnTo>
                <a:lnTo>
                  <a:pt x="2506" y="1996"/>
                </a:lnTo>
                <a:lnTo>
                  <a:pt x="2214" y="1971"/>
                </a:lnTo>
                <a:lnTo>
                  <a:pt x="1995" y="1971"/>
                </a:lnTo>
                <a:lnTo>
                  <a:pt x="2239" y="1679"/>
                </a:lnTo>
                <a:lnTo>
                  <a:pt x="2482" y="1412"/>
                </a:lnTo>
                <a:close/>
                <a:moveTo>
                  <a:pt x="7056" y="1387"/>
                </a:moveTo>
                <a:lnTo>
                  <a:pt x="6935" y="1558"/>
                </a:lnTo>
                <a:lnTo>
                  <a:pt x="6667" y="1898"/>
                </a:lnTo>
                <a:lnTo>
                  <a:pt x="6594" y="1996"/>
                </a:lnTo>
                <a:lnTo>
                  <a:pt x="6278" y="1971"/>
                </a:lnTo>
                <a:lnTo>
                  <a:pt x="6302" y="1898"/>
                </a:lnTo>
                <a:lnTo>
                  <a:pt x="6594" y="1436"/>
                </a:lnTo>
                <a:lnTo>
                  <a:pt x="6570" y="1412"/>
                </a:lnTo>
                <a:lnTo>
                  <a:pt x="6545" y="1412"/>
                </a:lnTo>
                <a:lnTo>
                  <a:pt x="6351" y="1582"/>
                </a:lnTo>
                <a:lnTo>
                  <a:pt x="6156" y="1777"/>
                </a:lnTo>
                <a:lnTo>
                  <a:pt x="6083" y="1874"/>
                </a:lnTo>
                <a:lnTo>
                  <a:pt x="6010" y="1971"/>
                </a:lnTo>
                <a:lnTo>
                  <a:pt x="5596" y="1971"/>
                </a:lnTo>
                <a:lnTo>
                  <a:pt x="5694" y="1801"/>
                </a:lnTo>
                <a:lnTo>
                  <a:pt x="5840" y="1606"/>
                </a:lnTo>
                <a:lnTo>
                  <a:pt x="5986" y="1387"/>
                </a:lnTo>
                <a:close/>
                <a:moveTo>
                  <a:pt x="7665" y="1387"/>
                </a:moveTo>
                <a:lnTo>
                  <a:pt x="7519" y="1509"/>
                </a:lnTo>
                <a:lnTo>
                  <a:pt x="7373" y="1655"/>
                </a:lnTo>
                <a:lnTo>
                  <a:pt x="7251" y="1825"/>
                </a:lnTo>
                <a:lnTo>
                  <a:pt x="7154" y="1996"/>
                </a:lnTo>
                <a:lnTo>
                  <a:pt x="6910" y="1996"/>
                </a:lnTo>
                <a:lnTo>
                  <a:pt x="7056" y="1777"/>
                </a:lnTo>
                <a:lnTo>
                  <a:pt x="7348" y="1387"/>
                </a:lnTo>
                <a:close/>
                <a:moveTo>
                  <a:pt x="15135" y="1412"/>
                </a:moveTo>
                <a:lnTo>
                  <a:pt x="15281" y="1436"/>
                </a:lnTo>
                <a:lnTo>
                  <a:pt x="15524" y="1436"/>
                </a:lnTo>
                <a:lnTo>
                  <a:pt x="15475" y="1509"/>
                </a:lnTo>
                <a:lnTo>
                  <a:pt x="15232" y="1728"/>
                </a:lnTo>
                <a:lnTo>
                  <a:pt x="15135" y="1874"/>
                </a:lnTo>
                <a:lnTo>
                  <a:pt x="15037" y="1996"/>
                </a:lnTo>
                <a:lnTo>
                  <a:pt x="14697" y="1996"/>
                </a:lnTo>
                <a:lnTo>
                  <a:pt x="14794" y="1898"/>
                </a:lnTo>
                <a:lnTo>
                  <a:pt x="14989" y="1655"/>
                </a:lnTo>
                <a:lnTo>
                  <a:pt x="15135" y="1412"/>
                </a:lnTo>
                <a:close/>
                <a:moveTo>
                  <a:pt x="15865" y="1436"/>
                </a:moveTo>
                <a:lnTo>
                  <a:pt x="16254" y="1460"/>
                </a:lnTo>
                <a:lnTo>
                  <a:pt x="16278" y="1460"/>
                </a:lnTo>
                <a:lnTo>
                  <a:pt x="16157" y="1606"/>
                </a:lnTo>
                <a:lnTo>
                  <a:pt x="16035" y="1801"/>
                </a:lnTo>
                <a:lnTo>
                  <a:pt x="15913" y="1996"/>
                </a:lnTo>
                <a:lnTo>
                  <a:pt x="15427" y="1996"/>
                </a:lnTo>
                <a:lnTo>
                  <a:pt x="15646" y="1728"/>
                </a:lnTo>
                <a:lnTo>
                  <a:pt x="15865" y="1436"/>
                </a:lnTo>
                <a:close/>
                <a:moveTo>
                  <a:pt x="8176" y="1387"/>
                </a:moveTo>
                <a:lnTo>
                  <a:pt x="8030" y="1533"/>
                </a:lnTo>
                <a:lnTo>
                  <a:pt x="7884" y="1679"/>
                </a:lnTo>
                <a:lnTo>
                  <a:pt x="7665" y="2020"/>
                </a:lnTo>
                <a:lnTo>
                  <a:pt x="7494" y="2020"/>
                </a:lnTo>
                <a:lnTo>
                  <a:pt x="7640" y="1704"/>
                </a:lnTo>
                <a:lnTo>
                  <a:pt x="7786" y="1387"/>
                </a:lnTo>
                <a:close/>
                <a:moveTo>
                  <a:pt x="8687" y="1387"/>
                </a:moveTo>
                <a:lnTo>
                  <a:pt x="8638" y="1436"/>
                </a:lnTo>
                <a:lnTo>
                  <a:pt x="8419" y="1679"/>
                </a:lnTo>
                <a:lnTo>
                  <a:pt x="8322" y="1825"/>
                </a:lnTo>
                <a:lnTo>
                  <a:pt x="8224" y="1971"/>
                </a:lnTo>
                <a:lnTo>
                  <a:pt x="8224" y="2020"/>
                </a:lnTo>
                <a:lnTo>
                  <a:pt x="8005" y="2020"/>
                </a:lnTo>
                <a:lnTo>
                  <a:pt x="8200" y="1704"/>
                </a:lnTo>
                <a:lnTo>
                  <a:pt x="8273" y="1558"/>
                </a:lnTo>
                <a:lnTo>
                  <a:pt x="8346" y="1387"/>
                </a:lnTo>
                <a:close/>
                <a:moveTo>
                  <a:pt x="9441" y="1387"/>
                </a:moveTo>
                <a:lnTo>
                  <a:pt x="9271" y="1558"/>
                </a:lnTo>
                <a:lnTo>
                  <a:pt x="9125" y="1752"/>
                </a:lnTo>
                <a:lnTo>
                  <a:pt x="9027" y="1874"/>
                </a:lnTo>
                <a:lnTo>
                  <a:pt x="8930" y="2020"/>
                </a:lnTo>
                <a:lnTo>
                  <a:pt x="8468" y="2020"/>
                </a:lnTo>
                <a:lnTo>
                  <a:pt x="8565" y="1923"/>
                </a:lnTo>
                <a:lnTo>
                  <a:pt x="8833" y="1631"/>
                </a:lnTo>
                <a:lnTo>
                  <a:pt x="8954" y="1509"/>
                </a:lnTo>
                <a:lnTo>
                  <a:pt x="9076" y="1387"/>
                </a:lnTo>
                <a:close/>
                <a:moveTo>
                  <a:pt x="10220" y="1363"/>
                </a:moveTo>
                <a:lnTo>
                  <a:pt x="10074" y="1436"/>
                </a:lnTo>
                <a:lnTo>
                  <a:pt x="9952" y="1558"/>
                </a:lnTo>
                <a:lnTo>
                  <a:pt x="9757" y="1801"/>
                </a:lnTo>
                <a:lnTo>
                  <a:pt x="9587" y="2020"/>
                </a:lnTo>
                <a:lnTo>
                  <a:pt x="9271" y="2020"/>
                </a:lnTo>
                <a:lnTo>
                  <a:pt x="9368" y="1874"/>
                </a:lnTo>
                <a:lnTo>
                  <a:pt x="9514" y="1631"/>
                </a:lnTo>
                <a:lnTo>
                  <a:pt x="9587" y="1509"/>
                </a:lnTo>
                <a:lnTo>
                  <a:pt x="9636" y="1387"/>
                </a:lnTo>
                <a:lnTo>
                  <a:pt x="10220" y="1363"/>
                </a:lnTo>
                <a:close/>
                <a:moveTo>
                  <a:pt x="11436" y="1339"/>
                </a:moveTo>
                <a:lnTo>
                  <a:pt x="11290" y="1558"/>
                </a:lnTo>
                <a:lnTo>
                  <a:pt x="11120" y="1777"/>
                </a:lnTo>
                <a:lnTo>
                  <a:pt x="11047" y="1898"/>
                </a:lnTo>
                <a:lnTo>
                  <a:pt x="10998" y="2020"/>
                </a:lnTo>
                <a:lnTo>
                  <a:pt x="10609" y="2020"/>
                </a:lnTo>
                <a:lnTo>
                  <a:pt x="10755" y="1874"/>
                </a:lnTo>
                <a:lnTo>
                  <a:pt x="10877" y="1728"/>
                </a:lnTo>
                <a:lnTo>
                  <a:pt x="10950" y="1582"/>
                </a:lnTo>
                <a:lnTo>
                  <a:pt x="11023" y="1412"/>
                </a:lnTo>
                <a:lnTo>
                  <a:pt x="10998" y="1363"/>
                </a:lnTo>
                <a:lnTo>
                  <a:pt x="10950" y="1363"/>
                </a:lnTo>
                <a:lnTo>
                  <a:pt x="10585" y="1679"/>
                </a:lnTo>
                <a:lnTo>
                  <a:pt x="10244" y="2020"/>
                </a:lnTo>
                <a:lnTo>
                  <a:pt x="9830" y="2020"/>
                </a:lnTo>
                <a:lnTo>
                  <a:pt x="9952" y="1850"/>
                </a:lnTo>
                <a:lnTo>
                  <a:pt x="10074" y="1704"/>
                </a:lnTo>
                <a:lnTo>
                  <a:pt x="10195" y="1533"/>
                </a:lnTo>
                <a:lnTo>
                  <a:pt x="10317" y="1363"/>
                </a:lnTo>
                <a:lnTo>
                  <a:pt x="11436" y="1339"/>
                </a:lnTo>
                <a:close/>
                <a:moveTo>
                  <a:pt x="11996" y="1339"/>
                </a:moveTo>
                <a:lnTo>
                  <a:pt x="11874" y="1485"/>
                </a:lnTo>
                <a:lnTo>
                  <a:pt x="11777" y="1655"/>
                </a:lnTo>
                <a:lnTo>
                  <a:pt x="11704" y="1850"/>
                </a:lnTo>
                <a:lnTo>
                  <a:pt x="11680" y="2020"/>
                </a:lnTo>
                <a:lnTo>
                  <a:pt x="11290" y="2020"/>
                </a:lnTo>
                <a:lnTo>
                  <a:pt x="11388" y="1850"/>
                </a:lnTo>
                <a:lnTo>
                  <a:pt x="11485" y="1679"/>
                </a:lnTo>
                <a:lnTo>
                  <a:pt x="11558" y="1509"/>
                </a:lnTo>
                <a:lnTo>
                  <a:pt x="11631" y="1339"/>
                </a:lnTo>
                <a:close/>
                <a:moveTo>
                  <a:pt x="12993" y="1314"/>
                </a:moveTo>
                <a:lnTo>
                  <a:pt x="12823" y="1485"/>
                </a:lnTo>
                <a:lnTo>
                  <a:pt x="12653" y="1655"/>
                </a:lnTo>
                <a:lnTo>
                  <a:pt x="12507" y="1801"/>
                </a:lnTo>
                <a:lnTo>
                  <a:pt x="12434" y="1898"/>
                </a:lnTo>
                <a:lnTo>
                  <a:pt x="12385" y="2020"/>
                </a:lnTo>
                <a:lnTo>
                  <a:pt x="11972" y="2020"/>
                </a:lnTo>
                <a:lnTo>
                  <a:pt x="12045" y="1801"/>
                </a:lnTo>
                <a:lnTo>
                  <a:pt x="12166" y="1582"/>
                </a:lnTo>
                <a:lnTo>
                  <a:pt x="12312" y="1314"/>
                </a:lnTo>
                <a:close/>
                <a:moveTo>
                  <a:pt x="13115" y="1314"/>
                </a:moveTo>
                <a:lnTo>
                  <a:pt x="13602" y="1339"/>
                </a:lnTo>
                <a:lnTo>
                  <a:pt x="13407" y="1582"/>
                </a:lnTo>
                <a:lnTo>
                  <a:pt x="13261" y="1777"/>
                </a:lnTo>
                <a:lnTo>
                  <a:pt x="13188" y="1898"/>
                </a:lnTo>
                <a:lnTo>
                  <a:pt x="13139" y="2020"/>
                </a:lnTo>
                <a:lnTo>
                  <a:pt x="12677" y="2020"/>
                </a:lnTo>
                <a:lnTo>
                  <a:pt x="12775" y="1825"/>
                </a:lnTo>
                <a:lnTo>
                  <a:pt x="13115" y="1314"/>
                </a:lnTo>
                <a:close/>
                <a:moveTo>
                  <a:pt x="13796" y="1339"/>
                </a:moveTo>
                <a:lnTo>
                  <a:pt x="14137" y="1363"/>
                </a:lnTo>
                <a:lnTo>
                  <a:pt x="13894" y="1631"/>
                </a:lnTo>
                <a:lnTo>
                  <a:pt x="13748" y="1801"/>
                </a:lnTo>
                <a:lnTo>
                  <a:pt x="13699" y="1898"/>
                </a:lnTo>
                <a:lnTo>
                  <a:pt x="13675" y="2020"/>
                </a:lnTo>
                <a:lnTo>
                  <a:pt x="13431" y="2020"/>
                </a:lnTo>
                <a:lnTo>
                  <a:pt x="13553" y="1752"/>
                </a:lnTo>
                <a:lnTo>
                  <a:pt x="13796" y="1339"/>
                </a:lnTo>
                <a:close/>
                <a:moveTo>
                  <a:pt x="14259" y="1387"/>
                </a:moveTo>
                <a:lnTo>
                  <a:pt x="15013" y="1412"/>
                </a:lnTo>
                <a:lnTo>
                  <a:pt x="14794" y="1606"/>
                </a:lnTo>
                <a:lnTo>
                  <a:pt x="14599" y="1801"/>
                </a:lnTo>
                <a:lnTo>
                  <a:pt x="14502" y="1898"/>
                </a:lnTo>
                <a:lnTo>
                  <a:pt x="14405" y="2020"/>
                </a:lnTo>
                <a:lnTo>
                  <a:pt x="13918" y="2020"/>
                </a:lnTo>
                <a:lnTo>
                  <a:pt x="14015" y="1850"/>
                </a:lnTo>
                <a:lnTo>
                  <a:pt x="14088" y="1704"/>
                </a:lnTo>
                <a:lnTo>
                  <a:pt x="14259" y="1387"/>
                </a:lnTo>
                <a:close/>
                <a:moveTo>
                  <a:pt x="16643" y="1412"/>
                </a:moveTo>
                <a:lnTo>
                  <a:pt x="16789" y="1436"/>
                </a:lnTo>
                <a:lnTo>
                  <a:pt x="16838" y="1460"/>
                </a:lnTo>
                <a:lnTo>
                  <a:pt x="16911" y="1485"/>
                </a:lnTo>
                <a:lnTo>
                  <a:pt x="16643" y="1679"/>
                </a:lnTo>
                <a:lnTo>
                  <a:pt x="16424" y="1898"/>
                </a:lnTo>
                <a:lnTo>
                  <a:pt x="16278" y="2044"/>
                </a:lnTo>
                <a:lnTo>
                  <a:pt x="16230" y="2020"/>
                </a:lnTo>
                <a:lnTo>
                  <a:pt x="16157" y="1996"/>
                </a:lnTo>
                <a:lnTo>
                  <a:pt x="16303" y="1728"/>
                </a:lnTo>
                <a:lnTo>
                  <a:pt x="16497" y="1436"/>
                </a:lnTo>
                <a:lnTo>
                  <a:pt x="16643" y="1412"/>
                </a:lnTo>
                <a:close/>
                <a:moveTo>
                  <a:pt x="389" y="1387"/>
                </a:moveTo>
                <a:lnTo>
                  <a:pt x="657" y="1436"/>
                </a:lnTo>
                <a:lnTo>
                  <a:pt x="973" y="1460"/>
                </a:lnTo>
                <a:lnTo>
                  <a:pt x="803" y="1606"/>
                </a:lnTo>
                <a:lnTo>
                  <a:pt x="657" y="1752"/>
                </a:lnTo>
                <a:lnTo>
                  <a:pt x="535" y="1923"/>
                </a:lnTo>
                <a:lnTo>
                  <a:pt x="487" y="1996"/>
                </a:lnTo>
                <a:lnTo>
                  <a:pt x="438" y="2069"/>
                </a:lnTo>
                <a:lnTo>
                  <a:pt x="438" y="1679"/>
                </a:lnTo>
                <a:lnTo>
                  <a:pt x="389" y="1387"/>
                </a:lnTo>
                <a:close/>
                <a:moveTo>
                  <a:pt x="1655" y="1436"/>
                </a:moveTo>
                <a:lnTo>
                  <a:pt x="1509" y="1558"/>
                </a:lnTo>
                <a:lnTo>
                  <a:pt x="1363" y="1728"/>
                </a:lnTo>
                <a:lnTo>
                  <a:pt x="1241" y="1898"/>
                </a:lnTo>
                <a:lnTo>
                  <a:pt x="1168" y="2093"/>
                </a:lnTo>
                <a:lnTo>
                  <a:pt x="1144" y="2093"/>
                </a:lnTo>
                <a:lnTo>
                  <a:pt x="1095" y="2142"/>
                </a:lnTo>
                <a:lnTo>
                  <a:pt x="1071" y="2190"/>
                </a:lnTo>
                <a:lnTo>
                  <a:pt x="1071" y="2239"/>
                </a:lnTo>
                <a:lnTo>
                  <a:pt x="1071" y="2288"/>
                </a:lnTo>
                <a:lnTo>
                  <a:pt x="1071" y="2409"/>
                </a:lnTo>
                <a:lnTo>
                  <a:pt x="1046" y="2409"/>
                </a:lnTo>
                <a:lnTo>
                  <a:pt x="925" y="2458"/>
                </a:lnTo>
                <a:lnTo>
                  <a:pt x="827" y="2531"/>
                </a:lnTo>
                <a:lnTo>
                  <a:pt x="633" y="2726"/>
                </a:lnTo>
                <a:lnTo>
                  <a:pt x="462" y="2872"/>
                </a:lnTo>
                <a:lnTo>
                  <a:pt x="462" y="2677"/>
                </a:lnTo>
                <a:lnTo>
                  <a:pt x="438" y="2263"/>
                </a:lnTo>
                <a:lnTo>
                  <a:pt x="462" y="2263"/>
                </a:lnTo>
                <a:lnTo>
                  <a:pt x="608" y="2215"/>
                </a:lnTo>
                <a:lnTo>
                  <a:pt x="657" y="2166"/>
                </a:lnTo>
                <a:lnTo>
                  <a:pt x="730" y="2117"/>
                </a:lnTo>
                <a:lnTo>
                  <a:pt x="973" y="1850"/>
                </a:lnTo>
                <a:lnTo>
                  <a:pt x="1168" y="1655"/>
                </a:lnTo>
                <a:lnTo>
                  <a:pt x="1387" y="1460"/>
                </a:lnTo>
                <a:lnTo>
                  <a:pt x="1655" y="1436"/>
                </a:lnTo>
                <a:close/>
                <a:moveTo>
                  <a:pt x="16935" y="1631"/>
                </a:moveTo>
                <a:lnTo>
                  <a:pt x="16960" y="1947"/>
                </a:lnTo>
                <a:lnTo>
                  <a:pt x="16960" y="2239"/>
                </a:lnTo>
                <a:lnTo>
                  <a:pt x="16935" y="2847"/>
                </a:lnTo>
                <a:lnTo>
                  <a:pt x="16814" y="2920"/>
                </a:lnTo>
                <a:lnTo>
                  <a:pt x="16692" y="2993"/>
                </a:lnTo>
                <a:lnTo>
                  <a:pt x="16473" y="3188"/>
                </a:lnTo>
                <a:lnTo>
                  <a:pt x="16376" y="3310"/>
                </a:lnTo>
                <a:lnTo>
                  <a:pt x="16424" y="2872"/>
                </a:lnTo>
                <a:lnTo>
                  <a:pt x="16619" y="2726"/>
                </a:lnTo>
                <a:lnTo>
                  <a:pt x="16765" y="2628"/>
                </a:lnTo>
                <a:lnTo>
                  <a:pt x="16838" y="2580"/>
                </a:lnTo>
                <a:lnTo>
                  <a:pt x="16911" y="2507"/>
                </a:lnTo>
                <a:lnTo>
                  <a:pt x="16911" y="2482"/>
                </a:lnTo>
                <a:lnTo>
                  <a:pt x="16911" y="2434"/>
                </a:lnTo>
                <a:lnTo>
                  <a:pt x="16887" y="2409"/>
                </a:lnTo>
                <a:lnTo>
                  <a:pt x="16838" y="2385"/>
                </a:lnTo>
                <a:lnTo>
                  <a:pt x="16765" y="2409"/>
                </a:lnTo>
                <a:lnTo>
                  <a:pt x="16692" y="2458"/>
                </a:lnTo>
                <a:lnTo>
                  <a:pt x="16570" y="2580"/>
                </a:lnTo>
                <a:lnTo>
                  <a:pt x="16400" y="2701"/>
                </a:lnTo>
                <a:lnTo>
                  <a:pt x="16376" y="2555"/>
                </a:lnTo>
                <a:lnTo>
                  <a:pt x="16327" y="2434"/>
                </a:lnTo>
                <a:lnTo>
                  <a:pt x="16424" y="2361"/>
                </a:lnTo>
                <a:lnTo>
                  <a:pt x="16497" y="2239"/>
                </a:lnTo>
                <a:lnTo>
                  <a:pt x="16643" y="2020"/>
                </a:lnTo>
                <a:lnTo>
                  <a:pt x="16935" y="1631"/>
                </a:lnTo>
                <a:close/>
                <a:moveTo>
                  <a:pt x="1022" y="2896"/>
                </a:moveTo>
                <a:lnTo>
                  <a:pt x="998" y="3237"/>
                </a:lnTo>
                <a:lnTo>
                  <a:pt x="900" y="3310"/>
                </a:lnTo>
                <a:lnTo>
                  <a:pt x="803" y="3407"/>
                </a:lnTo>
                <a:lnTo>
                  <a:pt x="657" y="3675"/>
                </a:lnTo>
                <a:lnTo>
                  <a:pt x="511" y="3966"/>
                </a:lnTo>
                <a:lnTo>
                  <a:pt x="487" y="3310"/>
                </a:lnTo>
                <a:lnTo>
                  <a:pt x="608" y="3261"/>
                </a:lnTo>
                <a:lnTo>
                  <a:pt x="706" y="3188"/>
                </a:lnTo>
                <a:lnTo>
                  <a:pt x="900" y="3018"/>
                </a:lnTo>
                <a:lnTo>
                  <a:pt x="1022" y="2896"/>
                </a:lnTo>
                <a:close/>
                <a:moveTo>
                  <a:pt x="16935" y="3139"/>
                </a:moveTo>
                <a:lnTo>
                  <a:pt x="16935" y="3504"/>
                </a:lnTo>
                <a:lnTo>
                  <a:pt x="16789" y="3577"/>
                </a:lnTo>
                <a:lnTo>
                  <a:pt x="16668" y="3675"/>
                </a:lnTo>
                <a:lnTo>
                  <a:pt x="16449" y="3893"/>
                </a:lnTo>
                <a:lnTo>
                  <a:pt x="16376" y="3991"/>
                </a:lnTo>
                <a:lnTo>
                  <a:pt x="16376" y="3723"/>
                </a:lnTo>
                <a:lnTo>
                  <a:pt x="16400" y="3675"/>
                </a:lnTo>
                <a:lnTo>
                  <a:pt x="16619" y="3407"/>
                </a:lnTo>
                <a:lnTo>
                  <a:pt x="16741" y="3310"/>
                </a:lnTo>
                <a:lnTo>
                  <a:pt x="16838" y="3212"/>
                </a:lnTo>
                <a:lnTo>
                  <a:pt x="16935" y="3139"/>
                </a:lnTo>
                <a:close/>
                <a:moveTo>
                  <a:pt x="16935" y="3723"/>
                </a:moveTo>
                <a:lnTo>
                  <a:pt x="16935" y="4258"/>
                </a:lnTo>
                <a:lnTo>
                  <a:pt x="16546" y="4599"/>
                </a:lnTo>
                <a:lnTo>
                  <a:pt x="16424" y="4721"/>
                </a:lnTo>
                <a:lnTo>
                  <a:pt x="16400" y="4429"/>
                </a:lnTo>
                <a:lnTo>
                  <a:pt x="16522" y="4210"/>
                </a:lnTo>
                <a:lnTo>
                  <a:pt x="16643" y="4015"/>
                </a:lnTo>
                <a:lnTo>
                  <a:pt x="16935" y="3723"/>
                </a:lnTo>
                <a:close/>
                <a:moveTo>
                  <a:pt x="998" y="3553"/>
                </a:moveTo>
                <a:lnTo>
                  <a:pt x="973" y="4210"/>
                </a:lnTo>
                <a:lnTo>
                  <a:pt x="949" y="4234"/>
                </a:lnTo>
                <a:lnTo>
                  <a:pt x="803" y="4429"/>
                </a:lnTo>
                <a:lnTo>
                  <a:pt x="657" y="4623"/>
                </a:lnTo>
                <a:lnTo>
                  <a:pt x="535" y="4769"/>
                </a:lnTo>
                <a:lnTo>
                  <a:pt x="535" y="4234"/>
                </a:lnTo>
                <a:lnTo>
                  <a:pt x="681" y="4039"/>
                </a:lnTo>
                <a:lnTo>
                  <a:pt x="803" y="3845"/>
                </a:lnTo>
                <a:lnTo>
                  <a:pt x="998" y="3553"/>
                </a:lnTo>
                <a:close/>
                <a:moveTo>
                  <a:pt x="16935" y="4599"/>
                </a:moveTo>
                <a:lnTo>
                  <a:pt x="16911" y="5256"/>
                </a:lnTo>
                <a:lnTo>
                  <a:pt x="16668" y="5426"/>
                </a:lnTo>
                <a:lnTo>
                  <a:pt x="16570" y="5524"/>
                </a:lnTo>
                <a:lnTo>
                  <a:pt x="16449" y="5621"/>
                </a:lnTo>
                <a:lnTo>
                  <a:pt x="16424" y="5670"/>
                </a:lnTo>
                <a:lnTo>
                  <a:pt x="16424" y="5207"/>
                </a:lnTo>
                <a:lnTo>
                  <a:pt x="16570" y="5037"/>
                </a:lnTo>
                <a:lnTo>
                  <a:pt x="16692" y="4891"/>
                </a:lnTo>
                <a:lnTo>
                  <a:pt x="16814" y="4745"/>
                </a:lnTo>
                <a:lnTo>
                  <a:pt x="16935" y="4599"/>
                </a:lnTo>
                <a:close/>
                <a:moveTo>
                  <a:pt x="973" y="4696"/>
                </a:moveTo>
                <a:lnTo>
                  <a:pt x="973" y="5280"/>
                </a:lnTo>
                <a:lnTo>
                  <a:pt x="730" y="5475"/>
                </a:lnTo>
                <a:lnTo>
                  <a:pt x="633" y="5597"/>
                </a:lnTo>
                <a:lnTo>
                  <a:pt x="535" y="5718"/>
                </a:lnTo>
                <a:lnTo>
                  <a:pt x="535" y="5159"/>
                </a:lnTo>
                <a:lnTo>
                  <a:pt x="584" y="5134"/>
                </a:lnTo>
                <a:lnTo>
                  <a:pt x="754" y="4964"/>
                </a:lnTo>
                <a:lnTo>
                  <a:pt x="900" y="4794"/>
                </a:lnTo>
                <a:lnTo>
                  <a:pt x="973" y="4696"/>
                </a:lnTo>
                <a:close/>
                <a:moveTo>
                  <a:pt x="16911" y="5378"/>
                </a:moveTo>
                <a:lnTo>
                  <a:pt x="16911" y="5962"/>
                </a:lnTo>
                <a:lnTo>
                  <a:pt x="16911" y="6132"/>
                </a:lnTo>
                <a:lnTo>
                  <a:pt x="16789" y="6181"/>
                </a:lnTo>
                <a:lnTo>
                  <a:pt x="16643" y="6278"/>
                </a:lnTo>
                <a:lnTo>
                  <a:pt x="16424" y="6473"/>
                </a:lnTo>
                <a:lnTo>
                  <a:pt x="16424" y="6108"/>
                </a:lnTo>
                <a:lnTo>
                  <a:pt x="16570" y="5937"/>
                </a:lnTo>
                <a:lnTo>
                  <a:pt x="16911" y="5378"/>
                </a:lnTo>
                <a:close/>
                <a:moveTo>
                  <a:pt x="973" y="5670"/>
                </a:moveTo>
                <a:lnTo>
                  <a:pt x="973" y="6156"/>
                </a:lnTo>
                <a:lnTo>
                  <a:pt x="876" y="6229"/>
                </a:lnTo>
                <a:lnTo>
                  <a:pt x="779" y="6278"/>
                </a:lnTo>
                <a:lnTo>
                  <a:pt x="633" y="6448"/>
                </a:lnTo>
                <a:lnTo>
                  <a:pt x="511" y="6619"/>
                </a:lnTo>
                <a:lnTo>
                  <a:pt x="511" y="6181"/>
                </a:lnTo>
                <a:lnTo>
                  <a:pt x="973" y="5670"/>
                </a:lnTo>
                <a:close/>
                <a:moveTo>
                  <a:pt x="16911" y="6351"/>
                </a:moveTo>
                <a:lnTo>
                  <a:pt x="16911" y="6765"/>
                </a:lnTo>
                <a:lnTo>
                  <a:pt x="16668" y="6935"/>
                </a:lnTo>
                <a:lnTo>
                  <a:pt x="16570" y="7032"/>
                </a:lnTo>
                <a:lnTo>
                  <a:pt x="16449" y="7130"/>
                </a:lnTo>
                <a:lnTo>
                  <a:pt x="16400" y="7203"/>
                </a:lnTo>
                <a:lnTo>
                  <a:pt x="16400" y="6838"/>
                </a:lnTo>
                <a:lnTo>
                  <a:pt x="16424" y="6813"/>
                </a:lnTo>
                <a:lnTo>
                  <a:pt x="16643" y="6594"/>
                </a:lnTo>
                <a:lnTo>
                  <a:pt x="16911" y="6351"/>
                </a:lnTo>
                <a:close/>
                <a:moveTo>
                  <a:pt x="949" y="6619"/>
                </a:moveTo>
                <a:lnTo>
                  <a:pt x="949" y="6789"/>
                </a:lnTo>
                <a:lnTo>
                  <a:pt x="949" y="7178"/>
                </a:lnTo>
                <a:lnTo>
                  <a:pt x="827" y="7227"/>
                </a:lnTo>
                <a:lnTo>
                  <a:pt x="706" y="7324"/>
                </a:lnTo>
                <a:lnTo>
                  <a:pt x="584" y="7446"/>
                </a:lnTo>
                <a:lnTo>
                  <a:pt x="487" y="7568"/>
                </a:lnTo>
                <a:lnTo>
                  <a:pt x="487" y="7130"/>
                </a:lnTo>
                <a:lnTo>
                  <a:pt x="584" y="7057"/>
                </a:lnTo>
                <a:lnTo>
                  <a:pt x="681" y="6959"/>
                </a:lnTo>
                <a:lnTo>
                  <a:pt x="852" y="6740"/>
                </a:lnTo>
                <a:lnTo>
                  <a:pt x="949" y="6619"/>
                </a:lnTo>
                <a:close/>
                <a:moveTo>
                  <a:pt x="16911" y="6886"/>
                </a:moveTo>
                <a:lnTo>
                  <a:pt x="16935" y="7519"/>
                </a:lnTo>
                <a:lnTo>
                  <a:pt x="16814" y="7616"/>
                </a:lnTo>
                <a:lnTo>
                  <a:pt x="16668" y="7714"/>
                </a:lnTo>
                <a:lnTo>
                  <a:pt x="16546" y="7835"/>
                </a:lnTo>
                <a:lnTo>
                  <a:pt x="16449" y="7957"/>
                </a:lnTo>
                <a:lnTo>
                  <a:pt x="16376" y="8030"/>
                </a:lnTo>
                <a:lnTo>
                  <a:pt x="16376" y="7665"/>
                </a:lnTo>
                <a:lnTo>
                  <a:pt x="16522" y="7495"/>
                </a:lnTo>
                <a:lnTo>
                  <a:pt x="16619" y="7324"/>
                </a:lnTo>
                <a:lnTo>
                  <a:pt x="16789" y="7105"/>
                </a:lnTo>
                <a:lnTo>
                  <a:pt x="16911" y="6886"/>
                </a:lnTo>
                <a:close/>
                <a:moveTo>
                  <a:pt x="949" y="7422"/>
                </a:moveTo>
                <a:lnTo>
                  <a:pt x="973" y="8006"/>
                </a:lnTo>
                <a:lnTo>
                  <a:pt x="852" y="8054"/>
                </a:lnTo>
                <a:lnTo>
                  <a:pt x="754" y="8103"/>
                </a:lnTo>
                <a:lnTo>
                  <a:pt x="560" y="8273"/>
                </a:lnTo>
                <a:lnTo>
                  <a:pt x="462" y="8371"/>
                </a:lnTo>
                <a:lnTo>
                  <a:pt x="462" y="7957"/>
                </a:lnTo>
                <a:lnTo>
                  <a:pt x="535" y="7957"/>
                </a:lnTo>
                <a:lnTo>
                  <a:pt x="584" y="7933"/>
                </a:lnTo>
                <a:lnTo>
                  <a:pt x="608" y="7884"/>
                </a:lnTo>
                <a:lnTo>
                  <a:pt x="730" y="7714"/>
                </a:lnTo>
                <a:lnTo>
                  <a:pt x="852" y="7543"/>
                </a:lnTo>
                <a:lnTo>
                  <a:pt x="949" y="7422"/>
                </a:lnTo>
                <a:close/>
                <a:moveTo>
                  <a:pt x="16935" y="7714"/>
                </a:moveTo>
                <a:lnTo>
                  <a:pt x="16935" y="8419"/>
                </a:lnTo>
                <a:lnTo>
                  <a:pt x="16716" y="8541"/>
                </a:lnTo>
                <a:lnTo>
                  <a:pt x="16497" y="8711"/>
                </a:lnTo>
                <a:lnTo>
                  <a:pt x="16351" y="8857"/>
                </a:lnTo>
                <a:lnTo>
                  <a:pt x="16376" y="8444"/>
                </a:lnTo>
                <a:lnTo>
                  <a:pt x="16449" y="8371"/>
                </a:lnTo>
                <a:lnTo>
                  <a:pt x="16522" y="8273"/>
                </a:lnTo>
                <a:lnTo>
                  <a:pt x="16668" y="8079"/>
                </a:lnTo>
                <a:lnTo>
                  <a:pt x="16862" y="7835"/>
                </a:lnTo>
                <a:lnTo>
                  <a:pt x="16935" y="7714"/>
                </a:lnTo>
                <a:close/>
                <a:moveTo>
                  <a:pt x="13042" y="3869"/>
                </a:moveTo>
                <a:lnTo>
                  <a:pt x="12872" y="3893"/>
                </a:lnTo>
                <a:lnTo>
                  <a:pt x="12702" y="3918"/>
                </a:lnTo>
                <a:lnTo>
                  <a:pt x="12239" y="3966"/>
                </a:lnTo>
                <a:lnTo>
                  <a:pt x="11777" y="3991"/>
                </a:lnTo>
                <a:lnTo>
                  <a:pt x="11388" y="3991"/>
                </a:lnTo>
                <a:lnTo>
                  <a:pt x="10974" y="3966"/>
                </a:lnTo>
                <a:lnTo>
                  <a:pt x="10755" y="3966"/>
                </a:lnTo>
                <a:lnTo>
                  <a:pt x="10560" y="4015"/>
                </a:lnTo>
                <a:lnTo>
                  <a:pt x="10366" y="4064"/>
                </a:lnTo>
                <a:lnTo>
                  <a:pt x="10220" y="4137"/>
                </a:lnTo>
                <a:lnTo>
                  <a:pt x="10171" y="4185"/>
                </a:lnTo>
                <a:lnTo>
                  <a:pt x="10122" y="4258"/>
                </a:lnTo>
                <a:lnTo>
                  <a:pt x="10147" y="4331"/>
                </a:lnTo>
                <a:lnTo>
                  <a:pt x="10171" y="4404"/>
                </a:lnTo>
                <a:lnTo>
                  <a:pt x="10341" y="4502"/>
                </a:lnTo>
                <a:lnTo>
                  <a:pt x="10536" y="4575"/>
                </a:lnTo>
                <a:lnTo>
                  <a:pt x="10731" y="4599"/>
                </a:lnTo>
                <a:lnTo>
                  <a:pt x="10950" y="4623"/>
                </a:lnTo>
                <a:lnTo>
                  <a:pt x="12142" y="4623"/>
                </a:lnTo>
                <a:lnTo>
                  <a:pt x="12580" y="4599"/>
                </a:lnTo>
                <a:lnTo>
                  <a:pt x="12458" y="4745"/>
                </a:lnTo>
                <a:lnTo>
                  <a:pt x="12312" y="4867"/>
                </a:lnTo>
                <a:lnTo>
                  <a:pt x="12020" y="5110"/>
                </a:lnTo>
                <a:lnTo>
                  <a:pt x="11461" y="5548"/>
                </a:lnTo>
                <a:lnTo>
                  <a:pt x="10901" y="5986"/>
                </a:lnTo>
                <a:lnTo>
                  <a:pt x="10633" y="6205"/>
                </a:lnTo>
                <a:lnTo>
                  <a:pt x="10366" y="6473"/>
                </a:lnTo>
                <a:lnTo>
                  <a:pt x="9879" y="7008"/>
                </a:lnTo>
                <a:lnTo>
                  <a:pt x="9392" y="7568"/>
                </a:lnTo>
                <a:lnTo>
                  <a:pt x="9149" y="7835"/>
                </a:lnTo>
                <a:lnTo>
                  <a:pt x="8881" y="8079"/>
                </a:lnTo>
                <a:lnTo>
                  <a:pt x="8760" y="7957"/>
                </a:lnTo>
                <a:lnTo>
                  <a:pt x="8614" y="7860"/>
                </a:lnTo>
                <a:lnTo>
                  <a:pt x="8346" y="7665"/>
                </a:lnTo>
                <a:lnTo>
                  <a:pt x="7957" y="7324"/>
                </a:lnTo>
                <a:lnTo>
                  <a:pt x="7567" y="6959"/>
                </a:lnTo>
                <a:lnTo>
                  <a:pt x="7300" y="6692"/>
                </a:lnTo>
                <a:lnTo>
                  <a:pt x="7008" y="6424"/>
                </a:lnTo>
                <a:lnTo>
                  <a:pt x="6837" y="6302"/>
                </a:lnTo>
                <a:lnTo>
                  <a:pt x="6667" y="6205"/>
                </a:lnTo>
                <a:lnTo>
                  <a:pt x="6497" y="6132"/>
                </a:lnTo>
                <a:lnTo>
                  <a:pt x="6302" y="6083"/>
                </a:lnTo>
                <a:lnTo>
                  <a:pt x="6253" y="6059"/>
                </a:lnTo>
                <a:lnTo>
                  <a:pt x="6107" y="6059"/>
                </a:lnTo>
                <a:lnTo>
                  <a:pt x="6034" y="6108"/>
                </a:lnTo>
                <a:lnTo>
                  <a:pt x="5864" y="6205"/>
                </a:lnTo>
                <a:lnTo>
                  <a:pt x="5718" y="6351"/>
                </a:lnTo>
                <a:lnTo>
                  <a:pt x="5450" y="6643"/>
                </a:lnTo>
                <a:lnTo>
                  <a:pt x="5207" y="6984"/>
                </a:lnTo>
                <a:lnTo>
                  <a:pt x="4964" y="7300"/>
                </a:lnTo>
                <a:lnTo>
                  <a:pt x="4818" y="7519"/>
                </a:lnTo>
                <a:lnTo>
                  <a:pt x="4623" y="7714"/>
                </a:lnTo>
                <a:lnTo>
                  <a:pt x="4258" y="8079"/>
                </a:lnTo>
                <a:lnTo>
                  <a:pt x="3918" y="8468"/>
                </a:lnTo>
                <a:lnTo>
                  <a:pt x="3747" y="8687"/>
                </a:lnTo>
                <a:lnTo>
                  <a:pt x="3626" y="8906"/>
                </a:lnTo>
                <a:lnTo>
                  <a:pt x="3601" y="8955"/>
                </a:lnTo>
                <a:lnTo>
                  <a:pt x="3601" y="9003"/>
                </a:lnTo>
                <a:lnTo>
                  <a:pt x="3626" y="9052"/>
                </a:lnTo>
                <a:lnTo>
                  <a:pt x="3650" y="9101"/>
                </a:lnTo>
                <a:lnTo>
                  <a:pt x="3699" y="9125"/>
                </a:lnTo>
                <a:lnTo>
                  <a:pt x="3747" y="9149"/>
                </a:lnTo>
                <a:lnTo>
                  <a:pt x="3796" y="9149"/>
                </a:lnTo>
                <a:lnTo>
                  <a:pt x="3869" y="9125"/>
                </a:lnTo>
                <a:lnTo>
                  <a:pt x="4064" y="9028"/>
                </a:lnTo>
                <a:lnTo>
                  <a:pt x="4283" y="8857"/>
                </a:lnTo>
                <a:lnTo>
                  <a:pt x="4477" y="8687"/>
                </a:lnTo>
                <a:lnTo>
                  <a:pt x="4672" y="8492"/>
                </a:lnTo>
                <a:lnTo>
                  <a:pt x="5037" y="8103"/>
                </a:lnTo>
                <a:lnTo>
                  <a:pt x="5353" y="7689"/>
                </a:lnTo>
                <a:lnTo>
                  <a:pt x="5669" y="7276"/>
                </a:lnTo>
                <a:lnTo>
                  <a:pt x="6010" y="6838"/>
                </a:lnTo>
                <a:lnTo>
                  <a:pt x="6156" y="6716"/>
                </a:lnTo>
                <a:lnTo>
                  <a:pt x="6302" y="6594"/>
                </a:lnTo>
                <a:lnTo>
                  <a:pt x="6594" y="6838"/>
                </a:lnTo>
                <a:lnTo>
                  <a:pt x="6910" y="7105"/>
                </a:lnTo>
                <a:lnTo>
                  <a:pt x="7470" y="7665"/>
                </a:lnTo>
                <a:lnTo>
                  <a:pt x="7762" y="7933"/>
                </a:lnTo>
                <a:lnTo>
                  <a:pt x="8078" y="8249"/>
                </a:lnTo>
                <a:lnTo>
                  <a:pt x="8249" y="8395"/>
                </a:lnTo>
                <a:lnTo>
                  <a:pt x="8443" y="8492"/>
                </a:lnTo>
                <a:lnTo>
                  <a:pt x="8614" y="8565"/>
                </a:lnTo>
                <a:lnTo>
                  <a:pt x="8808" y="8590"/>
                </a:lnTo>
                <a:lnTo>
                  <a:pt x="8906" y="8565"/>
                </a:lnTo>
                <a:lnTo>
                  <a:pt x="8979" y="8590"/>
                </a:lnTo>
                <a:lnTo>
                  <a:pt x="9076" y="8541"/>
                </a:lnTo>
                <a:lnTo>
                  <a:pt x="9392" y="8298"/>
                </a:lnTo>
                <a:lnTo>
                  <a:pt x="9684" y="8006"/>
                </a:lnTo>
                <a:lnTo>
                  <a:pt x="10244" y="7422"/>
                </a:lnTo>
                <a:lnTo>
                  <a:pt x="10779" y="6838"/>
                </a:lnTo>
                <a:lnTo>
                  <a:pt x="11071" y="6570"/>
                </a:lnTo>
                <a:lnTo>
                  <a:pt x="11388" y="6302"/>
                </a:lnTo>
                <a:lnTo>
                  <a:pt x="11996" y="5840"/>
                </a:lnTo>
                <a:lnTo>
                  <a:pt x="12604" y="5353"/>
                </a:lnTo>
                <a:lnTo>
                  <a:pt x="12847" y="5134"/>
                </a:lnTo>
                <a:lnTo>
                  <a:pt x="13066" y="4915"/>
                </a:lnTo>
                <a:lnTo>
                  <a:pt x="13139" y="5743"/>
                </a:lnTo>
                <a:lnTo>
                  <a:pt x="13115" y="6059"/>
                </a:lnTo>
                <a:lnTo>
                  <a:pt x="13091" y="6448"/>
                </a:lnTo>
                <a:lnTo>
                  <a:pt x="13091" y="6643"/>
                </a:lnTo>
                <a:lnTo>
                  <a:pt x="13115" y="6813"/>
                </a:lnTo>
                <a:lnTo>
                  <a:pt x="13164" y="6984"/>
                </a:lnTo>
                <a:lnTo>
                  <a:pt x="13261" y="7105"/>
                </a:lnTo>
                <a:lnTo>
                  <a:pt x="13310" y="7130"/>
                </a:lnTo>
                <a:lnTo>
                  <a:pt x="13383" y="7154"/>
                </a:lnTo>
                <a:lnTo>
                  <a:pt x="13456" y="7154"/>
                </a:lnTo>
                <a:lnTo>
                  <a:pt x="13504" y="7130"/>
                </a:lnTo>
                <a:lnTo>
                  <a:pt x="13626" y="7032"/>
                </a:lnTo>
                <a:lnTo>
                  <a:pt x="13699" y="6886"/>
                </a:lnTo>
                <a:lnTo>
                  <a:pt x="13723" y="6716"/>
                </a:lnTo>
                <a:lnTo>
                  <a:pt x="13748" y="6546"/>
                </a:lnTo>
                <a:lnTo>
                  <a:pt x="13723" y="6181"/>
                </a:lnTo>
                <a:lnTo>
                  <a:pt x="13699" y="5889"/>
                </a:lnTo>
                <a:lnTo>
                  <a:pt x="13675" y="5086"/>
                </a:lnTo>
                <a:lnTo>
                  <a:pt x="13650" y="4672"/>
                </a:lnTo>
                <a:lnTo>
                  <a:pt x="13602" y="4477"/>
                </a:lnTo>
                <a:lnTo>
                  <a:pt x="13529" y="4307"/>
                </a:lnTo>
                <a:lnTo>
                  <a:pt x="13504" y="4258"/>
                </a:lnTo>
                <a:lnTo>
                  <a:pt x="13456" y="4210"/>
                </a:lnTo>
                <a:lnTo>
                  <a:pt x="13456" y="4137"/>
                </a:lnTo>
                <a:lnTo>
                  <a:pt x="13456" y="4064"/>
                </a:lnTo>
                <a:lnTo>
                  <a:pt x="13407" y="4015"/>
                </a:lnTo>
                <a:lnTo>
                  <a:pt x="13358" y="3966"/>
                </a:lnTo>
                <a:lnTo>
                  <a:pt x="13285" y="3918"/>
                </a:lnTo>
                <a:lnTo>
                  <a:pt x="13188" y="3893"/>
                </a:lnTo>
                <a:lnTo>
                  <a:pt x="13042" y="3869"/>
                </a:lnTo>
                <a:close/>
                <a:moveTo>
                  <a:pt x="973" y="8298"/>
                </a:moveTo>
                <a:lnTo>
                  <a:pt x="998" y="8882"/>
                </a:lnTo>
                <a:lnTo>
                  <a:pt x="925" y="8906"/>
                </a:lnTo>
                <a:lnTo>
                  <a:pt x="827" y="8979"/>
                </a:lnTo>
                <a:lnTo>
                  <a:pt x="730" y="9052"/>
                </a:lnTo>
                <a:lnTo>
                  <a:pt x="487" y="9320"/>
                </a:lnTo>
                <a:lnTo>
                  <a:pt x="487" y="8955"/>
                </a:lnTo>
                <a:lnTo>
                  <a:pt x="560" y="8906"/>
                </a:lnTo>
                <a:lnTo>
                  <a:pt x="608" y="8809"/>
                </a:lnTo>
                <a:lnTo>
                  <a:pt x="803" y="8541"/>
                </a:lnTo>
                <a:lnTo>
                  <a:pt x="973" y="8298"/>
                </a:lnTo>
                <a:close/>
                <a:moveTo>
                  <a:pt x="16935" y="8541"/>
                </a:moveTo>
                <a:lnTo>
                  <a:pt x="16935" y="8979"/>
                </a:lnTo>
                <a:lnTo>
                  <a:pt x="16960" y="9247"/>
                </a:lnTo>
                <a:lnTo>
                  <a:pt x="16716" y="9393"/>
                </a:lnTo>
                <a:lnTo>
                  <a:pt x="16497" y="9539"/>
                </a:lnTo>
                <a:lnTo>
                  <a:pt x="16376" y="9660"/>
                </a:lnTo>
                <a:lnTo>
                  <a:pt x="16376" y="9198"/>
                </a:lnTo>
                <a:lnTo>
                  <a:pt x="16424" y="9149"/>
                </a:lnTo>
                <a:lnTo>
                  <a:pt x="16497" y="9076"/>
                </a:lnTo>
                <a:lnTo>
                  <a:pt x="16595" y="8930"/>
                </a:lnTo>
                <a:lnTo>
                  <a:pt x="16935" y="8541"/>
                </a:lnTo>
                <a:close/>
                <a:moveTo>
                  <a:pt x="998" y="9076"/>
                </a:moveTo>
                <a:lnTo>
                  <a:pt x="1022" y="9685"/>
                </a:lnTo>
                <a:lnTo>
                  <a:pt x="925" y="9709"/>
                </a:lnTo>
                <a:lnTo>
                  <a:pt x="827" y="9782"/>
                </a:lnTo>
                <a:lnTo>
                  <a:pt x="657" y="9904"/>
                </a:lnTo>
                <a:lnTo>
                  <a:pt x="535" y="10025"/>
                </a:lnTo>
                <a:lnTo>
                  <a:pt x="511" y="9636"/>
                </a:lnTo>
                <a:lnTo>
                  <a:pt x="584" y="9587"/>
                </a:lnTo>
                <a:lnTo>
                  <a:pt x="852" y="9247"/>
                </a:lnTo>
                <a:lnTo>
                  <a:pt x="998" y="9076"/>
                </a:lnTo>
                <a:close/>
                <a:moveTo>
                  <a:pt x="16960" y="9368"/>
                </a:moveTo>
                <a:lnTo>
                  <a:pt x="16935" y="9806"/>
                </a:lnTo>
                <a:lnTo>
                  <a:pt x="16741" y="9928"/>
                </a:lnTo>
                <a:lnTo>
                  <a:pt x="16546" y="10074"/>
                </a:lnTo>
                <a:lnTo>
                  <a:pt x="16400" y="10196"/>
                </a:lnTo>
                <a:lnTo>
                  <a:pt x="16376" y="9952"/>
                </a:lnTo>
                <a:lnTo>
                  <a:pt x="16449" y="9855"/>
                </a:lnTo>
                <a:lnTo>
                  <a:pt x="16668" y="9636"/>
                </a:lnTo>
                <a:lnTo>
                  <a:pt x="16960" y="9368"/>
                </a:lnTo>
                <a:close/>
                <a:moveTo>
                  <a:pt x="16935" y="10001"/>
                </a:moveTo>
                <a:lnTo>
                  <a:pt x="16935" y="10342"/>
                </a:lnTo>
                <a:lnTo>
                  <a:pt x="16814" y="10415"/>
                </a:lnTo>
                <a:lnTo>
                  <a:pt x="16668" y="10488"/>
                </a:lnTo>
                <a:lnTo>
                  <a:pt x="16424" y="10682"/>
                </a:lnTo>
                <a:lnTo>
                  <a:pt x="16400" y="10488"/>
                </a:lnTo>
                <a:lnTo>
                  <a:pt x="16546" y="10342"/>
                </a:lnTo>
                <a:lnTo>
                  <a:pt x="16692" y="10220"/>
                </a:lnTo>
                <a:lnTo>
                  <a:pt x="16935" y="10001"/>
                </a:lnTo>
                <a:close/>
                <a:moveTo>
                  <a:pt x="1046" y="10050"/>
                </a:moveTo>
                <a:lnTo>
                  <a:pt x="1046" y="10415"/>
                </a:lnTo>
                <a:lnTo>
                  <a:pt x="949" y="10463"/>
                </a:lnTo>
                <a:lnTo>
                  <a:pt x="852" y="10512"/>
                </a:lnTo>
                <a:lnTo>
                  <a:pt x="681" y="10682"/>
                </a:lnTo>
                <a:lnTo>
                  <a:pt x="584" y="10755"/>
                </a:lnTo>
                <a:lnTo>
                  <a:pt x="560" y="10536"/>
                </a:lnTo>
                <a:lnTo>
                  <a:pt x="657" y="10463"/>
                </a:lnTo>
                <a:lnTo>
                  <a:pt x="730" y="10390"/>
                </a:lnTo>
                <a:lnTo>
                  <a:pt x="876" y="10220"/>
                </a:lnTo>
                <a:lnTo>
                  <a:pt x="1046" y="10050"/>
                </a:lnTo>
                <a:close/>
                <a:moveTo>
                  <a:pt x="4185" y="2385"/>
                </a:moveTo>
                <a:lnTo>
                  <a:pt x="5158" y="2409"/>
                </a:lnTo>
                <a:lnTo>
                  <a:pt x="6132" y="2434"/>
                </a:lnTo>
                <a:lnTo>
                  <a:pt x="7129" y="2458"/>
                </a:lnTo>
                <a:lnTo>
                  <a:pt x="8103" y="2482"/>
                </a:lnTo>
                <a:lnTo>
                  <a:pt x="15938" y="2482"/>
                </a:lnTo>
                <a:lnTo>
                  <a:pt x="15938" y="2823"/>
                </a:lnTo>
                <a:lnTo>
                  <a:pt x="15913" y="3164"/>
                </a:lnTo>
                <a:lnTo>
                  <a:pt x="15889" y="3529"/>
                </a:lnTo>
                <a:lnTo>
                  <a:pt x="15913" y="3869"/>
                </a:lnTo>
                <a:lnTo>
                  <a:pt x="15938" y="5013"/>
                </a:lnTo>
                <a:lnTo>
                  <a:pt x="15938" y="5597"/>
                </a:lnTo>
                <a:lnTo>
                  <a:pt x="15938" y="6181"/>
                </a:lnTo>
                <a:lnTo>
                  <a:pt x="15913" y="7300"/>
                </a:lnTo>
                <a:lnTo>
                  <a:pt x="15889" y="8419"/>
                </a:lnTo>
                <a:lnTo>
                  <a:pt x="15889" y="9539"/>
                </a:lnTo>
                <a:lnTo>
                  <a:pt x="15913" y="10123"/>
                </a:lnTo>
                <a:lnTo>
                  <a:pt x="15938" y="10682"/>
                </a:lnTo>
                <a:lnTo>
                  <a:pt x="14161" y="10634"/>
                </a:lnTo>
                <a:lnTo>
                  <a:pt x="13285" y="10609"/>
                </a:lnTo>
                <a:lnTo>
                  <a:pt x="12385" y="10609"/>
                </a:lnTo>
                <a:lnTo>
                  <a:pt x="11315" y="10585"/>
                </a:lnTo>
                <a:lnTo>
                  <a:pt x="10220" y="10561"/>
                </a:lnTo>
                <a:lnTo>
                  <a:pt x="9149" y="10536"/>
                </a:lnTo>
                <a:lnTo>
                  <a:pt x="8614" y="10536"/>
                </a:lnTo>
                <a:lnTo>
                  <a:pt x="8054" y="10561"/>
                </a:lnTo>
                <a:lnTo>
                  <a:pt x="7056" y="10609"/>
                </a:lnTo>
                <a:lnTo>
                  <a:pt x="6059" y="10609"/>
                </a:lnTo>
                <a:lnTo>
                  <a:pt x="5037" y="10634"/>
                </a:lnTo>
                <a:lnTo>
                  <a:pt x="4039" y="10658"/>
                </a:lnTo>
                <a:lnTo>
                  <a:pt x="3334" y="10707"/>
                </a:lnTo>
                <a:lnTo>
                  <a:pt x="2604" y="10755"/>
                </a:lnTo>
                <a:lnTo>
                  <a:pt x="2068" y="10731"/>
                </a:lnTo>
                <a:lnTo>
                  <a:pt x="1533" y="10707"/>
                </a:lnTo>
                <a:lnTo>
                  <a:pt x="1460" y="8833"/>
                </a:lnTo>
                <a:lnTo>
                  <a:pt x="1436" y="7908"/>
                </a:lnTo>
                <a:lnTo>
                  <a:pt x="1411" y="6959"/>
                </a:lnTo>
                <a:lnTo>
                  <a:pt x="1460" y="5840"/>
                </a:lnTo>
                <a:lnTo>
                  <a:pt x="1509" y="4672"/>
                </a:lnTo>
                <a:lnTo>
                  <a:pt x="1533" y="3529"/>
                </a:lnTo>
                <a:lnTo>
                  <a:pt x="1509" y="2945"/>
                </a:lnTo>
                <a:lnTo>
                  <a:pt x="1484" y="2385"/>
                </a:lnTo>
                <a:lnTo>
                  <a:pt x="1703" y="2385"/>
                </a:lnTo>
                <a:lnTo>
                  <a:pt x="1947" y="2409"/>
                </a:lnTo>
                <a:lnTo>
                  <a:pt x="2409" y="2434"/>
                </a:lnTo>
                <a:lnTo>
                  <a:pt x="3285" y="2409"/>
                </a:lnTo>
                <a:lnTo>
                  <a:pt x="4185" y="2385"/>
                </a:lnTo>
                <a:close/>
                <a:moveTo>
                  <a:pt x="12288" y="11096"/>
                </a:moveTo>
                <a:lnTo>
                  <a:pt x="12531" y="11120"/>
                </a:lnTo>
                <a:lnTo>
                  <a:pt x="12434" y="11193"/>
                </a:lnTo>
                <a:lnTo>
                  <a:pt x="12191" y="11364"/>
                </a:lnTo>
                <a:lnTo>
                  <a:pt x="12118" y="11437"/>
                </a:lnTo>
                <a:lnTo>
                  <a:pt x="11874" y="11437"/>
                </a:lnTo>
                <a:lnTo>
                  <a:pt x="11923" y="11388"/>
                </a:lnTo>
                <a:lnTo>
                  <a:pt x="12118" y="11242"/>
                </a:lnTo>
                <a:lnTo>
                  <a:pt x="12288" y="11096"/>
                </a:lnTo>
                <a:close/>
                <a:moveTo>
                  <a:pt x="11290" y="11072"/>
                </a:moveTo>
                <a:lnTo>
                  <a:pt x="11972" y="11096"/>
                </a:lnTo>
                <a:lnTo>
                  <a:pt x="11753" y="11193"/>
                </a:lnTo>
                <a:lnTo>
                  <a:pt x="11534" y="11339"/>
                </a:lnTo>
                <a:lnTo>
                  <a:pt x="11388" y="11437"/>
                </a:lnTo>
                <a:lnTo>
                  <a:pt x="10877" y="11461"/>
                </a:lnTo>
                <a:lnTo>
                  <a:pt x="10925" y="11412"/>
                </a:lnTo>
                <a:lnTo>
                  <a:pt x="11120" y="11242"/>
                </a:lnTo>
                <a:lnTo>
                  <a:pt x="11217" y="11169"/>
                </a:lnTo>
                <a:lnTo>
                  <a:pt x="11290" y="11072"/>
                </a:lnTo>
                <a:close/>
                <a:moveTo>
                  <a:pt x="13115" y="11120"/>
                </a:moveTo>
                <a:lnTo>
                  <a:pt x="12920" y="11291"/>
                </a:lnTo>
                <a:lnTo>
                  <a:pt x="12775" y="11461"/>
                </a:lnTo>
                <a:lnTo>
                  <a:pt x="12604" y="11461"/>
                </a:lnTo>
                <a:lnTo>
                  <a:pt x="12945" y="11120"/>
                </a:lnTo>
                <a:close/>
                <a:moveTo>
                  <a:pt x="1509" y="11145"/>
                </a:moveTo>
                <a:lnTo>
                  <a:pt x="1776" y="11218"/>
                </a:lnTo>
                <a:lnTo>
                  <a:pt x="2044" y="11266"/>
                </a:lnTo>
                <a:lnTo>
                  <a:pt x="1849" y="11388"/>
                </a:lnTo>
                <a:lnTo>
                  <a:pt x="1679" y="11510"/>
                </a:lnTo>
                <a:lnTo>
                  <a:pt x="1095" y="11510"/>
                </a:lnTo>
                <a:lnTo>
                  <a:pt x="1241" y="11364"/>
                </a:lnTo>
                <a:lnTo>
                  <a:pt x="1387" y="11266"/>
                </a:lnTo>
                <a:lnTo>
                  <a:pt x="1509" y="11145"/>
                </a:lnTo>
                <a:close/>
                <a:moveTo>
                  <a:pt x="13504" y="11145"/>
                </a:moveTo>
                <a:lnTo>
                  <a:pt x="14234" y="11169"/>
                </a:lnTo>
                <a:lnTo>
                  <a:pt x="14088" y="11242"/>
                </a:lnTo>
                <a:lnTo>
                  <a:pt x="13942" y="11315"/>
                </a:lnTo>
                <a:lnTo>
                  <a:pt x="13821" y="11412"/>
                </a:lnTo>
                <a:lnTo>
                  <a:pt x="13723" y="11510"/>
                </a:lnTo>
                <a:lnTo>
                  <a:pt x="13139" y="11485"/>
                </a:lnTo>
                <a:lnTo>
                  <a:pt x="13285" y="11339"/>
                </a:lnTo>
                <a:lnTo>
                  <a:pt x="13504" y="11145"/>
                </a:lnTo>
                <a:close/>
                <a:moveTo>
                  <a:pt x="16960" y="10999"/>
                </a:moveTo>
                <a:lnTo>
                  <a:pt x="17008" y="11485"/>
                </a:lnTo>
                <a:lnTo>
                  <a:pt x="16935" y="11461"/>
                </a:lnTo>
                <a:lnTo>
                  <a:pt x="16887" y="11461"/>
                </a:lnTo>
                <a:lnTo>
                  <a:pt x="16570" y="11510"/>
                </a:lnTo>
                <a:lnTo>
                  <a:pt x="16765" y="11242"/>
                </a:lnTo>
                <a:lnTo>
                  <a:pt x="16960" y="10999"/>
                </a:lnTo>
                <a:close/>
                <a:moveTo>
                  <a:pt x="15037" y="11169"/>
                </a:moveTo>
                <a:lnTo>
                  <a:pt x="14818" y="11339"/>
                </a:lnTo>
                <a:lnTo>
                  <a:pt x="14697" y="11461"/>
                </a:lnTo>
                <a:lnTo>
                  <a:pt x="14624" y="11558"/>
                </a:lnTo>
                <a:lnTo>
                  <a:pt x="14259" y="11558"/>
                </a:lnTo>
                <a:lnTo>
                  <a:pt x="14551" y="11364"/>
                </a:lnTo>
                <a:lnTo>
                  <a:pt x="14697" y="11266"/>
                </a:lnTo>
                <a:lnTo>
                  <a:pt x="14818" y="11169"/>
                </a:lnTo>
                <a:close/>
                <a:moveTo>
                  <a:pt x="15962" y="11193"/>
                </a:moveTo>
                <a:lnTo>
                  <a:pt x="15913" y="11242"/>
                </a:lnTo>
                <a:lnTo>
                  <a:pt x="15743" y="11388"/>
                </a:lnTo>
                <a:lnTo>
                  <a:pt x="15621" y="11558"/>
                </a:lnTo>
                <a:lnTo>
                  <a:pt x="15037" y="11558"/>
                </a:lnTo>
                <a:lnTo>
                  <a:pt x="15183" y="11412"/>
                </a:lnTo>
                <a:lnTo>
                  <a:pt x="15329" y="11291"/>
                </a:lnTo>
                <a:lnTo>
                  <a:pt x="15500" y="11193"/>
                </a:lnTo>
                <a:close/>
                <a:moveTo>
                  <a:pt x="16935" y="10366"/>
                </a:moveTo>
                <a:lnTo>
                  <a:pt x="16960" y="10853"/>
                </a:lnTo>
                <a:lnTo>
                  <a:pt x="16765" y="10974"/>
                </a:lnTo>
                <a:lnTo>
                  <a:pt x="16570" y="11120"/>
                </a:lnTo>
                <a:lnTo>
                  <a:pt x="16400" y="11315"/>
                </a:lnTo>
                <a:lnTo>
                  <a:pt x="16230" y="11534"/>
                </a:lnTo>
                <a:lnTo>
                  <a:pt x="15962" y="11558"/>
                </a:lnTo>
                <a:lnTo>
                  <a:pt x="16084" y="11412"/>
                </a:lnTo>
                <a:lnTo>
                  <a:pt x="16181" y="11315"/>
                </a:lnTo>
                <a:lnTo>
                  <a:pt x="16230" y="11266"/>
                </a:lnTo>
                <a:lnTo>
                  <a:pt x="16278" y="11193"/>
                </a:lnTo>
                <a:lnTo>
                  <a:pt x="16376" y="11169"/>
                </a:lnTo>
                <a:lnTo>
                  <a:pt x="16449" y="11096"/>
                </a:lnTo>
                <a:lnTo>
                  <a:pt x="16497" y="11023"/>
                </a:lnTo>
                <a:lnTo>
                  <a:pt x="16497" y="10926"/>
                </a:lnTo>
                <a:lnTo>
                  <a:pt x="16570" y="10877"/>
                </a:lnTo>
                <a:lnTo>
                  <a:pt x="16789" y="10634"/>
                </a:lnTo>
                <a:lnTo>
                  <a:pt x="16887" y="10512"/>
                </a:lnTo>
                <a:lnTo>
                  <a:pt x="16935" y="10366"/>
                </a:lnTo>
                <a:close/>
                <a:moveTo>
                  <a:pt x="1071" y="10780"/>
                </a:moveTo>
                <a:lnTo>
                  <a:pt x="1071" y="10828"/>
                </a:lnTo>
                <a:lnTo>
                  <a:pt x="1071" y="10901"/>
                </a:lnTo>
                <a:lnTo>
                  <a:pt x="1119" y="10974"/>
                </a:lnTo>
                <a:lnTo>
                  <a:pt x="1144" y="10999"/>
                </a:lnTo>
                <a:lnTo>
                  <a:pt x="1192" y="11047"/>
                </a:lnTo>
                <a:lnTo>
                  <a:pt x="1022" y="11169"/>
                </a:lnTo>
                <a:lnTo>
                  <a:pt x="827" y="11339"/>
                </a:lnTo>
                <a:lnTo>
                  <a:pt x="730" y="11461"/>
                </a:lnTo>
                <a:lnTo>
                  <a:pt x="657" y="11558"/>
                </a:lnTo>
                <a:lnTo>
                  <a:pt x="608" y="11583"/>
                </a:lnTo>
                <a:lnTo>
                  <a:pt x="608" y="11266"/>
                </a:lnTo>
                <a:lnTo>
                  <a:pt x="681" y="11193"/>
                </a:lnTo>
                <a:lnTo>
                  <a:pt x="754" y="11120"/>
                </a:lnTo>
                <a:lnTo>
                  <a:pt x="949" y="10901"/>
                </a:lnTo>
                <a:lnTo>
                  <a:pt x="1071" y="10780"/>
                </a:lnTo>
                <a:close/>
                <a:moveTo>
                  <a:pt x="2750" y="11266"/>
                </a:moveTo>
                <a:lnTo>
                  <a:pt x="2604" y="11412"/>
                </a:lnTo>
                <a:lnTo>
                  <a:pt x="2458" y="11583"/>
                </a:lnTo>
                <a:lnTo>
                  <a:pt x="2117" y="11534"/>
                </a:lnTo>
                <a:lnTo>
                  <a:pt x="2141" y="11510"/>
                </a:lnTo>
                <a:lnTo>
                  <a:pt x="2287" y="11388"/>
                </a:lnTo>
                <a:lnTo>
                  <a:pt x="2385" y="11266"/>
                </a:lnTo>
                <a:close/>
                <a:moveTo>
                  <a:pt x="8176" y="11072"/>
                </a:moveTo>
                <a:lnTo>
                  <a:pt x="8127" y="11120"/>
                </a:lnTo>
                <a:lnTo>
                  <a:pt x="7884" y="11339"/>
                </a:lnTo>
                <a:lnTo>
                  <a:pt x="7665" y="11583"/>
                </a:lnTo>
                <a:lnTo>
                  <a:pt x="7251" y="11583"/>
                </a:lnTo>
                <a:lnTo>
                  <a:pt x="7373" y="11461"/>
                </a:lnTo>
                <a:lnTo>
                  <a:pt x="7738" y="11096"/>
                </a:lnTo>
                <a:lnTo>
                  <a:pt x="8176" y="11072"/>
                </a:lnTo>
                <a:close/>
                <a:moveTo>
                  <a:pt x="9125" y="11047"/>
                </a:moveTo>
                <a:lnTo>
                  <a:pt x="8979" y="11145"/>
                </a:lnTo>
                <a:lnTo>
                  <a:pt x="8735" y="11339"/>
                </a:lnTo>
                <a:lnTo>
                  <a:pt x="8614" y="11461"/>
                </a:lnTo>
                <a:lnTo>
                  <a:pt x="8541" y="11583"/>
                </a:lnTo>
                <a:lnTo>
                  <a:pt x="8030" y="11583"/>
                </a:lnTo>
                <a:lnTo>
                  <a:pt x="8224" y="11388"/>
                </a:lnTo>
                <a:lnTo>
                  <a:pt x="8468" y="11169"/>
                </a:lnTo>
                <a:lnTo>
                  <a:pt x="8614" y="11072"/>
                </a:lnTo>
                <a:lnTo>
                  <a:pt x="9125" y="11047"/>
                </a:lnTo>
                <a:close/>
                <a:moveTo>
                  <a:pt x="10317" y="11047"/>
                </a:moveTo>
                <a:lnTo>
                  <a:pt x="10828" y="11072"/>
                </a:lnTo>
                <a:lnTo>
                  <a:pt x="10731" y="11120"/>
                </a:lnTo>
                <a:lnTo>
                  <a:pt x="10512" y="11315"/>
                </a:lnTo>
                <a:lnTo>
                  <a:pt x="10414" y="11412"/>
                </a:lnTo>
                <a:lnTo>
                  <a:pt x="10341" y="11534"/>
                </a:lnTo>
                <a:lnTo>
                  <a:pt x="9733" y="11583"/>
                </a:lnTo>
                <a:lnTo>
                  <a:pt x="10001" y="11315"/>
                </a:lnTo>
                <a:lnTo>
                  <a:pt x="10317" y="11072"/>
                </a:lnTo>
                <a:lnTo>
                  <a:pt x="10317" y="11047"/>
                </a:lnTo>
                <a:close/>
                <a:moveTo>
                  <a:pt x="7446" y="11096"/>
                </a:moveTo>
                <a:lnTo>
                  <a:pt x="7227" y="11242"/>
                </a:lnTo>
                <a:lnTo>
                  <a:pt x="7032" y="11388"/>
                </a:lnTo>
                <a:lnTo>
                  <a:pt x="6935" y="11485"/>
                </a:lnTo>
                <a:lnTo>
                  <a:pt x="6862" y="11583"/>
                </a:lnTo>
                <a:lnTo>
                  <a:pt x="6618" y="11607"/>
                </a:lnTo>
                <a:lnTo>
                  <a:pt x="6156" y="11607"/>
                </a:lnTo>
                <a:lnTo>
                  <a:pt x="6424" y="11388"/>
                </a:lnTo>
                <a:lnTo>
                  <a:pt x="6594" y="11266"/>
                </a:lnTo>
                <a:lnTo>
                  <a:pt x="6667" y="11193"/>
                </a:lnTo>
                <a:lnTo>
                  <a:pt x="6740" y="11120"/>
                </a:lnTo>
                <a:lnTo>
                  <a:pt x="7446" y="11096"/>
                </a:lnTo>
                <a:close/>
                <a:moveTo>
                  <a:pt x="10122" y="11047"/>
                </a:moveTo>
                <a:lnTo>
                  <a:pt x="9928" y="11169"/>
                </a:lnTo>
                <a:lnTo>
                  <a:pt x="9733" y="11291"/>
                </a:lnTo>
                <a:lnTo>
                  <a:pt x="9563" y="11437"/>
                </a:lnTo>
                <a:lnTo>
                  <a:pt x="9392" y="11607"/>
                </a:lnTo>
                <a:lnTo>
                  <a:pt x="8906" y="11607"/>
                </a:lnTo>
                <a:lnTo>
                  <a:pt x="9149" y="11364"/>
                </a:lnTo>
                <a:lnTo>
                  <a:pt x="9490" y="11047"/>
                </a:lnTo>
                <a:close/>
                <a:moveTo>
                  <a:pt x="3650" y="11193"/>
                </a:moveTo>
                <a:lnTo>
                  <a:pt x="3382" y="11364"/>
                </a:lnTo>
                <a:lnTo>
                  <a:pt x="3261" y="11485"/>
                </a:lnTo>
                <a:lnTo>
                  <a:pt x="3139" y="11631"/>
                </a:lnTo>
                <a:lnTo>
                  <a:pt x="2798" y="11607"/>
                </a:lnTo>
                <a:lnTo>
                  <a:pt x="3066" y="11242"/>
                </a:lnTo>
                <a:lnTo>
                  <a:pt x="3650" y="11193"/>
                </a:lnTo>
                <a:close/>
                <a:moveTo>
                  <a:pt x="4331" y="11145"/>
                </a:moveTo>
                <a:lnTo>
                  <a:pt x="4112" y="11315"/>
                </a:lnTo>
                <a:lnTo>
                  <a:pt x="3966" y="11461"/>
                </a:lnTo>
                <a:lnTo>
                  <a:pt x="3869" y="11558"/>
                </a:lnTo>
                <a:lnTo>
                  <a:pt x="3772" y="11656"/>
                </a:lnTo>
                <a:lnTo>
                  <a:pt x="3407" y="11656"/>
                </a:lnTo>
                <a:lnTo>
                  <a:pt x="3577" y="11485"/>
                </a:lnTo>
                <a:lnTo>
                  <a:pt x="3699" y="11339"/>
                </a:lnTo>
                <a:lnTo>
                  <a:pt x="3820" y="11169"/>
                </a:lnTo>
                <a:lnTo>
                  <a:pt x="4331" y="11145"/>
                </a:lnTo>
                <a:close/>
                <a:moveTo>
                  <a:pt x="6375" y="11120"/>
                </a:moveTo>
                <a:lnTo>
                  <a:pt x="6205" y="11242"/>
                </a:lnTo>
                <a:lnTo>
                  <a:pt x="5986" y="11412"/>
                </a:lnTo>
                <a:lnTo>
                  <a:pt x="5888" y="11510"/>
                </a:lnTo>
                <a:lnTo>
                  <a:pt x="5815" y="11631"/>
                </a:lnTo>
                <a:lnTo>
                  <a:pt x="5037" y="11656"/>
                </a:lnTo>
                <a:lnTo>
                  <a:pt x="5353" y="11339"/>
                </a:lnTo>
                <a:lnTo>
                  <a:pt x="5572" y="11169"/>
                </a:lnTo>
                <a:lnTo>
                  <a:pt x="5596" y="11120"/>
                </a:lnTo>
                <a:close/>
                <a:moveTo>
                  <a:pt x="5134" y="11145"/>
                </a:moveTo>
                <a:lnTo>
                  <a:pt x="4964" y="11291"/>
                </a:lnTo>
                <a:lnTo>
                  <a:pt x="4794" y="11461"/>
                </a:lnTo>
                <a:lnTo>
                  <a:pt x="4769" y="11510"/>
                </a:lnTo>
                <a:lnTo>
                  <a:pt x="4769" y="11583"/>
                </a:lnTo>
                <a:lnTo>
                  <a:pt x="4769" y="11631"/>
                </a:lnTo>
                <a:lnTo>
                  <a:pt x="4794" y="11656"/>
                </a:lnTo>
                <a:lnTo>
                  <a:pt x="4137" y="11680"/>
                </a:lnTo>
                <a:lnTo>
                  <a:pt x="4137" y="11680"/>
                </a:lnTo>
                <a:lnTo>
                  <a:pt x="4258" y="11510"/>
                </a:lnTo>
                <a:lnTo>
                  <a:pt x="4404" y="11388"/>
                </a:lnTo>
                <a:lnTo>
                  <a:pt x="4575" y="11266"/>
                </a:lnTo>
                <a:lnTo>
                  <a:pt x="4672" y="11218"/>
                </a:lnTo>
                <a:lnTo>
                  <a:pt x="4721" y="11145"/>
                </a:lnTo>
                <a:close/>
                <a:moveTo>
                  <a:pt x="8541" y="0"/>
                </a:moveTo>
                <a:lnTo>
                  <a:pt x="8468" y="49"/>
                </a:lnTo>
                <a:lnTo>
                  <a:pt x="8395" y="146"/>
                </a:lnTo>
                <a:lnTo>
                  <a:pt x="8370" y="244"/>
                </a:lnTo>
                <a:lnTo>
                  <a:pt x="8346" y="463"/>
                </a:lnTo>
                <a:lnTo>
                  <a:pt x="8370" y="706"/>
                </a:lnTo>
                <a:lnTo>
                  <a:pt x="8419" y="949"/>
                </a:lnTo>
                <a:lnTo>
                  <a:pt x="4842" y="974"/>
                </a:lnTo>
                <a:lnTo>
                  <a:pt x="2555" y="998"/>
                </a:lnTo>
                <a:lnTo>
                  <a:pt x="1411" y="1022"/>
                </a:lnTo>
                <a:lnTo>
                  <a:pt x="827" y="1022"/>
                </a:lnTo>
                <a:lnTo>
                  <a:pt x="511" y="1047"/>
                </a:lnTo>
                <a:lnTo>
                  <a:pt x="243" y="1120"/>
                </a:lnTo>
                <a:lnTo>
                  <a:pt x="195" y="1144"/>
                </a:lnTo>
                <a:lnTo>
                  <a:pt x="170" y="1193"/>
                </a:lnTo>
                <a:lnTo>
                  <a:pt x="146" y="1241"/>
                </a:lnTo>
                <a:lnTo>
                  <a:pt x="170" y="1290"/>
                </a:lnTo>
                <a:lnTo>
                  <a:pt x="146" y="1314"/>
                </a:lnTo>
                <a:lnTo>
                  <a:pt x="73" y="1509"/>
                </a:lnTo>
                <a:lnTo>
                  <a:pt x="24" y="1704"/>
                </a:lnTo>
                <a:lnTo>
                  <a:pt x="0" y="1923"/>
                </a:lnTo>
                <a:lnTo>
                  <a:pt x="0" y="2142"/>
                </a:lnTo>
                <a:lnTo>
                  <a:pt x="24" y="2580"/>
                </a:lnTo>
                <a:lnTo>
                  <a:pt x="73" y="2993"/>
                </a:lnTo>
                <a:lnTo>
                  <a:pt x="97" y="3626"/>
                </a:lnTo>
                <a:lnTo>
                  <a:pt x="122" y="4234"/>
                </a:lnTo>
                <a:lnTo>
                  <a:pt x="122" y="5475"/>
                </a:lnTo>
                <a:lnTo>
                  <a:pt x="97" y="6302"/>
                </a:lnTo>
                <a:lnTo>
                  <a:pt x="73" y="7130"/>
                </a:lnTo>
                <a:lnTo>
                  <a:pt x="49" y="7957"/>
                </a:lnTo>
                <a:lnTo>
                  <a:pt x="49" y="8784"/>
                </a:lnTo>
                <a:lnTo>
                  <a:pt x="73" y="9563"/>
                </a:lnTo>
                <a:lnTo>
                  <a:pt x="97" y="10317"/>
                </a:lnTo>
                <a:lnTo>
                  <a:pt x="146" y="11072"/>
                </a:lnTo>
                <a:lnTo>
                  <a:pt x="170" y="11850"/>
                </a:lnTo>
                <a:lnTo>
                  <a:pt x="195" y="11923"/>
                </a:lnTo>
                <a:lnTo>
                  <a:pt x="219" y="11972"/>
                </a:lnTo>
                <a:lnTo>
                  <a:pt x="268" y="12020"/>
                </a:lnTo>
                <a:lnTo>
                  <a:pt x="316" y="12045"/>
                </a:lnTo>
                <a:lnTo>
                  <a:pt x="438" y="12045"/>
                </a:lnTo>
                <a:lnTo>
                  <a:pt x="511" y="12020"/>
                </a:lnTo>
                <a:lnTo>
                  <a:pt x="560" y="11996"/>
                </a:lnTo>
                <a:lnTo>
                  <a:pt x="560" y="11972"/>
                </a:lnTo>
                <a:lnTo>
                  <a:pt x="681" y="11923"/>
                </a:lnTo>
                <a:lnTo>
                  <a:pt x="803" y="11899"/>
                </a:lnTo>
                <a:lnTo>
                  <a:pt x="949" y="11874"/>
                </a:lnTo>
                <a:lnTo>
                  <a:pt x="1119" y="11874"/>
                </a:lnTo>
                <a:lnTo>
                  <a:pt x="1436" y="11899"/>
                </a:lnTo>
                <a:lnTo>
                  <a:pt x="1679" y="11923"/>
                </a:lnTo>
                <a:lnTo>
                  <a:pt x="2360" y="11972"/>
                </a:lnTo>
                <a:lnTo>
                  <a:pt x="3042" y="12045"/>
                </a:lnTo>
                <a:lnTo>
                  <a:pt x="3747" y="12093"/>
                </a:lnTo>
                <a:lnTo>
                  <a:pt x="4477" y="12118"/>
                </a:lnTo>
                <a:lnTo>
                  <a:pt x="4404" y="12215"/>
                </a:lnTo>
                <a:lnTo>
                  <a:pt x="4307" y="12337"/>
                </a:lnTo>
                <a:lnTo>
                  <a:pt x="4161" y="12580"/>
                </a:lnTo>
                <a:lnTo>
                  <a:pt x="3991" y="13018"/>
                </a:lnTo>
                <a:lnTo>
                  <a:pt x="3845" y="13334"/>
                </a:lnTo>
                <a:lnTo>
                  <a:pt x="3674" y="13651"/>
                </a:lnTo>
                <a:lnTo>
                  <a:pt x="3358" y="14283"/>
                </a:lnTo>
                <a:lnTo>
                  <a:pt x="3236" y="14502"/>
                </a:lnTo>
                <a:lnTo>
                  <a:pt x="3139" y="14746"/>
                </a:lnTo>
                <a:lnTo>
                  <a:pt x="3090" y="14843"/>
                </a:lnTo>
                <a:lnTo>
                  <a:pt x="3090" y="14965"/>
                </a:lnTo>
                <a:lnTo>
                  <a:pt x="3090" y="15086"/>
                </a:lnTo>
                <a:lnTo>
                  <a:pt x="3139" y="15232"/>
                </a:lnTo>
                <a:lnTo>
                  <a:pt x="3188" y="15281"/>
                </a:lnTo>
                <a:lnTo>
                  <a:pt x="3236" y="15305"/>
                </a:lnTo>
                <a:lnTo>
                  <a:pt x="3309" y="15330"/>
                </a:lnTo>
                <a:lnTo>
                  <a:pt x="3382" y="15305"/>
                </a:lnTo>
                <a:lnTo>
                  <a:pt x="3480" y="15281"/>
                </a:lnTo>
                <a:lnTo>
                  <a:pt x="3553" y="15208"/>
                </a:lnTo>
                <a:lnTo>
                  <a:pt x="3601" y="15159"/>
                </a:lnTo>
                <a:lnTo>
                  <a:pt x="3650" y="15086"/>
                </a:lnTo>
                <a:lnTo>
                  <a:pt x="3747" y="14916"/>
                </a:lnTo>
                <a:lnTo>
                  <a:pt x="3820" y="14721"/>
                </a:lnTo>
                <a:lnTo>
                  <a:pt x="4088" y="14210"/>
                </a:lnTo>
                <a:lnTo>
                  <a:pt x="4331" y="13699"/>
                </a:lnTo>
                <a:lnTo>
                  <a:pt x="4526" y="13237"/>
                </a:lnTo>
                <a:lnTo>
                  <a:pt x="4721" y="12750"/>
                </a:lnTo>
                <a:lnTo>
                  <a:pt x="4867" y="12434"/>
                </a:lnTo>
                <a:lnTo>
                  <a:pt x="4939" y="12264"/>
                </a:lnTo>
                <a:lnTo>
                  <a:pt x="4988" y="12118"/>
                </a:lnTo>
                <a:lnTo>
                  <a:pt x="6180" y="12045"/>
                </a:lnTo>
                <a:lnTo>
                  <a:pt x="7348" y="11996"/>
                </a:lnTo>
                <a:lnTo>
                  <a:pt x="7932" y="11996"/>
                </a:lnTo>
                <a:lnTo>
                  <a:pt x="8516" y="12020"/>
                </a:lnTo>
                <a:lnTo>
                  <a:pt x="9684" y="12020"/>
                </a:lnTo>
                <a:lnTo>
                  <a:pt x="10341" y="11996"/>
                </a:lnTo>
                <a:lnTo>
                  <a:pt x="10998" y="11947"/>
                </a:lnTo>
                <a:lnTo>
                  <a:pt x="11631" y="11874"/>
                </a:lnTo>
                <a:lnTo>
                  <a:pt x="12337" y="11874"/>
                </a:lnTo>
                <a:lnTo>
                  <a:pt x="12337" y="11996"/>
                </a:lnTo>
                <a:lnTo>
                  <a:pt x="12434" y="12410"/>
                </a:lnTo>
                <a:lnTo>
                  <a:pt x="12580" y="12799"/>
                </a:lnTo>
                <a:lnTo>
                  <a:pt x="12775" y="13188"/>
                </a:lnTo>
                <a:lnTo>
                  <a:pt x="12969" y="13578"/>
                </a:lnTo>
                <a:lnTo>
                  <a:pt x="13188" y="13943"/>
                </a:lnTo>
                <a:lnTo>
                  <a:pt x="13431" y="14308"/>
                </a:lnTo>
                <a:lnTo>
                  <a:pt x="13918" y="15013"/>
                </a:lnTo>
                <a:lnTo>
                  <a:pt x="14015" y="15111"/>
                </a:lnTo>
                <a:lnTo>
                  <a:pt x="14137" y="15159"/>
                </a:lnTo>
                <a:lnTo>
                  <a:pt x="14259" y="15135"/>
                </a:lnTo>
                <a:lnTo>
                  <a:pt x="14356" y="15111"/>
                </a:lnTo>
                <a:lnTo>
                  <a:pt x="14453" y="15038"/>
                </a:lnTo>
                <a:lnTo>
                  <a:pt x="14502" y="14940"/>
                </a:lnTo>
                <a:lnTo>
                  <a:pt x="14502" y="14819"/>
                </a:lnTo>
                <a:lnTo>
                  <a:pt x="14478" y="14770"/>
                </a:lnTo>
                <a:lnTo>
                  <a:pt x="14453" y="14697"/>
                </a:lnTo>
                <a:lnTo>
                  <a:pt x="13991" y="14040"/>
                </a:lnTo>
                <a:lnTo>
                  <a:pt x="13577" y="13359"/>
                </a:lnTo>
                <a:lnTo>
                  <a:pt x="13383" y="12994"/>
                </a:lnTo>
                <a:lnTo>
                  <a:pt x="13188" y="12653"/>
                </a:lnTo>
                <a:lnTo>
                  <a:pt x="13042" y="12288"/>
                </a:lnTo>
                <a:lnTo>
                  <a:pt x="12872" y="11899"/>
                </a:lnTo>
                <a:lnTo>
                  <a:pt x="13918" y="11947"/>
                </a:lnTo>
                <a:lnTo>
                  <a:pt x="14940" y="11996"/>
                </a:lnTo>
                <a:lnTo>
                  <a:pt x="15451" y="11996"/>
                </a:lnTo>
                <a:lnTo>
                  <a:pt x="15986" y="11972"/>
                </a:lnTo>
                <a:lnTo>
                  <a:pt x="16497" y="11947"/>
                </a:lnTo>
                <a:lnTo>
                  <a:pt x="17008" y="11899"/>
                </a:lnTo>
                <a:lnTo>
                  <a:pt x="17057" y="11874"/>
                </a:lnTo>
                <a:lnTo>
                  <a:pt x="17106" y="11947"/>
                </a:lnTo>
                <a:lnTo>
                  <a:pt x="17154" y="11996"/>
                </a:lnTo>
                <a:lnTo>
                  <a:pt x="17325" y="11996"/>
                </a:lnTo>
                <a:lnTo>
                  <a:pt x="17398" y="11947"/>
                </a:lnTo>
                <a:lnTo>
                  <a:pt x="17446" y="11899"/>
                </a:lnTo>
                <a:lnTo>
                  <a:pt x="17495" y="11802"/>
                </a:lnTo>
                <a:lnTo>
                  <a:pt x="17495" y="11704"/>
                </a:lnTo>
                <a:lnTo>
                  <a:pt x="17446" y="11339"/>
                </a:lnTo>
                <a:lnTo>
                  <a:pt x="17398" y="10950"/>
                </a:lnTo>
                <a:lnTo>
                  <a:pt x="17373" y="10171"/>
                </a:lnTo>
                <a:lnTo>
                  <a:pt x="17398" y="9393"/>
                </a:lnTo>
                <a:lnTo>
                  <a:pt x="17373" y="8614"/>
                </a:lnTo>
                <a:lnTo>
                  <a:pt x="17373" y="7008"/>
                </a:lnTo>
                <a:lnTo>
                  <a:pt x="17349" y="5402"/>
                </a:lnTo>
                <a:lnTo>
                  <a:pt x="17349" y="2507"/>
                </a:lnTo>
                <a:lnTo>
                  <a:pt x="17373" y="2239"/>
                </a:lnTo>
                <a:lnTo>
                  <a:pt x="17373" y="1898"/>
                </a:lnTo>
                <a:lnTo>
                  <a:pt x="17349" y="1728"/>
                </a:lnTo>
                <a:lnTo>
                  <a:pt x="17325" y="1558"/>
                </a:lnTo>
                <a:lnTo>
                  <a:pt x="17276" y="1436"/>
                </a:lnTo>
                <a:lnTo>
                  <a:pt x="17203" y="1314"/>
                </a:lnTo>
                <a:lnTo>
                  <a:pt x="17203" y="1241"/>
                </a:lnTo>
                <a:lnTo>
                  <a:pt x="17203" y="1193"/>
                </a:lnTo>
                <a:lnTo>
                  <a:pt x="17179" y="1144"/>
                </a:lnTo>
                <a:lnTo>
                  <a:pt x="17154" y="1095"/>
                </a:lnTo>
                <a:lnTo>
                  <a:pt x="17033" y="1047"/>
                </a:lnTo>
                <a:lnTo>
                  <a:pt x="16911" y="998"/>
                </a:lnTo>
                <a:lnTo>
                  <a:pt x="16789" y="974"/>
                </a:lnTo>
                <a:lnTo>
                  <a:pt x="16643" y="974"/>
                </a:lnTo>
                <a:lnTo>
                  <a:pt x="16351" y="998"/>
                </a:lnTo>
                <a:lnTo>
                  <a:pt x="16108" y="998"/>
                </a:lnTo>
                <a:lnTo>
                  <a:pt x="15062" y="974"/>
                </a:lnTo>
                <a:lnTo>
                  <a:pt x="14015" y="925"/>
                </a:lnTo>
                <a:lnTo>
                  <a:pt x="13456" y="901"/>
                </a:lnTo>
                <a:lnTo>
                  <a:pt x="12872" y="876"/>
                </a:lnTo>
                <a:lnTo>
                  <a:pt x="11704" y="901"/>
                </a:lnTo>
                <a:lnTo>
                  <a:pt x="9392" y="949"/>
                </a:lnTo>
                <a:lnTo>
                  <a:pt x="8930" y="949"/>
                </a:lnTo>
                <a:lnTo>
                  <a:pt x="8954" y="852"/>
                </a:lnTo>
                <a:lnTo>
                  <a:pt x="8954" y="779"/>
                </a:lnTo>
                <a:lnTo>
                  <a:pt x="8954" y="706"/>
                </a:lnTo>
                <a:lnTo>
                  <a:pt x="8906" y="609"/>
                </a:lnTo>
                <a:lnTo>
                  <a:pt x="8881" y="584"/>
                </a:lnTo>
                <a:lnTo>
                  <a:pt x="8857" y="463"/>
                </a:lnTo>
                <a:lnTo>
                  <a:pt x="8833" y="244"/>
                </a:lnTo>
                <a:lnTo>
                  <a:pt x="8808" y="146"/>
                </a:lnTo>
                <a:lnTo>
                  <a:pt x="8735" y="49"/>
                </a:lnTo>
                <a:lnTo>
                  <a:pt x="8662"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A95B7"/>
              </a:solidFill>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821550" y="1357304"/>
            <a:ext cx="5500800" cy="2267550"/>
          </a:xfrm>
          <a:prstGeom prst="rect">
            <a:avLst/>
          </a:prstGeom>
        </p:spPr>
        <p:txBody>
          <a:bodyPr spcFirstLastPara="1" wrap="square" lIns="91425" tIns="91425" rIns="91425" bIns="91425" anchor="t" anchorCtr="0">
            <a:noAutofit/>
          </a:bodyPr>
          <a:lstStyle/>
          <a:p>
            <a:pPr lvl="0" indent="-457200">
              <a:lnSpc>
                <a:spcPct val="150000"/>
              </a:lnSpc>
            </a:pPr>
            <a:r>
              <a:rPr lang="sv-SE" dirty="0"/>
              <a:t>Ibu </a:t>
            </a:r>
            <a:r>
              <a:rPr lang="id-ID" dirty="0"/>
              <a:t>sakit</a:t>
            </a:r>
          </a:p>
          <a:p>
            <a:pPr lvl="0" indent="-457200">
              <a:lnSpc>
                <a:spcPct val="150000"/>
              </a:lnSpc>
            </a:pPr>
            <a:r>
              <a:rPr lang="id-ID" dirty="0"/>
              <a:t>Ibu menderita </a:t>
            </a:r>
            <a:r>
              <a:rPr lang="id-ID" dirty="0">
                <a:latin typeface="Sniglet" charset="0"/>
              </a:rPr>
              <a:t>diabetes</a:t>
            </a:r>
            <a:endParaRPr lang="id-ID" dirty="0"/>
          </a:p>
          <a:p>
            <a:pPr lvl="0" indent="-457200">
              <a:lnSpc>
                <a:spcPct val="150000"/>
              </a:lnSpc>
            </a:pPr>
            <a:r>
              <a:rPr lang="id-ID" dirty="0"/>
              <a:t>Ibu memerlukan pengobatan</a:t>
            </a:r>
          </a:p>
          <a:p>
            <a:pPr lvl="0" indent="-457200">
              <a:lnSpc>
                <a:spcPct val="150000"/>
              </a:lnSpc>
            </a:pPr>
            <a:r>
              <a:rPr lang="id-ID" dirty="0"/>
              <a:t>Ibu hamil </a:t>
            </a:r>
          </a:p>
          <a:p>
            <a:pPr lvl="0" indent="-457200">
              <a:lnSpc>
                <a:spcPct val="150000"/>
              </a:lnSpc>
            </a:pPr>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
        <p:nvSpPr>
          <p:cNvPr id="7" name="Google Shape;98;p18"/>
          <p:cNvSpPr/>
          <p:nvPr/>
        </p:nvSpPr>
        <p:spPr>
          <a:xfrm rot="2487373">
            <a:off x="1294719" y="2047959"/>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9" name="Google Shape;98;p18"/>
          <p:cNvSpPr/>
          <p:nvPr/>
        </p:nvSpPr>
        <p:spPr>
          <a:xfrm rot="2487373">
            <a:off x="1294719" y="2619463"/>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10" name="Google Shape;98;p18"/>
          <p:cNvSpPr/>
          <p:nvPr/>
        </p:nvSpPr>
        <p:spPr>
          <a:xfrm rot="2487373">
            <a:off x="1294719" y="3190967"/>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785918" y="1357304"/>
            <a:ext cx="6143668" cy="2267550"/>
          </a:xfrm>
          <a:prstGeom prst="rect">
            <a:avLst/>
          </a:prstGeom>
        </p:spPr>
        <p:txBody>
          <a:bodyPr spcFirstLastPara="1" wrap="square" lIns="91425" tIns="91425" rIns="91425" bIns="91425" anchor="t" anchorCtr="0">
            <a:noAutofit/>
          </a:bodyPr>
          <a:lstStyle/>
          <a:p>
            <a:pPr lvl="0" indent="-457200">
              <a:lnSpc>
                <a:spcPct val="150000"/>
              </a:lnSpc>
            </a:pPr>
            <a:r>
              <a:rPr lang="id-ID" sz="1600" dirty="0">
                <a:latin typeface="Sniglet" charset="0"/>
              </a:rPr>
              <a:t>Ibu Sakit.</a:t>
            </a:r>
          </a:p>
          <a:p>
            <a:pPr lvl="0" indent="-457200">
              <a:lnSpc>
                <a:spcPct val="150000"/>
              </a:lnSpc>
            </a:pPr>
            <a:r>
              <a:rPr lang="id-ID" sz="1600" dirty="0">
                <a:latin typeface="Sniglet" charset="0"/>
              </a:rPr>
              <a:t>	 merupakan alasan untuk berhenti menyusui. Justru dengan tetap menyusui, ASI akan melindungi bayi dari penyakit. Perlu diperhatikan, pada saat ibu sakit diperlukan bantuan dari orang lain untuk mengurus bayinya,Dengan harapan, ibu tetap mendapatkan istirahat yang cukup.</a:t>
            </a:r>
            <a:endParaRPr sz="1600">
              <a:latin typeface="Sniglet" charset="0"/>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785918" y="1357304"/>
            <a:ext cx="6143668" cy="2267550"/>
          </a:xfrm>
          <a:prstGeom prst="rect">
            <a:avLst/>
          </a:prstGeom>
        </p:spPr>
        <p:txBody>
          <a:bodyPr spcFirstLastPara="1" wrap="square" lIns="91425" tIns="91425" rIns="91425" bIns="91425" anchor="t" anchorCtr="0">
            <a:noAutofit/>
          </a:bodyPr>
          <a:lstStyle/>
          <a:p>
            <a:pPr indent="-457200">
              <a:lnSpc>
                <a:spcPct val="150000"/>
              </a:lnSpc>
            </a:pPr>
            <a:r>
              <a:rPr lang="id-ID" sz="1600" dirty="0">
                <a:latin typeface="Sniglet" charset="0"/>
              </a:rPr>
              <a:t>Ibu</a:t>
            </a:r>
            <a:r>
              <a:rPr lang="id-ID" sz="1600" dirty="0"/>
              <a:t> menderita </a:t>
            </a:r>
            <a:r>
              <a:rPr lang="id-ID" sz="1600" dirty="0">
                <a:latin typeface="Sniglet" charset="0"/>
              </a:rPr>
              <a:t>Diabetes</a:t>
            </a:r>
            <a:endParaRPr lang="id-ID" sz="1600" dirty="0"/>
          </a:p>
          <a:p>
            <a:pPr lvl="0" indent="-457200">
              <a:lnSpc>
                <a:spcPct val="150000"/>
              </a:lnSpc>
            </a:pPr>
            <a:r>
              <a:rPr lang="id-ID" sz="1600" dirty="0">
                <a:latin typeface="Sniglet" charset="0"/>
              </a:rPr>
              <a:t>	Ibu Penderita Diabetes Bayi tetap diberikan ASI, namun kadar gula darahnya tetap dimonitor.</a:t>
            </a:r>
            <a:endParaRPr sz="1600">
              <a:latin typeface="Sniglet" charset="0"/>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785918" y="1357304"/>
            <a:ext cx="6143668" cy="2267550"/>
          </a:xfrm>
          <a:prstGeom prst="rect">
            <a:avLst/>
          </a:prstGeom>
        </p:spPr>
        <p:txBody>
          <a:bodyPr spcFirstLastPara="1" wrap="square" lIns="91425" tIns="91425" rIns="91425" bIns="91425" anchor="t" anchorCtr="0">
            <a:noAutofit/>
          </a:bodyPr>
          <a:lstStyle/>
          <a:p>
            <a:pPr lvl="0" indent="-457200">
              <a:lnSpc>
                <a:spcPct val="150000"/>
              </a:lnSpc>
            </a:pPr>
            <a:r>
              <a:rPr lang="id-ID" sz="1600" dirty="0"/>
              <a:t>Ibu yang memerlukan pengobatan</a:t>
            </a:r>
          </a:p>
          <a:p>
            <a:pPr lvl="0" indent="-457200">
              <a:lnSpc>
                <a:spcPct val="150000"/>
              </a:lnSpc>
            </a:pPr>
            <a:r>
              <a:rPr lang="id-ID" sz="1600" dirty="0"/>
              <a:t>	Banyak dijumpai pada ibu menyusui yang meminum obat-obatan karena sakit menghentikan pemberian ASI nya. Dengan alasan, obat-obatan yang tidak  mengganggu bayi dan kadar ASI. </a:t>
            </a:r>
            <a:endParaRPr sz="1600">
              <a:latin typeface="Sniglet" charset="0"/>
            </a:endParaRP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15"/>
          <p:cNvSpPr txBox="1">
            <a:spLocks noGrp="1"/>
          </p:cNvSpPr>
          <p:nvPr>
            <p:ph type="subTitle" idx="1"/>
          </p:nvPr>
        </p:nvSpPr>
        <p:spPr>
          <a:xfrm>
            <a:off x="1785918" y="1357304"/>
            <a:ext cx="6357982" cy="2267550"/>
          </a:xfrm>
          <a:prstGeom prst="rect">
            <a:avLst/>
          </a:prstGeom>
        </p:spPr>
        <p:txBody>
          <a:bodyPr spcFirstLastPara="1" wrap="square" lIns="91425" tIns="91425" rIns="91425" bIns="91425" anchor="t" anchorCtr="0">
            <a:noAutofit/>
          </a:bodyPr>
          <a:lstStyle/>
          <a:p>
            <a:pPr lvl="0" indent="-457200">
              <a:lnSpc>
                <a:spcPct val="150000"/>
              </a:lnSpc>
            </a:pPr>
            <a:r>
              <a:rPr lang="id-ID" sz="1600" dirty="0"/>
              <a:t>Ibu hamil</a:t>
            </a:r>
          </a:p>
          <a:p>
            <a:pPr lvl="0" indent="-457200">
              <a:lnSpc>
                <a:spcPct val="150000"/>
              </a:lnSpc>
            </a:pPr>
            <a:r>
              <a:rPr lang="id-ID" sz="1600" dirty="0"/>
              <a:t>	 Pada saat ibu masih menyusui, terkadang hamil lagi. Tidak membahayakan bagi ibu maupun bayi, asalkan asupan gizi pada saat menyusui dan hamil terpenuhi. Namun demikian, perlu dipertimbangkan adanya hal-hal yang dapat dialami antara lain: puting susu lecet, keletihan, ASI berkurang, rasa ASI berubah dan dapat terjadi kontraksi uterus dari isapan bayi</a:t>
            </a:r>
          </a:p>
        </p:txBody>
      </p:sp>
      <p:sp>
        <p:nvSpPr>
          <p:cNvPr id="74" name="Google Shape;74;p1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
        <p:nvSpPr>
          <p:cNvPr id="8" name="Google Shape;98;p18"/>
          <p:cNvSpPr/>
          <p:nvPr/>
        </p:nvSpPr>
        <p:spPr>
          <a:xfrm rot="2487373">
            <a:off x="1294719" y="1476454"/>
            <a:ext cx="527261" cy="442126"/>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2A95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cSld>
  <p:clrMapOvr>
    <a:masterClrMapping/>
  </p:clrMapOvr>
</p:sld>
</file>

<file path=ppt/theme/theme1.xml><?xml version="1.0" encoding="utf-8"?>
<a:theme xmlns:a="http://schemas.openxmlformats.org/drawingml/2006/main" name="Seyton template">
  <a:themeElements>
    <a:clrScheme name="Custom 347">
      <a:dk1>
        <a:srgbClr val="434343"/>
      </a:dk1>
      <a:lt1>
        <a:srgbClr val="FFFFFF"/>
      </a:lt1>
      <a:dk2>
        <a:srgbClr val="7B8486"/>
      </a:dk2>
      <a:lt2>
        <a:srgbClr val="E3E9EB"/>
      </a:lt2>
      <a:accent1>
        <a:srgbClr val="2A95B7"/>
      </a:accent1>
      <a:accent2>
        <a:srgbClr val="80D5CC"/>
      </a:accent2>
      <a:accent3>
        <a:srgbClr val="E9CB74"/>
      </a:accent3>
      <a:accent4>
        <a:srgbClr val="D19E9E"/>
      </a:accent4>
      <a:accent5>
        <a:srgbClr val="E47474"/>
      </a:accent5>
      <a:accent6>
        <a:srgbClr val="9DAF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421</Words>
  <Application>Microsoft Office PowerPoint</Application>
  <PresentationFormat>Peragaan Layar (16:9)</PresentationFormat>
  <Paragraphs>77</Paragraphs>
  <Slides>20</Slides>
  <Notes>20</Notes>
  <HiddenSlides>0</HiddenSlides>
  <MMClips>0</MMClips>
  <ScaleCrop>false</ScaleCrop>
  <HeadingPairs>
    <vt:vector size="4" baseType="variant">
      <vt:variant>
        <vt:lpstr>Tema</vt:lpstr>
      </vt:variant>
      <vt:variant>
        <vt:i4>1</vt:i4>
      </vt:variant>
      <vt:variant>
        <vt:lpstr>Judul Slide</vt:lpstr>
      </vt:variant>
      <vt:variant>
        <vt:i4>20</vt:i4>
      </vt:variant>
    </vt:vector>
  </HeadingPairs>
  <TitlesOfParts>
    <vt:vector size="21" baseType="lpstr">
      <vt:lpstr>Seyton template</vt:lpstr>
      <vt:lpstr> Asi,Menyusui Pada kondisi khusus</vt:lpstr>
      <vt:lpstr>PENGERTIAN  MENYUSUI.</vt:lpstr>
      <vt:lpstr> MASALAH  MENYUSUI PADA KEADAAN KHUSUS. </vt:lpstr>
      <vt:lpstr>Masalah menyusui pada keadaan khusus.</vt:lpstr>
      <vt:lpstr>Presentasi PowerPoint</vt:lpstr>
      <vt:lpstr>Presentasi PowerPoint</vt:lpstr>
      <vt:lpstr>Presentasi PowerPoint</vt:lpstr>
      <vt:lpstr>Presentasi PowerPoint</vt:lpstr>
      <vt:lpstr>Presentasi PowerPoint</vt:lpstr>
      <vt:lpstr>Presentasi PowerPoint</vt:lpstr>
      <vt:lpstr>Presentasi PowerPoint</vt:lpstr>
      <vt:lpstr>FAKTOR-FAKTOR  MENYUSUI</vt:lpstr>
      <vt:lpstr>Presentasi PowerPoint</vt:lpstr>
      <vt:lpstr>FAKTOR  PEMBERIAN ASI</vt:lpstr>
      <vt:lpstr>1. RASA PERCAYA DIRI   </vt:lpstr>
      <vt:lpstr>JENIS -JENIS  ASI</vt:lpstr>
      <vt:lpstr>a. Kolostrum</vt:lpstr>
      <vt:lpstr>b. ASI Peralihan</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Asi,Menyusui Pada kondisi khusus</dc:title>
  <dc:creator>acer</dc:creator>
  <cp:lastModifiedBy>rinayanti450@gmail.com</cp:lastModifiedBy>
  <cp:revision>45</cp:revision>
  <dcterms:modified xsi:type="dcterms:W3CDTF">2022-04-08T02:53:01Z</dcterms:modified>
</cp:coreProperties>
</file>