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68F5F4-EEFE-4522-896B-E92CF4CBDFA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9F2257-F464-46CE-ADBA-FEAE307877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1535831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/>
              <a:t>Kelompok</a:t>
            </a:r>
            <a:r>
              <a:rPr lang="en-US" sz="2000" dirty="0" smtClean="0"/>
              <a:t> 8:</a:t>
            </a:r>
          </a:p>
          <a:p>
            <a:pPr marL="457200" indent="-457200" algn="ctr">
              <a:buAutoNum type="arabicPeriod"/>
            </a:pPr>
            <a:r>
              <a:rPr lang="en-US" sz="2000" dirty="0" err="1" smtClean="0"/>
              <a:t>Mirnawati</a:t>
            </a:r>
            <a:endParaRPr lang="en-US" sz="2000" dirty="0" smtClean="0"/>
          </a:p>
          <a:p>
            <a:pPr marL="457200" indent="-457200" algn="ctr">
              <a:buAutoNum type="arabicPeriod"/>
            </a:pPr>
            <a:r>
              <a:rPr lang="en-US" sz="2000" dirty="0" err="1" smtClean="0"/>
              <a:t>Hasnawati</a:t>
            </a:r>
            <a:endParaRPr lang="en-US" sz="2000" dirty="0" smtClean="0"/>
          </a:p>
          <a:p>
            <a:pPr marL="457200" indent="-457200" algn="ctr">
              <a:buAutoNum type="arabicPeriod"/>
            </a:pPr>
            <a:r>
              <a:rPr lang="en-US" sz="2000" dirty="0" err="1" smtClean="0"/>
              <a:t>Rina</a:t>
            </a:r>
            <a:endParaRPr lang="en-US" sz="2000" dirty="0" smtClean="0"/>
          </a:p>
          <a:p>
            <a:pPr marL="457200" indent="-457200" algn="ctr">
              <a:buAutoNum type="arabicPeriod"/>
            </a:pPr>
            <a:r>
              <a:rPr lang="en-US" sz="2000" dirty="0" err="1" smtClean="0"/>
              <a:t>Syarifa</a:t>
            </a:r>
            <a:r>
              <a:rPr lang="en-US" sz="2000" dirty="0" smtClean="0"/>
              <a:t> </a:t>
            </a:r>
            <a:r>
              <a:rPr lang="en-US" sz="2000" dirty="0" err="1" smtClean="0"/>
              <a:t>Fikrah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seksio</a:t>
            </a:r>
            <a:r>
              <a:rPr lang="en-US" sz="2000" dirty="0" smtClean="0"/>
              <a:t> </a:t>
            </a:r>
            <a:r>
              <a:rPr lang="en-US" sz="2000" dirty="0" err="1" smtClean="0"/>
              <a:t>sesarea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</a:t>
            </a:r>
            <a:r>
              <a:rPr lang="en-US" sz="2000" dirty="0" smtClean="0"/>
              <a:t> </a:t>
            </a:r>
            <a:r>
              <a:rPr lang="en-US" sz="2000" dirty="0" err="1" smtClean="0"/>
              <a:t>elektif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VBAC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maternal </a:t>
            </a:r>
            <a:r>
              <a:rPr lang="en-US" sz="2000" dirty="0" err="1" smtClean="0"/>
              <a:t>maupu</a:t>
            </a:r>
            <a:r>
              <a:rPr lang="en-US" sz="2000" dirty="0" smtClean="0"/>
              <a:t> </a:t>
            </a:r>
            <a:r>
              <a:rPr lang="en-US" sz="2000" dirty="0" err="1" smtClean="0"/>
              <a:t>neonatus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maternal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perdarahan</a:t>
            </a:r>
            <a:r>
              <a:rPr lang="en-US" sz="2000" dirty="0" smtClean="0"/>
              <a:t>,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, </a:t>
            </a:r>
            <a:r>
              <a:rPr lang="en-US" sz="2000" dirty="0" err="1" smtClean="0"/>
              <a:t>luka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, </a:t>
            </a:r>
            <a:r>
              <a:rPr lang="en-US" sz="2000" dirty="0" err="1" smtClean="0"/>
              <a:t>tromboemboli</a:t>
            </a:r>
            <a:r>
              <a:rPr lang="en-US" sz="2000" dirty="0" smtClean="0"/>
              <a:t>, </a:t>
            </a:r>
            <a:r>
              <a:rPr lang="en-US" sz="2000" dirty="0" err="1" smtClean="0"/>
              <a:t>histeroktomi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		Interval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pendek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preeklamsi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VBAC.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maternal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pervaginam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kesuksesan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VCAB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 smtClean="0"/>
              <a:t>Kemungkinan</a:t>
            </a:r>
            <a:r>
              <a:rPr lang="en-US" sz="2000" dirty="0" smtClean="0"/>
              <a:t> maternal yang </a:t>
            </a:r>
            <a:r>
              <a:rPr lang="en-US" sz="2000" dirty="0" err="1" smtClean="0"/>
              <a:t>menjalani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VBAC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individualnya</a:t>
            </a:r>
            <a:r>
              <a:rPr lang="en-US" sz="2000" dirty="0" smtClean="0"/>
              <a:t>.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pengamat</a:t>
            </a:r>
            <a:r>
              <a:rPr lang="en-US" sz="2000" dirty="0" smtClean="0"/>
              <a:t> </a:t>
            </a:r>
            <a:r>
              <a:rPr lang="en-US" sz="2000" dirty="0" err="1" smtClean="0"/>
              <a:t>mencoba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score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prediksi</a:t>
            </a:r>
            <a:r>
              <a:rPr lang="en-US" sz="2000" dirty="0" smtClean="0"/>
              <a:t> VBAC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kesuksesannya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8948" y="2967335"/>
            <a:ext cx="52261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TERIMA KASIH 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 pitchFamily="2" charset="2"/>
              </a:rPr>
              <a:t>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1.Pemilihan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36796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Kehadiran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tengah-tengah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memegang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.</a:t>
            </a:r>
          </a:p>
          <a:p>
            <a:pPr algn="ctr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err="1" smtClean="0"/>
              <a:t>Kehadiran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beratnya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dibekali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kelak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</a:t>
            </a:r>
            <a:r>
              <a:rPr lang="en-US" sz="2400" dirty="0" err="1" smtClean="0"/>
              <a:t>ditengah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/>
              <a:t>Mitos-mitos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kandungan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-   </a:t>
            </a:r>
            <a:r>
              <a:rPr lang="en-US" sz="2000" dirty="0" err="1" smtClean="0"/>
              <a:t>P</a:t>
            </a:r>
            <a:r>
              <a:rPr lang="en-US" sz="2000" dirty="0" err="1" smtClean="0"/>
              <a:t>erut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runcing</a:t>
            </a:r>
            <a:r>
              <a:rPr lang="en-US" sz="2000" dirty="0" smtClean="0"/>
              <a:t> </a:t>
            </a:r>
            <a:r>
              <a:rPr lang="en-US" sz="2000" dirty="0" err="1" smtClean="0"/>
              <a:t>kedepan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menyukai</a:t>
            </a:r>
            <a:r>
              <a:rPr lang="en-US" sz="2000" dirty="0" smtClean="0"/>
              <a:t> </a:t>
            </a:r>
            <a:r>
              <a:rPr lang="en-US" sz="2000" dirty="0" err="1" smtClean="0"/>
              <a:t>daging</a:t>
            </a:r>
            <a:r>
              <a:rPr lang="en-US" sz="2000" dirty="0" smtClean="0"/>
              <a:t>,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asin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gurih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janin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aktif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:</a:t>
            </a:r>
          </a:p>
          <a:p>
            <a:pPr>
              <a:buFontTx/>
              <a:buChar char="-"/>
            </a:pPr>
            <a:r>
              <a:rPr lang="en-US" sz="2000" dirty="0" err="1" smtClean="0"/>
              <a:t>Perut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melebar</a:t>
            </a:r>
            <a:r>
              <a:rPr lang="en-US" sz="2000" dirty="0" smtClean="0"/>
              <a:t> </a:t>
            </a:r>
            <a:r>
              <a:rPr lang="en-US" sz="2000" dirty="0" err="1" smtClean="0"/>
              <a:t>kesamping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Janin</a:t>
            </a:r>
            <a:r>
              <a:rPr lang="en-US" sz="2000" dirty="0" smtClean="0"/>
              <a:t> </a:t>
            </a:r>
            <a:r>
              <a:rPr lang="en-US" sz="2000" dirty="0" err="1" smtClean="0"/>
              <a:t>diperut</a:t>
            </a:r>
            <a:r>
              <a:rPr lang="en-US" sz="2000" dirty="0" smtClean="0"/>
              <a:t> </a:t>
            </a:r>
            <a:r>
              <a:rPr lang="en-US" sz="2000" dirty="0" err="1" smtClean="0"/>
              <a:t>condong</a:t>
            </a:r>
            <a:r>
              <a:rPr lang="en-US" sz="2000" dirty="0" smtClean="0"/>
              <a:t> </a:t>
            </a:r>
            <a:r>
              <a:rPr lang="en-US" sz="2000" dirty="0" err="1" smtClean="0"/>
              <a:t>kebawah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janin</a:t>
            </a:r>
            <a:r>
              <a:rPr lang="en-US" sz="2000" dirty="0" smtClean="0"/>
              <a:t> </a:t>
            </a:r>
            <a:r>
              <a:rPr lang="en-US" sz="2000" dirty="0" err="1" smtClean="0"/>
              <a:t>lambat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40396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urut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.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tukang</a:t>
            </a:r>
            <a:r>
              <a:rPr lang="en-US" sz="2000" dirty="0" smtClean="0"/>
              <a:t> </a:t>
            </a:r>
            <a:r>
              <a:rPr lang="en-US" sz="2000" dirty="0" err="1" smtClean="0"/>
              <a:t>urut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kali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jalannya</a:t>
            </a:r>
            <a:r>
              <a:rPr lang="en-US" sz="2000" dirty="0" smtClean="0"/>
              <a:t> </a:t>
            </a:r>
            <a:r>
              <a:rPr lang="en-US" sz="2000" dirty="0" err="1" smtClean="0"/>
              <a:t>peredaran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barulah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ramuan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mitos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Keberadaan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tanda-tanda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keseharian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aktifitasnya</a:t>
            </a:r>
            <a:r>
              <a:rPr lang="en-US" sz="2000" dirty="0" smtClean="0"/>
              <a:t> </a:t>
            </a:r>
            <a:r>
              <a:rPr lang="en-US" sz="2000" dirty="0" err="1" smtClean="0"/>
              <a:t>memang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semuanya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.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mempercayainya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mitos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tanda-tanda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mempercayai</a:t>
            </a:r>
            <a:r>
              <a:rPr lang="en-US" sz="2000" dirty="0" smtClean="0"/>
              <a:t> </a:t>
            </a:r>
            <a:r>
              <a:rPr lang="en-US" sz="2000" dirty="0" err="1" smtClean="0"/>
              <a:t>mitos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berujar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kebetulan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kelamin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dilahirkan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2</a:t>
            </a:r>
            <a:r>
              <a:rPr lang="en-US" sz="2000" dirty="0" smtClean="0"/>
              <a:t>. Vaginal Birth </a:t>
            </a:r>
            <a:r>
              <a:rPr lang="en-US" sz="2000" dirty="0" smtClean="0"/>
              <a:t>A</a:t>
            </a:r>
            <a:r>
              <a:rPr lang="en-US" sz="2000" dirty="0" smtClean="0"/>
              <a:t>fter Caesarean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956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	Vaginal birth after caesarean (VBAC)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pervaginam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seksio</a:t>
            </a:r>
            <a:r>
              <a:rPr lang="en-US" sz="2000" dirty="0" smtClean="0"/>
              <a:t> </a:t>
            </a:r>
            <a:r>
              <a:rPr lang="en-US" sz="2000" dirty="0" err="1" smtClean="0"/>
              <a:t>sesarea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Kesuksesan</a:t>
            </a:r>
            <a:r>
              <a:rPr lang="en-US" sz="2000" dirty="0" smtClean="0"/>
              <a:t> VBAC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pervaginam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spontan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maternal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merencanakan</a:t>
            </a:r>
            <a:r>
              <a:rPr lang="en-US" sz="2000" dirty="0" smtClean="0"/>
              <a:t> VBAC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kesusksesan</a:t>
            </a:r>
            <a:r>
              <a:rPr lang="en-US" sz="2000" dirty="0" smtClean="0"/>
              <a:t> </a:t>
            </a:r>
            <a:r>
              <a:rPr lang="en-US" sz="2000" dirty="0" err="1" smtClean="0"/>
              <a:t>VBAC.Rata</a:t>
            </a:r>
            <a:r>
              <a:rPr lang="en-US" sz="2000" dirty="0" smtClean="0"/>
              <a:t>-rata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VBAC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dilaporkan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50%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85%.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VBAC</a:t>
            </a:r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maternal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VBAC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VBAC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maternal yang </a:t>
            </a:r>
            <a:r>
              <a:rPr lang="en-US" sz="2000" dirty="0" err="1" smtClean="0"/>
              <a:t>menjalani</a:t>
            </a:r>
            <a:r>
              <a:rPr lang="en-US" sz="2000" dirty="0" smtClean="0"/>
              <a:t> VBAC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bedah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abdominal,sehingga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perdarahan</a:t>
            </a:r>
            <a:r>
              <a:rPr lang="en-US" sz="2000" dirty="0" smtClean="0"/>
              <a:t>,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penyembuhan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seksio</a:t>
            </a:r>
            <a:r>
              <a:rPr lang="en-US" sz="2000" dirty="0" smtClean="0"/>
              <a:t> </a:t>
            </a:r>
            <a:r>
              <a:rPr lang="en-US" sz="2000" dirty="0" err="1" smtClean="0"/>
              <a:t>sesarea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</a:t>
            </a:r>
            <a:r>
              <a:rPr lang="en-US" sz="2000" dirty="0" smtClean="0"/>
              <a:t> </a:t>
            </a:r>
            <a:r>
              <a:rPr lang="en-US" sz="2000" dirty="0" err="1" smtClean="0"/>
              <a:t>elektif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259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Kebutuhan Khusus Pada Permasalahan Budaya  </vt:lpstr>
      <vt:lpstr>1.Pemilihan Jenis Kelamin Pada Anak</vt:lpstr>
      <vt:lpstr>Slide 3</vt:lpstr>
      <vt:lpstr>Mitos-mitos terkait dengan jenis kelamin dalam kandungan</vt:lpstr>
      <vt:lpstr>Budaya masyarakat untuk mendapatkan jenis kelamin tertentu</vt:lpstr>
      <vt:lpstr>Persepsi masyarakat terhadap mitos </vt:lpstr>
      <vt:lpstr>2. Vaginal Birth After Caesarean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Khusus Pada Permasalahan Budaya  </dc:title>
  <dc:creator>AIO_5</dc:creator>
  <cp:lastModifiedBy>AIO_5</cp:lastModifiedBy>
  <cp:revision>1</cp:revision>
  <dcterms:created xsi:type="dcterms:W3CDTF">2022-10-14T14:48:29Z</dcterms:created>
  <dcterms:modified xsi:type="dcterms:W3CDTF">2022-10-14T15:45:36Z</dcterms:modified>
</cp:coreProperties>
</file>