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DD81BA-83DB-45F5-89E5-E1340166B780}" type="doc">
      <dgm:prSet loTypeId="urn:microsoft.com/office/officeart/2005/8/layout/pyramid4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id-ID"/>
        </a:p>
      </dgm:t>
    </dgm:pt>
    <dgm:pt modelId="{65300F20-44F4-4BFA-9BEE-EA1348CFC491}">
      <dgm:prSet custT="1"/>
      <dgm:spPr/>
      <dgm:t>
        <a:bodyPr/>
        <a:lstStyle/>
        <a:p>
          <a:pPr rtl="0"/>
          <a:r>
            <a:rPr lang="id-ID" sz="1800" b="0" dirty="0" smtClean="0"/>
            <a:t>Host</a:t>
          </a:r>
          <a:endParaRPr lang="id-ID" sz="1400" dirty="0"/>
        </a:p>
      </dgm:t>
    </dgm:pt>
    <dgm:pt modelId="{515C54E4-9383-43B0-9B6B-2487719E6B37}" type="parTrans" cxnId="{F2C5AE7F-DC97-4347-87ED-956DC9AD0B2F}">
      <dgm:prSet/>
      <dgm:spPr/>
      <dgm:t>
        <a:bodyPr/>
        <a:lstStyle/>
        <a:p>
          <a:endParaRPr lang="id-ID"/>
        </a:p>
      </dgm:t>
    </dgm:pt>
    <dgm:pt modelId="{7ED0E22B-B587-4D07-93F7-2CCA99E00A36}" type="sibTrans" cxnId="{F2C5AE7F-DC97-4347-87ED-956DC9AD0B2F}">
      <dgm:prSet/>
      <dgm:spPr/>
      <dgm:t>
        <a:bodyPr/>
        <a:lstStyle/>
        <a:p>
          <a:endParaRPr lang="id-ID"/>
        </a:p>
      </dgm:t>
    </dgm:pt>
    <dgm:pt modelId="{C2C450FE-317F-4726-B1CC-50FD6DAE0D08}">
      <dgm:prSet custT="1"/>
      <dgm:spPr/>
      <dgm:t>
        <a:bodyPr/>
        <a:lstStyle/>
        <a:p>
          <a:pPr rtl="0"/>
          <a:r>
            <a:rPr lang="id-ID" sz="1400" dirty="0" smtClean="0"/>
            <a:t>Lingkungan</a:t>
          </a:r>
          <a:endParaRPr lang="id-ID" sz="1400" b="0" i="0" baseline="0" dirty="0"/>
        </a:p>
      </dgm:t>
    </dgm:pt>
    <dgm:pt modelId="{57DB75AA-78CF-40DD-851D-3342720A2D84}" type="parTrans" cxnId="{1EB58C88-41B1-4064-96A5-2A97AE7FBCC5}">
      <dgm:prSet/>
      <dgm:spPr/>
      <dgm:t>
        <a:bodyPr/>
        <a:lstStyle/>
        <a:p>
          <a:endParaRPr lang="id-ID"/>
        </a:p>
      </dgm:t>
    </dgm:pt>
    <dgm:pt modelId="{CB7F7A5D-8A65-4CC9-B8D3-B1B36303BAE5}" type="sibTrans" cxnId="{1EB58C88-41B1-4064-96A5-2A97AE7FBCC5}">
      <dgm:prSet/>
      <dgm:spPr/>
      <dgm:t>
        <a:bodyPr/>
        <a:lstStyle/>
        <a:p>
          <a:endParaRPr lang="id-ID"/>
        </a:p>
      </dgm:t>
    </dgm:pt>
    <dgm:pt modelId="{B4B3FF6F-28EE-4FA1-AA2D-919EC0E53F49}">
      <dgm:prSet custT="1"/>
      <dgm:spPr/>
      <dgm:t>
        <a:bodyPr/>
        <a:lstStyle/>
        <a:p>
          <a:pPr rtl="0"/>
          <a:r>
            <a:rPr lang="id-ID" sz="1800" b="0" smtClean="0"/>
            <a:t>Agen</a:t>
          </a:r>
          <a:endParaRPr lang="id-ID" sz="1400" dirty="0"/>
        </a:p>
      </dgm:t>
    </dgm:pt>
    <dgm:pt modelId="{DF259DE6-4FF3-4884-B8AA-1730669D7B7A}" type="parTrans" cxnId="{2206D304-C940-40AA-AB99-06CF6BF27B19}">
      <dgm:prSet/>
      <dgm:spPr/>
      <dgm:t>
        <a:bodyPr/>
        <a:lstStyle/>
        <a:p>
          <a:endParaRPr lang="id-ID"/>
        </a:p>
      </dgm:t>
    </dgm:pt>
    <dgm:pt modelId="{F2520263-29F0-4134-BDDC-4ED0F18F284E}" type="sibTrans" cxnId="{2206D304-C940-40AA-AB99-06CF6BF27B19}">
      <dgm:prSet/>
      <dgm:spPr/>
      <dgm:t>
        <a:bodyPr/>
        <a:lstStyle/>
        <a:p>
          <a:endParaRPr lang="id-ID"/>
        </a:p>
      </dgm:t>
    </dgm:pt>
    <dgm:pt modelId="{8B437193-6D99-466C-920B-74699D880216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endParaRPr lang="id-ID" dirty="0"/>
        </a:p>
      </dgm:t>
    </dgm:pt>
    <dgm:pt modelId="{E4D38E31-1360-454A-B7D8-549F1480E217}" type="sibTrans" cxnId="{99876665-D8B8-46A5-8774-CEFC8550EC48}">
      <dgm:prSet/>
      <dgm:spPr/>
      <dgm:t>
        <a:bodyPr/>
        <a:lstStyle/>
        <a:p>
          <a:endParaRPr lang="id-ID"/>
        </a:p>
      </dgm:t>
    </dgm:pt>
    <dgm:pt modelId="{ED4BB730-A403-4F8F-A524-803CB080D5CF}" type="parTrans" cxnId="{99876665-D8B8-46A5-8774-CEFC8550EC48}">
      <dgm:prSet/>
      <dgm:spPr/>
      <dgm:t>
        <a:bodyPr/>
        <a:lstStyle/>
        <a:p>
          <a:endParaRPr lang="id-ID"/>
        </a:p>
      </dgm:t>
    </dgm:pt>
    <dgm:pt modelId="{CD615AC0-11BD-4476-BB31-AB4DE0B9D9B0}" type="pres">
      <dgm:prSet presAssocID="{59DD81BA-83DB-45F5-89E5-E1340166B780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53DF44C7-19A4-41CB-9EBC-4B1AAA373437}" type="pres">
      <dgm:prSet presAssocID="{59DD81BA-83DB-45F5-89E5-E1340166B780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8720C76-6F59-4F63-87FE-63F0C6E1E239}" type="pres">
      <dgm:prSet presAssocID="{59DD81BA-83DB-45F5-89E5-E1340166B780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262D85B-7975-43A1-84CC-D7F0E777969F}" type="pres">
      <dgm:prSet presAssocID="{59DD81BA-83DB-45F5-89E5-E1340166B780}" presName="triangle3" presStyleLbl="node1" presStyleIdx="2" presStyleCnt="4" custLinFactNeighborX="172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544F85C-D53B-465C-8F2E-650CD20D4F71}" type="pres">
      <dgm:prSet presAssocID="{59DD81BA-83DB-45F5-89E5-E1340166B780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99876665-D8B8-46A5-8774-CEFC8550EC48}" srcId="{59DD81BA-83DB-45F5-89E5-E1340166B780}" destId="{8B437193-6D99-466C-920B-74699D880216}" srcOrd="2" destOrd="0" parTransId="{ED4BB730-A403-4F8F-A524-803CB080D5CF}" sibTransId="{E4D38E31-1360-454A-B7D8-549F1480E217}"/>
    <dgm:cxn modelId="{38840125-BF8D-449C-AA3F-0FFD73B34CF2}" type="presOf" srcId="{B4B3FF6F-28EE-4FA1-AA2D-919EC0E53F49}" destId="{78720C76-6F59-4F63-87FE-63F0C6E1E239}" srcOrd="0" destOrd="0" presId="urn:microsoft.com/office/officeart/2005/8/layout/pyramid4"/>
    <dgm:cxn modelId="{1EB58C88-41B1-4064-96A5-2A97AE7FBCC5}" srcId="{59DD81BA-83DB-45F5-89E5-E1340166B780}" destId="{C2C450FE-317F-4726-B1CC-50FD6DAE0D08}" srcOrd="3" destOrd="0" parTransId="{57DB75AA-78CF-40DD-851D-3342720A2D84}" sibTransId="{CB7F7A5D-8A65-4CC9-B8D3-B1B36303BAE5}"/>
    <dgm:cxn modelId="{A6563936-0950-467C-A64D-AF78AEA349E8}" type="presOf" srcId="{C2C450FE-317F-4726-B1CC-50FD6DAE0D08}" destId="{8544F85C-D53B-465C-8F2E-650CD20D4F71}" srcOrd="0" destOrd="0" presId="urn:microsoft.com/office/officeart/2005/8/layout/pyramid4"/>
    <dgm:cxn modelId="{F2C5AE7F-DC97-4347-87ED-956DC9AD0B2F}" srcId="{59DD81BA-83DB-45F5-89E5-E1340166B780}" destId="{65300F20-44F4-4BFA-9BEE-EA1348CFC491}" srcOrd="0" destOrd="0" parTransId="{515C54E4-9383-43B0-9B6B-2487719E6B37}" sibTransId="{7ED0E22B-B587-4D07-93F7-2CCA99E00A36}"/>
    <dgm:cxn modelId="{C7DF92B0-F48C-42AD-9C2D-9C52F1A63857}" type="presOf" srcId="{8B437193-6D99-466C-920B-74699D880216}" destId="{4262D85B-7975-43A1-84CC-D7F0E777969F}" srcOrd="0" destOrd="0" presId="urn:microsoft.com/office/officeart/2005/8/layout/pyramid4"/>
    <dgm:cxn modelId="{5F190BB5-F352-42AF-B3CC-BCFDB2D69199}" type="presOf" srcId="{65300F20-44F4-4BFA-9BEE-EA1348CFC491}" destId="{53DF44C7-19A4-41CB-9EBC-4B1AAA373437}" srcOrd="0" destOrd="0" presId="urn:microsoft.com/office/officeart/2005/8/layout/pyramid4"/>
    <dgm:cxn modelId="{42706E18-4A6C-4788-8E44-79CE20BB041C}" type="presOf" srcId="{59DD81BA-83DB-45F5-89E5-E1340166B780}" destId="{CD615AC0-11BD-4476-BB31-AB4DE0B9D9B0}" srcOrd="0" destOrd="0" presId="urn:microsoft.com/office/officeart/2005/8/layout/pyramid4"/>
    <dgm:cxn modelId="{2206D304-C940-40AA-AB99-06CF6BF27B19}" srcId="{59DD81BA-83DB-45F5-89E5-E1340166B780}" destId="{B4B3FF6F-28EE-4FA1-AA2D-919EC0E53F49}" srcOrd="1" destOrd="0" parTransId="{DF259DE6-4FF3-4884-B8AA-1730669D7B7A}" sibTransId="{F2520263-29F0-4134-BDDC-4ED0F18F284E}"/>
    <dgm:cxn modelId="{5CA39D17-07E0-4BC3-9551-AAF2F09CBC9D}" type="presParOf" srcId="{CD615AC0-11BD-4476-BB31-AB4DE0B9D9B0}" destId="{53DF44C7-19A4-41CB-9EBC-4B1AAA373437}" srcOrd="0" destOrd="0" presId="urn:microsoft.com/office/officeart/2005/8/layout/pyramid4"/>
    <dgm:cxn modelId="{26E35C81-4880-4074-B1B8-AD3F3A15F7A2}" type="presParOf" srcId="{CD615AC0-11BD-4476-BB31-AB4DE0B9D9B0}" destId="{78720C76-6F59-4F63-87FE-63F0C6E1E239}" srcOrd="1" destOrd="0" presId="urn:microsoft.com/office/officeart/2005/8/layout/pyramid4"/>
    <dgm:cxn modelId="{D04F0D0C-295E-4DCA-A7CE-DBDACF0E72DF}" type="presParOf" srcId="{CD615AC0-11BD-4476-BB31-AB4DE0B9D9B0}" destId="{4262D85B-7975-43A1-84CC-D7F0E777969F}" srcOrd="2" destOrd="0" presId="urn:microsoft.com/office/officeart/2005/8/layout/pyramid4"/>
    <dgm:cxn modelId="{9E15841C-C292-40A0-BE0F-D9C076C4FA37}" type="presParOf" srcId="{CD615AC0-11BD-4476-BB31-AB4DE0B9D9B0}" destId="{8544F85C-D53B-465C-8F2E-650CD20D4F71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CF7B23A-4B7A-4898-9BB3-96F81158E6D6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id-ID"/>
        </a:p>
      </dgm:t>
    </dgm:pt>
    <dgm:pt modelId="{B28E9CB4-CC7E-483C-ABCB-E6F6999689F7}">
      <dgm:prSet/>
      <dgm:spPr/>
      <dgm:t>
        <a:bodyPr/>
        <a:lstStyle/>
        <a:p>
          <a:pPr rtl="0"/>
          <a:r>
            <a:rPr lang="id-ID" dirty="0" smtClean="0"/>
            <a:t>Rehabilitasi Fisik</a:t>
          </a:r>
          <a:endParaRPr lang="id-ID" dirty="0"/>
        </a:p>
      </dgm:t>
    </dgm:pt>
    <dgm:pt modelId="{6360D811-BBB8-42B7-8ED1-06B0D73A8D3F}" type="parTrans" cxnId="{7165DF29-5F5E-4ACA-B80F-FD8457E2708F}">
      <dgm:prSet/>
      <dgm:spPr/>
      <dgm:t>
        <a:bodyPr/>
        <a:lstStyle/>
        <a:p>
          <a:endParaRPr lang="id-ID"/>
        </a:p>
      </dgm:t>
    </dgm:pt>
    <dgm:pt modelId="{2B299030-E485-49AF-A92B-46D4B845F229}" type="sibTrans" cxnId="{7165DF29-5F5E-4ACA-B80F-FD8457E2708F}">
      <dgm:prSet/>
      <dgm:spPr/>
      <dgm:t>
        <a:bodyPr/>
        <a:lstStyle/>
        <a:p>
          <a:endParaRPr lang="id-ID"/>
        </a:p>
      </dgm:t>
    </dgm:pt>
    <dgm:pt modelId="{B64F5A57-BB04-4474-ADA6-4FAE8EB6E405}">
      <dgm:prSet/>
      <dgm:spPr/>
      <dgm:t>
        <a:bodyPr/>
        <a:lstStyle/>
        <a:p>
          <a:pPr rtl="0"/>
          <a:r>
            <a:rPr lang="id-ID" dirty="0" smtClean="0"/>
            <a:t>Rehabilitasi Sosial</a:t>
          </a:r>
          <a:endParaRPr lang="id-ID" dirty="0"/>
        </a:p>
      </dgm:t>
    </dgm:pt>
    <dgm:pt modelId="{AD44E740-E55B-4D03-A35D-B0AB0E427C58}" type="parTrans" cxnId="{1E61921A-DE03-428D-8CD2-1C8A31A8833E}">
      <dgm:prSet/>
      <dgm:spPr/>
      <dgm:t>
        <a:bodyPr/>
        <a:lstStyle/>
        <a:p>
          <a:endParaRPr lang="id-ID"/>
        </a:p>
      </dgm:t>
    </dgm:pt>
    <dgm:pt modelId="{4A9B910F-B190-4E40-92F0-0F854D792559}" type="sibTrans" cxnId="{1E61921A-DE03-428D-8CD2-1C8A31A8833E}">
      <dgm:prSet/>
      <dgm:spPr/>
      <dgm:t>
        <a:bodyPr/>
        <a:lstStyle/>
        <a:p>
          <a:endParaRPr lang="id-ID"/>
        </a:p>
      </dgm:t>
    </dgm:pt>
    <dgm:pt modelId="{4A593273-35FE-41F7-90DF-B95ED3CC3E16}">
      <dgm:prSet/>
      <dgm:spPr/>
      <dgm:t>
        <a:bodyPr/>
        <a:lstStyle/>
        <a:p>
          <a:pPr rtl="0"/>
          <a:r>
            <a:rPr lang="id-ID" dirty="0" smtClean="0"/>
            <a:t>Rehabilitasi Kerja</a:t>
          </a:r>
          <a:endParaRPr lang="id-ID" dirty="0"/>
        </a:p>
      </dgm:t>
    </dgm:pt>
    <dgm:pt modelId="{EDCC4A96-E3FE-48DD-A905-8758727371E9}" type="parTrans" cxnId="{E71018BF-85C1-4BC0-B05A-86FD8B6CF2FE}">
      <dgm:prSet/>
      <dgm:spPr/>
      <dgm:t>
        <a:bodyPr/>
        <a:lstStyle/>
        <a:p>
          <a:endParaRPr lang="id-ID"/>
        </a:p>
      </dgm:t>
    </dgm:pt>
    <dgm:pt modelId="{5B8A337E-E9A1-466B-B509-AC2E46ECBD13}" type="sibTrans" cxnId="{E71018BF-85C1-4BC0-B05A-86FD8B6CF2FE}">
      <dgm:prSet/>
      <dgm:spPr/>
      <dgm:t>
        <a:bodyPr/>
        <a:lstStyle/>
        <a:p>
          <a:endParaRPr lang="id-ID"/>
        </a:p>
      </dgm:t>
    </dgm:pt>
    <dgm:pt modelId="{DBBA0ED3-0D41-4145-B25F-A7F534074E82}">
      <dgm:prSet/>
      <dgm:spPr/>
      <dgm:t>
        <a:bodyPr/>
        <a:lstStyle/>
        <a:p>
          <a:pPr rtl="0"/>
          <a:r>
            <a:rPr lang="id-ID" dirty="0" smtClean="0"/>
            <a:t>Rehabilitasi mental</a:t>
          </a:r>
          <a:endParaRPr lang="id-ID" dirty="0"/>
        </a:p>
      </dgm:t>
    </dgm:pt>
    <dgm:pt modelId="{E0D938AC-EE4D-48AA-BCB9-01503BD4E2C6}" type="parTrans" cxnId="{67F8D787-F0E6-43FE-A315-A88870437E52}">
      <dgm:prSet/>
      <dgm:spPr/>
      <dgm:t>
        <a:bodyPr/>
        <a:lstStyle/>
        <a:p>
          <a:endParaRPr lang="id-ID"/>
        </a:p>
      </dgm:t>
    </dgm:pt>
    <dgm:pt modelId="{0EEBF107-737C-4969-A82B-4DE61B7D5646}" type="sibTrans" cxnId="{67F8D787-F0E6-43FE-A315-A88870437E52}">
      <dgm:prSet/>
      <dgm:spPr/>
      <dgm:t>
        <a:bodyPr/>
        <a:lstStyle/>
        <a:p>
          <a:endParaRPr lang="id-ID"/>
        </a:p>
      </dgm:t>
    </dgm:pt>
    <dgm:pt modelId="{34C4731C-F471-4C89-ACB6-2F77FE241336}" type="pres">
      <dgm:prSet presAssocID="{DCF7B23A-4B7A-4898-9BB3-96F81158E6D6}" presName="Name0" presStyleCnt="0">
        <dgm:presLayoutVars>
          <dgm:dir/>
          <dgm:resizeHandles val="exact"/>
        </dgm:presLayoutVars>
      </dgm:prSet>
      <dgm:spPr/>
    </dgm:pt>
    <dgm:pt modelId="{56E073B1-D56F-4E45-838C-7C2E126ADC3C}" type="pres">
      <dgm:prSet presAssocID="{DCF7B23A-4B7A-4898-9BB3-96F81158E6D6}" presName="arrow" presStyleLbl="bgShp" presStyleIdx="0" presStyleCnt="1"/>
      <dgm:spPr/>
    </dgm:pt>
    <dgm:pt modelId="{87DEAD51-2D20-4F5C-B245-DED3F105EBAC}" type="pres">
      <dgm:prSet presAssocID="{DCF7B23A-4B7A-4898-9BB3-96F81158E6D6}" presName="points" presStyleCnt="0"/>
      <dgm:spPr/>
    </dgm:pt>
    <dgm:pt modelId="{BB2B2452-B5C0-4C6B-8887-3D0BDDF0B028}" type="pres">
      <dgm:prSet presAssocID="{B28E9CB4-CC7E-483C-ABCB-E6F6999689F7}" presName="compositeA" presStyleCnt="0"/>
      <dgm:spPr/>
    </dgm:pt>
    <dgm:pt modelId="{05C7CEE9-5786-4640-BDF9-BF657CF8A568}" type="pres">
      <dgm:prSet presAssocID="{B28E9CB4-CC7E-483C-ABCB-E6F6999689F7}" presName="textA" presStyleLbl="revTx" presStyleIdx="0" presStyleCnt="4">
        <dgm:presLayoutVars>
          <dgm:bulletEnabled val="1"/>
        </dgm:presLayoutVars>
      </dgm:prSet>
      <dgm:spPr/>
    </dgm:pt>
    <dgm:pt modelId="{9E866B76-9FD8-493A-A878-E958B2981B59}" type="pres">
      <dgm:prSet presAssocID="{B28E9CB4-CC7E-483C-ABCB-E6F6999689F7}" presName="circleA" presStyleLbl="node1" presStyleIdx="0" presStyleCnt="4"/>
      <dgm:spPr/>
    </dgm:pt>
    <dgm:pt modelId="{BFADDA51-DE14-4431-8454-4709527A190C}" type="pres">
      <dgm:prSet presAssocID="{B28E9CB4-CC7E-483C-ABCB-E6F6999689F7}" presName="spaceA" presStyleCnt="0"/>
      <dgm:spPr/>
    </dgm:pt>
    <dgm:pt modelId="{09640330-15CF-410B-812C-FC7B712AA9D6}" type="pres">
      <dgm:prSet presAssocID="{2B299030-E485-49AF-A92B-46D4B845F229}" presName="space" presStyleCnt="0"/>
      <dgm:spPr/>
    </dgm:pt>
    <dgm:pt modelId="{E9411B4C-2EAF-4E82-ABCA-778E2B999224}" type="pres">
      <dgm:prSet presAssocID="{B64F5A57-BB04-4474-ADA6-4FAE8EB6E405}" presName="compositeB" presStyleCnt="0"/>
      <dgm:spPr/>
    </dgm:pt>
    <dgm:pt modelId="{2D57750B-3262-43BB-BA44-305CF4D42FD9}" type="pres">
      <dgm:prSet presAssocID="{B64F5A57-BB04-4474-ADA6-4FAE8EB6E405}" presName="textB" presStyleLbl="revTx" presStyleIdx="1" presStyleCnt="4">
        <dgm:presLayoutVars>
          <dgm:bulletEnabled val="1"/>
        </dgm:presLayoutVars>
      </dgm:prSet>
      <dgm:spPr/>
    </dgm:pt>
    <dgm:pt modelId="{AF8D23EC-DABB-4962-AFCE-0C31564D287E}" type="pres">
      <dgm:prSet presAssocID="{B64F5A57-BB04-4474-ADA6-4FAE8EB6E405}" presName="circleB" presStyleLbl="node1" presStyleIdx="1" presStyleCnt="4"/>
      <dgm:spPr/>
    </dgm:pt>
    <dgm:pt modelId="{61FA1519-F2A8-4A6B-90FD-3978CD401F9A}" type="pres">
      <dgm:prSet presAssocID="{B64F5A57-BB04-4474-ADA6-4FAE8EB6E405}" presName="spaceB" presStyleCnt="0"/>
      <dgm:spPr/>
    </dgm:pt>
    <dgm:pt modelId="{1EDE433F-CA54-48A1-9385-C9D597E63F66}" type="pres">
      <dgm:prSet presAssocID="{4A9B910F-B190-4E40-92F0-0F854D792559}" presName="space" presStyleCnt="0"/>
      <dgm:spPr/>
    </dgm:pt>
    <dgm:pt modelId="{C28F7028-5C86-4FAD-9625-BE6D326A8702}" type="pres">
      <dgm:prSet presAssocID="{4A593273-35FE-41F7-90DF-B95ED3CC3E16}" presName="compositeA" presStyleCnt="0"/>
      <dgm:spPr/>
    </dgm:pt>
    <dgm:pt modelId="{81F575D0-BCEE-4939-8584-BBF2649F3021}" type="pres">
      <dgm:prSet presAssocID="{4A593273-35FE-41F7-90DF-B95ED3CC3E16}" presName="textA" presStyleLbl="revTx" presStyleIdx="2" presStyleCnt="4">
        <dgm:presLayoutVars>
          <dgm:bulletEnabled val="1"/>
        </dgm:presLayoutVars>
      </dgm:prSet>
      <dgm:spPr/>
    </dgm:pt>
    <dgm:pt modelId="{6E9815E5-08FB-432E-ADD3-6442A2C6F2B6}" type="pres">
      <dgm:prSet presAssocID="{4A593273-35FE-41F7-90DF-B95ED3CC3E16}" presName="circleA" presStyleLbl="node1" presStyleIdx="2" presStyleCnt="4"/>
      <dgm:spPr/>
    </dgm:pt>
    <dgm:pt modelId="{B168EDB4-B260-40A9-8870-49196446605D}" type="pres">
      <dgm:prSet presAssocID="{4A593273-35FE-41F7-90DF-B95ED3CC3E16}" presName="spaceA" presStyleCnt="0"/>
      <dgm:spPr/>
    </dgm:pt>
    <dgm:pt modelId="{BA465DAB-D87C-427F-AFCE-DB4C644DBC59}" type="pres">
      <dgm:prSet presAssocID="{5B8A337E-E9A1-466B-B509-AC2E46ECBD13}" presName="space" presStyleCnt="0"/>
      <dgm:spPr/>
    </dgm:pt>
    <dgm:pt modelId="{B5D56DA6-0A9E-4519-862B-8F8B74B40AB7}" type="pres">
      <dgm:prSet presAssocID="{DBBA0ED3-0D41-4145-B25F-A7F534074E82}" presName="compositeB" presStyleCnt="0"/>
      <dgm:spPr/>
    </dgm:pt>
    <dgm:pt modelId="{DAE19045-D70A-4503-8033-771E300ADB3E}" type="pres">
      <dgm:prSet presAssocID="{DBBA0ED3-0D41-4145-B25F-A7F534074E82}" presName="textB" presStyleLbl="revTx" presStyleIdx="3" presStyleCnt="4">
        <dgm:presLayoutVars>
          <dgm:bulletEnabled val="1"/>
        </dgm:presLayoutVars>
      </dgm:prSet>
      <dgm:spPr/>
    </dgm:pt>
    <dgm:pt modelId="{EB83487E-3CBF-43C9-BEFC-B432856164D4}" type="pres">
      <dgm:prSet presAssocID="{DBBA0ED3-0D41-4145-B25F-A7F534074E82}" presName="circleB" presStyleLbl="node1" presStyleIdx="3" presStyleCnt="4"/>
      <dgm:spPr/>
    </dgm:pt>
    <dgm:pt modelId="{4009ECEF-D6B8-4C1E-9306-7F812602278F}" type="pres">
      <dgm:prSet presAssocID="{DBBA0ED3-0D41-4145-B25F-A7F534074E82}" presName="spaceB" presStyleCnt="0"/>
      <dgm:spPr/>
    </dgm:pt>
  </dgm:ptLst>
  <dgm:cxnLst>
    <dgm:cxn modelId="{9D6EDD6B-4475-4214-B9E3-B7FCE8D8B61A}" type="presOf" srcId="{B28E9CB4-CC7E-483C-ABCB-E6F6999689F7}" destId="{05C7CEE9-5786-4640-BDF9-BF657CF8A568}" srcOrd="0" destOrd="0" presId="urn:microsoft.com/office/officeart/2005/8/layout/hProcess11"/>
    <dgm:cxn modelId="{FA4FE903-368F-4989-8DD0-4B84577DD8E1}" type="presOf" srcId="{B64F5A57-BB04-4474-ADA6-4FAE8EB6E405}" destId="{2D57750B-3262-43BB-BA44-305CF4D42FD9}" srcOrd="0" destOrd="0" presId="urn:microsoft.com/office/officeart/2005/8/layout/hProcess11"/>
    <dgm:cxn modelId="{AB756E8D-AC2C-4AD1-A8CB-73D646CDEB0F}" type="presOf" srcId="{4A593273-35FE-41F7-90DF-B95ED3CC3E16}" destId="{81F575D0-BCEE-4939-8584-BBF2649F3021}" srcOrd="0" destOrd="0" presId="urn:microsoft.com/office/officeart/2005/8/layout/hProcess11"/>
    <dgm:cxn modelId="{1E61921A-DE03-428D-8CD2-1C8A31A8833E}" srcId="{DCF7B23A-4B7A-4898-9BB3-96F81158E6D6}" destId="{B64F5A57-BB04-4474-ADA6-4FAE8EB6E405}" srcOrd="1" destOrd="0" parTransId="{AD44E740-E55B-4D03-A35D-B0AB0E427C58}" sibTransId="{4A9B910F-B190-4E40-92F0-0F854D792559}"/>
    <dgm:cxn modelId="{315B0EA7-3C45-49BC-A8DA-12826718D8CB}" type="presOf" srcId="{DBBA0ED3-0D41-4145-B25F-A7F534074E82}" destId="{DAE19045-D70A-4503-8033-771E300ADB3E}" srcOrd="0" destOrd="0" presId="urn:microsoft.com/office/officeart/2005/8/layout/hProcess11"/>
    <dgm:cxn modelId="{E71018BF-85C1-4BC0-B05A-86FD8B6CF2FE}" srcId="{DCF7B23A-4B7A-4898-9BB3-96F81158E6D6}" destId="{4A593273-35FE-41F7-90DF-B95ED3CC3E16}" srcOrd="2" destOrd="0" parTransId="{EDCC4A96-E3FE-48DD-A905-8758727371E9}" sibTransId="{5B8A337E-E9A1-466B-B509-AC2E46ECBD13}"/>
    <dgm:cxn modelId="{D9928969-255F-4881-A49D-BCCAB0E03E72}" type="presOf" srcId="{DCF7B23A-4B7A-4898-9BB3-96F81158E6D6}" destId="{34C4731C-F471-4C89-ACB6-2F77FE241336}" srcOrd="0" destOrd="0" presId="urn:microsoft.com/office/officeart/2005/8/layout/hProcess11"/>
    <dgm:cxn modelId="{67F8D787-F0E6-43FE-A315-A88870437E52}" srcId="{DCF7B23A-4B7A-4898-9BB3-96F81158E6D6}" destId="{DBBA0ED3-0D41-4145-B25F-A7F534074E82}" srcOrd="3" destOrd="0" parTransId="{E0D938AC-EE4D-48AA-BCB9-01503BD4E2C6}" sibTransId="{0EEBF107-737C-4969-A82B-4DE61B7D5646}"/>
    <dgm:cxn modelId="{7165DF29-5F5E-4ACA-B80F-FD8457E2708F}" srcId="{DCF7B23A-4B7A-4898-9BB3-96F81158E6D6}" destId="{B28E9CB4-CC7E-483C-ABCB-E6F6999689F7}" srcOrd="0" destOrd="0" parTransId="{6360D811-BBB8-42B7-8ED1-06B0D73A8D3F}" sibTransId="{2B299030-E485-49AF-A92B-46D4B845F229}"/>
    <dgm:cxn modelId="{9315B893-206D-4947-92A3-391AF9E67E29}" type="presParOf" srcId="{34C4731C-F471-4C89-ACB6-2F77FE241336}" destId="{56E073B1-D56F-4E45-838C-7C2E126ADC3C}" srcOrd="0" destOrd="0" presId="urn:microsoft.com/office/officeart/2005/8/layout/hProcess11"/>
    <dgm:cxn modelId="{188869D7-03F0-4767-9A50-B4CBF0235008}" type="presParOf" srcId="{34C4731C-F471-4C89-ACB6-2F77FE241336}" destId="{87DEAD51-2D20-4F5C-B245-DED3F105EBAC}" srcOrd="1" destOrd="0" presId="urn:microsoft.com/office/officeart/2005/8/layout/hProcess11"/>
    <dgm:cxn modelId="{B616AFC9-75EB-46DC-ACF2-F4FC0219D915}" type="presParOf" srcId="{87DEAD51-2D20-4F5C-B245-DED3F105EBAC}" destId="{BB2B2452-B5C0-4C6B-8887-3D0BDDF0B028}" srcOrd="0" destOrd="0" presId="urn:microsoft.com/office/officeart/2005/8/layout/hProcess11"/>
    <dgm:cxn modelId="{61B89D1F-2F5F-463F-989C-0E2F6E4CF737}" type="presParOf" srcId="{BB2B2452-B5C0-4C6B-8887-3D0BDDF0B028}" destId="{05C7CEE9-5786-4640-BDF9-BF657CF8A568}" srcOrd="0" destOrd="0" presId="urn:microsoft.com/office/officeart/2005/8/layout/hProcess11"/>
    <dgm:cxn modelId="{5659E724-E9A7-4A89-A2C5-A6BDD95DD381}" type="presParOf" srcId="{BB2B2452-B5C0-4C6B-8887-3D0BDDF0B028}" destId="{9E866B76-9FD8-493A-A878-E958B2981B59}" srcOrd="1" destOrd="0" presId="urn:microsoft.com/office/officeart/2005/8/layout/hProcess11"/>
    <dgm:cxn modelId="{4AF14CFE-383A-4861-B406-1A32CD835658}" type="presParOf" srcId="{BB2B2452-B5C0-4C6B-8887-3D0BDDF0B028}" destId="{BFADDA51-DE14-4431-8454-4709527A190C}" srcOrd="2" destOrd="0" presId="urn:microsoft.com/office/officeart/2005/8/layout/hProcess11"/>
    <dgm:cxn modelId="{466E9454-2BAD-4E06-B45D-32D085DA47EB}" type="presParOf" srcId="{87DEAD51-2D20-4F5C-B245-DED3F105EBAC}" destId="{09640330-15CF-410B-812C-FC7B712AA9D6}" srcOrd="1" destOrd="0" presId="urn:microsoft.com/office/officeart/2005/8/layout/hProcess11"/>
    <dgm:cxn modelId="{92D06FB2-4822-4390-AB75-E18271226ACD}" type="presParOf" srcId="{87DEAD51-2D20-4F5C-B245-DED3F105EBAC}" destId="{E9411B4C-2EAF-4E82-ABCA-778E2B999224}" srcOrd="2" destOrd="0" presId="urn:microsoft.com/office/officeart/2005/8/layout/hProcess11"/>
    <dgm:cxn modelId="{558A0B2F-B311-430C-86F1-7CEA7834E5A1}" type="presParOf" srcId="{E9411B4C-2EAF-4E82-ABCA-778E2B999224}" destId="{2D57750B-3262-43BB-BA44-305CF4D42FD9}" srcOrd="0" destOrd="0" presId="urn:microsoft.com/office/officeart/2005/8/layout/hProcess11"/>
    <dgm:cxn modelId="{101078B0-CD8B-4DE5-BFE3-67E226678896}" type="presParOf" srcId="{E9411B4C-2EAF-4E82-ABCA-778E2B999224}" destId="{AF8D23EC-DABB-4962-AFCE-0C31564D287E}" srcOrd="1" destOrd="0" presId="urn:microsoft.com/office/officeart/2005/8/layout/hProcess11"/>
    <dgm:cxn modelId="{A7CBC1A2-A8A7-4EA4-8236-E1232DA4468C}" type="presParOf" srcId="{E9411B4C-2EAF-4E82-ABCA-778E2B999224}" destId="{61FA1519-F2A8-4A6B-90FD-3978CD401F9A}" srcOrd="2" destOrd="0" presId="urn:microsoft.com/office/officeart/2005/8/layout/hProcess11"/>
    <dgm:cxn modelId="{BB1D00FC-44BE-4F55-8A8A-CBDEC905976D}" type="presParOf" srcId="{87DEAD51-2D20-4F5C-B245-DED3F105EBAC}" destId="{1EDE433F-CA54-48A1-9385-C9D597E63F66}" srcOrd="3" destOrd="0" presId="urn:microsoft.com/office/officeart/2005/8/layout/hProcess11"/>
    <dgm:cxn modelId="{330C6944-BFF8-4BA6-B429-440FF95FA287}" type="presParOf" srcId="{87DEAD51-2D20-4F5C-B245-DED3F105EBAC}" destId="{C28F7028-5C86-4FAD-9625-BE6D326A8702}" srcOrd="4" destOrd="0" presId="urn:microsoft.com/office/officeart/2005/8/layout/hProcess11"/>
    <dgm:cxn modelId="{DA548F83-5FAF-4076-89F4-CC3091885D4D}" type="presParOf" srcId="{C28F7028-5C86-4FAD-9625-BE6D326A8702}" destId="{81F575D0-BCEE-4939-8584-BBF2649F3021}" srcOrd="0" destOrd="0" presId="urn:microsoft.com/office/officeart/2005/8/layout/hProcess11"/>
    <dgm:cxn modelId="{91D14746-3FF9-4FDB-8A15-2CDFE87CC7A8}" type="presParOf" srcId="{C28F7028-5C86-4FAD-9625-BE6D326A8702}" destId="{6E9815E5-08FB-432E-ADD3-6442A2C6F2B6}" srcOrd="1" destOrd="0" presId="urn:microsoft.com/office/officeart/2005/8/layout/hProcess11"/>
    <dgm:cxn modelId="{4814134F-B624-4454-B448-C9684C653CD3}" type="presParOf" srcId="{C28F7028-5C86-4FAD-9625-BE6D326A8702}" destId="{B168EDB4-B260-40A9-8870-49196446605D}" srcOrd="2" destOrd="0" presId="urn:microsoft.com/office/officeart/2005/8/layout/hProcess11"/>
    <dgm:cxn modelId="{92A135CC-8C70-492A-8B43-7A431A00260B}" type="presParOf" srcId="{87DEAD51-2D20-4F5C-B245-DED3F105EBAC}" destId="{BA465DAB-D87C-427F-AFCE-DB4C644DBC59}" srcOrd="5" destOrd="0" presId="urn:microsoft.com/office/officeart/2005/8/layout/hProcess11"/>
    <dgm:cxn modelId="{ADD82E6E-D009-4588-BD27-7FD715BDD3A9}" type="presParOf" srcId="{87DEAD51-2D20-4F5C-B245-DED3F105EBAC}" destId="{B5D56DA6-0A9E-4519-862B-8F8B74B40AB7}" srcOrd="6" destOrd="0" presId="urn:microsoft.com/office/officeart/2005/8/layout/hProcess11"/>
    <dgm:cxn modelId="{9654147D-5080-4672-A592-1E31CF3965B4}" type="presParOf" srcId="{B5D56DA6-0A9E-4519-862B-8F8B74B40AB7}" destId="{DAE19045-D70A-4503-8033-771E300ADB3E}" srcOrd="0" destOrd="0" presId="urn:microsoft.com/office/officeart/2005/8/layout/hProcess11"/>
    <dgm:cxn modelId="{2438A647-900F-48B5-9451-A997A44DFD18}" type="presParOf" srcId="{B5D56DA6-0A9E-4519-862B-8F8B74B40AB7}" destId="{EB83487E-3CBF-43C9-BEFC-B432856164D4}" srcOrd="1" destOrd="0" presId="urn:microsoft.com/office/officeart/2005/8/layout/hProcess11"/>
    <dgm:cxn modelId="{8914574F-C5BE-44FC-AAC2-40DAC14AD576}" type="presParOf" srcId="{B5D56DA6-0A9E-4519-862B-8F8B74B40AB7}" destId="{4009ECEF-D6B8-4C1E-9306-7F812602278F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414F30B-0792-46D0-B2A5-7A5780117129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id-ID"/>
        </a:p>
      </dgm:t>
    </dgm:pt>
    <dgm:pt modelId="{A2CAEF72-188A-4F47-A624-4E055A4A9E77}">
      <dgm:prSet/>
      <dgm:spPr/>
      <dgm:t>
        <a:bodyPr/>
        <a:lstStyle/>
        <a:p>
          <a:pPr rtl="0"/>
          <a:r>
            <a:rPr lang="id-ID" dirty="0" smtClean="0"/>
            <a:t>Masalah Perumahan</a:t>
          </a:r>
          <a:endParaRPr lang="id-ID" dirty="0"/>
        </a:p>
      </dgm:t>
    </dgm:pt>
    <dgm:pt modelId="{05958DEE-1C58-44EE-BC95-869F9B496BAE}" type="parTrans" cxnId="{59CB6CB0-89C3-4960-A073-03B70A3AFB78}">
      <dgm:prSet/>
      <dgm:spPr/>
      <dgm:t>
        <a:bodyPr/>
        <a:lstStyle/>
        <a:p>
          <a:endParaRPr lang="id-ID"/>
        </a:p>
      </dgm:t>
    </dgm:pt>
    <dgm:pt modelId="{62020385-EC4F-4DDE-8E23-5D78565D1AE7}" type="sibTrans" cxnId="{59CB6CB0-89C3-4960-A073-03B70A3AFB78}">
      <dgm:prSet/>
      <dgm:spPr/>
      <dgm:t>
        <a:bodyPr/>
        <a:lstStyle/>
        <a:p>
          <a:endParaRPr lang="id-ID"/>
        </a:p>
      </dgm:t>
    </dgm:pt>
    <dgm:pt modelId="{E5A8955B-D1CC-4AD2-9A72-2B2F5ADE2D96}">
      <dgm:prSet/>
      <dgm:spPr/>
      <dgm:t>
        <a:bodyPr/>
        <a:lstStyle/>
        <a:p>
          <a:pPr rtl="0"/>
          <a:r>
            <a:rPr lang="id-ID" dirty="0" smtClean="0"/>
            <a:t>Pembuangan Kotoran Manusia (Tinja)</a:t>
          </a:r>
          <a:endParaRPr lang="id-ID" dirty="0"/>
        </a:p>
      </dgm:t>
    </dgm:pt>
    <dgm:pt modelId="{93D1C312-1356-4273-A4AF-172131D3398E}" type="parTrans" cxnId="{04AD3A22-0288-4BCE-9D54-1DB9DD9638C7}">
      <dgm:prSet/>
      <dgm:spPr/>
      <dgm:t>
        <a:bodyPr/>
        <a:lstStyle/>
        <a:p>
          <a:endParaRPr lang="id-ID"/>
        </a:p>
      </dgm:t>
    </dgm:pt>
    <dgm:pt modelId="{52E18A2C-AE3A-4992-92CB-6A51495E8288}" type="sibTrans" cxnId="{04AD3A22-0288-4BCE-9D54-1DB9DD9638C7}">
      <dgm:prSet/>
      <dgm:spPr/>
      <dgm:t>
        <a:bodyPr/>
        <a:lstStyle/>
        <a:p>
          <a:endParaRPr lang="id-ID"/>
        </a:p>
      </dgm:t>
    </dgm:pt>
    <dgm:pt modelId="{57966A4A-A39A-4B2C-A614-441B97E7225F}">
      <dgm:prSet/>
      <dgm:spPr/>
      <dgm:t>
        <a:bodyPr/>
        <a:lstStyle/>
        <a:p>
          <a:pPr rtl="0"/>
          <a:r>
            <a:rPr lang="id-ID" dirty="0" smtClean="0"/>
            <a:t>Penyediaan Air Bersih</a:t>
          </a:r>
          <a:endParaRPr lang="id-ID" dirty="0"/>
        </a:p>
      </dgm:t>
    </dgm:pt>
    <dgm:pt modelId="{03AF4842-821D-4392-BB08-1EE4E25C7FF0}" type="parTrans" cxnId="{1DB554FF-456D-475E-B1FB-5251C8D3A4A0}">
      <dgm:prSet/>
      <dgm:spPr/>
      <dgm:t>
        <a:bodyPr/>
        <a:lstStyle/>
        <a:p>
          <a:endParaRPr lang="id-ID"/>
        </a:p>
      </dgm:t>
    </dgm:pt>
    <dgm:pt modelId="{5922A6ED-EF92-424B-A443-94023BA5EAB3}" type="sibTrans" cxnId="{1DB554FF-456D-475E-B1FB-5251C8D3A4A0}">
      <dgm:prSet/>
      <dgm:spPr/>
      <dgm:t>
        <a:bodyPr/>
        <a:lstStyle/>
        <a:p>
          <a:endParaRPr lang="id-ID"/>
        </a:p>
      </dgm:t>
    </dgm:pt>
    <dgm:pt modelId="{194B39D7-9EBE-41BC-8B0E-08A2A1E8D2D4}">
      <dgm:prSet/>
      <dgm:spPr/>
      <dgm:t>
        <a:bodyPr/>
        <a:lstStyle/>
        <a:p>
          <a:pPr rtl="0"/>
          <a:r>
            <a:rPr lang="id-ID" dirty="0" smtClean="0"/>
            <a:t>Pembuangan Sampah</a:t>
          </a:r>
          <a:endParaRPr lang="id-ID" dirty="0"/>
        </a:p>
      </dgm:t>
    </dgm:pt>
    <dgm:pt modelId="{93C880CA-1093-4B2B-948D-C3559BCEEBE9}" type="parTrans" cxnId="{F5B186D3-D89E-46DD-A399-5175E968D4B6}">
      <dgm:prSet/>
      <dgm:spPr/>
      <dgm:t>
        <a:bodyPr/>
        <a:lstStyle/>
        <a:p>
          <a:endParaRPr lang="id-ID"/>
        </a:p>
      </dgm:t>
    </dgm:pt>
    <dgm:pt modelId="{F1724DAA-4A97-476C-93B6-AB8200AEBAC2}" type="sibTrans" cxnId="{F5B186D3-D89E-46DD-A399-5175E968D4B6}">
      <dgm:prSet/>
      <dgm:spPr/>
      <dgm:t>
        <a:bodyPr/>
        <a:lstStyle/>
        <a:p>
          <a:endParaRPr lang="id-ID"/>
        </a:p>
      </dgm:t>
    </dgm:pt>
    <dgm:pt modelId="{2DD82A76-E68B-4DD7-BC7F-D753F6904AA8}">
      <dgm:prSet/>
      <dgm:spPr/>
      <dgm:t>
        <a:bodyPr/>
        <a:lstStyle/>
        <a:p>
          <a:pPr rtl="0"/>
          <a:r>
            <a:rPr lang="id-ID" dirty="0" smtClean="0"/>
            <a:t>Pembuangan Air Kotor (Air Limbah)</a:t>
          </a:r>
          <a:endParaRPr lang="id-ID" dirty="0"/>
        </a:p>
      </dgm:t>
    </dgm:pt>
    <dgm:pt modelId="{5CBAF3F7-72C9-447D-8504-CBA01E475E2A}" type="parTrans" cxnId="{5074FAFD-0719-491B-AB3E-FE88FE036E7F}">
      <dgm:prSet/>
      <dgm:spPr/>
      <dgm:t>
        <a:bodyPr/>
        <a:lstStyle/>
        <a:p>
          <a:endParaRPr lang="id-ID"/>
        </a:p>
      </dgm:t>
    </dgm:pt>
    <dgm:pt modelId="{E4F3D1CC-ECED-4DAE-B893-5C44A57FE4D6}" type="sibTrans" cxnId="{5074FAFD-0719-491B-AB3E-FE88FE036E7F}">
      <dgm:prSet/>
      <dgm:spPr/>
      <dgm:t>
        <a:bodyPr/>
        <a:lstStyle/>
        <a:p>
          <a:endParaRPr lang="id-ID"/>
        </a:p>
      </dgm:t>
    </dgm:pt>
    <dgm:pt modelId="{847DFCDC-E410-42CD-AFA4-595B62FD3A0B}">
      <dgm:prSet/>
      <dgm:spPr/>
      <dgm:t>
        <a:bodyPr/>
        <a:lstStyle/>
        <a:p>
          <a:pPr rtl="0"/>
          <a:r>
            <a:rPr lang="id-ID" dirty="0" smtClean="0"/>
            <a:t>Rumah Hewan Ternak (Kandang)</a:t>
          </a:r>
          <a:endParaRPr lang="id-ID" dirty="0"/>
        </a:p>
      </dgm:t>
    </dgm:pt>
    <dgm:pt modelId="{9385E8A9-39E1-47B7-A05C-EE87C281550A}" type="parTrans" cxnId="{CB2E68E2-2FE6-4218-B67B-032F9408038D}">
      <dgm:prSet/>
      <dgm:spPr/>
      <dgm:t>
        <a:bodyPr/>
        <a:lstStyle/>
        <a:p>
          <a:endParaRPr lang="id-ID"/>
        </a:p>
      </dgm:t>
    </dgm:pt>
    <dgm:pt modelId="{C603D1DF-3C06-41D6-8408-E178E76501D6}" type="sibTrans" cxnId="{CB2E68E2-2FE6-4218-B67B-032F9408038D}">
      <dgm:prSet/>
      <dgm:spPr/>
      <dgm:t>
        <a:bodyPr/>
        <a:lstStyle/>
        <a:p>
          <a:endParaRPr lang="id-ID"/>
        </a:p>
      </dgm:t>
    </dgm:pt>
    <dgm:pt modelId="{9094AC5B-66F0-4CEA-A5D6-AB388C5B9D69}">
      <dgm:prSet/>
      <dgm:spPr/>
      <dgm:t>
        <a:bodyPr/>
        <a:lstStyle/>
        <a:p>
          <a:pPr rtl="0"/>
          <a:r>
            <a:rPr lang="id-ID" dirty="0" smtClean="0"/>
            <a:t>Masalah Sanitasi (Jamban)</a:t>
          </a:r>
          <a:endParaRPr lang="id-ID" dirty="0"/>
        </a:p>
      </dgm:t>
    </dgm:pt>
    <dgm:pt modelId="{E22F6B09-2E78-4D1A-AD5A-BEE0358CC7BF}" type="parTrans" cxnId="{D9E04CF9-2CEB-49B0-B25F-3FCACEFFA84C}">
      <dgm:prSet/>
      <dgm:spPr/>
      <dgm:t>
        <a:bodyPr/>
        <a:lstStyle/>
        <a:p>
          <a:endParaRPr lang="id-ID"/>
        </a:p>
      </dgm:t>
    </dgm:pt>
    <dgm:pt modelId="{E22BE0FA-0A49-4F69-A498-8D84D43AC6CB}" type="sibTrans" cxnId="{D9E04CF9-2CEB-49B0-B25F-3FCACEFFA84C}">
      <dgm:prSet/>
      <dgm:spPr/>
      <dgm:t>
        <a:bodyPr/>
        <a:lstStyle/>
        <a:p>
          <a:endParaRPr lang="id-ID"/>
        </a:p>
      </dgm:t>
    </dgm:pt>
    <dgm:pt modelId="{F2C3002F-3CE2-4323-B40D-7C5325948BB8}">
      <dgm:prSet/>
      <dgm:spPr/>
      <dgm:t>
        <a:bodyPr/>
        <a:lstStyle/>
        <a:p>
          <a:pPr rtl="0"/>
          <a:r>
            <a:rPr lang="id-ID" dirty="0" smtClean="0"/>
            <a:t>Penyediaan Air Minum</a:t>
          </a:r>
          <a:endParaRPr lang="id-ID" dirty="0"/>
        </a:p>
      </dgm:t>
    </dgm:pt>
    <dgm:pt modelId="{7D91354B-CDD0-4962-9D51-82424E7E66E9}" type="parTrans" cxnId="{C66E62BE-1B15-4239-B79E-94968DEADFEC}">
      <dgm:prSet/>
      <dgm:spPr/>
      <dgm:t>
        <a:bodyPr/>
        <a:lstStyle/>
        <a:p>
          <a:endParaRPr lang="id-ID"/>
        </a:p>
      </dgm:t>
    </dgm:pt>
    <dgm:pt modelId="{D700616D-F2AE-44A5-84BD-EA6BF679E07B}" type="sibTrans" cxnId="{C66E62BE-1B15-4239-B79E-94968DEADFEC}">
      <dgm:prSet/>
      <dgm:spPr/>
      <dgm:t>
        <a:bodyPr/>
        <a:lstStyle/>
        <a:p>
          <a:endParaRPr lang="id-ID"/>
        </a:p>
      </dgm:t>
    </dgm:pt>
    <dgm:pt modelId="{3CE19F13-C5D7-476B-B463-4E36393E7FA5}" type="pres">
      <dgm:prSet presAssocID="{4414F30B-0792-46D0-B2A5-7A5780117129}" presName="linear" presStyleCnt="0">
        <dgm:presLayoutVars>
          <dgm:dir/>
          <dgm:animLvl val="lvl"/>
          <dgm:resizeHandles val="exact"/>
        </dgm:presLayoutVars>
      </dgm:prSet>
      <dgm:spPr/>
    </dgm:pt>
    <dgm:pt modelId="{0806273E-918F-4A75-AF40-111E88DB5415}" type="pres">
      <dgm:prSet presAssocID="{A2CAEF72-188A-4F47-A624-4E055A4A9E77}" presName="parentLin" presStyleCnt="0"/>
      <dgm:spPr/>
    </dgm:pt>
    <dgm:pt modelId="{ABCE98D5-C9DD-45BC-80E0-69F4C7773A85}" type="pres">
      <dgm:prSet presAssocID="{A2CAEF72-188A-4F47-A624-4E055A4A9E77}" presName="parentLeftMargin" presStyleLbl="node1" presStyleIdx="0" presStyleCnt="8"/>
      <dgm:spPr/>
    </dgm:pt>
    <dgm:pt modelId="{90E2FA80-8950-4EF2-8DB8-F58197A212A9}" type="pres">
      <dgm:prSet presAssocID="{A2CAEF72-188A-4F47-A624-4E055A4A9E77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11025791-FD88-4E39-A157-4C04079CD900}" type="pres">
      <dgm:prSet presAssocID="{A2CAEF72-188A-4F47-A624-4E055A4A9E77}" presName="negativeSpace" presStyleCnt="0"/>
      <dgm:spPr/>
    </dgm:pt>
    <dgm:pt modelId="{B197ACA4-F387-4562-80C5-645B7116C999}" type="pres">
      <dgm:prSet presAssocID="{A2CAEF72-188A-4F47-A624-4E055A4A9E77}" presName="childText" presStyleLbl="conFgAcc1" presStyleIdx="0" presStyleCnt="8">
        <dgm:presLayoutVars>
          <dgm:bulletEnabled val="1"/>
        </dgm:presLayoutVars>
      </dgm:prSet>
      <dgm:spPr/>
    </dgm:pt>
    <dgm:pt modelId="{68D2DFAC-20F5-4561-B0BA-D4F9C2A152EC}" type="pres">
      <dgm:prSet presAssocID="{62020385-EC4F-4DDE-8E23-5D78565D1AE7}" presName="spaceBetweenRectangles" presStyleCnt="0"/>
      <dgm:spPr/>
    </dgm:pt>
    <dgm:pt modelId="{A68F14C9-1AEE-42A3-9347-138F056FD1E6}" type="pres">
      <dgm:prSet presAssocID="{E5A8955B-D1CC-4AD2-9A72-2B2F5ADE2D96}" presName="parentLin" presStyleCnt="0"/>
      <dgm:spPr/>
    </dgm:pt>
    <dgm:pt modelId="{B829099B-3CE2-4249-A4EB-322EE4CE855B}" type="pres">
      <dgm:prSet presAssocID="{E5A8955B-D1CC-4AD2-9A72-2B2F5ADE2D96}" presName="parentLeftMargin" presStyleLbl="node1" presStyleIdx="0" presStyleCnt="8"/>
      <dgm:spPr/>
    </dgm:pt>
    <dgm:pt modelId="{E5AE66D9-BB06-49E7-94E0-30B2A0985091}" type="pres">
      <dgm:prSet presAssocID="{E5A8955B-D1CC-4AD2-9A72-2B2F5ADE2D96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0CF1F7F2-E6E0-43F3-AF7B-EED8CE01D9C4}" type="pres">
      <dgm:prSet presAssocID="{E5A8955B-D1CC-4AD2-9A72-2B2F5ADE2D96}" presName="negativeSpace" presStyleCnt="0"/>
      <dgm:spPr/>
    </dgm:pt>
    <dgm:pt modelId="{D2948F63-A456-41D1-B25B-653F62B20B77}" type="pres">
      <dgm:prSet presAssocID="{E5A8955B-D1CC-4AD2-9A72-2B2F5ADE2D96}" presName="childText" presStyleLbl="conFgAcc1" presStyleIdx="1" presStyleCnt="8">
        <dgm:presLayoutVars>
          <dgm:bulletEnabled val="1"/>
        </dgm:presLayoutVars>
      </dgm:prSet>
      <dgm:spPr/>
    </dgm:pt>
    <dgm:pt modelId="{40B2ED4A-7926-4E9C-B29B-5B10A16858AF}" type="pres">
      <dgm:prSet presAssocID="{52E18A2C-AE3A-4992-92CB-6A51495E8288}" presName="spaceBetweenRectangles" presStyleCnt="0"/>
      <dgm:spPr/>
    </dgm:pt>
    <dgm:pt modelId="{D3E0519B-24D9-4A06-B0B8-C3DD2CD6646C}" type="pres">
      <dgm:prSet presAssocID="{57966A4A-A39A-4B2C-A614-441B97E7225F}" presName="parentLin" presStyleCnt="0"/>
      <dgm:spPr/>
    </dgm:pt>
    <dgm:pt modelId="{75B30990-9E03-4CAF-B60D-D061F1A81A5D}" type="pres">
      <dgm:prSet presAssocID="{57966A4A-A39A-4B2C-A614-441B97E7225F}" presName="parentLeftMargin" presStyleLbl="node1" presStyleIdx="1" presStyleCnt="8"/>
      <dgm:spPr/>
    </dgm:pt>
    <dgm:pt modelId="{842F3CBF-C594-46DE-ADB2-1BBB2ACFDF64}" type="pres">
      <dgm:prSet presAssocID="{57966A4A-A39A-4B2C-A614-441B97E7225F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39E4C837-5388-4AE3-91EC-EBDB31FB78D5}" type="pres">
      <dgm:prSet presAssocID="{57966A4A-A39A-4B2C-A614-441B97E7225F}" presName="negativeSpace" presStyleCnt="0"/>
      <dgm:spPr/>
    </dgm:pt>
    <dgm:pt modelId="{AA7B7A9F-47D6-4A10-A772-C8CC57AB79C7}" type="pres">
      <dgm:prSet presAssocID="{57966A4A-A39A-4B2C-A614-441B97E7225F}" presName="childText" presStyleLbl="conFgAcc1" presStyleIdx="2" presStyleCnt="8">
        <dgm:presLayoutVars>
          <dgm:bulletEnabled val="1"/>
        </dgm:presLayoutVars>
      </dgm:prSet>
      <dgm:spPr/>
    </dgm:pt>
    <dgm:pt modelId="{34A18735-A47D-4664-9496-8CD17B70AD81}" type="pres">
      <dgm:prSet presAssocID="{5922A6ED-EF92-424B-A443-94023BA5EAB3}" presName="spaceBetweenRectangles" presStyleCnt="0"/>
      <dgm:spPr/>
    </dgm:pt>
    <dgm:pt modelId="{2BE454AC-6DEA-46D4-889D-A6E2DE70F829}" type="pres">
      <dgm:prSet presAssocID="{194B39D7-9EBE-41BC-8B0E-08A2A1E8D2D4}" presName="parentLin" presStyleCnt="0"/>
      <dgm:spPr/>
    </dgm:pt>
    <dgm:pt modelId="{B24874C2-172C-4758-8645-23D4C8C9B943}" type="pres">
      <dgm:prSet presAssocID="{194B39D7-9EBE-41BC-8B0E-08A2A1E8D2D4}" presName="parentLeftMargin" presStyleLbl="node1" presStyleIdx="2" presStyleCnt="8"/>
      <dgm:spPr/>
    </dgm:pt>
    <dgm:pt modelId="{14349282-83D1-4CF5-A59E-B0A536D45FE6}" type="pres">
      <dgm:prSet presAssocID="{194B39D7-9EBE-41BC-8B0E-08A2A1E8D2D4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70300D36-0A25-4C0C-A2B4-D0B329D76529}" type="pres">
      <dgm:prSet presAssocID="{194B39D7-9EBE-41BC-8B0E-08A2A1E8D2D4}" presName="negativeSpace" presStyleCnt="0"/>
      <dgm:spPr/>
    </dgm:pt>
    <dgm:pt modelId="{C9028E35-BCFD-4781-A4F6-26DC058E50CB}" type="pres">
      <dgm:prSet presAssocID="{194B39D7-9EBE-41BC-8B0E-08A2A1E8D2D4}" presName="childText" presStyleLbl="conFgAcc1" presStyleIdx="3" presStyleCnt="8">
        <dgm:presLayoutVars>
          <dgm:bulletEnabled val="1"/>
        </dgm:presLayoutVars>
      </dgm:prSet>
      <dgm:spPr/>
    </dgm:pt>
    <dgm:pt modelId="{F8675A3D-A08F-4801-9E9F-F54B96A2EA41}" type="pres">
      <dgm:prSet presAssocID="{F1724DAA-4A97-476C-93B6-AB8200AEBAC2}" presName="spaceBetweenRectangles" presStyleCnt="0"/>
      <dgm:spPr/>
    </dgm:pt>
    <dgm:pt modelId="{8003654B-4CC7-48BE-A120-91F0E3151D59}" type="pres">
      <dgm:prSet presAssocID="{2DD82A76-E68B-4DD7-BC7F-D753F6904AA8}" presName="parentLin" presStyleCnt="0"/>
      <dgm:spPr/>
    </dgm:pt>
    <dgm:pt modelId="{D558E8EC-F7BE-4FC5-AFE3-E427BE8C2456}" type="pres">
      <dgm:prSet presAssocID="{2DD82A76-E68B-4DD7-BC7F-D753F6904AA8}" presName="parentLeftMargin" presStyleLbl="node1" presStyleIdx="3" presStyleCnt="8"/>
      <dgm:spPr/>
    </dgm:pt>
    <dgm:pt modelId="{2D9D82FB-E4E4-4109-A630-ADD4B9116151}" type="pres">
      <dgm:prSet presAssocID="{2DD82A76-E68B-4DD7-BC7F-D753F6904AA8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D0434098-6911-4130-89E6-D3494C31F096}" type="pres">
      <dgm:prSet presAssocID="{2DD82A76-E68B-4DD7-BC7F-D753F6904AA8}" presName="negativeSpace" presStyleCnt="0"/>
      <dgm:spPr/>
    </dgm:pt>
    <dgm:pt modelId="{3ADFB990-21D6-449C-82E5-6B9602740DB1}" type="pres">
      <dgm:prSet presAssocID="{2DD82A76-E68B-4DD7-BC7F-D753F6904AA8}" presName="childText" presStyleLbl="conFgAcc1" presStyleIdx="4" presStyleCnt="8">
        <dgm:presLayoutVars>
          <dgm:bulletEnabled val="1"/>
        </dgm:presLayoutVars>
      </dgm:prSet>
      <dgm:spPr/>
    </dgm:pt>
    <dgm:pt modelId="{7D60B773-6EDC-4BE7-9D6F-0963D96372A1}" type="pres">
      <dgm:prSet presAssocID="{E4F3D1CC-ECED-4DAE-B893-5C44A57FE4D6}" presName="spaceBetweenRectangles" presStyleCnt="0"/>
      <dgm:spPr/>
    </dgm:pt>
    <dgm:pt modelId="{17A97D52-CC43-4D8E-86D5-5BDA1C00ADA4}" type="pres">
      <dgm:prSet presAssocID="{847DFCDC-E410-42CD-AFA4-595B62FD3A0B}" presName="parentLin" presStyleCnt="0"/>
      <dgm:spPr/>
    </dgm:pt>
    <dgm:pt modelId="{8FC709E2-891D-4225-B361-9EECFE108FDA}" type="pres">
      <dgm:prSet presAssocID="{847DFCDC-E410-42CD-AFA4-595B62FD3A0B}" presName="parentLeftMargin" presStyleLbl="node1" presStyleIdx="4" presStyleCnt="8"/>
      <dgm:spPr/>
    </dgm:pt>
    <dgm:pt modelId="{7AFA4949-B983-4E20-A3E5-E1E1E53B7962}" type="pres">
      <dgm:prSet presAssocID="{847DFCDC-E410-42CD-AFA4-595B62FD3A0B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7A36A543-453E-4C7C-B411-B5F0DA2FB6C2}" type="pres">
      <dgm:prSet presAssocID="{847DFCDC-E410-42CD-AFA4-595B62FD3A0B}" presName="negativeSpace" presStyleCnt="0"/>
      <dgm:spPr/>
    </dgm:pt>
    <dgm:pt modelId="{6D924A9E-E9BB-441A-92FD-2BD22A6C6568}" type="pres">
      <dgm:prSet presAssocID="{847DFCDC-E410-42CD-AFA4-595B62FD3A0B}" presName="childText" presStyleLbl="conFgAcc1" presStyleIdx="5" presStyleCnt="8">
        <dgm:presLayoutVars>
          <dgm:bulletEnabled val="1"/>
        </dgm:presLayoutVars>
      </dgm:prSet>
      <dgm:spPr/>
    </dgm:pt>
    <dgm:pt modelId="{61FF1006-D0C1-4207-8233-2CBAB5F29E2C}" type="pres">
      <dgm:prSet presAssocID="{C603D1DF-3C06-41D6-8408-E178E76501D6}" presName="spaceBetweenRectangles" presStyleCnt="0"/>
      <dgm:spPr/>
    </dgm:pt>
    <dgm:pt modelId="{69CA314E-600B-4E90-A38E-17ED0AF8971F}" type="pres">
      <dgm:prSet presAssocID="{9094AC5B-66F0-4CEA-A5D6-AB388C5B9D69}" presName="parentLin" presStyleCnt="0"/>
      <dgm:spPr/>
    </dgm:pt>
    <dgm:pt modelId="{001A065B-D3C3-45BB-975D-4CD3E38BCA4D}" type="pres">
      <dgm:prSet presAssocID="{9094AC5B-66F0-4CEA-A5D6-AB388C5B9D69}" presName="parentLeftMargin" presStyleLbl="node1" presStyleIdx="5" presStyleCnt="8"/>
      <dgm:spPr/>
    </dgm:pt>
    <dgm:pt modelId="{45A32A14-4FF3-4EB4-9DB9-F3DF095C79A8}" type="pres">
      <dgm:prSet presAssocID="{9094AC5B-66F0-4CEA-A5D6-AB388C5B9D69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5728E002-F940-4547-83E0-B2271DB11683}" type="pres">
      <dgm:prSet presAssocID="{9094AC5B-66F0-4CEA-A5D6-AB388C5B9D69}" presName="negativeSpace" presStyleCnt="0"/>
      <dgm:spPr/>
    </dgm:pt>
    <dgm:pt modelId="{10FA1341-401E-4903-A7F0-8F8107FAEF23}" type="pres">
      <dgm:prSet presAssocID="{9094AC5B-66F0-4CEA-A5D6-AB388C5B9D69}" presName="childText" presStyleLbl="conFgAcc1" presStyleIdx="6" presStyleCnt="8">
        <dgm:presLayoutVars>
          <dgm:bulletEnabled val="1"/>
        </dgm:presLayoutVars>
      </dgm:prSet>
      <dgm:spPr/>
    </dgm:pt>
    <dgm:pt modelId="{4934081C-318A-483E-B397-9791BDECD9C2}" type="pres">
      <dgm:prSet presAssocID="{E22BE0FA-0A49-4F69-A498-8D84D43AC6CB}" presName="spaceBetweenRectangles" presStyleCnt="0"/>
      <dgm:spPr/>
    </dgm:pt>
    <dgm:pt modelId="{5DF9CB9B-9A13-413D-BD0E-2B29290BC328}" type="pres">
      <dgm:prSet presAssocID="{F2C3002F-3CE2-4323-B40D-7C5325948BB8}" presName="parentLin" presStyleCnt="0"/>
      <dgm:spPr/>
    </dgm:pt>
    <dgm:pt modelId="{A79A398A-39DB-4273-9AA0-F38FD2343AD0}" type="pres">
      <dgm:prSet presAssocID="{F2C3002F-3CE2-4323-B40D-7C5325948BB8}" presName="parentLeftMargin" presStyleLbl="node1" presStyleIdx="6" presStyleCnt="8"/>
      <dgm:spPr/>
    </dgm:pt>
    <dgm:pt modelId="{2B3105E0-67DF-4F85-A407-A4A96D62D8DB}" type="pres">
      <dgm:prSet presAssocID="{F2C3002F-3CE2-4323-B40D-7C5325948BB8}" presName="parentText" presStyleLbl="node1" presStyleIdx="7" presStyleCnt="8">
        <dgm:presLayoutVars>
          <dgm:chMax val="0"/>
          <dgm:bulletEnabled val="1"/>
        </dgm:presLayoutVars>
      </dgm:prSet>
      <dgm:spPr/>
    </dgm:pt>
    <dgm:pt modelId="{6E40679D-374D-4DBD-9C09-50AC64FBB98C}" type="pres">
      <dgm:prSet presAssocID="{F2C3002F-3CE2-4323-B40D-7C5325948BB8}" presName="negativeSpace" presStyleCnt="0"/>
      <dgm:spPr/>
    </dgm:pt>
    <dgm:pt modelId="{165CDD5F-117E-42DD-8A08-BBD0E2D63CEB}" type="pres">
      <dgm:prSet presAssocID="{F2C3002F-3CE2-4323-B40D-7C5325948BB8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E44F108F-2BC7-43D5-A6D1-C06F081D6495}" type="presOf" srcId="{E5A8955B-D1CC-4AD2-9A72-2B2F5ADE2D96}" destId="{E5AE66D9-BB06-49E7-94E0-30B2A0985091}" srcOrd="1" destOrd="0" presId="urn:microsoft.com/office/officeart/2005/8/layout/list1"/>
    <dgm:cxn modelId="{4B35ED09-192E-428C-AFD2-BC691A1E4D6C}" type="presOf" srcId="{2DD82A76-E68B-4DD7-BC7F-D753F6904AA8}" destId="{2D9D82FB-E4E4-4109-A630-ADD4B9116151}" srcOrd="1" destOrd="0" presId="urn:microsoft.com/office/officeart/2005/8/layout/list1"/>
    <dgm:cxn modelId="{1C8592F0-A7C3-45A5-95EB-24A2B566311E}" type="presOf" srcId="{847DFCDC-E410-42CD-AFA4-595B62FD3A0B}" destId="{7AFA4949-B983-4E20-A3E5-E1E1E53B7962}" srcOrd="1" destOrd="0" presId="urn:microsoft.com/office/officeart/2005/8/layout/list1"/>
    <dgm:cxn modelId="{04AD3A22-0288-4BCE-9D54-1DB9DD9638C7}" srcId="{4414F30B-0792-46D0-B2A5-7A5780117129}" destId="{E5A8955B-D1CC-4AD2-9A72-2B2F5ADE2D96}" srcOrd="1" destOrd="0" parTransId="{93D1C312-1356-4273-A4AF-172131D3398E}" sibTransId="{52E18A2C-AE3A-4992-92CB-6A51495E8288}"/>
    <dgm:cxn modelId="{EA12EC8C-1EFC-43A9-9229-DF5F3724D255}" type="presOf" srcId="{A2CAEF72-188A-4F47-A624-4E055A4A9E77}" destId="{ABCE98D5-C9DD-45BC-80E0-69F4C7773A85}" srcOrd="0" destOrd="0" presId="urn:microsoft.com/office/officeart/2005/8/layout/list1"/>
    <dgm:cxn modelId="{6178A947-A1D6-4406-9987-44D5FB5B47A0}" type="presOf" srcId="{A2CAEF72-188A-4F47-A624-4E055A4A9E77}" destId="{90E2FA80-8950-4EF2-8DB8-F58197A212A9}" srcOrd="1" destOrd="0" presId="urn:microsoft.com/office/officeart/2005/8/layout/list1"/>
    <dgm:cxn modelId="{2693A7EF-16F1-4A0A-B66A-D3FC05A68A9B}" type="presOf" srcId="{4414F30B-0792-46D0-B2A5-7A5780117129}" destId="{3CE19F13-C5D7-476B-B463-4E36393E7FA5}" srcOrd="0" destOrd="0" presId="urn:microsoft.com/office/officeart/2005/8/layout/list1"/>
    <dgm:cxn modelId="{4D06956A-9903-4CFF-925A-41A81E3393D9}" type="presOf" srcId="{9094AC5B-66F0-4CEA-A5D6-AB388C5B9D69}" destId="{001A065B-D3C3-45BB-975D-4CD3E38BCA4D}" srcOrd="0" destOrd="0" presId="urn:microsoft.com/office/officeart/2005/8/layout/list1"/>
    <dgm:cxn modelId="{1AE2C16E-D9DB-4076-A338-D40DE18241AF}" type="presOf" srcId="{57966A4A-A39A-4B2C-A614-441B97E7225F}" destId="{842F3CBF-C594-46DE-ADB2-1BBB2ACFDF64}" srcOrd="1" destOrd="0" presId="urn:microsoft.com/office/officeart/2005/8/layout/list1"/>
    <dgm:cxn modelId="{5074FAFD-0719-491B-AB3E-FE88FE036E7F}" srcId="{4414F30B-0792-46D0-B2A5-7A5780117129}" destId="{2DD82A76-E68B-4DD7-BC7F-D753F6904AA8}" srcOrd="4" destOrd="0" parTransId="{5CBAF3F7-72C9-447D-8504-CBA01E475E2A}" sibTransId="{E4F3D1CC-ECED-4DAE-B893-5C44A57FE4D6}"/>
    <dgm:cxn modelId="{A05C8D18-3337-4F7E-A4F2-8183BACC71AC}" type="presOf" srcId="{194B39D7-9EBE-41BC-8B0E-08A2A1E8D2D4}" destId="{14349282-83D1-4CF5-A59E-B0A536D45FE6}" srcOrd="1" destOrd="0" presId="urn:microsoft.com/office/officeart/2005/8/layout/list1"/>
    <dgm:cxn modelId="{CA8BB9C2-0E5E-41C1-B182-6E0438A998E2}" type="presOf" srcId="{847DFCDC-E410-42CD-AFA4-595B62FD3A0B}" destId="{8FC709E2-891D-4225-B361-9EECFE108FDA}" srcOrd="0" destOrd="0" presId="urn:microsoft.com/office/officeart/2005/8/layout/list1"/>
    <dgm:cxn modelId="{59CB6CB0-89C3-4960-A073-03B70A3AFB78}" srcId="{4414F30B-0792-46D0-B2A5-7A5780117129}" destId="{A2CAEF72-188A-4F47-A624-4E055A4A9E77}" srcOrd="0" destOrd="0" parTransId="{05958DEE-1C58-44EE-BC95-869F9B496BAE}" sibTransId="{62020385-EC4F-4DDE-8E23-5D78565D1AE7}"/>
    <dgm:cxn modelId="{F5B186D3-D89E-46DD-A399-5175E968D4B6}" srcId="{4414F30B-0792-46D0-B2A5-7A5780117129}" destId="{194B39D7-9EBE-41BC-8B0E-08A2A1E8D2D4}" srcOrd="3" destOrd="0" parTransId="{93C880CA-1093-4B2B-948D-C3559BCEEBE9}" sibTransId="{F1724DAA-4A97-476C-93B6-AB8200AEBAC2}"/>
    <dgm:cxn modelId="{CB2E68E2-2FE6-4218-B67B-032F9408038D}" srcId="{4414F30B-0792-46D0-B2A5-7A5780117129}" destId="{847DFCDC-E410-42CD-AFA4-595B62FD3A0B}" srcOrd="5" destOrd="0" parTransId="{9385E8A9-39E1-47B7-A05C-EE87C281550A}" sibTransId="{C603D1DF-3C06-41D6-8408-E178E76501D6}"/>
    <dgm:cxn modelId="{656641C2-F9A8-4D72-B8BD-09E85FC4DE61}" type="presOf" srcId="{F2C3002F-3CE2-4323-B40D-7C5325948BB8}" destId="{A79A398A-39DB-4273-9AA0-F38FD2343AD0}" srcOrd="0" destOrd="0" presId="urn:microsoft.com/office/officeart/2005/8/layout/list1"/>
    <dgm:cxn modelId="{C66E62BE-1B15-4239-B79E-94968DEADFEC}" srcId="{4414F30B-0792-46D0-B2A5-7A5780117129}" destId="{F2C3002F-3CE2-4323-B40D-7C5325948BB8}" srcOrd="7" destOrd="0" parTransId="{7D91354B-CDD0-4962-9D51-82424E7E66E9}" sibTransId="{D700616D-F2AE-44A5-84BD-EA6BF679E07B}"/>
    <dgm:cxn modelId="{6DA2A28C-95E0-452B-88CA-A0470025EE18}" type="presOf" srcId="{F2C3002F-3CE2-4323-B40D-7C5325948BB8}" destId="{2B3105E0-67DF-4F85-A407-A4A96D62D8DB}" srcOrd="1" destOrd="0" presId="urn:microsoft.com/office/officeart/2005/8/layout/list1"/>
    <dgm:cxn modelId="{D9E04CF9-2CEB-49B0-B25F-3FCACEFFA84C}" srcId="{4414F30B-0792-46D0-B2A5-7A5780117129}" destId="{9094AC5B-66F0-4CEA-A5D6-AB388C5B9D69}" srcOrd="6" destOrd="0" parTransId="{E22F6B09-2E78-4D1A-AD5A-BEE0358CC7BF}" sibTransId="{E22BE0FA-0A49-4F69-A498-8D84D43AC6CB}"/>
    <dgm:cxn modelId="{2CB3BAAD-CCF6-4F85-B97C-66A1BE4BF3D1}" type="presOf" srcId="{194B39D7-9EBE-41BC-8B0E-08A2A1E8D2D4}" destId="{B24874C2-172C-4758-8645-23D4C8C9B943}" srcOrd="0" destOrd="0" presId="urn:microsoft.com/office/officeart/2005/8/layout/list1"/>
    <dgm:cxn modelId="{691FB973-6238-4AF7-BC28-5E56AA623FAA}" type="presOf" srcId="{9094AC5B-66F0-4CEA-A5D6-AB388C5B9D69}" destId="{45A32A14-4FF3-4EB4-9DB9-F3DF095C79A8}" srcOrd="1" destOrd="0" presId="urn:microsoft.com/office/officeart/2005/8/layout/list1"/>
    <dgm:cxn modelId="{1DB554FF-456D-475E-B1FB-5251C8D3A4A0}" srcId="{4414F30B-0792-46D0-B2A5-7A5780117129}" destId="{57966A4A-A39A-4B2C-A614-441B97E7225F}" srcOrd="2" destOrd="0" parTransId="{03AF4842-821D-4392-BB08-1EE4E25C7FF0}" sibTransId="{5922A6ED-EF92-424B-A443-94023BA5EAB3}"/>
    <dgm:cxn modelId="{CDA573A5-7492-40BE-9B59-FF78A451ECAC}" type="presOf" srcId="{E5A8955B-D1CC-4AD2-9A72-2B2F5ADE2D96}" destId="{B829099B-3CE2-4249-A4EB-322EE4CE855B}" srcOrd="0" destOrd="0" presId="urn:microsoft.com/office/officeart/2005/8/layout/list1"/>
    <dgm:cxn modelId="{19DF31FB-329D-4DC1-BBED-927B6BD41CE5}" type="presOf" srcId="{57966A4A-A39A-4B2C-A614-441B97E7225F}" destId="{75B30990-9E03-4CAF-B60D-D061F1A81A5D}" srcOrd="0" destOrd="0" presId="urn:microsoft.com/office/officeart/2005/8/layout/list1"/>
    <dgm:cxn modelId="{87EBBE08-F400-41E7-9C0C-4B77268DA298}" type="presOf" srcId="{2DD82A76-E68B-4DD7-BC7F-D753F6904AA8}" destId="{D558E8EC-F7BE-4FC5-AFE3-E427BE8C2456}" srcOrd="0" destOrd="0" presId="urn:microsoft.com/office/officeart/2005/8/layout/list1"/>
    <dgm:cxn modelId="{9B2F39B1-EA17-457D-8B02-1406F892A420}" type="presParOf" srcId="{3CE19F13-C5D7-476B-B463-4E36393E7FA5}" destId="{0806273E-918F-4A75-AF40-111E88DB5415}" srcOrd="0" destOrd="0" presId="urn:microsoft.com/office/officeart/2005/8/layout/list1"/>
    <dgm:cxn modelId="{479F7BEC-3FF7-4D38-860E-E0B665882C21}" type="presParOf" srcId="{0806273E-918F-4A75-AF40-111E88DB5415}" destId="{ABCE98D5-C9DD-45BC-80E0-69F4C7773A85}" srcOrd="0" destOrd="0" presId="urn:microsoft.com/office/officeart/2005/8/layout/list1"/>
    <dgm:cxn modelId="{631FD7E6-473E-46CE-A33C-A53E0B22F715}" type="presParOf" srcId="{0806273E-918F-4A75-AF40-111E88DB5415}" destId="{90E2FA80-8950-4EF2-8DB8-F58197A212A9}" srcOrd="1" destOrd="0" presId="urn:microsoft.com/office/officeart/2005/8/layout/list1"/>
    <dgm:cxn modelId="{27F06C98-1E02-4E3E-BA12-6DF443521724}" type="presParOf" srcId="{3CE19F13-C5D7-476B-B463-4E36393E7FA5}" destId="{11025791-FD88-4E39-A157-4C04079CD900}" srcOrd="1" destOrd="0" presId="urn:microsoft.com/office/officeart/2005/8/layout/list1"/>
    <dgm:cxn modelId="{C60CE8F2-7135-45F4-A324-D96D5173FA17}" type="presParOf" srcId="{3CE19F13-C5D7-476B-B463-4E36393E7FA5}" destId="{B197ACA4-F387-4562-80C5-645B7116C999}" srcOrd="2" destOrd="0" presId="urn:microsoft.com/office/officeart/2005/8/layout/list1"/>
    <dgm:cxn modelId="{E1BB7BF2-762B-487C-BBF3-21961F895932}" type="presParOf" srcId="{3CE19F13-C5D7-476B-B463-4E36393E7FA5}" destId="{68D2DFAC-20F5-4561-B0BA-D4F9C2A152EC}" srcOrd="3" destOrd="0" presId="urn:microsoft.com/office/officeart/2005/8/layout/list1"/>
    <dgm:cxn modelId="{D9E60EC7-AD19-480D-9382-DC118B68DB33}" type="presParOf" srcId="{3CE19F13-C5D7-476B-B463-4E36393E7FA5}" destId="{A68F14C9-1AEE-42A3-9347-138F056FD1E6}" srcOrd="4" destOrd="0" presId="urn:microsoft.com/office/officeart/2005/8/layout/list1"/>
    <dgm:cxn modelId="{0EA60B7B-2C5D-4468-B9D1-1D90448DA9DE}" type="presParOf" srcId="{A68F14C9-1AEE-42A3-9347-138F056FD1E6}" destId="{B829099B-3CE2-4249-A4EB-322EE4CE855B}" srcOrd="0" destOrd="0" presId="urn:microsoft.com/office/officeart/2005/8/layout/list1"/>
    <dgm:cxn modelId="{4A8C7727-678B-4F63-9FC0-41A81228376F}" type="presParOf" srcId="{A68F14C9-1AEE-42A3-9347-138F056FD1E6}" destId="{E5AE66D9-BB06-49E7-94E0-30B2A0985091}" srcOrd="1" destOrd="0" presId="urn:microsoft.com/office/officeart/2005/8/layout/list1"/>
    <dgm:cxn modelId="{4A7A788F-BDD7-4E12-9C35-571EA1644D85}" type="presParOf" srcId="{3CE19F13-C5D7-476B-B463-4E36393E7FA5}" destId="{0CF1F7F2-E6E0-43F3-AF7B-EED8CE01D9C4}" srcOrd="5" destOrd="0" presId="urn:microsoft.com/office/officeart/2005/8/layout/list1"/>
    <dgm:cxn modelId="{9EE1D61E-41E2-45E0-88C8-7646FCA0F7B1}" type="presParOf" srcId="{3CE19F13-C5D7-476B-B463-4E36393E7FA5}" destId="{D2948F63-A456-41D1-B25B-653F62B20B77}" srcOrd="6" destOrd="0" presId="urn:microsoft.com/office/officeart/2005/8/layout/list1"/>
    <dgm:cxn modelId="{7F919B11-C4C6-4711-AB61-DBDD896B3074}" type="presParOf" srcId="{3CE19F13-C5D7-476B-B463-4E36393E7FA5}" destId="{40B2ED4A-7926-4E9C-B29B-5B10A16858AF}" srcOrd="7" destOrd="0" presId="urn:microsoft.com/office/officeart/2005/8/layout/list1"/>
    <dgm:cxn modelId="{29BAA447-A33C-46F4-843F-33494D5D95BF}" type="presParOf" srcId="{3CE19F13-C5D7-476B-B463-4E36393E7FA5}" destId="{D3E0519B-24D9-4A06-B0B8-C3DD2CD6646C}" srcOrd="8" destOrd="0" presId="urn:microsoft.com/office/officeart/2005/8/layout/list1"/>
    <dgm:cxn modelId="{DAC6CDCA-0EEC-4747-A4EC-324592D58FE6}" type="presParOf" srcId="{D3E0519B-24D9-4A06-B0B8-C3DD2CD6646C}" destId="{75B30990-9E03-4CAF-B60D-D061F1A81A5D}" srcOrd="0" destOrd="0" presId="urn:microsoft.com/office/officeart/2005/8/layout/list1"/>
    <dgm:cxn modelId="{0B829822-6E0D-4AB9-8FB8-8D1520A2952A}" type="presParOf" srcId="{D3E0519B-24D9-4A06-B0B8-C3DD2CD6646C}" destId="{842F3CBF-C594-46DE-ADB2-1BBB2ACFDF64}" srcOrd="1" destOrd="0" presId="urn:microsoft.com/office/officeart/2005/8/layout/list1"/>
    <dgm:cxn modelId="{B51C632A-4034-4126-A3DE-03829CB7A0AE}" type="presParOf" srcId="{3CE19F13-C5D7-476B-B463-4E36393E7FA5}" destId="{39E4C837-5388-4AE3-91EC-EBDB31FB78D5}" srcOrd="9" destOrd="0" presId="urn:microsoft.com/office/officeart/2005/8/layout/list1"/>
    <dgm:cxn modelId="{D62E7AF6-8709-4F47-AA06-7674856001B5}" type="presParOf" srcId="{3CE19F13-C5D7-476B-B463-4E36393E7FA5}" destId="{AA7B7A9F-47D6-4A10-A772-C8CC57AB79C7}" srcOrd="10" destOrd="0" presId="urn:microsoft.com/office/officeart/2005/8/layout/list1"/>
    <dgm:cxn modelId="{05F77E0D-4EBC-4040-995F-1C1BC0D6724E}" type="presParOf" srcId="{3CE19F13-C5D7-476B-B463-4E36393E7FA5}" destId="{34A18735-A47D-4664-9496-8CD17B70AD81}" srcOrd="11" destOrd="0" presId="urn:microsoft.com/office/officeart/2005/8/layout/list1"/>
    <dgm:cxn modelId="{5802F5EC-2F39-412C-B696-087951C021CB}" type="presParOf" srcId="{3CE19F13-C5D7-476B-B463-4E36393E7FA5}" destId="{2BE454AC-6DEA-46D4-889D-A6E2DE70F829}" srcOrd="12" destOrd="0" presId="urn:microsoft.com/office/officeart/2005/8/layout/list1"/>
    <dgm:cxn modelId="{9FE33A28-6C1C-42E9-AA52-7884C27B809E}" type="presParOf" srcId="{2BE454AC-6DEA-46D4-889D-A6E2DE70F829}" destId="{B24874C2-172C-4758-8645-23D4C8C9B943}" srcOrd="0" destOrd="0" presId="urn:microsoft.com/office/officeart/2005/8/layout/list1"/>
    <dgm:cxn modelId="{D4608AF7-730E-44EC-B5A8-967D05097A1A}" type="presParOf" srcId="{2BE454AC-6DEA-46D4-889D-A6E2DE70F829}" destId="{14349282-83D1-4CF5-A59E-B0A536D45FE6}" srcOrd="1" destOrd="0" presId="urn:microsoft.com/office/officeart/2005/8/layout/list1"/>
    <dgm:cxn modelId="{EE546F2C-E723-40A1-80D6-1ACFDB2404E8}" type="presParOf" srcId="{3CE19F13-C5D7-476B-B463-4E36393E7FA5}" destId="{70300D36-0A25-4C0C-A2B4-D0B329D76529}" srcOrd="13" destOrd="0" presId="urn:microsoft.com/office/officeart/2005/8/layout/list1"/>
    <dgm:cxn modelId="{63897305-F501-46F0-9367-A7512A64C286}" type="presParOf" srcId="{3CE19F13-C5D7-476B-B463-4E36393E7FA5}" destId="{C9028E35-BCFD-4781-A4F6-26DC058E50CB}" srcOrd="14" destOrd="0" presId="urn:microsoft.com/office/officeart/2005/8/layout/list1"/>
    <dgm:cxn modelId="{E38F4D86-B75D-4AE9-AAA2-BA2034E8A159}" type="presParOf" srcId="{3CE19F13-C5D7-476B-B463-4E36393E7FA5}" destId="{F8675A3D-A08F-4801-9E9F-F54B96A2EA41}" srcOrd="15" destOrd="0" presId="urn:microsoft.com/office/officeart/2005/8/layout/list1"/>
    <dgm:cxn modelId="{0AF6CAD9-AD0C-43F0-8030-4ADCEC3360F0}" type="presParOf" srcId="{3CE19F13-C5D7-476B-B463-4E36393E7FA5}" destId="{8003654B-4CC7-48BE-A120-91F0E3151D59}" srcOrd="16" destOrd="0" presId="urn:microsoft.com/office/officeart/2005/8/layout/list1"/>
    <dgm:cxn modelId="{FCCC28CF-C92D-4097-A652-B8CDE4588B2F}" type="presParOf" srcId="{8003654B-4CC7-48BE-A120-91F0E3151D59}" destId="{D558E8EC-F7BE-4FC5-AFE3-E427BE8C2456}" srcOrd="0" destOrd="0" presId="urn:microsoft.com/office/officeart/2005/8/layout/list1"/>
    <dgm:cxn modelId="{624B7269-3FCF-4872-B467-555911586B2E}" type="presParOf" srcId="{8003654B-4CC7-48BE-A120-91F0E3151D59}" destId="{2D9D82FB-E4E4-4109-A630-ADD4B9116151}" srcOrd="1" destOrd="0" presId="urn:microsoft.com/office/officeart/2005/8/layout/list1"/>
    <dgm:cxn modelId="{485E638E-30BA-439D-AF38-78A1C2497E22}" type="presParOf" srcId="{3CE19F13-C5D7-476B-B463-4E36393E7FA5}" destId="{D0434098-6911-4130-89E6-D3494C31F096}" srcOrd="17" destOrd="0" presId="urn:microsoft.com/office/officeart/2005/8/layout/list1"/>
    <dgm:cxn modelId="{25332632-CE13-4D2B-9751-66FDE01FA915}" type="presParOf" srcId="{3CE19F13-C5D7-476B-B463-4E36393E7FA5}" destId="{3ADFB990-21D6-449C-82E5-6B9602740DB1}" srcOrd="18" destOrd="0" presId="urn:microsoft.com/office/officeart/2005/8/layout/list1"/>
    <dgm:cxn modelId="{AAA6B7AB-43E7-45A0-BB23-ABBCAF3C56FD}" type="presParOf" srcId="{3CE19F13-C5D7-476B-B463-4E36393E7FA5}" destId="{7D60B773-6EDC-4BE7-9D6F-0963D96372A1}" srcOrd="19" destOrd="0" presId="urn:microsoft.com/office/officeart/2005/8/layout/list1"/>
    <dgm:cxn modelId="{B89C9E79-71BB-4CBA-880B-919D10886AD0}" type="presParOf" srcId="{3CE19F13-C5D7-476B-B463-4E36393E7FA5}" destId="{17A97D52-CC43-4D8E-86D5-5BDA1C00ADA4}" srcOrd="20" destOrd="0" presId="urn:microsoft.com/office/officeart/2005/8/layout/list1"/>
    <dgm:cxn modelId="{2781FCBF-D47C-4ED4-9657-5A3BD441A9CF}" type="presParOf" srcId="{17A97D52-CC43-4D8E-86D5-5BDA1C00ADA4}" destId="{8FC709E2-891D-4225-B361-9EECFE108FDA}" srcOrd="0" destOrd="0" presId="urn:microsoft.com/office/officeart/2005/8/layout/list1"/>
    <dgm:cxn modelId="{3D254144-9817-4B4D-AAD3-339ACF12A4CE}" type="presParOf" srcId="{17A97D52-CC43-4D8E-86D5-5BDA1C00ADA4}" destId="{7AFA4949-B983-4E20-A3E5-E1E1E53B7962}" srcOrd="1" destOrd="0" presId="urn:microsoft.com/office/officeart/2005/8/layout/list1"/>
    <dgm:cxn modelId="{EC327B48-AD4A-451E-A377-B7B7A133EFE7}" type="presParOf" srcId="{3CE19F13-C5D7-476B-B463-4E36393E7FA5}" destId="{7A36A543-453E-4C7C-B411-B5F0DA2FB6C2}" srcOrd="21" destOrd="0" presId="urn:microsoft.com/office/officeart/2005/8/layout/list1"/>
    <dgm:cxn modelId="{959E84EF-1D7B-434A-8EDD-E943253DF41A}" type="presParOf" srcId="{3CE19F13-C5D7-476B-B463-4E36393E7FA5}" destId="{6D924A9E-E9BB-441A-92FD-2BD22A6C6568}" srcOrd="22" destOrd="0" presId="urn:microsoft.com/office/officeart/2005/8/layout/list1"/>
    <dgm:cxn modelId="{23F4043B-2436-481B-8A35-82BA59228001}" type="presParOf" srcId="{3CE19F13-C5D7-476B-B463-4E36393E7FA5}" destId="{61FF1006-D0C1-4207-8233-2CBAB5F29E2C}" srcOrd="23" destOrd="0" presId="urn:microsoft.com/office/officeart/2005/8/layout/list1"/>
    <dgm:cxn modelId="{AE92AA5D-C253-4441-8EDD-80EFC2F16BBB}" type="presParOf" srcId="{3CE19F13-C5D7-476B-B463-4E36393E7FA5}" destId="{69CA314E-600B-4E90-A38E-17ED0AF8971F}" srcOrd="24" destOrd="0" presId="urn:microsoft.com/office/officeart/2005/8/layout/list1"/>
    <dgm:cxn modelId="{C172CF0B-0287-49EE-972F-D93272182FBF}" type="presParOf" srcId="{69CA314E-600B-4E90-A38E-17ED0AF8971F}" destId="{001A065B-D3C3-45BB-975D-4CD3E38BCA4D}" srcOrd="0" destOrd="0" presId="urn:microsoft.com/office/officeart/2005/8/layout/list1"/>
    <dgm:cxn modelId="{7C81990C-EEBE-4ECF-93AF-EF805424BF8A}" type="presParOf" srcId="{69CA314E-600B-4E90-A38E-17ED0AF8971F}" destId="{45A32A14-4FF3-4EB4-9DB9-F3DF095C79A8}" srcOrd="1" destOrd="0" presId="urn:microsoft.com/office/officeart/2005/8/layout/list1"/>
    <dgm:cxn modelId="{F5A847E7-D156-4655-AE56-495597E4EE37}" type="presParOf" srcId="{3CE19F13-C5D7-476B-B463-4E36393E7FA5}" destId="{5728E002-F940-4547-83E0-B2271DB11683}" srcOrd="25" destOrd="0" presId="urn:microsoft.com/office/officeart/2005/8/layout/list1"/>
    <dgm:cxn modelId="{7B9B9670-C0C4-46A5-BE71-BDA4035CF535}" type="presParOf" srcId="{3CE19F13-C5D7-476B-B463-4E36393E7FA5}" destId="{10FA1341-401E-4903-A7F0-8F8107FAEF23}" srcOrd="26" destOrd="0" presId="urn:microsoft.com/office/officeart/2005/8/layout/list1"/>
    <dgm:cxn modelId="{3C424A79-9F16-419A-8A0A-AE672E8C8D29}" type="presParOf" srcId="{3CE19F13-C5D7-476B-B463-4E36393E7FA5}" destId="{4934081C-318A-483E-B397-9791BDECD9C2}" srcOrd="27" destOrd="0" presId="urn:microsoft.com/office/officeart/2005/8/layout/list1"/>
    <dgm:cxn modelId="{3D9BE1B4-D5D6-48DB-A8A1-EE9BD944C230}" type="presParOf" srcId="{3CE19F13-C5D7-476B-B463-4E36393E7FA5}" destId="{5DF9CB9B-9A13-413D-BD0E-2B29290BC328}" srcOrd="28" destOrd="0" presId="urn:microsoft.com/office/officeart/2005/8/layout/list1"/>
    <dgm:cxn modelId="{3E5864FE-8C94-46AB-B7B9-DB5F502887C5}" type="presParOf" srcId="{5DF9CB9B-9A13-413D-BD0E-2B29290BC328}" destId="{A79A398A-39DB-4273-9AA0-F38FD2343AD0}" srcOrd="0" destOrd="0" presId="urn:microsoft.com/office/officeart/2005/8/layout/list1"/>
    <dgm:cxn modelId="{CC386B48-96BB-49A4-BF3D-DBCE471C90CC}" type="presParOf" srcId="{5DF9CB9B-9A13-413D-BD0E-2B29290BC328}" destId="{2B3105E0-67DF-4F85-A407-A4A96D62D8DB}" srcOrd="1" destOrd="0" presId="urn:microsoft.com/office/officeart/2005/8/layout/list1"/>
    <dgm:cxn modelId="{BC639946-BB73-4227-893A-8BF95AE7DCCA}" type="presParOf" srcId="{3CE19F13-C5D7-476B-B463-4E36393E7FA5}" destId="{6E40679D-374D-4DBD-9C09-50AC64FBB98C}" srcOrd="29" destOrd="0" presId="urn:microsoft.com/office/officeart/2005/8/layout/list1"/>
    <dgm:cxn modelId="{C8547A12-5F52-43B5-83E4-7E9202FB2074}" type="presParOf" srcId="{3CE19F13-C5D7-476B-B463-4E36393E7FA5}" destId="{165CDD5F-117E-42DD-8A08-BBD0E2D63CEB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9037785-70BF-460E-9093-45F0D4A78603}" type="doc">
      <dgm:prSet loTypeId="urn:microsoft.com/office/officeart/2005/8/layout/hierarchy3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id-ID"/>
        </a:p>
      </dgm:t>
    </dgm:pt>
    <dgm:pt modelId="{BEC890B4-6BD4-496C-AAFD-7EE778F3DF2B}">
      <dgm:prSet/>
      <dgm:spPr/>
      <dgm:t>
        <a:bodyPr/>
        <a:lstStyle/>
        <a:p>
          <a:pPr rtl="0"/>
          <a:r>
            <a:rPr lang="id-ID" dirty="0" smtClean="0"/>
            <a:t>Perumahan</a:t>
          </a:r>
          <a:endParaRPr lang="id-ID" dirty="0"/>
        </a:p>
      </dgm:t>
    </dgm:pt>
    <dgm:pt modelId="{512BC263-E46A-4726-BA39-1A099656BD77}" type="parTrans" cxnId="{7C6782D7-4ED8-4AF3-825E-F0DEC5248B6A}">
      <dgm:prSet/>
      <dgm:spPr/>
      <dgm:t>
        <a:bodyPr/>
        <a:lstStyle/>
        <a:p>
          <a:endParaRPr lang="id-ID"/>
        </a:p>
      </dgm:t>
    </dgm:pt>
    <dgm:pt modelId="{1D8571BD-6D5F-4715-801A-98BD85492A51}" type="sibTrans" cxnId="{7C6782D7-4ED8-4AF3-825E-F0DEC5248B6A}">
      <dgm:prSet/>
      <dgm:spPr/>
      <dgm:t>
        <a:bodyPr/>
        <a:lstStyle/>
        <a:p>
          <a:endParaRPr lang="id-ID"/>
        </a:p>
      </dgm:t>
    </dgm:pt>
    <dgm:pt modelId="{01689B35-4465-4AE7-A030-C8A505525857}">
      <dgm:prSet/>
      <dgm:spPr/>
      <dgm:t>
        <a:bodyPr/>
        <a:lstStyle/>
        <a:p>
          <a:pPr rtl="0"/>
          <a:r>
            <a:rPr lang="id-ID" dirty="0" smtClean="0"/>
            <a:t>Bahan Bangunan</a:t>
          </a:r>
          <a:endParaRPr lang="id-ID" dirty="0"/>
        </a:p>
      </dgm:t>
    </dgm:pt>
    <dgm:pt modelId="{92FED45E-A7F3-4B00-A758-29D70887A9DF}" type="parTrans" cxnId="{FEB87515-D7A6-47B7-8F7E-F25850D70297}">
      <dgm:prSet/>
      <dgm:spPr/>
      <dgm:t>
        <a:bodyPr/>
        <a:lstStyle/>
        <a:p>
          <a:endParaRPr lang="id-ID"/>
        </a:p>
      </dgm:t>
    </dgm:pt>
    <dgm:pt modelId="{CC644EB4-7130-40D5-9C00-1A199D034570}" type="sibTrans" cxnId="{FEB87515-D7A6-47B7-8F7E-F25850D70297}">
      <dgm:prSet/>
      <dgm:spPr/>
      <dgm:t>
        <a:bodyPr/>
        <a:lstStyle/>
        <a:p>
          <a:endParaRPr lang="id-ID"/>
        </a:p>
      </dgm:t>
    </dgm:pt>
    <dgm:pt modelId="{00782706-4C94-4DE6-BD0A-D82A391F2738}">
      <dgm:prSet/>
      <dgm:spPr/>
      <dgm:t>
        <a:bodyPr/>
        <a:lstStyle/>
        <a:p>
          <a:pPr rtl="0"/>
          <a:r>
            <a:rPr lang="id-ID" dirty="0" smtClean="0"/>
            <a:t>Ventilasi</a:t>
          </a:r>
          <a:endParaRPr lang="id-ID" dirty="0"/>
        </a:p>
      </dgm:t>
    </dgm:pt>
    <dgm:pt modelId="{628D8214-9DA0-42D2-A8A2-B7491D3374B1}" type="parTrans" cxnId="{03784460-9636-4053-B8EE-56D86C212E96}">
      <dgm:prSet/>
      <dgm:spPr/>
      <dgm:t>
        <a:bodyPr/>
        <a:lstStyle/>
        <a:p>
          <a:endParaRPr lang="id-ID"/>
        </a:p>
      </dgm:t>
    </dgm:pt>
    <dgm:pt modelId="{83C08598-F630-4266-AFC9-0BA4C8D1C7BF}" type="sibTrans" cxnId="{03784460-9636-4053-B8EE-56D86C212E96}">
      <dgm:prSet/>
      <dgm:spPr/>
      <dgm:t>
        <a:bodyPr/>
        <a:lstStyle/>
        <a:p>
          <a:endParaRPr lang="id-ID"/>
        </a:p>
      </dgm:t>
    </dgm:pt>
    <dgm:pt modelId="{B3700DBB-C181-4632-8FC9-B83D7CC559DE}">
      <dgm:prSet/>
      <dgm:spPr/>
      <dgm:t>
        <a:bodyPr/>
        <a:lstStyle/>
        <a:p>
          <a:pPr rtl="0"/>
          <a:r>
            <a:rPr lang="id-ID" dirty="0" smtClean="0"/>
            <a:t>Cahaya</a:t>
          </a:r>
          <a:endParaRPr lang="id-ID" dirty="0"/>
        </a:p>
      </dgm:t>
    </dgm:pt>
    <dgm:pt modelId="{F0B69E30-8F1B-4842-8621-B6229030B4EA}" type="parTrans" cxnId="{058A7A1A-C35E-443D-8500-46385B2FC1B2}">
      <dgm:prSet/>
      <dgm:spPr/>
      <dgm:t>
        <a:bodyPr/>
        <a:lstStyle/>
        <a:p>
          <a:endParaRPr lang="id-ID"/>
        </a:p>
      </dgm:t>
    </dgm:pt>
    <dgm:pt modelId="{85F1AC7F-9852-44EE-9665-6FCAAB011094}" type="sibTrans" cxnId="{058A7A1A-C35E-443D-8500-46385B2FC1B2}">
      <dgm:prSet/>
      <dgm:spPr/>
      <dgm:t>
        <a:bodyPr/>
        <a:lstStyle/>
        <a:p>
          <a:endParaRPr lang="id-ID"/>
        </a:p>
      </dgm:t>
    </dgm:pt>
    <dgm:pt modelId="{CD3DEC92-D595-4FFF-95B5-E397E1B74ABC}">
      <dgm:prSet/>
      <dgm:spPr/>
      <dgm:t>
        <a:bodyPr/>
        <a:lstStyle/>
        <a:p>
          <a:pPr rtl="0"/>
          <a:r>
            <a:rPr lang="id-ID" dirty="0" smtClean="0"/>
            <a:t>Luas Bangunan Rumah</a:t>
          </a:r>
          <a:endParaRPr lang="id-ID" dirty="0"/>
        </a:p>
      </dgm:t>
    </dgm:pt>
    <dgm:pt modelId="{6685756D-0EB7-40B5-8919-5AF7E319D8FD}" type="parTrans" cxnId="{B7D3F921-F910-4F5D-A118-66EA69C2410C}">
      <dgm:prSet/>
      <dgm:spPr/>
      <dgm:t>
        <a:bodyPr/>
        <a:lstStyle/>
        <a:p>
          <a:endParaRPr lang="id-ID"/>
        </a:p>
      </dgm:t>
    </dgm:pt>
    <dgm:pt modelId="{6984AAEE-3673-41AC-9D3D-C0558A672D8F}" type="sibTrans" cxnId="{B7D3F921-F910-4F5D-A118-66EA69C2410C}">
      <dgm:prSet/>
      <dgm:spPr/>
      <dgm:t>
        <a:bodyPr/>
        <a:lstStyle/>
        <a:p>
          <a:endParaRPr lang="id-ID"/>
        </a:p>
      </dgm:t>
    </dgm:pt>
    <dgm:pt modelId="{3280B7AE-EF96-42A5-A8AB-8078D7CE3F08}">
      <dgm:prSet/>
      <dgm:spPr/>
      <dgm:t>
        <a:bodyPr/>
        <a:lstStyle/>
        <a:p>
          <a:pPr rtl="0"/>
          <a:r>
            <a:rPr lang="id-ID" dirty="0" smtClean="0"/>
            <a:t>Penyediaan Air Bersih</a:t>
          </a:r>
          <a:endParaRPr lang="id-ID" dirty="0"/>
        </a:p>
      </dgm:t>
    </dgm:pt>
    <dgm:pt modelId="{05CF7549-76EE-46F6-9537-933B0A6CFDB1}" type="parTrans" cxnId="{ACF0D578-E046-4D9E-A160-E59634812EE7}">
      <dgm:prSet/>
      <dgm:spPr/>
      <dgm:t>
        <a:bodyPr/>
        <a:lstStyle/>
        <a:p>
          <a:endParaRPr lang="id-ID"/>
        </a:p>
      </dgm:t>
    </dgm:pt>
    <dgm:pt modelId="{DEFABC58-E0E9-4154-A6FA-422FC21AAA08}" type="sibTrans" cxnId="{ACF0D578-E046-4D9E-A160-E59634812EE7}">
      <dgm:prSet/>
      <dgm:spPr/>
      <dgm:t>
        <a:bodyPr/>
        <a:lstStyle/>
        <a:p>
          <a:endParaRPr lang="id-ID"/>
        </a:p>
      </dgm:t>
    </dgm:pt>
    <dgm:pt modelId="{FB97A9A0-679A-4BD6-8E5C-23A0D477F857}">
      <dgm:prSet/>
      <dgm:spPr/>
      <dgm:t>
        <a:bodyPr/>
        <a:lstStyle/>
        <a:p>
          <a:pPr rtl="0"/>
          <a:r>
            <a:rPr lang="id-ID" dirty="0" smtClean="0"/>
            <a:t>Syarat fisik : bening</a:t>
          </a:r>
          <a:endParaRPr lang="id-ID" dirty="0"/>
        </a:p>
      </dgm:t>
    </dgm:pt>
    <dgm:pt modelId="{B557C00E-B758-4CC1-AF14-8F11DB6994F8}" type="parTrans" cxnId="{AC5E7C8E-7AFB-4D7D-849B-ADB2DBBCF163}">
      <dgm:prSet/>
      <dgm:spPr/>
      <dgm:t>
        <a:bodyPr/>
        <a:lstStyle/>
        <a:p>
          <a:endParaRPr lang="id-ID"/>
        </a:p>
      </dgm:t>
    </dgm:pt>
    <dgm:pt modelId="{EF488755-B1A1-40EA-A153-FDE491F9A84C}" type="sibTrans" cxnId="{AC5E7C8E-7AFB-4D7D-849B-ADB2DBBCF163}">
      <dgm:prSet/>
      <dgm:spPr/>
      <dgm:t>
        <a:bodyPr/>
        <a:lstStyle/>
        <a:p>
          <a:endParaRPr lang="id-ID"/>
        </a:p>
      </dgm:t>
    </dgm:pt>
    <dgm:pt modelId="{2AF34473-D44B-4F67-BB01-259162601545}">
      <dgm:prSet/>
      <dgm:spPr/>
      <dgm:t>
        <a:bodyPr/>
        <a:lstStyle/>
        <a:p>
          <a:pPr rtl="0"/>
          <a:r>
            <a:rPr lang="id-ID" dirty="0" smtClean="0"/>
            <a:t>Syarat bakteriologis</a:t>
          </a:r>
          <a:endParaRPr lang="id-ID" dirty="0"/>
        </a:p>
      </dgm:t>
    </dgm:pt>
    <dgm:pt modelId="{FB6386FE-9C9D-4C00-9F50-AD73A6E4E273}" type="parTrans" cxnId="{421F0D62-5F5B-49E3-8F22-23412C4DDA59}">
      <dgm:prSet/>
      <dgm:spPr/>
      <dgm:t>
        <a:bodyPr/>
        <a:lstStyle/>
        <a:p>
          <a:endParaRPr lang="id-ID"/>
        </a:p>
      </dgm:t>
    </dgm:pt>
    <dgm:pt modelId="{4521DBD7-C100-48F0-A7FA-9C970901F5B8}" type="sibTrans" cxnId="{421F0D62-5F5B-49E3-8F22-23412C4DDA59}">
      <dgm:prSet/>
      <dgm:spPr/>
      <dgm:t>
        <a:bodyPr/>
        <a:lstStyle/>
        <a:p>
          <a:endParaRPr lang="id-ID"/>
        </a:p>
      </dgm:t>
    </dgm:pt>
    <dgm:pt modelId="{46FB3E7D-1E7A-4F00-9EF8-D2D879FC5E7F}">
      <dgm:prSet/>
      <dgm:spPr/>
      <dgm:t>
        <a:bodyPr/>
        <a:lstStyle/>
        <a:p>
          <a:pPr rtl="0"/>
          <a:r>
            <a:rPr lang="id-ID" dirty="0" smtClean="0"/>
            <a:t>Syarat Kimia</a:t>
          </a:r>
          <a:endParaRPr lang="id-ID" dirty="0"/>
        </a:p>
      </dgm:t>
    </dgm:pt>
    <dgm:pt modelId="{E6FA92FA-B6E5-44A0-A5A9-B50E010E6609}" type="parTrans" cxnId="{D4B847AA-2ECC-4973-9C37-AE8436BA1F1F}">
      <dgm:prSet/>
      <dgm:spPr/>
      <dgm:t>
        <a:bodyPr/>
        <a:lstStyle/>
        <a:p>
          <a:endParaRPr lang="id-ID"/>
        </a:p>
      </dgm:t>
    </dgm:pt>
    <dgm:pt modelId="{D8687EBE-0D79-40C3-AA7A-AC9EA4DBAD95}" type="sibTrans" cxnId="{D4B847AA-2ECC-4973-9C37-AE8436BA1F1F}">
      <dgm:prSet/>
      <dgm:spPr/>
      <dgm:t>
        <a:bodyPr/>
        <a:lstStyle/>
        <a:p>
          <a:endParaRPr lang="id-ID"/>
        </a:p>
      </dgm:t>
    </dgm:pt>
    <dgm:pt modelId="{8D688801-C8B7-401B-8C65-84CEA85A1E75}">
      <dgm:prSet/>
      <dgm:spPr/>
      <dgm:t>
        <a:bodyPr/>
        <a:lstStyle/>
        <a:p>
          <a:pPr rtl="0"/>
          <a:r>
            <a:rPr lang="id-ID" dirty="0" smtClean="0"/>
            <a:t>Pembuangan Kotoran Manusia</a:t>
          </a:r>
          <a:endParaRPr lang="id-ID" dirty="0"/>
        </a:p>
      </dgm:t>
    </dgm:pt>
    <dgm:pt modelId="{A05BC9FC-79DE-4EA7-8E45-65E2468042E8}" type="parTrans" cxnId="{640B59DE-C224-4FE9-A47F-1B6E7A9CBD8C}">
      <dgm:prSet/>
      <dgm:spPr/>
      <dgm:t>
        <a:bodyPr/>
        <a:lstStyle/>
        <a:p>
          <a:endParaRPr lang="id-ID"/>
        </a:p>
      </dgm:t>
    </dgm:pt>
    <dgm:pt modelId="{887BEF36-35A4-45C2-B948-5527ED2D3D99}" type="sibTrans" cxnId="{640B59DE-C224-4FE9-A47F-1B6E7A9CBD8C}">
      <dgm:prSet/>
      <dgm:spPr/>
      <dgm:t>
        <a:bodyPr/>
        <a:lstStyle/>
        <a:p>
          <a:endParaRPr lang="id-ID"/>
        </a:p>
      </dgm:t>
    </dgm:pt>
    <dgm:pt modelId="{9E08D62D-2DDE-4068-A4E8-94B5024A68E2}">
      <dgm:prSet/>
      <dgm:spPr/>
      <dgm:t>
        <a:bodyPr/>
        <a:lstStyle/>
        <a:p>
          <a:pPr rtl="0"/>
          <a:r>
            <a:rPr lang="id-ID" dirty="0" smtClean="0"/>
            <a:t>Kakus Angsa</a:t>
          </a:r>
          <a:endParaRPr lang="id-ID" dirty="0"/>
        </a:p>
      </dgm:t>
    </dgm:pt>
    <dgm:pt modelId="{FB48DB49-C523-4BA8-A4C0-8537BAB96D6A}" type="parTrans" cxnId="{5259F51B-5AB7-43B7-9933-F5265B7CFD62}">
      <dgm:prSet/>
      <dgm:spPr/>
      <dgm:t>
        <a:bodyPr/>
        <a:lstStyle/>
        <a:p>
          <a:endParaRPr lang="id-ID"/>
        </a:p>
      </dgm:t>
    </dgm:pt>
    <dgm:pt modelId="{F505AB0A-29C7-4132-A782-86F10CA3C5BB}" type="sibTrans" cxnId="{5259F51B-5AB7-43B7-9933-F5265B7CFD62}">
      <dgm:prSet/>
      <dgm:spPr/>
      <dgm:t>
        <a:bodyPr/>
        <a:lstStyle/>
        <a:p>
          <a:endParaRPr lang="id-ID"/>
        </a:p>
      </dgm:t>
    </dgm:pt>
    <dgm:pt modelId="{C05480AE-4983-4E6A-9C49-2AC3245E896F}">
      <dgm:prSet/>
      <dgm:spPr/>
      <dgm:t>
        <a:bodyPr/>
        <a:lstStyle/>
        <a:p>
          <a:pPr rtl="0"/>
          <a:r>
            <a:rPr lang="id-ID" dirty="0" smtClean="0"/>
            <a:t>Kakus Cubluk</a:t>
          </a:r>
          <a:endParaRPr lang="id-ID" dirty="0"/>
        </a:p>
      </dgm:t>
    </dgm:pt>
    <dgm:pt modelId="{2FBF8D40-ADD6-4D5E-98E4-546AD648357A}" type="parTrans" cxnId="{DEC14398-A2BB-48DA-B4C0-990128B6BFA3}">
      <dgm:prSet/>
      <dgm:spPr/>
      <dgm:t>
        <a:bodyPr/>
        <a:lstStyle/>
        <a:p>
          <a:endParaRPr lang="id-ID"/>
        </a:p>
      </dgm:t>
    </dgm:pt>
    <dgm:pt modelId="{7D29F1D6-44AD-4072-956D-4C08582FB8BC}" type="sibTrans" cxnId="{DEC14398-A2BB-48DA-B4C0-990128B6BFA3}">
      <dgm:prSet/>
      <dgm:spPr/>
      <dgm:t>
        <a:bodyPr/>
        <a:lstStyle/>
        <a:p>
          <a:endParaRPr lang="id-ID"/>
        </a:p>
      </dgm:t>
    </dgm:pt>
    <dgm:pt modelId="{AEBB995A-E485-4F71-83E3-899779AFB565}">
      <dgm:prSet/>
      <dgm:spPr/>
      <dgm:t>
        <a:bodyPr/>
        <a:lstStyle/>
        <a:p>
          <a:pPr rtl="0"/>
          <a:r>
            <a:rPr lang="id-ID" dirty="0" smtClean="0"/>
            <a:t>Kakus Empang</a:t>
          </a:r>
          <a:endParaRPr lang="id-ID" dirty="0"/>
        </a:p>
      </dgm:t>
    </dgm:pt>
    <dgm:pt modelId="{7A76031E-C5CC-477E-B823-D0F85F93C286}" type="parTrans" cxnId="{CF0820D0-0731-4DBE-A537-ECF741507851}">
      <dgm:prSet/>
      <dgm:spPr/>
      <dgm:t>
        <a:bodyPr/>
        <a:lstStyle/>
        <a:p>
          <a:endParaRPr lang="id-ID"/>
        </a:p>
      </dgm:t>
    </dgm:pt>
    <dgm:pt modelId="{D0074D9D-BD35-4C99-A40D-028BB583D848}" type="sibTrans" cxnId="{CF0820D0-0731-4DBE-A537-ECF741507851}">
      <dgm:prSet/>
      <dgm:spPr/>
      <dgm:t>
        <a:bodyPr/>
        <a:lstStyle/>
        <a:p>
          <a:endParaRPr lang="id-ID"/>
        </a:p>
      </dgm:t>
    </dgm:pt>
    <dgm:pt modelId="{0251BF06-C02F-4D6C-8EC7-672C09A07F99}">
      <dgm:prSet/>
      <dgm:spPr/>
      <dgm:t>
        <a:bodyPr/>
        <a:lstStyle/>
        <a:p>
          <a:pPr rtl="0"/>
          <a:r>
            <a:rPr lang="id-ID" dirty="0" smtClean="0"/>
            <a:t>Kakus Kimia</a:t>
          </a:r>
          <a:endParaRPr lang="id-ID" dirty="0"/>
        </a:p>
      </dgm:t>
    </dgm:pt>
    <dgm:pt modelId="{89A8A967-9EEA-4A20-BCAC-E9773E50C131}" type="parTrans" cxnId="{544B1EF1-71AC-40CA-89FE-7EADE77240E0}">
      <dgm:prSet/>
      <dgm:spPr/>
      <dgm:t>
        <a:bodyPr/>
        <a:lstStyle/>
        <a:p>
          <a:endParaRPr lang="id-ID"/>
        </a:p>
      </dgm:t>
    </dgm:pt>
    <dgm:pt modelId="{62F8927E-CD5A-4D6A-A14C-7F74AF02BCFE}" type="sibTrans" cxnId="{544B1EF1-71AC-40CA-89FE-7EADE77240E0}">
      <dgm:prSet/>
      <dgm:spPr/>
      <dgm:t>
        <a:bodyPr/>
        <a:lstStyle/>
        <a:p>
          <a:endParaRPr lang="id-ID"/>
        </a:p>
      </dgm:t>
    </dgm:pt>
    <dgm:pt modelId="{A5527C06-25F3-48A7-BCC3-03E7232064B7}">
      <dgm:prSet/>
      <dgm:spPr/>
      <dgm:t>
        <a:bodyPr/>
        <a:lstStyle/>
        <a:p>
          <a:pPr rtl="0"/>
          <a:r>
            <a:rPr lang="id-ID" dirty="0" smtClean="0"/>
            <a:t>Sampah</a:t>
          </a:r>
          <a:endParaRPr lang="id-ID" dirty="0"/>
        </a:p>
      </dgm:t>
    </dgm:pt>
    <dgm:pt modelId="{CFE7D0F6-EB86-43B7-B3A1-C65E362418D7}" type="parTrans" cxnId="{A9EC1590-0A48-494D-9248-0602A4C8CA97}">
      <dgm:prSet/>
      <dgm:spPr/>
      <dgm:t>
        <a:bodyPr/>
        <a:lstStyle/>
        <a:p>
          <a:endParaRPr lang="id-ID"/>
        </a:p>
      </dgm:t>
    </dgm:pt>
    <dgm:pt modelId="{FCB57317-E367-4743-926A-906B684FE914}" type="sibTrans" cxnId="{A9EC1590-0A48-494D-9248-0602A4C8CA97}">
      <dgm:prSet/>
      <dgm:spPr/>
      <dgm:t>
        <a:bodyPr/>
        <a:lstStyle/>
        <a:p>
          <a:endParaRPr lang="id-ID"/>
        </a:p>
      </dgm:t>
    </dgm:pt>
    <dgm:pt modelId="{F007F886-DA20-4F12-BF51-69B05FADF125}">
      <dgm:prSet/>
      <dgm:spPr/>
      <dgm:t>
        <a:bodyPr/>
        <a:lstStyle/>
        <a:p>
          <a:pPr rtl="0"/>
          <a:r>
            <a:rPr lang="id-ID" dirty="0" smtClean="0"/>
            <a:t>Sampah yg dapat membusuk</a:t>
          </a:r>
          <a:endParaRPr lang="id-ID" dirty="0"/>
        </a:p>
      </dgm:t>
    </dgm:pt>
    <dgm:pt modelId="{3CF565F9-DB4A-48B6-9609-E017F035D746}" type="parTrans" cxnId="{7233023A-C723-4E6A-8907-E5BF0BC65011}">
      <dgm:prSet/>
      <dgm:spPr/>
      <dgm:t>
        <a:bodyPr/>
        <a:lstStyle/>
        <a:p>
          <a:endParaRPr lang="id-ID"/>
        </a:p>
      </dgm:t>
    </dgm:pt>
    <dgm:pt modelId="{A163C436-5AFC-4DD1-9AFF-04DEC0607E91}" type="sibTrans" cxnId="{7233023A-C723-4E6A-8907-E5BF0BC65011}">
      <dgm:prSet/>
      <dgm:spPr/>
      <dgm:t>
        <a:bodyPr/>
        <a:lstStyle/>
        <a:p>
          <a:endParaRPr lang="id-ID"/>
        </a:p>
      </dgm:t>
    </dgm:pt>
    <dgm:pt modelId="{722984E9-DED4-4D5C-AEBF-01458EA72B8F}">
      <dgm:prSet/>
      <dgm:spPr/>
      <dgm:t>
        <a:bodyPr/>
        <a:lstStyle/>
        <a:p>
          <a:pPr rtl="0"/>
          <a:r>
            <a:rPr lang="id-ID" dirty="0" smtClean="0"/>
            <a:t>Sampah yg tidak membusuk</a:t>
          </a:r>
          <a:endParaRPr lang="id-ID" dirty="0"/>
        </a:p>
      </dgm:t>
    </dgm:pt>
    <dgm:pt modelId="{22D4095C-8308-4A1E-9958-3CD0B47F4C3D}" type="parTrans" cxnId="{5E4A8F8C-ABD3-48C1-AFEE-90F9D4CABAC2}">
      <dgm:prSet/>
      <dgm:spPr/>
      <dgm:t>
        <a:bodyPr/>
        <a:lstStyle/>
        <a:p>
          <a:endParaRPr lang="id-ID"/>
        </a:p>
      </dgm:t>
    </dgm:pt>
    <dgm:pt modelId="{DA000D6E-0AE6-4C2C-9824-1685F87A0518}" type="sibTrans" cxnId="{5E4A8F8C-ABD3-48C1-AFEE-90F9D4CABAC2}">
      <dgm:prSet/>
      <dgm:spPr/>
      <dgm:t>
        <a:bodyPr/>
        <a:lstStyle/>
        <a:p>
          <a:endParaRPr lang="id-ID"/>
        </a:p>
      </dgm:t>
    </dgm:pt>
    <dgm:pt modelId="{6E78BA9C-B393-49FC-A0F0-4C4E10FE3912}">
      <dgm:prSet/>
      <dgm:spPr/>
      <dgm:t>
        <a:bodyPr/>
        <a:lstStyle/>
        <a:p>
          <a:pPr rtl="0"/>
          <a:r>
            <a:rPr lang="id-ID" dirty="0" smtClean="0"/>
            <a:t>Sampah yg berupa debu/abu</a:t>
          </a:r>
          <a:endParaRPr lang="id-ID" dirty="0"/>
        </a:p>
      </dgm:t>
    </dgm:pt>
    <dgm:pt modelId="{843A3540-57BD-4E66-AF5D-FA4A50AEB2DC}" type="parTrans" cxnId="{53D4DBD2-3555-4CCE-9478-954AACFE6642}">
      <dgm:prSet/>
      <dgm:spPr/>
      <dgm:t>
        <a:bodyPr/>
        <a:lstStyle/>
        <a:p>
          <a:endParaRPr lang="id-ID"/>
        </a:p>
      </dgm:t>
    </dgm:pt>
    <dgm:pt modelId="{B2456343-997E-444E-8DAA-F119F27FBA62}" type="sibTrans" cxnId="{53D4DBD2-3555-4CCE-9478-954AACFE6642}">
      <dgm:prSet/>
      <dgm:spPr/>
      <dgm:t>
        <a:bodyPr/>
        <a:lstStyle/>
        <a:p>
          <a:endParaRPr lang="id-ID"/>
        </a:p>
      </dgm:t>
    </dgm:pt>
    <dgm:pt modelId="{BFCC13FE-E95B-4D3C-A922-FDAF69DB2E1E}">
      <dgm:prSet/>
      <dgm:spPr/>
      <dgm:t>
        <a:bodyPr/>
        <a:lstStyle/>
        <a:p>
          <a:pPr rtl="0"/>
          <a:r>
            <a:rPr lang="id-ID" dirty="0" smtClean="0"/>
            <a:t>Sampah berbahaya</a:t>
          </a:r>
          <a:endParaRPr lang="id-ID" dirty="0"/>
        </a:p>
      </dgm:t>
    </dgm:pt>
    <dgm:pt modelId="{98C8E93F-9539-466F-A00E-4C4214DF2A64}" type="parTrans" cxnId="{3A26785A-43B1-41CB-A1FE-80A6EE66968A}">
      <dgm:prSet/>
      <dgm:spPr/>
      <dgm:t>
        <a:bodyPr/>
        <a:lstStyle/>
        <a:p>
          <a:endParaRPr lang="id-ID"/>
        </a:p>
      </dgm:t>
    </dgm:pt>
    <dgm:pt modelId="{93D8C938-C763-4B12-8FBD-4E8013A9DC5F}" type="sibTrans" cxnId="{3A26785A-43B1-41CB-A1FE-80A6EE66968A}">
      <dgm:prSet/>
      <dgm:spPr/>
      <dgm:t>
        <a:bodyPr/>
        <a:lstStyle/>
        <a:p>
          <a:endParaRPr lang="id-ID"/>
        </a:p>
      </dgm:t>
    </dgm:pt>
    <dgm:pt modelId="{824DF6DF-709C-4309-A66D-B70D9DC28002}">
      <dgm:prSet/>
      <dgm:spPr/>
      <dgm:t>
        <a:bodyPr/>
        <a:lstStyle/>
        <a:p>
          <a:pPr rtl="0"/>
          <a:r>
            <a:rPr lang="id-ID" dirty="0" smtClean="0"/>
            <a:t>Air Limbah</a:t>
          </a:r>
          <a:endParaRPr lang="id-ID" dirty="0"/>
        </a:p>
      </dgm:t>
    </dgm:pt>
    <dgm:pt modelId="{CCB173B2-D2C0-4C05-9B5E-8D30461BC145}" type="parTrans" cxnId="{2EC51969-7456-4D95-9143-BAAC2E5D9A5B}">
      <dgm:prSet/>
      <dgm:spPr/>
      <dgm:t>
        <a:bodyPr/>
        <a:lstStyle/>
        <a:p>
          <a:endParaRPr lang="id-ID"/>
        </a:p>
      </dgm:t>
    </dgm:pt>
    <dgm:pt modelId="{6780F1C6-6D34-4A49-9EEA-1ACD3D96382F}" type="sibTrans" cxnId="{2EC51969-7456-4D95-9143-BAAC2E5D9A5B}">
      <dgm:prSet/>
      <dgm:spPr/>
      <dgm:t>
        <a:bodyPr/>
        <a:lstStyle/>
        <a:p>
          <a:endParaRPr lang="id-ID"/>
        </a:p>
      </dgm:t>
    </dgm:pt>
    <dgm:pt modelId="{29A93025-A498-4CA7-B024-2EC9B1FFEC0C}">
      <dgm:prSet/>
      <dgm:spPr/>
      <dgm:t>
        <a:bodyPr/>
        <a:lstStyle/>
        <a:p>
          <a:pPr rtl="0"/>
          <a:r>
            <a:rPr lang="id-ID" dirty="0" smtClean="0"/>
            <a:t>Penyaringan</a:t>
          </a:r>
          <a:endParaRPr lang="id-ID" dirty="0"/>
        </a:p>
      </dgm:t>
    </dgm:pt>
    <dgm:pt modelId="{E5FA9097-27B0-44E9-87F7-CAB703AD0A28}" type="parTrans" cxnId="{A36C1AAD-15A0-4120-AED6-A40FCD696732}">
      <dgm:prSet/>
      <dgm:spPr/>
      <dgm:t>
        <a:bodyPr/>
        <a:lstStyle/>
        <a:p>
          <a:endParaRPr lang="id-ID"/>
        </a:p>
      </dgm:t>
    </dgm:pt>
    <dgm:pt modelId="{3CE043A8-8012-4088-A440-6B054C02F2DD}" type="sibTrans" cxnId="{A36C1AAD-15A0-4120-AED6-A40FCD696732}">
      <dgm:prSet/>
      <dgm:spPr/>
      <dgm:t>
        <a:bodyPr/>
        <a:lstStyle/>
        <a:p>
          <a:endParaRPr lang="id-ID"/>
        </a:p>
      </dgm:t>
    </dgm:pt>
    <dgm:pt modelId="{07084CE7-4E80-4282-B307-662F71487B97}">
      <dgm:prSet/>
      <dgm:spPr/>
      <dgm:t>
        <a:bodyPr/>
        <a:lstStyle/>
        <a:p>
          <a:pPr rtl="0"/>
          <a:r>
            <a:rPr lang="id-ID" dirty="0" smtClean="0"/>
            <a:t>Perajangan</a:t>
          </a:r>
          <a:endParaRPr lang="id-ID" dirty="0"/>
        </a:p>
      </dgm:t>
    </dgm:pt>
    <dgm:pt modelId="{3873AFC3-8EF2-4C92-BC38-7191C179FFD2}" type="parTrans" cxnId="{A418F11E-AC69-4230-8D46-E549B4E06BDF}">
      <dgm:prSet/>
      <dgm:spPr/>
      <dgm:t>
        <a:bodyPr/>
        <a:lstStyle/>
        <a:p>
          <a:endParaRPr lang="id-ID"/>
        </a:p>
      </dgm:t>
    </dgm:pt>
    <dgm:pt modelId="{2A6538F3-5DB2-4A73-BA6A-574CEC6D2060}" type="sibTrans" cxnId="{A418F11E-AC69-4230-8D46-E549B4E06BDF}">
      <dgm:prSet/>
      <dgm:spPr/>
      <dgm:t>
        <a:bodyPr/>
        <a:lstStyle/>
        <a:p>
          <a:endParaRPr lang="id-ID"/>
        </a:p>
      </dgm:t>
    </dgm:pt>
    <dgm:pt modelId="{FFC6D5F3-E7AC-4C24-A89F-E0DCAD3ABC2B}">
      <dgm:prSet/>
      <dgm:spPr/>
      <dgm:t>
        <a:bodyPr/>
        <a:lstStyle/>
        <a:p>
          <a:pPr rtl="0"/>
          <a:r>
            <a:rPr lang="id-ID" dirty="0" smtClean="0"/>
            <a:t>Netralisasi</a:t>
          </a:r>
          <a:endParaRPr lang="id-ID" dirty="0"/>
        </a:p>
      </dgm:t>
    </dgm:pt>
    <dgm:pt modelId="{E2F894AC-41A9-4280-8D5D-45E00B7F862D}" type="parTrans" cxnId="{4010BC21-1821-41B5-B505-6A6B0A63E214}">
      <dgm:prSet/>
      <dgm:spPr/>
      <dgm:t>
        <a:bodyPr/>
        <a:lstStyle/>
        <a:p>
          <a:endParaRPr lang="id-ID"/>
        </a:p>
      </dgm:t>
    </dgm:pt>
    <dgm:pt modelId="{B89067FB-5AD7-40A0-AD4E-CB75A76E316E}" type="sibTrans" cxnId="{4010BC21-1821-41B5-B505-6A6B0A63E214}">
      <dgm:prSet/>
      <dgm:spPr/>
      <dgm:t>
        <a:bodyPr/>
        <a:lstStyle/>
        <a:p>
          <a:endParaRPr lang="id-ID"/>
        </a:p>
      </dgm:t>
    </dgm:pt>
    <dgm:pt modelId="{A635216B-FC9A-4E4F-ACBE-2DB5A324DB88}">
      <dgm:prSet/>
      <dgm:spPr/>
      <dgm:t>
        <a:bodyPr/>
        <a:lstStyle/>
        <a:p>
          <a:pPr rtl="0"/>
          <a:r>
            <a:rPr lang="id-ID" dirty="0" smtClean="0"/>
            <a:t>Desinfeksi</a:t>
          </a:r>
          <a:endParaRPr lang="id-ID" dirty="0"/>
        </a:p>
      </dgm:t>
    </dgm:pt>
    <dgm:pt modelId="{372BF5E1-78D0-48BB-9B9C-0481B917BE7F}" type="parTrans" cxnId="{F3A60F9D-0816-4A47-9EDC-9470F260D5CF}">
      <dgm:prSet/>
      <dgm:spPr/>
      <dgm:t>
        <a:bodyPr/>
        <a:lstStyle/>
        <a:p>
          <a:endParaRPr lang="id-ID"/>
        </a:p>
      </dgm:t>
    </dgm:pt>
    <dgm:pt modelId="{B773CF90-31A5-4E62-87D3-4182B9505B8C}" type="sibTrans" cxnId="{F3A60F9D-0816-4A47-9EDC-9470F260D5CF}">
      <dgm:prSet/>
      <dgm:spPr/>
      <dgm:t>
        <a:bodyPr/>
        <a:lstStyle/>
        <a:p>
          <a:endParaRPr lang="id-ID"/>
        </a:p>
      </dgm:t>
    </dgm:pt>
    <dgm:pt modelId="{1323F792-2D8D-494A-B151-84E85A42C1E9}">
      <dgm:prSet/>
      <dgm:spPr/>
      <dgm:t>
        <a:bodyPr/>
        <a:lstStyle/>
        <a:p>
          <a:pPr rtl="0"/>
          <a:r>
            <a:rPr lang="id-ID" dirty="0" smtClean="0"/>
            <a:t>Aerasi</a:t>
          </a:r>
          <a:endParaRPr lang="id-ID" dirty="0"/>
        </a:p>
      </dgm:t>
    </dgm:pt>
    <dgm:pt modelId="{735A99E0-AECD-419C-93E1-9B2E35A63A1F}" type="parTrans" cxnId="{A61E53C2-E063-4DAE-B7AC-E24BA121278F}">
      <dgm:prSet/>
      <dgm:spPr/>
      <dgm:t>
        <a:bodyPr/>
        <a:lstStyle/>
        <a:p>
          <a:endParaRPr lang="id-ID"/>
        </a:p>
      </dgm:t>
    </dgm:pt>
    <dgm:pt modelId="{2F925355-E1C3-42DC-A6FA-0FDEED499368}" type="sibTrans" cxnId="{A61E53C2-E063-4DAE-B7AC-E24BA121278F}">
      <dgm:prSet/>
      <dgm:spPr/>
      <dgm:t>
        <a:bodyPr/>
        <a:lstStyle/>
        <a:p>
          <a:endParaRPr lang="id-ID"/>
        </a:p>
      </dgm:t>
    </dgm:pt>
    <dgm:pt modelId="{0B78F81F-0815-4D25-A6CF-EC802745EE5F}" type="pres">
      <dgm:prSet presAssocID="{C9037785-70BF-460E-9093-45F0D4A7860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E808EA6-CF92-4439-8338-4CA95830AE73}" type="pres">
      <dgm:prSet presAssocID="{BEC890B4-6BD4-496C-AAFD-7EE778F3DF2B}" presName="root" presStyleCnt="0"/>
      <dgm:spPr/>
    </dgm:pt>
    <dgm:pt modelId="{1A7F9228-142B-4E28-8CAF-A29C98EC06CB}" type="pres">
      <dgm:prSet presAssocID="{BEC890B4-6BD4-496C-AAFD-7EE778F3DF2B}" presName="rootComposite" presStyleCnt="0"/>
      <dgm:spPr/>
    </dgm:pt>
    <dgm:pt modelId="{59FD4DB1-BF09-45BF-856E-A2A0B9A41FB1}" type="pres">
      <dgm:prSet presAssocID="{BEC890B4-6BD4-496C-AAFD-7EE778F3DF2B}" presName="rootText" presStyleLbl="node1" presStyleIdx="0" presStyleCnt="5"/>
      <dgm:spPr/>
    </dgm:pt>
    <dgm:pt modelId="{3107083A-5B0A-4FB4-9DDA-5FB59BEB9851}" type="pres">
      <dgm:prSet presAssocID="{BEC890B4-6BD4-496C-AAFD-7EE778F3DF2B}" presName="rootConnector" presStyleLbl="node1" presStyleIdx="0" presStyleCnt="5"/>
      <dgm:spPr/>
    </dgm:pt>
    <dgm:pt modelId="{1117122B-8745-4D6D-BE9B-493B85DF2FFC}" type="pres">
      <dgm:prSet presAssocID="{BEC890B4-6BD4-496C-AAFD-7EE778F3DF2B}" presName="childShape" presStyleCnt="0"/>
      <dgm:spPr/>
    </dgm:pt>
    <dgm:pt modelId="{2F77CEB9-BB86-4B49-B283-EB4CA78011AE}" type="pres">
      <dgm:prSet presAssocID="{92FED45E-A7F3-4B00-A758-29D70887A9DF}" presName="Name13" presStyleLbl="parChTrans1D2" presStyleIdx="0" presStyleCnt="20"/>
      <dgm:spPr/>
    </dgm:pt>
    <dgm:pt modelId="{1BC9BC43-9068-40F7-BE4D-958BF386C73A}" type="pres">
      <dgm:prSet presAssocID="{01689B35-4465-4AE7-A030-C8A505525857}" presName="childText" presStyleLbl="bgAcc1" presStyleIdx="0" presStyleCnt="20">
        <dgm:presLayoutVars>
          <dgm:bulletEnabled val="1"/>
        </dgm:presLayoutVars>
      </dgm:prSet>
      <dgm:spPr/>
    </dgm:pt>
    <dgm:pt modelId="{C9158181-B24C-45C8-9091-BF4D3C8D8E62}" type="pres">
      <dgm:prSet presAssocID="{628D8214-9DA0-42D2-A8A2-B7491D3374B1}" presName="Name13" presStyleLbl="parChTrans1D2" presStyleIdx="1" presStyleCnt="20"/>
      <dgm:spPr/>
    </dgm:pt>
    <dgm:pt modelId="{3CD34B71-A37D-4E52-8DAB-8F5FFE667D95}" type="pres">
      <dgm:prSet presAssocID="{00782706-4C94-4DE6-BD0A-D82A391F2738}" presName="childText" presStyleLbl="bgAcc1" presStyleIdx="1" presStyleCnt="20">
        <dgm:presLayoutVars>
          <dgm:bulletEnabled val="1"/>
        </dgm:presLayoutVars>
      </dgm:prSet>
      <dgm:spPr/>
    </dgm:pt>
    <dgm:pt modelId="{E4B040C7-764E-456F-A9C0-83481953A1B9}" type="pres">
      <dgm:prSet presAssocID="{F0B69E30-8F1B-4842-8621-B6229030B4EA}" presName="Name13" presStyleLbl="parChTrans1D2" presStyleIdx="2" presStyleCnt="20"/>
      <dgm:spPr/>
    </dgm:pt>
    <dgm:pt modelId="{6B6C5C70-D2B4-4891-85FC-CA476073CAD7}" type="pres">
      <dgm:prSet presAssocID="{B3700DBB-C181-4632-8FC9-B83D7CC559DE}" presName="childText" presStyleLbl="bgAcc1" presStyleIdx="2" presStyleCnt="20">
        <dgm:presLayoutVars>
          <dgm:bulletEnabled val="1"/>
        </dgm:presLayoutVars>
      </dgm:prSet>
      <dgm:spPr/>
    </dgm:pt>
    <dgm:pt modelId="{4A7358A1-37E4-4A41-857A-44D72A07667D}" type="pres">
      <dgm:prSet presAssocID="{6685756D-0EB7-40B5-8919-5AF7E319D8FD}" presName="Name13" presStyleLbl="parChTrans1D2" presStyleIdx="3" presStyleCnt="20"/>
      <dgm:spPr/>
    </dgm:pt>
    <dgm:pt modelId="{9F77B13F-57DD-42BD-A2B3-FEE68FFE1A18}" type="pres">
      <dgm:prSet presAssocID="{CD3DEC92-D595-4FFF-95B5-E397E1B74ABC}" presName="childText" presStyleLbl="bgAcc1" presStyleIdx="3" presStyleCnt="20">
        <dgm:presLayoutVars>
          <dgm:bulletEnabled val="1"/>
        </dgm:presLayoutVars>
      </dgm:prSet>
      <dgm:spPr/>
    </dgm:pt>
    <dgm:pt modelId="{3C0579F4-30C5-4960-B410-D36A98DAF3E2}" type="pres">
      <dgm:prSet presAssocID="{3280B7AE-EF96-42A5-A8AB-8078D7CE3F08}" presName="root" presStyleCnt="0"/>
      <dgm:spPr/>
    </dgm:pt>
    <dgm:pt modelId="{E1B75CB4-4B57-4DC6-9150-B8941ACE85B8}" type="pres">
      <dgm:prSet presAssocID="{3280B7AE-EF96-42A5-A8AB-8078D7CE3F08}" presName="rootComposite" presStyleCnt="0"/>
      <dgm:spPr/>
    </dgm:pt>
    <dgm:pt modelId="{8F517F7D-6A74-4EF1-91FA-83D2FA9A98CC}" type="pres">
      <dgm:prSet presAssocID="{3280B7AE-EF96-42A5-A8AB-8078D7CE3F08}" presName="rootText" presStyleLbl="node1" presStyleIdx="1" presStyleCnt="5"/>
      <dgm:spPr/>
    </dgm:pt>
    <dgm:pt modelId="{BAB33C86-3241-4ED3-8C12-4D49EE52EB0B}" type="pres">
      <dgm:prSet presAssocID="{3280B7AE-EF96-42A5-A8AB-8078D7CE3F08}" presName="rootConnector" presStyleLbl="node1" presStyleIdx="1" presStyleCnt="5"/>
      <dgm:spPr/>
    </dgm:pt>
    <dgm:pt modelId="{0C185C05-8836-4E7A-BEDE-6543F9F43BD4}" type="pres">
      <dgm:prSet presAssocID="{3280B7AE-EF96-42A5-A8AB-8078D7CE3F08}" presName="childShape" presStyleCnt="0"/>
      <dgm:spPr/>
    </dgm:pt>
    <dgm:pt modelId="{831FBE98-B93B-49A2-A6F6-E8265F6ED706}" type="pres">
      <dgm:prSet presAssocID="{B557C00E-B758-4CC1-AF14-8F11DB6994F8}" presName="Name13" presStyleLbl="parChTrans1D2" presStyleIdx="4" presStyleCnt="20"/>
      <dgm:spPr/>
    </dgm:pt>
    <dgm:pt modelId="{98DB4C8D-9A3A-4B07-BF4D-F96DAD326846}" type="pres">
      <dgm:prSet presAssocID="{FB97A9A0-679A-4BD6-8E5C-23A0D477F857}" presName="childText" presStyleLbl="bgAcc1" presStyleIdx="4" presStyleCnt="20">
        <dgm:presLayoutVars>
          <dgm:bulletEnabled val="1"/>
        </dgm:presLayoutVars>
      </dgm:prSet>
      <dgm:spPr/>
    </dgm:pt>
    <dgm:pt modelId="{76691DA6-031C-4C3B-844F-B47FB30FF715}" type="pres">
      <dgm:prSet presAssocID="{FB6386FE-9C9D-4C00-9F50-AD73A6E4E273}" presName="Name13" presStyleLbl="parChTrans1D2" presStyleIdx="5" presStyleCnt="20"/>
      <dgm:spPr/>
    </dgm:pt>
    <dgm:pt modelId="{ED99C5B9-E807-480E-8B7E-D11BA732D843}" type="pres">
      <dgm:prSet presAssocID="{2AF34473-D44B-4F67-BB01-259162601545}" presName="childText" presStyleLbl="bgAcc1" presStyleIdx="5" presStyleCnt="20">
        <dgm:presLayoutVars>
          <dgm:bulletEnabled val="1"/>
        </dgm:presLayoutVars>
      </dgm:prSet>
      <dgm:spPr/>
    </dgm:pt>
    <dgm:pt modelId="{E26E32BC-32B8-4A2C-AD8F-DEAED5AA78F0}" type="pres">
      <dgm:prSet presAssocID="{E6FA92FA-B6E5-44A0-A5A9-B50E010E6609}" presName="Name13" presStyleLbl="parChTrans1D2" presStyleIdx="6" presStyleCnt="20"/>
      <dgm:spPr/>
    </dgm:pt>
    <dgm:pt modelId="{AFCF4B96-4034-49FB-90E3-A000B0DDF394}" type="pres">
      <dgm:prSet presAssocID="{46FB3E7D-1E7A-4F00-9EF8-D2D879FC5E7F}" presName="childText" presStyleLbl="bgAcc1" presStyleIdx="6" presStyleCnt="2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818F446-96DD-47CA-BF65-11A2BF5C82B4}" type="pres">
      <dgm:prSet presAssocID="{8D688801-C8B7-401B-8C65-84CEA85A1E75}" presName="root" presStyleCnt="0"/>
      <dgm:spPr/>
    </dgm:pt>
    <dgm:pt modelId="{D4E4ABD6-F9AD-4B5C-8118-F424C39FFD5D}" type="pres">
      <dgm:prSet presAssocID="{8D688801-C8B7-401B-8C65-84CEA85A1E75}" presName="rootComposite" presStyleCnt="0"/>
      <dgm:spPr/>
    </dgm:pt>
    <dgm:pt modelId="{16E0295E-373B-479F-896A-35720C6482AD}" type="pres">
      <dgm:prSet presAssocID="{8D688801-C8B7-401B-8C65-84CEA85A1E75}" presName="rootText" presStyleLbl="node1" presStyleIdx="2" presStyleCnt="5"/>
      <dgm:spPr/>
      <dgm:t>
        <a:bodyPr/>
        <a:lstStyle/>
        <a:p>
          <a:endParaRPr lang="id-ID"/>
        </a:p>
      </dgm:t>
    </dgm:pt>
    <dgm:pt modelId="{80AB17BA-5EE0-40EE-B474-EC45DE4AC84A}" type="pres">
      <dgm:prSet presAssocID="{8D688801-C8B7-401B-8C65-84CEA85A1E75}" presName="rootConnector" presStyleLbl="node1" presStyleIdx="2" presStyleCnt="5"/>
      <dgm:spPr/>
    </dgm:pt>
    <dgm:pt modelId="{DE93CE2F-5F51-4AE8-9F00-19F9DEF502C3}" type="pres">
      <dgm:prSet presAssocID="{8D688801-C8B7-401B-8C65-84CEA85A1E75}" presName="childShape" presStyleCnt="0"/>
      <dgm:spPr/>
    </dgm:pt>
    <dgm:pt modelId="{E7F10D65-3E95-4B48-828F-F409B30068B4}" type="pres">
      <dgm:prSet presAssocID="{2FBF8D40-ADD6-4D5E-98E4-546AD648357A}" presName="Name13" presStyleLbl="parChTrans1D2" presStyleIdx="7" presStyleCnt="20"/>
      <dgm:spPr/>
    </dgm:pt>
    <dgm:pt modelId="{C6DD4E0E-4F7C-4329-BA89-2E61CF531C11}" type="pres">
      <dgm:prSet presAssocID="{C05480AE-4983-4E6A-9C49-2AC3245E896F}" presName="childText" presStyleLbl="bgAcc1" presStyleIdx="7" presStyleCnt="20">
        <dgm:presLayoutVars>
          <dgm:bulletEnabled val="1"/>
        </dgm:presLayoutVars>
      </dgm:prSet>
      <dgm:spPr/>
    </dgm:pt>
    <dgm:pt modelId="{7AEC25E4-EDC4-4BFE-8CA5-990D3434F54A}" type="pres">
      <dgm:prSet presAssocID="{7A76031E-C5CC-477E-B823-D0F85F93C286}" presName="Name13" presStyleLbl="parChTrans1D2" presStyleIdx="8" presStyleCnt="20"/>
      <dgm:spPr/>
    </dgm:pt>
    <dgm:pt modelId="{F856A2CD-53CA-4595-93CD-27490CB6B167}" type="pres">
      <dgm:prSet presAssocID="{AEBB995A-E485-4F71-83E3-899779AFB565}" presName="childText" presStyleLbl="bgAcc1" presStyleIdx="8" presStyleCnt="20">
        <dgm:presLayoutVars>
          <dgm:bulletEnabled val="1"/>
        </dgm:presLayoutVars>
      </dgm:prSet>
      <dgm:spPr/>
    </dgm:pt>
    <dgm:pt modelId="{F3321A4E-3CA7-4D4B-B5AE-B579110DF9AF}" type="pres">
      <dgm:prSet presAssocID="{89A8A967-9EEA-4A20-BCAC-E9773E50C131}" presName="Name13" presStyleLbl="parChTrans1D2" presStyleIdx="9" presStyleCnt="20"/>
      <dgm:spPr/>
    </dgm:pt>
    <dgm:pt modelId="{C42F95C4-D7DB-4944-AB39-C697217111FB}" type="pres">
      <dgm:prSet presAssocID="{0251BF06-C02F-4D6C-8EC7-672C09A07F99}" presName="childText" presStyleLbl="bgAcc1" presStyleIdx="9" presStyleCnt="20">
        <dgm:presLayoutVars>
          <dgm:bulletEnabled val="1"/>
        </dgm:presLayoutVars>
      </dgm:prSet>
      <dgm:spPr/>
    </dgm:pt>
    <dgm:pt modelId="{1BAF814B-92FC-4AC6-AE9A-87A3CA342CE0}" type="pres">
      <dgm:prSet presAssocID="{FB48DB49-C523-4BA8-A4C0-8537BAB96D6A}" presName="Name13" presStyleLbl="parChTrans1D2" presStyleIdx="10" presStyleCnt="20"/>
      <dgm:spPr/>
    </dgm:pt>
    <dgm:pt modelId="{EA967330-2942-4C25-9FD4-8B9C0919CA1E}" type="pres">
      <dgm:prSet presAssocID="{9E08D62D-2DDE-4068-A4E8-94B5024A68E2}" presName="childText" presStyleLbl="bgAcc1" presStyleIdx="10" presStyleCnt="20">
        <dgm:presLayoutVars>
          <dgm:bulletEnabled val="1"/>
        </dgm:presLayoutVars>
      </dgm:prSet>
      <dgm:spPr/>
    </dgm:pt>
    <dgm:pt modelId="{F2DE7670-C43D-4175-BA23-538F5E0DBC62}" type="pres">
      <dgm:prSet presAssocID="{A5527C06-25F3-48A7-BCC3-03E7232064B7}" presName="root" presStyleCnt="0"/>
      <dgm:spPr/>
    </dgm:pt>
    <dgm:pt modelId="{5E996383-12D4-40F3-8623-BA9E66E718CA}" type="pres">
      <dgm:prSet presAssocID="{A5527C06-25F3-48A7-BCC3-03E7232064B7}" presName="rootComposite" presStyleCnt="0"/>
      <dgm:spPr/>
    </dgm:pt>
    <dgm:pt modelId="{AAD618C7-6898-4C61-8D24-4A48449A4B88}" type="pres">
      <dgm:prSet presAssocID="{A5527C06-25F3-48A7-BCC3-03E7232064B7}" presName="rootText" presStyleLbl="node1" presStyleIdx="3" presStyleCnt="5"/>
      <dgm:spPr/>
      <dgm:t>
        <a:bodyPr/>
        <a:lstStyle/>
        <a:p>
          <a:endParaRPr lang="id-ID"/>
        </a:p>
      </dgm:t>
    </dgm:pt>
    <dgm:pt modelId="{9DA80E26-2457-4CC3-846C-440D7F73B2FE}" type="pres">
      <dgm:prSet presAssocID="{A5527C06-25F3-48A7-BCC3-03E7232064B7}" presName="rootConnector" presStyleLbl="node1" presStyleIdx="3" presStyleCnt="5"/>
      <dgm:spPr/>
    </dgm:pt>
    <dgm:pt modelId="{C79E6373-3E76-499A-9400-A91ADC3406AD}" type="pres">
      <dgm:prSet presAssocID="{A5527C06-25F3-48A7-BCC3-03E7232064B7}" presName="childShape" presStyleCnt="0"/>
      <dgm:spPr/>
    </dgm:pt>
    <dgm:pt modelId="{8DE7F0A8-63B6-4EB0-9EB0-1CF6464AA52A}" type="pres">
      <dgm:prSet presAssocID="{3CF565F9-DB4A-48B6-9609-E017F035D746}" presName="Name13" presStyleLbl="parChTrans1D2" presStyleIdx="11" presStyleCnt="20"/>
      <dgm:spPr/>
    </dgm:pt>
    <dgm:pt modelId="{71A9E88C-EAA1-44E8-B5F7-9F87D43467E8}" type="pres">
      <dgm:prSet presAssocID="{F007F886-DA20-4F12-BF51-69B05FADF125}" presName="childText" presStyleLbl="bgAcc1" presStyleIdx="11" presStyleCnt="2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16CC33B-5C9E-429F-8EAE-F5D1EA5CB271}" type="pres">
      <dgm:prSet presAssocID="{22D4095C-8308-4A1E-9958-3CD0B47F4C3D}" presName="Name13" presStyleLbl="parChTrans1D2" presStyleIdx="12" presStyleCnt="20"/>
      <dgm:spPr/>
    </dgm:pt>
    <dgm:pt modelId="{E01BC23C-8CEE-4607-A850-80975E3A0148}" type="pres">
      <dgm:prSet presAssocID="{722984E9-DED4-4D5C-AEBF-01458EA72B8F}" presName="childText" presStyleLbl="bgAcc1" presStyleIdx="12" presStyleCnt="2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B772A05-F46B-4450-A937-DACABFC28981}" type="pres">
      <dgm:prSet presAssocID="{843A3540-57BD-4E66-AF5D-FA4A50AEB2DC}" presName="Name13" presStyleLbl="parChTrans1D2" presStyleIdx="13" presStyleCnt="20"/>
      <dgm:spPr/>
    </dgm:pt>
    <dgm:pt modelId="{09474D27-F96D-4A7A-96DF-80BC19587E20}" type="pres">
      <dgm:prSet presAssocID="{6E78BA9C-B393-49FC-A0F0-4C4E10FE3912}" presName="childText" presStyleLbl="bgAcc1" presStyleIdx="13" presStyleCnt="2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A21F99B-8023-4934-88BE-6240FEEABB2F}" type="pres">
      <dgm:prSet presAssocID="{98C8E93F-9539-466F-A00E-4C4214DF2A64}" presName="Name13" presStyleLbl="parChTrans1D2" presStyleIdx="14" presStyleCnt="20"/>
      <dgm:spPr/>
    </dgm:pt>
    <dgm:pt modelId="{19A83524-2938-4913-9B88-5897298A49A9}" type="pres">
      <dgm:prSet presAssocID="{BFCC13FE-E95B-4D3C-A922-FDAF69DB2E1E}" presName="childText" presStyleLbl="bgAcc1" presStyleIdx="14" presStyleCnt="20">
        <dgm:presLayoutVars>
          <dgm:bulletEnabled val="1"/>
        </dgm:presLayoutVars>
      </dgm:prSet>
      <dgm:spPr/>
    </dgm:pt>
    <dgm:pt modelId="{C0ECB970-20EE-40C4-A79C-807FE4FF67F1}" type="pres">
      <dgm:prSet presAssocID="{824DF6DF-709C-4309-A66D-B70D9DC28002}" presName="root" presStyleCnt="0"/>
      <dgm:spPr/>
    </dgm:pt>
    <dgm:pt modelId="{A69526C5-4A03-4F02-8711-3DF0EC5FA22E}" type="pres">
      <dgm:prSet presAssocID="{824DF6DF-709C-4309-A66D-B70D9DC28002}" presName="rootComposite" presStyleCnt="0"/>
      <dgm:spPr/>
    </dgm:pt>
    <dgm:pt modelId="{6FB85FAD-9882-4F77-8DF9-E4D5BB715F1A}" type="pres">
      <dgm:prSet presAssocID="{824DF6DF-709C-4309-A66D-B70D9DC28002}" presName="rootText" presStyleLbl="node1" presStyleIdx="4" presStyleCnt="5"/>
      <dgm:spPr/>
    </dgm:pt>
    <dgm:pt modelId="{48501E05-8A10-415E-80AF-19E9B0821531}" type="pres">
      <dgm:prSet presAssocID="{824DF6DF-709C-4309-A66D-B70D9DC28002}" presName="rootConnector" presStyleLbl="node1" presStyleIdx="4" presStyleCnt="5"/>
      <dgm:spPr/>
    </dgm:pt>
    <dgm:pt modelId="{61997452-0B41-457F-871A-696DD0EB22AF}" type="pres">
      <dgm:prSet presAssocID="{824DF6DF-709C-4309-A66D-B70D9DC28002}" presName="childShape" presStyleCnt="0"/>
      <dgm:spPr/>
    </dgm:pt>
    <dgm:pt modelId="{0C18EDB8-73A5-4A62-B135-A232820236DA}" type="pres">
      <dgm:prSet presAssocID="{E5FA9097-27B0-44E9-87F7-CAB703AD0A28}" presName="Name13" presStyleLbl="parChTrans1D2" presStyleIdx="15" presStyleCnt="20"/>
      <dgm:spPr/>
    </dgm:pt>
    <dgm:pt modelId="{CEABAF4E-1423-4E87-95ED-F03EABCDC5A6}" type="pres">
      <dgm:prSet presAssocID="{29A93025-A498-4CA7-B024-2EC9B1FFEC0C}" presName="childText" presStyleLbl="bgAcc1" presStyleIdx="15" presStyleCnt="20">
        <dgm:presLayoutVars>
          <dgm:bulletEnabled val="1"/>
        </dgm:presLayoutVars>
      </dgm:prSet>
      <dgm:spPr/>
    </dgm:pt>
    <dgm:pt modelId="{C73BD15D-E69B-416E-81D8-AF07916D63C8}" type="pres">
      <dgm:prSet presAssocID="{3873AFC3-8EF2-4C92-BC38-7191C179FFD2}" presName="Name13" presStyleLbl="parChTrans1D2" presStyleIdx="16" presStyleCnt="20"/>
      <dgm:spPr/>
    </dgm:pt>
    <dgm:pt modelId="{51D2DCE0-87C4-4394-AF66-E935B1C956D4}" type="pres">
      <dgm:prSet presAssocID="{07084CE7-4E80-4282-B307-662F71487B97}" presName="childText" presStyleLbl="bgAcc1" presStyleIdx="16" presStyleCnt="20">
        <dgm:presLayoutVars>
          <dgm:bulletEnabled val="1"/>
        </dgm:presLayoutVars>
      </dgm:prSet>
      <dgm:spPr/>
    </dgm:pt>
    <dgm:pt modelId="{4472F70C-727C-45F2-8C28-177A7D197C51}" type="pres">
      <dgm:prSet presAssocID="{E2F894AC-41A9-4280-8D5D-45E00B7F862D}" presName="Name13" presStyleLbl="parChTrans1D2" presStyleIdx="17" presStyleCnt="20"/>
      <dgm:spPr/>
    </dgm:pt>
    <dgm:pt modelId="{0CF275EE-18C2-4F3D-88E3-50707B28AFF8}" type="pres">
      <dgm:prSet presAssocID="{FFC6D5F3-E7AC-4C24-A89F-E0DCAD3ABC2B}" presName="childText" presStyleLbl="bgAcc1" presStyleIdx="17" presStyleCnt="2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AB3FBE7-01A1-4BD9-9759-DA4506C2BCD5}" type="pres">
      <dgm:prSet presAssocID="{372BF5E1-78D0-48BB-9B9C-0481B917BE7F}" presName="Name13" presStyleLbl="parChTrans1D2" presStyleIdx="18" presStyleCnt="20"/>
      <dgm:spPr/>
    </dgm:pt>
    <dgm:pt modelId="{8222A377-8250-42E4-9C93-0127644F64F5}" type="pres">
      <dgm:prSet presAssocID="{A635216B-FC9A-4E4F-ACBE-2DB5A324DB88}" presName="childText" presStyleLbl="bgAcc1" presStyleIdx="18" presStyleCnt="2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054DCD1-674F-4032-BA9A-57B1C7B7FABE}" type="pres">
      <dgm:prSet presAssocID="{735A99E0-AECD-419C-93E1-9B2E35A63A1F}" presName="Name13" presStyleLbl="parChTrans1D2" presStyleIdx="19" presStyleCnt="20"/>
      <dgm:spPr/>
    </dgm:pt>
    <dgm:pt modelId="{7F2388DF-4DF8-4DC5-9E47-9BC22D295329}" type="pres">
      <dgm:prSet presAssocID="{1323F792-2D8D-494A-B151-84E85A42C1E9}" presName="childText" presStyleLbl="bgAcc1" presStyleIdx="19" presStyleCnt="2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5259F51B-5AB7-43B7-9933-F5265B7CFD62}" srcId="{8D688801-C8B7-401B-8C65-84CEA85A1E75}" destId="{9E08D62D-2DDE-4068-A4E8-94B5024A68E2}" srcOrd="3" destOrd="0" parTransId="{FB48DB49-C523-4BA8-A4C0-8537BAB96D6A}" sibTransId="{F505AB0A-29C7-4132-A782-86F10CA3C5BB}"/>
    <dgm:cxn modelId="{D1697AD6-ABB4-44B8-9FFB-770D154260AD}" type="presOf" srcId="{0251BF06-C02F-4D6C-8EC7-672C09A07F99}" destId="{C42F95C4-D7DB-4944-AB39-C697217111FB}" srcOrd="0" destOrd="0" presId="urn:microsoft.com/office/officeart/2005/8/layout/hierarchy3"/>
    <dgm:cxn modelId="{D4B847AA-2ECC-4973-9C37-AE8436BA1F1F}" srcId="{3280B7AE-EF96-42A5-A8AB-8078D7CE3F08}" destId="{46FB3E7D-1E7A-4F00-9EF8-D2D879FC5E7F}" srcOrd="2" destOrd="0" parTransId="{E6FA92FA-B6E5-44A0-A5A9-B50E010E6609}" sibTransId="{D8687EBE-0D79-40C3-AA7A-AC9EA4DBAD95}"/>
    <dgm:cxn modelId="{17AA6648-BF18-42AF-8E16-2C5CF323E52C}" type="presOf" srcId="{2AF34473-D44B-4F67-BB01-259162601545}" destId="{ED99C5B9-E807-480E-8B7E-D11BA732D843}" srcOrd="0" destOrd="0" presId="urn:microsoft.com/office/officeart/2005/8/layout/hierarchy3"/>
    <dgm:cxn modelId="{7FEB52EF-4155-41C8-BE37-1D39D3AC398B}" type="presOf" srcId="{3CF565F9-DB4A-48B6-9609-E017F035D746}" destId="{8DE7F0A8-63B6-4EB0-9EB0-1CF6464AA52A}" srcOrd="0" destOrd="0" presId="urn:microsoft.com/office/officeart/2005/8/layout/hierarchy3"/>
    <dgm:cxn modelId="{640B59DE-C224-4FE9-A47F-1B6E7A9CBD8C}" srcId="{C9037785-70BF-460E-9093-45F0D4A78603}" destId="{8D688801-C8B7-401B-8C65-84CEA85A1E75}" srcOrd="2" destOrd="0" parTransId="{A05BC9FC-79DE-4EA7-8E45-65E2468042E8}" sibTransId="{887BEF36-35A4-45C2-B948-5527ED2D3D99}"/>
    <dgm:cxn modelId="{A36C1AAD-15A0-4120-AED6-A40FCD696732}" srcId="{824DF6DF-709C-4309-A66D-B70D9DC28002}" destId="{29A93025-A498-4CA7-B024-2EC9B1FFEC0C}" srcOrd="0" destOrd="0" parTransId="{E5FA9097-27B0-44E9-87F7-CAB703AD0A28}" sibTransId="{3CE043A8-8012-4088-A440-6B054C02F2DD}"/>
    <dgm:cxn modelId="{B6E8F5DB-1A11-464C-B5D9-9B105324288B}" type="presOf" srcId="{92FED45E-A7F3-4B00-A758-29D70887A9DF}" destId="{2F77CEB9-BB86-4B49-B283-EB4CA78011AE}" srcOrd="0" destOrd="0" presId="urn:microsoft.com/office/officeart/2005/8/layout/hierarchy3"/>
    <dgm:cxn modelId="{7C6782D7-4ED8-4AF3-825E-F0DEC5248B6A}" srcId="{C9037785-70BF-460E-9093-45F0D4A78603}" destId="{BEC890B4-6BD4-496C-AAFD-7EE778F3DF2B}" srcOrd="0" destOrd="0" parTransId="{512BC263-E46A-4726-BA39-1A099656BD77}" sibTransId="{1D8571BD-6D5F-4715-801A-98BD85492A51}"/>
    <dgm:cxn modelId="{22778464-1E22-444D-A95A-95A655179E8D}" type="presOf" srcId="{3280B7AE-EF96-42A5-A8AB-8078D7CE3F08}" destId="{BAB33C86-3241-4ED3-8C12-4D49EE52EB0B}" srcOrd="1" destOrd="0" presId="urn:microsoft.com/office/officeart/2005/8/layout/hierarchy3"/>
    <dgm:cxn modelId="{1DE8D5FC-2E6F-4D88-8D96-29C1A38419FB}" type="presOf" srcId="{2FBF8D40-ADD6-4D5E-98E4-546AD648357A}" destId="{E7F10D65-3E95-4B48-828F-F409B30068B4}" srcOrd="0" destOrd="0" presId="urn:microsoft.com/office/officeart/2005/8/layout/hierarchy3"/>
    <dgm:cxn modelId="{77AB9D5F-FE38-47AD-BEB6-275113C33FBC}" type="presOf" srcId="{E6FA92FA-B6E5-44A0-A5A9-B50E010E6609}" destId="{E26E32BC-32B8-4A2C-AD8F-DEAED5AA78F0}" srcOrd="0" destOrd="0" presId="urn:microsoft.com/office/officeart/2005/8/layout/hierarchy3"/>
    <dgm:cxn modelId="{A418F11E-AC69-4230-8D46-E549B4E06BDF}" srcId="{824DF6DF-709C-4309-A66D-B70D9DC28002}" destId="{07084CE7-4E80-4282-B307-662F71487B97}" srcOrd="1" destOrd="0" parTransId="{3873AFC3-8EF2-4C92-BC38-7191C179FFD2}" sibTransId="{2A6538F3-5DB2-4A73-BA6A-574CEC6D2060}"/>
    <dgm:cxn modelId="{ACE78288-C043-41DB-8B40-DB2AE1FCDD11}" type="presOf" srcId="{B3700DBB-C181-4632-8FC9-B83D7CC559DE}" destId="{6B6C5C70-D2B4-4891-85FC-CA476073CAD7}" srcOrd="0" destOrd="0" presId="urn:microsoft.com/office/officeart/2005/8/layout/hierarchy3"/>
    <dgm:cxn modelId="{92E8552C-6BD8-49F7-ADBA-7D027D66C237}" type="presOf" srcId="{8D688801-C8B7-401B-8C65-84CEA85A1E75}" destId="{16E0295E-373B-479F-896A-35720C6482AD}" srcOrd="0" destOrd="0" presId="urn:microsoft.com/office/officeart/2005/8/layout/hierarchy3"/>
    <dgm:cxn modelId="{A55887EB-8E94-41BF-A544-31CEECEBDF8A}" type="presOf" srcId="{A5527C06-25F3-48A7-BCC3-03E7232064B7}" destId="{9DA80E26-2457-4CC3-846C-440D7F73B2FE}" srcOrd="1" destOrd="0" presId="urn:microsoft.com/office/officeart/2005/8/layout/hierarchy3"/>
    <dgm:cxn modelId="{AB7D9DD7-EF34-42C3-9A60-CF35A6D7069F}" type="presOf" srcId="{372BF5E1-78D0-48BB-9B9C-0481B917BE7F}" destId="{8AB3FBE7-01A1-4BD9-9759-DA4506C2BCD5}" srcOrd="0" destOrd="0" presId="urn:microsoft.com/office/officeart/2005/8/layout/hierarchy3"/>
    <dgm:cxn modelId="{95FF2F73-D2E5-48DC-B184-F44EFEC10D61}" type="presOf" srcId="{07084CE7-4E80-4282-B307-662F71487B97}" destId="{51D2DCE0-87C4-4394-AF66-E935B1C956D4}" srcOrd="0" destOrd="0" presId="urn:microsoft.com/office/officeart/2005/8/layout/hierarchy3"/>
    <dgm:cxn modelId="{31A7728A-01E9-4C6B-8A2F-6264228BD7B9}" type="presOf" srcId="{A635216B-FC9A-4E4F-ACBE-2DB5A324DB88}" destId="{8222A377-8250-42E4-9C93-0127644F64F5}" srcOrd="0" destOrd="0" presId="urn:microsoft.com/office/officeart/2005/8/layout/hierarchy3"/>
    <dgm:cxn modelId="{18AB16DB-A76F-4D10-BBAD-B0633F7B2496}" type="presOf" srcId="{B557C00E-B758-4CC1-AF14-8F11DB6994F8}" destId="{831FBE98-B93B-49A2-A6F6-E8265F6ED706}" srcOrd="0" destOrd="0" presId="urn:microsoft.com/office/officeart/2005/8/layout/hierarchy3"/>
    <dgm:cxn modelId="{7B0FEC45-7617-462A-9A7A-85C036F1D451}" type="presOf" srcId="{6685756D-0EB7-40B5-8919-5AF7E319D8FD}" destId="{4A7358A1-37E4-4A41-857A-44D72A07667D}" srcOrd="0" destOrd="0" presId="urn:microsoft.com/office/officeart/2005/8/layout/hierarchy3"/>
    <dgm:cxn modelId="{B26A205B-27D0-4ACC-9FF3-90D3891CE615}" type="presOf" srcId="{C9037785-70BF-460E-9093-45F0D4A78603}" destId="{0B78F81F-0815-4D25-A6CF-EC802745EE5F}" srcOrd="0" destOrd="0" presId="urn:microsoft.com/office/officeart/2005/8/layout/hierarchy3"/>
    <dgm:cxn modelId="{ACF0D578-E046-4D9E-A160-E59634812EE7}" srcId="{C9037785-70BF-460E-9093-45F0D4A78603}" destId="{3280B7AE-EF96-42A5-A8AB-8078D7CE3F08}" srcOrd="1" destOrd="0" parTransId="{05CF7549-76EE-46F6-9537-933B0A6CFDB1}" sibTransId="{DEFABC58-E0E9-4154-A6FA-422FC21AAA08}"/>
    <dgm:cxn modelId="{4E5B13A3-7FC4-4493-815C-81F01FB62491}" type="presOf" srcId="{C05480AE-4983-4E6A-9C49-2AC3245E896F}" destId="{C6DD4E0E-4F7C-4329-BA89-2E61CF531C11}" srcOrd="0" destOrd="0" presId="urn:microsoft.com/office/officeart/2005/8/layout/hierarchy3"/>
    <dgm:cxn modelId="{058A7A1A-C35E-443D-8500-46385B2FC1B2}" srcId="{BEC890B4-6BD4-496C-AAFD-7EE778F3DF2B}" destId="{B3700DBB-C181-4632-8FC9-B83D7CC559DE}" srcOrd="2" destOrd="0" parTransId="{F0B69E30-8F1B-4842-8621-B6229030B4EA}" sibTransId="{85F1AC7F-9852-44EE-9665-6FCAAB011094}"/>
    <dgm:cxn modelId="{3F04F53C-D6E7-47A2-97C5-852A53ECFFB2}" type="presOf" srcId="{98C8E93F-9539-466F-A00E-4C4214DF2A64}" destId="{FA21F99B-8023-4934-88BE-6240FEEABB2F}" srcOrd="0" destOrd="0" presId="urn:microsoft.com/office/officeart/2005/8/layout/hierarchy3"/>
    <dgm:cxn modelId="{E923394C-0144-44EB-A132-734B4EB95ECE}" type="presOf" srcId="{CD3DEC92-D595-4FFF-95B5-E397E1B74ABC}" destId="{9F77B13F-57DD-42BD-A2B3-FEE68FFE1A18}" srcOrd="0" destOrd="0" presId="urn:microsoft.com/office/officeart/2005/8/layout/hierarchy3"/>
    <dgm:cxn modelId="{CA41C343-EAA3-415B-BFA7-F63826E594A6}" type="presOf" srcId="{824DF6DF-709C-4309-A66D-B70D9DC28002}" destId="{6FB85FAD-9882-4F77-8DF9-E4D5BB715F1A}" srcOrd="0" destOrd="0" presId="urn:microsoft.com/office/officeart/2005/8/layout/hierarchy3"/>
    <dgm:cxn modelId="{78C385DF-6DE3-4F79-98D3-712E37CC28D3}" type="presOf" srcId="{E5FA9097-27B0-44E9-87F7-CAB703AD0A28}" destId="{0C18EDB8-73A5-4A62-B135-A232820236DA}" srcOrd="0" destOrd="0" presId="urn:microsoft.com/office/officeart/2005/8/layout/hierarchy3"/>
    <dgm:cxn modelId="{544B1EF1-71AC-40CA-89FE-7EADE77240E0}" srcId="{8D688801-C8B7-401B-8C65-84CEA85A1E75}" destId="{0251BF06-C02F-4D6C-8EC7-672C09A07F99}" srcOrd="2" destOrd="0" parTransId="{89A8A967-9EEA-4A20-BCAC-E9773E50C131}" sibTransId="{62F8927E-CD5A-4D6A-A14C-7F74AF02BCFE}"/>
    <dgm:cxn modelId="{B21ED3C5-001F-4C81-BB71-5B087C243F56}" type="presOf" srcId="{735A99E0-AECD-419C-93E1-9B2E35A63A1F}" destId="{8054DCD1-674F-4032-BA9A-57B1C7B7FABE}" srcOrd="0" destOrd="0" presId="urn:microsoft.com/office/officeart/2005/8/layout/hierarchy3"/>
    <dgm:cxn modelId="{CB6B785A-6740-4412-9087-86B7F2EC4702}" type="presOf" srcId="{BEC890B4-6BD4-496C-AAFD-7EE778F3DF2B}" destId="{59FD4DB1-BF09-45BF-856E-A2A0B9A41FB1}" srcOrd="0" destOrd="0" presId="urn:microsoft.com/office/officeart/2005/8/layout/hierarchy3"/>
    <dgm:cxn modelId="{CF0820D0-0731-4DBE-A537-ECF741507851}" srcId="{8D688801-C8B7-401B-8C65-84CEA85A1E75}" destId="{AEBB995A-E485-4F71-83E3-899779AFB565}" srcOrd="1" destOrd="0" parTransId="{7A76031E-C5CC-477E-B823-D0F85F93C286}" sibTransId="{D0074D9D-BD35-4C99-A40D-028BB583D848}"/>
    <dgm:cxn modelId="{3340C8C7-E6A1-4713-827F-13BEA33E33EB}" type="presOf" srcId="{3873AFC3-8EF2-4C92-BC38-7191C179FFD2}" destId="{C73BD15D-E69B-416E-81D8-AF07916D63C8}" srcOrd="0" destOrd="0" presId="urn:microsoft.com/office/officeart/2005/8/layout/hierarchy3"/>
    <dgm:cxn modelId="{78EC3FB1-1BF8-4A40-9A33-EA4491FACB3F}" type="presOf" srcId="{722984E9-DED4-4D5C-AEBF-01458EA72B8F}" destId="{E01BC23C-8CEE-4607-A850-80975E3A0148}" srcOrd="0" destOrd="0" presId="urn:microsoft.com/office/officeart/2005/8/layout/hierarchy3"/>
    <dgm:cxn modelId="{1D896C62-335B-4D81-AEFC-DF17F4D9AE23}" type="presOf" srcId="{8D688801-C8B7-401B-8C65-84CEA85A1E75}" destId="{80AB17BA-5EE0-40EE-B474-EC45DE4AC84A}" srcOrd="1" destOrd="0" presId="urn:microsoft.com/office/officeart/2005/8/layout/hierarchy3"/>
    <dgm:cxn modelId="{80155BC6-0A82-4DE0-A0DA-DB47DF1EA43A}" type="presOf" srcId="{E2F894AC-41A9-4280-8D5D-45E00B7F862D}" destId="{4472F70C-727C-45F2-8C28-177A7D197C51}" srcOrd="0" destOrd="0" presId="urn:microsoft.com/office/officeart/2005/8/layout/hierarchy3"/>
    <dgm:cxn modelId="{A49B3BD0-22FA-42C7-9065-2B23B20F9827}" type="presOf" srcId="{FFC6D5F3-E7AC-4C24-A89F-E0DCAD3ABC2B}" destId="{0CF275EE-18C2-4F3D-88E3-50707B28AFF8}" srcOrd="0" destOrd="0" presId="urn:microsoft.com/office/officeart/2005/8/layout/hierarchy3"/>
    <dgm:cxn modelId="{3D207E1A-1007-41A1-8147-6176C84CD44A}" type="presOf" srcId="{A5527C06-25F3-48A7-BCC3-03E7232064B7}" destId="{AAD618C7-6898-4C61-8D24-4A48449A4B88}" srcOrd="0" destOrd="0" presId="urn:microsoft.com/office/officeart/2005/8/layout/hierarchy3"/>
    <dgm:cxn modelId="{421F0D62-5F5B-49E3-8F22-23412C4DDA59}" srcId="{3280B7AE-EF96-42A5-A8AB-8078D7CE3F08}" destId="{2AF34473-D44B-4F67-BB01-259162601545}" srcOrd="1" destOrd="0" parTransId="{FB6386FE-9C9D-4C00-9F50-AD73A6E4E273}" sibTransId="{4521DBD7-C100-48F0-A7FA-9C970901F5B8}"/>
    <dgm:cxn modelId="{03784460-9636-4053-B8EE-56D86C212E96}" srcId="{BEC890B4-6BD4-496C-AAFD-7EE778F3DF2B}" destId="{00782706-4C94-4DE6-BD0A-D82A391F2738}" srcOrd="1" destOrd="0" parTransId="{628D8214-9DA0-42D2-A8A2-B7491D3374B1}" sibTransId="{83C08598-F630-4266-AFC9-0BA4C8D1C7BF}"/>
    <dgm:cxn modelId="{A62F67C3-8049-4E00-A722-B41A802210E1}" type="presOf" srcId="{89A8A967-9EEA-4A20-BCAC-E9773E50C131}" destId="{F3321A4E-3CA7-4D4B-B5AE-B579110DF9AF}" srcOrd="0" destOrd="0" presId="urn:microsoft.com/office/officeart/2005/8/layout/hierarchy3"/>
    <dgm:cxn modelId="{4010BC21-1821-41B5-B505-6A6B0A63E214}" srcId="{824DF6DF-709C-4309-A66D-B70D9DC28002}" destId="{FFC6D5F3-E7AC-4C24-A89F-E0DCAD3ABC2B}" srcOrd="2" destOrd="0" parTransId="{E2F894AC-41A9-4280-8D5D-45E00B7F862D}" sibTransId="{B89067FB-5AD7-40A0-AD4E-CB75A76E316E}"/>
    <dgm:cxn modelId="{160EEFD6-AB47-41A7-96C7-4CB7D81B2C2E}" type="presOf" srcId="{FB48DB49-C523-4BA8-A4C0-8537BAB96D6A}" destId="{1BAF814B-92FC-4AC6-AE9A-87A3CA342CE0}" srcOrd="0" destOrd="0" presId="urn:microsoft.com/office/officeart/2005/8/layout/hierarchy3"/>
    <dgm:cxn modelId="{FBA9CE17-EB5F-4E68-83EB-F17C68441F44}" type="presOf" srcId="{22D4095C-8308-4A1E-9958-3CD0B47F4C3D}" destId="{616CC33B-5C9E-429F-8EAE-F5D1EA5CB271}" srcOrd="0" destOrd="0" presId="urn:microsoft.com/office/officeart/2005/8/layout/hierarchy3"/>
    <dgm:cxn modelId="{53D4DBD2-3555-4CCE-9478-954AACFE6642}" srcId="{A5527C06-25F3-48A7-BCC3-03E7232064B7}" destId="{6E78BA9C-B393-49FC-A0F0-4C4E10FE3912}" srcOrd="2" destOrd="0" parTransId="{843A3540-57BD-4E66-AF5D-FA4A50AEB2DC}" sibTransId="{B2456343-997E-444E-8DAA-F119F27FBA62}"/>
    <dgm:cxn modelId="{EDF1BA51-D66D-4960-8414-EF6590AC863A}" type="presOf" srcId="{628D8214-9DA0-42D2-A8A2-B7491D3374B1}" destId="{C9158181-B24C-45C8-9091-BF4D3C8D8E62}" srcOrd="0" destOrd="0" presId="urn:microsoft.com/office/officeart/2005/8/layout/hierarchy3"/>
    <dgm:cxn modelId="{FEB87515-D7A6-47B7-8F7E-F25850D70297}" srcId="{BEC890B4-6BD4-496C-AAFD-7EE778F3DF2B}" destId="{01689B35-4465-4AE7-A030-C8A505525857}" srcOrd="0" destOrd="0" parTransId="{92FED45E-A7F3-4B00-A758-29D70887A9DF}" sibTransId="{CC644EB4-7130-40D5-9C00-1A199D034570}"/>
    <dgm:cxn modelId="{CA9D6A54-3FC2-45CF-8D68-5A03F912A407}" type="presOf" srcId="{843A3540-57BD-4E66-AF5D-FA4A50AEB2DC}" destId="{FB772A05-F46B-4450-A937-DACABFC28981}" srcOrd="0" destOrd="0" presId="urn:microsoft.com/office/officeart/2005/8/layout/hierarchy3"/>
    <dgm:cxn modelId="{3F694AE1-67DF-48B2-8121-6CA31D07DB9B}" type="presOf" srcId="{9E08D62D-2DDE-4068-A4E8-94B5024A68E2}" destId="{EA967330-2942-4C25-9FD4-8B9C0919CA1E}" srcOrd="0" destOrd="0" presId="urn:microsoft.com/office/officeart/2005/8/layout/hierarchy3"/>
    <dgm:cxn modelId="{A61E53C2-E063-4DAE-B7AC-E24BA121278F}" srcId="{824DF6DF-709C-4309-A66D-B70D9DC28002}" destId="{1323F792-2D8D-494A-B151-84E85A42C1E9}" srcOrd="4" destOrd="0" parTransId="{735A99E0-AECD-419C-93E1-9B2E35A63A1F}" sibTransId="{2F925355-E1C3-42DC-A6FA-0FDEED499368}"/>
    <dgm:cxn modelId="{967FD6BF-AC63-45FD-BB02-C96354802EC4}" type="presOf" srcId="{01689B35-4465-4AE7-A030-C8A505525857}" destId="{1BC9BC43-9068-40F7-BE4D-958BF386C73A}" srcOrd="0" destOrd="0" presId="urn:microsoft.com/office/officeart/2005/8/layout/hierarchy3"/>
    <dgm:cxn modelId="{193CB085-B37F-432F-8E35-B1C93AF5C47D}" type="presOf" srcId="{AEBB995A-E485-4F71-83E3-899779AFB565}" destId="{F856A2CD-53CA-4595-93CD-27490CB6B167}" srcOrd="0" destOrd="0" presId="urn:microsoft.com/office/officeart/2005/8/layout/hierarchy3"/>
    <dgm:cxn modelId="{408557B4-D298-441D-95CD-420F1835BF80}" type="presOf" srcId="{46FB3E7D-1E7A-4F00-9EF8-D2D879FC5E7F}" destId="{AFCF4B96-4034-49FB-90E3-A000B0DDF394}" srcOrd="0" destOrd="0" presId="urn:microsoft.com/office/officeart/2005/8/layout/hierarchy3"/>
    <dgm:cxn modelId="{684831BD-1DAC-47D8-A5E4-925943395512}" type="presOf" srcId="{29A93025-A498-4CA7-B024-2EC9B1FFEC0C}" destId="{CEABAF4E-1423-4E87-95ED-F03EABCDC5A6}" srcOrd="0" destOrd="0" presId="urn:microsoft.com/office/officeart/2005/8/layout/hierarchy3"/>
    <dgm:cxn modelId="{F3A60F9D-0816-4A47-9EDC-9470F260D5CF}" srcId="{824DF6DF-709C-4309-A66D-B70D9DC28002}" destId="{A635216B-FC9A-4E4F-ACBE-2DB5A324DB88}" srcOrd="3" destOrd="0" parTransId="{372BF5E1-78D0-48BB-9B9C-0481B917BE7F}" sibTransId="{B773CF90-31A5-4E62-87D3-4182B9505B8C}"/>
    <dgm:cxn modelId="{54AE7579-DC51-497C-AEC5-76D58C642853}" type="presOf" srcId="{F0B69E30-8F1B-4842-8621-B6229030B4EA}" destId="{E4B040C7-764E-456F-A9C0-83481953A1B9}" srcOrd="0" destOrd="0" presId="urn:microsoft.com/office/officeart/2005/8/layout/hierarchy3"/>
    <dgm:cxn modelId="{7233023A-C723-4E6A-8907-E5BF0BC65011}" srcId="{A5527C06-25F3-48A7-BCC3-03E7232064B7}" destId="{F007F886-DA20-4F12-BF51-69B05FADF125}" srcOrd="0" destOrd="0" parTransId="{3CF565F9-DB4A-48B6-9609-E017F035D746}" sibTransId="{A163C436-5AFC-4DD1-9AFF-04DEC0607E91}"/>
    <dgm:cxn modelId="{DEC14398-A2BB-48DA-B4C0-990128B6BFA3}" srcId="{8D688801-C8B7-401B-8C65-84CEA85A1E75}" destId="{C05480AE-4983-4E6A-9C49-2AC3245E896F}" srcOrd="0" destOrd="0" parTransId="{2FBF8D40-ADD6-4D5E-98E4-546AD648357A}" sibTransId="{7D29F1D6-44AD-4072-956D-4C08582FB8BC}"/>
    <dgm:cxn modelId="{B7D3F921-F910-4F5D-A118-66EA69C2410C}" srcId="{BEC890B4-6BD4-496C-AAFD-7EE778F3DF2B}" destId="{CD3DEC92-D595-4FFF-95B5-E397E1B74ABC}" srcOrd="3" destOrd="0" parTransId="{6685756D-0EB7-40B5-8919-5AF7E319D8FD}" sibTransId="{6984AAEE-3673-41AC-9D3D-C0558A672D8F}"/>
    <dgm:cxn modelId="{860534F0-6C59-43E7-82AA-E2F8B0A1D9F6}" type="presOf" srcId="{BEC890B4-6BD4-496C-AAFD-7EE778F3DF2B}" destId="{3107083A-5B0A-4FB4-9DDA-5FB59BEB9851}" srcOrd="1" destOrd="0" presId="urn:microsoft.com/office/officeart/2005/8/layout/hierarchy3"/>
    <dgm:cxn modelId="{5A6E5EB8-99C7-45CE-87CC-8E832C1C7759}" type="presOf" srcId="{00782706-4C94-4DE6-BD0A-D82A391F2738}" destId="{3CD34B71-A37D-4E52-8DAB-8F5FFE667D95}" srcOrd="0" destOrd="0" presId="urn:microsoft.com/office/officeart/2005/8/layout/hierarchy3"/>
    <dgm:cxn modelId="{EACCF334-7EDF-4569-9E01-A0DEFE9BEA0B}" type="presOf" srcId="{BFCC13FE-E95B-4D3C-A922-FDAF69DB2E1E}" destId="{19A83524-2938-4913-9B88-5897298A49A9}" srcOrd="0" destOrd="0" presId="urn:microsoft.com/office/officeart/2005/8/layout/hierarchy3"/>
    <dgm:cxn modelId="{F663BB4B-41A0-43FC-90B3-888CC0819F92}" type="presOf" srcId="{FB6386FE-9C9D-4C00-9F50-AD73A6E4E273}" destId="{76691DA6-031C-4C3B-844F-B47FB30FF715}" srcOrd="0" destOrd="0" presId="urn:microsoft.com/office/officeart/2005/8/layout/hierarchy3"/>
    <dgm:cxn modelId="{A601B9E8-2A5B-4633-8146-1263BBCFB07F}" type="presOf" srcId="{3280B7AE-EF96-42A5-A8AB-8078D7CE3F08}" destId="{8F517F7D-6A74-4EF1-91FA-83D2FA9A98CC}" srcOrd="0" destOrd="0" presId="urn:microsoft.com/office/officeart/2005/8/layout/hierarchy3"/>
    <dgm:cxn modelId="{A9EC1590-0A48-494D-9248-0602A4C8CA97}" srcId="{C9037785-70BF-460E-9093-45F0D4A78603}" destId="{A5527C06-25F3-48A7-BCC3-03E7232064B7}" srcOrd="3" destOrd="0" parTransId="{CFE7D0F6-EB86-43B7-B3A1-C65E362418D7}" sibTransId="{FCB57317-E367-4743-926A-906B684FE914}"/>
    <dgm:cxn modelId="{3A26785A-43B1-41CB-A1FE-80A6EE66968A}" srcId="{A5527C06-25F3-48A7-BCC3-03E7232064B7}" destId="{BFCC13FE-E95B-4D3C-A922-FDAF69DB2E1E}" srcOrd="3" destOrd="0" parTransId="{98C8E93F-9539-466F-A00E-4C4214DF2A64}" sibTransId="{93D8C938-C763-4B12-8FBD-4E8013A9DC5F}"/>
    <dgm:cxn modelId="{6466760E-AE73-4114-B93F-95BC1F1C6048}" type="presOf" srcId="{FB97A9A0-679A-4BD6-8E5C-23A0D477F857}" destId="{98DB4C8D-9A3A-4B07-BF4D-F96DAD326846}" srcOrd="0" destOrd="0" presId="urn:microsoft.com/office/officeart/2005/8/layout/hierarchy3"/>
    <dgm:cxn modelId="{B4A081F3-600E-43D7-AD62-606EECDCB71D}" type="presOf" srcId="{F007F886-DA20-4F12-BF51-69B05FADF125}" destId="{71A9E88C-EAA1-44E8-B5F7-9F87D43467E8}" srcOrd="0" destOrd="0" presId="urn:microsoft.com/office/officeart/2005/8/layout/hierarchy3"/>
    <dgm:cxn modelId="{E43D39CC-DEBA-40BC-AC0D-ACB13463365A}" type="presOf" srcId="{824DF6DF-709C-4309-A66D-B70D9DC28002}" destId="{48501E05-8A10-415E-80AF-19E9B0821531}" srcOrd="1" destOrd="0" presId="urn:microsoft.com/office/officeart/2005/8/layout/hierarchy3"/>
    <dgm:cxn modelId="{2EC51969-7456-4D95-9143-BAAC2E5D9A5B}" srcId="{C9037785-70BF-460E-9093-45F0D4A78603}" destId="{824DF6DF-709C-4309-A66D-B70D9DC28002}" srcOrd="4" destOrd="0" parTransId="{CCB173B2-D2C0-4C05-9B5E-8D30461BC145}" sibTransId="{6780F1C6-6D34-4A49-9EEA-1ACD3D96382F}"/>
    <dgm:cxn modelId="{DF85B1B7-0AC5-444C-8327-EEFC6AE7D4C2}" type="presOf" srcId="{7A76031E-C5CC-477E-B823-D0F85F93C286}" destId="{7AEC25E4-EDC4-4BFE-8CA5-990D3434F54A}" srcOrd="0" destOrd="0" presId="urn:microsoft.com/office/officeart/2005/8/layout/hierarchy3"/>
    <dgm:cxn modelId="{AC5E7C8E-7AFB-4D7D-849B-ADB2DBBCF163}" srcId="{3280B7AE-EF96-42A5-A8AB-8078D7CE3F08}" destId="{FB97A9A0-679A-4BD6-8E5C-23A0D477F857}" srcOrd="0" destOrd="0" parTransId="{B557C00E-B758-4CC1-AF14-8F11DB6994F8}" sibTransId="{EF488755-B1A1-40EA-A153-FDE491F9A84C}"/>
    <dgm:cxn modelId="{8BF9BBC4-B633-4842-B1D0-9BEE4AF5E222}" type="presOf" srcId="{6E78BA9C-B393-49FC-A0F0-4C4E10FE3912}" destId="{09474D27-F96D-4A7A-96DF-80BC19587E20}" srcOrd="0" destOrd="0" presId="urn:microsoft.com/office/officeart/2005/8/layout/hierarchy3"/>
    <dgm:cxn modelId="{B5331BC2-4EAD-42DF-B783-7D44508619B4}" type="presOf" srcId="{1323F792-2D8D-494A-B151-84E85A42C1E9}" destId="{7F2388DF-4DF8-4DC5-9E47-9BC22D295329}" srcOrd="0" destOrd="0" presId="urn:microsoft.com/office/officeart/2005/8/layout/hierarchy3"/>
    <dgm:cxn modelId="{5E4A8F8C-ABD3-48C1-AFEE-90F9D4CABAC2}" srcId="{A5527C06-25F3-48A7-BCC3-03E7232064B7}" destId="{722984E9-DED4-4D5C-AEBF-01458EA72B8F}" srcOrd="1" destOrd="0" parTransId="{22D4095C-8308-4A1E-9958-3CD0B47F4C3D}" sibTransId="{DA000D6E-0AE6-4C2C-9824-1685F87A0518}"/>
    <dgm:cxn modelId="{5024DDA4-9C3E-4E46-B918-E53F192AA519}" type="presParOf" srcId="{0B78F81F-0815-4D25-A6CF-EC802745EE5F}" destId="{BE808EA6-CF92-4439-8338-4CA95830AE73}" srcOrd="0" destOrd="0" presId="urn:microsoft.com/office/officeart/2005/8/layout/hierarchy3"/>
    <dgm:cxn modelId="{410B0575-4A31-45E1-9A9A-008F0CEB2FB1}" type="presParOf" srcId="{BE808EA6-CF92-4439-8338-4CA95830AE73}" destId="{1A7F9228-142B-4E28-8CAF-A29C98EC06CB}" srcOrd="0" destOrd="0" presId="urn:microsoft.com/office/officeart/2005/8/layout/hierarchy3"/>
    <dgm:cxn modelId="{637BEE5A-F0F3-4465-8F07-C21D27F27117}" type="presParOf" srcId="{1A7F9228-142B-4E28-8CAF-A29C98EC06CB}" destId="{59FD4DB1-BF09-45BF-856E-A2A0B9A41FB1}" srcOrd="0" destOrd="0" presId="urn:microsoft.com/office/officeart/2005/8/layout/hierarchy3"/>
    <dgm:cxn modelId="{2D89D7D8-1C4E-491E-BD12-5A281207C17D}" type="presParOf" srcId="{1A7F9228-142B-4E28-8CAF-A29C98EC06CB}" destId="{3107083A-5B0A-4FB4-9DDA-5FB59BEB9851}" srcOrd="1" destOrd="0" presId="urn:microsoft.com/office/officeart/2005/8/layout/hierarchy3"/>
    <dgm:cxn modelId="{C97282C5-A6C0-41FF-B231-4A1BE07C9D7F}" type="presParOf" srcId="{BE808EA6-CF92-4439-8338-4CA95830AE73}" destId="{1117122B-8745-4D6D-BE9B-493B85DF2FFC}" srcOrd="1" destOrd="0" presId="urn:microsoft.com/office/officeart/2005/8/layout/hierarchy3"/>
    <dgm:cxn modelId="{1D6C4EA4-480A-481A-9F86-2AFA4406CE24}" type="presParOf" srcId="{1117122B-8745-4D6D-BE9B-493B85DF2FFC}" destId="{2F77CEB9-BB86-4B49-B283-EB4CA78011AE}" srcOrd="0" destOrd="0" presId="urn:microsoft.com/office/officeart/2005/8/layout/hierarchy3"/>
    <dgm:cxn modelId="{EF27B663-BFCE-4FB0-A9B3-651FB68A6CCB}" type="presParOf" srcId="{1117122B-8745-4D6D-BE9B-493B85DF2FFC}" destId="{1BC9BC43-9068-40F7-BE4D-958BF386C73A}" srcOrd="1" destOrd="0" presId="urn:microsoft.com/office/officeart/2005/8/layout/hierarchy3"/>
    <dgm:cxn modelId="{75424CEA-4322-4D6A-92D9-661EF4561843}" type="presParOf" srcId="{1117122B-8745-4D6D-BE9B-493B85DF2FFC}" destId="{C9158181-B24C-45C8-9091-BF4D3C8D8E62}" srcOrd="2" destOrd="0" presId="urn:microsoft.com/office/officeart/2005/8/layout/hierarchy3"/>
    <dgm:cxn modelId="{502C815C-85A1-402D-8A2D-20DD7BCDC2AD}" type="presParOf" srcId="{1117122B-8745-4D6D-BE9B-493B85DF2FFC}" destId="{3CD34B71-A37D-4E52-8DAB-8F5FFE667D95}" srcOrd="3" destOrd="0" presId="urn:microsoft.com/office/officeart/2005/8/layout/hierarchy3"/>
    <dgm:cxn modelId="{BBA06132-A8E2-4F23-BB60-14EC6DC39C40}" type="presParOf" srcId="{1117122B-8745-4D6D-BE9B-493B85DF2FFC}" destId="{E4B040C7-764E-456F-A9C0-83481953A1B9}" srcOrd="4" destOrd="0" presId="urn:microsoft.com/office/officeart/2005/8/layout/hierarchy3"/>
    <dgm:cxn modelId="{64072BCA-533B-4FEF-9AD1-3A495A5C8273}" type="presParOf" srcId="{1117122B-8745-4D6D-BE9B-493B85DF2FFC}" destId="{6B6C5C70-D2B4-4891-85FC-CA476073CAD7}" srcOrd="5" destOrd="0" presId="urn:microsoft.com/office/officeart/2005/8/layout/hierarchy3"/>
    <dgm:cxn modelId="{5A03E50A-CAEC-49B8-BFF9-289B94B318BB}" type="presParOf" srcId="{1117122B-8745-4D6D-BE9B-493B85DF2FFC}" destId="{4A7358A1-37E4-4A41-857A-44D72A07667D}" srcOrd="6" destOrd="0" presId="urn:microsoft.com/office/officeart/2005/8/layout/hierarchy3"/>
    <dgm:cxn modelId="{B634BACC-ED50-437B-9870-86E471FF20FE}" type="presParOf" srcId="{1117122B-8745-4D6D-BE9B-493B85DF2FFC}" destId="{9F77B13F-57DD-42BD-A2B3-FEE68FFE1A18}" srcOrd="7" destOrd="0" presId="urn:microsoft.com/office/officeart/2005/8/layout/hierarchy3"/>
    <dgm:cxn modelId="{8BD7FB32-D50C-48BF-A571-7045612AF40E}" type="presParOf" srcId="{0B78F81F-0815-4D25-A6CF-EC802745EE5F}" destId="{3C0579F4-30C5-4960-B410-D36A98DAF3E2}" srcOrd="1" destOrd="0" presId="urn:microsoft.com/office/officeart/2005/8/layout/hierarchy3"/>
    <dgm:cxn modelId="{EF594A11-2F2A-4E03-9CEB-7E5183E9F7F8}" type="presParOf" srcId="{3C0579F4-30C5-4960-B410-D36A98DAF3E2}" destId="{E1B75CB4-4B57-4DC6-9150-B8941ACE85B8}" srcOrd="0" destOrd="0" presId="urn:microsoft.com/office/officeart/2005/8/layout/hierarchy3"/>
    <dgm:cxn modelId="{390C0F4B-3AD0-4ABF-81B2-A315D14ED341}" type="presParOf" srcId="{E1B75CB4-4B57-4DC6-9150-B8941ACE85B8}" destId="{8F517F7D-6A74-4EF1-91FA-83D2FA9A98CC}" srcOrd="0" destOrd="0" presId="urn:microsoft.com/office/officeart/2005/8/layout/hierarchy3"/>
    <dgm:cxn modelId="{54D695B1-ABDC-4EEF-9EEA-80C9DFB0E1EB}" type="presParOf" srcId="{E1B75CB4-4B57-4DC6-9150-B8941ACE85B8}" destId="{BAB33C86-3241-4ED3-8C12-4D49EE52EB0B}" srcOrd="1" destOrd="0" presId="urn:microsoft.com/office/officeart/2005/8/layout/hierarchy3"/>
    <dgm:cxn modelId="{009E363F-40EA-47C0-AC63-2951E10A43D3}" type="presParOf" srcId="{3C0579F4-30C5-4960-B410-D36A98DAF3E2}" destId="{0C185C05-8836-4E7A-BEDE-6543F9F43BD4}" srcOrd="1" destOrd="0" presId="urn:microsoft.com/office/officeart/2005/8/layout/hierarchy3"/>
    <dgm:cxn modelId="{B691C442-8378-45B7-B4E6-3693FB0C824F}" type="presParOf" srcId="{0C185C05-8836-4E7A-BEDE-6543F9F43BD4}" destId="{831FBE98-B93B-49A2-A6F6-E8265F6ED706}" srcOrd="0" destOrd="0" presId="urn:microsoft.com/office/officeart/2005/8/layout/hierarchy3"/>
    <dgm:cxn modelId="{F199A556-CD44-4244-B4D2-D677628A5D9A}" type="presParOf" srcId="{0C185C05-8836-4E7A-BEDE-6543F9F43BD4}" destId="{98DB4C8D-9A3A-4B07-BF4D-F96DAD326846}" srcOrd="1" destOrd="0" presId="urn:microsoft.com/office/officeart/2005/8/layout/hierarchy3"/>
    <dgm:cxn modelId="{6DC02E98-2ECA-47E1-B5A5-FE44358B8E0C}" type="presParOf" srcId="{0C185C05-8836-4E7A-BEDE-6543F9F43BD4}" destId="{76691DA6-031C-4C3B-844F-B47FB30FF715}" srcOrd="2" destOrd="0" presId="urn:microsoft.com/office/officeart/2005/8/layout/hierarchy3"/>
    <dgm:cxn modelId="{09CD02D6-7B3E-4B1B-9BC4-62B9CAE1C5FE}" type="presParOf" srcId="{0C185C05-8836-4E7A-BEDE-6543F9F43BD4}" destId="{ED99C5B9-E807-480E-8B7E-D11BA732D843}" srcOrd="3" destOrd="0" presId="urn:microsoft.com/office/officeart/2005/8/layout/hierarchy3"/>
    <dgm:cxn modelId="{3463D6EF-3D81-4982-8DB4-B4AC03B1119C}" type="presParOf" srcId="{0C185C05-8836-4E7A-BEDE-6543F9F43BD4}" destId="{E26E32BC-32B8-4A2C-AD8F-DEAED5AA78F0}" srcOrd="4" destOrd="0" presId="urn:microsoft.com/office/officeart/2005/8/layout/hierarchy3"/>
    <dgm:cxn modelId="{700BC715-31D3-4C5A-93E6-2644CAA3E855}" type="presParOf" srcId="{0C185C05-8836-4E7A-BEDE-6543F9F43BD4}" destId="{AFCF4B96-4034-49FB-90E3-A000B0DDF394}" srcOrd="5" destOrd="0" presId="urn:microsoft.com/office/officeart/2005/8/layout/hierarchy3"/>
    <dgm:cxn modelId="{A7DFB0C9-26DF-4E26-AC2D-6CEF9365E95B}" type="presParOf" srcId="{0B78F81F-0815-4D25-A6CF-EC802745EE5F}" destId="{0818F446-96DD-47CA-BF65-11A2BF5C82B4}" srcOrd="2" destOrd="0" presId="urn:microsoft.com/office/officeart/2005/8/layout/hierarchy3"/>
    <dgm:cxn modelId="{A1E49DF0-B8DB-4A39-9F97-5BD0E557A3BC}" type="presParOf" srcId="{0818F446-96DD-47CA-BF65-11A2BF5C82B4}" destId="{D4E4ABD6-F9AD-4B5C-8118-F424C39FFD5D}" srcOrd="0" destOrd="0" presId="urn:microsoft.com/office/officeart/2005/8/layout/hierarchy3"/>
    <dgm:cxn modelId="{1E5BDECC-3F4C-438F-851F-975D2AD857B1}" type="presParOf" srcId="{D4E4ABD6-F9AD-4B5C-8118-F424C39FFD5D}" destId="{16E0295E-373B-479F-896A-35720C6482AD}" srcOrd="0" destOrd="0" presId="urn:microsoft.com/office/officeart/2005/8/layout/hierarchy3"/>
    <dgm:cxn modelId="{8975BFE7-772D-474A-8C40-C767974B846C}" type="presParOf" srcId="{D4E4ABD6-F9AD-4B5C-8118-F424C39FFD5D}" destId="{80AB17BA-5EE0-40EE-B474-EC45DE4AC84A}" srcOrd="1" destOrd="0" presId="urn:microsoft.com/office/officeart/2005/8/layout/hierarchy3"/>
    <dgm:cxn modelId="{FD7F123F-C361-4AE8-9734-2CC30401A1F0}" type="presParOf" srcId="{0818F446-96DD-47CA-BF65-11A2BF5C82B4}" destId="{DE93CE2F-5F51-4AE8-9F00-19F9DEF502C3}" srcOrd="1" destOrd="0" presId="urn:microsoft.com/office/officeart/2005/8/layout/hierarchy3"/>
    <dgm:cxn modelId="{33EB0445-E23E-49AB-854A-5C49683DA132}" type="presParOf" srcId="{DE93CE2F-5F51-4AE8-9F00-19F9DEF502C3}" destId="{E7F10D65-3E95-4B48-828F-F409B30068B4}" srcOrd="0" destOrd="0" presId="urn:microsoft.com/office/officeart/2005/8/layout/hierarchy3"/>
    <dgm:cxn modelId="{94B17307-D5D7-4969-9D2F-F804F2F40158}" type="presParOf" srcId="{DE93CE2F-5F51-4AE8-9F00-19F9DEF502C3}" destId="{C6DD4E0E-4F7C-4329-BA89-2E61CF531C11}" srcOrd="1" destOrd="0" presId="urn:microsoft.com/office/officeart/2005/8/layout/hierarchy3"/>
    <dgm:cxn modelId="{9D10A130-2D19-4642-AE5C-87493057F631}" type="presParOf" srcId="{DE93CE2F-5F51-4AE8-9F00-19F9DEF502C3}" destId="{7AEC25E4-EDC4-4BFE-8CA5-990D3434F54A}" srcOrd="2" destOrd="0" presId="urn:microsoft.com/office/officeart/2005/8/layout/hierarchy3"/>
    <dgm:cxn modelId="{DA810BCC-FEA5-4E60-9A05-2CFAC07AAE0E}" type="presParOf" srcId="{DE93CE2F-5F51-4AE8-9F00-19F9DEF502C3}" destId="{F856A2CD-53CA-4595-93CD-27490CB6B167}" srcOrd="3" destOrd="0" presId="urn:microsoft.com/office/officeart/2005/8/layout/hierarchy3"/>
    <dgm:cxn modelId="{063B09EA-F212-4562-A0A0-E16A2A21FB6C}" type="presParOf" srcId="{DE93CE2F-5F51-4AE8-9F00-19F9DEF502C3}" destId="{F3321A4E-3CA7-4D4B-B5AE-B579110DF9AF}" srcOrd="4" destOrd="0" presId="urn:microsoft.com/office/officeart/2005/8/layout/hierarchy3"/>
    <dgm:cxn modelId="{5F0EF53A-B240-453B-8CCF-9B46E1B7194B}" type="presParOf" srcId="{DE93CE2F-5F51-4AE8-9F00-19F9DEF502C3}" destId="{C42F95C4-D7DB-4944-AB39-C697217111FB}" srcOrd="5" destOrd="0" presId="urn:microsoft.com/office/officeart/2005/8/layout/hierarchy3"/>
    <dgm:cxn modelId="{1F7DF221-8DAD-4DD2-ABCA-726316D6695D}" type="presParOf" srcId="{DE93CE2F-5F51-4AE8-9F00-19F9DEF502C3}" destId="{1BAF814B-92FC-4AC6-AE9A-87A3CA342CE0}" srcOrd="6" destOrd="0" presId="urn:microsoft.com/office/officeart/2005/8/layout/hierarchy3"/>
    <dgm:cxn modelId="{76D1FA6D-2EB9-4962-A3DE-A1A4EDD987F6}" type="presParOf" srcId="{DE93CE2F-5F51-4AE8-9F00-19F9DEF502C3}" destId="{EA967330-2942-4C25-9FD4-8B9C0919CA1E}" srcOrd="7" destOrd="0" presId="urn:microsoft.com/office/officeart/2005/8/layout/hierarchy3"/>
    <dgm:cxn modelId="{C3D34D46-5F88-4AEF-AC21-99CEE916CDF0}" type="presParOf" srcId="{0B78F81F-0815-4D25-A6CF-EC802745EE5F}" destId="{F2DE7670-C43D-4175-BA23-538F5E0DBC62}" srcOrd="3" destOrd="0" presId="urn:microsoft.com/office/officeart/2005/8/layout/hierarchy3"/>
    <dgm:cxn modelId="{0470AF08-7A81-4B55-82EE-008EBDC8B43E}" type="presParOf" srcId="{F2DE7670-C43D-4175-BA23-538F5E0DBC62}" destId="{5E996383-12D4-40F3-8623-BA9E66E718CA}" srcOrd="0" destOrd="0" presId="urn:microsoft.com/office/officeart/2005/8/layout/hierarchy3"/>
    <dgm:cxn modelId="{DE5FBAC6-1AD8-40F7-8238-4F6183D0F661}" type="presParOf" srcId="{5E996383-12D4-40F3-8623-BA9E66E718CA}" destId="{AAD618C7-6898-4C61-8D24-4A48449A4B88}" srcOrd="0" destOrd="0" presId="urn:microsoft.com/office/officeart/2005/8/layout/hierarchy3"/>
    <dgm:cxn modelId="{EC48AA97-FA21-47C8-A7A2-85254CBA1DF8}" type="presParOf" srcId="{5E996383-12D4-40F3-8623-BA9E66E718CA}" destId="{9DA80E26-2457-4CC3-846C-440D7F73B2FE}" srcOrd="1" destOrd="0" presId="urn:microsoft.com/office/officeart/2005/8/layout/hierarchy3"/>
    <dgm:cxn modelId="{126C39BA-3301-4173-8A24-F970F2DCA323}" type="presParOf" srcId="{F2DE7670-C43D-4175-BA23-538F5E0DBC62}" destId="{C79E6373-3E76-499A-9400-A91ADC3406AD}" srcOrd="1" destOrd="0" presId="urn:microsoft.com/office/officeart/2005/8/layout/hierarchy3"/>
    <dgm:cxn modelId="{83927AB8-9224-48A0-9316-070F112337FF}" type="presParOf" srcId="{C79E6373-3E76-499A-9400-A91ADC3406AD}" destId="{8DE7F0A8-63B6-4EB0-9EB0-1CF6464AA52A}" srcOrd="0" destOrd="0" presId="urn:microsoft.com/office/officeart/2005/8/layout/hierarchy3"/>
    <dgm:cxn modelId="{62C2DFC7-ADE0-41B3-BF2E-D941064DE6B6}" type="presParOf" srcId="{C79E6373-3E76-499A-9400-A91ADC3406AD}" destId="{71A9E88C-EAA1-44E8-B5F7-9F87D43467E8}" srcOrd="1" destOrd="0" presId="urn:microsoft.com/office/officeart/2005/8/layout/hierarchy3"/>
    <dgm:cxn modelId="{8AD18556-12CB-4C96-8DE0-5BB72E58F5C7}" type="presParOf" srcId="{C79E6373-3E76-499A-9400-A91ADC3406AD}" destId="{616CC33B-5C9E-429F-8EAE-F5D1EA5CB271}" srcOrd="2" destOrd="0" presId="urn:microsoft.com/office/officeart/2005/8/layout/hierarchy3"/>
    <dgm:cxn modelId="{0334E67E-1F7E-435A-B045-0CA9A4936111}" type="presParOf" srcId="{C79E6373-3E76-499A-9400-A91ADC3406AD}" destId="{E01BC23C-8CEE-4607-A850-80975E3A0148}" srcOrd="3" destOrd="0" presId="urn:microsoft.com/office/officeart/2005/8/layout/hierarchy3"/>
    <dgm:cxn modelId="{6A683532-8473-498E-8394-D23AB2DC8DE0}" type="presParOf" srcId="{C79E6373-3E76-499A-9400-A91ADC3406AD}" destId="{FB772A05-F46B-4450-A937-DACABFC28981}" srcOrd="4" destOrd="0" presId="urn:microsoft.com/office/officeart/2005/8/layout/hierarchy3"/>
    <dgm:cxn modelId="{B48A562B-BF16-4316-BCF3-680E97BC3666}" type="presParOf" srcId="{C79E6373-3E76-499A-9400-A91ADC3406AD}" destId="{09474D27-F96D-4A7A-96DF-80BC19587E20}" srcOrd="5" destOrd="0" presId="urn:microsoft.com/office/officeart/2005/8/layout/hierarchy3"/>
    <dgm:cxn modelId="{F0A37420-9753-4470-A96B-2DB3BF750334}" type="presParOf" srcId="{C79E6373-3E76-499A-9400-A91ADC3406AD}" destId="{FA21F99B-8023-4934-88BE-6240FEEABB2F}" srcOrd="6" destOrd="0" presId="urn:microsoft.com/office/officeart/2005/8/layout/hierarchy3"/>
    <dgm:cxn modelId="{710223E8-BE00-4A0C-ABA9-E9252039013E}" type="presParOf" srcId="{C79E6373-3E76-499A-9400-A91ADC3406AD}" destId="{19A83524-2938-4913-9B88-5897298A49A9}" srcOrd="7" destOrd="0" presId="urn:microsoft.com/office/officeart/2005/8/layout/hierarchy3"/>
    <dgm:cxn modelId="{58D6889F-30E7-4AB7-ABA1-3B04D9FBA139}" type="presParOf" srcId="{0B78F81F-0815-4D25-A6CF-EC802745EE5F}" destId="{C0ECB970-20EE-40C4-A79C-807FE4FF67F1}" srcOrd="4" destOrd="0" presId="urn:microsoft.com/office/officeart/2005/8/layout/hierarchy3"/>
    <dgm:cxn modelId="{D4239DD6-337C-4A30-B476-6CD1CDFD6529}" type="presParOf" srcId="{C0ECB970-20EE-40C4-A79C-807FE4FF67F1}" destId="{A69526C5-4A03-4F02-8711-3DF0EC5FA22E}" srcOrd="0" destOrd="0" presId="urn:microsoft.com/office/officeart/2005/8/layout/hierarchy3"/>
    <dgm:cxn modelId="{B141CD03-E7D2-4427-89E2-2E93C0DD2F31}" type="presParOf" srcId="{A69526C5-4A03-4F02-8711-3DF0EC5FA22E}" destId="{6FB85FAD-9882-4F77-8DF9-E4D5BB715F1A}" srcOrd="0" destOrd="0" presId="urn:microsoft.com/office/officeart/2005/8/layout/hierarchy3"/>
    <dgm:cxn modelId="{DC060DB5-C891-4D20-B52C-59DC75138174}" type="presParOf" srcId="{A69526C5-4A03-4F02-8711-3DF0EC5FA22E}" destId="{48501E05-8A10-415E-80AF-19E9B0821531}" srcOrd="1" destOrd="0" presId="urn:microsoft.com/office/officeart/2005/8/layout/hierarchy3"/>
    <dgm:cxn modelId="{C188DC5C-0AE7-42C3-9B7C-264BF36BA444}" type="presParOf" srcId="{C0ECB970-20EE-40C4-A79C-807FE4FF67F1}" destId="{61997452-0B41-457F-871A-696DD0EB22AF}" srcOrd="1" destOrd="0" presId="urn:microsoft.com/office/officeart/2005/8/layout/hierarchy3"/>
    <dgm:cxn modelId="{8F1F164E-B709-435D-97C4-116D73F2EF82}" type="presParOf" srcId="{61997452-0B41-457F-871A-696DD0EB22AF}" destId="{0C18EDB8-73A5-4A62-B135-A232820236DA}" srcOrd="0" destOrd="0" presId="urn:microsoft.com/office/officeart/2005/8/layout/hierarchy3"/>
    <dgm:cxn modelId="{580648E4-04AE-4FF1-A3E9-808CFAF64D7F}" type="presParOf" srcId="{61997452-0B41-457F-871A-696DD0EB22AF}" destId="{CEABAF4E-1423-4E87-95ED-F03EABCDC5A6}" srcOrd="1" destOrd="0" presId="urn:microsoft.com/office/officeart/2005/8/layout/hierarchy3"/>
    <dgm:cxn modelId="{A24738D7-376D-42AD-A3F0-AC3184242F20}" type="presParOf" srcId="{61997452-0B41-457F-871A-696DD0EB22AF}" destId="{C73BD15D-E69B-416E-81D8-AF07916D63C8}" srcOrd="2" destOrd="0" presId="urn:microsoft.com/office/officeart/2005/8/layout/hierarchy3"/>
    <dgm:cxn modelId="{02588DC5-BBB3-4CBA-AA25-E9A22B64708B}" type="presParOf" srcId="{61997452-0B41-457F-871A-696DD0EB22AF}" destId="{51D2DCE0-87C4-4394-AF66-E935B1C956D4}" srcOrd="3" destOrd="0" presId="urn:microsoft.com/office/officeart/2005/8/layout/hierarchy3"/>
    <dgm:cxn modelId="{ACEA971F-31B6-457D-AEA7-84ABFC4AC9BB}" type="presParOf" srcId="{61997452-0B41-457F-871A-696DD0EB22AF}" destId="{4472F70C-727C-45F2-8C28-177A7D197C51}" srcOrd="4" destOrd="0" presId="urn:microsoft.com/office/officeart/2005/8/layout/hierarchy3"/>
    <dgm:cxn modelId="{8C2A00B5-D259-40AA-8BB5-2B6227F346AF}" type="presParOf" srcId="{61997452-0B41-457F-871A-696DD0EB22AF}" destId="{0CF275EE-18C2-4F3D-88E3-50707B28AFF8}" srcOrd="5" destOrd="0" presId="urn:microsoft.com/office/officeart/2005/8/layout/hierarchy3"/>
    <dgm:cxn modelId="{162A5397-02BC-479C-B764-2B3B6FEEC279}" type="presParOf" srcId="{61997452-0B41-457F-871A-696DD0EB22AF}" destId="{8AB3FBE7-01A1-4BD9-9759-DA4506C2BCD5}" srcOrd="6" destOrd="0" presId="urn:microsoft.com/office/officeart/2005/8/layout/hierarchy3"/>
    <dgm:cxn modelId="{DEC9A88C-3793-45C2-9301-94AF0FAB3AC7}" type="presParOf" srcId="{61997452-0B41-457F-871A-696DD0EB22AF}" destId="{8222A377-8250-42E4-9C93-0127644F64F5}" srcOrd="7" destOrd="0" presId="urn:microsoft.com/office/officeart/2005/8/layout/hierarchy3"/>
    <dgm:cxn modelId="{C940B7CB-1212-4DB9-BFEE-DDD346E852E9}" type="presParOf" srcId="{61997452-0B41-457F-871A-696DD0EB22AF}" destId="{8054DCD1-674F-4032-BA9A-57B1C7B7FABE}" srcOrd="8" destOrd="0" presId="urn:microsoft.com/office/officeart/2005/8/layout/hierarchy3"/>
    <dgm:cxn modelId="{CEAD879B-2A99-44AD-B181-63C4218002F9}" type="presParOf" srcId="{61997452-0B41-457F-871A-696DD0EB22AF}" destId="{7F2388DF-4DF8-4DC5-9E47-9BC22D295329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D15D86-203F-4510-B2D2-EFD1A61996E7}" type="doc">
      <dgm:prSet loTypeId="urn:microsoft.com/office/officeart/2005/8/layout/lProcess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387B2955-C006-46DF-BC19-C92D1D8FBD21}">
      <dgm:prSet phldrT="[Text]"/>
      <dgm:spPr/>
      <dgm:t>
        <a:bodyPr/>
        <a:lstStyle/>
        <a:p>
          <a:r>
            <a:rPr lang="id-ID" dirty="0" smtClean="0"/>
            <a:t>Host</a:t>
          </a:r>
          <a:endParaRPr lang="id-ID" dirty="0"/>
        </a:p>
      </dgm:t>
    </dgm:pt>
    <dgm:pt modelId="{59084F63-6A4E-4676-AE49-9F999BBDE723}" type="parTrans" cxnId="{0787B77D-DDF7-450F-AF0C-4C08D2F5F488}">
      <dgm:prSet/>
      <dgm:spPr/>
      <dgm:t>
        <a:bodyPr/>
        <a:lstStyle/>
        <a:p>
          <a:endParaRPr lang="id-ID"/>
        </a:p>
      </dgm:t>
    </dgm:pt>
    <dgm:pt modelId="{21F77987-78A7-4E3E-A37A-65793B22A837}" type="sibTrans" cxnId="{0787B77D-DDF7-450F-AF0C-4C08D2F5F488}">
      <dgm:prSet/>
      <dgm:spPr/>
      <dgm:t>
        <a:bodyPr/>
        <a:lstStyle/>
        <a:p>
          <a:endParaRPr lang="id-ID"/>
        </a:p>
      </dgm:t>
    </dgm:pt>
    <dgm:pt modelId="{62CE7B5A-9CB9-41E8-939F-C150D9155BCA}">
      <dgm:prSet phldrT="[Text]"/>
      <dgm:spPr/>
      <dgm:t>
        <a:bodyPr/>
        <a:lstStyle/>
        <a:p>
          <a:r>
            <a:rPr lang="id-ID" dirty="0" smtClean="0"/>
            <a:t>Genetik</a:t>
          </a:r>
          <a:endParaRPr lang="id-ID" dirty="0"/>
        </a:p>
      </dgm:t>
    </dgm:pt>
    <dgm:pt modelId="{025CEDD9-3FE8-4974-9BA3-D055ED768842}" type="parTrans" cxnId="{B9E04656-0D56-47BB-A1C3-94CCFE9398BA}">
      <dgm:prSet/>
      <dgm:spPr/>
      <dgm:t>
        <a:bodyPr/>
        <a:lstStyle/>
        <a:p>
          <a:endParaRPr lang="id-ID"/>
        </a:p>
      </dgm:t>
    </dgm:pt>
    <dgm:pt modelId="{D48D5435-A913-4653-9041-F38B6B4E0778}" type="sibTrans" cxnId="{B9E04656-0D56-47BB-A1C3-94CCFE9398BA}">
      <dgm:prSet/>
      <dgm:spPr/>
      <dgm:t>
        <a:bodyPr/>
        <a:lstStyle/>
        <a:p>
          <a:endParaRPr lang="id-ID"/>
        </a:p>
      </dgm:t>
    </dgm:pt>
    <dgm:pt modelId="{1D3EE2C4-0C54-417F-A9D0-A788F6DB6EFC}">
      <dgm:prSet phldrT="[Text]"/>
      <dgm:spPr/>
      <dgm:t>
        <a:bodyPr/>
        <a:lstStyle/>
        <a:p>
          <a:r>
            <a:rPr lang="id-ID" dirty="0" smtClean="0"/>
            <a:t>Agen</a:t>
          </a:r>
          <a:endParaRPr lang="id-ID" dirty="0"/>
        </a:p>
      </dgm:t>
    </dgm:pt>
    <dgm:pt modelId="{3B653FD9-7F52-49D2-8E48-42AA62EA1A53}" type="parTrans" cxnId="{DCB4E493-2151-45B0-9BA3-5BC7E24EC22A}">
      <dgm:prSet/>
      <dgm:spPr/>
      <dgm:t>
        <a:bodyPr/>
        <a:lstStyle/>
        <a:p>
          <a:endParaRPr lang="id-ID"/>
        </a:p>
      </dgm:t>
    </dgm:pt>
    <dgm:pt modelId="{39566523-52B7-4A6E-AA55-7187A48EA3E3}" type="sibTrans" cxnId="{DCB4E493-2151-45B0-9BA3-5BC7E24EC22A}">
      <dgm:prSet/>
      <dgm:spPr/>
      <dgm:t>
        <a:bodyPr/>
        <a:lstStyle/>
        <a:p>
          <a:endParaRPr lang="id-ID"/>
        </a:p>
      </dgm:t>
    </dgm:pt>
    <dgm:pt modelId="{A06634D7-5375-426B-8D85-23664415C2DE}">
      <dgm:prSet phldrT="[Text]"/>
      <dgm:spPr/>
      <dgm:t>
        <a:bodyPr/>
        <a:lstStyle/>
        <a:p>
          <a:r>
            <a:rPr lang="id-ID" dirty="0" smtClean="0"/>
            <a:t>Nutrisi</a:t>
          </a:r>
          <a:endParaRPr lang="id-ID" dirty="0"/>
        </a:p>
      </dgm:t>
    </dgm:pt>
    <dgm:pt modelId="{AE027F77-2188-45DA-A373-9FA04EDD28DC}" type="parTrans" cxnId="{1D919115-85E8-4F09-98FA-09A085B87D07}">
      <dgm:prSet/>
      <dgm:spPr/>
      <dgm:t>
        <a:bodyPr/>
        <a:lstStyle/>
        <a:p>
          <a:endParaRPr lang="id-ID"/>
        </a:p>
      </dgm:t>
    </dgm:pt>
    <dgm:pt modelId="{361E05F6-68AA-46DA-914A-43597578D552}" type="sibTrans" cxnId="{1D919115-85E8-4F09-98FA-09A085B87D07}">
      <dgm:prSet/>
      <dgm:spPr/>
      <dgm:t>
        <a:bodyPr/>
        <a:lstStyle/>
        <a:p>
          <a:endParaRPr lang="id-ID"/>
        </a:p>
      </dgm:t>
    </dgm:pt>
    <dgm:pt modelId="{FC110AD6-3035-4F8B-A948-8400DEF2BA78}">
      <dgm:prSet phldrT="[Text]"/>
      <dgm:spPr/>
      <dgm:t>
        <a:bodyPr/>
        <a:lstStyle/>
        <a:p>
          <a:r>
            <a:rPr lang="id-ID" dirty="0" smtClean="0"/>
            <a:t>Biologis</a:t>
          </a:r>
          <a:endParaRPr lang="id-ID" dirty="0"/>
        </a:p>
      </dgm:t>
    </dgm:pt>
    <dgm:pt modelId="{34B564EE-CAD4-40D5-A488-4B433709AFC6}" type="parTrans" cxnId="{82669C9C-7E1C-41BB-9000-A2948FBAF559}">
      <dgm:prSet/>
      <dgm:spPr/>
      <dgm:t>
        <a:bodyPr/>
        <a:lstStyle/>
        <a:p>
          <a:endParaRPr lang="id-ID"/>
        </a:p>
      </dgm:t>
    </dgm:pt>
    <dgm:pt modelId="{DC8FC978-6ECF-4063-9BDD-C53A4B71F038}" type="sibTrans" cxnId="{82669C9C-7E1C-41BB-9000-A2948FBAF559}">
      <dgm:prSet/>
      <dgm:spPr/>
      <dgm:t>
        <a:bodyPr/>
        <a:lstStyle/>
        <a:p>
          <a:endParaRPr lang="id-ID"/>
        </a:p>
      </dgm:t>
    </dgm:pt>
    <dgm:pt modelId="{60BE287F-6E42-4383-957D-BA7E794FD9EB}">
      <dgm:prSet phldrT="[Text]"/>
      <dgm:spPr/>
      <dgm:t>
        <a:bodyPr/>
        <a:lstStyle/>
        <a:p>
          <a:r>
            <a:rPr lang="id-ID" dirty="0" smtClean="0"/>
            <a:t>Umur</a:t>
          </a:r>
          <a:endParaRPr lang="id-ID" dirty="0"/>
        </a:p>
      </dgm:t>
    </dgm:pt>
    <dgm:pt modelId="{3BB3B8A1-7F4B-459A-BAA1-835AE3CF603E}" type="parTrans" cxnId="{14BD06BA-1EF1-41EF-8D10-C9354B9803AC}">
      <dgm:prSet/>
      <dgm:spPr/>
      <dgm:t>
        <a:bodyPr/>
        <a:lstStyle/>
        <a:p>
          <a:endParaRPr lang="id-ID"/>
        </a:p>
      </dgm:t>
    </dgm:pt>
    <dgm:pt modelId="{DD1C118F-1DF5-4D40-92BB-3F1D792743FA}" type="sibTrans" cxnId="{14BD06BA-1EF1-41EF-8D10-C9354B9803AC}">
      <dgm:prSet/>
      <dgm:spPr/>
      <dgm:t>
        <a:bodyPr/>
        <a:lstStyle/>
        <a:p>
          <a:endParaRPr lang="id-ID"/>
        </a:p>
      </dgm:t>
    </dgm:pt>
    <dgm:pt modelId="{006CC894-67ED-496F-A53B-FAC96CA2C39A}">
      <dgm:prSet phldrT="[Text]"/>
      <dgm:spPr/>
      <dgm:t>
        <a:bodyPr/>
        <a:lstStyle/>
        <a:p>
          <a:r>
            <a:rPr lang="id-ID" dirty="0" smtClean="0"/>
            <a:t>Jenis Kelamin</a:t>
          </a:r>
          <a:endParaRPr lang="id-ID" dirty="0"/>
        </a:p>
      </dgm:t>
    </dgm:pt>
    <dgm:pt modelId="{3C809438-60B1-41F0-8450-164741443689}" type="parTrans" cxnId="{669F7330-0FC7-4FCE-8DB2-1808D3DDA265}">
      <dgm:prSet/>
      <dgm:spPr/>
      <dgm:t>
        <a:bodyPr/>
        <a:lstStyle/>
        <a:p>
          <a:endParaRPr lang="id-ID"/>
        </a:p>
      </dgm:t>
    </dgm:pt>
    <dgm:pt modelId="{FDBCFCB8-7FF8-49DF-B102-4E3EC25D519E}" type="sibTrans" cxnId="{669F7330-0FC7-4FCE-8DB2-1808D3DDA265}">
      <dgm:prSet/>
      <dgm:spPr/>
      <dgm:t>
        <a:bodyPr/>
        <a:lstStyle/>
        <a:p>
          <a:endParaRPr lang="id-ID"/>
        </a:p>
      </dgm:t>
    </dgm:pt>
    <dgm:pt modelId="{30097906-A1E0-44F6-8597-DC8E135D850B}">
      <dgm:prSet phldrT="[Text]"/>
      <dgm:spPr/>
      <dgm:t>
        <a:bodyPr/>
        <a:lstStyle/>
        <a:p>
          <a:r>
            <a:rPr lang="id-ID" dirty="0" smtClean="0"/>
            <a:t>Etnis/Ras</a:t>
          </a:r>
          <a:endParaRPr lang="id-ID" dirty="0"/>
        </a:p>
      </dgm:t>
    </dgm:pt>
    <dgm:pt modelId="{DDB95987-A001-466A-885A-E89613D9F554}" type="parTrans" cxnId="{21FD9C9F-536B-484E-9A8F-CD186F1F04DE}">
      <dgm:prSet/>
      <dgm:spPr/>
      <dgm:t>
        <a:bodyPr/>
        <a:lstStyle/>
        <a:p>
          <a:endParaRPr lang="id-ID"/>
        </a:p>
      </dgm:t>
    </dgm:pt>
    <dgm:pt modelId="{E4F2915C-C58E-499F-8D47-BAB2DA1DC3C2}" type="sibTrans" cxnId="{21FD9C9F-536B-484E-9A8F-CD186F1F04DE}">
      <dgm:prSet/>
      <dgm:spPr/>
      <dgm:t>
        <a:bodyPr/>
        <a:lstStyle/>
        <a:p>
          <a:endParaRPr lang="id-ID"/>
        </a:p>
      </dgm:t>
    </dgm:pt>
    <dgm:pt modelId="{66EDCD3D-8B52-499A-A18D-5CDF48F8CA44}">
      <dgm:prSet phldrT="[Text]"/>
      <dgm:spPr/>
      <dgm:t>
        <a:bodyPr/>
        <a:lstStyle/>
        <a:p>
          <a:r>
            <a:rPr lang="id-ID" dirty="0" smtClean="0"/>
            <a:t>Fisiologis Tubuh</a:t>
          </a:r>
          <a:endParaRPr lang="id-ID" dirty="0"/>
        </a:p>
      </dgm:t>
    </dgm:pt>
    <dgm:pt modelId="{9FE3E518-A87D-4047-9659-77AA93AE4E24}" type="parTrans" cxnId="{8B1DD77C-63BC-42ED-92D7-2DD0E4EC59F4}">
      <dgm:prSet/>
      <dgm:spPr/>
      <dgm:t>
        <a:bodyPr/>
        <a:lstStyle/>
        <a:p>
          <a:endParaRPr lang="id-ID"/>
        </a:p>
      </dgm:t>
    </dgm:pt>
    <dgm:pt modelId="{BC26B73E-3184-4E9A-8450-3E984ECBB39B}" type="sibTrans" cxnId="{8B1DD77C-63BC-42ED-92D7-2DD0E4EC59F4}">
      <dgm:prSet/>
      <dgm:spPr/>
      <dgm:t>
        <a:bodyPr/>
        <a:lstStyle/>
        <a:p>
          <a:endParaRPr lang="id-ID"/>
        </a:p>
      </dgm:t>
    </dgm:pt>
    <dgm:pt modelId="{84FA75C5-7F74-47D7-9D7B-580007EC4D6D}">
      <dgm:prSet phldrT="[Text]"/>
      <dgm:spPr/>
      <dgm:t>
        <a:bodyPr/>
        <a:lstStyle/>
        <a:p>
          <a:r>
            <a:rPr lang="id-ID" dirty="0" smtClean="0"/>
            <a:t>Imunologis</a:t>
          </a:r>
          <a:endParaRPr lang="id-ID" dirty="0"/>
        </a:p>
      </dgm:t>
    </dgm:pt>
    <dgm:pt modelId="{5909510F-2771-49E3-B3F1-A32DAD34DF63}" type="parTrans" cxnId="{0F559E62-9BC9-4A6F-B4AC-C3055FE8FD7B}">
      <dgm:prSet/>
      <dgm:spPr/>
      <dgm:t>
        <a:bodyPr/>
        <a:lstStyle/>
        <a:p>
          <a:endParaRPr lang="id-ID"/>
        </a:p>
      </dgm:t>
    </dgm:pt>
    <dgm:pt modelId="{7C846EDC-80C5-47DB-AE19-F85E15EC6E00}" type="sibTrans" cxnId="{0F559E62-9BC9-4A6F-B4AC-C3055FE8FD7B}">
      <dgm:prSet/>
      <dgm:spPr/>
      <dgm:t>
        <a:bodyPr/>
        <a:lstStyle/>
        <a:p>
          <a:endParaRPr lang="id-ID"/>
        </a:p>
      </dgm:t>
    </dgm:pt>
    <dgm:pt modelId="{DD9DAC52-2BF9-4E68-8565-E87606F7185A}">
      <dgm:prSet phldrT="[Text]"/>
      <dgm:spPr/>
      <dgm:t>
        <a:bodyPr/>
        <a:lstStyle/>
        <a:p>
          <a:r>
            <a:rPr lang="id-ID" dirty="0" smtClean="0"/>
            <a:t>Gaya Hidup</a:t>
          </a:r>
          <a:endParaRPr lang="id-ID" dirty="0"/>
        </a:p>
      </dgm:t>
    </dgm:pt>
    <dgm:pt modelId="{4056BE15-9FB1-4FF2-94CD-FCB7D12664D9}" type="parTrans" cxnId="{A03D1432-82E3-4C2B-93E5-7D5BD991EB2F}">
      <dgm:prSet/>
      <dgm:spPr/>
      <dgm:t>
        <a:bodyPr/>
        <a:lstStyle/>
        <a:p>
          <a:endParaRPr lang="id-ID"/>
        </a:p>
      </dgm:t>
    </dgm:pt>
    <dgm:pt modelId="{D0E3A50A-BDEC-4FB3-BD00-F96D5947D78E}" type="sibTrans" cxnId="{A03D1432-82E3-4C2B-93E5-7D5BD991EB2F}">
      <dgm:prSet/>
      <dgm:spPr/>
      <dgm:t>
        <a:bodyPr/>
        <a:lstStyle/>
        <a:p>
          <a:endParaRPr lang="id-ID"/>
        </a:p>
      </dgm:t>
    </dgm:pt>
    <dgm:pt modelId="{2B13DABD-D180-4DC8-AC04-4AF90FC24AE4}">
      <dgm:prSet phldrT="[Text]"/>
      <dgm:spPr/>
      <dgm:t>
        <a:bodyPr/>
        <a:lstStyle/>
        <a:p>
          <a:r>
            <a:rPr lang="id-ID" dirty="0" smtClean="0"/>
            <a:t>Penyakit sebelumnya</a:t>
          </a:r>
          <a:endParaRPr lang="id-ID" dirty="0"/>
        </a:p>
      </dgm:t>
    </dgm:pt>
    <dgm:pt modelId="{7557E976-038C-4B71-BC98-1C8483AFB49C}" type="parTrans" cxnId="{42E81CFE-E366-4FAC-8059-4D91A4373632}">
      <dgm:prSet/>
      <dgm:spPr/>
      <dgm:t>
        <a:bodyPr/>
        <a:lstStyle/>
        <a:p>
          <a:endParaRPr lang="id-ID"/>
        </a:p>
      </dgm:t>
    </dgm:pt>
    <dgm:pt modelId="{8BC3EE8D-3449-469A-83EC-D91630D238EA}" type="sibTrans" cxnId="{42E81CFE-E366-4FAC-8059-4D91A4373632}">
      <dgm:prSet/>
      <dgm:spPr/>
      <dgm:t>
        <a:bodyPr/>
        <a:lstStyle/>
        <a:p>
          <a:endParaRPr lang="id-ID"/>
        </a:p>
      </dgm:t>
    </dgm:pt>
    <dgm:pt modelId="{7580CF19-740F-4AC0-A6B1-08A5368153D2}">
      <dgm:prSet phldrT="[Text]"/>
      <dgm:spPr/>
      <dgm:t>
        <a:bodyPr/>
        <a:lstStyle/>
        <a:p>
          <a:r>
            <a:rPr lang="id-ID" dirty="0" smtClean="0"/>
            <a:t>Kimia</a:t>
          </a:r>
          <a:endParaRPr lang="id-ID" dirty="0"/>
        </a:p>
      </dgm:t>
    </dgm:pt>
    <dgm:pt modelId="{8DBAD0D5-7FDF-4C44-98FA-FDC7D80FA287}" type="parTrans" cxnId="{172486DF-084D-47A7-8509-E18BD1E8FFDE}">
      <dgm:prSet/>
      <dgm:spPr/>
      <dgm:t>
        <a:bodyPr/>
        <a:lstStyle/>
        <a:p>
          <a:endParaRPr lang="id-ID"/>
        </a:p>
      </dgm:t>
    </dgm:pt>
    <dgm:pt modelId="{7310D471-02EF-46A7-ADEB-7093C92EDC87}" type="sibTrans" cxnId="{172486DF-084D-47A7-8509-E18BD1E8FFDE}">
      <dgm:prSet/>
      <dgm:spPr/>
      <dgm:t>
        <a:bodyPr/>
        <a:lstStyle/>
        <a:p>
          <a:endParaRPr lang="id-ID"/>
        </a:p>
      </dgm:t>
    </dgm:pt>
    <dgm:pt modelId="{E5ADEB62-FF8E-4A4E-9B82-3EAC3CD526D2}">
      <dgm:prSet phldrT="[Text]"/>
      <dgm:spPr/>
      <dgm:t>
        <a:bodyPr/>
        <a:lstStyle/>
        <a:p>
          <a:r>
            <a:rPr lang="id-ID" dirty="0" smtClean="0"/>
            <a:t>Fisik</a:t>
          </a:r>
          <a:endParaRPr lang="id-ID" dirty="0"/>
        </a:p>
      </dgm:t>
    </dgm:pt>
    <dgm:pt modelId="{F8C4B8EF-6C63-4627-A71E-028FE1725065}" type="parTrans" cxnId="{E3850E1D-1B03-411E-9FFF-8BFE418BB266}">
      <dgm:prSet/>
      <dgm:spPr/>
      <dgm:t>
        <a:bodyPr/>
        <a:lstStyle/>
        <a:p>
          <a:endParaRPr lang="id-ID"/>
        </a:p>
      </dgm:t>
    </dgm:pt>
    <dgm:pt modelId="{CF4DB233-4F13-401E-BCB2-2C3A68F143A0}" type="sibTrans" cxnId="{E3850E1D-1B03-411E-9FFF-8BFE418BB266}">
      <dgm:prSet/>
      <dgm:spPr/>
      <dgm:t>
        <a:bodyPr/>
        <a:lstStyle/>
        <a:p>
          <a:endParaRPr lang="id-ID"/>
        </a:p>
      </dgm:t>
    </dgm:pt>
    <dgm:pt modelId="{15FD7F7A-93A7-4E64-85A7-282E1B6F0E77}">
      <dgm:prSet phldrT="[Text]"/>
      <dgm:spPr/>
      <dgm:t>
        <a:bodyPr/>
        <a:lstStyle/>
        <a:p>
          <a:r>
            <a:rPr lang="id-ID" dirty="0" smtClean="0"/>
            <a:t>Lingkungan</a:t>
          </a:r>
          <a:endParaRPr lang="id-ID" dirty="0"/>
        </a:p>
      </dgm:t>
    </dgm:pt>
    <dgm:pt modelId="{B3B507DF-189D-43A7-B608-9DF881F81ED1}" type="parTrans" cxnId="{C3BD5858-F58D-44DE-AECD-1B48F33B38A1}">
      <dgm:prSet/>
      <dgm:spPr/>
      <dgm:t>
        <a:bodyPr/>
        <a:lstStyle/>
        <a:p>
          <a:endParaRPr lang="id-ID"/>
        </a:p>
      </dgm:t>
    </dgm:pt>
    <dgm:pt modelId="{7B663191-00A1-42D6-98D2-2223672BA7EE}" type="sibTrans" cxnId="{C3BD5858-F58D-44DE-AECD-1B48F33B38A1}">
      <dgm:prSet/>
      <dgm:spPr/>
      <dgm:t>
        <a:bodyPr/>
        <a:lstStyle/>
        <a:p>
          <a:endParaRPr lang="id-ID"/>
        </a:p>
      </dgm:t>
    </dgm:pt>
    <dgm:pt modelId="{642DEA85-63A7-4A3C-9A3B-2FBAC5C8630C}">
      <dgm:prSet phldrT="[Text]"/>
      <dgm:spPr/>
      <dgm:t>
        <a:bodyPr/>
        <a:lstStyle/>
        <a:p>
          <a:r>
            <a:rPr lang="id-ID" dirty="0" smtClean="0"/>
            <a:t>Fisik</a:t>
          </a:r>
          <a:endParaRPr lang="id-ID" dirty="0"/>
        </a:p>
      </dgm:t>
    </dgm:pt>
    <dgm:pt modelId="{9EF369A8-9972-4E6C-924F-6C4C91651792}" type="parTrans" cxnId="{D6F08DC4-8E3A-4661-B816-D68BFE75DD69}">
      <dgm:prSet/>
      <dgm:spPr/>
      <dgm:t>
        <a:bodyPr/>
        <a:lstStyle/>
        <a:p>
          <a:endParaRPr lang="id-ID"/>
        </a:p>
      </dgm:t>
    </dgm:pt>
    <dgm:pt modelId="{E42C2749-E17F-44B1-B7B6-8F1A675D7765}" type="sibTrans" cxnId="{D6F08DC4-8E3A-4661-B816-D68BFE75DD69}">
      <dgm:prSet/>
      <dgm:spPr/>
      <dgm:t>
        <a:bodyPr/>
        <a:lstStyle/>
        <a:p>
          <a:endParaRPr lang="id-ID"/>
        </a:p>
      </dgm:t>
    </dgm:pt>
    <dgm:pt modelId="{46EECDAC-D5C7-456D-AF5B-7FA5E69BBC46}">
      <dgm:prSet phldrT="[Text]"/>
      <dgm:spPr/>
      <dgm:t>
        <a:bodyPr/>
        <a:lstStyle/>
        <a:p>
          <a:r>
            <a:rPr lang="id-ID" dirty="0" smtClean="0"/>
            <a:t>Biologis</a:t>
          </a:r>
          <a:endParaRPr lang="id-ID" dirty="0"/>
        </a:p>
      </dgm:t>
    </dgm:pt>
    <dgm:pt modelId="{5A8B188F-6A57-4242-96FE-C447BF33B8FB}" type="parTrans" cxnId="{EDF4F392-EADC-4633-8FA0-580AA58646B5}">
      <dgm:prSet/>
      <dgm:spPr/>
      <dgm:t>
        <a:bodyPr/>
        <a:lstStyle/>
        <a:p>
          <a:endParaRPr lang="id-ID"/>
        </a:p>
      </dgm:t>
    </dgm:pt>
    <dgm:pt modelId="{AFE4CA9A-EE65-49C1-9A66-8CFB0A1A5A9A}" type="sibTrans" cxnId="{EDF4F392-EADC-4633-8FA0-580AA58646B5}">
      <dgm:prSet/>
      <dgm:spPr/>
      <dgm:t>
        <a:bodyPr/>
        <a:lstStyle/>
        <a:p>
          <a:endParaRPr lang="id-ID"/>
        </a:p>
      </dgm:t>
    </dgm:pt>
    <dgm:pt modelId="{72C915D0-7A2E-4031-9C2B-507F4C580FE3}">
      <dgm:prSet phldrT="[Text]"/>
      <dgm:spPr/>
      <dgm:t>
        <a:bodyPr/>
        <a:lstStyle/>
        <a:p>
          <a:r>
            <a:rPr lang="id-ID" dirty="0" smtClean="0"/>
            <a:t>Sosial</a:t>
          </a:r>
          <a:endParaRPr lang="id-ID" dirty="0"/>
        </a:p>
      </dgm:t>
    </dgm:pt>
    <dgm:pt modelId="{B65353ED-C61E-42FA-BE44-4BEAD9CECBF4}" type="parTrans" cxnId="{72A7B390-951A-455E-8D12-FDC74A3C3800}">
      <dgm:prSet/>
      <dgm:spPr/>
      <dgm:t>
        <a:bodyPr/>
        <a:lstStyle/>
        <a:p>
          <a:endParaRPr lang="id-ID"/>
        </a:p>
      </dgm:t>
    </dgm:pt>
    <dgm:pt modelId="{2DDBA100-2F15-4D4D-9A88-B24363F9F9F7}" type="sibTrans" cxnId="{72A7B390-951A-455E-8D12-FDC74A3C3800}">
      <dgm:prSet/>
      <dgm:spPr/>
      <dgm:t>
        <a:bodyPr/>
        <a:lstStyle/>
        <a:p>
          <a:endParaRPr lang="id-ID"/>
        </a:p>
      </dgm:t>
    </dgm:pt>
    <dgm:pt modelId="{3A46257E-C7E0-4913-B08E-BF26E017C7A0}">
      <dgm:prSet phldrT="[Text]"/>
      <dgm:spPr/>
      <dgm:t>
        <a:bodyPr/>
        <a:lstStyle/>
        <a:p>
          <a:r>
            <a:rPr lang="id-ID" dirty="0" smtClean="0"/>
            <a:t>Ekonomi</a:t>
          </a:r>
          <a:endParaRPr lang="id-ID" dirty="0"/>
        </a:p>
      </dgm:t>
    </dgm:pt>
    <dgm:pt modelId="{61932BA3-E400-4DAD-8B88-DA4293D0C4B1}" type="parTrans" cxnId="{D2E0DCEC-00D6-4841-A1E3-375B268FC459}">
      <dgm:prSet/>
      <dgm:spPr/>
      <dgm:t>
        <a:bodyPr/>
        <a:lstStyle/>
        <a:p>
          <a:endParaRPr lang="id-ID"/>
        </a:p>
      </dgm:t>
    </dgm:pt>
    <dgm:pt modelId="{48CCA028-02FB-41D1-98F3-E1946C68C579}" type="sibTrans" cxnId="{D2E0DCEC-00D6-4841-A1E3-375B268FC459}">
      <dgm:prSet/>
      <dgm:spPr/>
      <dgm:t>
        <a:bodyPr/>
        <a:lstStyle/>
        <a:p>
          <a:endParaRPr lang="id-ID"/>
        </a:p>
      </dgm:t>
    </dgm:pt>
    <dgm:pt modelId="{890FCEEE-5E4B-4646-B1AD-CB67EC616F6B}" type="pres">
      <dgm:prSet presAssocID="{B0D15D86-203F-4510-B2D2-EFD1A61996E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75AB8CA7-325D-4F26-AAF7-3C1631ACECA8}" type="pres">
      <dgm:prSet presAssocID="{387B2955-C006-46DF-BC19-C92D1D8FBD21}" presName="compNode" presStyleCnt="0"/>
      <dgm:spPr/>
    </dgm:pt>
    <dgm:pt modelId="{791789B1-7343-4938-9CBF-32D2399E24D4}" type="pres">
      <dgm:prSet presAssocID="{387B2955-C006-46DF-BC19-C92D1D8FBD21}" presName="aNode" presStyleLbl="bgShp" presStyleIdx="0" presStyleCnt="3"/>
      <dgm:spPr/>
      <dgm:t>
        <a:bodyPr/>
        <a:lstStyle/>
        <a:p>
          <a:endParaRPr lang="id-ID"/>
        </a:p>
      </dgm:t>
    </dgm:pt>
    <dgm:pt modelId="{03545661-61BC-4E63-B6B0-092A55406D35}" type="pres">
      <dgm:prSet presAssocID="{387B2955-C006-46DF-BC19-C92D1D8FBD21}" presName="textNode" presStyleLbl="bgShp" presStyleIdx="0" presStyleCnt="3"/>
      <dgm:spPr/>
      <dgm:t>
        <a:bodyPr/>
        <a:lstStyle/>
        <a:p>
          <a:endParaRPr lang="id-ID"/>
        </a:p>
      </dgm:t>
    </dgm:pt>
    <dgm:pt modelId="{3356F4F1-9B2F-4966-B6D0-B4FBA16B7475}" type="pres">
      <dgm:prSet presAssocID="{387B2955-C006-46DF-BC19-C92D1D8FBD21}" presName="compChildNode" presStyleCnt="0"/>
      <dgm:spPr/>
    </dgm:pt>
    <dgm:pt modelId="{34337729-EB69-4726-B768-AFB34C0C9D22}" type="pres">
      <dgm:prSet presAssocID="{387B2955-C006-46DF-BC19-C92D1D8FBD21}" presName="theInnerList" presStyleCnt="0"/>
      <dgm:spPr/>
    </dgm:pt>
    <dgm:pt modelId="{540720AE-6255-4357-802B-8206B2B093B5}" type="pres">
      <dgm:prSet presAssocID="{62CE7B5A-9CB9-41E8-939F-C150D9155BCA}" presName="childNode" presStyleLbl="node1" presStyleIdx="0" presStyleCnt="1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F39076E-BDFE-47FC-92F1-87A7E1C59297}" type="pres">
      <dgm:prSet presAssocID="{62CE7B5A-9CB9-41E8-939F-C150D9155BCA}" presName="aSpace2" presStyleCnt="0"/>
      <dgm:spPr/>
    </dgm:pt>
    <dgm:pt modelId="{BB1C931D-BCEB-453C-987F-501170449E2D}" type="pres">
      <dgm:prSet presAssocID="{60BE287F-6E42-4383-957D-BA7E794FD9EB}" presName="childNode" presStyleLbl="node1" presStyleIdx="1" presStyleCnt="1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A8A3B72-F7AE-4F4B-B081-D386252B71FE}" type="pres">
      <dgm:prSet presAssocID="{60BE287F-6E42-4383-957D-BA7E794FD9EB}" presName="aSpace2" presStyleCnt="0"/>
      <dgm:spPr/>
    </dgm:pt>
    <dgm:pt modelId="{E6B64E83-EE3E-4490-B837-5049B0543F9E}" type="pres">
      <dgm:prSet presAssocID="{006CC894-67ED-496F-A53B-FAC96CA2C39A}" presName="childNode" presStyleLbl="node1" presStyleIdx="2" presStyleCnt="1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35BF9A8-24F0-41E6-9B3F-59F12E55A34F}" type="pres">
      <dgm:prSet presAssocID="{006CC894-67ED-496F-A53B-FAC96CA2C39A}" presName="aSpace2" presStyleCnt="0"/>
      <dgm:spPr/>
    </dgm:pt>
    <dgm:pt modelId="{7316FCAE-5605-456A-8AAA-9B20EC90D5BC}" type="pres">
      <dgm:prSet presAssocID="{30097906-A1E0-44F6-8597-DC8E135D850B}" presName="childNode" presStyleLbl="node1" presStyleIdx="3" presStyleCnt="1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AF29048-91FF-4EA4-B2B8-D2ED0DC80DF2}" type="pres">
      <dgm:prSet presAssocID="{30097906-A1E0-44F6-8597-DC8E135D850B}" presName="aSpace2" presStyleCnt="0"/>
      <dgm:spPr/>
    </dgm:pt>
    <dgm:pt modelId="{F25F8CBE-2F15-43C2-824C-C49F241F482D}" type="pres">
      <dgm:prSet presAssocID="{66EDCD3D-8B52-499A-A18D-5CDF48F8CA44}" presName="childNode" presStyleLbl="node1" presStyleIdx="4" presStyleCnt="1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F2CBBA4-112B-4C4E-94A5-893CE6C6CAFA}" type="pres">
      <dgm:prSet presAssocID="{66EDCD3D-8B52-499A-A18D-5CDF48F8CA44}" presName="aSpace2" presStyleCnt="0"/>
      <dgm:spPr/>
    </dgm:pt>
    <dgm:pt modelId="{4B591370-ECF5-4584-983E-99BDE77DCF68}" type="pres">
      <dgm:prSet presAssocID="{84FA75C5-7F74-47D7-9D7B-580007EC4D6D}" presName="childNode" presStyleLbl="node1" presStyleIdx="5" presStyleCnt="1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EBF8E64-D6B8-4DCB-B2D9-7060549B97F8}" type="pres">
      <dgm:prSet presAssocID="{84FA75C5-7F74-47D7-9D7B-580007EC4D6D}" presName="aSpace2" presStyleCnt="0"/>
      <dgm:spPr/>
    </dgm:pt>
    <dgm:pt modelId="{0866C90C-FA7F-41B8-B9E5-8FA680E05B65}" type="pres">
      <dgm:prSet presAssocID="{DD9DAC52-2BF9-4E68-8565-E87606F7185A}" presName="childNode" presStyleLbl="node1" presStyleIdx="6" presStyleCnt="1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15F7B59-1B74-4BE7-91B0-DD32FCABB88C}" type="pres">
      <dgm:prSet presAssocID="{DD9DAC52-2BF9-4E68-8565-E87606F7185A}" presName="aSpace2" presStyleCnt="0"/>
      <dgm:spPr/>
    </dgm:pt>
    <dgm:pt modelId="{0E1BA841-086C-4C8B-9E76-F9B318BA5C58}" type="pres">
      <dgm:prSet presAssocID="{2B13DABD-D180-4DC8-AC04-4AF90FC24AE4}" presName="childNode" presStyleLbl="node1" presStyleIdx="7" presStyleCnt="1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C7D829C-C4EC-4C20-BE6F-2916B3656951}" type="pres">
      <dgm:prSet presAssocID="{387B2955-C006-46DF-BC19-C92D1D8FBD21}" presName="aSpace" presStyleCnt="0"/>
      <dgm:spPr/>
    </dgm:pt>
    <dgm:pt modelId="{9EF17795-B019-48DF-A17D-97F23911E704}" type="pres">
      <dgm:prSet presAssocID="{1D3EE2C4-0C54-417F-A9D0-A788F6DB6EFC}" presName="compNode" presStyleCnt="0"/>
      <dgm:spPr/>
    </dgm:pt>
    <dgm:pt modelId="{FF7DB87B-5107-44BD-9140-A75696E04700}" type="pres">
      <dgm:prSet presAssocID="{1D3EE2C4-0C54-417F-A9D0-A788F6DB6EFC}" presName="aNode" presStyleLbl="bgShp" presStyleIdx="1" presStyleCnt="3"/>
      <dgm:spPr/>
      <dgm:t>
        <a:bodyPr/>
        <a:lstStyle/>
        <a:p>
          <a:endParaRPr lang="id-ID"/>
        </a:p>
      </dgm:t>
    </dgm:pt>
    <dgm:pt modelId="{03ED35A1-3295-4543-8896-18FDDB84A2D0}" type="pres">
      <dgm:prSet presAssocID="{1D3EE2C4-0C54-417F-A9D0-A788F6DB6EFC}" presName="textNode" presStyleLbl="bgShp" presStyleIdx="1" presStyleCnt="3"/>
      <dgm:spPr/>
      <dgm:t>
        <a:bodyPr/>
        <a:lstStyle/>
        <a:p>
          <a:endParaRPr lang="id-ID"/>
        </a:p>
      </dgm:t>
    </dgm:pt>
    <dgm:pt modelId="{04E0B517-1FCA-45F6-831B-C8BFEA58ECA2}" type="pres">
      <dgm:prSet presAssocID="{1D3EE2C4-0C54-417F-A9D0-A788F6DB6EFC}" presName="compChildNode" presStyleCnt="0"/>
      <dgm:spPr/>
    </dgm:pt>
    <dgm:pt modelId="{BB6C3311-7049-461A-B4B5-9A5D027D55AC}" type="pres">
      <dgm:prSet presAssocID="{1D3EE2C4-0C54-417F-A9D0-A788F6DB6EFC}" presName="theInnerList" presStyleCnt="0"/>
      <dgm:spPr/>
    </dgm:pt>
    <dgm:pt modelId="{7A1776EC-6151-4B12-94D2-14CD188A0027}" type="pres">
      <dgm:prSet presAssocID="{A06634D7-5375-426B-8D85-23664415C2DE}" presName="childNode" presStyleLbl="node1" presStyleIdx="8" presStyleCnt="1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F234924-A799-43BC-A030-2D97B614FDA4}" type="pres">
      <dgm:prSet presAssocID="{A06634D7-5375-426B-8D85-23664415C2DE}" presName="aSpace2" presStyleCnt="0"/>
      <dgm:spPr/>
    </dgm:pt>
    <dgm:pt modelId="{FAE33C7A-B931-4A08-A331-89B329D0C3C3}" type="pres">
      <dgm:prSet presAssocID="{7580CF19-740F-4AC0-A6B1-08A5368153D2}" presName="childNode" presStyleLbl="node1" presStyleIdx="9" presStyleCnt="1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7422619-BE1F-4986-8D4D-4E29C632CA0B}" type="pres">
      <dgm:prSet presAssocID="{7580CF19-740F-4AC0-A6B1-08A5368153D2}" presName="aSpace2" presStyleCnt="0"/>
      <dgm:spPr/>
    </dgm:pt>
    <dgm:pt modelId="{13761FBB-8B55-4EB8-B33F-829191C42298}" type="pres">
      <dgm:prSet presAssocID="{E5ADEB62-FF8E-4A4E-9B82-3EAC3CD526D2}" presName="childNode" presStyleLbl="node1" presStyleIdx="10" presStyleCnt="1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A852390-6C22-40AA-9320-190095869AC4}" type="pres">
      <dgm:prSet presAssocID="{E5ADEB62-FF8E-4A4E-9B82-3EAC3CD526D2}" presName="aSpace2" presStyleCnt="0"/>
      <dgm:spPr/>
    </dgm:pt>
    <dgm:pt modelId="{B482E42E-A422-4593-AC27-BDB69E2A4317}" type="pres">
      <dgm:prSet presAssocID="{FC110AD6-3035-4F8B-A948-8400DEF2BA78}" presName="childNode" presStyleLbl="node1" presStyleIdx="11" presStyleCnt="1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702AA64-8324-4088-9959-12B793994FC2}" type="pres">
      <dgm:prSet presAssocID="{1D3EE2C4-0C54-417F-A9D0-A788F6DB6EFC}" presName="aSpace" presStyleCnt="0"/>
      <dgm:spPr/>
    </dgm:pt>
    <dgm:pt modelId="{4455108B-24A4-4B39-ABC8-C4494774C86B}" type="pres">
      <dgm:prSet presAssocID="{15FD7F7A-93A7-4E64-85A7-282E1B6F0E77}" presName="compNode" presStyleCnt="0"/>
      <dgm:spPr/>
    </dgm:pt>
    <dgm:pt modelId="{18BE920C-C36A-47AC-8621-476CA0279D9B}" type="pres">
      <dgm:prSet presAssocID="{15FD7F7A-93A7-4E64-85A7-282E1B6F0E77}" presName="aNode" presStyleLbl="bgShp" presStyleIdx="2" presStyleCnt="3"/>
      <dgm:spPr/>
      <dgm:t>
        <a:bodyPr/>
        <a:lstStyle/>
        <a:p>
          <a:endParaRPr lang="id-ID"/>
        </a:p>
      </dgm:t>
    </dgm:pt>
    <dgm:pt modelId="{F86F30EC-4B04-4D3F-8C72-F45BBBC07284}" type="pres">
      <dgm:prSet presAssocID="{15FD7F7A-93A7-4E64-85A7-282E1B6F0E77}" presName="textNode" presStyleLbl="bgShp" presStyleIdx="2" presStyleCnt="3"/>
      <dgm:spPr/>
      <dgm:t>
        <a:bodyPr/>
        <a:lstStyle/>
        <a:p>
          <a:endParaRPr lang="id-ID"/>
        </a:p>
      </dgm:t>
    </dgm:pt>
    <dgm:pt modelId="{DF84F131-9879-40DE-9EE8-6049FBCA2DDA}" type="pres">
      <dgm:prSet presAssocID="{15FD7F7A-93A7-4E64-85A7-282E1B6F0E77}" presName="compChildNode" presStyleCnt="0"/>
      <dgm:spPr/>
    </dgm:pt>
    <dgm:pt modelId="{86A293E6-6DD6-4777-A457-CF23DAE50352}" type="pres">
      <dgm:prSet presAssocID="{15FD7F7A-93A7-4E64-85A7-282E1B6F0E77}" presName="theInnerList" presStyleCnt="0"/>
      <dgm:spPr/>
    </dgm:pt>
    <dgm:pt modelId="{96EFC52D-BCB2-43E9-ABC9-2AD77C008D19}" type="pres">
      <dgm:prSet presAssocID="{642DEA85-63A7-4A3C-9A3B-2FBAC5C8630C}" presName="childNode" presStyleLbl="node1" presStyleIdx="12" presStyleCnt="1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1D862BC-565D-4134-9F45-080F7A59E3FE}" type="pres">
      <dgm:prSet presAssocID="{642DEA85-63A7-4A3C-9A3B-2FBAC5C8630C}" presName="aSpace2" presStyleCnt="0"/>
      <dgm:spPr/>
    </dgm:pt>
    <dgm:pt modelId="{7FBB2322-AC17-49B4-B447-8B8B8BC8C15D}" type="pres">
      <dgm:prSet presAssocID="{46EECDAC-D5C7-456D-AF5B-7FA5E69BBC46}" presName="childNode" presStyleLbl="node1" presStyleIdx="13" presStyleCnt="1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9278D14-ED3E-4E51-8845-7BFD00DBC89B}" type="pres">
      <dgm:prSet presAssocID="{46EECDAC-D5C7-456D-AF5B-7FA5E69BBC46}" presName="aSpace2" presStyleCnt="0"/>
      <dgm:spPr/>
    </dgm:pt>
    <dgm:pt modelId="{2453F1E9-FB26-4187-BDEB-5603E3A9232C}" type="pres">
      <dgm:prSet presAssocID="{72C915D0-7A2E-4031-9C2B-507F4C580FE3}" presName="childNode" presStyleLbl="node1" presStyleIdx="14" presStyleCnt="1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F89C8A9-CAD4-40E0-ABB7-190D44BB3FF6}" type="pres">
      <dgm:prSet presAssocID="{72C915D0-7A2E-4031-9C2B-507F4C580FE3}" presName="aSpace2" presStyleCnt="0"/>
      <dgm:spPr/>
    </dgm:pt>
    <dgm:pt modelId="{EC9DC9BE-30D2-4303-9F53-FAA062B98954}" type="pres">
      <dgm:prSet presAssocID="{3A46257E-C7E0-4913-B08E-BF26E017C7A0}" presName="childNode" presStyleLbl="node1" presStyleIdx="15" presStyleCnt="1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9D10A406-A7F5-4DC3-95B7-1D4D00AAE11B}" type="presOf" srcId="{3A46257E-C7E0-4913-B08E-BF26E017C7A0}" destId="{EC9DC9BE-30D2-4303-9F53-FAA062B98954}" srcOrd="0" destOrd="0" presId="urn:microsoft.com/office/officeart/2005/8/layout/lProcess2"/>
    <dgm:cxn modelId="{44611F24-F82B-4D42-8AF9-B9F00565FC94}" type="presOf" srcId="{DD9DAC52-2BF9-4E68-8565-E87606F7185A}" destId="{0866C90C-FA7F-41B8-B9E5-8FA680E05B65}" srcOrd="0" destOrd="0" presId="urn:microsoft.com/office/officeart/2005/8/layout/lProcess2"/>
    <dgm:cxn modelId="{EDF4F392-EADC-4633-8FA0-580AA58646B5}" srcId="{15FD7F7A-93A7-4E64-85A7-282E1B6F0E77}" destId="{46EECDAC-D5C7-456D-AF5B-7FA5E69BBC46}" srcOrd="1" destOrd="0" parTransId="{5A8B188F-6A57-4242-96FE-C447BF33B8FB}" sibTransId="{AFE4CA9A-EE65-49C1-9A66-8CFB0A1A5A9A}"/>
    <dgm:cxn modelId="{1D919115-85E8-4F09-98FA-09A085B87D07}" srcId="{1D3EE2C4-0C54-417F-A9D0-A788F6DB6EFC}" destId="{A06634D7-5375-426B-8D85-23664415C2DE}" srcOrd="0" destOrd="0" parTransId="{AE027F77-2188-45DA-A373-9FA04EDD28DC}" sibTransId="{361E05F6-68AA-46DA-914A-43597578D552}"/>
    <dgm:cxn modelId="{70DD2283-CCF4-47DD-A33F-21AB2ECC7247}" type="presOf" srcId="{1D3EE2C4-0C54-417F-A9D0-A788F6DB6EFC}" destId="{FF7DB87B-5107-44BD-9140-A75696E04700}" srcOrd="0" destOrd="0" presId="urn:microsoft.com/office/officeart/2005/8/layout/lProcess2"/>
    <dgm:cxn modelId="{72A7B390-951A-455E-8D12-FDC74A3C3800}" srcId="{15FD7F7A-93A7-4E64-85A7-282E1B6F0E77}" destId="{72C915D0-7A2E-4031-9C2B-507F4C580FE3}" srcOrd="2" destOrd="0" parTransId="{B65353ED-C61E-42FA-BE44-4BEAD9CECBF4}" sibTransId="{2DDBA100-2F15-4D4D-9A88-B24363F9F9F7}"/>
    <dgm:cxn modelId="{42E81CFE-E366-4FAC-8059-4D91A4373632}" srcId="{387B2955-C006-46DF-BC19-C92D1D8FBD21}" destId="{2B13DABD-D180-4DC8-AC04-4AF90FC24AE4}" srcOrd="7" destOrd="0" parTransId="{7557E976-038C-4B71-BC98-1C8483AFB49C}" sibTransId="{8BC3EE8D-3449-469A-83EC-D91630D238EA}"/>
    <dgm:cxn modelId="{C86499EF-1507-483A-82E6-4764F1386B90}" type="presOf" srcId="{387B2955-C006-46DF-BC19-C92D1D8FBD21}" destId="{03545661-61BC-4E63-B6B0-092A55406D35}" srcOrd="1" destOrd="0" presId="urn:microsoft.com/office/officeart/2005/8/layout/lProcess2"/>
    <dgm:cxn modelId="{B9E04656-0D56-47BB-A1C3-94CCFE9398BA}" srcId="{387B2955-C006-46DF-BC19-C92D1D8FBD21}" destId="{62CE7B5A-9CB9-41E8-939F-C150D9155BCA}" srcOrd="0" destOrd="0" parTransId="{025CEDD9-3FE8-4974-9BA3-D055ED768842}" sibTransId="{D48D5435-A913-4653-9041-F38B6B4E0778}"/>
    <dgm:cxn modelId="{D6F08DC4-8E3A-4661-B816-D68BFE75DD69}" srcId="{15FD7F7A-93A7-4E64-85A7-282E1B6F0E77}" destId="{642DEA85-63A7-4A3C-9A3B-2FBAC5C8630C}" srcOrd="0" destOrd="0" parTransId="{9EF369A8-9972-4E6C-924F-6C4C91651792}" sibTransId="{E42C2749-E17F-44B1-B7B6-8F1A675D7765}"/>
    <dgm:cxn modelId="{DCB4E493-2151-45B0-9BA3-5BC7E24EC22A}" srcId="{B0D15D86-203F-4510-B2D2-EFD1A61996E7}" destId="{1D3EE2C4-0C54-417F-A9D0-A788F6DB6EFC}" srcOrd="1" destOrd="0" parTransId="{3B653FD9-7F52-49D2-8E48-42AA62EA1A53}" sibTransId="{39566523-52B7-4A6E-AA55-7187A48EA3E3}"/>
    <dgm:cxn modelId="{D2E0DCEC-00D6-4841-A1E3-375B268FC459}" srcId="{15FD7F7A-93A7-4E64-85A7-282E1B6F0E77}" destId="{3A46257E-C7E0-4913-B08E-BF26E017C7A0}" srcOrd="3" destOrd="0" parTransId="{61932BA3-E400-4DAD-8B88-DA4293D0C4B1}" sibTransId="{48CCA028-02FB-41D1-98F3-E1946C68C579}"/>
    <dgm:cxn modelId="{37E5E729-C035-4DE0-8204-D9305933B57C}" type="presOf" srcId="{60BE287F-6E42-4383-957D-BA7E794FD9EB}" destId="{BB1C931D-BCEB-453C-987F-501170449E2D}" srcOrd="0" destOrd="0" presId="urn:microsoft.com/office/officeart/2005/8/layout/lProcess2"/>
    <dgm:cxn modelId="{AA71A08A-22B3-45B9-90E4-E30965EBEFF5}" type="presOf" srcId="{72C915D0-7A2E-4031-9C2B-507F4C580FE3}" destId="{2453F1E9-FB26-4187-BDEB-5603E3A9232C}" srcOrd="0" destOrd="0" presId="urn:microsoft.com/office/officeart/2005/8/layout/lProcess2"/>
    <dgm:cxn modelId="{C3BD5858-F58D-44DE-AECD-1B48F33B38A1}" srcId="{B0D15D86-203F-4510-B2D2-EFD1A61996E7}" destId="{15FD7F7A-93A7-4E64-85A7-282E1B6F0E77}" srcOrd="2" destOrd="0" parTransId="{B3B507DF-189D-43A7-B608-9DF881F81ED1}" sibTransId="{7B663191-00A1-42D6-98D2-2223672BA7EE}"/>
    <dgm:cxn modelId="{D016AB86-426D-42C2-8E66-F5AD7B5016E9}" type="presOf" srcId="{46EECDAC-D5C7-456D-AF5B-7FA5E69BBC46}" destId="{7FBB2322-AC17-49B4-B447-8B8B8BC8C15D}" srcOrd="0" destOrd="0" presId="urn:microsoft.com/office/officeart/2005/8/layout/lProcess2"/>
    <dgm:cxn modelId="{B6644D10-8A83-4547-9C17-F2CE768EDC8C}" type="presOf" srcId="{1D3EE2C4-0C54-417F-A9D0-A788F6DB6EFC}" destId="{03ED35A1-3295-4543-8896-18FDDB84A2D0}" srcOrd="1" destOrd="0" presId="urn:microsoft.com/office/officeart/2005/8/layout/lProcess2"/>
    <dgm:cxn modelId="{33A479CE-B507-41D6-AE90-8C3CBE7EF80A}" type="presOf" srcId="{B0D15D86-203F-4510-B2D2-EFD1A61996E7}" destId="{890FCEEE-5E4B-4646-B1AD-CB67EC616F6B}" srcOrd="0" destOrd="0" presId="urn:microsoft.com/office/officeart/2005/8/layout/lProcess2"/>
    <dgm:cxn modelId="{A03D1432-82E3-4C2B-93E5-7D5BD991EB2F}" srcId="{387B2955-C006-46DF-BC19-C92D1D8FBD21}" destId="{DD9DAC52-2BF9-4E68-8565-E87606F7185A}" srcOrd="6" destOrd="0" parTransId="{4056BE15-9FB1-4FF2-94CD-FCB7D12664D9}" sibTransId="{D0E3A50A-BDEC-4FB3-BD00-F96D5947D78E}"/>
    <dgm:cxn modelId="{5F6B677B-95BA-487B-9A8E-6ECCFA3FFF55}" type="presOf" srcId="{2B13DABD-D180-4DC8-AC04-4AF90FC24AE4}" destId="{0E1BA841-086C-4C8B-9E76-F9B318BA5C58}" srcOrd="0" destOrd="0" presId="urn:microsoft.com/office/officeart/2005/8/layout/lProcess2"/>
    <dgm:cxn modelId="{E447D488-2618-4BF5-B403-90A9D15B8A95}" type="presOf" srcId="{7580CF19-740F-4AC0-A6B1-08A5368153D2}" destId="{FAE33C7A-B931-4A08-A331-89B329D0C3C3}" srcOrd="0" destOrd="0" presId="urn:microsoft.com/office/officeart/2005/8/layout/lProcess2"/>
    <dgm:cxn modelId="{21FD9C9F-536B-484E-9A8F-CD186F1F04DE}" srcId="{387B2955-C006-46DF-BC19-C92D1D8FBD21}" destId="{30097906-A1E0-44F6-8597-DC8E135D850B}" srcOrd="3" destOrd="0" parTransId="{DDB95987-A001-466A-885A-E89613D9F554}" sibTransId="{E4F2915C-C58E-499F-8D47-BAB2DA1DC3C2}"/>
    <dgm:cxn modelId="{172486DF-084D-47A7-8509-E18BD1E8FFDE}" srcId="{1D3EE2C4-0C54-417F-A9D0-A788F6DB6EFC}" destId="{7580CF19-740F-4AC0-A6B1-08A5368153D2}" srcOrd="1" destOrd="0" parTransId="{8DBAD0D5-7FDF-4C44-98FA-FDC7D80FA287}" sibTransId="{7310D471-02EF-46A7-ADEB-7093C92EDC87}"/>
    <dgm:cxn modelId="{0F559E62-9BC9-4A6F-B4AC-C3055FE8FD7B}" srcId="{387B2955-C006-46DF-BC19-C92D1D8FBD21}" destId="{84FA75C5-7F74-47D7-9D7B-580007EC4D6D}" srcOrd="5" destOrd="0" parTransId="{5909510F-2771-49E3-B3F1-A32DAD34DF63}" sibTransId="{7C846EDC-80C5-47DB-AE19-F85E15EC6E00}"/>
    <dgm:cxn modelId="{E3850E1D-1B03-411E-9FFF-8BFE418BB266}" srcId="{1D3EE2C4-0C54-417F-A9D0-A788F6DB6EFC}" destId="{E5ADEB62-FF8E-4A4E-9B82-3EAC3CD526D2}" srcOrd="2" destOrd="0" parTransId="{F8C4B8EF-6C63-4627-A71E-028FE1725065}" sibTransId="{CF4DB233-4F13-401E-BCB2-2C3A68F143A0}"/>
    <dgm:cxn modelId="{09D96524-2F3E-4CC2-977D-67B01095C84B}" type="presOf" srcId="{006CC894-67ED-496F-A53B-FAC96CA2C39A}" destId="{E6B64E83-EE3E-4490-B837-5049B0543F9E}" srcOrd="0" destOrd="0" presId="urn:microsoft.com/office/officeart/2005/8/layout/lProcess2"/>
    <dgm:cxn modelId="{E00FB172-382F-47E8-BBD1-929AA399883B}" type="presOf" srcId="{62CE7B5A-9CB9-41E8-939F-C150D9155BCA}" destId="{540720AE-6255-4357-802B-8206B2B093B5}" srcOrd="0" destOrd="0" presId="urn:microsoft.com/office/officeart/2005/8/layout/lProcess2"/>
    <dgm:cxn modelId="{8B1DD77C-63BC-42ED-92D7-2DD0E4EC59F4}" srcId="{387B2955-C006-46DF-BC19-C92D1D8FBD21}" destId="{66EDCD3D-8B52-499A-A18D-5CDF48F8CA44}" srcOrd="4" destOrd="0" parTransId="{9FE3E518-A87D-4047-9659-77AA93AE4E24}" sibTransId="{BC26B73E-3184-4E9A-8450-3E984ECBB39B}"/>
    <dgm:cxn modelId="{BF9AD5F8-1522-46AF-9A18-26EE240911A1}" type="presOf" srcId="{387B2955-C006-46DF-BC19-C92D1D8FBD21}" destId="{791789B1-7343-4938-9CBF-32D2399E24D4}" srcOrd="0" destOrd="0" presId="urn:microsoft.com/office/officeart/2005/8/layout/lProcess2"/>
    <dgm:cxn modelId="{B553D13C-A449-4768-B3D8-1440650BDC6D}" type="presOf" srcId="{E5ADEB62-FF8E-4A4E-9B82-3EAC3CD526D2}" destId="{13761FBB-8B55-4EB8-B33F-829191C42298}" srcOrd="0" destOrd="0" presId="urn:microsoft.com/office/officeart/2005/8/layout/lProcess2"/>
    <dgm:cxn modelId="{0CEA0814-051A-4E16-B0D5-A62499F2B40D}" type="presOf" srcId="{66EDCD3D-8B52-499A-A18D-5CDF48F8CA44}" destId="{F25F8CBE-2F15-43C2-824C-C49F241F482D}" srcOrd="0" destOrd="0" presId="urn:microsoft.com/office/officeart/2005/8/layout/lProcess2"/>
    <dgm:cxn modelId="{4AF95D10-110C-4A81-9176-9FDC4EE6C568}" type="presOf" srcId="{84FA75C5-7F74-47D7-9D7B-580007EC4D6D}" destId="{4B591370-ECF5-4584-983E-99BDE77DCF68}" srcOrd="0" destOrd="0" presId="urn:microsoft.com/office/officeart/2005/8/layout/lProcess2"/>
    <dgm:cxn modelId="{4E535C91-0386-4C62-A0B6-2BE71302FFAB}" type="presOf" srcId="{15FD7F7A-93A7-4E64-85A7-282E1B6F0E77}" destId="{F86F30EC-4B04-4D3F-8C72-F45BBBC07284}" srcOrd="1" destOrd="0" presId="urn:microsoft.com/office/officeart/2005/8/layout/lProcess2"/>
    <dgm:cxn modelId="{39A45317-E047-4E4E-8A7B-7A59B4B86191}" type="presOf" srcId="{30097906-A1E0-44F6-8597-DC8E135D850B}" destId="{7316FCAE-5605-456A-8AAA-9B20EC90D5BC}" srcOrd="0" destOrd="0" presId="urn:microsoft.com/office/officeart/2005/8/layout/lProcess2"/>
    <dgm:cxn modelId="{1FFC6F0F-1AAD-476E-AD23-17811E64AAAF}" type="presOf" srcId="{642DEA85-63A7-4A3C-9A3B-2FBAC5C8630C}" destId="{96EFC52D-BCB2-43E9-ABC9-2AD77C008D19}" srcOrd="0" destOrd="0" presId="urn:microsoft.com/office/officeart/2005/8/layout/lProcess2"/>
    <dgm:cxn modelId="{0787B77D-DDF7-450F-AF0C-4C08D2F5F488}" srcId="{B0D15D86-203F-4510-B2D2-EFD1A61996E7}" destId="{387B2955-C006-46DF-BC19-C92D1D8FBD21}" srcOrd="0" destOrd="0" parTransId="{59084F63-6A4E-4676-AE49-9F999BBDE723}" sibTransId="{21F77987-78A7-4E3E-A37A-65793B22A837}"/>
    <dgm:cxn modelId="{669F7330-0FC7-4FCE-8DB2-1808D3DDA265}" srcId="{387B2955-C006-46DF-BC19-C92D1D8FBD21}" destId="{006CC894-67ED-496F-A53B-FAC96CA2C39A}" srcOrd="2" destOrd="0" parTransId="{3C809438-60B1-41F0-8450-164741443689}" sibTransId="{FDBCFCB8-7FF8-49DF-B102-4E3EC25D519E}"/>
    <dgm:cxn modelId="{14BD06BA-1EF1-41EF-8D10-C9354B9803AC}" srcId="{387B2955-C006-46DF-BC19-C92D1D8FBD21}" destId="{60BE287F-6E42-4383-957D-BA7E794FD9EB}" srcOrd="1" destOrd="0" parTransId="{3BB3B8A1-7F4B-459A-BAA1-835AE3CF603E}" sibTransId="{DD1C118F-1DF5-4D40-92BB-3F1D792743FA}"/>
    <dgm:cxn modelId="{82669C9C-7E1C-41BB-9000-A2948FBAF559}" srcId="{1D3EE2C4-0C54-417F-A9D0-A788F6DB6EFC}" destId="{FC110AD6-3035-4F8B-A948-8400DEF2BA78}" srcOrd="3" destOrd="0" parTransId="{34B564EE-CAD4-40D5-A488-4B433709AFC6}" sibTransId="{DC8FC978-6ECF-4063-9BDD-C53A4B71F038}"/>
    <dgm:cxn modelId="{0052BB5C-32F2-4AC6-8260-C0004B564A29}" type="presOf" srcId="{15FD7F7A-93A7-4E64-85A7-282E1B6F0E77}" destId="{18BE920C-C36A-47AC-8621-476CA0279D9B}" srcOrd="0" destOrd="0" presId="urn:microsoft.com/office/officeart/2005/8/layout/lProcess2"/>
    <dgm:cxn modelId="{946604AB-DECF-4C93-A281-AC138E169CED}" type="presOf" srcId="{A06634D7-5375-426B-8D85-23664415C2DE}" destId="{7A1776EC-6151-4B12-94D2-14CD188A0027}" srcOrd="0" destOrd="0" presId="urn:microsoft.com/office/officeart/2005/8/layout/lProcess2"/>
    <dgm:cxn modelId="{E83CF9F8-289D-45DA-A048-8D1D27B2D89A}" type="presOf" srcId="{FC110AD6-3035-4F8B-A948-8400DEF2BA78}" destId="{B482E42E-A422-4593-AC27-BDB69E2A4317}" srcOrd="0" destOrd="0" presId="urn:microsoft.com/office/officeart/2005/8/layout/lProcess2"/>
    <dgm:cxn modelId="{0B9C2368-69EC-427A-BB1E-9E6A83E64A7E}" type="presParOf" srcId="{890FCEEE-5E4B-4646-B1AD-CB67EC616F6B}" destId="{75AB8CA7-325D-4F26-AAF7-3C1631ACECA8}" srcOrd="0" destOrd="0" presId="urn:microsoft.com/office/officeart/2005/8/layout/lProcess2"/>
    <dgm:cxn modelId="{CFD3E968-4B3D-49C3-839F-D12CA1459E9B}" type="presParOf" srcId="{75AB8CA7-325D-4F26-AAF7-3C1631ACECA8}" destId="{791789B1-7343-4938-9CBF-32D2399E24D4}" srcOrd="0" destOrd="0" presId="urn:microsoft.com/office/officeart/2005/8/layout/lProcess2"/>
    <dgm:cxn modelId="{8648F8E1-C31D-4C87-9B3F-F8C6597743A9}" type="presParOf" srcId="{75AB8CA7-325D-4F26-AAF7-3C1631ACECA8}" destId="{03545661-61BC-4E63-B6B0-092A55406D35}" srcOrd="1" destOrd="0" presId="urn:microsoft.com/office/officeart/2005/8/layout/lProcess2"/>
    <dgm:cxn modelId="{53BCBD2C-0F35-4999-ABC1-93CCA023CE71}" type="presParOf" srcId="{75AB8CA7-325D-4F26-AAF7-3C1631ACECA8}" destId="{3356F4F1-9B2F-4966-B6D0-B4FBA16B7475}" srcOrd="2" destOrd="0" presId="urn:microsoft.com/office/officeart/2005/8/layout/lProcess2"/>
    <dgm:cxn modelId="{00684EBE-01FB-4DF6-B266-0AEA7FA548FA}" type="presParOf" srcId="{3356F4F1-9B2F-4966-B6D0-B4FBA16B7475}" destId="{34337729-EB69-4726-B768-AFB34C0C9D22}" srcOrd="0" destOrd="0" presId="urn:microsoft.com/office/officeart/2005/8/layout/lProcess2"/>
    <dgm:cxn modelId="{17D82068-4B41-4630-BFAB-E00ADAEFBA0A}" type="presParOf" srcId="{34337729-EB69-4726-B768-AFB34C0C9D22}" destId="{540720AE-6255-4357-802B-8206B2B093B5}" srcOrd="0" destOrd="0" presId="urn:microsoft.com/office/officeart/2005/8/layout/lProcess2"/>
    <dgm:cxn modelId="{505299E5-F826-45FF-9CD2-5B038E396C7E}" type="presParOf" srcId="{34337729-EB69-4726-B768-AFB34C0C9D22}" destId="{6F39076E-BDFE-47FC-92F1-87A7E1C59297}" srcOrd="1" destOrd="0" presId="urn:microsoft.com/office/officeart/2005/8/layout/lProcess2"/>
    <dgm:cxn modelId="{601BB59D-FAE7-4584-9BDA-A9FFF5504299}" type="presParOf" srcId="{34337729-EB69-4726-B768-AFB34C0C9D22}" destId="{BB1C931D-BCEB-453C-987F-501170449E2D}" srcOrd="2" destOrd="0" presId="urn:microsoft.com/office/officeart/2005/8/layout/lProcess2"/>
    <dgm:cxn modelId="{8F3DF4C9-7C45-45A9-A51C-4A59498A160C}" type="presParOf" srcId="{34337729-EB69-4726-B768-AFB34C0C9D22}" destId="{CA8A3B72-F7AE-4F4B-B081-D386252B71FE}" srcOrd="3" destOrd="0" presId="urn:microsoft.com/office/officeart/2005/8/layout/lProcess2"/>
    <dgm:cxn modelId="{BE0949B2-D4D2-43F9-AEDE-6D73E3BF253A}" type="presParOf" srcId="{34337729-EB69-4726-B768-AFB34C0C9D22}" destId="{E6B64E83-EE3E-4490-B837-5049B0543F9E}" srcOrd="4" destOrd="0" presId="urn:microsoft.com/office/officeart/2005/8/layout/lProcess2"/>
    <dgm:cxn modelId="{AD10F751-ED39-45DB-A44E-557EA4383342}" type="presParOf" srcId="{34337729-EB69-4726-B768-AFB34C0C9D22}" destId="{C35BF9A8-24F0-41E6-9B3F-59F12E55A34F}" srcOrd="5" destOrd="0" presId="urn:microsoft.com/office/officeart/2005/8/layout/lProcess2"/>
    <dgm:cxn modelId="{EF41888F-C044-4162-BE6C-428ADA8E3155}" type="presParOf" srcId="{34337729-EB69-4726-B768-AFB34C0C9D22}" destId="{7316FCAE-5605-456A-8AAA-9B20EC90D5BC}" srcOrd="6" destOrd="0" presId="urn:microsoft.com/office/officeart/2005/8/layout/lProcess2"/>
    <dgm:cxn modelId="{77B63113-DDB3-4988-971F-DC891172EEE9}" type="presParOf" srcId="{34337729-EB69-4726-B768-AFB34C0C9D22}" destId="{1AF29048-91FF-4EA4-B2B8-D2ED0DC80DF2}" srcOrd="7" destOrd="0" presId="urn:microsoft.com/office/officeart/2005/8/layout/lProcess2"/>
    <dgm:cxn modelId="{A4210995-73DA-487B-B228-226CF455C836}" type="presParOf" srcId="{34337729-EB69-4726-B768-AFB34C0C9D22}" destId="{F25F8CBE-2F15-43C2-824C-C49F241F482D}" srcOrd="8" destOrd="0" presId="urn:microsoft.com/office/officeart/2005/8/layout/lProcess2"/>
    <dgm:cxn modelId="{A4603A84-C8B7-4DA3-93A4-FC6C5CAA6414}" type="presParOf" srcId="{34337729-EB69-4726-B768-AFB34C0C9D22}" destId="{6F2CBBA4-112B-4C4E-94A5-893CE6C6CAFA}" srcOrd="9" destOrd="0" presId="urn:microsoft.com/office/officeart/2005/8/layout/lProcess2"/>
    <dgm:cxn modelId="{AAC259BE-F210-4B01-8EA3-67863779C458}" type="presParOf" srcId="{34337729-EB69-4726-B768-AFB34C0C9D22}" destId="{4B591370-ECF5-4584-983E-99BDE77DCF68}" srcOrd="10" destOrd="0" presId="urn:microsoft.com/office/officeart/2005/8/layout/lProcess2"/>
    <dgm:cxn modelId="{7BA69C89-68D7-4172-9256-46C063B71CC1}" type="presParOf" srcId="{34337729-EB69-4726-B768-AFB34C0C9D22}" destId="{AEBF8E64-D6B8-4DCB-B2D9-7060549B97F8}" srcOrd="11" destOrd="0" presId="urn:microsoft.com/office/officeart/2005/8/layout/lProcess2"/>
    <dgm:cxn modelId="{79F927BD-2797-4358-A7B0-7CC3289BB1B5}" type="presParOf" srcId="{34337729-EB69-4726-B768-AFB34C0C9D22}" destId="{0866C90C-FA7F-41B8-B9E5-8FA680E05B65}" srcOrd="12" destOrd="0" presId="urn:microsoft.com/office/officeart/2005/8/layout/lProcess2"/>
    <dgm:cxn modelId="{2CF248C1-1533-4138-8B98-62D69612F04E}" type="presParOf" srcId="{34337729-EB69-4726-B768-AFB34C0C9D22}" destId="{515F7B59-1B74-4BE7-91B0-DD32FCABB88C}" srcOrd="13" destOrd="0" presId="urn:microsoft.com/office/officeart/2005/8/layout/lProcess2"/>
    <dgm:cxn modelId="{4E335250-78BB-472E-82B2-FD250A04F97A}" type="presParOf" srcId="{34337729-EB69-4726-B768-AFB34C0C9D22}" destId="{0E1BA841-086C-4C8B-9E76-F9B318BA5C58}" srcOrd="14" destOrd="0" presId="urn:microsoft.com/office/officeart/2005/8/layout/lProcess2"/>
    <dgm:cxn modelId="{61A9CC5E-A343-492B-AD35-D5D6F93E1F12}" type="presParOf" srcId="{890FCEEE-5E4B-4646-B1AD-CB67EC616F6B}" destId="{7C7D829C-C4EC-4C20-BE6F-2916B3656951}" srcOrd="1" destOrd="0" presId="urn:microsoft.com/office/officeart/2005/8/layout/lProcess2"/>
    <dgm:cxn modelId="{B815CD2C-7449-4149-A0F8-DCCD38B99919}" type="presParOf" srcId="{890FCEEE-5E4B-4646-B1AD-CB67EC616F6B}" destId="{9EF17795-B019-48DF-A17D-97F23911E704}" srcOrd="2" destOrd="0" presId="urn:microsoft.com/office/officeart/2005/8/layout/lProcess2"/>
    <dgm:cxn modelId="{256386E2-520F-4E35-AEE6-891985575219}" type="presParOf" srcId="{9EF17795-B019-48DF-A17D-97F23911E704}" destId="{FF7DB87B-5107-44BD-9140-A75696E04700}" srcOrd="0" destOrd="0" presId="urn:microsoft.com/office/officeart/2005/8/layout/lProcess2"/>
    <dgm:cxn modelId="{8D72D128-DA1E-4345-A1D3-6D25012E5F83}" type="presParOf" srcId="{9EF17795-B019-48DF-A17D-97F23911E704}" destId="{03ED35A1-3295-4543-8896-18FDDB84A2D0}" srcOrd="1" destOrd="0" presId="urn:microsoft.com/office/officeart/2005/8/layout/lProcess2"/>
    <dgm:cxn modelId="{039ABFF8-CFE7-4145-9E33-F7E90FD0B36E}" type="presParOf" srcId="{9EF17795-B019-48DF-A17D-97F23911E704}" destId="{04E0B517-1FCA-45F6-831B-C8BFEA58ECA2}" srcOrd="2" destOrd="0" presId="urn:microsoft.com/office/officeart/2005/8/layout/lProcess2"/>
    <dgm:cxn modelId="{0658BFAC-6182-499A-AF30-1D2DA2198F8C}" type="presParOf" srcId="{04E0B517-1FCA-45F6-831B-C8BFEA58ECA2}" destId="{BB6C3311-7049-461A-B4B5-9A5D027D55AC}" srcOrd="0" destOrd="0" presId="urn:microsoft.com/office/officeart/2005/8/layout/lProcess2"/>
    <dgm:cxn modelId="{5DE3657E-21B8-4600-A38E-9FD2D1D68FA3}" type="presParOf" srcId="{BB6C3311-7049-461A-B4B5-9A5D027D55AC}" destId="{7A1776EC-6151-4B12-94D2-14CD188A0027}" srcOrd="0" destOrd="0" presId="urn:microsoft.com/office/officeart/2005/8/layout/lProcess2"/>
    <dgm:cxn modelId="{E02001A2-BA9B-4E24-8C18-12DB608642F7}" type="presParOf" srcId="{BB6C3311-7049-461A-B4B5-9A5D027D55AC}" destId="{FF234924-A799-43BC-A030-2D97B614FDA4}" srcOrd="1" destOrd="0" presId="urn:microsoft.com/office/officeart/2005/8/layout/lProcess2"/>
    <dgm:cxn modelId="{1EE3D433-86AB-4039-8967-E45F30730C90}" type="presParOf" srcId="{BB6C3311-7049-461A-B4B5-9A5D027D55AC}" destId="{FAE33C7A-B931-4A08-A331-89B329D0C3C3}" srcOrd="2" destOrd="0" presId="urn:microsoft.com/office/officeart/2005/8/layout/lProcess2"/>
    <dgm:cxn modelId="{8DB13956-8251-48E5-B43E-D21904AD26A3}" type="presParOf" srcId="{BB6C3311-7049-461A-B4B5-9A5D027D55AC}" destId="{77422619-BE1F-4986-8D4D-4E29C632CA0B}" srcOrd="3" destOrd="0" presId="urn:microsoft.com/office/officeart/2005/8/layout/lProcess2"/>
    <dgm:cxn modelId="{47998FF8-4156-4125-967E-33CB960F2B57}" type="presParOf" srcId="{BB6C3311-7049-461A-B4B5-9A5D027D55AC}" destId="{13761FBB-8B55-4EB8-B33F-829191C42298}" srcOrd="4" destOrd="0" presId="urn:microsoft.com/office/officeart/2005/8/layout/lProcess2"/>
    <dgm:cxn modelId="{78A00E9E-065C-4EA8-B4DB-B14C62E640AF}" type="presParOf" srcId="{BB6C3311-7049-461A-B4B5-9A5D027D55AC}" destId="{7A852390-6C22-40AA-9320-190095869AC4}" srcOrd="5" destOrd="0" presId="urn:microsoft.com/office/officeart/2005/8/layout/lProcess2"/>
    <dgm:cxn modelId="{AB094DA1-A5E2-4103-9B0D-62378F6C2186}" type="presParOf" srcId="{BB6C3311-7049-461A-B4B5-9A5D027D55AC}" destId="{B482E42E-A422-4593-AC27-BDB69E2A4317}" srcOrd="6" destOrd="0" presId="urn:microsoft.com/office/officeart/2005/8/layout/lProcess2"/>
    <dgm:cxn modelId="{6C4F61D6-A37F-4139-B85C-722E41DAC140}" type="presParOf" srcId="{890FCEEE-5E4B-4646-B1AD-CB67EC616F6B}" destId="{9702AA64-8324-4088-9959-12B793994FC2}" srcOrd="3" destOrd="0" presId="urn:microsoft.com/office/officeart/2005/8/layout/lProcess2"/>
    <dgm:cxn modelId="{909604F5-6554-415A-96F0-C1A1EC3CCB59}" type="presParOf" srcId="{890FCEEE-5E4B-4646-B1AD-CB67EC616F6B}" destId="{4455108B-24A4-4B39-ABC8-C4494774C86B}" srcOrd="4" destOrd="0" presId="urn:microsoft.com/office/officeart/2005/8/layout/lProcess2"/>
    <dgm:cxn modelId="{771AD314-0A9E-447B-B5DD-A84DF30F08C0}" type="presParOf" srcId="{4455108B-24A4-4B39-ABC8-C4494774C86B}" destId="{18BE920C-C36A-47AC-8621-476CA0279D9B}" srcOrd="0" destOrd="0" presId="urn:microsoft.com/office/officeart/2005/8/layout/lProcess2"/>
    <dgm:cxn modelId="{8AB848D9-9D88-403D-8D4A-69934FCF489B}" type="presParOf" srcId="{4455108B-24A4-4B39-ABC8-C4494774C86B}" destId="{F86F30EC-4B04-4D3F-8C72-F45BBBC07284}" srcOrd="1" destOrd="0" presId="urn:microsoft.com/office/officeart/2005/8/layout/lProcess2"/>
    <dgm:cxn modelId="{83B39606-F491-4455-A76C-D5D6A861CA35}" type="presParOf" srcId="{4455108B-24A4-4B39-ABC8-C4494774C86B}" destId="{DF84F131-9879-40DE-9EE8-6049FBCA2DDA}" srcOrd="2" destOrd="0" presId="urn:microsoft.com/office/officeart/2005/8/layout/lProcess2"/>
    <dgm:cxn modelId="{6EB0C5D8-DE1F-4628-AFD0-A2A3FE06DD09}" type="presParOf" srcId="{DF84F131-9879-40DE-9EE8-6049FBCA2DDA}" destId="{86A293E6-6DD6-4777-A457-CF23DAE50352}" srcOrd="0" destOrd="0" presId="urn:microsoft.com/office/officeart/2005/8/layout/lProcess2"/>
    <dgm:cxn modelId="{626290DD-18F2-47EB-8CA8-4E70A47A540D}" type="presParOf" srcId="{86A293E6-6DD6-4777-A457-CF23DAE50352}" destId="{96EFC52D-BCB2-43E9-ABC9-2AD77C008D19}" srcOrd="0" destOrd="0" presId="urn:microsoft.com/office/officeart/2005/8/layout/lProcess2"/>
    <dgm:cxn modelId="{8FE0CF89-9756-4595-BEAB-BE0321558BF6}" type="presParOf" srcId="{86A293E6-6DD6-4777-A457-CF23DAE50352}" destId="{81D862BC-565D-4134-9F45-080F7A59E3FE}" srcOrd="1" destOrd="0" presId="urn:microsoft.com/office/officeart/2005/8/layout/lProcess2"/>
    <dgm:cxn modelId="{A51FDDE1-37D5-4A68-8F26-BD3186198D80}" type="presParOf" srcId="{86A293E6-6DD6-4777-A457-CF23DAE50352}" destId="{7FBB2322-AC17-49B4-B447-8B8B8BC8C15D}" srcOrd="2" destOrd="0" presId="urn:microsoft.com/office/officeart/2005/8/layout/lProcess2"/>
    <dgm:cxn modelId="{0B2A68C4-2BA5-4827-9257-FBB546A70C41}" type="presParOf" srcId="{86A293E6-6DD6-4777-A457-CF23DAE50352}" destId="{D9278D14-ED3E-4E51-8845-7BFD00DBC89B}" srcOrd="3" destOrd="0" presId="urn:microsoft.com/office/officeart/2005/8/layout/lProcess2"/>
    <dgm:cxn modelId="{537E3A49-893A-4F38-ACB7-1B2C6B6E6D13}" type="presParOf" srcId="{86A293E6-6DD6-4777-A457-CF23DAE50352}" destId="{2453F1E9-FB26-4187-BDEB-5603E3A9232C}" srcOrd="4" destOrd="0" presId="urn:microsoft.com/office/officeart/2005/8/layout/lProcess2"/>
    <dgm:cxn modelId="{2ADE322C-03BC-4F98-9D7B-43CBCC43066C}" type="presParOf" srcId="{86A293E6-6DD6-4777-A457-CF23DAE50352}" destId="{8F89C8A9-CAD4-40E0-ABB7-190D44BB3FF6}" srcOrd="5" destOrd="0" presId="urn:microsoft.com/office/officeart/2005/8/layout/lProcess2"/>
    <dgm:cxn modelId="{41595406-CBCF-4126-877E-531512EC3E27}" type="presParOf" srcId="{86A293E6-6DD6-4777-A457-CF23DAE50352}" destId="{EC9DC9BE-30D2-4303-9F53-FAA062B98954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D0B49A-3A7C-4719-ADC3-73F172C09066}" type="doc">
      <dgm:prSet loTypeId="urn:microsoft.com/office/officeart/2005/8/layout/vList2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id-ID"/>
        </a:p>
      </dgm:t>
    </dgm:pt>
    <dgm:pt modelId="{F82A3BCD-0DAB-46AB-A03C-7D337BA04337}">
      <dgm:prSet custT="1"/>
      <dgm:spPr/>
      <dgm:t>
        <a:bodyPr/>
        <a:lstStyle/>
        <a:p>
          <a:pPr algn="l" rtl="0"/>
          <a:r>
            <a:rPr lang="id-ID" sz="2800" dirty="0" smtClean="0"/>
            <a:t>Tindakan yang ditujukan untuk mencegah, menunda, mengurangi, membasmi, mengeleminasi penyakit  &amp; kecacatan dengan  menerapkan sebuah/sejumlah intervensi yang terbukti efektif. (Kleinbaum et al. 1982)</a:t>
          </a:r>
          <a:endParaRPr lang="id-ID" sz="2800" dirty="0"/>
        </a:p>
      </dgm:t>
    </dgm:pt>
    <dgm:pt modelId="{97C034BE-2A81-4476-8664-1914F2479BA5}" type="parTrans" cxnId="{DDC3558E-F689-4757-97A6-048178F243B7}">
      <dgm:prSet/>
      <dgm:spPr/>
      <dgm:t>
        <a:bodyPr/>
        <a:lstStyle/>
        <a:p>
          <a:endParaRPr lang="id-ID"/>
        </a:p>
      </dgm:t>
    </dgm:pt>
    <dgm:pt modelId="{69055617-AFE3-4235-B98B-7D89FC826D95}" type="sibTrans" cxnId="{DDC3558E-F689-4757-97A6-048178F243B7}">
      <dgm:prSet/>
      <dgm:spPr/>
      <dgm:t>
        <a:bodyPr/>
        <a:lstStyle/>
        <a:p>
          <a:endParaRPr lang="id-ID"/>
        </a:p>
      </dgm:t>
    </dgm:pt>
    <dgm:pt modelId="{A3E69CF3-0915-48D2-8FE1-C1768008056B}">
      <dgm:prSet custT="1"/>
      <dgm:spPr/>
      <dgm:t>
        <a:bodyPr/>
        <a:lstStyle/>
        <a:p>
          <a:pPr algn="l" rtl="0"/>
          <a:r>
            <a:rPr lang="id-ID" sz="2800" dirty="0" smtClean="0"/>
            <a:t>Tujuan Pencegahan : </a:t>
          </a:r>
          <a:br>
            <a:rPr lang="id-ID" sz="2800" dirty="0" smtClean="0"/>
          </a:br>
          <a:r>
            <a:rPr lang="id-ID" sz="2800" dirty="0" smtClean="0"/>
            <a:t>1. Mencegah timbulnya penyakit</a:t>
          </a:r>
          <a:br>
            <a:rPr lang="id-ID" sz="2800" dirty="0" smtClean="0"/>
          </a:br>
          <a:r>
            <a:rPr lang="id-ID" sz="2800" dirty="0" smtClean="0"/>
            <a:t>2. Mencegah penyakit tidak berlanjut/parah</a:t>
          </a:r>
          <a:br>
            <a:rPr lang="id-ID" sz="2800" dirty="0" smtClean="0"/>
          </a:br>
          <a:r>
            <a:rPr lang="id-ID" sz="2800" dirty="0" smtClean="0"/>
            <a:t>3. Mencegah atau mengurangi cacat</a:t>
          </a:r>
          <a:endParaRPr lang="id-ID" sz="2800" dirty="0"/>
        </a:p>
      </dgm:t>
    </dgm:pt>
    <dgm:pt modelId="{C337FA6E-8509-45EF-BB83-E09527D59A79}" type="parTrans" cxnId="{F9131D6C-057E-430C-8A4F-620114EDD401}">
      <dgm:prSet/>
      <dgm:spPr/>
    </dgm:pt>
    <dgm:pt modelId="{939850B8-A99B-443B-8830-AB4DA6A10C3A}" type="sibTrans" cxnId="{F9131D6C-057E-430C-8A4F-620114EDD401}">
      <dgm:prSet/>
      <dgm:spPr/>
    </dgm:pt>
    <dgm:pt modelId="{73DB2331-8D73-4D7F-8354-609F88469270}" type="pres">
      <dgm:prSet presAssocID="{62D0B49A-3A7C-4719-ADC3-73F172C0906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CE3331F2-44D1-4116-9B70-7926E7683BE2}" type="pres">
      <dgm:prSet presAssocID="{F82A3BCD-0DAB-46AB-A03C-7D337BA0433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CEE1423-5460-4976-BF1B-114A9D43BF89}" type="pres">
      <dgm:prSet presAssocID="{69055617-AFE3-4235-B98B-7D89FC826D95}" presName="spacer" presStyleCnt="0"/>
      <dgm:spPr/>
    </dgm:pt>
    <dgm:pt modelId="{D77AA58F-022F-457A-A434-C8CFDD4D1C9C}" type="pres">
      <dgm:prSet presAssocID="{A3E69CF3-0915-48D2-8FE1-C1768008056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F9131D6C-057E-430C-8A4F-620114EDD401}" srcId="{62D0B49A-3A7C-4719-ADC3-73F172C09066}" destId="{A3E69CF3-0915-48D2-8FE1-C1768008056B}" srcOrd="1" destOrd="0" parTransId="{C337FA6E-8509-45EF-BB83-E09527D59A79}" sibTransId="{939850B8-A99B-443B-8830-AB4DA6A10C3A}"/>
    <dgm:cxn modelId="{333C03D1-579D-4ADE-83D9-6375AC689E57}" type="presOf" srcId="{62D0B49A-3A7C-4719-ADC3-73F172C09066}" destId="{73DB2331-8D73-4D7F-8354-609F88469270}" srcOrd="0" destOrd="0" presId="urn:microsoft.com/office/officeart/2005/8/layout/vList2"/>
    <dgm:cxn modelId="{DDC3558E-F689-4757-97A6-048178F243B7}" srcId="{62D0B49A-3A7C-4719-ADC3-73F172C09066}" destId="{F82A3BCD-0DAB-46AB-A03C-7D337BA04337}" srcOrd="0" destOrd="0" parTransId="{97C034BE-2A81-4476-8664-1914F2479BA5}" sibTransId="{69055617-AFE3-4235-B98B-7D89FC826D95}"/>
    <dgm:cxn modelId="{6FF1330C-9BDF-475E-9791-046F47E5196A}" type="presOf" srcId="{A3E69CF3-0915-48D2-8FE1-C1768008056B}" destId="{D77AA58F-022F-457A-A434-C8CFDD4D1C9C}" srcOrd="0" destOrd="0" presId="urn:microsoft.com/office/officeart/2005/8/layout/vList2"/>
    <dgm:cxn modelId="{84E145EF-15AC-4BCC-B512-57F120CF76C8}" type="presOf" srcId="{F82A3BCD-0DAB-46AB-A03C-7D337BA04337}" destId="{CE3331F2-44D1-4116-9B70-7926E7683BE2}" srcOrd="0" destOrd="0" presId="urn:microsoft.com/office/officeart/2005/8/layout/vList2"/>
    <dgm:cxn modelId="{3DA3B65C-5E21-495C-8147-64FA4DB6250B}" type="presParOf" srcId="{73DB2331-8D73-4D7F-8354-609F88469270}" destId="{CE3331F2-44D1-4116-9B70-7926E7683BE2}" srcOrd="0" destOrd="0" presId="urn:microsoft.com/office/officeart/2005/8/layout/vList2"/>
    <dgm:cxn modelId="{B993F3E5-FED3-4627-8E6B-94FE40472DF2}" type="presParOf" srcId="{73DB2331-8D73-4D7F-8354-609F88469270}" destId="{6CEE1423-5460-4976-BF1B-114A9D43BF89}" srcOrd="1" destOrd="0" presId="urn:microsoft.com/office/officeart/2005/8/layout/vList2"/>
    <dgm:cxn modelId="{92D0DEF0-EDDC-4BE4-9CFC-8B91E8AA07BD}" type="presParOf" srcId="{73DB2331-8D73-4D7F-8354-609F88469270}" destId="{D77AA58F-022F-457A-A434-C8CFDD4D1C9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1500256-7A33-4908-BE23-5D45499A211C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BADE9C32-C944-438E-B0D3-5758F2FBF275}">
      <dgm:prSet custT="1"/>
      <dgm:spPr/>
      <dgm:t>
        <a:bodyPr/>
        <a:lstStyle/>
        <a:p>
          <a:pPr rtl="0"/>
          <a:r>
            <a:rPr lang="id-ID" sz="2400" dirty="0" smtClean="0"/>
            <a:t>Pencegahan Tingkat Pertama (Primary Prevention)</a:t>
          </a:r>
          <a:endParaRPr lang="id-ID" sz="2400" dirty="0"/>
        </a:p>
      </dgm:t>
    </dgm:pt>
    <dgm:pt modelId="{3447DF2D-4C9B-4DCA-9D1E-3CD8051E207B}" type="parTrans" cxnId="{887D51B6-B66D-467C-A9DB-6A83CA4B7AB4}">
      <dgm:prSet/>
      <dgm:spPr/>
      <dgm:t>
        <a:bodyPr/>
        <a:lstStyle/>
        <a:p>
          <a:endParaRPr lang="id-ID"/>
        </a:p>
      </dgm:t>
    </dgm:pt>
    <dgm:pt modelId="{D8A9E61D-6F5A-4175-B44D-D4BA3C47FCBC}" type="sibTrans" cxnId="{887D51B6-B66D-467C-A9DB-6A83CA4B7AB4}">
      <dgm:prSet/>
      <dgm:spPr/>
      <dgm:t>
        <a:bodyPr/>
        <a:lstStyle/>
        <a:p>
          <a:endParaRPr lang="id-ID"/>
        </a:p>
      </dgm:t>
    </dgm:pt>
    <dgm:pt modelId="{AA1C6C40-E8F3-452C-B172-5B09B7F54101}">
      <dgm:prSet custT="1"/>
      <dgm:spPr/>
      <dgm:t>
        <a:bodyPr anchor="ctr"/>
        <a:lstStyle/>
        <a:p>
          <a:pPr rtl="0"/>
          <a:r>
            <a:rPr lang="id-ID" sz="2000" dirty="0" smtClean="0"/>
            <a:t>Pencegahan ini bertujuan untuk meningkatkan kesehatan dan melakukan tindakan pencegahan khusus.  Meliputi :</a:t>
          </a:r>
          <a:endParaRPr lang="id-ID" sz="2000" dirty="0"/>
        </a:p>
      </dgm:t>
    </dgm:pt>
    <dgm:pt modelId="{871D8EDC-42D1-449B-8078-D8091D84B50B}" type="parTrans" cxnId="{00718066-BDF8-4980-B8E8-78FDBF1E91FB}">
      <dgm:prSet/>
      <dgm:spPr/>
      <dgm:t>
        <a:bodyPr/>
        <a:lstStyle/>
        <a:p>
          <a:endParaRPr lang="id-ID"/>
        </a:p>
      </dgm:t>
    </dgm:pt>
    <dgm:pt modelId="{BFDB6609-8E63-4FE1-BB47-5E53E455A218}" type="sibTrans" cxnId="{00718066-BDF8-4980-B8E8-78FDBF1E91FB}">
      <dgm:prSet/>
      <dgm:spPr/>
      <dgm:t>
        <a:bodyPr/>
        <a:lstStyle/>
        <a:p>
          <a:endParaRPr lang="id-ID"/>
        </a:p>
      </dgm:t>
    </dgm:pt>
    <dgm:pt modelId="{FC11E252-175C-485C-9BBF-0FEA2A7853A9}" type="pres">
      <dgm:prSet presAssocID="{21500256-7A33-4908-BE23-5D45499A211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E60A8268-7033-4834-BEC0-D4D7DB79E40E}" type="pres">
      <dgm:prSet presAssocID="{BADE9C32-C944-438E-B0D3-5758F2FBF27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044B6BB-C38C-4BD9-912A-F0BAE7BAE6BC}" type="pres">
      <dgm:prSet presAssocID="{BADE9C32-C944-438E-B0D3-5758F2FBF275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00718066-BDF8-4980-B8E8-78FDBF1E91FB}" srcId="{BADE9C32-C944-438E-B0D3-5758F2FBF275}" destId="{AA1C6C40-E8F3-452C-B172-5B09B7F54101}" srcOrd="0" destOrd="0" parTransId="{871D8EDC-42D1-449B-8078-D8091D84B50B}" sibTransId="{BFDB6609-8E63-4FE1-BB47-5E53E455A218}"/>
    <dgm:cxn modelId="{CAB37E09-E1E0-4982-AAEF-89AECAED9893}" type="presOf" srcId="{21500256-7A33-4908-BE23-5D45499A211C}" destId="{FC11E252-175C-485C-9BBF-0FEA2A7853A9}" srcOrd="0" destOrd="0" presId="urn:microsoft.com/office/officeart/2005/8/layout/vList2"/>
    <dgm:cxn modelId="{2A251ECF-1220-4CCF-9BB1-D8EAA9A2F280}" type="presOf" srcId="{AA1C6C40-E8F3-452C-B172-5B09B7F54101}" destId="{3044B6BB-C38C-4BD9-912A-F0BAE7BAE6BC}" srcOrd="0" destOrd="0" presId="urn:microsoft.com/office/officeart/2005/8/layout/vList2"/>
    <dgm:cxn modelId="{887D51B6-B66D-467C-A9DB-6A83CA4B7AB4}" srcId="{21500256-7A33-4908-BE23-5D45499A211C}" destId="{BADE9C32-C944-438E-B0D3-5758F2FBF275}" srcOrd="0" destOrd="0" parTransId="{3447DF2D-4C9B-4DCA-9D1E-3CD8051E207B}" sibTransId="{D8A9E61D-6F5A-4175-B44D-D4BA3C47FCBC}"/>
    <dgm:cxn modelId="{143EDDC3-18FD-46AA-AB8B-DA54E1EA8FF7}" type="presOf" srcId="{BADE9C32-C944-438E-B0D3-5758F2FBF275}" destId="{E60A8268-7033-4834-BEC0-D4D7DB79E40E}" srcOrd="0" destOrd="0" presId="urn:microsoft.com/office/officeart/2005/8/layout/vList2"/>
    <dgm:cxn modelId="{A29082EE-42E4-4063-9A3B-360554C02E43}" type="presParOf" srcId="{FC11E252-175C-485C-9BBF-0FEA2A7853A9}" destId="{E60A8268-7033-4834-BEC0-D4D7DB79E40E}" srcOrd="0" destOrd="0" presId="urn:microsoft.com/office/officeart/2005/8/layout/vList2"/>
    <dgm:cxn modelId="{609C5161-0670-4035-9F19-0E7C731375DD}" type="presParOf" srcId="{FC11E252-175C-485C-9BBF-0FEA2A7853A9}" destId="{3044B6BB-C38C-4BD9-912A-F0BAE7BAE6BC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DFAF8BE-B4AA-4303-B6E9-ADC62E2788E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BA219147-544F-4C12-A39D-D88869E3493C}">
      <dgm:prSet/>
      <dgm:spPr/>
      <dgm:t>
        <a:bodyPr/>
        <a:lstStyle/>
        <a:p>
          <a:pPr rtl="0"/>
          <a:r>
            <a:rPr lang="id-ID" b="0" i="0" baseline="0" dirty="0" smtClean="0"/>
            <a:t>1. Promosi Kesehatan </a:t>
          </a:r>
          <a:endParaRPr lang="id-ID" dirty="0"/>
        </a:p>
      </dgm:t>
    </dgm:pt>
    <dgm:pt modelId="{5C350F40-3026-424E-82D3-56478354D447}" type="parTrans" cxnId="{40EB5452-850D-43A8-9BCA-8D8F9E06B641}">
      <dgm:prSet/>
      <dgm:spPr/>
      <dgm:t>
        <a:bodyPr/>
        <a:lstStyle/>
        <a:p>
          <a:endParaRPr lang="id-ID"/>
        </a:p>
      </dgm:t>
    </dgm:pt>
    <dgm:pt modelId="{E221ECE2-9B22-455C-A6FE-7AC5C39879A3}" type="sibTrans" cxnId="{40EB5452-850D-43A8-9BCA-8D8F9E06B641}">
      <dgm:prSet/>
      <dgm:spPr/>
      <dgm:t>
        <a:bodyPr/>
        <a:lstStyle/>
        <a:p>
          <a:endParaRPr lang="id-ID"/>
        </a:p>
      </dgm:t>
    </dgm:pt>
    <dgm:pt modelId="{7167084A-1C2C-48A0-8964-8147EF641620}">
      <dgm:prSet/>
      <dgm:spPr/>
      <dgm:t>
        <a:bodyPr/>
        <a:lstStyle/>
        <a:p>
          <a:pPr rtl="0"/>
          <a:r>
            <a:rPr lang="id-ID" dirty="0" smtClean="0"/>
            <a:t>Penyuluhan kesehatan</a:t>
          </a:r>
          <a:endParaRPr lang="id-ID" dirty="0"/>
        </a:p>
      </dgm:t>
    </dgm:pt>
    <dgm:pt modelId="{289A0BEB-6D91-4E59-9F12-ACE0BE4F9FDD}" type="parTrans" cxnId="{156D2B8E-F24A-42F3-BAA4-754E9E12177F}">
      <dgm:prSet/>
      <dgm:spPr/>
      <dgm:t>
        <a:bodyPr/>
        <a:lstStyle/>
        <a:p>
          <a:endParaRPr lang="id-ID"/>
        </a:p>
      </dgm:t>
    </dgm:pt>
    <dgm:pt modelId="{070F0338-C4E3-403B-82DB-88DB30D5392F}" type="sibTrans" cxnId="{156D2B8E-F24A-42F3-BAA4-754E9E12177F}">
      <dgm:prSet/>
      <dgm:spPr/>
      <dgm:t>
        <a:bodyPr/>
        <a:lstStyle/>
        <a:p>
          <a:endParaRPr lang="id-ID"/>
        </a:p>
      </dgm:t>
    </dgm:pt>
    <dgm:pt modelId="{B89B7914-32A4-4D6E-A36F-BF49343621F4}">
      <dgm:prSet/>
      <dgm:spPr/>
      <dgm:t>
        <a:bodyPr/>
        <a:lstStyle/>
        <a:p>
          <a:pPr rtl="0"/>
          <a:r>
            <a:rPr lang="id-ID" dirty="0" smtClean="0"/>
            <a:t>Perbaikan perumahan</a:t>
          </a:r>
          <a:endParaRPr lang="id-ID" dirty="0"/>
        </a:p>
      </dgm:t>
    </dgm:pt>
    <dgm:pt modelId="{DBE223A0-8194-4DBE-8EFD-781A87572944}" type="parTrans" cxnId="{EBE0219F-6927-4B6C-87DC-556122779FA6}">
      <dgm:prSet/>
      <dgm:spPr/>
      <dgm:t>
        <a:bodyPr/>
        <a:lstStyle/>
        <a:p>
          <a:endParaRPr lang="id-ID"/>
        </a:p>
      </dgm:t>
    </dgm:pt>
    <dgm:pt modelId="{D5BF5BA2-C81B-440E-AD0D-E88BC704D2A1}" type="sibTrans" cxnId="{EBE0219F-6927-4B6C-87DC-556122779FA6}">
      <dgm:prSet/>
      <dgm:spPr/>
      <dgm:t>
        <a:bodyPr/>
        <a:lstStyle/>
        <a:p>
          <a:endParaRPr lang="id-ID"/>
        </a:p>
      </dgm:t>
    </dgm:pt>
    <dgm:pt modelId="{BD3DCB4E-C3B2-4BC6-8E2D-AA33C59E3D62}">
      <dgm:prSet/>
      <dgm:spPr/>
      <dgm:t>
        <a:bodyPr/>
        <a:lstStyle/>
        <a:p>
          <a:pPr rtl="0"/>
          <a:r>
            <a:rPr lang="id-ID" b="0" i="0" baseline="0" dirty="0" smtClean="0"/>
            <a:t>Penyediaan sanitasi yang baik</a:t>
          </a:r>
          <a:endParaRPr lang="id-ID" dirty="0"/>
        </a:p>
      </dgm:t>
    </dgm:pt>
    <dgm:pt modelId="{C7819DA4-F3DE-4FAF-8257-4174199CBC6E}" type="parTrans" cxnId="{96F25BB0-C268-4DA0-8ED4-163D19053E54}">
      <dgm:prSet/>
      <dgm:spPr/>
      <dgm:t>
        <a:bodyPr/>
        <a:lstStyle/>
        <a:p>
          <a:endParaRPr lang="id-ID"/>
        </a:p>
      </dgm:t>
    </dgm:pt>
    <dgm:pt modelId="{BC38FDC4-507F-49DF-BC9A-52FAF2191C44}" type="sibTrans" cxnId="{96F25BB0-C268-4DA0-8ED4-163D19053E54}">
      <dgm:prSet/>
      <dgm:spPr/>
      <dgm:t>
        <a:bodyPr/>
        <a:lstStyle/>
        <a:p>
          <a:endParaRPr lang="id-ID"/>
        </a:p>
      </dgm:t>
    </dgm:pt>
    <dgm:pt modelId="{4215B4A1-696E-4727-991D-F5623F449D3F}">
      <dgm:prSet/>
      <dgm:spPr/>
      <dgm:t>
        <a:bodyPr/>
        <a:lstStyle/>
        <a:p>
          <a:pPr rtl="0"/>
          <a:r>
            <a:rPr lang="id-ID" dirty="0" smtClean="0"/>
            <a:t>Perbaikan gizi</a:t>
          </a:r>
          <a:endParaRPr lang="id-ID" dirty="0"/>
        </a:p>
      </dgm:t>
    </dgm:pt>
    <dgm:pt modelId="{8EF2C614-058B-4656-BF02-A03C2EF056DB}" type="parTrans" cxnId="{3896F3B6-F9D3-4D18-9ADB-FB029D612709}">
      <dgm:prSet/>
      <dgm:spPr/>
      <dgm:t>
        <a:bodyPr/>
        <a:lstStyle/>
        <a:p>
          <a:endParaRPr lang="id-ID"/>
        </a:p>
      </dgm:t>
    </dgm:pt>
    <dgm:pt modelId="{412658B6-FD14-41E6-B480-69396C899BA3}" type="sibTrans" cxnId="{3896F3B6-F9D3-4D18-9ADB-FB029D612709}">
      <dgm:prSet/>
      <dgm:spPr/>
      <dgm:t>
        <a:bodyPr/>
        <a:lstStyle/>
        <a:p>
          <a:endParaRPr lang="id-ID"/>
        </a:p>
      </dgm:t>
    </dgm:pt>
    <dgm:pt modelId="{C3EF0B69-A215-4C52-AC33-173469325E6E}">
      <dgm:prSet/>
      <dgm:spPr/>
      <dgm:t>
        <a:bodyPr/>
        <a:lstStyle/>
        <a:p>
          <a:pPr rtl="0"/>
          <a:r>
            <a:rPr lang="id-ID" dirty="0" smtClean="0"/>
            <a:t>Kebiasaan hidup sehat</a:t>
          </a:r>
          <a:endParaRPr lang="id-ID" dirty="0"/>
        </a:p>
      </dgm:t>
    </dgm:pt>
    <dgm:pt modelId="{BAD4ECB3-E738-47EC-A69F-20309EB3B514}" type="parTrans" cxnId="{7E23ED11-7614-48D6-B37E-B6E42E48A058}">
      <dgm:prSet/>
      <dgm:spPr/>
      <dgm:t>
        <a:bodyPr/>
        <a:lstStyle/>
        <a:p>
          <a:endParaRPr lang="id-ID"/>
        </a:p>
      </dgm:t>
    </dgm:pt>
    <dgm:pt modelId="{D98EBFD2-87DE-4185-BBD2-48CD270C8D9D}" type="sibTrans" cxnId="{7E23ED11-7614-48D6-B37E-B6E42E48A058}">
      <dgm:prSet/>
      <dgm:spPr/>
      <dgm:t>
        <a:bodyPr/>
        <a:lstStyle/>
        <a:p>
          <a:endParaRPr lang="id-ID"/>
        </a:p>
      </dgm:t>
    </dgm:pt>
    <dgm:pt modelId="{FE5A3E46-B68B-48DA-A83D-9A264C9ED83F}">
      <dgm:prSet/>
      <dgm:spPr/>
      <dgm:t>
        <a:bodyPr/>
        <a:lstStyle/>
        <a:p>
          <a:pPr rtl="0"/>
          <a:r>
            <a:rPr lang="id-ID" dirty="0" smtClean="0"/>
            <a:t>Pengendalian faktor lingkungan</a:t>
          </a:r>
          <a:endParaRPr lang="id-ID" b="0" i="0" baseline="0" dirty="0"/>
        </a:p>
      </dgm:t>
    </dgm:pt>
    <dgm:pt modelId="{1690D6A6-FF77-411F-A4D0-46C4083A0166}" type="parTrans" cxnId="{F0713533-4CFB-45D0-AA82-D38CD5E301DC}">
      <dgm:prSet/>
      <dgm:spPr/>
      <dgm:t>
        <a:bodyPr/>
        <a:lstStyle/>
        <a:p>
          <a:endParaRPr lang="id-ID"/>
        </a:p>
      </dgm:t>
    </dgm:pt>
    <dgm:pt modelId="{E9C6D8FF-3748-4A57-8A82-6F9000BDE23A}" type="sibTrans" cxnId="{F0713533-4CFB-45D0-AA82-D38CD5E301DC}">
      <dgm:prSet/>
      <dgm:spPr/>
      <dgm:t>
        <a:bodyPr/>
        <a:lstStyle/>
        <a:p>
          <a:endParaRPr lang="id-ID"/>
        </a:p>
      </dgm:t>
    </dgm:pt>
    <dgm:pt modelId="{8B679BAD-DABA-416F-A619-FDABA2DA3352}" type="pres">
      <dgm:prSet presAssocID="{BDFAF8BE-B4AA-4303-B6E9-ADC62E2788E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2A016F88-E91A-4A5A-962E-E0E818D82153}" type="pres">
      <dgm:prSet presAssocID="{BA219147-544F-4C12-A39D-D88869E3493C}" presName="parentText" presStyleLbl="node1" presStyleIdx="0" presStyleCnt="1" custLinFactNeighborX="926" custLinFactNeighborY="1318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54D233E-2BAD-4E66-860D-F7422147876D}" type="pres">
      <dgm:prSet presAssocID="{BA219147-544F-4C12-A39D-D88869E3493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6BE63CC5-02ED-4279-8D85-64213D5240C1}" type="presOf" srcId="{C3EF0B69-A215-4C52-AC33-173469325E6E}" destId="{654D233E-2BAD-4E66-860D-F7422147876D}" srcOrd="0" destOrd="4" presId="urn:microsoft.com/office/officeart/2005/8/layout/vList2"/>
    <dgm:cxn modelId="{3896F3B6-F9D3-4D18-9ADB-FB029D612709}" srcId="{BA219147-544F-4C12-A39D-D88869E3493C}" destId="{4215B4A1-696E-4727-991D-F5623F449D3F}" srcOrd="3" destOrd="0" parTransId="{8EF2C614-058B-4656-BF02-A03C2EF056DB}" sibTransId="{412658B6-FD14-41E6-B480-69396C899BA3}"/>
    <dgm:cxn modelId="{156D2B8E-F24A-42F3-BAA4-754E9E12177F}" srcId="{BA219147-544F-4C12-A39D-D88869E3493C}" destId="{7167084A-1C2C-48A0-8964-8147EF641620}" srcOrd="0" destOrd="0" parTransId="{289A0BEB-6D91-4E59-9F12-ACE0BE4F9FDD}" sibTransId="{070F0338-C4E3-403B-82DB-88DB30D5392F}"/>
    <dgm:cxn modelId="{F0713533-4CFB-45D0-AA82-D38CD5E301DC}" srcId="{BA219147-544F-4C12-A39D-D88869E3493C}" destId="{FE5A3E46-B68B-48DA-A83D-9A264C9ED83F}" srcOrd="5" destOrd="0" parTransId="{1690D6A6-FF77-411F-A4D0-46C4083A0166}" sibTransId="{E9C6D8FF-3748-4A57-8A82-6F9000BDE23A}"/>
    <dgm:cxn modelId="{6237678E-46A6-414E-9DB7-CAAEFC171DA0}" type="presOf" srcId="{BDFAF8BE-B4AA-4303-B6E9-ADC62E2788EC}" destId="{8B679BAD-DABA-416F-A619-FDABA2DA3352}" srcOrd="0" destOrd="0" presId="urn:microsoft.com/office/officeart/2005/8/layout/vList2"/>
    <dgm:cxn modelId="{D2326FF6-CA93-41B8-9AEE-840C0B54DB8F}" type="presOf" srcId="{FE5A3E46-B68B-48DA-A83D-9A264C9ED83F}" destId="{654D233E-2BAD-4E66-860D-F7422147876D}" srcOrd="0" destOrd="5" presId="urn:microsoft.com/office/officeart/2005/8/layout/vList2"/>
    <dgm:cxn modelId="{7E23ED11-7614-48D6-B37E-B6E42E48A058}" srcId="{BA219147-544F-4C12-A39D-D88869E3493C}" destId="{C3EF0B69-A215-4C52-AC33-173469325E6E}" srcOrd="4" destOrd="0" parTransId="{BAD4ECB3-E738-47EC-A69F-20309EB3B514}" sibTransId="{D98EBFD2-87DE-4185-BBD2-48CD270C8D9D}"/>
    <dgm:cxn modelId="{96F25BB0-C268-4DA0-8ED4-163D19053E54}" srcId="{BA219147-544F-4C12-A39D-D88869E3493C}" destId="{BD3DCB4E-C3B2-4BC6-8E2D-AA33C59E3D62}" srcOrd="2" destOrd="0" parTransId="{C7819DA4-F3DE-4FAF-8257-4174199CBC6E}" sibTransId="{BC38FDC4-507F-49DF-BC9A-52FAF2191C44}"/>
    <dgm:cxn modelId="{FCA30DA5-0E67-4EB4-9201-333598CE6017}" type="presOf" srcId="{BA219147-544F-4C12-A39D-D88869E3493C}" destId="{2A016F88-E91A-4A5A-962E-E0E818D82153}" srcOrd="0" destOrd="0" presId="urn:microsoft.com/office/officeart/2005/8/layout/vList2"/>
    <dgm:cxn modelId="{9BCF0869-4152-4715-84A8-4694B2C36B16}" type="presOf" srcId="{4215B4A1-696E-4727-991D-F5623F449D3F}" destId="{654D233E-2BAD-4E66-860D-F7422147876D}" srcOrd="0" destOrd="3" presId="urn:microsoft.com/office/officeart/2005/8/layout/vList2"/>
    <dgm:cxn modelId="{40EB5452-850D-43A8-9BCA-8D8F9E06B641}" srcId="{BDFAF8BE-B4AA-4303-B6E9-ADC62E2788EC}" destId="{BA219147-544F-4C12-A39D-D88869E3493C}" srcOrd="0" destOrd="0" parTransId="{5C350F40-3026-424E-82D3-56478354D447}" sibTransId="{E221ECE2-9B22-455C-A6FE-7AC5C39879A3}"/>
    <dgm:cxn modelId="{EBE0219F-6927-4B6C-87DC-556122779FA6}" srcId="{BA219147-544F-4C12-A39D-D88869E3493C}" destId="{B89B7914-32A4-4D6E-A36F-BF49343621F4}" srcOrd="1" destOrd="0" parTransId="{DBE223A0-8194-4DBE-8EFD-781A87572944}" sibTransId="{D5BF5BA2-C81B-440E-AD0D-E88BC704D2A1}"/>
    <dgm:cxn modelId="{808F20C0-6489-4A04-AA00-FFC60ADF2664}" type="presOf" srcId="{B89B7914-32A4-4D6E-A36F-BF49343621F4}" destId="{654D233E-2BAD-4E66-860D-F7422147876D}" srcOrd="0" destOrd="1" presId="urn:microsoft.com/office/officeart/2005/8/layout/vList2"/>
    <dgm:cxn modelId="{26AFA93F-F5F4-4AF0-9BA4-A22EA315220B}" type="presOf" srcId="{BD3DCB4E-C3B2-4BC6-8E2D-AA33C59E3D62}" destId="{654D233E-2BAD-4E66-860D-F7422147876D}" srcOrd="0" destOrd="2" presId="urn:microsoft.com/office/officeart/2005/8/layout/vList2"/>
    <dgm:cxn modelId="{355E3CE9-4E75-476D-91C9-0A5F780BD60E}" type="presOf" srcId="{7167084A-1C2C-48A0-8964-8147EF641620}" destId="{654D233E-2BAD-4E66-860D-F7422147876D}" srcOrd="0" destOrd="0" presId="urn:microsoft.com/office/officeart/2005/8/layout/vList2"/>
    <dgm:cxn modelId="{9401875F-5A7C-4D51-90B4-7DE3107EB6E3}" type="presParOf" srcId="{8B679BAD-DABA-416F-A619-FDABA2DA3352}" destId="{2A016F88-E91A-4A5A-962E-E0E818D82153}" srcOrd="0" destOrd="0" presId="urn:microsoft.com/office/officeart/2005/8/layout/vList2"/>
    <dgm:cxn modelId="{38417799-1DDC-4502-A2AB-CEE4E0C1160F}" type="presParOf" srcId="{8B679BAD-DABA-416F-A619-FDABA2DA3352}" destId="{654D233E-2BAD-4E66-860D-F7422147876D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DFAF8BE-B4AA-4303-B6E9-ADC62E2788E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BA219147-544F-4C12-A39D-D88869E3493C}">
      <dgm:prSet custT="1"/>
      <dgm:spPr/>
      <dgm:t>
        <a:bodyPr/>
        <a:lstStyle/>
        <a:p>
          <a:pPr rtl="0"/>
          <a:r>
            <a:rPr lang="id-ID" sz="3000" b="0" i="0" baseline="0" dirty="0" smtClean="0"/>
            <a:t>1. Pencegahan khusus</a:t>
          </a:r>
          <a:br>
            <a:rPr lang="id-ID" sz="3000" b="0" i="0" baseline="0" dirty="0" smtClean="0"/>
          </a:br>
          <a:r>
            <a:rPr lang="id-ID" sz="3000" b="0" i="0" baseline="0" dirty="0" smtClean="0"/>
            <a:t>    </a:t>
          </a:r>
          <a:r>
            <a:rPr lang="id-ID" sz="1800" b="0" i="0" baseline="0" dirty="0" smtClean="0"/>
            <a:t>Melakukan upaya untuk mengurangi/ menurunkan pengaruh penyebab serenddah mungkin</a:t>
          </a:r>
          <a:endParaRPr lang="id-ID" sz="3000" dirty="0"/>
        </a:p>
      </dgm:t>
    </dgm:pt>
    <dgm:pt modelId="{5C350F40-3026-424E-82D3-56478354D447}" type="parTrans" cxnId="{40EB5452-850D-43A8-9BCA-8D8F9E06B641}">
      <dgm:prSet/>
      <dgm:spPr/>
      <dgm:t>
        <a:bodyPr/>
        <a:lstStyle/>
        <a:p>
          <a:endParaRPr lang="id-ID"/>
        </a:p>
      </dgm:t>
    </dgm:pt>
    <dgm:pt modelId="{E221ECE2-9B22-455C-A6FE-7AC5C39879A3}" type="sibTrans" cxnId="{40EB5452-850D-43A8-9BCA-8D8F9E06B641}">
      <dgm:prSet/>
      <dgm:spPr/>
      <dgm:t>
        <a:bodyPr/>
        <a:lstStyle/>
        <a:p>
          <a:endParaRPr lang="id-ID"/>
        </a:p>
      </dgm:t>
    </dgm:pt>
    <dgm:pt modelId="{06E44829-28A9-4761-ACED-E0EAC9D6F099}">
      <dgm:prSet custT="1"/>
      <dgm:spPr/>
      <dgm:t>
        <a:bodyPr/>
        <a:lstStyle/>
        <a:p>
          <a:pPr rtl="0"/>
          <a:r>
            <a:rPr lang="id-ID" sz="2800" dirty="0" smtClean="0"/>
            <a:t>Pemberian imunisasi dasar</a:t>
          </a:r>
          <a:endParaRPr lang="id-ID" sz="2800" dirty="0"/>
        </a:p>
      </dgm:t>
    </dgm:pt>
    <dgm:pt modelId="{9B446D6F-4F30-4B7B-896F-BB888BBF4655}" type="parTrans" cxnId="{B370E288-937E-49BE-943C-EEE097E875C7}">
      <dgm:prSet/>
      <dgm:spPr/>
      <dgm:t>
        <a:bodyPr/>
        <a:lstStyle/>
        <a:p>
          <a:endParaRPr lang="id-ID"/>
        </a:p>
      </dgm:t>
    </dgm:pt>
    <dgm:pt modelId="{1E8AE02F-BCFA-498D-895E-3681261662C3}" type="sibTrans" cxnId="{B370E288-937E-49BE-943C-EEE097E875C7}">
      <dgm:prSet/>
      <dgm:spPr/>
      <dgm:t>
        <a:bodyPr/>
        <a:lstStyle/>
        <a:p>
          <a:endParaRPr lang="id-ID"/>
        </a:p>
      </dgm:t>
    </dgm:pt>
    <dgm:pt modelId="{D2F98163-3705-4807-A36A-24B81840C3E4}">
      <dgm:prSet custT="1"/>
      <dgm:spPr/>
      <dgm:t>
        <a:bodyPr/>
        <a:lstStyle/>
        <a:p>
          <a:pPr rtl="0"/>
          <a:r>
            <a:rPr lang="id-ID" sz="2800" dirty="0" smtClean="0"/>
            <a:t>Pemberian nutrisi khusus</a:t>
          </a:r>
          <a:endParaRPr lang="id-ID" sz="2800" dirty="0"/>
        </a:p>
      </dgm:t>
    </dgm:pt>
    <dgm:pt modelId="{211C714E-8831-4DD8-8DAB-566DC34B4F35}" type="parTrans" cxnId="{FCEC970A-0B6D-4A63-B718-178F0F3A006B}">
      <dgm:prSet/>
      <dgm:spPr/>
      <dgm:t>
        <a:bodyPr/>
        <a:lstStyle/>
        <a:p>
          <a:endParaRPr lang="id-ID"/>
        </a:p>
      </dgm:t>
    </dgm:pt>
    <dgm:pt modelId="{5C53F079-BF4D-424C-B6B6-F47A3432D216}" type="sibTrans" cxnId="{FCEC970A-0B6D-4A63-B718-178F0F3A006B}">
      <dgm:prSet/>
      <dgm:spPr/>
      <dgm:t>
        <a:bodyPr/>
        <a:lstStyle/>
        <a:p>
          <a:endParaRPr lang="id-ID"/>
        </a:p>
      </dgm:t>
    </dgm:pt>
    <dgm:pt modelId="{B28C4087-69BD-4E6D-B819-6BE1622A757C}">
      <dgm:prSet custT="1"/>
      <dgm:spPr/>
      <dgm:t>
        <a:bodyPr/>
        <a:lstStyle/>
        <a:p>
          <a:pPr rtl="0"/>
          <a:r>
            <a:rPr lang="id-ID" sz="2800" dirty="0" smtClean="0"/>
            <a:t>Pemberian vitamin A/ tablet zat besi</a:t>
          </a:r>
          <a:endParaRPr lang="id-ID" sz="2800" dirty="0"/>
        </a:p>
      </dgm:t>
    </dgm:pt>
    <dgm:pt modelId="{436DBE2C-A255-4016-8534-EA695CD7EB37}" type="parTrans" cxnId="{4540D9C6-43BC-4D63-9DFA-63C42651CC1C}">
      <dgm:prSet/>
      <dgm:spPr/>
      <dgm:t>
        <a:bodyPr/>
        <a:lstStyle/>
        <a:p>
          <a:endParaRPr lang="id-ID"/>
        </a:p>
      </dgm:t>
    </dgm:pt>
    <dgm:pt modelId="{59E37463-8F4A-4FDD-89FC-D8DF8E6A3298}" type="sibTrans" cxnId="{4540D9C6-43BC-4D63-9DFA-63C42651CC1C}">
      <dgm:prSet/>
      <dgm:spPr/>
      <dgm:t>
        <a:bodyPr/>
        <a:lstStyle/>
        <a:p>
          <a:endParaRPr lang="id-ID"/>
        </a:p>
      </dgm:t>
    </dgm:pt>
    <dgm:pt modelId="{CCBE9003-BEDB-48E6-8D99-66F3C930D139}">
      <dgm:prSet custT="1"/>
      <dgm:spPr/>
      <dgm:t>
        <a:bodyPr/>
        <a:lstStyle/>
        <a:p>
          <a:pPr rtl="0"/>
          <a:r>
            <a:rPr lang="id-ID" sz="2800" dirty="0" smtClean="0"/>
            <a:t>Perlindungan kerja</a:t>
          </a:r>
          <a:endParaRPr lang="id-ID" sz="2800" dirty="0"/>
        </a:p>
      </dgm:t>
    </dgm:pt>
    <dgm:pt modelId="{E719F604-9A35-42C0-8A1B-663480DD0D5E}" type="parTrans" cxnId="{8D776A2A-2763-4C81-8831-0EB1AD101F58}">
      <dgm:prSet/>
      <dgm:spPr/>
      <dgm:t>
        <a:bodyPr/>
        <a:lstStyle/>
        <a:p>
          <a:endParaRPr lang="id-ID"/>
        </a:p>
      </dgm:t>
    </dgm:pt>
    <dgm:pt modelId="{7ED5D3B7-6A41-4EBD-A045-E7BA1A067706}" type="sibTrans" cxnId="{8D776A2A-2763-4C81-8831-0EB1AD101F58}">
      <dgm:prSet/>
      <dgm:spPr/>
      <dgm:t>
        <a:bodyPr/>
        <a:lstStyle/>
        <a:p>
          <a:endParaRPr lang="id-ID"/>
        </a:p>
      </dgm:t>
    </dgm:pt>
    <dgm:pt modelId="{A0CAAE4C-0286-4EC6-A202-D786461D6A08}">
      <dgm:prSet custT="1"/>
      <dgm:spPr/>
      <dgm:t>
        <a:bodyPr/>
        <a:lstStyle/>
        <a:p>
          <a:pPr rtl="0"/>
          <a:r>
            <a:rPr lang="id-ID" sz="2800" dirty="0" smtClean="0"/>
            <a:t>Perlindungan terhadap sumber-sumber pencemaran</a:t>
          </a:r>
          <a:endParaRPr lang="id-ID" sz="2800" dirty="0"/>
        </a:p>
      </dgm:t>
    </dgm:pt>
    <dgm:pt modelId="{A8377E9B-7616-4434-B54C-A052B6BF7FB2}" type="parTrans" cxnId="{C5B668F9-1028-4C86-AFA4-483AF0E7494F}">
      <dgm:prSet/>
      <dgm:spPr/>
      <dgm:t>
        <a:bodyPr/>
        <a:lstStyle/>
        <a:p>
          <a:endParaRPr lang="id-ID"/>
        </a:p>
      </dgm:t>
    </dgm:pt>
    <dgm:pt modelId="{5D6A2A4F-B3AF-41EF-A888-6ED362A2E5AE}" type="sibTrans" cxnId="{C5B668F9-1028-4C86-AFA4-483AF0E7494F}">
      <dgm:prSet/>
      <dgm:spPr/>
      <dgm:t>
        <a:bodyPr/>
        <a:lstStyle/>
        <a:p>
          <a:endParaRPr lang="id-ID"/>
        </a:p>
      </dgm:t>
    </dgm:pt>
    <dgm:pt modelId="{8B679BAD-DABA-416F-A619-FDABA2DA3352}" type="pres">
      <dgm:prSet presAssocID="{BDFAF8BE-B4AA-4303-B6E9-ADC62E2788E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2A016F88-E91A-4A5A-962E-E0E818D82153}" type="pres">
      <dgm:prSet presAssocID="{BA219147-544F-4C12-A39D-D88869E3493C}" presName="parentText" presStyleLbl="node1" presStyleIdx="0" presStyleCnt="1" custLinFactNeighborY="-10710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54D233E-2BAD-4E66-860D-F7422147876D}" type="pres">
      <dgm:prSet presAssocID="{BA219147-544F-4C12-A39D-D88869E3493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A961AD8E-0B39-48D4-9CA3-36630E8E30FA}" type="presOf" srcId="{A0CAAE4C-0286-4EC6-A202-D786461D6A08}" destId="{654D233E-2BAD-4E66-860D-F7422147876D}" srcOrd="0" destOrd="4" presId="urn:microsoft.com/office/officeart/2005/8/layout/vList2"/>
    <dgm:cxn modelId="{FCEC970A-0B6D-4A63-B718-178F0F3A006B}" srcId="{BA219147-544F-4C12-A39D-D88869E3493C}" destId="{D2F98163-3705-4807-A36A-24B81840C3E4}" srcOrd="1" destOrd="0" parTransId="{211C714E-8831-4DD8-8DAB-566DC34B4F35}" sibTransId="{5C53F079-BF4D-424C-B6B6-F47A3432D216}"/>
    <dgm:cxn modelId="{B370E288-937E-49BE-943C-EEE097E875C7}" srcId="{BA219147-544F-4C12-A39D-D88869E3493C}" destId="{06E44829-28A9-4761-ACED-E0EAC9D6F099}" srcOrd="0" destOrd="0" parTransId="{9B446D6F-4F30-4B7B-896F-BB888BBF4655}" sibTransId="{1E8AE02F-BCFA-498D-895E-3681261662C3}"/>
    <dgm:cxn modelId="{1AAD2E33-77C7-4432-8A2B-58636B9042BA}" type="presOf" srcId="{D2F98163-3705-4807-A36A-24B81840C3E4}" destId="{654D233E-2BAD-4E66-860D-F7422147876D}" srcOrd="0" destOrd="1" presId="urn:microsoft.com/office/officeart/2005/8/layout/vList2"/>
    <dgm:cxn modelId="{35B7D096-B51F-41C0-8D17-31942ED9C391}" type="presOf" srcId="{06E44829-28A9-4761-ACED-E0EAC9D6F099}" destId="{654D233E-2BAD-4E66-860D-F7422147876D}" srcOrd="0" destOrd="0" presId="urn:microsoft.com/office/officeart/2005/8/layout/vList2"/>
    <dgm:cxn modelId="{6DF95DA2-F4CF-4866-BE44-B68EB9670073}" type="presOf" srcId="{B28C4087-69BD-4E6D-B819-6BE1622A757C}" destId="{654D233E-2BAD-4E66-860D-F7422147876D}" srcOrd="0" destOrd="2" presId="urn:microsoft.com/office/officeart/2005/8/layout/vList2"/>
    <dgm:cxn modelId="{40EB5452-850D-43A8-9BCA-8D8F9E06B641}" srcId="{BDFAF8BE-B4AA-4303-B6E9-ADC62E2788EC}" destId="{BA219147-544F-4C12-A39D-D88869E3493C}" srcOrd="0" destOrd="0" parTransId="{5C350F40-3026-424E-82D3-56478354D447}" sibTransId="{E221ECE2-9B22-455C-A6FE-7AC5C39879A3}"/>
    <dgm:cxn modelId="{8D776A2A-2763-4C81-8831-0EB1AD101F58}" srcId="{BA219147-544F-4C12-A39D-D88869E3493C}" destId="{CCBE9003-BEDB-48E6-8D99-66F3C930D139}" srcOrd="3" destOrd="0" parTransId="{E719F604-9A35-42C0-8A1B-663480DD0D5E}" sibTransId="{7ED5D3B7-6A41-4EBD-A045-E7BA1A067706}"/>
    <dgm:cxn modelId="{C5B668F9-1028-4C86-AFA4-483AF0E7494F}" srcId="{BA219147-544F-4C12-A39D-D88869E3493C}" destId="{A0CAAE4C-0286-4EC6-A202-D786461D6A08}" srcOrd="4" destOrd="0" parTransId="{A8377E9B-7616-4434-B54C-A052B6BF7FB2}" sibTransId="{5D6A2A4F-B3AF-41EF-A888-6ED362A2E5AE}"/>
    <dgm:cxn modelId="{B5641101-E3A9-4EDC-9BCA-E23C47D75A1C}" type="presOf" srcId="{BA219147-544F-4C12-A39D-D88869E3493C}" destId="{2A016F88-E91A-4A5A-962E-E0E818D82153}" srcOrd="0" destOrd="0" presId="urn:microsoft.com/office/officeart/2005/8/layout/vList2"/>
    <dgm:cxn modelId="{B5A4B879-5ADB-4957-850A-A36493B2B54B}" type="presOf" srcId="{BDFAF8BE-B4AA-4303-B6E9-ADC62E2788EC}" destId="{8B679BAD-DABA-416F-A619-FDABA2DA3352}" srcOrd="0" destOrd="0" presId="urn:microsoft.com/office/officeart/2005/8/layout/vList2"/>
    <dgm:cxn modelId="{4540D9C6-43BC-4D63-9DFA-63C42651CC1C}" srcId="{BA219147-544F-4C12-A39D-D88869E3493C}" destId="{B28C4087-69BD-4E6D-B819-6BE1622A757C}" srcOrd="2" destOrd="0" parTransId="{436DBE2C-A255-4016-8534-EA695CD7EB37}" sibTransId="{59E37463-8F4A-4FDD-89FC-D8DF8E6A3298}"/>
    <dgm:cxn modelId="{DE3A91B2-CF85-4FED-A109-69DC4B8C4D12}" type="presOf" srcId="{CCBE9003-BEDB-48E6-8D99-66F3C930D139}" destId="{654D233E-2BAD-4E66-860D-F7422147876D}" srcOrd="0" destOrd="3" presId="urn:microsoft.com/office/officeart/2005/8/layout/vList2"/>
    <dgm:cxn modelId="{51A642B0-2791-4949-A7B2-692D6A5F49E1}" type="presParOf" srcId="{8B679BAD-DABA-416F-A619-FDABA2DA3352}" destId="{2A016F88-E91A-4A5A-962E-E0E818D82153}" srcOrd="0" destOrd="0" presId="urn:microsoft.com/office/officeart/2005/8/layout/vList2"/>
    <dgm:cxn modelId="{AC64A058-E94B-45AE-AA02-DF7E1378518A}" type="presParOf" srcId="{8B679BAD-DABA-416F-A619-FDABA2DA3352}" destId="{654D233E-2BAD-4E66-860D-F7422147876D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2EDAA6B-6CF4-4733-91E7-A567646EDBD9}" type="doc">
      <dgm:prSet loTypeId="urn:microsoft.com/office/officeart/2005/8/layout/process4" loCatId="list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id-ID"/>
        </a:p>
      </dgm:t>
    </dgm:pt>
    <dgm:pt modelId="{5EA47863-4665-4B8E-9341-0048FEB47047}">
      <dgm:prSet/>
      <dgm:spPr/>
      <dgm:t>
        <a:bodyPr/>
        <a:lstStyle/>
        <a:p>
          <a:pPr rtl="0"/>
          <a:r>
            <a:rPr lang="id-ID" dirty="0" smtClean="0"/>
            <a:t>Diagnosis awal</a:t>
          </a:r>
          <a:endParaRPr lang="id-ID" dirty="0"/>
        </a:p>
      </dgm:t>
    </dgm:pt>
    <dgm:pt modelId="{8CD5681B-7183-4DBF-BAD1-93E4A41BA452}" type="parTrans" cxnId="{4B081562-AEA7-4716-85C8-9DC9149DD385}">
      <dgm:prSet/>
      <dgm:spPr/>
      <dgm:t>
        <a:bodyPr/>
        <a:lstStyle/>
        <a:p>
          <a:endParaRPr lang="id-ID"/>
        </a:p>
      </dgm:t>
    </dgm:pt>
    <dgm:pt modelId="{2A73BDB1-88A8-4165-AA0C-1CD3BEFCFC11}" type="sibTrans" cxnId="{4B081562-AEA7-4716-85C8-9DC9149DD385}">
      <dgm:prSet/>
      <dgm:spPr/>
      <dgm:t>
        <a:bodyPr/>
        <a:lstStyle/>
        <a:p>
          <a:endParaRPr lang="id-ID"/>
        </a:p>
      </dgm:t>
    </dgm:pt>
    <dgm:pt modelId="{DBFBCE3C-1D59-4B93-994B-E347CE965976}">
      <dgm:prSet/>
      <dgm:spPr/>
      <dgm:t>
        <a:bodyPr/>
        <a:lstStyle/>
        <a:p>
          <a:pPr rtl="0"/>
          <a:r>
            <a:rPr lang="id-ID" dirty="0" smtClean="0"/>
            <a:t>Melakukan check up secara rutin</a:t>
          </a:r>
          <a:endParaRPr lang="id-ID" dirty="0"/>
        </a:p>
      </dgm:t>
    </dgm:pt>
    <dgm:pt modelId="{6F33FC5F-EDC4-4650-A26B-21E34792F41C}" type="parTrans" cxnId="{65F16656-3F19-484F-BEE3-A2999BC5AF4E}">
      <dgm:prSet/>
      <dgm:spPr/>
      <dgm:t>
        <a:bodyPr/>
        <a:lstStyle/>
        <a:p>
          <a:endParaRPr lang="id-ID"/>
        </a:p>
      </dgm:t>
    </dgm:pt>
    <dgm:pt modelId="{E92CD736-63C7-4C5F-B9D1-E757BA9E7F91}" type="sibTrans" cxnId="{65F16656-3F19-484F-BEE3-A2999BC5AF4E}">
      <dgm:prSet/>
      <dgm:spPr/>
      <dgm:t>
        <a:bodyPr/>
        <a:lstStyle/>
        <a:p>
          <a:endParaRPr lang="id-ID"/>
        </a:p>
      </dgm:t>
    </dgm:pt>
    <dgm:pt modelId="{101781D1-8929-4CA5-A4F2-39296F61B06A}">
      <dgm:prSet/>
      <dgm:spPr/>
      <dgm:t>
        <a:bodyPr/>
        <a:lstStyle/>
        <a:p>
          <a:pPr rtl="0"/>
          <a:r>
            <a:rPr lang="id-ID" dirty="0" smtClean="0"/>
            <a:t>Melakukan survei atau screning</a:t>
          </a:r>
          <a:endParaRPr lang="id-ID" dirty="0"/>
        </a:p>
      </dgm:t>
    </dgm:pt>
    <dgm:pt modelId="{3849713D-CFE3-4729-8317-4F4A5E5671F6}" type="parTrans" cxnId="{10A87AA4-E59E-4B61-B743-30A2A18290D0}">
      <dgm:prSet/>
      <dgm:spPr/>
      <dgm:t>
        <a:bodyPr/>
        <a:lstStyle/>
        <a:p>
          <a:endParaRPr lang="id-ID"/>
        </a:p>
      </dgm:t>
    </dgm:pt>
    <dgm:pt modelId="{E690C7C6-C726-4591-8C00-29559088C8B1}" type="sibTrans" cxnId="{10A87AA4-E59E-4B61-B743-30A2A18290D0}">
      <dgm:prSet/>
      <dgm:spPr/>
      <dgm:t>
        <a:bodyPr/>
        <a:lstStyle/>
        <a:p>
          <a:endParaRPr lang="id-ID"/>
        </a:p>
      </dgm:t>
    </dgm:pt>
    <dgm:pt modelId="{4F89C6D9-CE9A-424D-8F85-910B681E3630}">
      <dgm:prSet/>
      <dgm:spPr/>
      <dgm:t>
        <a:bodyPr/>
        <a:lstStyle/>
        <a:p>
          <a:pPr rtl="0"/>
          <a:r>
            <a:rPr lang="id-ID" dirty="0" smtClean="0"/>
            <a:t>Pencarian kasus</a:t>
          </a:r>
          <a:endParaRPr lang="id-ID" dirty="0"/>
        </a:p>
      </dgm:t>
    </dgm:pt>
    <dgm:pt modelId="{60754089-4A9E-4966-BCE8-7F68808F6DD8}" type="parTrans" cxnId="{A2EA9522-DC6B-49AC-8B01-90066E09A25F}">
      <dgm:prSet/>
      <dgm:spPr/>
      <dgm:t>
        <a:bodyPr/>
        <a:lstStyle/>
        <a:p>
          <a:endParaRPr lang="id-ID"/>
        </a:p>
      </dgm:t>
    </dgm:pt>
    <dgm:pt modelId="{0AC59224-BC4D-4E30-A6E5-D55373C37AC7}" type="sibTrans" cxnId="{A2EA9522-DC6B-49AC-8B01-90066E09A25F}">
      <dgm:prSet/>
      <dgm:spPr/>
      <dgm:t>
        <a:bodyPr/>
        <a:lstStyle/>
        <a:p>
          <a:endParaRPr lang="id-ID"/>
        </a:p>
      </dgm:t>
    </dgm:pt>
    <dgm:pt modelId="{2098354B-D196-4F9B-9792-98083E71FADC}">
      <dgm:prSet/>
      <dgm:spPr/>
      <dgm:t>
        <a:bodyPr/>
        <a:lstStyle/>
        <a:p>
          <a:pPr rtl="0"/>
          <a:r>
            <a:rPr lang="id-ID" dirty="0" smtClean="0"/>
            <a:t>Pemeriksaan khusu</a:t>
          </a:r>
          <a:endParaRPr lang="id-ID" dirty="0"/>
        </a:p>
      </dgm:t>
    </dgm:pt>
    <dgm:pt modelId="{DF2A4787-6E33-4BAD-A601-0AB04A20A322}" type="parTrans" cxnId="{9E304604-068B-4F6C-8B72-6614BACD0923}">
      <dgm:prSet/>
      <dgm:spPr/>
      <dgm:t>
        <a:bodyPr/>
        <a:lstStyle/>
        <a:p>
          <a:endParaRPr lang="id-ID"/>
        </a:p>
      </dgm:t>
    </dgm:pt>
    <dgm:pt modelId="{8EED59B0-4857-407B-9787-639B15D2895C}" type="sibTrans" cxnId="{9E304604-068B-4F6C-8B72-6614BACD0923}">
      <dgm:prSet/>
      <dgm:spPr/>
      <dgm:t>
        <a:bodyPr/>
        <a:lstStyle/>
        <a:p>
          <a:endParaRPr lang="id-ID"/>
        </a:p>
      </dgm:t>
    </dgm:pt>
    <dgm:pt modelId="{F4CB4641-53D2-4A1A-A036-E261D7891B75}">
      <dgm:prSet/>
      <dgm:spPr/>
      <dgm:t>
        <a:bodyPr/>
        <a:lstStyle/>
        <a:p>
          <a:pPr rtl="0"/>
          <a:r>
            <a:rPr lang="id-ID" dirty="0" smtClean="0"/>
            <a:t>Monitoring &amp; surveilans epidemiologi</a:t>
          </a:r>
          <a:endParaRPr lang="id-ID" dirty="0"/>
        </a:p>
      </dgm:t>
    </dgm:pt>
    <dgm:pt modelId="{3D6C336B-AF8C-40D3-9D08-B3C12863BEDD}" type="parTrans" cxnId="{0EED2DE1-B0D8-4B05-8321-C581D9ABE107}">
      <dgm:prSet/>
      <dgm:spPr/>
      <dgm:t>
        <a:bodyPr/>
        <a:lstStyle/>
        <a:p>
          <a:endParaRPr lang="id-ID"/>
        </a:p>
      </dgm:t>
    </dgm:pt>
    <dgm:pt modelId="{C38222DF-7492-45DA-B64F-841FC4223459}" type="sibTrans" cxnId="{0EED2DE1-B0D8-4B05-8321-C581D9ABE107}">
      <dgm:prSet/>
      <dgm:spPr/>
      <dgm:t>
        <a:bodyPr/>
        <a:lstStyle/>
        <a:p>
          <a:endParaRPr lang="id-ID"/>
        </a:p>
      </dgm:t>
    </dgm:pt>
    <dgm:pt modelId="{D79E087E-835A-407E-8698-A533E257559E}">
      <dgm:prSet/>
      <dgm:spPr/>
      <dgm:t>
        <a:bodyPr/>
        <a:lstStyle/>
        <a:p>
          <a:pPr rtl="0"/>
          <a:r>
            <a:rPr lang="id-ID" dirty="0" smtClean="0"/>
            <a:t>Pemberian obat</a:t>
          </a:r>
          <a:endParaRPr lang="id-ID" dirty="0"/>
        </a:p>
      </dgm:t>
    </dgm:pt>
    <dgm:pt modelId="{67F7469B-FDEF-42F6-8AAF-8FC9AB91DD84}" type="parTrans" cxnId="{AA165971-9C38-4739-BAE0-3C60B383FF5D}">
      <dgm:prSet/>
      <dgm:spPr/>
      <dgm:t>
        <a:bodyPr/>
        <a:lstStyle/>
        <a:p>
          <a:endParaRPr lang="id-ID"/>
        </a:p>
      </dgm:t>
    </dgm:pt>
    <dgm:pt modelId="{42F7284E-53DA-48B0-841E-3DB038729F21}" type="sibTrans" cxnId="{AA165971-9C38-4739-BAE0-3C60B383FF5D}">
      <dgm:prSet/>
      <dgm:spPr/>
      <dgm:t>
        <a:bodyPr/>
        <a:lstStyle/>
        <a:p>
          <a:endParaRPr lang="id-ID"/>
        </a:p>
      </dgm:t>
    </dgm:pt>
    <dgm:pt modelId="{12F1F869-D41D-483F-980A-2CF2DFBE9955}">
      <dgm:prSet/>
      <dgm:spPr/>
      <dgm:t>
        <a:bodyPr/>
        <a:lstStyle/>
        <a:p>
          <a:pPr rtl="0"/>
          <a:r>
            <a:rPr lang="id-ID" dirty="0" smtClean="0"/>
            <a:t>Pembatasan kecacatan</a:t>
          </a:r>
          <a:endParaRPr lang="id-ID" dirty="0"/>
        </a:p>
      </dgm:t>
    </dgm:pt>
    <dgm:pt modelId="{8C2F2384-89E4-499B-9058-42A14886B7F9}" type="parTrans" cxnId="{55369571-9F38-4889-A2B7-DBE69E3F4E96}">
      <dgm:prSet/>
      <dgm:spPr/>
      <dgm:t>
        <a:bodyPr/>
        <a:lstStyle/>
        <a:p>
          <a:endParaRPr lang="id-ID"/>
        </a:p>
      </dgm:t>
    </dgm:pt>
    <dgm:pt modelId="{F4131269-0492-4C19-99C1-1D3D3CA14F9F}" type="sibTrans" cxnId="{55369571-9F38-4889-A2B7-DBE69E3F4E96}">
      <dgm:prSet/>
      <dgm:spPr/>
      <dgm:t>
        <a:bodyPr/>
        <a:lstStyle/>
        <a:p>
          <a:endParaRPr lang="id-ID"/>
        </a:p>
      </dgm:t>
    </dgm:pt>
    <dgm:pt modelId="{A9BD8348-52E9-4CA9-A9FC-4ADD6048BBCB}">
      <dgm:prSet/>
      <dgm:spPr/>
      <dgm:t>
        <a:bodyPr/>
        <a:lstStyle/>
        <a:p>
          <a:pPr rtl="0"/>
          <a:r>
            <a:rPr lang="id-ID" dirty="0" smtClean="0"/>
            <a:t>Operasi</a:t>
          </a:r>
          <a:endParaRPr lang="id-ID" dirty="0"/>
        </a:p>
      </dgm:t>
    </dgm:pt>
    <dgm:pt modelId="{6ED9E0AF-B1E9-4A5C-AF6C-5F77820A3C83}" type="parTrans" cxnId="{3D590767-FA5D-4696-BFB1-F84505714382}">
      <dgm:prSet/>
      <dgm:spPr/>
      <dgm:t>
        <a:bodyPr/>
        <a:lstStyle/>
        <a:p>
          <a:endParaRPr lang="id-ID"/>
        </a:p>
      </dgm:t>
    </dgm:pt>
    <dgm:pt modelId="{E50387ED-8BE3-4238-96E1-890A07CE65E1}" type="sibTrans" cxnId="{3D590767-FA5D-4696-BFB1-F84505714382}">
      <dgm:prSet/>
      <dgm:spPr/>
      <dgm:t>
        <a:bodyPr/>
        <a:lstStyle/>
        <a:p>
          <a:endParaRPr lang="id-ID"/>
        </a:p>
      </dgm:t>
    </dgm:pt>
    <dgm:pt modelId="{23EAAD2F-E1C0-4391-BF5B-4797C1C4051D}">
      <dgm:prSet/>
      <dgm:spPr/>
      <dgm:t>
        <a:bodyPr/>
        <a:lstStyle/>
        <a:p>
          <a:pPr rtl="0"/>
          <a:r>
            <a:rPr lang="id-ID" dirty="0" smtClean="0"/>
            <a:t>Pemasangan pin</a:t>
          </a:r>
          <a:endParaRPr lang="id-ID" dirty="0"/>
        </a:p>
      </dgm:t>
    </dgm:pt>
    <dgm:pt modelId="{37B8B2D6-B807-49E8-BA3F-4BCFA552DC0D}" type="parTrans" cxnId="{3B12B3DC-29B8-4D0E-A166-33E25E2B64AA}">
      <dgm:prSet/>
      <dgm:spPr/>
      <dgm:t>
        <a:bodyPr/>
        <a:lstStyle/>
        <a:p>
          <a:endParaRPr lang="id-ID"/>
        </a:p>
      </dgm:t>
    </dgm:pt>
    <dgm:pt modelId="{A8AA79E3-86EF-4EE0-85B1-4F468DE1A3A6}" type="sibTrans" cxnId="{3B12B3DC-29B8-4D0E-A166-33E25E2B64AA}">
      <dgm:prSet/>
      <dgm:spPr/>
      <dgm:t>
        <a:bodyPr/>
        <a:lstStyle/>
        <a:p>
          <a:endParaRPr lang="id-ID"/>
        </a:p>
      </dgm:t>
    </dgm:pt>
    <dgm:pt modelId="{1F8E0F4F-CC37-4461-9FB5-D75A619A3033}" type="pres">
      <dgm:prSet presAssocID="{F2EDAA6B-6CF4-4733-91E7-A567646EDBD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135A14F0-182A-4A67-964F-62D0AD332CA6}" type="pres">
      <dgm:prSet presAssocID="{12F1F869-D41D-483F-980A-2CF2DFBE9955}" presName="boxAndChildren" presStyleCnt="0"/>
      <dgm:spPr/>
    </dgm:pt>
    <dgm:pt modelId="{6181BCFF-15F9-40BF-8A17-C2E9666FBDD3}" type="pres">
      <dgm:prSet presAssocID="{12F1F869-D41D-483F-980A-2CF2DFBE9955}" presName="parentTextBox" presStyleLbl="node1" presStyleIdx="0" presStyleCnt="2"/>
      <dgm:spPr/>
      <dgm:t>
        <a:bodyPr/>
        <a:lstStyle/>
        <a:p>
          <a:endParaRPr lang="id-ID"/>
        </a:p>
      </dgm:t>
    </dgm:pt>
    <dgm:pt modelId="{2AFAF5C9-EF9C-4BD5-AF7D-CB2FB3B9B2DD}" type="pres">
      <dgm:prSet presAssocID="{12F1F869-D41D-483F-980A-2CF2DFBE9955}" presName="entireBox" presStyleLbl="node1" presStyleIdx="0" presStyleCnt="2"/>
      <dgm:spPr/>
      <dgm:t>
        <a:bodyPr/>
        <a:lstStyle/>
        <a:p>
          <a:endParaRPr lang="id-ID"/>
        </a:p>
      </dgm:t>
    </dgm:pt>
    <dgm:pt modelId="{7C645EDB-D57B-4DBB-8AAA-2684719D2D3B}" type="pres">
      <dgm:prSet presAssocID="{12F1F869-D41D-483F-980A-2CF2DFBE9955}" presName="descendantBox" presStyleCnt="0"/>
      <dgm:spPr/>
    </dgm:pt>
    <dgm:pt modelId="{CD7772F4-C3A4-4493-93A1-313BAC4241F4}" type="pres">
      <dgm:prSet presAssocID="{A9BD8348-52E9-4CA9-A9FC-4ADD6048BBCB}" presName="childTextBox" presStyleLbl="fg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4C1A958-12CF-49B8-8F16-AEB02D6E2C1E}" type="pres">
      <dgm:prSet presAssocID="{23EAAD2F-E1C0-4391-BF5B-4797C1C4051D}" presName="childTextBox" presStyleLbl="fg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237521A-0094-4D08-87B8-4375320B5AD9}" type="pres">
      <dgm:prSet presAssocID="{2A73BDB1-88A8-4165-AA0C-1CD3BEFCFC11}" presName="sp" presStyleCnt="0"/>
      <dgm:spPr/>
    </dgm:pt>
    <dgm:pt modelId="{5B0AA09E-9A25-442D-904B-D9CB1262569C}" type="pres">
      <dgm:prSet presAssocID="{5EA47863-4665-4B8E-9341-0048FEB47047}" presName="arrowAndChildren" presStyleCnt="0"/>
      <dgm:spPr/>
    </dgm:pt>
    <dgm:pt modelId="{E13EF0FA-ECFB-46B2-A084-3D3939A42CE1}" type="pres">
      <dgm:prSet presAssocID="{5EA47863-4665-4B8E-9341-0048FEB47047}" presName="parentTextArrow" presStyleLbl="node1" presStyleIdx="0" presStyleCnt="2"/>
      <dgm:spPr/>
      <dgm:t>
        <a:bodyPr/>
        <a:lstStyle/>
        <a:p>
          <a:endParaRPr lang="id-ID"/>
        </a:p>
      </dgm:t>
    </dgm:pt>
    <dgm:pt modelId="{FBA470C0-E64E-4169-AAB0-7A6CE63515C4}" type="pres">
      <dgm:prSet presAssocID="{5EA47863-4665-4B8E-9341-0048FEB47047}" presName="arrow" presStyleLbl="node1" presStyleIdx="1" presStyleCnt="2"/>
      <dgm:spPr/>
      <dgm:t>
        <a:bodyPr/>
        <a:lstStyle/>
        <a:p>
          <a:endParaRPr lang="id-ID"/>
        </a:p>
      </dgm:t>
    </dgm:pt>
    <dgm:pt modelId="{574F877A-F52E-4C86-BAE8-B9A71A0BE183}" type="pres">
      <dgm:prSet presAssocID="{5EA47863-4665-4B8E-9341-0048FEB47047}" presName="descendantArrow" presStyleCnt="0"/>
      <dgm:spPr/>
    </dgm:pt>
    <dgm:pt modelId="{E47B8B84-99AF-4B08-A393-FD2D8983760E}" type="pres">
      <dgm:prSet presAssocID="{DBFBCE3C-1D59-4B93-994B-E347CE965976}" presName="childTextArrow" presStyleLbl="fg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2E4789C-649D-43EF-BF53-98BAABD9E7CC}" type="pres">
      <dgm:prSet presAssocID="{101781D1-8929-4CA5-A4F2-39296F61B06A}" presName="childTextArrow" presStyleLbl="fg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58AB8F9-07DC-4F9B-AFBF-79B534409724}" type="pres">
      <dgm:prSet presAssocID="{4F89C6D9-CE9A-424D-8F85-910B681E3630}" presName="childTextArrow" presStyleLbl="fg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B5E7E30-1524-4A2E-9F9A-DCCE28E553EB}" type="pres">
      <dgm:prSet presAssocID="{2098354B-D196-4F9B-9792-98083E71FADC}" presName="childTextArrow" presStyleLbl="fg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4897FE2-6646-4A27-BF6A-B08C28F275E3}" type="pres">
      <dgm:prSet presAssocID="{F4CB4641-53D2-4A1A-A036-E261D7891B75}" presName="childTextArrow" presStyleLbl="fg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1E86C5A-2017-4C0D-A8F1-5CDB4113BFE5}" type="pres">
      <dgm:prSet presAssocID="{D79E087E-835A-407E-8698-A533E257559E}" presName="childTextArrow" presStyleLbl="fg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78ED495F-B919-4DA8-ABDC-7581B6A344F3}" type="presOf" srcId="{12F1F869-D41D-483F-980A-2CF2DFBE9955}" destId="{6181BCFF-15F9-40BF-8A17-C2E9666FBDD3}" srcOrd="0" destOrd="0" presId="urn:microsoft.com/office/officeart/2005/8/layout/process4"/>
    <dgm:cxn modelId="{3D590767-FA5D-4696-BFB1-F84505714382}" srcId="{12F1F869-D41D-483F-980A-2CF2DFBE9955}" destId="{A9BD8348-52E9-4CA9-A9FC-4ADD6048BBCB}" srcOrd="0" destOrd="0" parTransId="{6ED9E0AF-B1E9-4A5C-AF6C-5F77820A3C83}" sibTransId="{E50387ED-8BE3-4238-96E1-890A07CE65E1}"/>
    <dgm:cxn modelId="{A2EA9522-DC6B-49AC-8B01-90066E09A25F}" srcId="{5EA47863-4665-4B8E-9341-0048FEB47047}" destId="{4F89C6D9-CE9A-424D-8F85-910B681E3630}" srcOrd="2" destOrd="0" parTransId="{60754089-4A9E-4966-BCE8-7F68808F6DD8}" sibTransId="{0AC59224-BC4D-4E30-A6E5-D55373C37AC7}"/>
    <dgm:cxn modelId="{CFFE5B1C-D2C8-46F8-9549-491A5B7DDE94}" type="presOf" srcId="{A9BD8348-52E9-4CA9-A9FC-4ADD6048BBCB}" destId="{CD7772F4-C3A4-4493-93A1-313BAC4241F4}" srcOrd="0" destOrd="0" presId="urn:microsoft.com/office/officeart/2005/8/layout/process4"/>
    <dgm:cxn modelId="{399F4AA8-492F-4C35-84E5-8794FF285F62}" type="presOf" srcId="{DBFBCE3C-1D59-4B93-994B-E347CE965976}" destId="{E47B8B84-99AF-4B08-A393-FD2D8983760E}" srcOrd="0" destOrd="0" presId="urn:microsoft.com/office/officeart/2005/8/layout/process4"/>
    <dgm:cxn modelId="{65F16656-3F19-484F-BEE3-A2999BC5AF4E}" srcId="{5EA47863-4665-4B8E-9341-0048FEB47047}" destId="{DBFBCE3C-1D59-4B93-994B-E347CE965976}" srcOrd="0" destOrd="0" parTransId="{6F33FC5F-EDC4-4650-A26B-21E34792F41C}" sibTransId="{E92CD736-63C7-4C5F-B9D1-E757BA9E7F91}"/>
    <dgm:cxn modelId="{8A50B52D-4884-431B-B453-9DC51969D67E}" type="presOf" srcId="{4F89C6D9-CE9A-424D-8F85-910B681E3630}" destId="{158AB8F9-07DC-4F9B-AFBF-79B534409724}" srcOrd="0" destOrd="0" presId="urn:microsoft.com/office/officeart/2005/8/layout/process4"/>
    <dgm:cxn modelId="{746313C9-5BA3-4DA1-85EC-7CA737079A36}" type="presOf" srcId="{23EAAD2F-E1C0-4391-BF5B-4797C1C4051D}" destId="{E4C1A958-12CF-49B8-8F16-AEB02D6E2C1E}" srcOrd="0" destOrd="0" presId="urn:microsoft.com/office/officeart/2005/8/layout/process4"/>
    <dgm:cxn modelId="{4B081562-AEA7-4716-85C8-9DC9149DD385}" srcId="{F2EDAA6B-6CF4-4733-91E7-A567646EDBD9}" destId="{5EA47863-4665-4B8E-9341-0048FEB47047}" srcOrd="0" destOrd="0" parTransId="{8CD5681B-7183-4DBF-BAD1-93E4A41BA452}" sibTransId="{2A73BDB1-88A8-4165-AA0C-1CD3BEFCFC11}"/>
    <dgm:cxn modelId="{48AEA143-CFB1-4F6D-81D5-0D2D760A0E51}" type="presOf" srcId="{F2EDAA6B-6CF4-4733-91E7-A567646EDBD9}" destId="{1F8E0F4F-CC37-4461-9FB5-D75A619A3033}" srcOrd="0" destOrd="0" presId="urn:microsoft.com/office/officeart/2005/8/layout/process4"/>
    <dgm:cxn modelId="{AA165971-9C38-4739-BAE0-3C60B383FF5D}" srcId="{5EA47863-4665-4B8E-9341-0048FEB47047}" destId="{D79E087E-835A-407E-8698-A533E257559E}" srcOrd="5" destOrd="0" parTransId="{67F7469B-FDEF-42F6-8AAF-8FC9AB91DD84}" sibTransId="{42F7284E-53DA-48B0-841E-3DB038729F21}"/>
    <dgm:cxn modelId="{36B6B844-6861-441D-B136-DB4C5A9C35F9}" type="presOf" srcId="{101781D1-8929-4CA5-A4F2-39296F61B06A}" destId="{B2E4789C-649D-43EF-BF53-98BAABD9E7CC}" srcOrd="0" destOrd="0" presId="urn:microsoft.com/office/officeart/2005/8/layout/process4"/>
    <dgm:cxn modelId="{EE2FB670-6119-4E1F-883F-16F22F8071E2}" type="presOf" srcId="{12F1F869-D41D-483F-980A-2CF2DFBE9955}" destId="{2AFAF5C9-EF9C-4BD5-AF7D-CB2FB3B9B2DD}" srcOrd="1" destOrd="0" presId="urn:microsoft.com/office/officeart/2005/8/layout/process4"/>
    <dgm:cxn modelId="{497F511B-8798-4939-BBF9-F40A74F52714}" type="presOf" srcId="{2098354B-D196-4F9B-9792-98083E71FADC}" destId="{AB5E7E30-1524-4A2E-9F9A-DCCE28E553EB}" srcOrd="0" destOrd="0" presId="urn:microsoft.com/office/officeart/2005/8/layout/process4"/>
    <dgm:cxn modelId="{DA4BC7AB-69FF-4E20-A596-DA94B12D26C5}" type="presOf" srcId="{F4CB4641-53D2-4A1A-A036-E261D7891B75}" destId="{34897FE2-6646-4A27-BF6A-B08C28F275E3}" srcOrd="0" destOrd="0" presId="urn:microsoft.com/office/officeart/2005/8/layout/process4"/>
    <dgm:cxn modelId="{10A87AA4-E59E-4B61-B743-30A2A18290D0}" srcId="{5EA47863-4665-4B8E-9341-0048FEB47047}" destId="{101781D1-8929-4CA5-A4F2-39296F61B06A}" srcOrd="1" destOrd="0" parTransId="{3849713D-CFE3-4729-8317-4F4A5E5671F6}" sibTransId="{E690C7C6-C726-4591-8C00-29559088C8B1}"/>
    <dgm:cxn modelId="{FE0AA392-4F20-4692-AA7F-0C8922AD5634}" type="presOf" srcId="{D79E087E-835A-407E-8698-A533E257559E}" destId="{B1E86C5A-2017-4C0D-A8F1-5CDB4113BFE5}" srcOrd="0" destOrd="0" presId="urn:microsoft.com/office/officeart/2005/8/layout/process4"/>
    <dgm:cxn modelId="{D767FDF8-8BA3-4B9C-B978-8B1F476D05EB}" type="presOf" srcId="{5EA47863-4665-4B8E-9341-0048FEB47047}" destId="{E13EF0FA-ECFB-46B2-A084-3D3939A42CE1}" srcOrd="0" destOrd="0" presId="urn:microsoft.com/office/officeart/2005/8/layout/process4"/>
    <dgm:cxn modelId="{9E304604-068B-4F6C-8B72-6614BACD0923}" srcId="{5EA47863-4665-4B8E-9341-0048FEB47047}" destId="{2098354B-D196-4F9B-9792-98083E71FADC}" srcOrd="3" destOrd="0" parTransId="{DF2A4787-6E33-4BAD-A601-0AB04A20A322}" sibTransId="{8EED59B0-4857-407B-9787-639B15D2895C}"/>
    <dgm:cxn modelId="{3B12B3DC-29B8-4D0E-A166-33E25E2B64AA}" srcId="{12F1F869-D41D-483F-980A-2CF2DFBE9955}" destId="{23EAAD2F-E1C0-4391-BF5B-4797C1C4051D}" srcOrd="1" destOrd="0" parTransId="{37B8B2D6-B807-49E8-BA3F-4BCFA552DC0D}" sibTransId="{A8AA79E3-86EF-4EE0-85B1-4F468DE1A3A6}"/>
    <dgm:cxn modelId="{3925CE32-DE3F-4C8A-A1F3-2DA1E3A7B858}" type="presOf" srcId="{5EA47863-4665-4B8E-9341-0048FEB47047}" destId="{FBA470C0-E64E-4169-AAB0-7A6CE63515C4}" srcOrd="1" destOrd="0" presId="urn:microsoft.com/office/officeart/2005/8/layout/process4"/>
    <dgm:cxn modelId="{55369571-9F38-4889-A2B7-DBE69E3F4E96}" srcId="{F2EDAA6B-6CF4-4733-91E7-A567646EDBD9}" destId="{12F1F869-D41D-483F-980A-2CF2DFBE9955}" srcOrd="1" destOrd="0" parTransId="{8C2F2384-89E4-499B-9058-42A14886B7F9}" sibTransId="{F4131269-0492-4C19-99C1-1D3D3CA14F9F}"/>
    <dgm:cxn modelId="{0EED2DE1-B0D8-4B05-8321-C581D9ABE107}" srcId="{5EA47863-4665-4B8E-9341-0048FEB47047}" destId="{F4CB4641-53D2-4A1A-A036-E261D7891B75}" srcOrd="4" destOrd="0" parTransId="{3D6C336B-AF8C-40D3-9D08-B3C12863BEDD}" sibTransId="{C38222DF-7492-45DA-B64F-841FC4223459}"/>
    <dgm:cxn modelId="{B76AB3B2-F242-42B9-8B01-FF7BB4115567}" type="presParOf" srcId="{1F8E0F4F-CC37-4461-9FB5-D75A619A3033}" destId="{135A14F0-182A-4A67-964F-62D0AD332CA6}" srcOrd="0" destOrd="0" presId="urn:microsoft.com/office/officeart/2005/8/layout/process4"/>
    <dgm:cxn modelId="{6732F27A-D77B-4E68-A147-E18D5295D704}" type="presParOf" srcId="{135A14F0-182A-4A67-964F-62D0AD332CA6}" destId="{6181BCFF-15F9-40BF-8A17-C2E9666FBDD3}" srcOrd="0" destOrd="0" presId="urn:microsoft.com/office/officeart/2005/8/layout/process4"/>
    <dgm:cxn modelId="{6655BE78-2582-4391-ACAE-06387E053201}" type="presParOf" srcId="{135A14F0-182A-4A67-964F-62D0AD332CA6}" destId="{2AFAF5C9-EF9C-4BD5-AF7D-CB2FB3B9B2DD}" srcOrd="1" destOrd="0" presId="urn:microsoft.com/office/officeart/2005/8/layout/process4"/>
    <dgm:cxn modelId="{5071ACC5-A88B-40F8-8BB3-E6AA419DFD4C}" type="presParOf" srcId="{135A14F0-182A-4A67-964F-62D0AD332CA6}" destId="{7C645EDB-D57B-4DBB-8AAA-2684719D2D3B}" srcOrd="2" destOrd="0" presId="urn:microsoft.com/office/officeart/2005/8/layout/process4"/>
    <dgm:cxn modelId="{86033210-A4EB-42DB-AA69-3A7576160DCB}" type="presParOf" srcId="{7C645EDB-D57B-4DBB-8AAA-2684719D2D3B}" destId="{CD7772F4-C3A4-4493-93A1-313BAC4241F4}" srcOrd="0" destOrd="0" presId="urn:microsoft.com/office/officeart/2005/8/layout/process4"/>
    <dgm:cxn modelId="{E531AAAD-316A-434E-A72B-6798AF2BF070}" type="presParOf" srcId="{7C645EDB-D57B-4DBB-8AAA-2684719D2D3B}" destId="{E4C1A958-12CF-49B8-8F16-AEB02D6E2C1E}" srcOrd="1" destOrd="0" presId="urn:microsoft.com/office/officeart/2005/8/layout/process4"/>
    <dgm:cxn modelId="{5003D29A-71B4-46F0-8E92-3FE115A2C8C9}" type="presParOf" srcId="{1F8E0F4F-CC37-4461-9FB5-D75A619A3033}" destId="{B237521A-0094-4D08-87B8-4375320B5AD9}" srcOrd="1" destOrd="0" presId="urn:microsoft.com/office/officeart/2005/8/layout/process4"/>
    <dgm:cxn modelId="{CF3FD8DA-AC15-4CAE-87E4-873264B956D3}" type="presParOf" srcId="{1F8E0F4F-CC37-4461-9FB5-D75A619A3033}" destId="{5B0AA09E-9A25-442D-904B-D9CB1262569C}" srcOrd="2" destOrd="0" presId="urn:microsoft.com/office/officeart/2005/8/layout/process4"/>
    <dgm:cxn modelId="{4A5B2B2C-12D0-486B-BA99-0C69D5390C0E}" type="presParOf" srcId="{5B0AA09E-9A25-442D-904B-D9CB1262569C}" destId="{E13EF0FA-ECFB-46B2-A084-3D3939A42CE1}" srcOrd="0" destOrd="0" presId="urn:microsoft.com/office/officeart/2005/8/layout/process4"/>
    <dgm:cxn modelId="{06791AD3-8A94-4962-BD6E-81024AADB349}" type="presParOf" srcId="{5B0AA09E-9A25-442D-904B-D9CB1262569C}" destId="{FBA470C0-E64E-4169-AAB0-7A6CE63515C4}" srcOrd="1" destOrd="0" presId="urn:microsoft.com/office/officeart/2005/8/layout/process4"/>
    <dgm:cxn modelId="{CDF2805D-F0F3-48FB-8036-078DA959AD25}" type="presParOf" srcId="{5B0AA09E-9A25-442D-904B-D9CB1262569C}" destId="{574F877A-F52E-4C86-BAE8-B9A71A0BE183}" srcOrd="2" destOrd="0" presId="urn:microsoft.com/office/officeart/2005/8/layout/process4"/>
    <dgm:cxn modelId="{E617BB3C-6127-4BA4-9855-83EB76E4F067}" type="presParOf" srcId="{574F877A-F52E-4C86-BAE8-B9A71A0BE183}" destId="{E47B8B84-99AF-4B08-A393-FD2D8983760E}" srcOrd="0" destOrd="0" presId="urn:microsoft.com/office/officeart/2005/8/layout/process4"/>
    <dgm:cxn modelId="{754D9F82-681F-4533-9003-D1E2A2F121A5}" type="presParOf" srcId="{574F877A-F52E-4C86-BAE8-B9A71A0BE183}" destId="{B2E4789C-649D-43EF-BF53-98BAABD9E7CC}" srcOrd="1" destOrd="0" presId="urn:microsoft.com/office/officeart/2005/8/layout/process4"/>
    <dgm:cxn modelId="{56925336-97A4-4C39-A74F-987935C0E601}" type="presParOf" srcId="{574F877A-F52E-4C86-BAE8-B9A71A0BE183}" destId="{158AB8F9-07DC-4F9B-AFBF-79B534409724}" srcOrd="2" destOrd="0" presId="urn:microsoft.com/office/officeart/2005/8/layout/process4"/>
    <dgm:cxn modelId="{666F799A-C878-4F15-B7FB-6CF15FDEDB3E}" type="presParOf" srcId="{574F877A-F52E-4C86-BAE8-B9A71A0BE183}" destId="{AB5E7E30-1524-4A2E-9F9A-DCCE28E553EB}" srcOrd="3" destOrd="0" presId="urn:microsoft.com/office/officeart/2005/8/layout/process4"/>
    <dgm:cxn modelId="{F8B35784-B7F2-4CAB-88D9-2E570A0D2270}" type="presParOf" srcId="{574F877A-F52E-4C86-BAE8-B9A71A0BE183}" destId="{34897FE2-6646-4A27-BF6A-B08C28F275E3}" srcOrd="4" destOrd="0" presId="urn:microsoft.com/office/officeart/2005/8/layout/process4"/>
    <dgm:cxn modelId="{3E160D82-ED24-4EE5-9773-46AE8D48F9C8}" type="presParOf" srcId="{574F877A-F52E-4C86-BAE8-B9A71A0BE183}" destId="{B1E86C5A-2017-4C0D-A8F1-5CDB4113BFE5}" srcOrd="5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1500256-7A33-4908-BE23-5D45499A211C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BADE9C32-C944-438E-B0D3-5758F2FBF275}">
      <dgm:prSet custT="1"/>
      <dgm:spPr/>
      <dgm:t>
        <a:bodyPr/>
        <a:lstStyle/>
        <a:p>
          <a:pPr rtl="0"/>
          <a:r>
            <a:rPr lang="id-ID" sz="2400" dirty="0" smtClean="0"/>
            <a:t>Pencegahan Tingkat Kedua (Secondary Prevention)</a:t>
          </a:r>
          <a:endParaRPr lang="id-ID" sz="2400" dirty="0"/>
        </a:p>
      </dgm:t>
    </dgm:pt>
    <dgm:pt modelId="{3447DF2D-4C9B-4DCA-9D1E-3CD8051E207B}" type="parTrans" cxnId="{887D51B6-B66D-467C-A9DB-6A83CA4B7AB4}">
      <dgm:prSet/>
      <dgm:spPr/>
      <dgm:t>
        <a:bodyPr/>
        <a:lstStyle/>
        <a:p>
          <a:endParaRPr lang="id-ID"/>
        </a:p>
      </dgm:t>
    </dgm:pt>
    <dgm:pt modelId="{D8A9E61D-6F5A-4175-B44D-D4BA3C47FCBC}" type="sibTrans" cxnId="{887D51B6-B66D-467C-A9DB-6A83CA4B7AB4}">
      <dgm:prSet/>
      <dgm:spPr/>
      <dgm:t>
        <a:bodyPr/>
        <a:lstStyle/>
        <a:p>
          <a:endParaRPr lang="id-ID"/>
        </a:p>
      </dgm:t>
    </dgm:pt>
    <dgm:pt modelId="{AA1C6C40-E8F3-452C-B172-5B09B7F54101}">
      <dgm:prSet custT="1"/>
      <dgm:spPr/>
      <dgm:t>
        <a:bodyPr anchor="ctr"/>
        <a:lstStyle/>
        <a:p>
          <a:pPr rtl="0"/>
          <a:r>
            <a:rPr lang="id-ID" sz="2000" dirty="0" smtClean="0"/>
            <a:t>Pencegahan ini bertujuan untuk mendeteksi penyakit sedini mungkin sehingga mendapatkan pengobatan  yang tepat. Meliputi :</a:t>
          </a:r>
          <a:endParaRPr lang="id-ID" sz="2000" dirty="0"/>
        </a:p>
      </dgm:t>
    </dgm:pt>
    <dgm:pt modelId="{871D8EDC-42D1-449B-8078-D8091D84B50B}" type="parTrans" cxnId="{00718066-BDF8-4980-B8E8-78FDBF1E91FB}">
      <dgm:prSet/>
      <dgm:spPr/>
      <dgm:t>
        <a:bodyPr/>
        <a:lstStyle/>
        <a:p>
          <a:endParaRPr lang="id-ID"/>
        </a:p>
      </dgm:t>
    </dgm:pt>
    <dgm:pt modelId="{BFDB6609-8E63-4FE1-BB47-5E53E455A218}" type="sibTrans" cxnId="{00718066-BDF8-4980-B8E8-78FDBF1E91FB}">
      <dgm:prSet/>
      <dgm:spPr/>
      <dgm:t>
        <a:bodyPr/>
        <a:lstStyle/>
        <a:p>
          <a:endParaRPr lang="id-ID"/>
        </a:p>
      </dgm:t>
    </dgm:pt>
    <dgm:pt modelId="{FC11E252-175C-485C-9BBF-0FEA2A7853A9}" type="pres">
      <dgm:prSet presAssocID="{21500256-7A33-4908-BE23-5D45499A211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E60A8268-7033-4834-BEC0-D4D7DB79E40E}" type="pres">
      <dgm:prSet presAssocID="{BADE9C32-C944-438E-B0D3-5758F2FBF27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044B6BB-C38C-4BD9-912A-F0BAE7BAE6BC}" type="pres">
      <dgm:prSet presAssocID="{BADE9C32-C944-438E-B0D3-5758F2FBF275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F87D97C1-DE55-48CB-81BC-20A9C084532B}" type="presOf" srcId="{21500256-7A33-4908-BE23-5D45499A211C}" destId="{FC11E252-175C-485C-9BBF-0FEA2A7853A9}" srcOrd="0" destOrd="0" presId="urn:microsoft.com/office/officeart/2005/8/layout/vList2"/>
    <dgm:cxn modelId="{D8FC34F8-8714-43D8-825B-1C7F8E6ACEF4}" type="presOf" srcId="{BADE9C32-C944-438E-B0D3-5758F2FBF275}" destId="{E60A8268-7033-4834-BEC0-D4D7DB79E40E}" srcOrd="0" destOrd="0" presId="urn:microsoft.com/office/officeart/2005/8/layout/vList2"/>
    <dgm:cxn modelId="{00718066-BDF8-4980-B8E8-78FDBF1E91FB}" srcId="{BADE9C32-C944-438E-B0D3-5758F2FBF275}" destId="{AA1C6C40-E8F3-452C-B172-5B09B7F54101}" srcOrd="0" destOrd="0" parTransId="{871D8EDC-42D1-449B-8078-D8091D84B50B}" sibTransId="{BFDB6609-8E63-4FE1-BB47-5E53E455A218}"/>
    <dgm:cxn modelId="{61D08C07-161F-49C4-8C1C-6BD9B0873580}" type="presOf" srcId="{AA1C6C40-E8F3-452C-B172-5B09B7F54101}" destId="{3044B6BB-C38C-4BD9-912A-F0BAE7BAE6BC}" srcOrd="0" destOrd="0" presId="urn:microsoft.com/office/officeart/2005/8/layout/vList2"/>
    <dgm:cxn modelId="{887D51B6-B66D-467C-A9DB-6A83CA4B7AB4}" srcId="{21500256-7A33-4908-BE23-5D45499A211C}" destId="{BADE9C32-C944-438E-B0D3-5758F2FBF275}" srcOrd="0" destOrd="0" parTransId="{3447DF2D-4C9B-4DCA-9D1E-3CD8051E207B}" sibTransId="{D8A9E61D-6F5A-4175-B44D-D4BA3C47FCBC}"/>
    <dgm:cxn modelId="{ABEFD98D-DA3D-47A6-A735-3516BB1CA1D1}" type="presParOf" srcId="{FC11E252-175C-485C-9BBF-0FEA2A7853A9}" destId="{E60A8268-7033-4834-BEC0-D4D7DB79E40E}" srcOrd="0" destOrd="0" presId="urn:microsoft.com/office/officeart/2005/8/layout/vList2"/>
    <dgm:cxn modelId="{8C5DDCA6-09AD-40FE-B791-0F8BF80FFEB8}" type="presParOf" srcId="{FC11E252-175C-485C-9BBF-0FEA2A7853A9}" destId="{3044B6BB-C38C-4BD9-912A-F0BAE7BAE6BC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1500256-7A33-4908-BE23-5D45499A211C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BADE9C32-C944-438E-B0D3-5758F2FBF275}">
      <dgm:prSet custT="1"/>
      <dgm:spPr/>
      <dgm:t>
        <a:bodyPr/>
        <a:lstStyle/>
        <a:p>
          <a:pPr rtl="0"/>
          <a:r>
            <a:rPr lang="id-ID" sz="2400" dirty="0" smtClean="0"/>
            <a:t>Pencegahan Tingkat </a:t>
          </a:r>
          <a:r>
            <a:rPr lang="id-ID" sz="2400" dirty="0" smtClean="0"/>
            <a:t>Ketiga (Tertiary Prevention</a:t>
          </a:r>
          <a:r>
            <a:rPr lang="id-ID" sz="2400" dirty="0" smtClean="0"/>
            <a:t>)</a:t>
          </a:r>
          <a:endParaRPr lang="id-ID" sz="2400" dirty="0"/>
        </a:p>
      </dgm:t>
    </dgm:pt>
    <dgm:pt modelId="{3447DF2D-4C9B-4DCA-9D1E-3CD8051E207B}" type="parTrans" cxnId="{887D51B6-B66D-467C-A9DB-6A83CA4B7AB4}">
      <dgm:prSet/>
      <dgm:spPr/>
      <dgm:t>
        <a:bodyPr/>
        <a:lstStyle/>
        <a:p>
          <a:endParaRPr lang="id-ID"/>
        </a:p>
      </dgm:t>
    </dgm:pt>
    <dgm:pt modelId="{D8A9E61D-6F5A-4175-B44D-D4BA3C47FCBC}" type="sibTrans" cxnId="{887D51B6-B66D-467C-A9DB-6A83CA4B7AB4}">
      <dgm:prSet/>
      <dgm:spPr/>
      <dgm:t>
        <a:bodyPr/>
        <a:lstStyle/>
        <a:p>
          <a:endParaRPr lang="id-ID"/>
        </a:p>
      </dgm:t>
    </dgm:pt>
    <dgm:pt modelId="{AA1C6C40-E8F3-452C-B172-5B09B7F54101}">
      <dgm:prSet custT="1"/>
      <dgm:spPr/>
      <dgm:t>
        <a:bodyPr anchor="ctr"/>
        <a:lstStyle/>
        <a:p>
          <a:pPr rtl="0"/>
          <a:r>
            <a:rPr lang="id-ID" sz="2000" dirty="0" smtClean="0"/>
            <a:t>Rehabilitasi yang merupakan upaya untuk memulihkan kedudukan, kemampuan atau fungsi setelah penderita sembuh.</a:t>
          </a:r>
          <a:endParaRPr lang="id-ID" sz="2000" dirty="0"/>
        </a:p>
      </dgm:t>
    </dgm:pt>
    <dgm:pt modelId="{871D8EDC-42D1-449B-8078-D8091D84B50B}" type="parTrans" cxnId="{00718066-BDF8-4980-B8E8-78FDBF1E91FB}">
      <dgm:prSet/>
      <dgm:spPr/>
      <dgm:t>
        <a:bodyPr/>
        <a:lstStyle/>
        <a:p>
          <a:endParaRPr lang="id-ID"/>
        </a:p>
      </dgm:t>
    </dgm:pt>
    <dgm:pt modelId="{BFDB6609-8E63-4FE1-BB47-5E53E455A218}" type="sibTrans" cxnId="{00718066-BDF8-4980-B8E8-78FDBF1E91FB}">
      <dgm:prSet/>
      <dgm:spPr/>
      <dgm:t>
        <a:bodyPr/>
        <a:lstStyle/>
        <a:p>
          <a:endParaRPr lang="id-ID"/>
        </a:p>
      </dgm:t>
    </dgm:pt>
    <dgm:pt modelId="{FC11E252-175C-485C-9BBF-0FEA2A7853A9}" type="pres">
      <dgm:prSet presAssocID="{21500256-7A33-4908-BE23-5D45499A211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E60A8268-7033-4834-BEC0-D4D7DB79E40E}" type="pres">
      <dgm:prSet presAssocID="{BADE9C32-C944-438E-B0D3-5758F2FBF27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044B6BB-C38C-4BD9-912A-F0BAE7BAE6BC}" type="pres">
      <dgm:prSet presAssocID="{BADE9C32-C944-438E-B0D3-5758F2FBF275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887D51B6-B66D-467C-A9DB-6A83CA4B7AB4}" srcId="{21500256-7A33-4908-BE23-5D45499A211C}" destId="{BADE9C32-C944-438E-B0D3-5758F2FBF275}" srcOrd="0" destOrd="0" parTransId="{3447DF2D-4C9B-4DCA-9D1E-3CD8051E207B}" sibTransId="{D8A9E61D-6F5A-4175-B44D-D4BA3C47FCBC}"/>
    <dgm:cxn modelId="{00718066-BDF8-4980-B8E8-78FDBF1E91FB}" srcId="{BADE9C32-C944-438E-B0D3-5758F2FBF275}" destId="{AA1C6C40-E8F3-452C-B172-5B09B7F54101}" srcOrd="0" destOrd="0" parTransId="{871D8EDC-42D1-449B-8078-D8091D84B50B}" sibTransId="{BFDB6609-8E63-4FE1-BB47-5E53E455A218}"/>
    <dgm:cxn modelId="{E9EED19E-9C60-4CC6-B198-D9FA80C6F059}" type="presOf" srcId="{BADE9C32-C944-438E-B0D3-5758F2FBF275}" destId="{E60A8268-7033-4834-BEC0-D4D7DB79E40E}" srcOrd="0" destOrd="0" presId="urn:microsoft.com/office/officeart/2005/8/layout/vList2"/>
    <dgm:cxn modelId="{5AEC1A50-3C14-4228-93BA-AEE01A0030A8}" type="presOf" srcId="{21500256-7A33-4908-BE23-5D45499A211C}" destId="{FC11E252-175C-485C-9BBF-0FEA2A7853A9}" srcOrd="0" destOrd="0" presId="urn:microsoft.com/office/officeart/2005/8/layout/vList2"/>
    <dgm:cxn modelId="{00AB0C50-6971-4970-8B74-5A798305F251}" type="presOf" srcId="{AA1C6C40-E8F3-452C-B172-5B09B7F54101}" destId="{3044B6BB-C38C-4BD9-912A-F0BAE7BAE6BC}" srcOrd="0" destOrd="0" presId="urn:microsoft.com/office/officeart/2005/8/layout/vList2"/>
    <dgm:cxn modelId="{9C1CE494-EEA5-434C-B9A8-FA570369E634}" type="presParOf" srcId="{FC11E252-175C-485C-9BBF-0FEA2A7853A9}" destId="{E60A8268-7033-4834-BEC0-D4D7DB79E40E}" srcOrd="0" destOrd="0" presId="urn:microsoft.com/office/officeart/2005/8/layout/vList2"/>
    <dgm:cxn modelId="{8EFCA0D9-ACCC-42CE-AB2E-096D3F4191B3}" type="presParOf" srcId="{FC11E252-175C-485C-9BBF-0FEA2A7853A9}" destId="{3044B6BB-C38C-4BD9-912A-F0BAE7BAE6BC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3DF44C7-19A4-41CB-9EBC-4B1AAA373437}">
      <dsp:nvSpPr>
        <dsp:cNvPr id="0" name=""/>
        <dsp:cNvSpPr/>
      </dsp:nvSpPr>
      <dsp:spPr>
        <a:xfrm>
          <a:off x="3467100" y="0"/>
          <a:ext cx="2209800" cy="2209800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b="0" kern="1200" dirty="0" smtClean="0"/>
            <a:t>Host</a:t>
          </a:r>
          <a:endParaRPr lang="id-ID" sz="1400" kern="1200" dirty="0"/>
        </a:p>
      </dsp:txBody>
      <dsp:txXfrm>
        <a:off x="3467100" y="0"/>
        <a:ext cx="2209800" cy="2209800"/>
      </dsp:txXfrm>
    </dsp:sp>
    <dsp:sp modelId="{78720C76-6F59-4F63-87FE-63F0C6E1E239}">
      <dsp:nvSpPr>
        <dsp:cNvPr id="0" name=""/>
        <dsp:cNvSpPr/>
      </dsp:nvSpPr>
      <dsp:spPr>
        <a:xfrm>
          <a:off x="2362200" y="2209800"/>
          <a:ext cx="2209800" cy="2209800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b="0" kern="1200" smtClean="0"/>
            <a:t>Agen</a:t>
          </a:r>
          <a:endParaRPr lang="id-ID" sz="1400" kern="1200" dirty="0"/>
        </a:p>
      </dsp:txBody>
      <dsp:txXfrm>
        <a:off x="2362200" y="2209800"/>
        <a:ext cx="2209800" cy="2209800"/>
      </dsp:txXfrm>
    </dsp:sp>
    <dsp:sp modelId="{4262D85B-7975-43A1-84CC-D7F0E777969F}">
      <dsp:nvSpPr>
        <dsp:cNvPr id="0" name=""/>
        <dsp:cNvSpPr/>
      </dsp:nvSpPr>
      <dsp:spPr>
        <a:xfrm rot="10800000">
          <a:off x="3505196" y="2209800"/>
          <a:ext cx="2209800" cy="2209800"/>
        </a:xfrm>
        <a:prstGeom prst="triangle">
          <a:avLst/>
        </a:prstGeom>
        <a:solidFill>
          <a:schemeClr val="lt1"/>
        </a:solidFill>
        <a:ln w="1905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300" kern="1200" dirty="0"/>
        </a:p>
      </dsp:txBody>
      <dsp:txXfrm rot="10800000">
        <a:off x="3505196" y="2209800"/>
        <a:ext cx="2209800" cy="2209800"/>
      </dsp:txXfrm>
    </dsp:sp>
    <dsp:sp modelId="{8544F85C-D53B-465C-8F2E-650CD20D4F71}">
      <dsp:nvSpPr>
        <dsp:cNvPr id="0" name=""/>
        <dsp:cNvSpPr/>
      </dsp:nvSpPr>
      <dsp:spPr>
        <a:xfrm>
          <a:off x="4572000" y="2209800"/>
          <a:ext cx="2209800" cy="2209800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Lingkungan</a:t>
          </a:r>
          <a:endParaRPr lang="id-ID" sz="1400" b="0" i="0" kern="1200" baseline="0" dirty="0"/>
        </a:p>
      </dsp:txBody>
      <dsp:txXfrm>
        <a:off x="4572000" y="2209800"/>
        <a:ext cx="2209800" cy="220980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E073B1-D56F-4E45-838C-7C2E126ADC3C}">
      <dsp:nvSpPr>
        <dsp:cNvPr id="0" name=""/>
        <dsp:cNvSpPr/>
      </dsp:nvSpPr>
      <dsp:spPr>
        <a:xfrm>
          <a:off x="0" y="1074420"/>
          <a:ext cx="7467600" cy="143256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C7CEE9-5786-4640-BDF9-BF657CF8A568}">
      <dsp:nvSpPr>
        <dsp:cNvPr id="0" name=""/>
        <dsp:cNvSpPr/>
      </dsp:nvSpPr>
      <dsp:spPr>
        <a:xfrm>
          <a:off x="3363" y="0"/>
          <a:ext cx="1617858" cy="1432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b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900" kern="1200" dirty="0" smtClean="0"/>
            <a:t>Rehabilitasi Fisik</a:t>
          </a:r>
          <a:endParaRPr lang="id-ID" sz="1900" kern="1200" dirty="0"/>
        </a:p>
      </dsp:txBody>
      <dsp:txXfrm>
        <a:off x="3363" y="0"/>
        <a:ext cx="1617858" cy="1432560"/>
      </dsp:txXfrm>
    </dsp:sp>
    <dsp:sp modelId="{9E866B76-9FD8-493A-A878-E958B2981B59}">
      <dsp:nvSpPr>
        <dsp:cNvPr id="0" name=""/>
        <dsp:cNvSpPr/>
      </dsp:nvSpPr>
      <dsp:spPr>
        <a:xfrm>
          <a:off x="633222" y="1611630"/>
          <a:ext cx="358140" cy="3581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57750B-3262-43BB-BA44-305CF4D42FD9}">
      <dsp:nvSpPr>
        <dsp:cNvPr id="0" name=""/>
        <dsp:cNvSpPr/>
      </dsp:nvSpPr>
      <dsp:spPr>
        <a:xfrm>
          <a:off x="1702115" y="2148840"/>
          <a:ext cx="1617858" cy="1432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900" kern="1200" dirty="0" smtClean="0"/>
            <a:t>Rehabilitasi Sosial</a:t>
          </a:r>
          <a:endParaRPr lang="id-ID" sz="1900" kern="1200" dirty="0"/>
        </a:p>
      </dsp:txBody>
      <dsp:txXfrm>
        <a:off x="1702115" y="2148840"/>
        <a:ext cx="1617858" cy="1432560"/>
      </dsp:txXfrm>
    </dsp:sp>
    <dsp:sp modelId="{AF8D23EC-DABB-4962-AFCE-0C31564D287E}">
      <dsp:nvSpPr>
        <dsp:cNvPr id="0" name=""/>
        <dsp:cNvSpPr/>
      </dsp:nvSpPr>
      <dsp:spPr>
        <a:xfrm>
          <a:off x="2331974" y="1611630"/>
          <a:ext cx="358140" cy="3581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F575D0-BCEE-4939-8584-BBF2649F3021}">
      <dsp:nvSpPr>
        <dsp:cNvPr id="0" name=""/>
        <dsp:cNvSpPr/>
      </dsp:nvSpPr>
      <dsp:spPr>
        <a:xfrm>
          <a:off x="3400866" y="0"/>
          <a:ext cx="1617858" cy="1432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b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900" kern="1200" dirty="0" smtClean="0"/>
            <a:t>Rehabilitasi Kerja</a:t>
          </a:r>
          <a:endParaRPr lang="id-ID" sz="1900" kern="1200" dirty="0"/>
        </a:p>
      </dsp:txBody>
      <dsp:txXfrm>
        <a:off x="3400866" y="0"/>
        <a:ext cx="1617858" cy="1432560"/>
      </dsp:txXfrm>
    </dsp:sp>
    <dsp:sp modelId="{6E9815E5-08FB-432E-ADD3-6442A2C6F2B6}">
      <dsp:nvSpPr>
        <dsp:cNvPr id="0" name=""/>
        <dsp:cNvSpPr/>
      </dsp:nvSpPr>
      <dsp:spPr>
        <a:xfrm>
          <a:off x="4030725" y="1611630"/>
          <a:ext cx="358140" cy="3581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E19045-D70A-4503-8033-771E300ADB3E}">
      <dsp:nvSpPr>
        <dsp:cNvPr id="0" name=""/>
        <dsp:cNvSpPr/>
      </dsp:nvSpPr>
      <dsp:spPr>
        <a:xfrm>
          <a:off x="5099617" y="2148840"/>
          <a:ext cx="1617858" cy="1432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900" kern="1200" dirty="0" smtClean="0"/>
            <a:t>Rehabilitasi mental</a:t>
          </a:r>
          <a:endParaRPr lang="id-ID" sz="1900" kern="1200" dirty="0"/>
        </a:p>
      </dsp:txBody>
      <dsp:txXfrm>
        <a:off x="5099617" y="2148840"/>
        <a:ext cx="1617858" cy="1432560"/>
      </dsp:txXfrm>
    </dsp:sp>
    <dsp:sp modelId="{EB83487E-3CBF-43C9-BEFC-B432856164D4}">
      <dsp:nvSpPr>
        <dsp:cNvPr id="0" name=""/>
        <dsp:cNvSpPr/>
      </dsp:nvSpPr>
      <dsp:spPr>
        <a:xfrm>
          <a:off x="5729477" y="1611630"/>
          <a:ext cx="358140" cy="3581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197ACA4-F387-4562-80C5-645B7116C999}">
      <dsp:nvSpPr>
        <dsp:cNvPr id="0" name=""/>
        <dsp:cNvSpPr/>
      </dsp:nvSpPr>
      <dsp:spPr>
        <a:xfrm>
          <a:off x="0" y="321599"/>
          <a:ext cx="8229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E2FA80-8950-4EF2-8DB8-F58197A212A9}">
      <dsp:nvSpPr>
        <dsp:cNvPr id="0" name=""/>
        <dsp:cNvSpPr/>
      </dsp:nvSpPr>
      <dsp:spPr>
        <a:xfrm>
          <a:off x="411480" y="100199"/>
          <a:ext cx="5760720" cy="442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 dirty="0" smtClean="0"/>
            <a:t>Masalah Perumahan</a:t>
          </a:r>
          <a:endParaRPr lang="id-ID" sz="1500" kern="1200" dirty="0"/>
        </a:p>
      </dsp:txBody>
      <dsp:txXfrm>
        <a:off x="411480" y="100199"/>
        <a:ext cx="5760720" cy="442800"/>
      </dsp:txXfrm>
    </dsp:sp>
    <dsp:sp modelId="{D2948F63-A456-41D1-B25B-653F62B20B77}">
      <dsp:nvSpPr>
        <dsp:cNvPr id="0" name=""/>
        <dsp:cNvSpPr/>
      </dsp:nvSpPr>
      <dsp:spPr>
        <a:xfrm>
          <a:off x="0" y="1002000"/>
          <a:ext cx="8229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964570"/>
              <a:satOff val="357"/>
              <a:lumOff val="10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AE66D9-BB06-49E7-94E0-30B2A0985091}">
      <dsp:nvSpPr>
        <dsp:cNvPr id="0" name=""/>
        <dsp:cNvSpPr/>
      </dsp:nvSpPr>
      <dsp:spPr>
        <a:xfrm>
          <a:off x="411480" y="780600"/>
          <a:ext cx="5760720" cy="442800"/>
        </a:xfrm>
        <a:prstGeom prst="roundRect">
          <a:avLst/>
        </a:prstGeom>
        <a:solidFill>
          <a:schemeClr val="accent2">
            <a:hueOff val="964570"/>
            <a:satOff val="357"/>
            <a:lumOff val="109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 dirty="0" smtClean="0"/>
            <a:t>Pembuangan Kotoran Manusia (Tinja)</a:t>
          </a:r>
          <a:endParaRPr lang="id-ID" sz="1500" kern="1200" dirty="0"/>
        </a:p>
      </dsp:txBody>
      <dsp:txXfrm>
        <a:off x="411480" y="780600"/>
        <a:ext cx="5760720" cy="442800"/>
      </dsp:txXfrm>
    </dsp:sp>
    <dsp:sp modelId="{AA7B7A9F-47D6-4A10-A772-C8CC57AB79C7}">
      <dsp:nvSpPr>
        <dsp:cNvPr id="0" name=""/>
        <dsp:cNvSpPr/>
      </dsp:nvSpPr>
      <dsp:spPr>
        <a:xfrm>
          <a:off x="0" y="1682400"/>
          <a:ext cx="8229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1929140"/>
              <a:satOff val="715"/>
              <a:lumOff val="21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2F3CBF-C594-46DE-ADB2-1BBB2ACFDF64}">
      <dsp:nvSpPr>
        <dsp:cNvPr id="0" name=""/>
        <dsp:cNvSpPr/>
      </dsp:nvSpPr>
      <dsp:spPr>
        <a:xfrm>
          <a:off x="411480" y="1461000"/>
          <a:ext cx="5760720" cy="442800"/>
        </a:xfrm>
        <a:prstGeom prst="roundRect">
          <a:avLst/>
        </a:prstGeom>
        <a:solidFill>
          <a:schemeClr val="accent2">
            <a:hueOff val="1929140"/>
            <a:satOff val="715"/>
            <a:lumOff val="218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 dirty="0" smtClean="0"/>
            <a:t>Penyediaan Air Bersih</a:t>
          </a:r>
          <a:endParaRPr lang="id-ID" sz="1500" kern="1200" dirty="0"/>
        </a:p>
      </dsp:txBody>
      <dsp:txXfrm>
        <a:off x="411480" y="1461000"/>
        <a:ext cx="5760720" cy="442800"/>
      </dsp:txXfrm>
    </dsp:sp>
    <dsp:sp modelId="{C9028E35-BCFD-4781-A4F6-26DC058E50CB}">
      <dsp:nvSpPr>
        <dsp:cNvPr id="0" name=""/>
        <dsp:cNvSpPr/>
      </dsp:nvSpPr>
      <dsp:spPr>
        <a:xfrm>
          <a:off x="0" y="2362800"/>
          <a:ext cx="8229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2893710"/>
              <a:satOff val="1072"/>
              <a:lumOff val="32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349282-83D1-4CF5-A59E-B0A536D45FE6}">
      <dsp:nvSpPr>
        <dsp:cNvPr id="0" name=""/>
        <dsp:cNvSpPr/>
      </dsp:nvSpPr>
      <dsp:spPr>
        <a:xfrm>
          <a:off x="411480" y="2141400"/>
          <a:ext cx="5760720" cy="442800"/>
        </a:xfrm>
        <a:prstGeom prst="roundRect">
          <a:avLst/>
        </a:prstGeom>
        <a:solidFill>
          <a:schemeClr val="accent2">
            <a:hueOff val="2893710"/>
            <a:satOff val="1072"/>
            <a:lumOff val="327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 dirty="0" smtClean="0"/>
            <a:t>Pembuangan Sampah</a:t>
          </a:r>
          <a:endParaRPr lang="id-ID" sz="1500" kern="1200" dirty="0"/>
        </a:p>
      </dsp:txBody>
      <dsp:txXfrm>
        <a:off x="411480" y="2141400"/>
        <a:ext cx="5760720" cy="442800"/>
      </dsp:txXfrm>
    </dsp:sp>
    <dsp:sp modelId="{3ADFB990-21D6-449C-82E5-6B9602740DB1}">
      <dsp:nvSpPr>
        <dsp:cNvPr id="0" name=""/>
        <dsp:cNvSpPr/>
      </dsp:nvSpPr>
      <dsp:spPr>
        <a:xfrm>
          <a:off x="0" y="3043200"/>
          <a:ext cx="8229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3858280"/>
              <a:satOff val="1429"/>
              <a:lumOff val="43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9D82FB-E4E4-4109-A630-ADD4B9116151}">
      <dsp:nvSpPr>
        <dsp:cNvPr id="0" name=""/>
        <dsp:cNvSpPr/>
      </dsp:nvSpPr>
      <dsp:spPr>
        <a:xfrm>
          <a:off x="411480" y="2821800"/>
          <a:ext cx="5760720" cy="442800"/>
        </a:xfrm>
        <a:prstGeom prst="roundRect">
          <a:avLst/>
        </a:prstGeom>
        <a:solidFill>
          <a:schemeClr val="accent2">
            <a:hueOff val="3858280"/>
            <a:satOff val="1429"/>
            <a:lumOff val="436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 dirty="0" smtClean="0"/>
            <a:t>Pembuangan Air Kotor (Air Limbah)</a:t>
          </a:r>
          <a:endParaRPr lang="id-ID" sz="1500" kern="1200" dirty="0"/>
        </a:p>
      </dsp:txBody>
      <dsp:txXfrm>
        <a:off x="411480" y="2821800"/>
        <a:ext cx="5760720" cy="442800"/>
      </dsp:txXfrm>
    </dsp:sp>
    <dsp:sp modelId="{6D924A9E-E9BB-441A-92FD-2BD22A6C6568}">
      <dsp:nvSpPr>
        <dsp:cNvPr id="0" name=""/>
        <dsp:cNvSpPr/>
      </dsp:nvSpPr>
      <dsp:spPr>
        <a:xfrm>
          <a:off x="0" y="3723600"/>
          <a:ext cx="8229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4822850"/>
              <a:satOff val="1786"/>
              <a:lumOff val="54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FA4949-B983-4E20-A3E5-E1E1E53B7962}">
      <dsp:nvSpPr>
        <dsp:cNvPr id="0" name=""/>
        <dsp:cNvSpPr/>
      </dsp:nvSpPr>
      <dsp:spPr>
        <a:xfrm>
          <a:off x="411480" y="3502200"/>
          <a:ext cx="5760720" cy="442800"/>
        </a:xfrm>
        <a:prstGeom prst="roundRect">
          <a:avLst/>
        </a:prstGeom>
        <a:solidFill>
          <a:schemeClr val="accent2">
            <a:hueOff val="4822850"/>
            <a:satOff val="1786"/>
            <a:lumOff val="54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 dirty="0" smtClean="0"/>
            <a:t>Rumah Hewan Ternak (Kandang)</a:t>
          </a:r>
          <a:endParaRPr lang="id-ID" sz="1500" kern="1200" dirty="0"/>
        </a:p>
      </dsp:txBody>
      <dsp:txXfrm>
        <a:off x="411480" y="3502200"/>
        <a:ext cx="5760720" cy="442800"/>
      </dsp:txXfrm>
    </dsp:sp>
    <dsp:sp modelId="{10FA1341-401E-4903-A7F0-8F8107FAEF23}">
      <dsp:nvSpPr>
        <dsp:cNvPr id="0" name=""/>
        <dsp:cNvSpPr/>
      </dsp:nvSpPr>
      <dsp:spPr>
        <a:xfrm>
          <a:off x="0" y="4404000"/>
          <a:ext cx="8229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5787420"/>
              <a:satOff val="2144"/>
              <a:lumOff val="655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A32A14-4FF3-4EB4-9DB9-F3DF095C79A8}">
      <dsp:nvSpPr>
        <dsp:cNvPr id="0" name=""/>
        <dsp:cNvSpPr/>
      </dsp:nvSpPr>
      <dsp:spPr>
        <a:xfrm>
          <a:off x="411480" y="4182600"/>
          <a:ext cx="5760720" cy="442800"/>
        </a:xfrm>
        <a:prstGeom prst="roundRect">
          <a:avLst/>
        </a:prstGeom>
        <a:solidFill>
          <a:schemeClr val="accent2">
            <a:hueOff val="5787420"/>
            <a:satOff val="2144"/>
            <a:lumOff val="655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 dirty="0" smtClean="0"/>
            <a:t>Masalah Sanitasi (Jamban)</a:t>
          </a:r>
          <a:endParaRPr lang="id-ID" sz="1500" kern="1200" dirty="0"/>
        </a:p>
      </dsp:txBody>
      <dsp:txXfrm>
        <a:off x="411480" y="4182600"/>
        <a:ext cx="5760720" cy="442800"/>
      </dsp:txXfrm>
    </dsp:sp>
    <dsp:sp modelId="{165CDD5F-117E-42DD-8A08-BBD0E2D63CEB}">
      <dsp:nvSpPr>
        <dsp:cNvPr id="0" name=""/>
        <dsp:cNvSpPr/>
      </dsp:nvSpPr>
      <dsp:spPr>
        <a:xfrm>
          <a:off x="0" y="5084400"/>
          <a:ext cx="8229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6751989"/>
              <a:satOff val="2501"/>
              <a:lumOff val="76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3105E0-67DF-4F85-A407-A4A96D62D8DB}">
      <dsp:nvSpPr>
        <dsp:cNvPr id="0" name=""/>
        <dsp:cNvSpPr/>
      </dsp:nvSpPr>
      <dsp:spPr>
        <a:xfrm>
          <a:off x="411480" y="4863000"/>
          <a:ext cx="5760720" cy="442800"/>
        </a:xfrm>
        <a:prstGeom prst="roundRect">
          <a:avLst/>
        </a:prstGeom>
        <a:solidFill>
          <a:schemeClr val="accent2">
            <a:hueOff val="6751989"/>
            <a:satOff val="2501"/>
            <a:lumOff val="764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 dirty="0" smtClean="0"/>
            <a:t>Penyediaan Air Minum</a:t>
          </a:r>
          <a:endParaRPr lang="id-ID" sz="1500" kern="1200" dirty="0"/>
        </a:p>
      </dsp:txBody>
      <dsp:txXfrm>
        <a:off x="411480" y="4863000"/>
        <a:ext cx="5760720" cy="44280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FD4DB1-BF09-45BF-856E-A2A0B9A41FB1}">
      <dsp:nvSpPr>
        <dsp:cNvPr id="0" name=""/>
        <dsp:cNvSpPr/>
      </dsp:nvSpPr>
      <dsp:spPr>
        <a:xfrm>
          <a:off x="4316" y="418532"/>
          <a:ext cx="1471761" cy="73588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/>
            <a:t>Perumahan</a:t>
          </a:r>
          <a:endParaRPr lang="id-ID" sz="1600" kern="1200" dirty="0"/>
        </a:p>
      </dsp:txBody>
      <dsp:txXfrm>
        <a:off x="4316" y="418532"/>
        <a:ext cx="1471761" cy="735880"/>
      </dsp:txXfrm>
    </dsp:sp>
    <dsp:sp modelId="{2F77CEB9-BB86-4B49-B283-EB4CA78011AE}">
      <dsp:nvSpPr>
        <dsp:cNvPr id="0" name=""/>
        <dsp:cNvSpPr/>
      </dsp:nvSpPr>
      <dsp:spPr>
        <a:xfrm>
          <a:off x="151492" y="1154413"/>
          <a:ext cx="147176" cy="5519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1910"/>
              </a:lnTo>
              <a:lnTo>
                <a:pt x="147176" y="551910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C9BC43-9068-40F7-BE4D-958BF386C73A}">
      <dsp:nvSpPr>
        <dsp:cNvPr id="0" name=""/>
        <dsp:cNvSpPr/>
      </dsp:nvSpPr>
      <dsp:spPr>
        <a:xfrm>
          <a:off x="298668" y="1338383"/>
          <a:ext cx="1177409" cy="7358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Bahan Bangunan</a:t>
          </a:r>
          <a:endParaRPr lang="id-ID" sz="1400" kern="1200" dirty="0"/>
        </a:p>
      </dsp:txBody>
      <dsp:txXfrm>
        <a:off x="298668" y="1338383"/>
        <a:ext cx="1177409" cy="735880"/>
      </dsp:txXfrm>
    </dsp:sp>
    <dsp:sp modelId="{C9158181-B24C-45C8-9091-BF4D3C8D8E62}">
      <dsp:nvSpPr>
        <dsp:cNvPr id="0" name=""/>
        <dsp:cNvSpPr/>
      </dsp:nvSpPr>
      <dsp:spPr>
        <a:xfrm>
          <a:off x="151492" y="1154413"/>
          <a:ext cx="147176" cy="14717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1761"/>
              </a:lnTo>
              <a:lnTo>
                <a:pt x="147176" y="1471761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D34B71-A37D-4E52-8DAB-8F5FFE667D95}">
      <dsp:nvSpPr>
        <dsp:cNvPr id="0" name=""/>
        <dsp:cNvSpPr/>
      </dsp:nvSpPr>
      <dsp:spPr>
        <a:xfrm>
          <a:off x="298668" y="2258234"/>
          <a:ext cx="1177409" cy="7358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7456"/>
              <a:satOff val="-1245"/>
              <a:lumOff val="-4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Ventilasi</a:t>
          </a:r>
          <a:endParaRPr lang="id-ID" sz="1400" kern="1200" dirty="0"/>
        </a:p>
      </dsp:txBody>
      <dsp:txXfrm>
        <a:off x="298668" y="2258234"/>
        <a:ext cx="1177409" cy="735880"/>
      </dsp:txXfrm>
    </dsp:sp>
    <dsp:sp modelId="{E4B040C7-764E-456F-A9C0-83481953A1B9}">
      <dsp:nvSpPr>
        <dsp:cNvPr id="0" name=""/>
        <dsp:cNvSpPr/>
      </dsp:nvSpPr>
      <dsp:spPr>
        <a:xfrm>
          <a:off x="151492" y="1154413"/>
          <a:ext cx="147176" cy="23916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1612"/>
              </a:lnTo>
              <a:lnTo>
                <a:pt x="147176" y="2391612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6C5C70-D2B4-4891-85FC-CA476073CAD7}">
      <dsp:nvSpPr>
        <dsp:cNvPr id="0" name=""/>
        <dsp:cNvSpPr/>
      </dsp:nvSpPr>
      <dsp:spPr>
        <a:xfrm>
          <a:off x="298668" y="3178085"/>
          <a:ext cx="1177409" cy="7358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14912"/>
              <a:satOff val="-2490"/>
              <a:lumOff val="-8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Cahaya</a:t>
          </a:r>
          <a:endParaRPr lang="id-ID" sz="1400" kern="1200" dirty="0"/>
        </a:p>
      </dsp:txBody>
      <dsp:txXfrm>
        <a:off x="298668" y="3178085"/>
        <a:ext cx="1177409" cy="735880"/>
      </dsp:txXfrm>
    </dsp:sp>
    <dsp:sp modelId="{4A7358A1-37E4-4A41-857A-44D72A07667D}">
      <dsp:nvSpPr>
        <dsp:cNvPr id="0" name=""/>
        <dsp:cNvSpPr/>
      </dsp:nvSpPr>
      <dsp:spPr>
        <a:xfrm>
          <a:off x="151492" y="1154413"/>
          <a:ext cx="147176" cy="33114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11462"/>
              </a:lnTo>
              <a:lnTo>
                <a:pt x="147176" y="3311462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77B13F-57DD-42BD-A2B3-FEE68FFE1A18}">
      <dsp:nvSpPr>
        <dsp:cNvPr id="0" name=""/>
        <dsp:cNvSpPr/>
      </dsp:nvSpPr>
      <dsp:spPr>
        <a:xfrm>
          <a:off x="298668" y="4097935"/>
          <a:ext cx="1177409" cy="7358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22368"/>
              <a:satOff val="-3736"/>
              <a:lumOff val="-12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Luas Bangunan Rumah</a:t>
          </a:r>
          <a:endParaRPr lang="id-ID" sz="1400" kern="1200" dirty="0"/>
        </a:p>
      </dsp:txBody>
      <dsp:txXfrm>
        <a:off x="298668" y="4097935"/>
        <a:ext cx="1177409" cy="735880"/>
      </dsp:txXfrm>
    </dsp:sp>
    <dsp:sp modelId="{8F517F7D-6A74-4EF1-91FA-83D2FA9A98CC}">
      <dsp:nvSpPr>
        <dsp:cNvPr id="0" name=""/>
        <dsp:cNvSpPr/>
      </dsp:nvSpPr>
      <dsp:spPr>
        <a:xfrm>
          <a:off x="1844017" y="418532"/>
          <a:ext cx="1471761" cy="735880"/>
        </a:xfrm>
        <a:prstGeom prst="roundRect">
          <a:avLst>
            <a:gd name="adj" fmla="val 10000"/>
          </a:avLst>
        </a:prstGeom>
        <a:solidFill>
          <a:schemeClr val="accent4">
            <a:hueOff val="35416"/>
            <a:satOff val="-5915"/>
            <a:lumOff val="-201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/>
            <a:t>Penyediaan Air Bersih</a:t>
          </a:r>
          <a:endParaRPr lang="id-ID" sz="1600" kern="1200" dirty="0"/>
        </a:p>
      </dsp:txBody>
      <dsp:txXfrm>
        <a:off x="1844017" y="418532"/>
        <a:ext cx="1471761" cy="735880"/>
      </dsp:txXfrm>
    </dsp:sp>
    <dsp:sp modelId="{831FBE98-B93B-49A2-A6F6-E8265F6ED706}">
      <dsp:nvSpPr>
        <dsp:cNvPr id="0" name=""/>
        <dsp:cNvSpPr/>
      </dsp:nvSpPr>
      <dsp:spPr>
        <a:xfrm>
          <a:off x="1991193" y="1154413"/>
          <a:ext cx="147176" cy="5519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1910"/>
              </a:lnTo>
              <a:lnTo>
                <a:pt x="147176" y="551910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DB4C8D-9A3A-4B07-BF4D-F96DAD326846}">
      <dsp:nvSpPr>
        <dsp:cNvPr id="0" name=""/>
        <dsp:cNvSpPr/>
      </dsp:nvSpPr>
      <dsp:spPr>
        <a:xfrm>
          <a:off x="2138369" y="1338383"/>
          <a:ext cx="1177409" cy="7358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29824"/>
              <a:satOff val="-4981"/>
              <a:lumOff val="-16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Syarat fisik : bening</a:t>
          </a:r>
          <a:endParaRPr lang="id-ID" sz="1400" kern="1200" dirty="0"/>
        </a:p>
      </dsp:txBody>
      <dsp:txXfrm>
        <a:off x="2138369" y="1338383"/>
        <a:ext cx="1177409" cy="735880"/>
      </dsp:txXfrm>
    </dsp:sp>
    <dsp:sp modelId="{76691DA6-031C-4C3B-844F-B47FB30FF715}">
      <dsp:nvSpPr>
        <dsp:cNvPr id="0" name=""/>
        <dsp:cNvSpPr/>
      </dsp:nvSpPr>
      <dsp:spPr>
        <a:xfrm>
          <a:off x="1991193" y="1154413"/>
          <a:ext cx="147176" cy="14717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1761"/>
              </a:lnTo>
              <a:lnTo>
                <a:pt x="147176" y="1471761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99C5B9-E807-480E-8B7E-D11BA732D843}">
      <dsp:nvSpPr>
        <dsp:cNvPr id="0" name=""/>
        <dsp:cNvSpPr/>
      </dsp:nvSpPr>
      <dsp:spPr>
        <a:xfrm>
          <a:off x="2138369" y="2258234"/>
          <a:ext cx="1177409" cy="7358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37281"/>
              <a:satOff val="-6226"/>
              <a:lumOff val="-21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Syarat bakteriologis</a:t>
          </a:r>
          <a:endParaRPr lang="id-ID" sz="1400" kern="1200" dirty="0"/>
        </a:p>
      </dsp:txBody>
      <dsp:txXfrm>
        <a:off x="2138369" y="2258234"/>
        <a:ext cx="1177409" cy="735880"/>
      </dsp:txXfrm>
    </dsp:sp>
    <dsp:sp modelId="{E26E32BC-32B8-4A2C-AD8F-DEAED5AA78F0}">
      <dsp:nvSpPr>
        <dsp:cNvPr id="0" name=""/>
        <dsp:cNvSpPr/>
      </dsp:nvSpPr>
      <dsp:spPr>
        <a:xfrm>
          <a:off x="1991193" y="1154413"/>
          <a:ext cx="147176" cy="23916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1612"/>
              </a:lnTo>
              <a:lnTo>
                <a:pt x="147176" y="2391612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CF4B96-4034-49FB-90E3-A000B0DDF394}">
      <dsp:nvSpPr>
        <dsp:cNvPr id="0" name=""/>
        <dsp:cNvSpPr/>
      </dsp:nvSpPr>
      <dsp:spPr>
        <a:xfrm>
          <a:off x="2138369" y="3178085"/>
          <a:ext cx="1177409" cy="7358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44737"/>
              <a:satOff val="-7471"/>
              <a:lumOff val="-25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Syarat Kimia</a:t>
          </a:r>
          <a:endParaRPr lang="id-ID" sz="1400" kern="1200" dirty="0"/>
        </a:p>
      </dsp:txBody>
      <dsp:txXfrm>
        <a:off x="2138369" y="3178085"/>
        <a:ext cx="1177409" cy="735880"/>
      </dsp:txXfrm>
    </dsp:sp>
    <dsp:sp modelId="{16E0295E-373B-479F-896A-35720C6482AD}">
      <dsp:nvSpPr>
        <dsp:cNvPr id="0" name=""/>
        <dsp:cNvSpPr/>
      </dsp:nvSpPr>
      <dsp:spPr>
        <a:xfrm>
          <a:off x="3683719" y="418532"/>
          <a:ext cx="1471761" cy="735880"/>
        </a:xfrm>
        <a:prstGeom prst="roundRect">
          <a:avLst>
            <a:gd name="adj" fmla="val 10000"/>
          </a:avLst>
        </a:prstGeom>
        <a:solidFill>
          <a:schemeClr val="accent4">
            <a:hueOff val="70833"/>
            <a:satOff val="-11829"/>
            <a:lumOff val="-402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/>
            <a:t>Pembuangan Kotoran Manusia</a:t>
          </a:r>
          <a:endParaRPr lang="id-ID" sz="1600" kern="1200" dirty="0"/>
        </a:p>
      </dsp:txBody>
      <dsp:txXfrm>
        <a:off x="3683719" y="418532"/>
        <a:ext cx="1471761" cy="735880"/>
      </dsp:txXfrm>
    </dsp:sp>
    <dsp:sp modelId="{E7F10D65-3E95-4B48-828F-F409B30068B4}">
      <dsp:nvSpPr>
        <dsp:cNvPr id="0" name=""/>
        <dsp:cNvSpPr/>
      </dsp:nvSpPr>
      <dsp:spPr>
        <a:xfrm>
          <a:off x="3830895" y="1154413"/>
          <a:ext cx="147176" cy="5519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1910"/>
              </a:lnTo>
              <a:lnTo>
                <a:pt x="147176" y="551910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DD4E0E-4F7C-4329-BA89-2E61CF531C11}">
      <dsp:nvSpPr>
        <dsp:cNvPr id="0" name=""/>
        <dsp:cNvSpPr/>
      </dsp:nvSpPr>
      <dsp:spPr>
        <a:xfrm>
          <a:off x="3978071" y="1338383"/>
          <a:ext cx="1177409" cy="7358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52193"/>
              <a:satOff val="-8716"/>
              <a:lumOff val="-296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Kakus Cubluk</a:t>
          </a:r>
          <a:endParaRPr lang="id-ID" sz="1400" kern="1200" dirty="0"/>
        </a:p>
      </dsp:txBody>
      <dsp:txXfrm>
        <a:off x="3978071" y="1338383"/>
        <a:ext cx="1177409" cy="735880"/>
      </dsp:txXfrm>
    </dsp:sp>
    <dsp:sp modelId="{7AEC25E4-EDC4-4BFE-8CA5-990D3434F54A}">
      <dsp:nvSpPr>
        <dsp:cNvPr id="0" name=""/>
        <dsp:cNvSpPr/>
      </dsp:nvSpPr>
      <dsp:spPr>
        <a:xfrm>
          <a:off x="3830895" y="1154413"/>
          <a:ext cx="147176" cy="14717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1761"/>
              </a:lnTo>
              <a:lnTo>
                <a:pt x="147176" y="1471761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56A2CD-53CA-4595-93CD-27490CB6B167}">
      <dsp:nvSpPr>
        <dsp:cNvPr id="0" name=""/>
        <dsp:cNvSpPr/>
      </dsp:nvSpPr>
      <dsp:spPr>
        <a:xfrm>
          <a:off x="3978071" y="2258234"/>
          <a:ext cx="1177409" cy="7358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59649"/>
              <a:satOff val="-9962"/>
              <a:lumOff val="-33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Kakus Empang</a:t>
          </a:r>
          <a:endParaRPr lang="id-ID" sz="1400" kern="1200" dirty="0"/>
        </a:p>
      </dsp:txBody>
      <dsp:txXfrm>
        <a:off x="3978071" y="2258234"/>
        <a:ext cx="1177409" cy="735880"/>
      </dsp:txXfrm>
    </dsp:sp>
    <dsp:sp modelId="{F3321A4E-3CA7-4D4B-B5AE-B579110DF9AF}">
      <dsp:nvSpPr>
        <dsp:cNvPr id="0" name=""/>
        <dsp:cNvSpPr/>
      </dsp:nvSpPr>
      <dsp:spPr>
        <a:xfrm>
          <a:off x="3830895" y="1154413"/>
          <a:ext cx="147176" cy="23916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1612"/>
              </a:lnTo>
              <a:lnTo>
                <a:pt x="147176" y="2391612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2F95C4-D7DB-4944-AB39-C697217111FB}">
      <dsp:nvSpPr>
        <dsp:cNvPr id="0" name=""/>
        <dsp:cNvSpPr/>
      </dsp:nvSpPr>
      <dsp:spPr>
        <a:xfrm>
          <a:off x="3978071" y="3178085"/>
          <a:ext cx="1177409" cy="7358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67105"/>
              <a:satOff val="-11207"/>
              <a:lumOff val="-38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Kakus Kimia</a:t>
          </a:r>
          <a:endParaRPr lang="id-ID" sz="1400" kern="1200" dirty="0"/>
        </a:p>
      </dsp:txBody>
      <dsp:txXfrm>
        <a:off x="3978071" y="3178085"/>
        <a:ext cx="1177409" cy="735880"/>
      </dsp:txXfrm>
    </dsp:sp>
    <dsp:sp modelId="{1BAF814B-92FC-4AC6-AE9A-87A3CA342CE0}">
      <dsp:nvSpPr>
        <dsp:cNvPr id="0" name=""/>
        <dsp:cNvSpPr/>
      </dsp:nvSpPr>
      <dsp:spPr>
        <a:xfrm>
          <a:off x="3830895" y="1154413"/>
          <a:ext cx="147176" cy="33114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11462"/>
              </a:lnTo>
              <a:lnTo>
                <a:pt x="147176" y="3311462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967330-2942-4C25-9FD4-8B9C0919CA1E}">
      <dsp:nvSpPr>
        <dsp:cNvPr id="0" name=""/>
        <dsp:cNvSpPr/>
      </dsp:nvSpPr>
      <dsp:spPr>
        <a:xfrm>
          <a:off x="3978071" y="4097935"/>
          <a:ext cx="1177409" cy="7358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74561"/>
              <a:satOff val="-12452"/>
              <a:lumOff val="-42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Kakus Angsa</a:t>
          </a:r>
          <a:endParaRPr lang="id-ID" sz="1400" kern="1200" dirty="0"/>
        </a:p>
      </dsp:txBody>
      <dsp:txXfrm>
        <a:off x="3978071" y="4097935"/>
        <a:ext cx="1177409" cy="735880"/>
      </dsp:txXfrm>
    </dsp:sp>
    <dsp:sp modelId="{AAD618C7-6898-4C61-8D24-4A48449A4B88}">
      <dsp:nvSpPr>
        <dsp:cNvPr id="0" name=""/>
        <dsp:cNvSpPr/>
      </dsp:nvSpPr>
      <dsp:spPr>
        <a:xfrm>
          <a:off x="5523420" y="418532"/>
          <a:ext cx="1471761" cy="735880"/>
        </a:xfrm>
        <a:prstGeom prst="roundRect">
          <a:avLst>
            <a:gd name="adj" fmla="val 10000"/>
          </a:avLst>
        </a:prstGeom>
        <a:solidFill>
          <a:schemeClr val="accent4">
            <a:hueOff val="106249"/>
            <a:satOff val="-17744"/>
            <a:lumOff val="-602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/>
            <a:t>Sampah</a:t>
          </a:r>
          <a:endParaRPr lang="id-ID" sz="1600" kern="1200" dirty="0"/>
        </a:p>
      </dsp:txBody>
      <dsp:txXfrm>
        <a:off x="5523420" y="418532"/>
        <a:ext cx="1471761" cy="735880"/>
      </dsp:txXfrm>
    </dsp:sp>
    <dsp:sp modelId="{8DE7F0A8-63B6-4EB0-9EB0-1CF6464AA52A}">
      <dsp:nvSpPr>
        <dsp:cNvPr id="0" name=""/>
        <dsp:cNvSpPr/>
      </dsp:nvSpPr>
      <dsp:spPr>
        <a:xfrm>
          <a:off x="5670597" y="1154413"/>
          <a:ext cx="147176" cy="5519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1910"/>
              </a:lnTo>
              <a:lnTo>
                <a:pt x="147176" y="551910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A9E88C-EAA1-44E8-B5F7-9F87D43467E8}">
      <dsp:nvSpPr>
        <dsp:cNvPr id="0" name=""/>
        <dsp:cNvSpPr/>
      </dsp:nvSpPr>
      <dsp:spPr>
        <a:xfrm>
          <a:off x="5817773" y="1338383"/>
          <a:ext cx="1177409" cy="7358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82017"/>
              <a:satOff val="-13697"/>
              <a:lumOff val="-465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Sampah yg dapat membusuk</a:t>
          </a:r>
          <a:endParaRPr lang="id-ID" sz="1400" kern="1200" dirty="0"/>
        </a:p>
      </dsp:txBody>
      <dsp:txXfrm>
        <a:off x="5817773" y="1338383"/>
        <a:ext cx="1177409" cy="735880"/>
      </dsp:txXfrm>
    </dsp:sp>
    <dsp:sp modelId="{616CC33B-5C9E-429F-8EAE-F5D1EA5CB271}">
      <dsp:nvSpPr>
        <dsp:cNvPr id="0" name=""/>
        <dsp:cNvSpPr/>
      </dsp:nvSpPr>
      <dsp:spPr>
        <a:xfrm>
          <a:off x="5670597" y="1154413"/>
          <a:ext cx="147176" cy="14717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1761"/>
              </a:lnTo>
              <a:lnTo>
                <a:pt x="147176" y="1471761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1BC23C-8CEE-4607-A850-80975E3A0148}">
      <dsp:nvSpPr>
        <dsp:cNvPr id="0" name=""/>
        <dsp:cNvSpPr/>
      </dsp:nvSpPr>
      <dsp:spPr>
        <a:xfrm>
          <a:off x="5817773" y="2258234"/>
          <a:ext cx="1177409" cy="7358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89473"/>
              <a:satOff val="-14943"/>
              <a:lumOff val="-50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Sampah yg tidak membusuk</a:t>
          </a:r>
          <a:endParaRPr lang="id-ID" sz="1400" kern="1200" dirty="0"/>
        </a:p>
      </dsp:txBody>
      <dsp:txXfrm>
        <a:off x="5817773" y="2258234"/>
        <a:ext cx="1177409" cy="735880"/>
      </dsp:txXfrm>
    </dsp:sp>
    <dsp:sp modelId="{FB772A05-F46B-4450-A937-DACABFC28981}">
      <dsp:nvSpPr>
        <dsp:cNvPr id="0" name=""/>
        <dsp:cNvSpPr/>
      </dsp:nvSpPr>
      <dsp:spPr>
        <a:xfrm>
          <a:off x="5670597" y="1154413"/>
          <a:ext cx="147176" cy="23916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1612"/>
              </a:lnTo>
              <a:lnTo>
                <a:pt x="147176" y="2391612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474D27-F96D-4A7A-96DF-80BC19587E20}">
      <dsp:nvSpPr>
        <dsp:cNvPr id="0" name=""/>
        <dsp:cNvSpPr/>
      </dsp:nvSpPr>
      <dsp:spPr>
        <a:xfrm>
          <a:off x="5817773" y="3178085"/>
          <a:ext cx="1177409" cy="7358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96929"/>
              <a:satOff val="-16188"/>
              <a:lumOff val="-55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Sampah yg berupa debu/abu</a:t>
          </a:r>
          <a:endParaRPr lang="id-ID" sz="1400" kern="1200" dirty="0"/>
        </a:p>
      </dsp:txBody>
      <dsp:txXfrm>
        <a:off x="5817773" y="3178085"/>
        <a:ext cx="1177409" cy="735880"/>
      </dsp:txXfrm>
    </dsp:sp>
    <dsp:sp modelId="{FA21F99B-8023-4934-88BE-6240FEEABB2F}">
      <dsp:nvSpPr>
        <dsp:cNvPr id="0" name=""/>
        <dsp:cNvSpPr/>
      </dsp:nvSpPr>
      <dsp:spPr>
        <a:xfrm>
          <a:off x="5670597" y="1154413"/>
          <a:ext cx="147176" cy="33114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11462"/>
              </a:lnTo>
              <a:lnTo>
                <a:pt x="147176" y="3311462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A83524-2938-4913-9B88-5897298A49A9}">
      <dsp:nvSpPr>
        <dsp:cNvPr id="0" name=""/>
        <dsp:cNvSpPr/>
      </dsp:nvSpPr>
      <dsp:spPr>
        <a:xfrm>
          <a:off x="5817773" y="4097935"/>
          <a:ext cx="1177409" cy="7358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104385"/>
              <a:satOff val="-17433"/>
              <a:lumOff val="-59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Sampah berbahaya</a:t>
          </a:r>
          <a:endParaRPr lang="id-ID" sz="1400" kern="1200" dirty="0"/>
        </a:p>
      </dsp:txBody>
      <dsp:txXfrm>
        <a:off x="5817773" y="4097935"/>
        <a:ext cx="1177409" cy="735880"/>
      </dsp:txXfrm>
    </dsp:sp>
    <dsp:sp modelId="{6FB85FAD-9882-4F77-8DF9-E4D5BB715F1A}">
      <dsp:nvSpPr>
        <dsp:cNvPr id="0" name=""/>
        <dsp:cNvSpPr/>
      </dsp:nvSpPr>
      <dsp:spPr>
        <a:xfrm>
          <a:off x="7363122" y="418532"/>
          <a:ext cx="1471761" cy="735880"/>
        </a:xfrm>
        <a:prstGeom prst="roundRect">
          <a:avLst>
            <a:gd name="adj" fmla="val 10000"/>
          </a:avLst>
        </a:prstGeom>
        <a:solidFill>
          <a:schemeClr val="accent4">
            <a:hueOff val="141666"/>
            <a:satOff val="-23659"/>
            <a:lumOff val="-803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/>
            <a:t>Air Limbah</a:t>
          </a:r>
          <a:endParaRPr lang="id-ID" sz="1600" kern="1200" dirty="0"/>
        </a:p>
      </dsp:txBody>
      <dsp:txXfrm>
        <a:off x="7363122" y="418532"/>
        <a:ext cx="1471761" cy="735880"/>
      </dsp:txXfrm>
    </dsp:sp>
    <dsp:sp modelId="{0C18EDB8-73A5-4A62-B135-A232820236DA}">
      <dsp:nvSpPr>
        <dsp:cNvPr id="0" name=""/>
        <dsp:cNvSpPr/>
      </dsp:nvSpPr>
      <dsp:spPr>
        <a:xfrm>
          <a:off x="7510298" y="1154413"/>
          <a:ext cx="147176" cy="5519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1910"/>
              </a:lnTo>
              <a:lnTo>
                <a:pt x="147176" y="551910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ABAF4E-1423-4E87-95ED-F03EABCDC5A6}">
      <dsp:nvSpPr>
        <dsp:cNvPr id="0" name=""/>
        <dsp:cNvSpPr/>
      </dsp:nvSpPr>
      <dsp:spPr>
        <a:xfrm>
          <a:off x="7657474" y="1338383"/>
          <a:ext cx="1177409" cy="7358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111842"/>
              <a:satOff val="-18678"/>
              <a:lumOff val="-63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Penyaringan</a:t>
          </a:r>
          <a:endParaRPr lang="id-ID" sz="1400" kern="1200" dirty="0"/>
        </a:p>
      </dsp:txBody>
      <dsp:txXfrm>
        <a:off x="7657474" y="1338383"/>
        <a:ext cx="1177409" cy="735880"/>
      </dsp:txXfrm>
    </dsp:sp>
    <dsp:sp modelId="{C73BD15D-E69B-416E-81D8-AF07916D63C8}">
      <dsp:nvSpPr>
        <dsp:cNvPr id="0" name=""/>
        <dsp:cNvSpPr/>
      </dsp:nvSpPr>
      <dsp:spPr>
        <a:xfrm>
          <a:off x="7510298" y="1154413"/>
          <a:ext cx="147176" cy="14717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1761"/>
              </a:lnTo>
              <a:lnTo>
                <a:pt x="147176" y="1471761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D2DCE0-87C4-4394-AF66-E935B1C956D4}">
      <dsp:nvSpPr>
        <dsp:cNvPr id="0" name=""/>
        <dsp:cNvSpPr/>
      </dsp:nvSpPr>
      <dsp:spPr>
        <a:xfrm>
          <a:off x="7657474" y="2258234"/>
          <a:ext cx="1177409" cy="7358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119298"/>
              <a:satOff val="-19923"/>
              <a:lumOff val="-677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Perajangan</a:t>
          </a:r>
          <a:endParaRPr lang="id-ID" sz="1400" kern="1200" dirty="0"/>
        </a:p>
      </dsp:txBody>
      <dsp:txXfrm>
        <a:off x="7657474" y="2258234"/>
        <a:ext cx="1177409" cy="735880"/>
      </dsp:txXfrm>
    </dsp:sp>
    <dsp:sp modelId="{4472F70C-727C-45F2-8C28-177A7D197C51}">
      <dsp:nvSpPr>
        <dsp:cNvPr id="0" name=""/>
        <dsp:cNvSpPr/>
      </dsp:nvSpPr>
      <dsp:spPr>
        <a:xfrm>
          <a:off x="7510298" y="1154413"/>
          <a:ext cx="147176" cy="23916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1612"/>
              </a:lnTo>
              <a:lnTo>
                <a:pt x="147176" y="2391612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F275EE-18C2-4F3D-88E3-50707B28AFF8}">
      <dsp:nvSpPr>
        <dsp:cNvPr id="0" name=""/>
        <dsp:cNvSpPr/>
      </dsp:nvSpPr>
      <dsp:spPr>
        <a:xfrm>
          <a:off x="7657474" y="3178085"/>
          <a:ext cx="1177409" cy="7358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126754"/>
              <a:satOff val="-21169"/>
              <a:lumOff val="-719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Netralisasi</a:t>
          </a:r>
          <a:endParaRPr lang="id-ID" sz="1400" kern="1200" dirty="0"/>
        </a:p>
      </dsp:txBody>
      <dsp:txXfrm>
        <a:off x="7657474" y="3178085"/>
        <a:ext cx="1177409" cy="735880"/>
      </dsp:txXfrm>
    </dsp:sp>
    <dsp:sp modelId="{8AB3FBE7-01A1-4BD9-9759-DA4506C2BCD5}">
      <dsp:nvSpPr>
        <dsp:cNvPr id="0" name=""/>
        <dsp:cNvSpPr/>
      </dsp:nvSpPr>
      <dsp:spPr>
        <a:xfrm>
          <a:off x="7510298" y="1154413"/>
          <a:ext cx="147176" cy="33114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11462"/>
              </a:lnTo>
              <a:lnTo>
                <a:pt x="147176" y="3311462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22A377-8250-42E4-9C93-0127644F64F5}">
      <dsp:nvSpPr>
        <dsp:cNvPr id="0" name=""/>
        <dsp:cNvSpPr/>
      </dsp:nvSpPr>
      <dsp:spPr>
        <a:xfrm>
          <a:off x="7657474" y="4097935"/>
          <a:ext cx="1177409" cy="7358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134210"/>
              <a:satOff val="-22414"/>
              <a:lumOff val="-76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Desinfeksi</a:t>
          </a:r>
          <a:endParaRPr lang="id-ID" sz="1400" kern="1200" dirty="0"/>
        </a:p>
      </dsp:txBody>
      <dsp:txXfrm>
        <a:off x="7657474" y="4097935"/>
        <a:ext cx="1177409" cy="735880"/>
      </dsp:txXfrm>
    </dsp:sp>
    <dsp:sp modelId="{8054DCD1-674F-4032-BA9A-57B1C7B7FABE}">
      <dsp:nvSpPr>
        <dsp:cNvPr id="0" name=""/>
        <dsp:cNvSpPr/>
      </dsp:nvSpPr>
      <dsp:spPr>
        <a:xfrm>
          <a:off x="7510298" y="1154413"/>
          <a:ext cx="147176" cy="42313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31313"/>
              </a:lnTo>
              <a:lnTo>
                <a:pt x="147176" y="4231313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2388DF-4DF8-4DC5-9E47-9BC22D295329}">
      <dsp:nvSpPr>
        <dsp:cNvPr id="0" name=""/>
        <dsp:cNvSpPr/>
      </dsp:nvSpPr>
      <dsp:spPr>
        <a:xfrm>
          <a:off x="7657474" y="5017786"/>
          <a:ext cx="1177409" cy="7358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141666"/>
              <a:satOff val="-23659"/>
              <a:lumOff val="-80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Aerasi</a:t>
          </a:r>
          <a:endParaRPr lang="id-ID" sz="1400" kern="1200" dirty="0"/>
        </a:p>
      </dsp:txBody>
      <dsp:txXfrm>
        <a:off x="7657474" y="5017786"/>
        <a:ext cx="1177409" cy="7358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91789B1-7343-4938-9CBF-32D2399E24D4}">
      <dsp:nvSpPr>
        <dsp:cNvPr id="0" name=""/>
        <dsp:cNvSpPr/>
      </dsp:nvSpPr>
      <dsp:spPr>
        <a:xfrm>
          <a:off x="1004" y="0"/>
          <a:ext cx="2611933" cy="520223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400" kern="1200" dirty="0" smtClean="0"/>
            <a:t>Host</a:t>
          </a:r>
          <a:endParaRPr lang="id-ID" sz="3400" kern="1200" dirty="0"/>
        </a:p>
      </dsp:txBody>
      <dsp:txXfrm>
        <a:off x="1004" y="0"/>
        <a:ext cx="2611933" cy="1560671"/>
      </dsp:txXfrm>
    </dsp:sp>
    <dsp:sp modelId="{540720AE-6255-4357-802B-8206B2B093B5}">
      <dsp:nvSpPr>
        <dsp:cNvPr id="0" name=""/>
        <dsp:cNvSpPr/>
      </dsp:nvSpPr>
      <dsp:spPr>
        <a:xfrm>
          <a:off x="262197" y="1561623"/>
          <a:ext cx="2089546" cy="37232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/>
            <a:t>Genetik</a:t>
          </a:r>
          <a:endParaRPr lang="id-ID" sz="1600" kern="1200" dirty="0"/>
        </a:p>
      </dsp:txBody>
      <dsp:txXfrm>
        <a:off x="262197" y="1561623"/>
        <a:ext cx="2089546" cy="372323"/>
      </dsp:txXfrm>
    </dsp:sp>
    <dsp:sp modelId="{BB1C931D-BCEB-453C-987F-501170449E2D}">
      <dsp:nvSpPr>
        <dsp:cNvPr id="0" name=""/>
        <dsp:cNvSpPr/>
      </dsp:nvSpPr>
      <dsp:spPr>
        <a:xfrm>
          <a:off x="262197" y="1991227"/>
          <a:ext cx="2089546" cy="37232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/>
            <a:t>Umur</a:t>
          </a:r>
          <a:endParaRPr lang="id-ID" sz="1600" kern="1200" dirty="0"/>
        </a:p>
      </dsp:txBody>
      <dsp:txXfrm>
        <a:off x="262197" y="1991227"/>
        <a:ext cx="2089546" cy="372323"/>
      </dsp:txXfrm>
    </dsp:sp>
    <dsp:sp modelId="{E6B64E83-EE3E-4490-B837-5049B0543F9E}">
      <dsp:nvSpPr>
        <dsp:cNvPr id="0" name=""/>
        <dsp:cNvSpPr/>
      </dsp:nvSpPr>
      <dsp:spPr>
        <a:xfrm>
          <a:off x="262197" y="2420831"/>
          <a:ext cx="2089546" cy="37232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/>
            <a:t>Jenis Kelamin</a:t>
          </a:r>
          <a:endParaRPr lang="id-ID" sz="1600" kern="1200" dirty="0"/>
        </a:p>
      </dsp:txBody>
      <dsp:txXfrm>
        <a:off x="262197" y="2420831"/>
        <a:ext cx="2089546" cy="372323"/>
      </dsp:txXfrm>
    </dsp:sp>
    <dsp:sp modelId="{7316FCAE-5605-456A-8AAA-9B20EC90D5BC}">
      <dsp:nvSpPr>
        <dsp:cNvPr id="0" name=""/>
        <dsp:cNvSpPr/>
      </dsp:nvSpPr>
      <dsp:spPr>
        <a:xfrm>
          <a:off x="262197" y="2850435"/>
          <a:ext cx="2089546" cy="37232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/>
            <a:t>Etnis/Ras</a:t>
          </a:r>
          <a:endParaRPr lang="id-ID" sz="1600" kern="1200" dirty="0"/>
        </a:p>
      </dsp:txBody>
      <dsp:txXfrm>
        <a:off x="262197" y="2850435"/>
        <a:ext cx="2089546" cy="372323"/>
      </dsp:txXfrm>
    </dsp:sp>
    <dsp:sp modelId="{F25F8CBE-2F15-43C2-824C-C49F241F482D}">
      <dsp:nvSpPr>
        <dsp:cNvPr id="0" name=""/>
        <dsp:cNvSpPr/>
      </dsp:nvSpPr>
      <dsp:spPr>
        <a:xfrm>
          <a:off x="262197" y="3280039"/>
          <a:ext cx="2089546" cy="37232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/>
            <a:t>Fisiologis Tubuh</a:t>
          </a:r>
          <a:endParaRPr lang="id-ID" sz="1600" kern="1200" dirty="0"/>
        </a:p>
      </dsp:txBody>
      <dsp:txXfrm>
        <a:off x="262197" y="3280039"/>
        <a:ext cx="2089546" cy="372323"/>
      </dsp:txXfrm>
    </dsp:sp>
    <dsp:sp modelId="{4B591370-ECF5-4584-983E-99BDE77DCF68}">
      <dsp:nvSpPr>
        <dsp:cNvPr id="0" name=""/>
        <dsp:cNvSpPr/>
      </dsp:nvSpPr>
      <dsp:spPr>
        <a:xfrm>
          <a:off x="262197" y="3709642"/>
          <a:ext cx="2089546" cy="37232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/>
            <a:t>Imunologis</a:t>
          </a:r>
          <a:endParaRPr lang="id-ID" sz="1600" kern="1200" dirty="0"/>
        </a:p>
      </dsp:txBody>
      <dsp:txXfrm>
        <a:off x="262197" y="3709642"/>
        <a:ext cx="2089546" cy="372323"/>
      </dsp:txXfrm>
    </dsp:sp>
    <dsp:sp modelId="{0866C90C-FA7F-41B8-B9E5-8FA680E05B65}">
      <dsp:nvSpPr>
        <dsp:cNvPr id="0" name=""/>
        <dsp:cNvSpPr/>
      </dsp:nvSpPr>
      <dsp:spPr>
        <a:xfrm>
          <a:off x="262197" y="4139246"/>
          <a:ext cx="2089546" cy="37232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/>
            <a:t>Gaya Hidup</a:t>
          </a:r>
          <a:endParaRPr lang="id-ID" sz="1600" kern="1200" dirty="0"/>
        </a:p>
      </dsp:txBody>
      <dsp:txXfrm>
        <a:off x="262197" y="4139246"/>
        <a:ext cx="2089546" cy="372323"/>
      </dsp:txXfrm>
    </dsp:sp>
    <dsp:sp modelId="{0E1BA841-086C-4C8B-9E76-F9B318BA5C58}">
      <dsp:nvSpPr>
        <dsp:cNvPr id="0" name=""/>
        <dsp:cNvSpPr/>
      </dsp:nvSpPr>
      <dsp:spPr>
        <a:xfrm>
          <a:off x="262197" y="4568850"/>
          <a:ext cx="2089546" cy="37232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/>
            <a:t>Penyakit sebelumnya</a:t>
          </a:r>
          <a:endParaRPr lang="id-ID" sz="1600" kern="1200" dirty="0"/>
        </a:p>
      </dsp:txBody>
      <dsp:txXfrm>
        <a:off x="262197" y="4568850"/>
        <a:ext cx="2089546" cy="372323"/>
      </dsp:txXfrm>
    </dsp:sp>
    <dsp:sp modelId="{FF7DB87B-5107-44BD-9140-A75696E04700}">
      <dsp:nvSpPr>
        <dsp:cNvPr id="0" name=""/>
        <dsp:cNvSpPr/>
      </dsp:nvSpPr>
      <dsp:spPr>
        <a:xfrm>
          <a:off x="2808833" y="0"/>
          <a:ext cx="2611933" cy="520223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400" kern="1200" dirty="0" smtClean="0"/>
            <a:t>Agen</a:t>
          </a:r>
          <a:endParaRPr lang="id-ID" sz="3400" kern="1200" dirty="0"/>
        </a:p>
      </dsp:txBody>
      <dsp:txXfrm>
        <a:off x="2808833" y="0"/>
        <a:ext cx="2611933" cy="1560671"/>
      </dsp:txXfrm>
    </dsp:sp>
    <dsp:sp modelId="{7A1776EC-6151-4B12-94D2-14CD188A0027}">
      <dsp:nvSpPr>
        <dsp:cNvPr id="0" name=""/>
        <dsp:cNvSpPr/>
      </dsp:nvSpPr>
      <dsp:spPr>
        <a:xfrm>
          <a:off x="3070026" y="1560798"/>
          <a:ext cx="2089546" cy="75785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/>
            <a:t>Nutrisi</a:t>
          </a:r>
          <a:endParaRPr lang="id-ID" sz="1600" kern="1200" dirty="0"/>
        </a:p>
      </dsp:txBody>
      <dsp:txXfrm>
        <a:off x="3070026" y="1560798"/>
        <a:ext cx="2089546" cy="757855"/>
      </dsp:txXfrm>
    </dsp:sp>
    <dsp:sp modelId="{FAE33C7A-B931-4A08-A331-89B329D0C3C3}">
      <dsp:nvSpPr>
        <dsp:cNvPr id="0" name=""/>
        <dsp:cNvSpPr/>
      </dsp:nvSpPr>
      <dsp:spPr>
        <a:xfrm>
          <a:off x="3070026" y="2435246"/>
          <a:ext cx="2089546" cy="75785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/>
            <a:t>Kimia</a:t>
          </a:r>
          <a:endParaRPr lang="id-ID" sz="1600" kern="1200" dirty="0"/>
        </a:p>
      </dsp:txBody>
      <dsp:txXfrm>
        <a:off x="3070026" y="2435246"/>
        <a:ext cx="2089546" cy="757855"/>
      </dsp:txXfrm>
    </dsp:sp>
    <dsp:sp modelId="{13761FBB-8B55-4EB8-B33F-829191C42298}">
      <dsp:nvSpPr>
        <dsp:cNvPr id="0" name=""/>
        <dsp:cNvSpPr/>
      </dsp:nvSpPr>
      <dsp:spPr>
        <a:xfrm>
          <a:off x="3070026" y="3309695"/>
          <a:ext cx="2089546" cy="75785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/>
            <a:t>Fisik</a:t>
          </a:r>
          <a:endParaRPr lang="id-ID" sz="1600" kern="1200" dirty="0"/>
        </a:p>
      </dsp:txBody>
      <dsp:txXfrm>
        <a:off x="3070026" y="3309695"/>
        <a:ext cx="2089546" cy="757855"/>
      </dsp:txXfrm>
    </dsp:sp>
    <dsp:sp modelId="{B482E42E-A422-4593-AC27-BDB69E2A4317}">
      <dsp:nvSpPr>
        <dsp:cNvPr id="0" name=""/>
        <dsp:cNvSpPr/>
      </dsp:nvSpPr>
      <dsp:spPr>
        <a:xfrm>
          <a:off x="3070026" y="4184143"/>
          <a:ext cx="2089546" cy="75785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/>
            <a:t>Biologis</a:t>
          </a:r>
          <a:endParaRPr lang="id-ID" sz="1600" kern="1200" dirty="0"/>
        </a:p>
      </dsp:txBody>
      <dsp:txXfrm>
        <a:off x="3070026" y="4184143"/>
        <a:ext cx="2089546" cy="757855"/>
      </dsp:txXfrm>
    </dsp:sp>
    <dsp:sp modelId="{18BE920C-C36A-47AC-8621-476CA0279D9B}">
      <dsp:nvSpPr>
        <dsp:cNvPr id="0" name=""/>
        <dsp:cNvSpPr/>
      </dsp:nvSpPr>
      <dsp:spPr>
        <a:xfrm>
          <a:off x="5616661" y="0"/>
          <a:ext cx="2611933" cy="520223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400" kern="1200" dirty="0" smtClean="0"/>
            <a:t>Lingkungan</a:t>
          </a:r>
          <a:endParaRPr lang="id-ID" sz="3400" kern="1200" dirty="0"/>
        </a:p>
      </dsp:txBody>
      <dsp:txXfrm>
        <a:off x="5616661" y="0"/>
        <a:ext cx="2611933" cy="1560671"/>
      </dsp:txXfrm>
    </dsp:sp>
    <dsp:sp modelId="{96EFC52D-BCB2-43E9-ABC9-2AD77C008D19}">
      <dsp:nvSpPr>
        <dsp:cNvPr id="0" name=""/>
        <dsp:cNvSpPr/>
      </dsp:nvSpPr>
      <dsp:spPr>
        <a:xfrm>
          <a:off x="5877855" y="1560798"/>
          <a:ext cx="2089546" cy="75785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/>
            <a:t>Fisik</a:t>
          </a:r>
          <a:endParaRPr lang="id-ID" sz="1600" kern="1200" dirty="0"/>
        </a:p>
      </dsp:txBody>
      <dsp:txXfrm>
        <a:off x="5877855" y="1560798"/>
        <a:ext cx="2089546" cy="757855"/>
      </dsp:txXfrm>
    </dsp:sp>
    <dsp:sp modelId="{7FBB2322-AC17-49B4-B447-8B8B8BC8C15D}">
      <dsp:nvSpPr>
        <dsp:cNvPr id="0" name=""/>
        <dsp:cNvSpPr/>
      </dsp:nvSpPr>
      <dsp:spPr>
        <a:xfrm>
          <a:off x="5877855" y="2435246"/>
          <a:ext cx="2089546" cy="75785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/>
            <a:t>Biologis</a:t>
          </a:r>
          <a:endParaRPr lang="id-ID" sz="1600" kern="1200" dirty="0"/>
        </a:p>
      </dsp:txBody>
      <dsp:txXfrm>
        <a:off x="5877855" y="2435246"/>
        <a:ext cx="2089546" cy="757855"/>
      </dsp:txXfrm>
    </dsp:sp>
    <dsp:sp modelId="{2453F1E9-FB26-4187-BDEB-5603E3A9232C}">
      <dsp:nvSpPr>
        <dsp:cNvPr id="0" name=""/>
        <dsp:cNvSpPr/>
      </dsp:nvSpPr>
      <dsp:spPr>
        <a:xfrm>
          <a:off x="5877855" y="3309695"/>
          <a:ext cx="2089546" cy="75785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/>
            <a:t>Sosial</a:t>
          </a:r>
          <a:endParaRPr lang="id-ID" sz="1600" kern="1200" dirty="0"/>
        </a:p>
      </dsp:txBody>
      <dsp:txXfrm>
        <a:off x="5877855" y="3309695"/>
        <a:ext cx="2089546" cy="757855"/>
      </dsp:txXfrm>
    </dsp:sp>
    <dsp:sp modelId="{EC9DC9BE-30D2-4303-9F53-FAA062B98954}">
      <dsp:nvSpPr>
        <dsp:cNvPr id="0" name=""/>
        <dsp:cNvSpPr/>
      </dsp:nvSpPr>
      <dsp:spPr>
        <a:xfrm>
          <a:off x="5877855" y="4184143"/>
          <a:ext cx="2089546" cy="75785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/>
            <a:t>Ekonomi</a:t>
          </a:r>
          <a:endParaRPr lang="id-ID" sz="1600" kern="1200" dirty="0"/>
        </a:p>
      </dsp:txBody>
      <dsp:txXfrm>
        <a:off x="5877855" y="4184143"/>
        <a:ext cx="2089546" cy="75785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E3331F2-44D1-4116-9B70-7926E7683BE2}">
      <dsp:nvSpPr>
        <dsp:cNvPr id="0" name=""/>
        <dsp:cNvSpPr/>
      </dsp:nvSpPr>
      <dsp:spPr>
        <a:xfrm>
          <a:off x="0" y="150167"/>
          <a:ext cx="8229600" cy="2281500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/>
            <a:t>Tindakan yang ditujukan untuk mencegah, menunda, mengurangi, membasmi, mengeleminasi penyakit  &amp; kecacatan dengan  menerapkan sebuah/sejumlah intervensi yang terbukti efektif. (Kleinbaum et al. 1982)</a:t>
          </a:r>
          <a:endParaRPr lang="id-ID" sz="2800" kern="1200" dirty="0"/>
        </a:p>
      </dsp:txBody>
      <dsp:txXfrm>
        <a:off x="0" y="150167"/>
        <a:ext cx="8229600" cy="2281500"/>
      </dsp:txXfrm>
    </dsp:sp>
    <dsp:sp modelId="{D77AA58F-022F-457A-A434-C8CFDD4D1C9C}">
      <dsp:nvSpPr>
        <dsp:cNvPr id="0" name=""/>
        <dsp:cNvSpPr/>
      </dsp:nvSpPr>
      <dsp:spPr>
        <a:xfrm>
          <a:off x="0" y="2618867"/>
          <a:ext cx="8229600" cy="2281500"/>
        </a:xfrm>
        <a:prstGeom prst="roundRect">
          <a:avLst/>
        </a:prstGeom>
        <a:solidFill>
          <a:schemeClr val="accent2">
            <a:shade val="80000"/>
            <a:hueOff val="88784"/>
            <a:satOff val="-19505"/>
            <a:lumOff val="3110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/>
            <a:t>Tujuan Pencegahan : </a:t>
          </a:r>
          <a:br>
            <a:rPr lang="id-ID" sz="2800" kern="1200" dirty="0" smtClean="0"/>
          </a:br>
          <a:r>
            <a:rPr lang="id-ID" sz="2800" kern="1200" dirty="0" smtClean="0"/>
            <a:t>1. Mencegah timbulnya penyakit</a:t>
          </a:r>
          <a:br>
            <a:rPr lang="id-ID" sz="2800" kern="1200" dirty="0" smtClean="0"/>
          </a:br>
          <a:r>
            <a:rPr lang="id-ID" sz="2800" kern="1200" dirty="0" smtClean="0"/>
            <a:t>2. Mencegah penyakit tidak berlanjut/parah</a:t>
          </a:r>
          <a:br>
            <a:rPr lang="id-ID" sz="2800" kern="1200" dirty="0" smtClean="0"/>
          </a:br>
          <a:r>
            <a:rPr lang="id-ID" sz="2800" kern="1200" dirty="0" smtClean="0"/>
            <a:t>3. Mencegah atau mengurangi cacat</a:t>
          </a:r>
          <a:endParaRPr lang="id-ID" sz="2800" kern="1200" dirty="0"/>
        </a:p>
      </dsp:txBody>
      <dsp:txXfrm>
        <a:off x="0" y="2618867"/>
        <a:ext cx="8229600" cy="22815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0A8268-7033-4834-BEC0-D4D7DB79E40E}">
      <dsp:nvSpPr>
        <dsp:cNvPr id="0" name=""/>
        <dsp:cNvSpPr/>
      </dsp:nvSpPr>
      <dsp:spPr>
        <a:xfrm>
          <a:off x="0" y="6300"/>
          <a:ext cx="8229600" cy="842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Pencegahan Tingkat Pertama (Primary Prevention)</a:t>
          </a:r>
          <a:endParaRPr lang="id-ID" sz="2400" kern="1200" dirty="0"/>
        </a:p>
      </dsp:txBody>
      <dsp:txXfrm>
        <a:off x="0" y="6300"/>
        <a:ext cx="8229600" cy="842400"/>
      </dsp:txXfrm>
    </dsp:sp>
    <dsp:sp modelId="{3044B6BB-C38C-4BD9-912A-F0BAE7BAE6BC}">
      <dsp:nvSpPr>
        <dsp:cNvPr id="0" name=""/>
        <dsp:cNvSpPr/>
      </dsp:nvSpPr>
      <dsp:spPr>
        <a:xfrm>
          <a:off x="0" y="848700"/>
          <a:ext cx="8229600" cy="745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5400" rIns="142240" bIns="254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d-ID" sz="2000" kern="1200" dirty="0" smtClean="0"/>
            <a:t>Pencegahan ini bertujuan untuk meningkatkan kesehatan dan melakukan tindakan pencegahan khusus.  Meliputi :</a:t>
          </a:r>
          <a:endParaRPr lang="id-ID" sz="2000" kern="1200" dirty="0"/>
        </a:p>
      </dsp:txBody>
      <dsp:txXfrm>
        <a:off x="0" y="848700"/>
        <a:ext cx="8229600" cy="7452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016F88-E91A-4A5A-962E-E0E818D82153}">
      <dsp:nvSpPr>
        <dsp:cNvPr id="0" name=""/>
        <dsp:cNvSpPr/>
      </dsp:nvSpPr>
      <dsp:spPr>
        <a:xfrm>
          <a:off x="0" y="74787"/>
          <a:ext cx="5410200" cy="725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100" b="0" i="0" kern="1200" baseline="0" dirty="0" smtClean="0"/>
            <a:t>1. Promosi Kesehatan </a:t>
          </a:r>
          <a:endParaRPr lang="id-ID" sz="3100" kern="1200" dirty="0"/>
        </a:p>
      </dsp:txBody>
      <dsp:txXfrm>
        <a:off x="0" y="74787"/>
        <a:ext cx="5410200" cy="725399"/>
      </dsp:txXfrm>
    </dsp:sp>
    <dsp:sp modelId="{654D233E-2BAD-4E66-860D-F7422147876D}">
      <dsp:nvSpPr>
        <dsp:cNvPr id="0" name=""/>
        <dsp:cNvSpPr/>
      </dsp:nvSpPr>
      <dsp:spPr>
        <a:xfrm>
          <a:off x="0" y="769740"/>
          <a:ext cx="5410200" cy="2310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774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d-ID" sz="2400" kern="1200" dirty="0" smtClean="0"/>
            <a:t>Penyuluhan kesehatan</a:t>
          </a:r>
          <a:endParaRPr lang="id-ID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d-ID" sz="2400" kern="1200" dirty="0" smtClean="0"/>
            <a:t>Perbaikan perumahan</a:t>
          </a:r>
          <a:endParaRPr lang="id-ID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d-ID" sz="2400" b="0" i="0" kern="1200" baseline="0" dirty="0" smtClean="0"/>
            <a:t>Penyediaan sanitasi yang baik</a:t>
          </a:r>
          <a:endParaRPr lang="id-ID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d-ID" sz="2400" kern="1200" dirty="0" smtClean="0"/>
            <a:t>Perbaikan gizi</a:t>
          </a:r>
          <a:endParaRPr lang="id-ID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d-ID" sz="2400" kern="1200" dirty="0" smtClean="0"/>
            <a:t>Kebiasaan hidup sehat</a:t>
          </a:r>
          <a:endParaRPr lang="id-ID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d-ID" sz="2400" kern="1200" dirty="0" smtClean="0"/>
            <a:t>Pengendalian faktor lingkungan</a:t>
          </a:r>
          <a:endParaRPr lang="id-ID" sz="2400" b="0" i="0" kern="1200" baseline="0" dirty="0"/>
        </a:p>
      </dsp:txBody>
      <dsp:txXfrm>
        <a:off x="0" y="769740"/>
        <a:ext cx="5410200" cy="231012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016F88-E91A-4A5A-962E-E0E818D82153}">
      <dsp:nvSpPr>
        <dsp:cNvPr id="0" name=""/>
        <dsp:cNvSpPr/>
      </dsp:nvSpPr>
      <dsp:spPr>
        <a:xfrm>
          <a:off x="0" y="609593"/>
          <a:ext cx="8229600" cy="140692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000" b="0" i="0" kern="1200" baseline="0" dirty="0" smtClean="0"/>
            <a:t>1. Pencegahan khusus</a:t>
          </a:r>
          <a:br>
            <a:rPr lang="id-ID" sz="3000" b="0" i="0" kern="1200" baseline="0" dirty="0" smtClean="0"/>
          </a:br>
          <a:r>
            <a:rPr lang="id-ID" sz="3000" b="0" i="0" kern="1200" baseline="0" dirty="0" smtClean="0"/>
            <a:t>    </a:t>
          </a:r>
          <a:r>
            <a:rPr lang="id-ID" sz="1800" b="0" i="0" kern="1200" baseline="0" dirty="0" smtClean="0"/>
            <a:t>Melakukan upaya untuk mengurangi/ menurunkan pengaruh penyebab serenddah mungkin</a:t>
          </a:r>
          <a:endParaRPr lang="id-ID" sz="3000" kern="1200" dirty="0"/>
        </a:p>
      </dsp:txBody>
      <dsp:txXfrm>
        <a:off x="0" y="609593"/>
        <a:ext cx="8229600" cy="1406924"/>
      </dsp:txXfrm>
    </dsp:sp>
    <dsp:sp modelId="{654D233E-2BAD-4E66-860D-F7422147876D}">
      <dsp:nvSpPr>
        <dsp:cNvPr id="0" name=""/>
        <dsp:cNvSpPr/>
      </dsp:nvSpPr>
      <dsp:spPr>
        <a:xfrm>
          <a:off x="0" y="2297519"/>
          <a:ext cx="8229600" cy="26237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5560" rIns="199136" bIns="35560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d-ID" sz="2800" kern="1200" dirty="0" smtClean="0"/>
            <a:t>Pemberian imunisasi dasar</a:t>
          </a:r>
          <a:endParaRPr lang="id-ID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d-ID" sz="2800" kern="1200" dirty="0" smtClean="0"/>
            <a:t>Pemberian nutrisi khusus</a:t>
          </a:r>
          <a:endParaRPr lang="id-ID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d-ID" sz="2800" kern="1200" dirty="0" smtClean="0"/>
            <a:t>Pemberian vitamin A/ tablet zat besi</a:t>
          </a:r>
          <a:endParaRPr lang="id-ID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d-ID" sz="2800" kern="1200" dirty="0" smtClean="0"/>
            <a:t>Perlindungan kerja</a:t>
          </a:r>
          <a:endParaRPr lang="id-ID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d-ID" sz="2800" kern="1200" dirty="0" smtClean="0"/>
            <a:t>Perlindungan terhadap sumber-sumber pencemaran</a:t>
          </a:r>
          <a:endParaRPr lang="id-ID" sz="2800" kern="1200" dirty="0"/>
        </a:p>
      </dsp:txBody>
      <dsp:txXfrm>
        <a:off x="0" y="2297519"/>
        <a:ext cx="8229600" cy="262372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FAF5C9-EF9C-4BD5-AF7D-CB2FB3B9B2DD}">
      <dsp:nvSpPr>
        <dsp:cNvPr id="0" name=""/>
        <dsp:cNvSpPr/>
      </dsp:nvSpPr>
      <dsp:spPr>
        <a:xfrm>
          <a:off x="0" y="2358404"/>
          <a:ext cx="8001000" cy="154736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000" kern="1200" dirty="0" smtClean="0"/>
            <a:t>Pembatasan kecacatan</a:t>
          </a:r>
          <a:endParaRPr lang="id-ID" sz="3000" kern="1200" dirty="0"/>
        </a:p>
      </dsp:txBody>
      <dsp:txXfrm>
        <a:off x="0" y="2358404"/>
        <a:ext cx="8001000" cy="835579"/>
      </dsp:txXfrm>
    </dsp:sp>
    <dsp:sp modelId="{CD7772F4-C3A4-4493-93A1-313BAC4241F4}">
      <dsp:nvSpPr>
        <dsp:cNvPr id="0" name=""/>
        <dsp:cNvSpPr/>
      </dsp:nvSpPr>
      <dsp:spPr>
        <a:xfrm>
          <a:off x="0" y="3163036"/>
          <a:ext cx="4000500" cy="71178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 dirty="0" smtClean="0"/>
            <a:t>Operasi</a:t>
          </a:r>
          <a:endParaRPr lang="id-ID" sz="1500" kern="1200" dirty="0"/>
        </a:p>
      </dsp:txBody>
      <dsp:txXfrm>
        <a:off x="0" y="3163036"/>
        <a:ext cx="4000500" cy="711789"/>
      </dsp:txXfrm>
    </dsp:sp>
    <dsp:sp modelId="{E4C1A958-12CF-49B8-8F16-AEB02D6E2C1E}">
      <dsp:nvSpPr>
        <dsp:cNvPr id="0" name=""/>
        <dsp:cNvSpPr/>
      </dsp:nvSpPr>
      <dsp:spPr>
        <a:xfrm>
          <a:off x="4000500" y="3163036"/>
          <a:ext cx="4000500" cy="711789"/>
        </a:xfrm>
        <a:prstGeom prst="rect">
          <a:avLst/>
        </a:prstGeom>
        <a:solidFill>
          <a:schemeClr val="accent4">
            <a:tint val="40000"/>
            <a:alpha val="90000"/>
            <a:hueOff val="47708"/>
            <a:satOff val="-3745"/>
            <a:lumOff val="-399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47708"/>
              <a:satOff val="-3745"/>
              <a:lumOff val="-3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 dirty="0" smtClean="0"/>
            <a:t>Pemasangan pin</a:t>
          </a:r>
          <a:endParaRPr lang="id-ID" sz="1500" kern="1200" dirty="0"/>
        </a:p>
      </dsp:txBody>
      <dsp:txXfrm>
        <a:off x="4000500" y="3163036"/>
        <a:ext cx="4000500" cy="711789"/>
      </dsp:txXfrm>
    </dsp:sp>
    <dsp:sp modelId="{FBA470C0-E64E-4169-AAB0-7A6CE63515C4}">
      <dsp:nvSpPr>
        <dsp:cNvPr id="0" name=""/>
        <dsp:cNvSpPr/>
      </dsp:nvSpPr>
      <dsp:spPr>
        <a:xfrm rot="10800000">
          <a:off x="0" y="1762"/>
          <a:ext cx="8001000" cy="2379853"/>
        </a:xfrm>
        <a:prstGeom prst="upArrowCallout">
          <a:avLst/>
        </a:prstGeom>
        <a:solidFill>
          <a:schemeClr val="accent4">
            <a:hueOff val="141666"/>
            <a:satOff val="-23659"/>
            <a:lumOff val="-803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000" kern="1200" dirty="0" smtClean="0"/>
            <a:t>Diagnosis awal</a:t>
          </a:r>
          <a:endParaRPr lang="id-ID" sz="3000" kern="1200" dirty="0"/>
        </a:p>
      </dsp:txBody>
      <dsp:txXfrm>
        <a:off x="0" y="1762"/>
        <a:ext cx="8001000" cy="835328"/>
      </dsp:txXfrm>
    </dsp:sp>
    <dsp:sp modelId="{E47B8B84-99AF-4B08-A393-FD2D8983760E}">
      <dsp:nvSpPr>
        <dsp:cNvPr id="0" name=""/>
        <dsp:cNvSpPr/>
      </dsp:nvSpPr>
      <dsp:spPr>
        <a:xfrm>
          <a:off x="3906" y="837090"/>
          <a:ext cx="1332197" cy="711576"/>
        </a:xfrm>
        <a:prstGeom prst="rect">
          <a:avLst/>
        </a:prstGeom>
        <a:solidFill>
          <a:schemeClr val="accent4">
            <a:tint val="40000"/>
            <a:alpha val="90000"/>
            <a:hueOff val="95416"/>
            <a:satOff val="-7491"/>
            <a:lumOff val="-798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95416"/>
              <a:satOff val="-7491"/>
              <a:lumOff val="-7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 dirty="0" smtClean="0"/>
            <a:t>Melakukan check up secara rutin</a:t>
          </a:r>
          <a:endParaRPr lang="id-ID" sz="1500" kern="1200" dirty="0"/>
        </a:p>
      </dsp:txBody>
      <dsp:txXfrm>
        <a:off x="3906" y="837090"/>
        <a:ext cx="1332197" cy="711576"/>
      </dsp:txXfrm>
    </dsp:sp>
    <dsp:sp modelId="{B2E4789C-649D-43EF-BF53-98BAABD9E7CC}">
      <dsp:nvSpPr>
        <dsp:cNvPr id="0" name=""/>
        <dsp:cNvSpPr/>
      </dsp:nvSpPr>
      <dsp:spPr>
        <a:xfrm>
          <a:off x="1336104" y="837090"/>
          <a:ext cx="1332197" cy="711576"/>
        </a:xfrm>
        <a:prstGeom prst="rect">
          <a:avLst/>
        </a:prstGeom>
        <a:solidFill>
          <a:schemeClr val="accent4">
            <a:tint val="40000"/>
            <a:alpha val="90000"/>
            <a:hueOff val="143124"/>
            <a:satOff val="-11236"/>
            <a:lumOff val="-1197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143124"/>
              <a:satOff val="-11236"/>
              <a:lumOff val="-11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 dirty="0" smtClean="0"/>
            <a:t>Melakukan survei atau screning</a:t>
          </a:r>
          <a:endParaRPr lang="id-ID" sz="1500" kern="1200" dirty="0"/>
        </a:p>
      </dsp:txBody>
      <dsp:txXfrm>
        <a:off x="1336104" y="837090"/>
        <a:ext cx="1332197" cy="711576"/>
      </dsp:txXfrm>
    </dsp:sp>
    <dsp:sp modelId="{158AB8F9-07DC-4F9B-AFBF-79B534409724}">
      <dsp:nvSpPr>
        <dsp:cNvPr id="0" name=""/>
        <dsp:cNvSpPr/>
      </dsp:nvSpPr>
      <dsp:spPr>
        <a:xfrm>
          <a:off x="2668302" y="837090"/>
          <a:ext cx="1332197" cy="711576"/>
        </a:xfrm>
        <a:prstGeom prst="rect">
          <a:avLst/>
        </a:prstGeom>
        <a:solidFill>
          <a:schemeClr val="accent4">
            <a:tint val="40000"/>
            <a:alpha val="90000"/>
            <a:hueOff val="190831"/>
            <a:satOff val="-14982"/>
            <a:lumOff val="-1595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190831"/>
              <a:satOff val="-14982"/>
              <a:lumOff val="-15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 dirty="0" smtClean="0"/>
            <a:t>Pencarian kasus</a:t>
          </a:r>
          <a:endParaRPr lang="id-ID" sz="1500" kern="1200" dirty="0"/>
        </a:p>
      </dsp:txBody>
      <dsp:txXfrm>
        <a:off x="2668302" y="837090"/>
        <a:ext cx="1332197" cy="711576"/>
      </dsp:txXfrm>
    </dsp:sp>
    <dsp:sp modelId="{AB5E7E30-1524-4A2E-9F9A-DCCE28E553EB}">
      <dsp:nvSpPr>
        <dsp:cNvPr id="0" name=""/>
        <dsp:cNvSpPr/>
      </dsp:nvSpPr>
      <dsp:spPr>
        <a:xfrm>
          <a:off x="4000500" y="837090"/>
          <a:ext cx="1332197" cy="711576"/>
        </a:xfrm>
        <a:prstGeom prst="rect">
          <a:avLst/>
        </a:prstGeom>
        <a:solidFill>
          <a:schemeClr val="accent4">
            <a:tint val="40000"/>
            <a:alpha val="90000"/>
            <a:hueOff val="238539"/>
            <a:satOff val="-18727"/>
            <a:lumOff val="-1994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238539"/>
              <a:satOff val="-18727"/>
              <a:lumOff val="-19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 dirty="0" smtClean="0"/>
            <a:t>Pemeriksaan khusu</a:t>
          </a:r>
          <a:endParaRPr lang="id-ID" sz="1500" kern="1200" dirty="0"/>
        </a:p>
      </dsp:txBody>
      <dsp:txXfrm>
        <a:off x="4000500" y="837090"/>
        <a:ext cx="1332197" cy="711576"/>
      </dsp:txXfrm>
    </dsp:sp>
    <dsp:sp modelId="{34897FE2-6646-4A27-BF6A-B08C28F275E3}">
      <dsp:nvSpPr>
        <dsp:cNvPr id="0" name=""/>
        <dsp:cNvSpPr/>
      </dsp:nvSpPr>
      <dsp:spPr>
        <a:xfrm>
          <a:off x="5332697" y="837090"/>
          <a:ext cx="1332197" cy="711576"/>
        </a:xfrm>
        <a:prstGeom prst="rect">
          <a:avLst/>
        </a:prstGeom>
        <a:solidFill>
          <a:schemeClr val="accent4">
            <a:tint val="40000"/>
            <a:alpha val="90000"/>
            <a:hueOff val="286247"/>
            <a:satOff val="-22473"/>
            <a:lumOff val="-2393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286247"/>
              <a:satOff val="-22473"/>
              <a:lumOff val="-239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 dirty="0" smtClean="0"/>
            <a:t>Monitoring &amp; surveilans epidemiologi</a:t>
          </a:r>
          <a:endParaRPr lang="id-ID" sz="1500" kern="1200" dirty="0"/>
        </a:p>
      </dsp:txBody>
      <dsp:txXfrm>
        <a:off x="5332697" y="837090"/>
        <a:ext cx="1332197" cy="711576"/>
      </dsp:txXfrm>
    </dsp:sp>
    <dsp:sp modelId="{B1E86C5A-2017-4C0D-A8F1-5CDB4113BFE5}">
      <dsp:nvSpPr>
        <dsp:cNvPr id="0" name=""/>
        <dsp:cNvSpPr/>
      </dsp:nvSpPr>
      <dsp:spPr>
        <a:xfrm>
          <a:off x="6664895" y="837090"/>
          <a:ext cx="1332197" cy="711576"/>
        </a:xfrm>
        <a:prstGeom prst="rect">
          <a:avLst/>
        </a:prstGeom>
        <a:solidFill>
          <a:schemeClr val="accent4">
            <a:tint val="40000"/>
            <a:alpha val="90000"/>
            <a:hueOff val="333955"/>
            <a:satOff val="-26218"/>
            <a:lumOff val="-2792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333955"/>
              <a:satOff val="-26218"/>
              <a:lumOff val="-27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 dirty="0" smtClean="0"/>
            <a:t>Pemberian obat</a:t>
          </a:r>
          <a:endParaRPr lang="id-ID" sz="1500" kern="1200" dirty="0"/>
        </a:p>
      </dsp:txBody>
      <dsp:txXfrm>
        <a:off x="6664895" y="837090"/>
        <a:ext cx="1332197" cy="711576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0A8268-7033-4834-BEC0-D4D7DB79E40E}">
      <dsp:nvSpPr>
        <dsp:cNvPr id="0" name=""/>
        <dsp:cNvSpPr/>
      </dsp:nvSpPr>
      <dsp:spPr>
        <a:xfrm>
          <a:off x="0" y="6300"/>
          <a:ext cx="8229600" cy="842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Pencegahan Tingkat Kedua (Secondary Prevention)</a:t>
          </a:r>
          <a:endParaRPr lang="id-ID" sz="2400" kern="1200" dirty="0"/>
        </a:p>
      </dsp:txBody>
      <dsp:txXfrm>
        <a:off x="0" y="6300"/>
        <a:ext cx="8229600" cy="842400"/>
      </dsp:txXfrm>
    </dsp:sp>
    <dsp:sp modelId="{3044B6BB-C38C-4BD9-912A-F0BAE7BAE6BC}">
      <dsp:nvSpPr>
        <dsp:cNvPr id="0" name=""/>
        <dsp:cNvSpPr/>
      </dsp:nvSpPr>
      <dsp:spPr>
        <a:xfrm>
          <a:off x="0" y="848700"/>
          <a:ext cx="8229600" cy="745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5400" rIns="142240" bIns="254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d-ID" sz="2000" kern="1200" dirty="0" smtClean="0"/>
            <a:t>Pencegahan ini bertujuan untuk mendeteksi penyakit sedini mungkin sehingga mendapatkan pengobatan  yang tepat. Meliputi :</a:t>
          </a:r>
          <a:endParaRPr lang="id-ID" sz="2000" kern="1200" dirty="0"/>
        </a:p>
      </dsp:txBody>
      <dsp:txXfrm>
        <a:off x="0" y="848700"/>
        <a:ext cx="8229600" cy="74520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0A8268-7033-4834-BEC0-D4D7DB79E40E}">
      <dsp:nvSpPr>
        <dsp:cNvPr id="0" name=""/>
        <dsp:cNvSpPr/>
      </dsp:nvSpPr>
      <dsp:spPr>
        <a:xfrm>
          <a:off x="0" y="263099"/>
          <a:ext cx="8229600" cy="1216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Pencegahan Tingkat </a:t>
          </a:r>
          <a:r>
            <a:rPr lang="id-ID" sz="2400" kern="1200" dirty="0" smtClean="0"/>
            <a:t>Ketiga (Tertiary Prevention</a:t>
          </a:r>
          <a:r>
            <a:rPr lang="id-ID" sz="2400" kern="1200" dirty="0" smtClean="0"/>
            <a:t>)</a:t>
          </a:r>
          <a:endParaRPr lang="id-ID" sz="2400" kern="1200" dirty="0"/>
        </a:p>
      </dsp:txBody>
      <dsp:txXfrm>
        <a:off x="0" y="263099"/>
        <a:ext cx="8229600" cy="1216800"/>
      </dsp:txXfrm>
    </dsp:sp>
    <dsp:sp modelId="{3044B6BB-C38C-4BD9-912A-F0BAE7BAE6BC}">
      <dsp:nvSpPr>
        <dsp:cNvPr id="0" name=""/>
        <dsp:cNvSpPr/>
      </dsp:nvSpPr>
      <dsp:spPr>
        <a:xfrm>
          <a:off x="0" y="1479900"/>
          <a:ext cx="822960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5400" rIns="142240" bIns="254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d-ID" sz="2000" kern="1200" dirty="0" smtClean="0"/>
            <a:t>Rehabilitasi yang merupakan upaya untuk memulihkan kedudukan, kemampuan atau fungsi setelah penderita sembuh.</a:t>
          </a:r>
          <a:endParaRPr lang="id-ID" sz="2000" kern="1200" dirty="0"/>
        </a:p>
      </dsp:txBody>
      <dsp:txXfrm>
        <a:off x="0" y="1479900"/>
        <a:ext cx="8229600" cy="1076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17C11F9-A495-4260-A546-4C29DA619EAE}" type="datetimeFigureOut">
              <a:rPr lang="id-ID" smtClean="0"/>
              <a:pPr/>
              <a:t>17/10/2020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4E325A9-C34C-45C9-A253-D860D5FE248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11F9-A495-4260-A546-4C29DA619EAE}" type="datetimeFigureOut">
              <a:rPr lang="id-ID" smtClean="0"/>
              <a:pPr/>
              <a:t>17/10/2020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325A9-C34C-45C9-A253-D860D5FE248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11F9-A495-4260-A546-4C29DA619EAE}" type="datetimeFigureOut">
              <a:rPr lang="id-ID" smtClean="0"/>
              <a:pPr/>
              <a:t>17/10/2020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325A9-C34C-45C9-A253-D860D5FE248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11F9-A495-4260-A546-4C29DA619EAE}" type="datetimeFigureOut">
              <a:rPr lang="id-ID" smtClean="0"/>
              <a:pPr/>
              <a:t>17/10/2020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325A9-C34C-45C9-A253-D860D5FE248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11F9-A495-4260-A546-4C29DA619EAE}" type="datetimeFigureOut">
              <a:rPr lang="id-ID" smtClean="0"/>
              <a:pPr/>
              <a:t>17/10/2020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325A9-C34C-45C9-A253-D860D5FE248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11F9-A495-4260-A546-4C29DA619EAE}" type="datetimeFigureOut">
              <a:rPr lang="id-ID" smtClean="0"/>
              <a:pPr/>
              <a:t>17/10/2020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325A9-C34C-45C9-A253-D860D5FE248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7C11F9-A495-4260-A546-4C29DA619EAE}" type="datetimeFigureOut">
              <a:rPr lang="id-ID" smtClean="0"/>
              <a:pPr/>
              <a:t>17/10/2020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4E325A9-C34C-45C9-A253-D860D5FE248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17C11F9-A495-4260-A546-4C29DA619EAE}" type="datetimeFigureOut">
              <a:rPr lang="id-ID" smtClean="0"/>
              <a:pPr/>
              <a:t>17/10/2020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4E325A9-C34C-45C9-A253-D860D5FE248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11F9-A495-4260-A546-4C29DA619EAE}" type="datetimeFigureOut">
              <a:rPr lang="id-ID" smtClean="0"/>
              <a:pPr/>
              <a:t>17/10/2020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325A9-C34C-45C9-A253-D860D5FE248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11F9-A495-4260-A546-4C29DA619EAE}" type="datetimeFigureOut">
              <a:rPr lang="id-ID" smtClean="0"/>
              <a:pPr/>
              <a:t>17/10/2020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325A9-C34C-45C9-A253-D860D5FE248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11F9-A495-4260-A546-4C29DA619EAE}" type="datetimeFigureOut">
              <a:rPr lang="id-ID" smtClean="0"/>
              <a:pPr/>
              <a:t>17/10/2020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325A9-C34C-45C9-A253-D860D5FE248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17C11F9-A495-4260-A546-4C29DA619EAE}" type="datetimeFigureOut">
              <a:rPr lang="id-ID" smtClean="0"/>
              <a:pPr/>
              <a:t>17/10/2020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4E325A9-C34C-45C9-A253-D860D5FE2486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52600"/>
            <a:ext cx="8458200" cy="1585912"/>
          </a:xfrm>
        </p:spPr>
        <p:txBody>
          <a:bodyPr/>
          <a:lstStyle/>
          <a:p>
            <a:pPr algn="ctr"/>
            <a:r>
              <a:rPr lang="id-ID" dirty="0" smtClean="0"/>
              <a:t>Konsep &amp; Tingkatan </a:t>
            </a:r>
            <a:br>
              <a:rPr lang="id-ID" dirty="0" smtClean="0"/>
            </a:br>
            <a:r>
              <a:rPr lang="id-ID" dirty="0" smtClean="0"/>
              <a:t>Pencegahan Penyakit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6172200" cy="2424662"/>
          </a:xfrm>
        </p:spPr>
        <p:txBody>
          <a:bodyPr anchor="b"/>
          <a:lstStyle/>
          <a:p>
            <a:r>
              <a:rPr lang="id-ID" dirty="0" smtClean="0"/>
              <a:t>Oleh : Annisa Baharuddin, SKM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PRODI S1 ADMINISTRASI KESEHATAN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Ruang Lingkup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6200" y="381000"/>
          <a:ext cx="88392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069848"/>
          </a:xfrm>
        </p:spPr>
        <p:txBody>
          <a:bodyPr/>
          <a:lstStyle/>
          <a:p>
            <a:pPr algn="ctr"/>
            <a:r>
              <a:rPr lang="id-ID" dirty="0" smtClean="0"/>
              <a:t>SEKIAN &amp; TERIMA KASIH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id-ID" dirty="0" smtClean="0"/>
              <a:t>Konsep Dasar Timbulnya Penyakit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35024"/>
            <a:ext cx="8229600" cy="493776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Konsep Segitiga Epidemiologi</a:t>
            </a:r>
            <a:endParaRPr lang="id-ID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0" y="1828800"/>
          <a:ext cx="91440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533400"/>
            <a:ext cx="85344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Komponen Segitiga Epidemiologi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381000" y="1371600"/>
          <a:ext cx="8229600" cy="5202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62000"/>
          </a:xfrm>
        </p:spPr>
        <p:txBody>
          <a:bodyPr/>
          <a:lstStyle/>
          <a:p>
            <a:r>
              <a:rPr lang="id-ID" dirty="0" smtClean="0"/>
              <a:t>Pencegahan Penyakit</a:t>
            </a:r>
            <a:endParaRPr lang="id-ID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5050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id-ID" dirty="0" smtClean="0"/>
              <a:t>Tahap Pencegahan</a:t>
            </a:r>
            <a:endParaRPr lang="id-ID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8229600" cy="16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1219200" y="3352800"/>
          <a:ext cx="5410200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762000"/>
          <a:ext cx="8229600" cy="5811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85800" y="2667000"/>
          <a:ext cx="8001000" cy="3907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Content Placeholder 5"/>
          <p:cNvGraphicFramePr>
            <a:graphicFrameLocks/>
          </p:cNvGraphicFramePr>
          <p:nvPr/>
        </p:nvGraphicFramePr>
        <p:xfrm>
          <a:off x="457200" y="762000"/>
          <a:ext cx="8229600" cy="16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5"/>
          <p:cNvGraphicFramePr>
            <a:graphicFrameLocks/>
          </p:cNvGraphicFramePr>
          <p:nvPr/>
        </p:nvGraphicFramePr>
        <p:xfrm>
          <a:off x="381000" y="762000"/>
          <a:ext cx="8229600" cy="281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 8"/>
          <p:cNvGraphicFramePr/>
          <p:nvPr/>
        </p:nvGraphicFramePr>
        <p:xfrm>
          <a:off x="914400" y="3048000"/>
          <a:ext cx="74676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066800"/>
          </a:xfrm>
        </p:spPr>
        <p:txBody>
          <a:bodyPr>
            <a:normAutofit/>
          </a:bodyPr>
          <a:lstStyle/>
          <a:p>
            <a:r>
              <a:rPr lang="id-ID" sz="2000" dirty="0" smtClean="0"/>
              <a:t>Materi VI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Kesehatan Lingkungan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98136"/>
          </a:xfrm>
        </p:spPr>
        <p:txBody>
          <a:bodyPr/>
          <a:lstStyle/>
          <a:p>
            <a:pPr algn="r"/>
            <a:r>
              <a:rPr lang="id-ID" dirty="0" smtClean="0"/>
              <a:t>Suatu kondisi atau keadaan lingkungan yang optimum sehingga berpengaruh positif terhadap terwujudnya status kesehatan yang optimum.</a:t>
            </a:r>
          </a:p>
          <a:p>
            <a:pPr>
              <a:buNone/>
            </a:pPr>
            <a:endParaRPr lang="id-ID" dirty="0" smtClean="0"/>
          </a:p>
          <a:p>
            <a:r>
              <a:rPr lang="id-ID" dirty="0" smtClean="0"/>
              <a:t>Menurut (WHO) : Ilmu dan keterampilan yang memusatkan perhatiannya pada usaha pengendalian semua faktor yang ada pada lingkungan fisik manusia yang diperkirakan menimbulkan hal-hal yang merugikan fisik maupun kelangsungan hidupnya.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204</TotalTime>
  <Words>374</Words>
  <Application>Microsoft Office PowerPoint</Application>
  <PresentationFormat>On-screen Show (4:3)</PresentationFormat>
  <Paragraphs>107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Urban</vt:lpstr>
      <vt:lpstr>Konsep &amp; Tingkatan  Pencegahan Penyakit</vt:lpstr>
      <vt:lpstr>Konsep Dasar Timbulnya Penyakit</vt:lpstr>
      <vt:lpstr>Komponen Segitiga Epidemiologi</vt:lpstr>
      <vt:lpstr>Pencegahan Penyakit</vt:lpstr>
      <vt:lpstr>Tahap Pencegahan</vt:lpstr>
      <vt:lpstr>Slide 6</vt:lpstr>
      <vt:lpstr>Slide 7</vt:lpstr>
      <vt:lpstr>Slide 8</vt:lpstr>
      <vt:lpstr>Materi VI Kesehatan Lingkungan</vt:lpstr>
      <vt:lpstr>Ruang Lingkup</vt:lpstr>
      <vt:lpstr>Slide 11</vt:lpstr>
      <vt:lpstr>SEKIAN &amp; TERIMA 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&amp; Tindakan  Pencegahan Penyakit</dc:title>
  <dc:creator>Adminkes</dc:creator>
  <cp:lastModifiedBy>Adminkes</cp:lastModifiedBy>
  <cp:revision>10</cp:revision>
  <dcterms:created xsi:type="dcterms:W3CDTF">2020-09-29T01:24:36Z</dcterms:created>
  <dcterms:modified xsi:type="dcterms:W3CDTF">2020-10-17T01:57:47Z</dcterms:modified>
</cp:coreProperties>
</file>