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22"/>
  </p:notesMasterIdLst>
  <p:sldIdLst>
    <p:sldId id="256" r:id="rId2"/>
    <p:sldId id="257" r:id="rId3"/>
    <p:sldId id="304" r:id="rId4"/>
    <p:sldId id="258" r:id="rId5"/>
    <p:sldId id="306" r:id="rId6"/>
    <p:sldId id="259" r:id="rId7"/>
    <p:sldId id="260" r:id="rId8"/>
    <p:sldId id="307" r:id="rId9"/>
    <p:sldId id="261" r:id="rId10"/>
    <p:sldId id="262" r:id="rId11"/>
    <p:sldId id="263" r:id="rId12"/>
    <p:sldId id="308" r:id="rId13"/>
    <p:sldId id="309" r:id="rId14"/>
    <p:sldId id="310" r:id="rId15"/>
    <p:sldId id="311" r:id="rId16"/>
    <p:sldId id="312" r:id="rId17"/>
    <p:sldId id="264" r:id="rId18"/>
    <p:sldId id="313" r:id="rId19"/>
    <p:sldId id="265" r:id="rId20"/>
    <p:sldId id="314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8B7185EE-06B5-4291-A302-C5EC48754FF2}">
  <a:tblStyle styleId="{8B7185EE-06B5-4291-A302-C5EC48754FF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83" d="100"/>
          <a:sy n="83" d="100"/>
        </p:scale>
        <p:origin x="-918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Google Shape;1245;gf28780cc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6" name="Google Shape;1246;gf28780cc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gd019cdf330_0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5" name="Google Shape;1385;gd019cdf330_0_3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9" name="Google Shape;1399;gf0f595bbf6_2_1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0" name="Google Shape;1400;gf0f595bbf6_2_1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" name="Google Shape;1508;gf0f595bbf6_2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9" name="Google Shape;1509;gf0f595bbf6_2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" name="Google Shape;1632;gcb2461b86d_2_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3" name="Google Shape;1633;gcb2461b86d_2_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" name="Google Shape;1584;gcb2461b86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5" name="Google Shape;1585;gcb2461b86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gf0f595bbf6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3" name="Google Shape;1473;gf0f595bbf6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Google Shape;1638;gcb2461b86d_2_5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9" name="Google Shape;1639;gcb2461b86d_2_5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" name="Google Shape;1406;gf0f595bbf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7" name="Google Shape;1407;gf0f595bbf6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" name="Google Shape;1589;gcb2461b86d_2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0" name="Google Shape;1590;gcb2461b86d_2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gf0f595bbf6_2_15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3" name="Google Shape;1433;gf0f595bbf6_2_15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f0f595bbf6_2_1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f0f595bbf6_2_1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Google Shape;1245;gf28780cc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6" name="Google Shape;1246;gf28780cc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f0f595bbf6_2_1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f0f595bbf6_2_1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Google Shape;1257;ge17eeee9ba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8" name="Google Shape;1258;ge17eeee9ba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Google Shape;1257;ge17eeee9ba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8" name="Google Shape;1258;ge17eeee9ba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Google Shape;1280;gcde4a31ab4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1" name="Google Shape;1281;gcde4a31ab4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" name="Google Shape;1300;gf0f595bbf6_2_1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1" name="Google Shape;1301;gf0f595bbf6_2_1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9" name="Google Shape;1399;gf0f595bbf6_2_1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0" name="Google Shape;1400;gf0f595bbf6_2_1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ge17f27ca78_1_20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ge17f27ca78_1_20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895986" y="4021295"/>
            <a:ext cx="7282212" cy="1563322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-5216394">
            <a:off x="7760494" y="3184712"/>
            <a:ext cx="1854010" cy="932631"/>
          </a:xfrm>
          <a:custGeom>
            <a:avLst/>
            <a:gdLst/>
            <a:ahLst/>
            <a:cxnLst/>
            <a:rect l="l" t="t" r="r" b="b"/>
            <a:pathLst>
              <a:path w="46796" h="23540" extrusionOk="0">
                <a:moveTo>
                  <a:pt x="32976" y="1448"/>
                </a:moveTo>
                <a:lnTo>
                  <a:pt x="32976" y="1448"/>
                </a:lnTo>
                <a:cubicBezTo>
                  <a:pt x="32682" y="1814"/>
                  <a:pt x="32426" y="2217"/>
                  <a:pt x="32206" y="2621"/>
                </a:cubicBezTo>
                <a:cubicBezTo>
                  <a:pt x="31913" y="3134"/>
                  <a:pt x="31656" y="3610"/>
                  <a:pt x="31363" y="4124"/>
                </a:cubicBezTo>
                <a:cubicBezTo>
                  <a:pt x="31106" y="4600"/>
                  <a:pt x="30813" y="5077"/>
                  <a:pt x="30446" y="5517"/>
                </a:cubicBezTo>
                <a:cubicBezTo>
                  <a:pt x="29823" y="6433"/>
                  <a:pt x="29090" y="7276"/>
                  <a:pt x="28320" y="8083"/>
                </a:cubicBezTo>
                <a:cubicBezTo>
                  <a:pt x="27550" y="8853"/>
                  <a:pt x="26707" y="9586"/>
                  <a:pt x="25791" y="10246"/>
                </a:cubicBezTo>
                <a:cubicBezTo>
                  <a:pt x="24911" y="10869"/>
                  <a:pt x="23994" y="11419"/>
                  <a:pt x="23041" y="11932"/>
                </a:cubicBezTo>
                <a:cubicBezTo>
                  <a:pt x="23555" y="11162"/>
                  <a:pt x="24068" y="10392"/>
                  <a:pt x="24618" y="9696"/>
                </a:cubicBezTo>
                <a:cubicBezTo>
                  <a:pt x="25314" y="8853"/>
                  <a:pt x="26011" y="8009"/>
                  <a:pt x="26744" y="7203"/>
                </a:cubicBezTo>
                <a:cubicBezTo>
                  <a:pt x="27514" y="6396"/>
                  <a:pt x="28283" y="5627"/>
                  <a:pt x="29090" y="4857"/>
                </a:cubicBezTo>
                <a:cubicBezTo>
                  <a:pt x="29896" y="4087"/>
                  <a:pt x="30703" y="3354"/>
                  <a:pt x="31546" y="2621"/>
                </a:cubicBezTo>
                <a:cubicBezTo>
                  <a:pt x="32023" y="2217"/>
                  <a:pt x="32462" y="1814"/>
                  <a:pt x="32976" y="1448"/>
                </a:cubicBezTo>
                <a:close/>
                <a:moveTo>
                  <a:pt x="46026" y="7826"/>
                </a:moveTo>
                <a:lnTo>
                  <a:pt x="46026" y="7826"/>
                </a:lnTo>
                <a:cubicBezTo>
                  <a:pt x="43350" y="9182"/>
                  <a:pt x="40491" y="10282"/>
                  <a:pt x="37595" y="11052"/>
                </a:cubicBezTo>
                <a:cubicBezTo>
                  <a:pt x="34479" y="11858"/>
                  <a:pt x="31253" y="12335"/>
                  <a:pt x="28027" y="12445"/>
                </a:cubicBezTo>
                <a:cubicBezTo>
                  <a:pt x="27633" y="12454"/>
                  <a:pt x="27236" y="12459"/>
                  <a:pt x="26839" y="12459"/>
                </a:cubicBezTo>
                <a:cubicBezTo>
                  <a:pt x="25646" y="12459"/>
                  <a:pt x="24443" y="12418"/>
                  <a:pt x="23261" y="12335"/>
                </a:cubicBezTo>
                <a:cubicBezTo>
                  <a:pt x="24288" y="11968"/>
                  <a:pt x="25314" y="11675"/>
                  <a:pt x="26341" y="11345"/>
                </a:cubicBezTo>
                <a:cubicBezTo>
                  <a:pt x="29456" y="10429"/>
                  <a:pt x="32609" y="9659"/>
                  <a:pt x="35798" y="9072"/>
                </a:cubicBezTo>
                <a:cubicBezTo>
                  <a:pt x="38988" y="8486"/>
                  <a:pt x="42213" y="8046"/>
                  <a:pt x="45476" y="7863"/>
                </a:cubicBezTo>
                <a:lnTo>
                  <a:pt x="46026" y="7826"/>
                </a:lnTo>
                <a:close/>
                <a:moveTo>
                  <a:pt x="25754" y="2034"/>
                </a:moveTo>
                <a:lnTo>
                  <a:pt x="25754" y="2034"/>
                </a:lnTo>
                <a:cubicBezTo>
                  <a:pt x="25204" y="3391"/>
                  <a:pt x="24618" y="4784"/>
                  <a:pt x="23958" y="6103"/>
                </a:cubicBezTo>
                <a:cubicBezTo>
                  <a:pt x="23151" y="7753"/>
                  <a:pt x="22235" y="9329"/>
                  <a:pt x="21208" y="10832"/>
                </a:cubicBezTo>
                <a:cubicBezTo>
                  <a:pt x="20732" y="11565"/>
                  <a:pt x="20219" y="12262"/>
                  <a:pt x="19705" y="12995"/>
                </a:cubicBezTo>
                <a:cubicBezTo>
                  <a:pt x="20035" y="11345"/>
                  <a:pt x="20585" y="9769"/>
                  <a:pt x="21318" y="8266"/>
                </a:cubicBezTo>
                <a:cubicBezTo>
                  <a:pt x="21722" y="7460"/>
                  <a:pt x="22162" y="6653"/>
                  <a:pt x="22675" y="5883"/>
                </a:cubicBezTo>
                <a:cubicBezTo>
                  <a:pt x="23225" y="5113"/>
                  <a:pt x="23774" y="4380"/>
                  <a:pt x="24398" y="3684"/>
                </a:cubicBezTo>
                <a:cubicBezTo>
                  <a:pt x="24838" y="3134"/>
                  <a:pt x="25314" y="2584"/>
                  <a:pt x="25754" y="2034"/>
                </a:cubicBezTo>
                <a:close/>
                <a:moveTo>
                  <a:pt x="20145" y="1191"/>
                </a:moveTo>
                <a:cubicBezTo>
                  <a:pt x="19925" y="2144"/>
                  <a:pt x="19705" y="3097"/>
                  <a:pt x="19449" y="4014"/>
                </a:cubicBezTo>
                <a:cubicBezTo>
                  <a:pt x="19119" y="5150"/>
                  <a:pt x="18752" y="6250"/>
                  <a:pt x="18349" y="7313"/>
                </a:cubicBezTo>
                <a:cubicBezTo>
                  <a:pt x="17946" y="8376"/>
                  <a:pt x="17506" y="9439"/>
                  <a:pt x="16993" y="10465"/>
                </a:cubicBezTo>
                <a:cubicBezTo>
                  <a:pt x="16443" y="11455"/>
                  <a:pt x="15893" y="12445"/>
                  <a:pt x="15233" y="13398"/>
                </a:cubicBezTo>
                <a:cubicBezTo>
                  <a:pt x="14647" y="14241"/>
                  <a:pt x="14023" y="15084"/>
                  <a:pt x="13327" y="15854"/>
                </a:cubicBezTo>
                <a:cubicBezTo>
                  <a:pt x="13547" y="14864"/>
                  <a:pt x="13767" y="13875"/>
                  <a:pt x="14060" y="12958"/>
                </a:cubicBezTo>
                <a:cubicBezTo>
                  <a:pt x="14353" y="11858"/>
                  <a:pt x="14720" y="10795"/>
                  <a:pt x="15160" y="9769"/>
                </a:cubicBezTo>
                <a:cubicBezTo>
                  <a:pt x="15600" y="8706"/>
                  <a:pt x="16040" y="7679"/>
                  <a:pt x="16516" y="6726"/>
                </a:cubicBezTo>
                <a:cubicBezTo>
                  <a:pt x="17029" y="5700"/>
                  <a:pt x="17616" y="4747"/>
                  <a:pt x="18239" y="3830"/>
                </a:cubicBezTo>
                <a:cubicBezTo>
                  <a:pt x="18532" y="3354"/>
                  <a:pt x="18862" y="2914"/>
                  <a:pt x="19192" y="2437"/>
                </a:cubicBezTo>
                <a:cubicBezTo>
                  <a:pt x="19522" y="1998"/>
                  <a:pt x="19779" y="1594"/>
                  <a:pt x="20145" y="1191"/>
                </a:cubicBezTo>
                <a:close/>
                <a:moveTo>
                  <a:pt x="22073" y="13485"/>
                </a:moveTo>
                <a:cubicBezTo>
                  <a:pt x="22652" y="13485"/>
                  <a:pt x="23232" y="13513"/>
                  <a:pt x="23811" y="13581"/>
                </a:cubicBezTo>
                <a:cubicBezTo>
                  <a:pt x="25387" y="13728"/>
                  <a:pt x="26964" y="13911"/>
                  <a:pt x="28540" y="14131"/>
                </a:cubicBezTo>
                <a:cubicBezTo>
                  <a:pt x="30116" y="14351"/>
                  <a:pt x="31656" y="14645"/>
                  <a:pt x="33196" y="14938"/>
                </a:cubicBezTo>
                <a:cubicBezTo>
                  <a:pt x="34772" y="15231"/>
                  <a:pt x="36275" y="15598"/>
                  <a:pt x="37778" y="16001"/>
                </a:cubicBezTo>
                <a:cubicBezTo>
                  <a:pt x="39281" y="16367"/>
                  <a:pt x="40747" y="16807"/>
                  <a:pt x="42177" y="17247"/>
                </a:cubicBezTo>
                <a:cubicBezTo>
                  <a:pt x="40894" y="17247"/>
                  <a:pt x="39611" y="17247"/>
                  <a:pt x="38291" y="17211"/>
                </a:cubicBezTo>
                <a:cubicBezTo>
                  <a:pt x="36751" y="17137"/>
                  <a:pt x="35212" y="17027"/>
                  <a:pt x="33635" y="16844"/>
                </a:cubicBezTo>
                <a:cubicBezTo>
                  <a:pt x="32096" y="16697"/>
                  <a:pt x="30593" y="16477"/>
                  <a:pt x="29053" y="16184"/>
                </a:cubicBezTo>
                <a:cubicBezTo>
                  <a:pt x="27550" y="15891"/>
                  <a:pt x="26047" y="15524"/>
                  <a:pt x="24581" y="15121"/>
                </a:cubicBezTo>
                <a:cubicBezTo>
                  <a:pt x="23078" y="14681"/>
                  <a:pt x="21612" y="14205"/>
                  <a:pt x="20145" y="13618"/>
                </a:cubicBezTo>
                <a:lnTo>
                  <a:pt x="20072" y="13581"/>
                </a:lnTo>
                <a:cubicBezTo>
                  <a:pt x="20739" y="13523"/>
                  <a:pt x="21406" y="13485"/>
                  <a:pt x="22073" y="13485"/>
                </a:cubicBezTo>
                <a:close/>
                <a:moveTo>
                  <a:pt x="14353" y="3794"/>
                </a:moveTo>
                <a:cubicBezTo>
                  <a:pt x="14243" y="4490"/>
                  <a:pt x="14133" y="5187"/>
                  <a:pt x="13950" y="5883"/>
                </a:cubicBezTo>
                <a:cubicBezTo>
                  <a:pt x="13730" y="6946"/>
                  <a:pt x="13437" y="7973"/>
                  <a:pt x="13107" y="8999"/>
                </a:cubicBezTo>
                <a:cubicBezTo>
                  <a:pt x="12814" y="10026"/>
                  <a:pt x="12447" y="11015"/>
                  <a:pt x="12044" y="12005"/>
                </a:cubicBezTo>
                <a:cubicBezTo>
                  <a:pt x="11604" y="12995"/>
                  <a:pt x="11164" y="13985"/>
                  <a:pt x="10688" y="14938"/>
                </a:cubicBezTo>
                <a:cubicBezTo>
                  <a:pt x="10174" y="15891"/>
                  <a:pt x="9661" y="16807"/>
                  <a:pt x="9111" y="17724"/>
                </a:cubicBezTo>
                <a:cubicBezTo>
                  <a:pt x="9045" y="17757"/>
                  <a:pt x="9009" y="17790"/>
                  <a:pt x="8976" y="17849"/>
                </a:cubicBezTo>
                <a:lnTo>
                  <a:pt x="8976" y="17849"/>
                </a:lnTo>
                <a:cubicBezTo>
                  <a:pt x="9747" y="13838"/>
                  <a:pt x="11063" y="9972"/>
                  <a:pt x="12924" y="6360"/>
                </a:cubicBezTo>
                <a:cubicBezTo>
                  <a:pt x="13400" y="5480"/>
                  <a:pt x="13840" y="4637"/>
                  <a:pt x="14353" y="3794"/>
                </a:cubicBezTo>
                <a:close/>
                <a:moveTo>
                  <a:pt x="16296" y="15084"/>
                </a:moveTo>
                <a:cubicBezTo>
                  <a:pt x="17433" y="15084"/>
                  <a:pt x="18532" y="15231"/>
                  <a:pt x="19632" y="15488"/>
                </a:cubicBezTo>
                <a:cubicBezTo>
                  <a:pt x="21098" y="15818"/>
                  <a:pt x="22528" y="16184"/>
                  <a:pt x="23958" y="16551"/>
                </a:cubicBezTo>
                <a:cubicBezTo>
                  <a:pt x="25387" y="16917"/>
                  <a:pt x="26817" y="17321"/>
                  <a:pt x="28247" y="17724"/>
                </a:cubicBezTo>
                <a:cubicBezTo>
                  <a:pt x="29640" y="18164"/>
                  <a:pt x="31069" y="18604"/>
                  <a:pt x="32499" y="19043"/>
                </a:cubicBezTo>
                <a:cubicBezTo>
                  <a:pt x="33672" y="19447"/>
                  <a:pt x="34882" y="19887"/>
                  <a:pt x="36055" y="20290"/>
                </a:cubicBezTo>
                <a:cubicBezTo>
                  <a:pt x="35029" y="20143"/>
                  <a:pt x="33965" y="19997"/>
                  <a:pt x="32902" y="19777"/>
                </a:cubicBezTo>
                <a:cubicBezTo>
                  <a:pt x="31509" y="19520"/>
                  <a:pt x="30080" y="19190"/>
                  <a:pt x="28650" y="18860"/>
                </a:cubicBezTo>
                <a:cubicBezTo>
                  <a:pt x="27257" y="18494"/>
                  <a:pt x="25827" y="18090"/>
                  <a:pt x="24434" y="17687"/>
                </a:cubicBezTo>
                <a:cubicBezTo>
                  <a:pt x="23005" y="17284"/>
                  <a:pt x="21648" y="16844"/>
                  <a:pt x="20255" y="16404"/>
                </a:cubicBezTo>
                <a:cubicBezTo>
                  <a:pt x="18936" y="15964"/>
                  <a:pt x="17616" y="15524"/>
                  <a:pt x="16296" y="15084"/>
                </a:cubicBezTo>
                <a:close/>
                <a:moveTo>
                  <a:pt x="570" y="19997"/>
                </a:moveTo>
                <a:cubicBezTo>
                  <a:pt x="533" y="19997"/>
                  <a:pt x="497" y="20033"/>
                  <a:pt x="497" y="20107"/>
                </a:cubicBezTo>
                <a:lnTo>
                  <a:pt x="497" y="20363"/>
                </a:lnTo>
                <a:cubicBezTo>
                  <a:pt x="497" y="20400"/>
                  <a:pt x="533" y="20436"/>
                  <a:pt x="570" y="20436"/>
                </a:cubicBezTo>
                <a:cubicBezTo>
                  <a:pt x="607" y="20436"/>
                  <a:pt x="643" y="20400"/>
                  <a:pt x="643" y="20363"/>
                </a:cubicBezTo>
                <a:lnTo>
                  <a:pt x="643" y="20107"/>
                </a:lnTo>
                <a:cubicBezTo>
                  <a:pt x="643" y="20033"/>
                  <a:pt x="607" y="19997"/>
                  <a:pt x="570" y="19997"/>
                </a:cubicBezTo>
                <a:close/>
                <a:moveTo>
                  <a:pt x="12337" y="17321"/>
                </a:moveTo>
                <a:cubicBezTo>
                  <a:pt x="13034" y="17321"/>
                  <a:pt x="13693" y="17357"/>
                  <a:pt x="14390" y="17431"/>
                </a:cubicBezTo>
                <a:cubicBezTo>
                  <a:pt x="15746" y="17614"/>
                  <a:pt x="17103" y="17944"/>
                  <a:pt x="18459" y="18347"/>
                </a:cubicBezTo>
                <a:cubicBezTo>
                  <a:pt x="19779" y="18714"/>
                  <a:pt x="21098" y="19117"/>
                  <a:pt x="22418" y="19520"/>
                </a:cubicBezTo>
                <a:cubicBezTo>
                  <a:pt x="23738" y="19923"/>
                  <a:pt x="25057" y="20326"/>
                  <a:pt x="26341" y="20803"/>
                </a:cubicBezTo>
                <a:cubicBezTo>
                  <a:pt x="27147" y="21096"/>
                  <a:pt x="27953" y="21390"/>
                  <a:pt x="28723" y="21719"/>
                </a:cubicBezTo>
                <a:cubicBezTo>
                  <a:pt x="28063" y="21573"/>
                  <a:pt x="27404" y="21463"/>
                  <a:pt x="26744" y="21353"/>
                </a:cubicBezTo>
                <a:cubicBezTo>
                  <a:pt x="25351" y="21133"/>
                  <a:pt x="24031" y="20950"/>
                  <a:pt x="22675" y="20693"/>
                </a:cubicBezTo>
                <a:cubicBezTo>
                  <a:pt x="21318" y="20473"/>
                  <a:pt x="19962" y="20253"/>
                  <a:pt x="18642" y="19923"/>
                </a:cubicBezTo>
                <a:cubicBezTo>
                  <a:pt x="17286" y="19630"/>
                  <a:pt x="15966" y="19300"/>
                  <a:pt x="14647" y="18933"/>
                </a:cubicBezTo>
                <a:cubicBezTo>
                  <a:pt x="13364" y="18530"/>
                  <a:pt x="12081" y="18090"/>
                  <a:pt x="10834" y="17540"/>
                </a:cubicBezTo>
                <a:cubicBezTo>
                  <a:pt x="11311" y="17431"/>
                  <a:pt x="11824" y="17357"/>
                  <a:pt x="12337" y="17321"/>
                </a:cubicBezTo>
                <a:close/>
                <a:moveTo>
                  <a:pt x="34277" y="1"/>
                </a:moveTo>
                <a:cubicBezTo>
                  <a:pt x="34258" y="1"/>
                  <a:pt x="34240" y="6"/>
                  <a:pt x="34222" y="18"/>
                </a:cubicBezTo>
                <a:lnTo>
                  <a:pt x="34112" y="165"/>
                </a:lnTo>
                <a:lnTo>
                  <a:pt x="33929" y="311"/>
                </a:lnTo>
                <a:cubicBezTo>
                  <a:pt x="33159" y="934"/>
                  <a:pt x="32426" y="1558"/>
                  <a:pt x="31693" y="2181"/>
                </a:cubicBezTo>
                <a:cubicBezTo>
                  <a:pt x="30849" y="2914"/>
                  <a:pt x="30006" y="3647"/>
                  <a:pt x="29200" y="4417"/>
                </a:cubicBezTo>
                <a:cubicBezTo>
                  <a:pt x="28393" y="5187"/>
                  <a:pt x="27624" y="5957"/>
                  <a:pt x="26854" y="6763"/>
                </a:cubicBezTo>
                <a:cubicBezTo>
                  <a:pt x="26084" y="7570"/>
                  <a:pt x="25387" y="8376"/>
                  <a:pt x="24728" y="9256"/>
                </a:cubicBezTo>
                <a:cubicBezTo>
                  <a:pt x="24031" y="10136"/>
                  <a:pt x="23408" y="11015"/>
                  <a:pt x="22858" y="11968"/>
                </a:cubicBezTo>
                <a:cubicBezTo>
                  <a:pt x="22748" y="12042"/>
                  <a:pt x="22675" y="12078"/>
                  <a:pt x="22565" y="12115"/>
                </a:cubicBezTo>
                <a:cubicBezTo>
                  <a:pt x="22491" y="12152"/>
                  <a:pt x="22455" y="12225"/>
                  <a:pt x="22491" y="12262"/>
                </a:cubicBezTo>
                <a:cubicBezTo>
                  <a:pt x="21538" y="12592"/>
                  <a:pt x="20585" y="12922"/>
                  <a:pt x="19595" y="13288"/>
                </a:cubicBezTo>
                <a:cubicBezTo>
                  <a:pt x="19595" y="13288"/>
                  <a:pt x="19595" y="13252"/>
                  <a:pt x="19595" y="13252"/>
                </a:cubicBezTo>
                <a:cubicBezTo>
                  <a:pt x="20145" y="12592"/>
                  <a:pt x="20659" y="11895"/>
                  <a:pt x="21172" y="11199"/>
                </a:cubicBezTo>
                <a:cubicBezTo>
                  <a:pt x="21648" y="10539"/>
                  <a:pt x="22198" y="9696"/>
                  <a:pt x="22675" y="8889"/>
                </a:cubicBezTo>
                <a:cubicBezTo>
                  <a:pt x="23628" y="7313"/>
                  <a:pt x="24471" y="5700"/>
                  <a:pt x="25241" y="4014"/>
                </a:cubicBezTo>
                <a:cubicBezTo>
                  <a:pt x="25644" y="3061"/>
                  <a:pt x="26011" y="2107"/>
                  <a:pt x="26341" y="1118"/>
                </a:cubicBezTo>
                <a:cubicBezTo>
                  <a:pt x="26341" y="1047"/>
                  <a:pt x="26295" y="1006"/>
                  <a:pt x="26242" y="1006"/>
                </a:cubicBezTo>
                <a:cubicBezTo>
                  <a:pt x="26214" y="1006"/>
                  <a:pt x="26183" y="1018"/>
                  <a:pt x="26157" y="1044"/>
                </a:cubicBezTo>
                <a:cubicBezTo>
                  <a:pt x="25644" y="1851"/>
                  <a:pt x="25057" y="2621"/>
                  <a:pt x="24434" y="3317"/>
                </a:cubicBezTo>
                <a:cubicBezTo>
                  <a:pt x="23811" y="4050"/>
                  <a:pt x="23225" y="4747"/>
                  <a:pt x="22675" y="5517"/>
                </a:cubicBezTo>
                <a:cubicBezTo>
                  <a:pt x="21612" y="7020"/>
                  <a:pt x="20768" y="8669"/>
                  <a:pt x="20145" y="10392"/>
                </a:cubicBezTo>
                <a:cubicBezTo>
                  <a:pt x="19815" y="11382"/>
                  <a:pt x="19522" y="12372"/>
                  <a:pt x="19339" y="13398"/>
                </a:cubicBezTo>
                <a:cubicBezTo>
                  <a:pt x="18899" y="13545"/>
                  <a:pt x="18496" y="13691"/>
                  <a:pt x="18092" y="13875"/>
                </a:cubicBezTo>
                <a:cubicBezTo>
                  <a:pt x="17286" y="14168"/>
                  <a:pt x="16443" y="14498"/>
                  <a:pt x="15636" y="14828"/>
                </a:cubicBezTo>
                <a:lnTo>
                  <a:pt x="15563" y="14791"/>
                </a:lnTo>
                <a:cubicBezTo>
                  <a:pt x="15490" y="14791"/>
                  <a:pt x="15380" y="14864"/>
                  <a:pt x="15416" y="14938"/>
                </a:cubicBezTo>
                <a:lnTo>
                  <a:pt x="15270" y="14974"/>
                </a:lnTo>
                <a:lnTo>
                  <a:pt x="15196" y="14974"/>
                </a:lnTo>
                <a:cubicBezTo>
                  <a:pt x="15196" y="14974"/>
                  <a:pt x="15160" y="14974"/>
                  <a:pt x="15160" y="15011"/>
                </a:cubicBezTo>
                <a:cubicBezTo>
                  <a:pt x="14683" y="15231"/>
                  <a:pt x="14207" y="15414"/>
                  <a:pt x="13730" y="15634"/>
                </a:cubicBezTo>
                <a:cubicBezTo>
                  <a:pt x="13840" y="15488"/>
                  <a:pt x="13987" y="15304"/>
                  <a:pt x="14133" y="15194"/>
                </a:cubicBezTo>
                <a:cubicBezTo>
                  <a:pt x="14500" y="14754"/>
                  <a:pt x="14867" y="14315"/>
                  <a:pt x="15196" y="13875"/>
                </a:cubicBezTo>
                <a:cubicBezTo>
                  <a:pt x="15856" y="12922"/>
                  <a:pt x="16479" y="11932"/>
                  <a:pt x="17029" y="10942"/>
                </a:cubicBezTo>
                <a:cubicBezTo>
                  <a:pt x="17579" y="9916"/>
                  <a:pt x="18056" y="8853"/>
                  <a:pt x="18496" y="7789"/>
                </a:cubicBezTo>
                <a:cubicBezTo>
                  <a:pt x="18899" y="6726"/>
                  <a:pt x="19302" y="5627"/>
                  <a:pt x="19632" y="4490"/>
                </a:cubicBezTo>
                <a:cubicBezTo>
                  <a:pt x="19925" y="3391"/>
                  <a:pt x="20219" y="2254"/>
                  <a:pt x="20439" y="1118"/>
                </a:cubicBezTo>
                <a:cubicBezTo>
                  <a:pt x="20475" y="971"/>
                  <a:pt x="20512" y="824"/>
                  <a:pt x="20549" y="714"/>
                </a:cubicBezTo>
                <a:cubicBezTo>
                  <a:pt x="20549" y="609"/>
                  <a:pt x="20473" y="523"/>
                  <a:pt x="20404" y="523"/>
                </a:cubicBezTo>
                <a:cubicBezTo>
                  <a:pt x="20376" y="523"/>
                  <a:pt x="20349" y="537"/>
                  <a:pt x="20329" y="568"/>
                </a:cubicBezTo>
                <a:cubicBezTo>
                  <a:pt x="19632" y="1448"/>
                  <a:pt x="18936" y="2364"/>
                  <a:pt x="18312" y="3317"/>
                </a:cubicBezTo>
                <a:cubicBezTo>
                  <a:pt x="17689" y="4270"/>
                  <a:pt x="17103" y="5223"/>
                  <a:pt x="16553" y="6213"/>
                </a:cubicBezTo>
                <a:cubicBezTo>
                  <a:pt x="16040" y="7203"/>
                  <a:pt x="15526" y="8229"/>
                  <a:pt x="15086" y="9256"/>
                </a:cubicBezTo>
                <a:cubicBezTo>
                  <a:pt x="14683" y="10319"/>
                  <a:pt x="14280" y="11345"/>
                  <a:pt x="13950" y="12445"/>
                </a:cubicBezTo>
                <a:cubicBezTo>
                  <a:pt x="13584" y="13508"/>
                  <a:pt x="13327" y="14571"/>
                  <a:pt x="13070" y="15708"/>
                </a:cubicBezTo>
                <a:cubicBezTo>
                  <a:pt x="13070" y="15781"/>
                  <a:pt x="13070" y="15891"/>
                  <a:pt x="13034" y="15964"/>
                </a:cubicBezTo>
                <a:cubicBezTo>
                  <a:pt x="11751" y="16551"/>
                  <a:pt x="10504" y="17137"/>
                  <a:pt x="9221" y="17724"/>
                </a:cubicBezTo>
                <a:cubicBezTo>
                  <a:pt x="9734" y="16954"/>
                  <a:pt x="10248" y="16184"/>
                  <a:pt x="10688" y="15341"/>
                </a:cubicBezTo>
                <a:cubicBezTo>
                  <a:pt x="11201" y="14388"/>
                  <a:pt x="11641" y="13435"/>
                  <a:pt x="12081" y="12445"/>
                </a:cubicBezTo>
                <a:cubicBezTo>
                  <a:pt x="12520" y="11492"/>
                  <a:pt x="12887" y="10465"/>
                  <a:pt x="13254" y="9439"/>
                </a:cubicBezTo>
                <a:cubicBezTo>
                  <a:pt x="13584" y="8413"/>
                  <a:pt x="13877" y="7386"/>
                  <a:pt x="14133" y="6323"/>
                </a:cubicBezTo>
                <a:cubicBezTo>
                  <a:pt x="14353" y="5297"/>
                  <a:pt x="14573" y="4234"/>
                  <a:pt x="14720" y="3171"/>
                </a:cubicBezTo>
                <a:lnTo>
                  <a:pt x="14793" y="2767"/>
                </a:lnTo>
                <a:cubicBezTo>
                  <a:pt x="14793" y="2667"/>
                  <a:pt x="14716" y="2610"/>
                  <a:pt x="14640" y="2610"/>
                </a:cubicBezTo>
                <a:cubicBezTo>
                  <a:pt x="14578" y="2610"/>
                  <a:pt x="14516" y="2648"/>
                  <a:pt x="14500" y="2731"/>
                </a:cubicBezTo>
                <a:lnTo>
                  <a:pt x="14463" y="3097"/>
                </a:lnTo>
                <a:cubicBezTo>
                  <a:pt x="14427" y="3134"/>
                  <a:pt x="14390" y="3134"/>
                  <a:pt x="14390" y="3171"/>
                </a:cubicBezTo>
                <a:cubicBezTo>
                  <a:pt x="13290" y="4930"/>
                  <a:pt x="12337" y="6763"/>
                  <a:pt x="11494" y="8669"/>
                </a:cubicBezTo>
                <a:cubicBezTo>
                  <a:pt x="10688" y="10575"/>
                  <a:pt x="9991" y="12518"/>
                  <a:pt x="9441" y="14498"/>
                </a:cubicBezTo>
                <a:cubicBezTo>
                  <a:pt x="9148" y="15634"/>
                  <a:pt x="8891" y="16734"/>
                  <a:pt x="8671" y="17870"/>
                </a:cubicBezTo>
                <a:cubicBezTo>
                  <a:pt x="8671" y="17907"/>
                  <a:pt x="8671" y="17980"/>
                  <a:pt x="8708" y="17980"/>
                </a:cubicBezTo>
                <a:cubicBezTo>
                  <a:pt x="5959" y="19300"/>
                  <a:pt x="3356" y="20876"/>
                  <a:pt x="936" y="22709"/>
                </a:cubicBezTo>
                <a:cubicBezTo>
                  <a:pt x="643" y="22929"/>
                  <a:pt x="350" y="23186"/>
                  <a:pt x="57" y="23406"/>
                </a:cubicBezTo>
                <a:cubicBezTo>
                  <a:pt x="0" y="23462"/>
                  <a:pt x="52" y="23540"/>
                  <a:pt x="112" y="23540"/>
                </a:cubicBezTo>
                <a:cubicBezTo>
                  <a:pt x="131" y="23540"/>
                  <a:pt x="150" y="23533"/>
                  <a:pt x="167" y="23516"/>
                </a:cubicBezTo>
                <a:cubicBezTo>
                  <a:pt x="2696" y="21573"/>
                  <a:pt x="5409" y="19887"/>
                  <a:pt x="8268" y="18494"/>
                </a:cubicBezTo>
                <a:cubicBezTo>
                  <a:pt x="8928" y="18164"/>
                  <a:pt x="9588" y="17870"/>
                  <a:pt x="10248" y="17540"/>
                </a:cubicBezTo>
                <a:cubicBezTo>
                  <a:pt x="10248" y="17577"/>
                  <a:pt x="10284" y="17577"/>
                  <a:pt x="10321" y="17577"/>
                </a:cubicBezTo>
                <a:cubicBezTo>
                  <a:pt x="11531" y="18127"/>
                  <a:pt x="12777" y="18567"/>
                  <a:pt x="14023" y="18970"/>
                </a:cubicBezTo>
                <a:cubicBezTo>
                  <a:pt x="15343" y="19373"/>
                  <a:pt x="16663" y="19703"/>
                  <a:pt x="17982" y="20033"/>
                </a:cubicBezTo>
                <a:cubicBezTo>
                  <a:pt x="19339" y="20326"/>
                  <a:pt x="20659" y="20583"/>
                  <a:pt x="22015" y="20803"/>
                </a:cubicBezTo>
                <a:cubicBezTo>
                  <a:pt x="23371" y="21060"/>
                  <a:pt x="24764" y="21280"/>
                  <a:pt x="26121" y="21500"/>
                </a:cubicBezTo>
                <a:cubicBezTo>
                  <a:pt x="27514" y="21646"/>
                  <a:pt x="28870" y="21939"/>
                  <a:pt x="30226" y="22306"/>
                </a:cubicBezTo>
                <a:cubicBezTo>
                  <a:pt x="30373" y="22379"/>
                  <a:pt x="30556" y="22416"/>
                  <a:pt x="30703" y="22489"/>
                </a:cubicBezTo>
                <a:cubicBezTo>
                  <a:pt x="30721" y="22498"/>
                  <a:pt x="30738" y="22502"/>
                  <a:pt x="30755" y="22502"/>
                </a:cubicBezTo>
                <a:cubicBezTo>
                  <a:pt x="30873" y="22502"/>
                  <a:pt x="30941" y="22297"/>
                  <a:pt x="30813" y="22233"/>
                </a:cubicBezTo>
                <a:cubicBezTo>
                  <a:pt x="29530" y="21683"/>
                  <a:pt x="28247" y="21133"/>
                  <a:pt x="26927" y="20693"/>
                </a:cubicBezTo>
                <a:cubicBezTo>
                  <a:pt x="25607" y="20217"/>
                  <a:pt x="24288" y="19777"/>
                  <a:pt x="22968" y="19373"/>
                </a:cubicBezTo>
                <a:cubicBezTo>
                  <a:pt x="21612" y="18970"/>
                  <a:pt x="20292" y="18567"/>
                  <a:pt x="18936" y="18200"/>
                </a:cubicBezTo>
                <a:cubicBezTo>
                  <a:pt x="17579" y="17797"/>
                  <a:pt x="16223" y="17467"/>
                  <a:pt x="14830" y="17247"/>
                </a:cubicBezTo>
                <a:cubicBezTo>
                  <a:pt x="14230" y="17150"/>
                  <a:pt x="13629" y="17103"/>
                  <a:pt x="13029" y="17103"/>
                </a:cubicBezTo>
                <a:cubicBezTo>
                  <a:pt x="12273" y="17103"/>
                  <a:pt x="11517" y="17177"/>
                  <a:pt x="10761" y="17321"/>
                </a:cubicBezTo>
                <a:lnTo>
                  <a:pt x="10651" y="17357"/>
                </a:lnTo>
                <a:cubicBezTo>
                  <a:pt x="11384" y="16991"/>
                  <a:pt x="12154" y="16624"/>
                  <a:pt x="12924" y="16294"/>
                </a:cubicBezTo>
                <a:lnTo>
                  <a:pt x="12924" y="16294"/>
                </a:lnTo>
                <a:lnTo>
                  <a:pt x="12850" y="16404"/>
                </a:lnTo>
                <a:cubicBezTo>
                  <a:pt x="12850" y="16430"/>
                  <a:pt x="12869" y="16456"/>
                  <a:pt x="12892" y="16456"/>
                </a:cubicBezTo>
                <a:cubicBezTo>
                  <a:pt x="12902" y="16456"/>
                  <a:pt x="12913" y="16451"/>
                  <a:pt x="12924" y="16441"/>
                </a:cubicBezTo>
                <a:cubicBezTo>
                  <a:pt x="12997" y="16404"/>
                  <a:pt x="13070" y="16331"/>
                  <a:pt x="13144" y="16257"/>
                </a:cubicBezTo>
                <a:cubicBezTo>
                  <a:pt x="13180" y="16257"/>
                  <a:pt x="13254" y="16221"/>
                  <a:pt x="13254" y="16184"/>
                </a:cubicBezTo>
                <a:cubicBezTo>
                  <a:pt x="14023" y="15818"/>
                  <a:pt x="14830" y="15488"/>
                  <a:pt x="15636" y="15158"/>
                </a:cubicBezTo>
                <a:cubicBezTo>
                  <a:pt x="16993" y="15634"/>
                  <a:pt x="18312" y="16074"/>
                  <a:pt x="19669" y="16477"/>
                </a:cubicBezTo>
                <a:cubicBezTo>
                  <a:pt x="20988" y="16917"/>
                  <a:pt x="22491" y="17357"/>
                  <a:pt x="23848" y="17797"/>
                </a:cubicBezTo>
                <a:cubicBezTo>
                  <a:pt x="25241" y="18200"/>
                  <a:pt x="26670" y="18604"/>
                  <a:pt x="28100" y="18970"/>
                </a:cubicBezTo>
                <a:cubicBezTo>
                  <a:pt x="29493" y="19337"/>
                  <a:pt x="30923" y="19667"/>
                  <a:pt x="32352" y="19923"/>
                </a:cubicBezTo>
                <a:cubicBezTo>
                  <a:pt x="33782" y="20217"/>
                  <a:pt x="35248" y="20473"/>
                  <a:pt x="36678" y="20656"/>
                </a:cubicBezTo>
                <a:lnTo>
                  <a:pt x="37228" y="20693"/>
                </a:lnTo>
                <a:cubicBezTo>
                  <a:pt x="37375" y="20693"/>
                  <a:pt x="37375" y="20473"/>
                  <a:pt x="37265" y="20436"/>
                </a:cubicBezTo>
                <a:cubicBezTo>
                  <a:pt x="35872" y="19923"/>
                  <a:pt x="34442" y="19447"/>
                  <a:pt x="33049" y="18970"/>
                </a:cubicBezTo>
                <a:cubicBezTo>
                  <a:pt x="31619" y="18494"/>
                  <a:pt x="30226" y="18054"/>
                  <a:pt x="28797" y="17614"/>
                </a:cubicBezTo>
                <a:cubicBezTo>
                  <a:pt x="27367" y="17211"/>
                  <a:pt x="25901" y="16807"/>
                  <a:pt x="24471" y="16441"/>
                </a:cubicBezTo>
                <a:cubicBezTo>
                  <a:pt x="23041" y="16038"/>
                  <a:pt x="21575" y="15708"/>
                  <a:pt x="20145" y="15378"/>
                </a:cubicBezTo>
                <a:cubicBezTo>
                  <a:pt x="18826" y="15048"/>
                  <a:pt x="17506" y="14901"/>
                  <a:pt x="16186" y="14901"/>
                </a:cubicBezTo>
                <a:lnTo>
                  <a:pt x="17139" y="14535"/>
                </a:lnTo>
                <a:cubicBezTo>
                  <a:pt x="17873" y="14241"/>
                  <a:pt x="18569" y="13985"/>
                  <a:pt x="19302" y="13691"/>
                </a:cubicBezTo>
                <a:lnTo>
                  <a:pt x="19522" y="13655"/>
                </a:lnTo>
                <a:cubicBezTo>
                  <a:pt x="20952" y="14241"/>
                  <a:pt x="22418" y="14754"/>
                  <a:pt x="23921" y="15194"/>
                </a:cubicBezTo>
                <a:cubicBezTo>
                  <a:pt x="25424" y="15634"/>
                  <a:pt x="26927" y="16001"/>
                  <a:pt x="28430" y="16294"/>
                </a:cubicBezTo>
                <a:cubicBezTo>
                  <a:pt x="29970" y="16587"/>
                  <a:pt x="31509" y="16844"/>
                  <a:pt x="33012" y="17027"/>
                </a:cubicBezTo>
                <a:cubicBezTo>
                  <a:pt x="34552" y="17211"/>
                  <a:pt x="36128" y="17321"/>
                  <a:pt x="37705" y="17394"/>
                </a:cubicBezTo>
                <a:cubicBezTo>
                  <a:pt x="38832" y="17448"/>
                  <a:pt x="39978" y="17482"/>
                  <a:pt x="41116" y="17482"/>
                </a:cubicBezTo>
                <a:cubicBezTo>
                  <a:pt x="41532" y="17482"/>
                  <a:pt x="41948" y="17477"/>
                  <a:pt x="42360" y="17467"/>
                </a:cubicBezTo>
                <a:lnTo>
                  <a:pt x="42947" y="17467"/>
                </a:lnTo>
                <a:cubicBezTo>
                  <a:pt x="43057" y="17467"/>
                  <a:pt x="43093" y="17284"/>
                  <a:pt x="42947" y="17211"/>
                </a:cubicBezTo>
                <a:cubicBezTo>
                  <a:pt x="41444" y="16734"/>
                  <a:pt x="39904" y="16294"/>
                  <a:pt x="38364" y="15891"/>
                </a:cubicBezTo>
                <a:cubicBezTo>
                  <a:pt x="36861" y="15488"/>
                  <a:pt x="35285" y="15121"/>
                  <a:pt x="33709" y="14791"/>
                </a:cubicBezTo>
                <a:cubicBezTo>
                  <a:pt x="32169" y="14498"/>
                  <a:pt x="30593" y="14241"/>
                  <a:pt x="29017" y="13985"/>
                </a:cubicBezTo>
                <a:cubicBezTo>
                  <a:pt x="27440" y="13765"/>
                  <a:pt x="25864" y="13545"/>
                  <a:pt x="24288" y="13398"/>
                </a:cubicBezTo>
                <a:cubicBezTo>
                  <a:pt x="23591" y="13325"/>
                  <a:pt x="22885" y="13288"/>
                  <a:pt x="22180" y="13288"/>
                </a:cubicBezTo>
                <a:cubicBezTo>
                  <a:pt x="21474" y="13288"/>
                  <a:pt x="20768" y="13325"/>
                  <a:pt x="20072" y="13398"/>
                </a:cubicBezTo>
                <a:cubicBezTo>
                  <a:pt x="20915" y="13105"/>
                  <a:pt x="21758" y="12812"/>
                  <a:pt x="22601" y="12518"/>
                </a:cubicBezTo>
                <a:cubicBezTo>
                  <a:pt x="23974" y="12659"/>
                  <a:pt x="25347" y="12726"/>
                  <a:pt x="26720" y="12726"/>
                </a:cubicBezTo>
                <a:cubicBezTo>
                  <a:pt x="28573" y="12726"/>
                  <a:pt x="30426" y="12603"/>
                  <a:pt x="32279" y="12372"/>
                </a:cubicBezTo>
                <a:cubicBezTo>
                  <a:pt x="35505" y="11932"/>
                  <a:pt x="38658" y="11125"/>
                  <a:pt x="41700" y="9989"/>
                </a:cubicBezTo>
                <a:cubicBezTo>
                  <a:pt x="43423" y="9366"/>
                  <a:pt x="45073" y="8596"/>
                  <a:pt x="46686" y="7753"/>
                </a:cubicBezTo>
                <a:cubicBezTo>
                  <a:pt x="46796" y="7716"/>
                  <a:pt x="46759" y="7533"/>
                  <a:pt x="46649" y="7496"/>
                </a:cubicBezTo>
                <a:cubicBezTo>
                  <a:pt x="43387" y="7679"/>
                  <a:pt x="40161" y="8046"/>
                  <a:pt x="36935" y="8596"/>
                </a:cubicBezTo>
                <a:cubicBezTo>
                  <a:pt x="33709" y="9146"/>
                  <a:pt x="30520" y="9879"/>
                  <a:pt x="27367" y="10759"/>
                </a:cubicBezTo>
                <a:cubicBezTo>
                  <a:pt x="26084" y="11125"/>
                  <a:pt x="24801" y="11529"/>
                  <a:pt x="23518" y="11968"/>
                </a:cubicBezTo>
                <a:cubicBezTo>
                  <a:pt x="24251" y="11565"/>
                  <a:pt x="24911" y="11162"/>
                  <a:pt x="25607" y="10722"/>
                </a:cubicBezTo>
                <a:cubicBezTo>
                  <a:pt x="26524" y="10062"/>
                  <a:pt x="27367" y="9366"/>
                  <a:pt x="28173" y="8596"/>
                </a:cubicBezTo>
                <a:cubicBezTo>
                  <a:pt x="28980" y="7789"/>
                  <a:pt x="29713" y="6946"/>
                  <a:pt x="30373" y="6067"/>
                </a:cubicBezTo>
                <a:cubicBezTo>
                  <a:pt x="30703" y="5590"/>
                  <a:pt x="31033" y="5150"/>
                  <a:pt x="31289" y="4674"/>
                </a:cubicBezTo>
                <a:cubicBezTo>
                  <a:pt x="31583" y="4234"/>
                  <a:pt x="31876" y="3720"/>
                  <a:pt x="32133" y="3244"/>
                </a:cubicBezTo>
                <a:cubicBezTo>
                  <a:pt x="32609" y="2217"/>
                  <a:pt x="33269" y="1264"/>
                  <a:pt x="34039" y="495"/>
                </a:cubicBezTo>
                <a:lnTo>
                  <a:pt x="34369" y="201"/>
                </a:lnTo>
                <a:cubicBezTo>
                  <a:pt x="34461" y="140"/>
                  <a:pt x="34373" y="1"/>
                  <a:pt x="34277" y="1"/>
                </a:cubicBez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897050" y="1201948"/>
            <a:ext cx="5349900" cy="19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3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101800" y="3331550"/>
            <a:ext cx="49404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75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 rot="1261409">
            <a:off x="-215992" y="3242195"/>
            <a:ext cx="3158359" cy="1823059"/>
          </a:xfrm>
          <a:custGeom>
            <a:avLst/>
            <a:gdLst/>
            <a:ahLst/>
            <a:cxnLst/>
            <a:rect l="l" t="t" r="r" b="b"/>
            <a:pathLst>
              <a:path w="58983" h="34046" extrusionOk="0">
                <a:moveTo>
                  <a:pt x="11649" y="1"/>
                </a:moveTo>
                <a:cubicBezTo>
                  <a:pt x="11530" y="1"/>
                  <a:pt x="11410" y="15"/>
                  <a:pt x="11291" y="46"/>
                </a:cubicBezTo>
                <a:cubicBezTo>
                  <a:pt x="10814" y="230"/>
                  <a:pt x="10411" y="559"/>
                  <a:pt x="10118" y="963"/>
                </a:cubicBezTo>
                <a:lnTo>
                  <a:pt x="0" y="12327"/>
                </a:lnTo>
                <a:cubicBezTo>
                  <a:pt x="7662" y="19218"/>
                  <a:pt x="15506" y="26183"/>
                  <a:pt x="24964" y="30252"/>
                </a:cubicBezTo>
                <a:cubicBezTo>
                  <a:pt x="30870" y="32789"/>
                  <a:pt x="37293" y="34045"/>
                  <a:pt x="43716" y="34045"/>
                </a:cubicBezTo>
                <a:cubicBezTo>
                  <a:pt x="48895" y="34045"/>
                  <a:pt x="54074" y="33229"/>
                  <a:pt x="58983" y="31609"/>
                </a:cubicBezTo>
                <a:lnTo>
                  <a:pt x="58983" y="15882"/>
                </a:lnTo>
                <a:cubicBezTo>
                  <a:pt x="58470" y="15992"/>
                  <a:pt x="57883" y="16066"/>
                  <a:pt x="57260" y="16176"/>
                </a:cubicBezTo>
                <a:cubicBezTo>
                  <a:pt x="56135" y="16285"/>
                  <a:pt x="54997" y="16341"/>
                  <a:pt x="53854" y="16341"/>
                </a:cubicBezTo>
                <a:cubicBezTo>
                  <a:pt x="52315" y="16341"/>
                  <a:pt x="50768" y="16239"/>
                  <a:pt x="49232" y="16029"/>
                </a:cubicBezTo>
                <a:cubicBezTo>
                  <a:pt x="36218" y="14379"/>
                  <a:pt x="23901" y="9174"/>
                  <a:pt x="13637" y="963"/>
                </a:cubicBezTo>
                <a:cubicBezTo>
                  <a:pt x="13071" y="522"/>
                  <a:pt x="12369" y="1"/>
                  <a:pt x="1164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-3113637" flipH="1">
            <a:off x="-437435" y="-125999"/>
            <a:ext cx="2701620" cy="2155606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 flipH="1">
            <a:off x="1407484" y="24650"/>
            <a:ext cx="1386501" cy="673098"/>
            <a:chOff x="6262493" y="240300"/>
            <a:chExt cx="1386501" cy="673098"/>
          </a:xfrm>
        </p:grpSpPr>
        <p:sp>
          <p:nvSpPr>
            <p:cNvPr id="16" name="Google Shape;16;p2"/>
            <p:cNvSpPr/>
            <p:nvPr/>
          </p:nvSpPr>
          <p:spPr>
            <a:xfrm rot="-2993311">
              <a:off x="6741361" y="379346"/>
              <a:ext cx="49012" cy="45865"/>
            </a:xfrm>
            <a:custGeom>
              <a:avLst/>
              <a:gdLst/>
              <a:ahLst/>
              <a:cxnLst/>
              <a:rect l="l" t="t" r="r" b="b"/>
              <a:pathLst>
                <a:path w="1137" h="1064" extrusionOk="0">
                  <a:moveTo>
                    <a:pt x="184" y="587"/>
                  </a:moveTo>
                  <a:cubicBezTo>
                    <a:pt x="184" y="672"/>
                    <a:pt x="200" y="750"/>
                    <a:pt x="230" y="816"/>
                  </a:cubicBezTo>
                  <a:lnTo>
                    <a:pt x="230" y="816"/>
                  </a:lnTo>
                  <a:lnTo>
                    <a:pt x="220" y="807"/>
                  </a:lnTo>
                  <a:lnTo>
                    <a:pt x="184" y="697"/>
                  </a:lnTo>
                  <a:lnTo>
                    <a:pt x="184" y="587"/>
                  </a:lnTo>
                  <a:close/>
                  <a:moveTo>
                    <a:pt x="880" y="807"/>
                  </a:moveTo>
                  <a:lnTo>
                    <a:pt x="807" y="917"/>
                  </a:lnTo>
                  <a:lnTo>
                    <a:pt x="784" y="924"/>
                  </a:lnTo>
                  <a:lnTo>
                    <a:pt x="784" y="924"/>
                  </a:lnTo>
                  <a:cubicBezTo>
                    <a:pt x="820" y="891"/>
                    <a:pt x="850" y="852"/>
                    <a:pt x="880" y="807"/>
                  </a:cubicBezTo>
                  <a:close/>
                  <a:moveTo>
                    <a:pt x="657" y="1004"/>
                  </a:moveTo>
                  <a:lnTo>
                    <a:pt x="624" y="1027"/>
                  </a:lnTo>
                  <a:lnTo>
                    <a:pt x="587" y="1027"/>
                  </a:lnTo>
                  <a:cubicBezTo>
                    <a:pt x="613" y="1020"/>
                    <a:pt x="636" y="1013"/>
                    <a:pt x="657" y="1004"/>
                  </a:cubicBezTo>
                  <a:close/>
                  <a:moveTo>
                    <a:pt x="587" y="0"/>
                  </a:moveTo>
                  <a:cubicBezTo>
                    <a:pt x="440" y="0"/>
                    <a:pt x="257" y="74"/>
                    <a:pt x="147" y="147"/>
                  </a:cubicBezTo>
                  <a:cubicBezTo>
                    <a:pt x="110" y="220"/>
                    <a:pt x="37" y="294"/>
                    <a:pt x="37" y="404"/>
                  </a:cubicBezTo>
                  <a:cubicBezTo>
                    <a:pt x="0" y="477"/>
                    <a:pt x="0" y="587"/>
                    <a:pt x="37" y="697"/>
                  </a:cubicBezTo>
                  <a:cubicBezTo>
                    <a:pt x="37" y="807"/>
                    <a:pt x="110" y="917"/>
                    <a:pt x="220" y="953"/>
                  </a:cubicBezTo>
                  <a:cubicBezTo>
                    <a:pt x="293" y="1002"/>
                    <a:pt x="381" y="1034"/>
                    <a:pt x="464" y="1040"/>
                  </a:cubicBezTo>
                  <a:lnTo>
                    <a:pt x="464" y="1040"/>
                  </a:lnTo>
                  <a:cubicBezTo>
                    <a:pt x="491" y="1050"/>
                    <a:pt x="520" y="1058"/>
                    <a:pt x="550" y="1063"/>
                  </a:cubicBezTo>
                  <a:cubicBezTo>
                    <a:pt x="660" y="1063"/>
                    <a:pt x="770" y="1063"/>
                    <a:pt x="844" y="990"/>
                  </a:cubicBezTo>
                  <a:cubicBezTo>
                    <a:pt x="953" y="953"/>
                    <a:pt x="1027" y="843"/>
                    <a:pt x="1063" y="733"/>
                  </a:cubicBezTo>
                  <a:lnTo>
                    <a:pt x="1137" y="660"/>
                  </a:lnTo>
                  <a:cubicBezTo>
                    <a:pt x="1137" y="587"/>
                    <a:pt x="1137" y="477"/>
                    <a:pt x="1137" y="404"/>
                  </a:cubicBezTo>
                  <a:cubicBezTo>
                    <a:pt x="1100" y="294"/>
                    <a:pt x="1063" y="220"/>
                    <a:pt x="990" y="184"/>
                  </a:cubicBezTo>
                  <a:cubicBezTo>
                    <a:pt x="880" y="74"/>
                    <a:pt x="734" y="0"/>
                    <a:pt x="5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-2993311">
              <a:off x="6637232" y="391853"/>
              <a:ext cx="39529" cy="31640"/>
            </a:xfrm>
            <a:custGeom>
              <a:avLst/>
              <a:gdLst/>
              <a:ahLst/>
              <a:cxnLst/>
              <a:rect l="l" t="t" r="r" b="b"/>
              <a:pathLst>
                <a:path w="917" h="734" extrusionOk="0">
                  <a:moveTo>
                    <a:pt x="477" y="0"/>
                  </a:moveTo>
                  <a:cubicBezTo>
                    <a:pt x="0" y="37"/>
                    <a:pt x="0" y="697"/>
                    <a:pt x="477" y="733"/>
                  </a:cubicBezTo>
                  <a:cubicBezTo>
                    <a:pt x="917" y="697"/>
                    <a:pt x="917" y="37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2993311">
              <a:off x="6632824" y="249830"/>
              <a:ext cx="41124" cy="34830"/>
            </a:xfrm>
            <a:custGeom>
              <a:avLst/>
              <a:gdLst/>
              <a:ahLst/>
              <a:cxnLst/>
              <a:rect l="l" t="t" r="r" b="b"/>
              <a:pathLst>
                <a:path w="954" h="808" extrusionOk="0">
                  <a:moveTo>
                    <a:pt x="477" y="1"/>
                  </a:moveTo>
                  <a:cubicBezTo>
                    <a:pt x="1" y="74"/>
                    <a:pt x="1" y="734"/>
                    <a:pt x="477" y="807"/>
                  </a:cubicBezTo>
                  <a:cubicBezTo>
                    <a:pt x="954" y="734"/>
                    <a:pt x="954" y="74"/>
                    <a:pt x="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2993311">
              <a:off x="6438067" y="361479"/>
              <a:ext cx="36382" cy="26898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41" y="0"/>
                  </a:moveTo>
                  <a:cubicBezTo>
                    <a:pt x="1" y="0"/>
                    <a:pt x="1" y="623"/>
                    <a:pt x="441" y="623"/>
                  </a:cubicBezTo>
                  <a:cubicBezTo>
                    <a:pt x="844" y="623"/>
                    <a:pt x="844" y="0"/>
                    <a:pt x="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2993311">
              <a:off x="6268374" y="310309"/>
              <a:ext cx="55349" cy="41124"/>
            </a:xfrm>
            <a:custGeom>
              <a:avLst/>
              <a:gdLst/>
              <a:ahLst/>
              <a:cxnLst/>
              <a:rect l="l" t="t" r="r" b="b"/>
              <a:pathLst>
                <a:path w="1284" h="954" extrusionOk="0">
                  <a:moveTo>
                    <a:pt x="624" y="1"/>
                  </a:moveTo>
                  <a:cubicBezTo>
                    <a:pt x="1" y="1"/>
                    <a:pt x="1" y="954"/>
                    <a:pt x="624" y="954"/>
                  </a:cubicBezTo>
                  <a:cubicBezTo>
                    <a:pt x="1284" y="954"/>
                    <a:pt x="1284" y="1"/>
                    <a:pt x="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-2993311">
              <a:off x="6973065" y="431123"/>
              <a:ext cx="50607" cy="42719"/>
            </a:xfrm>
            <a:custGeom>
              <a:avLst/>
              <a:gdLst/>
              <a:ahLst/>
              <a:cxnLst/>
              <a:rect l="l" t="t" r="r" b="b"/>
              <a:pathLst>
                <a:path w="1174" h="991" extrusionOk="0">
                  <a:moveTo>
                    <a:pt x="587" y="0"/>
                  </a:moveTo>
                  <a:cubicBezTo>
                    <a:pt x="0" y="74"/>
                    <a:pt x="0" y="954"/>
                    <a:pt x="587" y="990"/>
                  </a:cubicBezTo>
                  <a:cubicBezTo>
                    <a:pt x="1173" y="954"/>
                    <a:pt x="1173" y="74"/>
                    <a:pt x="5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-2993311">
              <a:off x="6926179" y="649809"/>
              <a:ext cx="53754" cy="53797"/>
            </a:xfrm>
            <a:custGeom>
              <a:avLst/>
              <a:gdLst/>
              <a:ahLst/>
              <a:cxnLst/>
              <a:rect l="l" t="t" r="r" b="b"/>
              <a:pathLst>
                <a:path w="1247" h="1248" extrusionOk="0">
                  <a:moveTo>
                    <a:pt x="587" y="1"/>
                  </a:moveTo>
                  <a:cubicBezTo>
                    <a:pt x="477" y="38"/>
                    <a:pt x="403" y="74"/>
                    <a:pt x="330" y="148"/>
                  </a:cubicBezTo>
                  <a:cubicBezTo>
                    <a:pt x="293" y="184"/>
                    <a:pt x="257" y="221"/>
                    <a:pt x="220" y="257"/>
                  </a:cubicBezTo>
                  <a:cubicBezTo>
                    <a:pt x="183" y="294"/>
                    <a:pt x="110" y="367"/>
                    <a:pt x="110" y="404"/>
                  </a:cubicBezTo>
                  <a:cubicBezTo>
                    <a:pt x="55" y="477"/>
                    <a:pt x="28" y="551"/>
                    <a:pt x="19" y="624"/>
                  </a:cubicBezTo>
                  <a:lnTo>
                    <a:pt x="19" y="624"/>
                  </a:lnTo>
                  <a:lnTo>
                    <a:pt x="0" y="661"/>
                  </a:lnTo>
                  <a:cubicBezTo>
                    <a:pt x="0" y="697"/>
                    <a:pt x="0" y="771"/>
                    <a:pt x="0" y="844"/>
                  </a:cubicBezTo>
                  <a:cubicBezTo>
                    <a:pt x="0" y="917"/>
                    <a:pt x="74" y="1027"/>
                    <a:pt x="147" y="1101"/>
                  </a:cubicBezTo>
                  <a:cubicBezTo>
                    <a:pt x="183" y="1174"/>
                    <a:pt x="257" y="1211"/>
                    <a:pt x="330" y="1247"/>
                  </a:cubicBezTo>
                  <a:cubicBezTo>
                    <a:pt x="440" y="1247"/>
                    <a:pt x="530" y="1247"/>
                    <a:pt x="614" y="1216"/>
                  </a:cubicBezTo>
                  <a:lnTo>
                    <a:pt x="614" y="1216"/>
                  </a:lnTo>
                  <a:cubicBezTo>
                    <a:pt x="685" y="1203"/>
                    <a:pt x="751" y="1175"/>
                    <a:pt x="807" y="1137"/>
                  </a:cubicBezTo>
                  <a:cubicBezTo>
                    <a:pt x="880" y="1101"/>
                    <a:pt x="917" y="1064"/>
                    <a:pt x="990" y="1027"/>
                  </a:cubicBezTo>
                  <a:cubicBezTo>
                    <a:pt x="1027" y="991"/>
                    <a:pt x="1063" y="954"/>
                    <a:pt x="1100" y="917"/>
                  </a:cubicBezTo>
                  <a:cubicBezTo>
                    <a:pt x="1173" y="807"/>
                    <a:pt x="1247" y="661"/>
                    <a:pt x="1247" y="551"/>
                  </a:cubicBezTo>
                  <a:cubicBezTo>
                    <a:pt x="1247" y="221"/>
                    <a:pt x="990" y="1"/>
                    <a:pt x="6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-2993311">
              <a:off x="7118756" y="565411"/>
              <a:ext cx="52159" cy="39529"/>
            </a:xfrm>
            <a:custGeom>
              <a:avLst/>
              <a:gdLst/>
              <a:ahLst/>
              <a:cxnLst/>
              <a:rect l="l" t="t" r="r" b="b"/>
              <a:pathLst>
                <a:path w="1210" h="917" extrusionOk="0">
                  <a:moveTo>
                    <a:pt x="513" y="0"/>
                  </a:moveTo>
                  <a:cubicBezTo>
                    <a:pt x="367" y="0"/>
                    <a:pt x="257" y="74"/>
                    <a:pt x="183" y="147"/>
                  </a:cubicBezTo>
                  <a:cubicBezTo>
                    <a:pt x="0" y="330"/>
                    <a:pt x="0" y="624"/>
                    <a:pt x="183" y="770"/>
                  </a:cubicBezTo>
                  <a:cubicBezTo>
                    <a:pt x="257" y="880"/>
                    <a:pt x="367" y="917"/>
                    <a:pt x="513" y="917"/>
                  </a:cubicBezTo>
                  <a:lnTo>
                    <a:pt x="770" y="880"/>
                  </a:lnTo>
                  <a:cubicBezTo>
                    <a:pt x="880" y="880"/>
                    <a:pt x="990" y="843"/>
                    <a:pt x="1063" y="770"/>
                  </a:cubicBezTo>
                  <a:cubicBezTo>
                    <a:pt x="1137" y="697"/>
                    <a:pt x="1173" y="587"/>
                    <a:pt x="1210" y="477"/>
                  </a:cubicBezTo>
                  <a:cubicBezTo>
                    <a:pt x="1173" y="367"/>
                    <a:pt x="1137" y="257"/>
                    <a:pt x="1063" y="184"/>
                  </a:cubicBezTo>
                  <a:lnTo>
                    <a:pt x="990" y="110"/>
                  </a:lnTo>
                  <a:cubicBezTo>
                    <a:pt x="917" y="74"/>
                    <a:pt x="843" y="37"/>
                    <a:pt x="770" y="37"/>
                  </a:cubicBezTo>
                  <a:lnTo>
                    <a:pt x="51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-2993311">
              <a:off x="7122773" y="771558"/>
              <a:ext cx="58495" cy="44313"/>
            </a:xfrm>
            <a:custGeom>
              <a:avLst/>
              <a:gdLst/>
              <a:ahLst/>
              <a:cxnLst/>
              <a:rect l="l" t="t" r="r" b="b"/>
              <a:pathLst>
                <a:path w="1357" h="1028" extrusionOk="0">
                  <a:moveTo>
                    <a:pt x="660" y="1"/>
                  </a:moveTo>
                  <a:cubicBezTo>
                    <a:pt x="0" y="1"/>
                    <a:pt x="0" y="1027"/>
                    <a:pt x="660" y="1027"/>
                  </a:cubicBezTo>
                  <a:cubicBezTo>
                    <a:pt x="1357" y="1027"/>
                    <a:pt x="1357" y="1"/>
                    <a:pt x="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-2993311">
              <a:off x="7260626" y="735949"/>
              <a:ext cx="56901" cy="42719"/>
            </a:xfrm>
            <a:custGeom>
              <a:avLst/>
              <a:gdLst/>
              <a:ahLst/>
              <a:cxnLst/>
              <a:rect l="l" t="t" r="r" b="b"/>
              <a:pathLst>
                <a:path w="1320" h="991" extrusionOk="0">
                  <a:moveTo>
                    <a:pt x="660" y="1"/>
                  </a:moveTo>
                  <a:cubicBezTo>
                    <a:pt x="0" y="1"/>
                    <a:pt x="0" y="991"/>
                    <a:pt x="660" y="991"/>
                  </a:cubicBezTo>
                  <a:cubicBezTo>
                    <a:pt x="1320" y="991"/>
                    <a:pt x="1320" y="1"/>
                    <a:pt x="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-2993311">
              <a:off x="7382313" y="791605"/>
              <a:ext cx="34787" cy="26898"/>
            </a:xfrm>
            <a:custGeom>
              <a:avLst/>
              <a:gdLst/>
              <a:ahLst/>
              <a:cxnLst/>
              <a:rect l="l" t="t" r="r" b="b"/>
              <a:pathLst>
                <a:path w="807" h="624" extrusionOk="0">
                  <a:moveTo>
                    <a:pt x="403" y="0"/>
                  </a:moveTo>
                  <a:cubicBezTo>
                    <a:pt x="0" y="0"/>
                    <a:pt x="0" y="623"/>
                    <a:pt x="403" y="623"/>
                  </a:cubicBezTo>
                  <a:cubicBezTo>
                    <a:pt x="807" y="623"/>
                    <a:pt x="807" y="0"/>
                    <a:pt x="4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-2993311">
              <a:off x="7599961" y="867152"/>
              <a:ext cx="42719" cy="36382"/>
            </a:xfrm>
            <a:custGeom>
              <a:avLst/>
              <a:gdLst/>
              <a:ahLst/>
              <a:cxnLst/>
              <a:rect l="l" t="t" r="r" b="b"/>
              <a:pathLst>
                <a:path w="991" h="844" extrusionOk="0">
                  <a:moveTo>
                    <a:pt x="477" y="0"/>
                  </a:moveTo>
                  <a:cubicBezTo>
                    <a:pt x="0" y="74"/>
                    <a:pt x="0" y="770"/>
                    <a:pt x="477" y="843"/>
                  </a:cubicBezTo>
                  <a:cubicBezTo>
                    <a:pt x="990" y="770"/>
                    <a:pt x="990" y="74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/>
          <p:nvPr/>
        </p:nvSpPr>
        <p:spPr>
          <a:xfrm flipH="1">
            <a:off x="-104526" y="-63248"/>
            <a:ext cx="1441024" cy="328543"/>
          </a:xfrm>
          <a:custGeom>
            <a:avLst/>
            <a:gdLst/>
            <a:ahLst/>
            <a:cxnLst/>
            <a:rect l="l" t="t" r="r" b="b"/>
            <a:pathLst>
              <a:path w="45383" h="10347" extrusionOk="0">
                <a:moveTo>
                  <a:pt x="0" y="0"/>
                </a:moveTo>
                <a:cubicBezTo>
                  <a:pt x="807" y="1173"/>
                  <a:pt x="1540" y="2347"/>
                  <a:pt x="2346" y="3520"/>
                </a:cubicBezTo>
                <a:cubicBezTo>
                  <a:pt x="2860" y="4326"/>
                  <a:pt x="3373" y="5133"/>
                  <a:pt x="3923" y="5902"/>
                </a:cubicBezTo>
                <a:cubicBezTo>
                  <a:pt x="5022" y="7552"/>
                  <a:pt x="6195" y="9275"/>
                  <a:pt x="8065" y="9971"/>
                </a:cubicBezTo>
                <a:cubicBezTo>
                  <a:pt x="8872" y="10265"/>
                  <a:pt x="9727" y="10346"/>
                  <a:pt x="10588" y="10346"/>
                </a:cubicBezTo>
                <a:cubicBezTo>
                  <a:pt x="11018" y="10346"/>
                  <a:pt x="11450" y="10326"/>
                  <a:pt x="11877" y="10301"/>
                </a:cubicBezTo>
                <a:cubicBezTo>
                  <a:pt x="23022" y="9751"/>
                  <a:pt x="34202" y="9055"/>
                  <a:pt x="45346" y="8285"/>
                </a:cubicBezTo>
                <a:lnTo>
                  <a:pt x="45383" y="0"/>
                </a:lnTo>
                <a:close/>
              </a:path>
            </a:pathLst>
          </a:custGeom>
          <a:solidFill>
            <a:srgbClr val="FFFC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29" name="Google Shape;29;p2"/>
          <p:cNvSpPr/>
          <p:nvPr/>
        </p:nvSpPr>
        <p:spPr>
          <a:xfrm rot="6741749">
            <a:off x="7918060" y="96680"/>
            <a:ext cx="1491548" cy="885622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-1654375" y="1486672"/>
            <a:ext cx="2413200" cy="24132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31;p2"/>
          <p:cNvGrpSpPr/>
          <p:nvPr/>
        </p:nvGrpSpPr>
        <p:grpSpPr>
          <a:xfrm>
            <a:off x="1208850" y="3315150"/>
            <a:ext cx="1015989" cy="1055050"/>
            <a:chOff x="1208850" y="3315150"/>
            <a:chExt cx="1015989" cy="1055050"/>
          </a:xfrm>
        </p:grpSpPr>
        <p:sp>
          <p:nvSpPr>
            <p:cNvPr id="32" name="Google Shape;32;p2"/>
            <p:cNvSpPr/>
            <p:nvPr/>
          </p:nvSpPr>
          <p:spPr>
            <a:xfrm>
              <a:off x="1878411" y="3315150"/>
              <a:ext cx="59829" cy="47509"/>
            </a:xfrm>
            <a:custGeom>
              <a:avLst/>
              <a:gdLst/>
              <a:ahLst/>
              <a:cxnLst/>
              <a:rect l="l" t="t" r="r" b="b"/>
              <a:pathLst>
                <a:path w="1248" h="991" extrusionOk="0">
                  <a:moveTo>
                    <a:pt x="514" y="0"/>
                  </a:moveTo>
                  <a:cubicBezTo>
                    <a:pt x="221" y="0"/>
                    <a:pt x="1" y="220"/>
                    <a:pt x="1" y="477"/>
                  </a:cubicBezTo>
                  <a:cubicBezTo>
                    <a:pt x="1" y="770"/>
                    <a:pt x="221" y="990"/>
                    <a:pt x="514" y="990"/>
                  </a:cubicBezTo>
                  <a:lnTo>
                    <a:pt x="514" y="954"/>
                  </a:lnTo>
                  <a:lnTo>
                    <a:pt x="771" y="954"/>
                  </a:lnTo>
                  <a:cubicBezTo>
                    <a:pt x="1027" y="954"/>
                    <a:pt x="1247" y="734"/>
                    <a:pt x="1247" y="477"/>
                  </a:cubicBezTo>
                  <a:cubicBezTo>
                    <a:pt x="1247" y="184"/>
                    <a:pt x="1027" y="0"/>
                    <a:pt x="7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881959" y="3554139"/>
              <a:ext cx="66828" cy="56329"/>
            </a:xfrm>
            <a:custGeom>
              <a:avLst/>
              <a:gdLst/>
              <a:ahLst/>
              <a:cxnLst/>
              <a:rect l="l" t="t" r="r" b="b"/>
              <a:pathLst>
                <a:path w="1394" h="1175" extrusionOk="0">
                  <a:moveTo>
                    <a:pt x="697" y="1"/>
                  </a:moveTo>
                  <a:cubicBezTo>
                    <a:pt x="0" y="74"/>
                    <a:pt x="0" y="1101"/>
                    <a:pt x="697" y="1174"/>
                  </a:cubicBezTo>
                  <a:cubicBezTo>
                    <a:pt x="1393" y="1101"/>
                    <a:pt x="1393" y="74"/>
                    <a:pt x="6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653466" y="3392480"/>
              <a:ext cx="59829" cy="43961"/>
            </a:xfrm>
            <a:custGeom>
              <a:avLst/>
              <a:gdLst/>
              <a:ahLst/>
              <a:cxnLst/>
              <a:rect l="l" t="t" r="r" b="b"/>
              <a:pathLst>
                <a:path w="1248" h="917" extrusionOk="0">
                  <a:moveTo>
                    <a:pt x="624" y="0"/>
                  </a:moveTo>
                  <a:cubicBezTo>
                    <a:pt x="1" y="0"/>
                    <a:pt x="1" y="917"/>
                    <a:pt x="624" y="917"/>
                  </a:cubicBezTo>
                  <a:cubicBezTo>
                    <a:pt x="1247" y="917"/>
                    <a:pt x="1247" y="0"/>
                    <a:pt x="6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621824" y="3791833"/>
              <a:ext cx="67595" cy="45303"/>
            </a:xfrm>
            <a:custGeom>
              <a:avLst/>
              <a:gdLst/>
              <a:ahLst/>
              <a:cxnLst/>
              <a:rect l="l" t="t" r="r" b="b"/>
              <a:pathLst>
                <a:path w="1410" h="945" extrusionOk="0">
                  <a:moveTo>
                    <a:pt x="606" y="1"/>
                  </a:moveTo>
                  <a:cubicBezTo>
                    <a:pt x="560" y="1"/>
                    <a:pt x="514" y="10"/>
                    <a:pt x="477" y="28"/>
                  </a:cubicBezTo>
                  <a:cubicBezTo>
                    <a:pt x="331" y="28"/>
                    <a:pt x="221" y="65"/>
                    <a:pt x="147" y="138"/>
                  </a:cubicBezTo>
                  <a:cubicBezTo>
                    <a:pt x="37" y="248"/>
                    <a:pt x="1" y="358"/>
                    <a:pt x="1" y="468"/>
                  </a:cubicBezTo>
                  <a:cubicBezTo>
                    <a:pt x="1" y="615"/>
                    <a:pt x="37" y="725"/>
                    <a:pt x="147" y="835"/>
                  </a:cubicBezTo>
                  <a:lnTo>
                    <a:pt x="221" y="908"/>
                  </a:lnTo>
                  <a:cubicBezTo>
                    <a:pt x="294" y="945"/>
                    <a:pt x="367" y="945"/>
                    <a:pt x="477" y="945"/>
                  </a:cubicBezTo>
                  <a:lnTo>
                    <a:pt x="734" y="945"/>
                  </a:lnTo>
                  <a:cubicBezTo>
                    <a:pt x="881" y="945"/>
                    <a:pt x="991" y="908"/>
                    <a:pt x="1064" y="835"/>
                  </a:cubicBezTo>
                  <a:cubicBezTo>
                    <a:pt x="1409" y="559"/>
                    <a:pt x="1202" y="22"/>
                    <a:pt x="809" y="22"/>
                  </a:cubicBezTo>
                  <a:cubicBezTo>
                    <a:pt x="784" y="22"/>
                    <a:pt x="759" y="24"/>
                    <a:pt x="734" y="28"/>
                  </a:cubicBezTo>
                  <a:cubicBezTo>
                    <a:pt x="697" y="10"/>
                    <a:pt x="652" y="1"/>
                    <a:pt x="6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423248" y="3652563"/>
              <a:ext cx="52782" cy="40461"/>
            </a:xfrm>
            <a:custGeom>
              <a:avLst/>
              <a:gdLst/>
              <a:ahLst/>
              <a:cxnLst/>
              <a:rect l="l" t="t" r="r" b="b"/>
              <a:pathLst>
                <a:path w="1101" h="844" extrusionOk="0">
                  <a:moveTo>
                    <a:pt x="550" y="1"/>
                  </a:moveTo>
                  <a:cubicBezTo>
                    <a:pt x="0" y="1"/>
                    <a:pt x="0" y="844"/>
                    <a:pt x="550" y="844"/>
                  </a:cubicBezTo>
                  <a:cubicBezTo>
                    <a:pt x="1100" y="844"/>
                    <a:pt x="1100" y="1"/>
                    <a:pt x="5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447842" y="3851185"/>
              <a:ext cx="3548" cy="5321"/>
            </a:xfrm>
            <a:custGeom>
              <a:avLst/>
              <a:gdLst/>
              <a:ahLst/>
              <a:cxnLst/>
              <a:rect l="l" t="t" r="r" b="b"/>
              <a:pathLst>
                <a:path w="74" h="111" extrusionOk="0">
                  <a:moveTo>
                    <a:pt x="37" y="0"/>
                  </a:moveTo>
                  <a:cubicBezTo>
                    <a:pt x="1" y="37"/>
                    <a:pt x="1" y="73"/>
                    <a:pt x="37" y="110"/>
                  </a:cubicBezTo>
                  <a:cubicBezTo>
                    <a:pt x="74" y="73"/>
                    <a:pt x="74" y="37"/>
                    <a:pt x="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208850" y="4042712"/>
              <a:ext cx="42187" cy="35236"/>
            </a:xfrm>
            <a:custGeom>
              <a:avLst/>
              <a:gdLst/>
              <a:ahLst/>
              <a:cxnLst/>
              <a:rect l="l" t="t" r="r" b="b"/>
              <a:pathLst>
                <a:path w="880" h="735" extrusionOk="0">
                  <a:moveTo>
                    <a:pt x="440" y="1"/>
                  </a:moveTo>
                  <a:cubicBezTo>
                    <a:pt x="0" y="38"/>
                    <a:pt x="0" y="697"/>
                    <a:pt x="440" y="734"/>
                  </a:cubicBezTo>
                  <a:cubicBezTo>
                    <a:pt x="880" y="697"/>
                    <a:pt x="880" y="38"/>
                    <a:pt x="4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154463" y="3607402"/>
              <a:ext cx="59829" cy="47509"/>
            </a:xfrm>
            <a:custGeom>
              <a:avLst/>
              <a:gdLst/>
              <a:ahLst/>
              <a:cxnLst/>
              <a:rect l="l" t="t" r="r" b="b"/>
              <a:pathLst>
                <a:path w="1248" h="991" extrusionOk="0">
                  <a:moveTo>
                    <a:pt x="514" y="0"/>
                  </a:moveTo>
                  <a:cubicBezTo>
                    <a:pt x="221" y="0"/>
                    <a:pt x="1" y="220"/>
                    <a:pt x="1" y="477"/>
                  </a:cubicBezTo>
                  <a:cubicBezTo>
                    <a:pt x="1" y="770"/>
                    <a:pt x="221" y="990"/>
                    <a:pt x="514" y="990"/>
                  </a:cubicBezTo>
                  <a:lnTo>
                    <a:pt x="514" y="954"/>
                  </a:lnTo>
                  <a:lnTo>
                    <a:pt x="771" y="954"/>
                  </a:lnTo>
                  <a:cubicBezTo>
                    <a:pt x="1027" y="954"/>
                    <a:pt x="1247" y="734"/>
                    <a:pt x="1247" y="477"/>
                  </a:cubicBezTo>
                  <a:cubicBezTo>
                    <a:pt x="1247" y="184"/>
                    <a:pt x="1027" y="0"/>
                    <a:pt x="7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947113" y="3820071"/>
              <a:ext cx="63281" cy="64240"/>
            </a:xfrm>
            <a:custGeom>
              <a:avLst/>
              <a:gdLst/>
              <a:ahLst/>
              <a:cxnLst/>
              <a:rect l="l" t="t" r="r" b="b"/>
              <a:pathLst>
                <a:path w="1320" h="1340" extrusionOk="0">
                  <a:moveTo>
                    <a:pt x="733" y="0"/>
                  </a:moveTo>
                  <a:cubicBezTo>
                    <a:pt x="587" y="0"/>
                    <a:pt x="440" y="73"/>
                    <a:pt x="330" y="183"/>
                  </a:cubicBezTo>
                  <a:lnTo>
                    <a:pt x="294" y="220"/>
                  </a:lnTo>
                  <a:cubicBezTo>
                    <a:pt x="211" y="302"/>
                    <a:pt x="152" y="407"/>
                    <a:pt x="123" y="522"/>
                  </a:cubicBezTo>
                  <a:lnTo>
                    <a:pt x="123" y="522"/>
                  </a:lnTo>
                  <a:cubicBezTo>
                    <a:pt x="106" y="547"/>
                    <a:pt x="90" y="570"/>
                    <a:pt x="74" y="587"/>
                  </a:cubicBezTo>
                  <a:cubicBezTo>
                    <a:pt x="0" y="697"/>
                    <a:pt x="0" y="843"/>
                    <a:pt x="37" y="990"/>
                  </a:cubicBezTo>
                  <a:cubicBezTo>
                    <a:pt x="74" y="1063"/>
                    <a:pt x="110" y="1173"/>
                    <a:pt x="220" y="1246"/>
                  </a:cubicBezTo>
                  <a:cubicBezTo>
                    <a:pt x="301" y="1311"/>
                    <a:pt x="402" y="1340"/>
                    <a:pt x="503" y="1340"/>
                  </a:cubicBezTo>
                  <a:cubicBezTo>
                    <a:pt x="632" y="1340"/>
                    <a:pt x="761" y="1292"/>
                    <a:pt x="843" y="1210"/>
                  </a:cubicBezTo>
                  <a:lnTo>
                    <a:pt x="852" y="1201"/>
                  </a:lnTo>
                  <a:lnTo>
                    <a:pt x="852" y="1201"/>
                  </a:lnTo>
                  <a:cubicBezTo>
                    <a:pt x="946" y="1177"/>
                    <a:pt x="1031" y="1132"/>
                    <a:pt x="1100" y="1063"/>
                  </a:cubicBezTo>
                  <a:lnTo>
                    <a:pt x="1137" y="990"/>
                  </a:lnTo>
                  <a:cubicBezTo>
                    <a:pt x="1247" y="880"/>
                    <a:pt x="1320" y="733"/>
                    <a:pt x="1320" y="587"/>
                  </a:cubicBezTo>
                  <a:cubicBezTo>
                    <a:pt x="1320" y="403"/>
                    <a:pt x="1247" y="257"/>
                    <a:pt x="1137" y="183"/>
                  </a:cubicBezTo>
                  <a:cubicBezTo>
                    <a:pt x="1027" y="73"/>
                    <a:pt x="880" y="0"/>
                    <a:pt x="7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158010" y="3846391"/>
              <a:ext cx="66828" cy="56329"/>
            </a:xfrm>
            <a:custGeom>
              <a:avLst/>
              <a:gdLst/>
              <a:ahLst/>
              <a:cxnLst/>
              <a:rect l="l" t="t" r="r" b="b"/>
              <a:pathLst>
                <a:path w="1394" h="1175" extrusionOk="0">
                  <a:moveTo>
                    <a:pt x="697" y="1"/>
                  </a:moveTo>
                  <a:cubicBezTo>
                    <a:pt x="0" y="74"/>
                    <a:pt x="0" y="1101"/>
                    <a:pt x="697" y="1174"/>
                  </a:cubicBezTo>
                  <a:cubicBezTo>
                    <a:pt x="1393" y="1101"/>
                    <a:pt x="1393" y="74"/>
                    <a:pt x="6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929518" y="3684732"/>
              <a:ext cx="59829" cy="43961"/>
            </a:xfrm>
            <a:custGeom>
              <a:avLst/>
              <a:gdLst/>
              <a:ahLst/>
              <a:cxnLst/>
              <a:rect l="l" t="t" r="r" b="b"/>
              <a:pathLst>
                <a:path w="1248" h="917" extrusionOk="0">
                  <a:moveTo>
                    <a:pt x="624" y="0"/>
                  </a:moveTo>
                  <a:cubicBezTo>
                    <a:pt x="1" y="0"/>
                    <a:pt x="1" y="917"/>
                    <a:pt x="624" y="917"/>
                  </a:cubicBezTo>
                  <a:cubicBezTo>
                    <a:pt x="1247" y="917"/>
                    <a:pt x="1247" y="0"/>
                    <a:pt x="6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897876" y="4084085"/>
              <a:ext cx="67595" cy="45303"/>
            </a:xfrm>
            <a:custGeom>
              <a:avLst/>
              <a:gdLst/>
              <a:ahLst/>
              <a:cxnLst/>
              <a:rect l="l" t="t" r="r" b="b"/>
              <a:pathLst>
                <a:path w="1410" h="945" extrusionOk="0">
                  <a:moveTo>
                    <a:pt x="606" y="1"/>
                  </a:moveTo>
                  <a:cubicBezTo>
                    <a:pt x="560" y="1"/>
                    <a:pt x="514" y="10"/>
                    <a:pt x="477" y="28"/>
                  </a:cubicBezTo>
                  <a:cubicBezTo>
                    <a:pt x="331" y="28"/>
                    <a:pt x="221" y="65"/>
                    <a:pt x="147" y="138"/>
                  </a:cubicBezTo>
                  <a:cubicBezTo>
                    <a:pt x="37" y="248"/>
                    <a:pt x="1" y="358"/>
                    <a:pt x="1" y="468"/>
                  </a:cubicBezTo>
                  <a:cubicBezTo>
                    <a:pt x="1" y="615"/>
                    <a:pt x="37" y="725"/>
                    <a:pt x="147" y="835"/>
                  </a:cubicBezTo>
                  <a:lnTo>
                    <a:pt x="221" y="908"/>
                  </a:lnTo>
                  <a:cubicBezTo>
                    <a:pt x="294" y="945"/>
                    <a:pt x="367" y="945"/>
                    <a:pt x="477" y="945"/>
                  </a:cubicBezTo>
                  <a:lnTo>
                    <a:pt x="734" y="945"/>
                  </a:lnTo>
                  <a:cubicBezTo>
                    <a:pt x="881" y="945"/>
                    <a:pt x="991" y="908"/>
                    <a:pt x="1064" y="835"/>
                  </a:cubicBezTo>
                  <a:cubicBezTo>
                    <a:pt x="1409" y="559"/>
                    <a:pt x="1202" y="22"/>
                    <a:pt x="809" y="22"/>
                  </a:cubicBezTo>
                  <a:cubicBezTo>
                    <a:pt x="784" y="22"/>
                    <a:pt x="759" y="24"/>
                    <a:pt x="734" y="28"/>
                  </a:cubicBezTo>
                  <a:cubicBezTo>
                    <a:pt x="697" y="10"/>
                    <a:pt x="652" y="1"/>
                    <a:pt x="6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699299" y="3944815"/>
              <a:ext cx="52782" cy="40461"/>
            </a:xfrm>
            <a:custGeom>
              <a:avLst/>
              <a:gdLst/>
              <a:ahLst/>
              <a:cxnLst/>
              <a:rect l="l" t="t" r="r" b="b"/>
              <a:pathLst>
                <a:path w="1101" h="844" extrusionOk="0">
                  <a:moveTo>
                    <a:pt x="550" y="1"/>
                  </a:moveTo>
                  <a:cubicBezTo>
                    <a:pt x="0" y="1"/>
                    <a:pt x="0" y="844"/>
                    <a:pt x="550" y="844"/>
                  </a:cubicBezTo>
                  <a:cubicBezTo>
                    <a:pt x="1100" y="844"/>
                    <a:pt x="1100" y="1"/>
                    <a:pt x="5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723893" y="4143437"/>
              <a:ext cx="3548" cy="5321"/>
            </a:xfrm>
            <a:custGeom>
              <a:avLst/>
              <a:gdLst/>
              <a:ahLst/>
              <a:cxnLst/>
              <a:rect l="l" t="t" r="r" b="b"/>
              <a:pathLst>
                <a:path w="74" h="111" extrusionOk="0">
                  <a:moveTo>
                    <a:pt x="37" y="0"/>
                  </a:moveTo>
                  <a:cubicBezTo>
                    <a:pt x="1" y="37"/>
                    <a:pt x="1" y="73"/>
                    <a:pt x="37" y="110"/>
                  </a:cubicBezTo>
                  <a:cubicBezTo>
                    <a:pt x="74" y="73"/>
                    <a:pt x="74" y="37"/>
                    <a:pt x="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484901" y="4334964"/>
              <a:ext cx="42187" cy="35236"/>
            </a:xfrm>
            <a:custGeom>
              <a:avLst/>
              <a:gdLst/>
              <a:ahLst/>
              <a:cxnLst/>
              <a:rect l="l" t="t" r="r" b="b"/>
              <a:pathLst>
                <a:path w="880" h="735" extrusionOk="0">
                  <a:moveTo>
                    <a:pt x="440" y="1"/>
                  </a:moveTo>
                  <a:cubicBezTo>
                    <a:pt x="0" y="38"/>
                    <a:pt x="0" y="697"/>
                    <a:pt x="440" y="734"/>
                  </a:cubicBezTo>
                  <a:cubicBezTo>
                    <a:pt x="880" y="697"/>
                    <a:pt x="880" y="38"/>
                    <a:pt x="4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2"/>
          <p:cNvSpPr/>
          <p:nvPr/>
        </p:nvSpPr>
        <p:spPr>
          <a:xfrm rot="-168174">
            <a:off x="4363558" y="-69167"/>
            <a:ext cx="2347041" cy="346449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" name="Google Shape;48;p2"/>
          <p:cNvGrpSpPr/>
          <p:nvPr/>
        </p:nvGrpSpPr>
        <p:grpSpPr>
          <a:xfrm rot="-2005385">
            <a:off x="7522888" y="205445"/>
            <a:ext cx="647404" cy="667404"/>
            <a:chOff x="8430750" y="977888"/>
            <a:chExt cx="647424" cy="667425"/>
          </a:xfrm>
        </p:grpSpPr>
        <p:sp>
          <p:nvSpPr>
            <p:cNvPr id="49" name="Google Shape;49;p2"/>
            <p:cNvSpPr/>
            <p:nvPr/>
          </p:nvSpPr>
          <p:spPr>
            <a:xfrm>
              <a:off x="9016595" y="977888"/>
              <a:ext cx="52350" cy="41570"/>
            </a:xfrm>
            <a:custGeom>
              <a:avLst/>
              <a:gdLst/>
              <a:ahLst/>
              <a:cxnLst/>
              <a:rect l="l" t="t" r="r" b="b"/>
              <a:pathLst>
                <a:path w="1248" h="991" extrusionOk="0">
                  <a:moveTo>
                    <a:pt x="514" y="0"/>
                  </a:moveTo>
                  <a:cubicBezTo>
                    <a:pt x="221" y="0"/>
                    <a:pt x="1" y="220"/>
                    <a:pt x="1" y="477"/>
                  </a:cubicBezTo>
                  <a:cubicBezTo>
                    <a:pt x="1" y="770"/>
                    <a:pt x="221" y="990"/>
                    <a:pt x="514" y="990"/>
                  </a:cubicBezTo>
                  <a:lnTo>
                    <a:pt x="514" y="954"/>
                  </a:lnTo>
                  <a:lnTo>
                    <a:pt x="771" y="954"/>
                  </a:lnTo>
                  <a:cubicBezTo>
                    <a:pt x="1027" y="954"/>
                    <a:pt x="1247" y="734"/>
                    <a:pt x="1247" y="477"/>
                  </a:cubicBezTo>
                  <a:cubicBezTo>
                    <a:pt x="1247" y="184"/>
                    <a:pt x="1027" y="0"/>
                    <a:pt x="7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8835170" y="1163966"/>
              <a:ext cx="55371" cy="56210"/>
            </a:xfrm>
            <a:custGeom>
              <a:avLst/>
              <a:gdLst/>
              <a:ahLst/>
              <a:cxnLst/>
              <a:rect l="l" t="t" r="r" b="b"/>
              <a:pathLst>
                <a:path w="1320" h="1340" extrusionOk="0">
                  <a:moveTo>
                    <a:pt x="733" y="0"/>
                  </a:moveTo>
                  <a:cubicBezTo>
                    <a:pt x="587" y="0"/>
                    <a:pt x="440" y="73"/>
                    <a:pt x="330" y="183"/>
                  </a:cubicBezTo>
                  <a:lnTo>
                    <a:pt x="294" y="220"/>
                  </a:lnTo>
                  <a:cubicBezTo>
                    <a:pt x="211" y="302"/>
                    <a:pt x="152" y="407"/>
                    <a:pt x="123" y="522"/>
                  </a:cubicBezTo>
                  <a:lnTo>
                    <a:pt x="123" y="522"/>
                  </a:lnTo>
                  <a:cubicBezTo>
                    <a:pt x="106" y="547"/>
                    <a:pt x="90" y="570"/>
                    <a:pt x="74" y="587"/>
                  </a:cubicBezTo>
                  <a:cubicBezTo>
                    <a:pt x="0" y="697"/>
                    <a:pt x="0" y="843"/>
                    <a:pt x="37" y="990"/>
                  </a:cubicBezTo>
                  <a:cubicBezTo>
                    <a:pt x="74" y="1063"/>
                    <a:pt x="110" y="1173"/>
                    <a:pt x="220" y="1246"/>
                  </a:cubicBezTo>
                  <a:cubicBezTo>
                    <a:pt x="301" y="1311"/>
                    <a:pt x="402" y="1340"/>
                    <a:pt x="503" y="1340"/>
                  </a:cubicBezTo>
                  <a:cubicBezTo>
                    <a:pt x="632" y="1340"/>
                    <a:pt x="761" y="1292"/>
                    <a:pt x="843" y="1210"/>
                  </a:cubicBezTo>
                  <a:lnTo>
                    <a:pt x="852" y="1201"/>
                  </a:lnTo>
                  <a:lnTo>
                    <a:pt x="852" y="1201"/>
                  </a:lnTo>
                  <a:cubicBezTo>
                    <a:pt x="946" y="1177"/>
                    <a:pt x="1031" y="1132"/>
                    <a:pt x="1100" y="1063"/>
                  </a:cubicBezTo>
                  <a:lnTo>
                    <a:pt x="1137" y="990"/>
                  </a:lnTo>
                  <a:cubicBezTo>
                    <a:pt x="1247" y="880"/>
                    <a:pt x="1320" y="733"/>
                    <a:pt x="1320" y="587"/>
                  </a:cubicBezTo>
                  <a:cubicBezTo>
                    <a:pt x="1320" y="403"/>
                    <a:pt x="1247" y="257"/>
                    <a:pt x="1137" y="183"/>
                  </a:cubicBezTo>
                  <a:cubicBezTo>
                    <a:pt x="1027" y="73"/>
                    <a:pt x="880" y="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019699" y="1186995"/>
              <a:ext cx="58475" cy="49288"/>
            </a:xfrm>
            <a:custGeom>
              <a:avLst/>
              <a:gdLst/>
              <a:ahLst/>
              <a:cxnLst/>
              <a:rect l="l" t="t" r="r" b="b"/>
              <a:pathLst>
                <a:path w="1394" h="1175" extrusionOk="0">
                  <a:moveTo>
                    <a:pt x="697" y="1"/>
                  </a:moveTo>
                  <a:cubicBezTo>
                    <a:pt x="0" y="74"/>
                    <a:pt x="0" y="1101"/>
                    <a:pt x="697" y="1174"/>
                  </a:cubicBezTo>
                  <a:cubicBezTo>
                    <a:pt x="1393" y="1101"/>
                    <a:pt x="1393" y="74"/>
                    <a:pt x="6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819775" y="1045549"/>
              <a:ext cx="52350" cy="38466"/>
            </a:xfrm>
            <a:custGeom>
              <a:avLst/>
              <a:gdLst/>
              <a:ahLst/>
              <a:cxnLst/>
              <a:rect l="l" t="t" r="r" b="b"/>
              <a:pathLst>
                <a:path w="1248" h="917" extrusionOk="0">
                  <a:moveTo>
                    <a:pt x="624" y="0"/>
                  </a:moveTo>
                  <a:cubicBezTo>
                    <a:pt x="1" y="0"/>
                    <a:pt x="1" y="917"/>
                    <a:pt x="624" y="917"/>
                  </a:cubicBezTo>
                  <a:cubicBezTo>
                    <a:pt x="1247" y="917"/>
                    <a:pt x="1247" y="0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8792090" y="1394971"/>
              <a:ext cx="59146" cy="39640"/>
            </a:xfrm>
            <a:custGeom>
              <a:avLst/>
              <a:gdLst/>
              <a:ahLst/>
              <a:cxnLst/>
              <a:rect l="l" t="t" r="r" b="b"/>
              <a:pathLst>
                <a:path w="1410" h="945" extrusionOk="0">
                  <a:moveTo>
                    <a:pt x="606" y="1"/>
                  </a:moveTo>
                  <a:cubicBezTo>
                    <a:pt x="560" y="1"/>
                    <a:pt x="514" y="10"/>
                    <a:pt x="477" y="28"/>
                  </a:cubicBezTo>
                  <a:cubicBezTo>
                    <a:pt x="331" y="28"/>
                    <a:pt x="221" y="65"/>
                    <a:pt x="147" y="138"/>
                  </a:cubicBezTo>
                  <a:cubicBezTo>
                    <a:pt x="37" y="248"/>
                    <a:pt x="1" y="358"/>
                    <a:pt x="1" y="468"/>
                  </a:cubicBezTo>
                  <a:cubicBezTo>
                    <a:pt x="1" y="615"/>
                    <a:pt x="37" y="725"/>
                    <a:pt x="147" y="835"/>
                  </a:cubicBezTo>
                  <a:lnTo>
                    <a:pt x="221" y="908"/>
                  </a:lnTo>
                  <a:cubicBezTo>
                    <a:pt x="294" y="945"/>
                    <a:pt x="367" y="945"/>
                    <a:pt x="477" y="945"/>
                  </a:cubicBezTo>
                  <a:lnTo>
                    <a:pt x="734" y="945"/>
                  </a:lnTo>
                  <a:cubicBezTo>
                    <a:pt x="881" y="945"/>
                    <a:pt x="991" y="908"/>
                    <a:pt x="1064" y="835"/>
                  </a:cubicBezTo>
                  <a:cubicBezTo>
                    <a:pt x="1409" y="559"/>
                    <a:pt x="1202" y="22"/>
                    <a:pt x="809" y="22"/>
                  </a:cubicBezTo>
                  <a:cubicBezTo>
                    <a:pt x="784" y="22"/>
                    <a:pt x="759" y="24"/>
                    <a:pt x="734" y="28"/>
                  </a:cubicBezTo>
                  <a:cubicBezTo>
                    <a:pt x="697" y="10"/>
                    <a:pt x="652" y="1"/>
                    <a:pt x="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618341" y="1273113"/>
              <a:ext cx="46184" cy="35404"/>
            </a:xfrm>
            <a:custGeom>
              <a:avLst/>
              <a:gdLst/>
              <a:ahLst/>
              <a:cxnLst/>
              <a:rect l="l" t="t" r="r" b="b"/>
              <a:pathLst>
                <a:path w="1101" h="844" extrusionOk="0">
                  <a:moveTo>
                    <a:pt x="550" y="1"/>
                  </a:moveTo>
                  <a:cubicBezTo>
                    <a:pt x="0" y="1"/>
                    <a:pt x="0" y="844"/>
                    <a:pt x="550" y="844"/>
                  </a:cubicBezTo>
                  <a:cubicBezTo>
                    <a:pt x="1100" y="844"/>
                    <a:pt x="1100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8639861" y="1446901"/>
              <a:ext cx="3104" cy="4656"/>
            </a:xfrm>
            <a:custGeom>
              <a:avLst/>
              <a:gdLst/>
              <a:ahLst/>
              <a:cxnLst/>
              <a:rect l="l" t="t" r="r" b="b"/>
              <a:pathLst>
                <a:path w="74" h="111" extrusionOk="0">
                  <a:moveTo>
                    <a:pt x="37" y="0"/>
                  </a:moveTo>
                  <a:cubicBezTo>
                    <a:pt x="1" y="37"/>
                    <a:pt x="1" y="73"/>
                    <a:pt x="37" y="110"/>
                  </a:cubicBezTo>
                  <a:cubicBezTo>
                    <a:pt x="74" y="73"/>
                    <a:pt x="74" y="37"/>
                    <a:pt x="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8430750" y="1614481"/>
              <a:ext cx="36914" cy="30831"/>
            </a:xfrm>
            <a:custGeom>
              <a:avLst/>
              <a:gdLst/>
              <a:ahLst/>
              <a:cxnLst/>
              <a:rect l="l" t="t" r="r" b="b"/>
              <a:pathLst>
                <a:path w="880" h="735" extrusionOk="0">
                  <a:moveTo>
                    <a:pt x="440" y="1"/>
                  </a:moveTo>
                  <a:cubicBezTo>
                    <a:pt x="0" y="38"/>
                    <a:pt x="0" y="697"/>
                    <a:pt x="440" y="734"/>
                  </a:cubicBezTo>
                  <a:cubicBezTo>
                    <a:pt x="880" y="697"/>
                    <a:pt x="880" y="38"/>
                    <a:pt x="4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57;p2"/>
          <p:cNvGrpSpPr/>
          <p:nvPr/>
        </p:nvGrpSpPr>
        <p:grpSpPr>
          <a:xfrm rot="7165379">
            <a:off x="4023606" y="-222934"/>
            <a:ext cx="745446" cy="1353354"/>
            <a:chOff x="4614150" y="3299838"/>
            <a:chExt cx="745375" cy="1353225"/>
          </a:xfrm>
        </p:grpSpPr>
        <p:sp>
          <p:nvSpPr>
            <p:cNvPr id="58" name="Google Shape;58;p2"/>
            <p:cNvSpPr/>
            <p:nvPr/>
          </p:nvSpPr>
          <p:spPr>
            <a:xfrm>
              <a:off x="4614150" y="3299838"/>
              <a:ext cx="392375" cy="1353225"/>
            </a:xfrm>
            <a:custGeom>
              <a:avLst/>
              <a:gdLst/>
              <a:ahLst/>
              <a:cxnLst/>
              <a:rect l="l" t="t" r="r" b="b"/>
              <a:pathLst>
                <a:path w="15695" h="54129" extrusionOk="0">
                  <a:moveTo>
                    <a:pt x="14358" y="2801"/>
                  </a:moveTo>
                  <a:lnTo>
                    <a:pt x="14358" y="2801"/>
                  </a:lnTo>
                  <a:cubicBezTo>
                    <a:pt x="14462" y="5734"/>
                    <a:pt x="14554" y="8661"/>
                    <a:pt x="14668" y="11566"/>
                  </a:cubicBezTo>
                  <a:cubicBezTo>
                    <a:pt x="14741" y="13473"/>
                    <a:pt x="14814" y="15379"/>
                    <a:pt x="14888" y="17285"/>
                  </a:cubicBezTo>
                  <a:cubicBezTo>
                    <a:pt x="14961" y="19118"/>
                    <a:pt x="15071" y="20951"/>
                    <a:pt x="15071" y="22784"/>
                  </a:cubicBezTo>
                  <a:cubicBezTo>
                    <a:pt x="15071" y="23673"/>
                    <a:pt x="14972" y="24562"/>
                    <a:pt x="14779" y="25434"/>
                  </a:cubicBezTo>
                  <a:lnTo>
                    <a:pt x="14779" y="25434"/>
                  </a:lnTo>
                  <a:cubicBezTo>
                    <a:pt x="14239" y="22643"/>
                    <a:pt x="13853" y="19829"/>
                    <a:pt x="13678" y="16992"/>
                  </a:cubicBezTo>
                  <a:cubicBezTo>
                    <a:pt x="13458" y="13436"/>
                    <a:pt x="13531" y="9843"/>
                    <a:pt x="13898" y="6324"/>
                  </a:cubicBezTo>
                  <a:cubicBezTo>
                    <a:pt x="14006" y="5140"/>
                    <a:pt x="14164" y="3968"/>
                    <a:pt x="14358" y="2801"/>
                  </a:cubicBezTo>
                  <a:close/>
                  <a:moveTo>
                    <a:pt x="14512" y="0"/>
                  </a:moveTo>
                  <a:cubicBezTo>
                    <a:pt x="14401" y="0"/>
                    <a:pt x="14296" y="61"/>
                    <a:pt x="14264" y="202"/>
                  </a:cubicBezTo>
                  <a:cubicBezTo>
                    <a:pt x="13568" y="3758"/>
                    <a:pt x="13165" y="7351"/>
                    <a:pt x="13055" y="10980"/>
                  </a:cubicBezTo>
                  <a:cubicBezTo>
                    <a:pt x="12945" y="14572"/>
                    <a:pt x="13128" y="18165"/>
                    <a:pt x="13605" y="21721"/>
                  </a:cubicBezTo>
                  <a:cubicBezTo>
                    <a:pt x="13815" y="23370"/>
                    <a:pt x="14098" y="24995"/>
                    <a:pt x="14455" y="26616"/>
                  </a:cubicBezTo>
                  <a:lnTo>
                    <a:pt x="14455" y="26616"/>
                  </a:lnTo>
                  <a:cubicBezTo>
                    <a:pt x="14298" y="27095"/>
                    <a:pt x="14112" y="27566"/>
                    <a:pt x="13898" y="28026"/>
                  </a:cubicBezTo>
                  <a:cubicBezTo>
                    <a:pt x="13165" y="29639"/>
                    <a:pt x="12248" y="31178"/>
                    <a:pt x="11405" y="32755"/>
                  </a:cubicBezTo>
                  <a:cubicBezTo>
                    <a:pt x="9609" y="36054"/>
                    <a:pt x="7813" y="39390"/>
                    <a:pt x="6016" y="42689"/>
                  </a:cubicBezTo>
                  <a:cubicBezTo>
                    <a:pt x="4037" y="46428"/>
                    <a:pt x="2021" y="50131"/>
                    <a:pt x="78" y="53870"/>
                  </a:cubicBezTo>
                  <a:cubicBezTo>
                    <a:pt x="0" y="53999"/>
                    <a:pt x="106" y="54129"/>
                    <a:pt x="213" y="54129"/>
                  </a:cubicBezTo>
                  <a:cubicBezTo>
                    <a:pt x="257" y="54129"/>
                    <a:pt x="302" y="54107"/>
                    <a:pt x="334" y="54053"/>
                  </a:cubicBezTo>
                  <a:cubicBezTo>
                    <a:pt x="4074" y="47418"/>
                    <a:pt x="7703" y="40746"/>
                    <a:pt x="11368" y="34074"/>
                  </a:cubicBezTo>
                  <a:cubicBezTo>
                    <a:pt x="12248" y="32461"/>
                    <a:pt x="13165" y="30848"/>
                    <a:pt x="14008" y="29199"/>
                  </a:cubicBezTo>
                  <a:cubicBezTo>
                    <a:pt x="14266" y="28705"/>
                    <a:pt x="14499" y="28200"/>
                    <a:pt x="14702" y="27686"/>
                  </a:cubicBezTo>
                  <a:lnTo>
                    <a:pt x="14702" y="27686"/>
                  </a:lnTo>
                  <a:cubicBezTo>
                    <a:pt x="14703" y="27690"/>
                    <a:pt x="14704" y="27693"/>
                    <a:pt x="14704" y="27696"/>
                  </a:cubicBezTo>
                  <a:cubicBezTo>
                    <a:pt x="14748" y="27826"/>
                    <a:pt x="14848" y="27882"/>
                    <a:pt x="14949" y="27882"/>
                  </a:cubicBezTo>
                  <a:cubicBezTo>
                    <a:pt x="15104" y="27882"/>
                    <a:pt x="15262" y="27749"/>
                    <a:pt x="15218" y="27549"/>
                  </a:cubicBezTo>
                  <a:cubicBezTo>
                    <a:pt x="15158" y="27278"/>
                    <a:pt x="15099" y="27007"/>
                    <a:pt x="15042" y="26736"/>
                  </a:cubicBezTo>
                  <a:lnTo>
                    <a:pt x="15042" y="26736"/>
                  </a:lnTo>
                  <a:cubicBezTo>
                    <a:pt x="15294" y="25946"/>
                    <a:pt x="15478" y="25139"/>
                    <a:pt x="15584" y="24323"/>
                  </a:cubicBezTo>
                  <a:cubicBezTo>
                    <a:pt x="15694" y="22490"/>
                    <a:pt x="15694" y="20621"/>
                    <a:pt x="15548" y="18788"/>
                  </a:cubicBezTo>
                  <a:lnTo>
                    <a:pt x="15328" y="13069"/>
                  </a:lnTo>
                  <a:lnTo>
                    <a:pt x="14814" y="276"/>
                  </a:lnTo>
                  <a:cubicBezTo>
                    <a:pt x="14814" y="108"/>
                    <a:pt x="14659" y="0"/>
                    <a:pt x="145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966375" y="3928438"/>
              <a:ext cx="105750" cy="68825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885025" y="4000888"/>
              <a:ext cx="221825" cy="150500"/>
            </a:xfrm>
            <a:custGeom>
              <a:avLst/>
              <a:gdLst/>
              <a:ahLst/>
              <a:cxnLst/>
              <a:rect l="l" t="t" r="r" b="b"/>
              <a:pathLst>
                <a:path w="8873" h="6020" extrusionOk="0">
                  <a:moveTo>
                    <a:pt x="7560" y="967"/>
                  </a:moveTo>
                  <a:cubicBezTo>
                    <a:pt x="6722" y="1773"/>
                    <a:pt x="5775" y="2459"/>
                    <a:pt x="4749" y="3026"/>
                  </a:cubicBezTo>
                  <a:cubicBezTo>
                    <a:pt x="4057" y="3391"/>
                    <a:pt x="3329" y="3719"/>
                    <a:pt x="2600" y="3975"/>
                  </a:cubicBezTo>
                  <a:lnTo>
                    <a:pt x="2600" y="3975"/>
                  </a:lnTo>
                  <a:cubicBezTo>
                    <a:pt x="3110" y="3576"/>
                    <a:pt x="3655" y="3187"/>
                    <a:pt x="4199" y="2843"/>
                  </a:cubicBezTo>
                  <a:cubicBezTo>
                    <a:pt x="5261" y="2117"/>
                    <a:pt x="6386" y="1497"/>
                    <a:pt x="7560" y="967"/>
                  </a:cubicBezTo>
                  <a:close/>
                  <a:moveTo>
                    <a:pt x="8605" y="0"/>
                  </a:moveTo>
                  <a:cubicBezTo>
                    <a:pt x="8580" y="0"/>
                    <a:pt x="8553" y="6"/>
                    <a:pt x="8525" y="20"/>
                  </a:cubicBezTo>
                  <a:cubicBezTo>
                    <a:pt x="8490" y="35"/>
                    <a:pt x="8454" y="49"/>
                    <a:pt x="8419" y="64"/>
                  </a:cubicBezTo>
                  <a:lnTo>
                    <a:pt x="8419" y="64"/>
                  </a:lnTo>
                  <a:lnTo>
                    <a:pt x="8415" y="57"/>
                  </a:lnTo>
                  <a:cubicBezTo>
                    <a:pt x="8411" y="62"/>
                    <a:pt x="8407" y="66"/>
                    <a:pt x="8404" y="70"/>
                  </a:cubicBezTo>
                  <a:lnTo>
                    <a:pt x="8404" y="70"/>
                  </a:lnTo>
                  <a:cubicBezTo>
                    <a:pt x="6835" y="721"/>
                    <a:pt x="5337" y="1512"/>
                    <a:pt x="3979" y="2477"/>
                  </a:cubicBezTo>
                  <a:cubicBezTo>
                    <a:pt x="3283" y="2953"/>
                    <a:pt x="2586" y="3466"/>
                    <a:pt x="1963" y="4016"/>
                  </a:cubicBezTo>
                  <a:cubicBezTo>
                    <a:pt x="1846" y="4108"/>
                    <a:pt x="1731" y="4202"/>
                    <a:pt x="1619" y="4296"/>
                  </a:cubicBezTo>
                  <a:lnTo>
                    <a:pt x="1619" y="4296"/>
                  </a:lnTo>
                  <a:cubicBezTo>
                    <a:pt x="1201" y="4473"/>
                    <a:pt x="800" y="4697"/>
                    <a:pt x="424" y="4969"/>
                  </a:cubicBezTo>
                  <a:cubicBezTo>
                    <a:pt x="301" y="5092"/>
                    <a:pt x="375" y="5280"/>
                    <a:pt x="503" y="5347"/>
                  </a:cubicBezTo>
                  <a:lnTo>
                    <a:pt x="503" y="5347"/>
                  </a:lnTo>
                  <a:cubicBezTo>
                    <a:pt x="352" y="5508"/>
                    <a:pt x="203" y="5675"/>
                    <a:pt x="57" y="5849"/>
                  </a:cubicBezTo>
                  <a:cubicBezTo>
                    <a:pt x="0" y="5934"/>
                    <a:pt x="75" y="6019"/>
                    <a:pt x="163" y="6019"/>
                  </a:cubicBezTo>
                  <a:cubicBezTo>
                    <a:pt x="189" y="6019"/>
                    <a:pt x="215" y="6012"/>
                    <a:pt x="240" y="5996"/>
                  </a:cubicBezTo>
                  <a:cubicBezTo>
                    <a:pt x="615" y="5684"/>
                    <a:pt x="977" y="5360"/>
                    <a:pt x="1341" y="5038"/>
                  </a:cubicBezTo>
                  <a:lnTo>
                    <a:pt x="1341" y="5038"/>
                  </a:lnTo>
                  <a:cubicBezTo>
                    <a:pt x="1882" y="4793"/>
                    <a:pt x="2436" y="4578"/>
                    <a:pt x="2990" y="4419"/>
                  </a:cubicBezTo>
                  <a:cubicBezTo>
                    <a:pt x="5189" y="3576"/>
                    <a:pt x="7169" y="2220"/>
                    <a:pt x="8745" y="424"/>
                  </a:cubicBezTo>
                  <a:cubicBezTo>
                    <a:pt x="8873" y="296"/>
                    <a:pt x="8777" y="0"/>
                    <a:pt x="8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826900" y="3820363"/>
              <a:ext cx="94175" cy="404475"/>
            </a:xfrm>
            <a:custGeom>
              <a:avLst/>
              <a:gdLst/>
              <a:ahLst/>
              <a:cxnLst/>
              <a:rect l="l" t="t" r="r" b="b"/>
              <a:pathLst>
                <a:path w="3767" h="16179" extrusionOk="0">
                  <a:moveTo>
                    <a:pt x="1818" y="1860"/>
                  </a:moveTo>
                  <a:cubicBezTo>
                    <a:pt x="2831" y="5239"/>
                    <a:pt x="2905" y="8838"/>
                    <a:pt x="2015" y="12300"/>
                  </a:cubicBezTo>
                  <a:cubicBezTo>
                    <a:pt x="1789" y="13270"/>
                    <a:pt x="1477" y="14211"/>
                    <a:pt x="1080" y="15149"/>
                  </a:cubicBezTo>
                  <a:lnTo>
                    <a:pt x="1080" y="15149"/>
                  </a:lnTo>
                  <a:cubicBezTo>
                    <a:pt x="696" y="13444"/>
                    <a:pt x="579" y="11667"/>
                    <a:pt x="806" y="9918"/>
                  </a:cubicBezTo>
                  <a:cubicBezTo>
                    <a:pt x="989" y="7865"/>
                    <a:pt x="1392" y="5848"/>
                    <a:pt x="1649" y="3796"/>
                  </a:cubicBezTo>
                  <a:cubicBezTo>
                    <a:pt x="1729" y="3152"/>
                    <a:pt x="1788" y="2509"/>
                    <a:pt x="1818" y="1860"/>
                  </a:cubicBezTo>
                  <a:close/>
                  <a:moveTo>
                    <a:pt x="1506" y="1"/>
                  </a:moveTo>
                  <a:cubicBezTo>
                    <a:pt x="1378" y="1"/>
                    <a:pt x="1263" y="84"/>
                    <a:pt x="1282" y="240"/>
                  </a:cubicBezTo>
                  <a:cubicBezTo>
                    <a:pt x="1283" y="264"/>
                    <a:pt x="1284" y="288"/>
                    <a:pt x="1285" y="313"/>
                  </a:cubicBezTo>
                  <a:lnTo>
                    <a:pt x="1285" y="313"/>
                  </a:lnTo>
                  <a:lnTo>
                    <a:pt x="1282" y="313"/>
                  </a:lnTo>
                  <a:cubicBezTo>
                    <a:pt x="1283" y="316"/>
                    <a:pt x="1284" y="319"/>
                    <a:pt x="1286" y="322"/>
                  </a:cubicBezTo>
                  <a:lnTo>
                    <a:pt x="1286" y="322"/>
                  </a:lnTo>
                  <a:cubicBezTo>
                    <a:pt x="1447" y="4508"/>
                    <a:pt x="0" y="8515"/>
                    <a:pt x="146" y="12667"/>
                  </a:cubicBezTo>
                  <a:cubicBezTo>
                    <a:pt x="146" y="13767"/>
                    <a:pt x="329" y="14903"/>
                    <a:pt x="659" y="15966"/>
                  </a:cubicBezTo>
                  <a:cubicBezTo>
                    <a:pt x="718" y="16114"/>
                    <a:pt x="843" y="16178"/>
                    <a:pt x="964" y="16178"/>
                  </a:cubicBezTo>
                  <a:cubicBezTo>
                    <a:pt x="1142" y="16178"/>
                    <a:pt x="1311" y="16038"/>
                    <a:pt x="1246" y="15819"/>
                  </a:cubicBezTo>
                  <a:cubicBezTo>
                    <a:pt x="1226" y="15747"/>
                    <a:pt x="1207" y="15675"/>
                    <a:pt x="1189" y="15602"/>
                  </a:cubicBezTo>
                  <a:lnTo>
                    <a:pt x="1189" y="15602"/>
                  </a:lnTo>
                  <a:cubicBezTo>
                    <a:pt x="3504" y="10803"/>
                    <a:pt x="3767" y="5250"/>
                    <a:pt x="1834" y="301"/>
                  </a:cubicBezTo>
                  <a:lnTo>
                    <a:pt x="1834" y="301"/>
                  </a:lnTo>
                  <a:cubicBezTo>
                    <a:pt x="1833" y="280"/>
                    <a:pt x="1833" y="260"/>
                    <a:pt x="1832" y="240"/>
                  </a:cubicBezTo>
                  <a:lnTo>
                    <a:pt x="1832" y="240"/>
                  </a:lnTo>
                  <a:lnTo>
                    <a:pt x="1811" y="243"/>
                  </a:lnTo>
                  <a:lnTo>
                    <a:pt x="1811" y="243"/>
                  </a:lnTo>
                  <a:cubicBezTo>
                    <a:pt x="1806" y="229"/>
                    <a:pt x="1801" y="216"/>
                    <a:pt x="1795" y="203"/>
                  </a:cubicBezTo>
                  <a:cubicBezTo>
                    <a:pt x="1744" y="66"/>
                    <a:pt x="1620" y="1"/>
                    <a:pt x="1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792125" y="4126163"/>
              <a:ext cx="278775" cy="191100"/>
            </a:xfrm>
            <a:custGeom>
              <a:avLst/>
              <a:gdLst/>
              <a:ahLst/>
              <a:cxnLst/>
              <a:rect l="l" t="t" r="r" b="b"/>
              <a:pathLst>
                <a:path w="11151" h="7644" extrusionOk="0">
                  <a:moveTo>
                    <a:pt x="9635" y="1083"/>
                  </a:moveTo>
                  <a:lnTo>
                    <a:pt x="9635" y="1083"/>
                  </a:lnTo>
                  <a:cubicBezTo>
                    <a:pt x="7676" y="3053"/>
                    <a:pt x="5406" y="4709"/>
                    <a:pt x="2893" y="5934"/>
                  </a:cubicBezTo>
                  <a:cubicBezTo>
                    <a:pt x="2462" y="6140"/>
                    <a:pt x="2031" y="6327"/>
                    <a:pt x="1595" y="6509"/>
                  </a:cubicBezTo>
                  <a:lnTo>
                    <a:pt x="1595" y="6509"/>
                  </a:lnTo>
                  <a:cubicBezTo>
                    <a:pt x="2044" y="6089"/>
                    <a:pt x="2499" y="5675"/>
                    <a:pt x="2966" y="5274"/>
                  </a:cubicBezTo>
                  <a:cubicBezTo>
                    <a:pt x="3773" y="4614"/>
                    <a:pt x="4616" y="3991"/>
                    <a:pt x="5459" y="3404"/>
                  </a:cubicBezTo>
                  <a:cubicBezTo>
                    <a:pt x="6801" y="2519"/>
                    <a:pt x="8187" y="1745"/>
                    <a:pt x="9635" y="1083"/>
                  </a:cubicBezTo>
                  <a:close/>
                  <a:moveTo>
                    <a:pt x="10847" y="0"/>
                  </a:moveTo>
                  <a:cubicBezTo>
                    <a:pt x="10813" y="0"/>
                    <a:pt x="10776" y="10"/>
                    <a:pt x="10738" y="32"/>
                  </a:cubicBezTo>
                  <a:cubicBezTo>
                    <a:pt x="10693" y="50"/>
                    <a:pt x="10648" y="68"/>
                    <a:pt x="10603" y="87"/>
                  </a:cubicBezTo>
                  <a:lnTo>
                    <a:pt x="10603" y="87"/>
                  </a:lnTo>
                  <a:lnTo>
                    <a:pt x="10591" y="68"/>
                  </a:lnTo>
                  <a:cubicBezTo>
                    <a:pt x="10581" y="80"/>
                    <a:pt x="10570" y="92"/>
                    <a:pt x="10559" y="104"/>
                  </a:cubicBezTo>
                  <a:lnTo>
                    <a:pt x="10559" y="104"/>
                  </a:lnTo>
                  <a:cubicBezTo>
                    <a:pt x="7620" y="1310"/>
                    <a:pt x="4861" y="3006"/>
                    <a:pt x="2453" y="5090"/>
                  </a:cubicBezTo>
                  <a:cubicBezTo>
                    <a:pt x="1746" y="5656"/>
                    <a:pt x="1106" y="6291"/>
                    <a:pt x="502" y="6960"/>
                  </a:cubicBezTo>
                  <a:lnTo>
                    <a:pt x="502" y="6960"/>
                  </a:lnTo>
                  <a:cubicBezTo>
                    <a:pt x="444" y="6985"/>
                    <a:pt x="386" y="7009"/>
                    <a:pt x="327" y="7033"/>
                  </a:cubicBezTo>
                  <a:cubicBezTo>
                    <a:pt x="1" y="7164"/>
                    <a:pt x="81" y="7643"/>
                    <a:pt x="361" y="7643"/>
                  </a:cubicBezTo>
                  <a:cubicBezTo>
                    <a:pt x="396" y="7643"/>
                    <a:pt x="434" y="7636"/>
                    <a:pt x="474" y="7620"/>
                  </a:cubicBezTo>
                  <a:cubicBezTo>
                    <a:pt x="2087" y="7107"/>
                    <a:pt x="3590" y="6373"/>
                    <a:pt x="5019" y="5494"/>
                  </a:cubicBezTo>
                  <a:cubicBezTo>
                    <a:pt x="6449" y="4614"/>
                    <a:pt x="7769" y="3624"/>
                    <a:pt x="9015" y="2524"/>
                  </a:cubicBezTo>
                  <a:cubicBezTo>
                    <a:pt x="9712" y="1865"/>
                    <a:pt x="10371" y="1205"/>
                    <a:pt x="10995" y="472"/>
                  </a:cubicBezTo>
                  <a:cubicBezTo>
                    <a:pt x="11151" y="316"/>
                    <a:pt x="11041" y="0"/>
                    <a:pt x="108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949500" y="3520763"/>
              <a:ext cx="410025" cy="513450"/>
            </a:xfrm>
            <a:custGeom>
              <a:avLst/>
              <a:gdLst/>
              <a:ahLst/>
              <a:cxnLst/>
              <a:rect l="l" t="t" r="r" b="b"/>
              <a:pathLst>
                <a:path w="16401" h="20538" extrusionOk="0">
                  <a:moveTo>
                    <a:pt x="15215" y="1042"/>
                  </a:moveTo>
                  <a:lnTo>
                    <a:pt x="15215" y="1042"/>
                  </a:lnTo>
                  <a:cubicBezTo>
                    <a:pt x="13595" y="3789"/>
                    <a:pt x="11966" y="6517"/>
                    <a:pt x="9978" y="9035"/>
                  </a:cubicBezTo>
                  <a:cubicBezTo>
                    <a:pt x="8915" y="10428"/>
                    <a:pt x="7742" y="11711"/>
                    <a:pt x="6459" y="12920"/>
                  </a:cubicBezTo>
                  <a:cubicBezTo>
                    <a:pt x="5375" y="13869"/>
                    <a:pt x="4228" y="14755"/>
                    <a:pt x="3134" y="15724"/>
                  </a:cubicBezTo>
                  <a:lnTo>
                    <a:pt x="3134" y="15724"/>
                  </a:lnTo>
                  <a:cubicBezTo>
                    <a:pt x="3373" y="15291"/>
                    <a:pt x="3582" y="14839"/>
                    <a:pt x="3783" y="14387"/>
                  </a:cubicBezTo>
                  <a:cubicBezTo>
                    <a:pt x="4406" y="12957"/>
                    <a:pt x="5103" y="11564"/>
                    <a:pt x="5873" y="10244"/>
                  </a:cubicBezTo>
                  <a:cubicBezTo>
                    <a:pt x="7412" y="7605"/>
                    <a:pt x="9428" y="5259"/>
                    <a:pt x="11775" y="3316"/>
                  </a:cubicBezTo>
                  <a:cubicBezTo>
                    <a:pt x="12852" y="2442"/>
                    <a:pt x="13999" y="1684"/>
                    <a:pt x="15215" y="1042"/>
                  </a:cubicBezTo>
                  <a:close/>
                  <a:moveTo>
                    <a:pt x="16018" y="0"/>
                  </a:moveTo>
                  <a:cubicBezTo>
                    <a:pt x="15962" y="0"/>
                    <a:pt x="15903" y="16"/>
                    <a:pt x="15844" y="53"/>
                  </a:cubicBezTo>
                  <a:cubicBezTo>
                    <a:pt x="13094" y="1373"/>
                    <a:pt x="10638" y="3243"/>
                    <a:pt x="8622" y="5552"/>
                  </a:cubicBezTo>
                  <a:cubicBezTo>
                    <a:pt x="6606" y="7825"/>
                    <a:pt x="4956" y="10428"/>
                    <a:pt x="3783" y="13287"/>
                  </a:cubicBezTo>
                  <a:cubicBezTo>
                    <a:pt x="3303" y="14408"/>
                    <a:pt x="2880" y="15665"/>
                    <a:pt x="2149" y="16676"/>
                  </a:cubicBezTo>
                  <a:lnTo>
                    <a:pt x="2149" y="16676"/>
                  </a:lnTo>
                  <a:cubicBezTo>
                    <a:pt x="1918" y="16920"/>
                    <a:pt x="1695" y="17171"/>
                    <a:pt x="1482" y="17433"/>
                  </a:cubicBezTo>
                  <a:lnTo>
                    <a:pt x="1482" y="17433"/>
                  </a:lnTo>
                  <a:cubicBezTo>
                    <a:pt x="1386" y="17521"/>
                    <a:pt x="1286" y="17606"/>
                    <a:pt x="1180" y="17686"/>
                  </a:cubicBezTo>
                  <a:cubicBezTo>
                    <a:pt x="1096" y="17728"/>
                    <a:pt x="1109" y="17807"/>
                    <a:pt x="1156" y="17852"/>
                  </a:cubicBezTo>
                  <a:lnTo>
                    <a:pt x="1156" y="17852"/>
                  </a:lnTo>
                  <a:cubicBezTo>
                    <a:pt x="1152" y="17858"/>
                    <a:pt x="1148" y="17864"/>
                    <a:pt x="1144" y="17869"/>
                  </a:cubicBezTo>
                  <a:cubicBezTo>
                    <a:pt x="667" y="18566"/>
                    <a:pt x="301" y="19372"/>
                    <a:pt x="44" y="20179"/>
                  </a:cubicBezTo>
                  <a:cubicBezTo>
                    <a:pt x="0" y="20397"/>
                    <a:pt x="165" y="20538"/>
                    <a:pt x="336" y="20538"/>
                  </a:cubicBezTo>
                  <a:cubicBezTo>
                    <a:pt x="452" y="20538"/>
                    <a:pt x="571" y="20473"/>
                    <a:pt x="631" y="20325"/>
                  </a:cubicBezTo>
                  <a:cubicBezTo>
                    <a:pt x="1180" y="18932"/>
                    <a:pt x="2060" y="17686"/>
                    <a:pt x="3197" y="16696"/>
                  </a:cubicBezTo>
                  <a:cubicBezTo>
                    <a:pt x="4333" y="15633"/>
                    <a:pt x="5543" y="14680"/>
                    <a:pt x="6716" y="13653"/>
                  </a:cubicBezTo>
                  <a:cubicBezTo>
                    <a:pt x="9245" y="11271"/>
                    <a:pt x="11445" y="8558"/>
                    <a:pt x="13241" y="5589"/>
                  </a:cubicBezTo>
                  <a:cubicBezTo>
                    <a:pt x="14304" y="3902"/>
                    <a:pt x="15294" y="2180"/>
                    <a:pt x="16284" y="457"/>
                  </a:cubicBezTo>
                  <a:cubicBezTo>
                    <a:pt x="16401" y="252"/>
                    <a:pt x="16237" y="0"/>
                    <a:pt x="160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966375" y="3928438"/>
              <a:ext cx="105750" cy="68825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2_1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13"/>
          <p:cNvSpPr/>
          <p:nvPr/>
        </p:nvSpPr>
        <p:spPr>
          <a:xfrm rot="3446542">
            <a:off x="8364627" y="1682487"/>
            <a:ext cx="1382156" cy="600402"/>
          </a:xfrm>
          <a:custGeom>
            <a:avLst/>
            <a:gdLst/>
            <a:ahLst/>
            <a:cxnLst/>
            <a:rect l="l" t="t" r="r" b="b"/>
            <a:pathLst>
              <a:path w="20713" h="14848" extrusionOk="0">
                <a:moveTo>
                  <a:pt x="6709" y="1"/>
                </a:moveTo>
                <a:cubicBezTo>
                  <a:pt x="4656" y="3887"/>
                  <a:pt x="2420" y="7699"/>
                  <a:pt x="0" y="11365"/>
                </a:cubicBezTo>
                <a:cubicBezTo>
                  <a:pt x="5111" y="13675"/>
                  <a:pt x="10630" y="14847"/>
                  <a:pt x="16201" y="14847"/>
                </a:cubicBezTo>
                <a:cubicBezTo>
                  <a:pt x="17703" y="14847"/>
                  <a:pt x="19210" y="14762"/>
                  <a:pt x="20712" y="14591"/>
                </a:cubicBezTo>
                <a:lnTo>
                  <a:pt x="20712" y="6086"/>
                </a:lnTo>
                <a:cubicBezTo>
                  <a:pt x="17596" y="6013"/>
                  <a:pt x="14554" y="5206"/>
                  <a:pt x="11804" y="3777"/>
                </a:cubicBezTo>
                <a:cubicBezTo>
                  <a:pt x="9898" y="2824"/>
                  <a:pt x="8175" y="1541"/>
                  <a:pt x="67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13"/>
          <p:cNvSpPr txBox="1">
            <a:spLocks noGrp="1"/>
          </p:cNvSpPr>
          <p:nvPr>
            <p:ph type="ctrTitle"/>
          </p:nvPr>
        </p:nvSpPr>
        <p:spPr>
          <a:xfrm>
            <a:off x="1908472" y="1492300"/>
            <a:ext cx="27138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10" name="Google Shape;410;p13"/>
          <p:cNvSpPr txBox="1">
            <a:spLocks noGrp="1"/>
          </p:cNvSpPr>
          <p:nvPr>
            <p:ph type="subTitle" idx="1"/>
          </p:nvPr>
        </p:nvSpPr>
        <p:spPr>
          <a:xfrm>
            <a:off x="1908354" y="2139400"/>
            <a:ext cx="2713800" cy="65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11" name="Google Shape;411;p13"/>
          <p:cNvSpPr txBox="1">
            <a:spLocks noGrp="1"/>
          </p:cNvSpPr>
          <p:nvPr>
            <p:ph type="title" idx="2" hasCustomPrompt="1"/>
          </p:nvPr>
        </p:nvSpPr>
        <p:spPr>
          <a:xfrm>
            <a:off x="874541" y="1936598"/>
            <a:ext cx="978300" cy="57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12" name="Google Shape;412;p13"/>
          <p:cNvSpPr txBox="1">
            <a:spLocks noGrp="1"/>
          </p:cNvSpPr>
          <p:nvPr>
            <p:ph type="ctrTitle" idx="3"/>
          </p:nvPr>
        </p:nvSpPr>
        <p:spPr>
          <a:xfrm>
            <a:off x="5716965" y="1492300"/>
            <a:ext cx="27138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13" name="Google Shape;413;p13"/>
          <p:cNvSpPr txBox="1">
            <a:spLocks noGrp="1"/>
          </p:cNvSpPr>
          <p:nvPr>
            <p:ph type="subTitle" idx="4"/>
          </p:nvPr>
        </p:nvSpPr>
        <p:spPr>
          <a:xfrm>
            <a:off x="5716923" y="2139400"/>
            <a:ext cx="2713800" cy="65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14" name="Google Shape;414;p13"/>
          <p:cNvSpPr txBox="1">
            <a:spLocks noGrp="1"/>
          </p:cNvSpPr>
          <p:nvPr>
            <p:ph type="title" idx="5" hasCustomPrompt="1"/>
          </p:nvPr>
        </p:nvSpPr>
        <p:spPr>
          <a:xfrm>
            <a:off x="4688615" y="1936598"/>
            <a:ext cx="975000" cy="57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15" name="Google Shape;415;p13"/>
          <p:cNvSpPr txBox="1">
            <a:spLocks noGrp="1"/>
          </p:cNvSpPr>
          <p:nvPr>
            <p:ph type="ctrTitle" idx="6"/>
          </p:nvPr>
        </p:nvSpPr>
        <p:spPr>
          <a:xfrm>
            <a:off x="1908468" y="2963432"/>
            <a:ext cx="27138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16" name="Google Shape;416;p13"/>
          <p:cNvSpPr txBox="1">
            <a:spLocks noGrp="1"/>
          </p:cNvSpPr>
          <p:nvPr>
            <p:ph type="subTitle" idx="7"/>
          </p:nvPr>
        </p:nvSpPr>
        <p:spPr>
          <a:xfrm>
            <a:off x="1908454" y="3610575"/>
            <a:ext cx="2713800" cy="65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17" name="Google Shape;417;p13"/>
          <p:cNvSpPr txBox="1">
            <a:spLocks noGrp="1"/>
          </p:cNvSpPr>
          <p:nvPr>
            <p:ph type="title" idx="8" hasCustomPrompt="1"/>
          </p:nvPr>
        </p:nvSpPr>
        <p:spPr>
          <a:xfrm>
            <a:off x="872304" y="3407725"/>
            <a:ext cx="978300" cy="57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18" name="Google Shape;418;p13"/>
          <p:cNvSpPr txBox="1">
            <a:spLocks noGrp="1"/>
          </p:cNvSpPr>
          <p:nvPr>
            <p:ph type="ctrTitle" idx="9"/>
          </p:nvPr>
        </p:nvSpPr>
        <p:spPr>
          <a:xfrm>
            <a:off x="5716965" y="2963432"/>
            <a:ext cx="27138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19" name="Google Shape;419;p13"/>
          <p:cNvSpPr txBox="1">
            <a:spLocks noGrp="1"/>
          </p:cNvSpPr>
          <p:nvPr>
            <p:ph type="subTitle" idx="13"/>
          </p:nvPr>
        </p:nvSpPr>
        <p:spPr>
          <a:xfrm>
            <a:off x="5716949" y="3610575"/>
            <a:ext cx="2713800" cy="65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20" name="Google Shape;420;p13"/>
          <p:cNvSpPr txBox="1">
            <a:spLocks noGrp="1"/>
          </p:cNvSpPr>
          <p:nvPr>
            <p:ph type="title" idx="14" hasCustomPrompt="1"/>
          </p:nvPr>
        </p:nvSpPr>
        <p:spPr>
          <a:xfrm>
            <a:off x="4684893" y="3407727"/>
            <a:ext cx="975000" cy="57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21" name="Google Shape;421;p13"/>
          <p:cNvSpPr txBox="1">
            <a:spLocks noGrp="1"/>
          </p:cNvSpPr>
          <p:nvPr>
            <p:ph type="ctrTitle" idx="15"/>
          </p:nvPr>
        </p:nvSpPr>
        <p:spPr>
          <a:xfrm>
            <a:off x="713225" y="512249"/>
            <a:ext cx="7717500" cy="5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22" name="Google Shape;422;p13"/>
          <p:cNvSpPr/>
          <p:nvPr/>
        </p:nvSpPr>
        <p:spPr>
          <a:xfrm>
            <a:off x="-428437" y="1238663"/>
            <a:ext cx="1563175" cy="1281275"/>
          </a:xfrm>
          <a:custGeom>
            <a:avLst/>
            <a:gdLst/>
            <a:ahLst/>
            <a:cxnLst/>
            <a:rect l="l" t="t" r="r" b="b"/>
            <a:pathLst>
              <a:path w="62527" h="51251" extrusionOk="0">
                <a:moveTo>
                  <a:pt x="35889" y="3192"/>
                </a:moveTo>
                <a:cubicBezTo>
                  <a:pt x="34936" y="4989"/>
                  <a:pt x="34020" y="6785"/>
                  <a:pt x="33030" y="8581"/>
                </a:cubicBezTo>
                <a:cubicBezTo>
                  <a:pt x="31930" y="10634"/>
                  <a:pt x="30830" y="12650"/>
                  <a:pt x="29731" y="14666"/>
                </a:cubicBezTo>
                <a:cubicBezTo>
                  <a:pt x="28594" y="16682"/>
                  <a:pt x="27458" y="18662"/>
                  <a:pt x="26285" y="20678"/>
                </a:cubicBezTo>
                <a:cubicBezTo>
                  <a:pt x="25112" y="22658"/>
                  <a:pt x="23939" y="24637"/>
                  <a:pt x="22766" y="26580"/>
                </a:cubicBezTo>
                <a:cubicBezTo>
                  <a:pt x="22252" y="27460"/>
                  <a:pt x="21702" y="28303"/>
                  <a:pt x="21189" y="29146"/>
                </a:cubicBezTo>
                <a:cubicBezTo>
                  <a:pt x="21629" y="28046"/>
                  <a:pt x="22032" y="26983"/>
                  <a:pt x="22472" y="25884"/>
                </a:cubicBezTo>
                <a:cubicBezTo>
                  <a:pt x="23279" y="23794"/>
                  <a:pt x="24159" y="21741"/>
                  <a:pt x="25075" y="19688"/>
                </a:cubicBezTo>
                <a:cubicBezTo>
                  <a:pt x="25991" y="17636"/>
                  <a:pt x="26981" y="15693"/>
                  <a:pt x="28081" y="13750"/>
                </a:cubicBezTo>
                <a:cubicBezTo>
                  <a:pt x="29144" y="11807"/>
                  <a:pt x="30317" y="9974"/>
                  <a:pt x="31600" y="8178"/>
                </a:cubicBezTo>
                <a:cubicBezTo>
                  <a:pt x="32920" y="6418"/>
                  <a:pt x="34349" y="4732"/>
                  <a:pt x="35889" y="3192"/>
                </a:cubicBezTo>
                <a:close/>
                <a:moveTo>
                  <a:pt x="60780" y="7078"/>
                </a:moveTo>
                <a:lnTo>
                  <a:pt x="60780" y="7078"/>
                </a:lnTo>
                <a:cubicBezTo>
                  <a:pt x="56161" y="10011"/>
                  <a:pt x="51469" y="12907"/>
                  <a:pt x="46777" y="15766"/>
                </a:cubicBezTo>
                <a:lnTo>
                  <a:pt x="46740" y="15766"/>
                </a:lnTo>
                <a:cubicBezTo>
                  <a:pt x="41534" y="18919"/>
                  <a:pt x="36256" y="21998"/>
                  <a:pt x="30940" y="25041"/>
                </a:cubicBezTo>
                <a:cubicBezTo>
                  <a:pt x="28521" y="26434"/>
                  <a:pt x="26065" y="27790"/>
                  <a:pt x="23572" y="29183"/>
                </a:cubicBezTo>
                <a:lnTo>
                  <a:pt x="23755" y="28963"/>
                </a:lnTo>
                <a:cubicBezTo>
                  <a:pt x="26578" y="26800"/>
                  <a:pt x="29437" y="24711"/>
                  <a:pt x="32370" y="22731"/>
                </a:cubicBezTo>
                <a:cubicBezTo>
                  <a:pt x="36806" y="19688"/>
                  <a:pt x="41388" y="16902"/>
                  <a:pt x="46080" y="14300"/>
                </a:cubicBezTo>
                <a:cubicBezTo>
                  <a:pt x="50772" y="11697"/>
                  <a:pt x="55575" y="9314"/>
                  <a:pt x="60523" y="7188"/>
                </a:cubicBezTo>
                <a:lnTo>
                  <a:pt x="60780" y="7078"/>
                </a:lnTo>
                <a:close/>
                <a:moveTo>
                  <a:pt x="46557" y="1543"/>
                </a:moveTo>
                <a:cubicBezTo>
                  <a:pt x="43917" y="5135"/>
                  <a:pt x="41205" y="8691"/>
                  <a:pt x="38382" y="12137"/>
                </a:cubicBezTo>
                <a:cubicBezTo>
                  <a:pt x="35193" y="16023"/>
                  <a:pt x="31893" y="19835"/>
                  <a:pt x="28521" y="23574"/>
                </a:cubicBezTo>
                <a:cubicBezTo>
                  <a:pt x="26835" y="25407"/>
                  <a:pt x="25112" y="27203"/>
                  <a:pt x="23389" y="29000"/>
                </a:cubicBezTo>
                <a:lnTo>
                  <a:pt x="22656" y="29586"/>
                </a:lnTo>
                <a:cubicBezTo>
                  <a:pt x="25552" y="25627"/>
                  <a:pt x="28558" y="21778"/>
                  <a:pt x="31673" y="18002"/>
                </a:cubicBezTo>
                <a:cubicBezTo>
                  <a:pt x="34936" y="14080"/>
                  <a:pt x="38345" y="10231"/>
                  <a:pt x="41864" y="6455"/>
                </a:cubicBezTo>
                <a:cubicBezTo>
                  <a:pt x="43404" y="4805"/>
                  <a:pt x="44980" y="3156"/>
                  <a:pt x="46557" y="1543"/>
                </a:cubicBezTo>
                <a:close/>
                <a:moveTo>
                  <a:pt x="20199" y="31016"/>
                </a:moveTo>
                <a:lnTo>
                  <a:pt x="20089" y="31272"/>
                </a:lnTo>
                <a:lnTo>
                  <a:pt x="19906" y="31786"/>
                </a:lnTo>
                <a:lnTo>
                  <a:pt x="19503" y="32115"/>
                </a:lnTo>
                <a:cubicBezTo>
                  <a:pt x="19723" y="31749"/>
                  <a:pt x="19943" y="31382"/>
                  <a:pt x="20199" y="31016"/>
                </a:cubicBezTo>
                <a:close/>
                <a:moveTo>
                  <a:pt x="19833" y="32152"/>
                </a:moveTo>
                <a:cubicBezTo>
                  <a:pt x="19833" y="32189"/>
                  <a:pt x="19833" y="32189"/>
                  <a:pt x="19870" y="32189"/>
                </a:cubicBezTo>
                <a:cubicBezTo>
                  <a:pt x="19723" y="32262"/>
                  <a:pt x="19613" y="32335"/>
                  <a:pt x="19503" y="32445"/>
                </a:cubicBezTo>
                <a:lnTo>
                  <a:pt x="19466" y="32409"/>
                </a:lnTo>
                <a:lnTo>
                  <a:pt x="19503" y="32409"/>
                </a:lnTo>
                <a:lnTo>
                  <a:pt x="19833" y="32152"/>
                </a:lnTo>
                <a:close/>
                <a:moveTo>
                  <a:pt x="44870" y="27020"/>
                </a:moveTo>
                <a:lnTo>
                  <a:pt x="44870" y="27020"/>
                </a:lnTo>
                <a:cubicBezTo>
                  <a:pt x="43441" y="27460"/>
                  <a:pt x="42011" y="27827"/>
                  <a:pt x="40581" y="28193"/>
                </a:cubicBezTo>
                <a:cubicBezTo>
                  <a:pt x="38748" y="28706"/>
                  <a:pt x="36916" y="29146"/>
                  <a:pt x="35046" y="29586"/>
                </a:cubicBezTo>
                <a:cubicBezTo>
                  <a:pt x="33176" y="30026"/>
                  <a:pt x="31344" y="30429"/>
                  <a:pt x="29474" y="30832"/>
                </a:cubicBezTo>
                <a:cubicBezTo>
                  <a:pt x="27604" y="31236"/>
                  <a:pt x="25735" y="31602"/>
                  <a:pt x="23865" y="31932"/>
                </a:cubicBezTo>
                <a:cubicBezTo>
                  <a:pt x="22216" y="32189"/>
                  <a:pt x="20566" y="32555"/>
                  <a:pt x="18953" y="33032"/>
                </a:cubicBezTo>
                <a:lnTo>
                  <a:pt x="18953" y="32995"/>
                </a:lnTo>
                <a:cubicBezTo>
                  <a:pt x="19540" y="32555"/>
                  <a:pt x="20163" y="32189"/>
                  <a:pt x="20859" y="31896"/>
                </a:cubicBezTo>
                <a:cubicBezTo>
                  <a:pt x="21666" y="31529"/>
                  <a:pt x="22509" y="31236"/>
                  <a:pt x="23352" y="30942"/>
                </a:cubicBezTo>
                <a:cubicBezTo>
                  <a:pt x="25112" y="30393"/>
                  <a:pt x="26871" y="29916"/>
                  <a:pt x="28667" y="29549"/>
                </a:cubicBezTo>
                <a:cubicBezTo>
                  <a:pt x="30500" y="29183"/>
                  <a:pt x="32297" y="28853"/>
                  <a:pt x="34130" y="28523"/>
                </a:cubicBezTo>
                <a:cubicBezTo>
                  <a:pt x="35962" y="28193"/>
                  <a:pt x="37869" y="27863"/>
                  <a:pt x="39738" y="27607"/>
                </a:cubicBezTo>
                <a:cubicBezTo>
                  <a:pt x="41461" y="27350"/>
                  <a:pt x="43147" y="27167"/>
                  <a:pt x="44870" y="27020"/>
                </a:cubicBezTo>
                <a:close/>
                <a:moveTo>
                  <a:pt x="24818" y="13933"/>
                </a:moveTo>
                <a:lnTo>
                  <a:pt x="24818" y="13933"/>
                </a:lnTo>
                <a:cubicBezTo>
                  <a:pt x="24122" y="16536"/>
                  <a:pt x="23279" y="19139"/>
                  <a:pt x="22289" y="21631"/>
                </a:cubicBezTo>
                <a:cubicBezTo>
                  <a:pt x="20933" y="25004"/>
                  <a:pt x="19356" y="28230"/>
                  <a:pt x="17560" y="31346"/>
                </a:cubicBezTo>
                <a:cubicBezTo>
                  <a:pt x="16680" y="32885"/>
                  <a:pt x="15764" y="34352"/>
                  <a:pt x="14774" y="35818"/>
                </a:cubicBezTo>
                <a:cubicBezTo>
                  <a:pt x="15764" y="32629"/>
                  <a:pt x="17010" y="29549"/>
                  <a:pt x="18477" y="26543"/>
                </a:cubicBezTo>
                <a:cubicBezTo>
                  <a:pt x="20016" y="23318"/>
                  <a:pt x="21702" y="20128"/>
                  <a:pt x="23352" y="16939"/>
                </a:cubicBezTo>
                <a:cubicBezTo>
                  <a:pt x="23792" y="16023"/>
                  <a:pt x="24232" y="15143"/>
                  <a:pt x="24672" y="14226"/>
                </a:cubicBezTo>
                <a:lnTo>
                  <a:pt x="24818" y="13933"/>
                </a:lnTo>
                <a:close/>
                <a:moveTo>
                  <a:pt x="45823" y="30576"/>
                </a:moveTo>
                <a:lnTo>
                  <a:pt x="45823" y="30576"/>
                </a:lnTo>
                <a:cubicBezTo>
                  <a:pt x="44174" y="30942"/>
                  <a:pt x="42561" y="31272"/>
                  <a:pt x="40911" y="31602"/>
                </a:cubicBezTo>
                <a:cubicBezTo>
                  <a:pt x="38712" y="32042"/>
                  <a:pt x="36549" y="32445"/>
                  <a:pt x="34349" y="32849"/>
                </a:cubicBezTo>
                <a:cubicBezTo>
                  <a:pt x="32187" y="33215"/>
                  <a:pt x="29987" y="33582"/>
                  <a:pt x="27824" y="33912"/>
                </a:cubicBezTo>
                <a:cubicBezTo>
                  <a:pt x="25625" y="34242"/>
                  <a:pt x="23462" y="34535"/>
                  <a:pt x="21299" y="34828"/>
                </a:cubicBezTo>
                <a:cubicBezTo>
                  <a:pt x="19466" y="35048"/>
                  <a:pt x="17670" y="35415"/>
                  <a:pt x="15910" y="35891"/>
                </a:cubicBezTo>
                <a:cubicBezTo>
                  <a:pt x="17084" y="35268"/>
                  <a:pt x="18330" y="34755"/>
                  <a:pt x="19613" y="34352"/>
                </a:cubicBezTo>
                <a:cubicBezTo>
                  <a:pt x="21556" y="33802"/>
                  <a:pt x="23535" y="33362"/>
                  <a:pt x="25552" y="33032"/>
                </a:cubicBezTo>
                <a:cubicBezTo>
                  <a:pt x="27861" y="32629"/>
                  <a:pt x="30170" y="32262"/>
                  <a:pt x="32517" y="31932"/>
                </a:cubicBezTo>
                <a:cubicBezTo>
                  <a:pt x="34863" y="31602"/>
                  <a:pt x="37209" y="31346"/>
                  <a:pt x="39555" y="31089"/>
                </a:cubicBezTo>
                <a:cubicBezTo>
                  <a:pt x="41644" y="30906"/>
                  <a:pt x="43734" y="30722"/>
                  <a:pt x="45823" y="30576"/>
                </a:cubicBezTo>
                <a:close/>
                <a:moveTo>
                  <a:pt x="19063" y="17709"/>
                </a:moveTo>
                <a:lnTo>
                  <a:pt x="19063" y="17709"/>
                </a:lnTo>
                <a:cubicBezTo>
                  <a:pt x="18806" y="18955"/>
                  <a:pt x="18550" y="20238"/>
                  <a:pt x="18257" y="21485"/>
                </a:cubicBezTo>
                <a:cubicBezTo>
                  <a:pt x="17890" y="23024"/>
                  <a:pt x="17523" y="24564"/>
                  <a:pt x="17084" y="26104"/>
                </a:cubicBezTo>
                <a:cubicBezTo>
                  <a:pt x="16607" y="27643"/>
                  <a:pt x="16167" y="29146"/>
                  <a:pt x="15581" y="30649"/>
                </a:cubicBezTo>
                <a:cubicBezTo>
                  <a:pt x="14994" y="32115"/>
                  <a:pt x="14371" y="33545"/>
                  <a:pt x="13674" y="34975"/>
                </a:cubicBezTo>
                <a:cubicBezTo>
                  <a:pt x="13308" y="35671"/>
                  <a:pt x="12941" y="36331"/>
                  <a:pt x="12538" y="37028"/>
                </a:cubicBezTo>
                <a:cubicBezTo>
                  <a:pt x="12208" y="37614"/>
                  <a:pt x="11878" y="38164"/>
                  <a:pt x="11511" y="38714"/>
                </a:cubicBezTo>
                <a:cubicBezTo>
                  <a:pt x="11915" y="37541"/>
                  <a:pt x="12318" y="36404"/>
                  <a:pt x="12685" y="35231"/>
                </a:cubicBezTo>
                <a:cubicBezTo>
                  <a:pt x="13234" y="33728"/>
                  <a:pt x="13748" y="32189"/>
                  <a:pt x="14261" y="30649"/>
                </a:cubicBezTo>
                <a:lnTo>
                  <a:pt x="15837" y="26030"/>
                </a:lnTo>
                <a:cubicBezTo>
                  <a:pt x="16350" y="24527"/>
                  <a:pt x="16827" y="23061"/>
                  <a:pt x="17377" y="21595"/>
                </a:cubicBezTo>
                <a:cubicBezTo>
                  <a:pt x="17853" y="20275"/>
                  <a:pt x="18403" y="18955"/>
                  <a:pt x="19063" y="17709"/>
                </a:cubicBezTo>
                <a:close/>
                <a:moveTo>
                  <a:pt x="42087" y="34599"/>
                </a:moveTo>
                <a:cubicBezTo>
                  <a:pt x="42452" y="34599"/>
                  <a:pt x="42818" y="34602"/>
                  <a:pt x="43184" y="34608"/>
                </a:cubicBezTo>
                <a:cubicBezTo>
                  <a:pt x="39262" y="35415"/>
                  <a:pt x="35339" y="36111"/>
                  <a:pt x="31417" y="36771"/>
                </a:cubicBezTo>
                <a:cubicBezTo>
                  <a:pt x="27055" y="37468"/>
                  <a:pt x="22729" y="38054"/>
                  <a:pt x="18367" y="38604"/>
                </a:cubicBezTo>
                <a:cubicBezTo>
                  <a:pt x="16240" y="38861"/>
                  <a:pt x="14151" y="39081"/>
                  <a:pt x="12025" y="39300"/>
                </a:cubicBezTo>
                <a:cubicBezTo>
                  <a:pt x="13491" y="38567"/>
                  <a:pt x="15031" y="38091"/>
                  <a:pt x="16644" y="37797"/>
                </a:cubicBezTo>
                <a:cubicBezTo>
                  <a:pt x="18733" y="37358"/>
                  <a:pt x="20859" y="37101"/>
                  <a:pt x="22985" y="36734"/>
                </a:cubicBezTo>
                <a:cubicBezTo>
                  <a:pt x="25258" y="36368"/>
                  <a:pt x="27494" y="36001"/>
                  <a:pt x="29767" y="35671"/>
                </a:cubicBezTo>
                <a:cubicBezTo>
                  <a:pt x="32040" y="35305"/>
                  <a:pt x="34349" y="35011"/>
                  <a:pt x="36659" y="34828"/>
                </a:cubicBezTo>
                <a:cubicBezTo>
                  <a:pt x="38461" y="34675"/>
                  <a:pt x="40264" y="34599"/>
                  <a:pt x="42087" y="34599"/>
                </a:cubicBezTo>
                <a:close/>
                <a:moveTo>
                  <a:pt x="13161" y="22951"/>
                </a:moveTo>
                <a:lnTo>
                  <a:pt x="13161" y="22951"/>
                </a:lnTo>
                <a:cubicBezTo>
                  <a:pt x="12904" y="25407"/>
                  <a:pt x="12428" y="27827"/>
                  <a:pt x="11805" y="30209"/>
                </a:cubicBezTo>
                <a:cubicBezTo>
                  <a:pt x="11072" y="32959"/>
                  <a:pt x="10192" y="35708"/>
                  <a:pt x="9275" y="38421"/>
                </a:cubicBezTo>
                <a:cubicBezTo>
                  <a:pt x="8835" y="39850"/>
                  <a:pt x="8286" y="41243"/>
                  <a:pt x="7626" y="42563"/>
                </a:cubicBezTo>
                <a:cubicBezTo>
                  <a:pt x="8286" y="39997"/>
                  <a:pt x="8945" y="37468"/>
                  <a:pt x="9679" y="34902"/>
                </a:cubicBezTo>
                <a:cubicBezTo>
                  <a:pt x="10448" y="32079"/>
                  <a:pt x="11255" y="29293"/>
                  <a:pt x="12061" y="26507"/>
                </a:cubicBezTo>
                <a:cubicBezTo>
                  <a:pt x="12428" y="25297"/>
                  <a:pt x="12795" y="24124"/>
                  <a:pt x="13161" y="22951"/>
                </a:cubicBezTo>
                <a:close/>
                <a:moveTo>
                  <a:pt x="37795" y="37174"/>
                </a:moveTo>
                <a:cubicBezTo>
                  <a:pt x="34130" y="37981"/>
                  <a:pt x="30464" y="38714"/>
                  <a:pt x="26798" y="39447"/>
                </a:cubicBezTo>
                <a:cubicBezTo>
                  <a:pt x="22692" y="40254"/>
                  <a:pt x="18623" y="40987"/>
                  <a:pt x="14517" y="41683"/>
                </a:cubicBezTo>
                <a:cubicBezTo>
                  <a:pt x="12465" y="42013"/>
                  <a:pt x="10375" y="42343"/>
                  <a:pt x="8359" y="42673"/>
                </a:cubicBezTo>
                <a:cubicBezTo>
                  <a:pt x="10045" y="41903"/>
                  <a:pt x="11805" y="41280"/>
                  <a:pt x="13601" y="40877"/>
                </a:cubicBezTo>
                <a:lnTo>
                  <a:pt x="13564" y="40877"/>
                </a:lnTo>
                <a:cubicBezTo>
                  <a:pt x="15544" y="40400"/>
                  <a:pt x="17523" y="39997"/>
                  <a:pt x="19540" y="39594"/>
                </a:cubicBezTo>
                <a:cubicBezTo>
                  <a:pt x="21592" y="39154"/>
                  <a:pt x="23645" y="38751"/>
                  <a:pt x="25735" y="38384"/>
                </a:cubicBezTo>
                <a:cubicBezTo>
                  <a:pt x="27824" y="38017"/>
                  <a:pt x="29877" y="37724"/>
                  <a:pt x="31967" y="37504"/>
                </a:cubicBezTo>
                <a:cubicBezTo>
                  <a:pt x="33910" y="37284"/>
                  <a:pt x="35852" y="37174"/>
                  <a:pt x="37795" y="37174"/>
                </a:cubicBezTo>
                <a:close/>
                <a:moveTo>
                  <a:pt x="7516" y="43003"/>
                </a:moveTo>
                <a:lnTo>
                  <a:pt x="7479" y="43076"/>
                </a:lnTo>
                <a:lnTo>
                  <a:pt x="7479" y="43003"/>
                </a:lnTo>
                <a:close/>
                <a:moveTo>
                  <a:pt x="47747" y="1"/>
                </a:moveTo>
                <a:cubicBezTo>
                  <a:pt x="47716" y="1"/>
                  <a:pt x="47684" y="12"/>
                  <a:pt x="47656" y="40"/>
                </a:cubicBezTo>
                <a:cubicBezTo>
                  <a:pt x="43991" y="3706"/>
                  <a:pt x="40435" y="7445"/>
                  <a:pt x="37026" y="11330"/>
                </a:cubicBezTo>
                <a:cubicBezTo>
                  <a:pt x="33616" y="15180"/>
                  <a:pt x="30317" y="19139"/>
                  <a:pt x="27164" y="23208"/>
                </a:cubicBezTo>
                <a:cubicBezTo>
                  <a:pt x="25368" y="25480"/>
                  <a:pt x="23645" y="27790"/>
                  <a:pt x="21959" y="30099"/>
                </a:cubicBezTo>
                <a:cubicBezTo>
                  <a:pt x="21922" y="30136"/>
                  <a:pt x="21922" y="30136"/>
                  <a:pt x="21922" y="30173"/>
                </a:cubicBezTo>
                <a:lnTo>
                  <a:pt x="21006" y="30906"/>
                </a:lnTo>
                <a:lnTo>
                  <a:pt x="20346" y="31419"/>
                </a:lnTo>
                <a:lnTo>
                  <a:pt x="20969" y="29843"/>
                </a:lnTo>
                <a:cubicBezTo>
                  <a:pt x="21482" y="29036"/>
                  <a:pt x="21959" y="28230"/>
                  <a:pt x="22472" y="27423"/>
                </a:cubicBezTo>
                <a:cubicBezTo>
                  <a:pt x="23682" y="25444"/>
                  <a:pt x="24892" y="23464"/>
                  <a:pt x="26065" y="21485"/>
                </a:cubicBezTo>
                <a:cubicBezTo>
                  <a:pt x="27201" y="19505"/>
                  <a:pt x="28374" y="17489"/>
                  <a:pt x="29511" y="15473"/>
                </a:cubicBezTo>
                <a:cubicBezTo>
                  <a:pt x="30647" y="13493"/>
                  <a:pt x="31747" y="11477"/>
                  <a:pt x="32847" y="9461"/>
                </a:cubicBezTo>
                <a:cubicBezTo>
                  <a:pt x="33946" y="7445"/>
                  <a:pt x="35009" y="5392"/>
                  <a:pt x="36109" y="3339"/>
                </a:cubicBezTo>
                <a:lnTo>
                  <a:pt x="36512" y="2569"/>
                </a:lnTo>
                <a:cubicBezTo>
                  <a:pt x="36567" y="2487"/>
                  <a:pt x="36478" y="2384"/>
                  <a:pt x="36383" y="2384"/>
                </a:cubicBezTo>
                <a:cubicBezTo>
                  <a:pt x="36352" y="2384"/>
                  <a:pt x="36320" y="2395"/>
                  <a:pt x="36292" y="2423"/>
                </a:cubicBezTo>
                <a:cubicBezTo>
                  <a:pt x="34716" y="3962"/>
                  <a:pt x="33250" y="5612"/>
                  <a:pt x="31893" y="7371"/>
                </a:cubicBezTo>
                <a:cubicBezTo>
                  <a:pt x="30574" y="9131"/>
                  <a:pt x="29327" y="10964"/>
                  <a:pt x="28228" y="12870"/>
                </a:cubicBezTo>
                <a:cubicBezTo>
                  <a:pt x="27128" y="14813"/>
                  <a:pt x="26101" y="16792"/>
                  <a:pt x="25185" y="18809"/>
                </a:cubicBezTo>
                <a:cubicBezTo>
                  <a:pt x="24232" y="20825"/>
                  <a:pt x="23352" y="22878"/>
                  <a:pt x="22509" y="24967"/>
                </a:cubicBezTo>
                <a:cubicBezTo>
                  <a:pt x="21776" y="26763"/>
                  <a:pt x="21116" y="28596"/>
                  <a:pt x="20419" y="30393"/>
                </a:cubicBezTo>
                <a:lnTo>
                  <a:pt x="19246" y="32299"/>
                </a:lnTo>
                <a:lnTo>
                  <a:pt x="17963" y="33362"/>
                </a:lnTo>
                <a:lnTo>
                  <a:pt x="17890" y="33399"/>
                </a:lnTo>
                <a:cubicBezTo>
                  <a:pt x="17853" y="33399"/>
                  <a:pt x="17853" y="33435"/>
                  <a:pt x="17853" y="33472"/>
                </a:cubicBezTo>
                <a:cubicBezTo>
                  <a:pt x="16864" y="34315"/>
                  <a:pt x="15874" y="35158"/>
                  <a:pt x="14921" y="36038"/>
                </a:cubicBezTo>
                <a:cubicBezTo>
                  <a:pt x="16827" y="33215"/>
                  <a:pt x="18550" y="30319"/>
                  <a:pt x="20053" y="27277"/>
                </a:cubicBezTo>
                <a:cubicBezTo>
                  <a:pt x="21666" y="24051"/>
                  <a:pt x="23022" y="20715"/>
                  <a:pt x="24122" y="17306"/>
                </a:cubicBezTo>
                <a:cubicBezTo>
                  <a:pt x="24672" y="15546"/>
                  <a:pt x="25185" y="13750"/>
                  <a:pt x="25625" y="11917"/>
                </a:cubicBezTo>
                <a:cubicBezTo>
                  <a:pt x="25662" y="11770"/>
                  <a:pt x="25698" y="11587"/>
                  <a:pt x="25735" y="11404"/>
                </a:cubicBezTo>
                <a:cubicBezTo>
                  <a:pt x="25757" y="11294"/>
                  <a:pt x="25674" y="11224"/>
                  <a:pt x="25589" y="11224"/>
                </a:cubicBezTo>
                <a:cubicBezTo>
                  <a:pt x="25531" y="11224"/>
                  <a:pt x="25471" y="11256"/>
                  <a:pt x="25442" y="11330"/>
                </a:cubicBezTo>
                <a:cubicBezTo>
                  <a:pt x="25405" y="11514"/>
                  <a:pt x="25368" y="11697"/>
                  <a:pt x="25332" y="11880"/>
                </a:cubicBezTo>
                <a:cubicBezTo>
                  <a:pt x="25112" y="12577"/>
                  <a:pt x="24855" y="13273"/>
                  <a:pt x="24525" y="13933"/>
                </a:cubicBezTo>
                <a:cubicBezTo>
                  <a:pt x="24159" y="14740"/>
                  <a:pt x="23755" y="15546"/>
                  <a:pt x="23352" y="16316"/>
                </a:cubicBezTo>
                <a:cubicBezTo>
                  <a:pt x="22546" y="17929"/>
                  <a:pt x="21739" y="19542"/>
                  <a:pt x="20896" y="21118"/>
                </a:cubicBezTo>
                <a:cubicBezTo>
                  <a:pt x="19283" y="24307"/>
                  <a:pt x="17670" y="27497"/>
                  <a:pt x="16277" y="30796"/>
                </a:cubicBezTo>
                <a:cubicBezTo>
                  <a:pt x="15507" y="32665"/>
                  <a:pt x="14847" y="34535"/>
                  <a:pt x="14297" y="36478"/>
                </a:cubicBezTo>
                <a:cubicBezTo>
                  <a:pt x="14297" y="36514"/>
                  <a:pt x="14297" y="36551"/>
                  <a:pt x="14297" y="36588"/>
                </a:cubicBezTo>
                <a:cubicBezTo>
                  <a:pt x="13271" y="37504"/>
                  <a:pt x="12281" y="38421"/>
                  <a:pt x="11292" y="39337"/>
                </a:cubicBezTo>
                <a:lnTo>
                  <a:pt x="11255" y="39337"/>
                </a:lnTo>
                <a:lnTo>
                  <a:pt x="11328" y="39190"/>
                </a:lnTo>
                <a:cubicBezTo>
                  <a:pt x="12171" y="38054"/>
                  <a:pt x="12941" y="36881"/>
                  <a:pt x="13601" y="35635"/>
                </a:cubicBezTo>
                <a:cubicBezTo>
                  <a:pt x="14334" y="34242"/>
                  <a:pt x="15031" y="32812"/>
                  <a:pt x="15581" y="31309"/>
                </a:cubicBezTo>
                <a:cubicBezTo>
                  <a:pt x="16167" y="29843"/>
                  <a:pt x="16680" y="28340"/>
                  <a:pt x="17157" y="26800"/>
                </a:cubicBezTo>
                <a:cubicBezTo>
                  <a:pt x="17633" y="25297"/>
                  <a:pt x="18037" y="23721"/>
                  <a:pt x="18403" y="22145"/>
                </a:cubicBezTo>
                <a:cubicBezTo>
                  <a:pt x="18770" y="20568"/>
                  <a:pt x="19100" y="19029"/>
                  <a:pt x="19393" y="17452"/>
                </a:cubicBezTo>
                <a:lnTo>
                  <a:pt x="19503" y="16866"/>
                </a:lnTo>
                <a:cubicBezTo>
                  <a:pt x="19527" y="16768"/>
                  <a:pt x="19438" y="16687"/>
                  <a:pt x="19354" y="16687"/>
                </a:cubicBezTo>
                <a:cubicBezTo>
                  <a:pt x="19312" y="16687"/>
                  <a:pt x="19271" y="16707"/>
                  <a:pt x="19246" y="16756"/>
                </a:cubicBezTo>
                <a:cubicBezTo>
                  <a:pt x="18550" y="18112"/>
                  <a:pt x="17890" y="19505"/>
                  <a:pt x="17377" y="20935"/>
                </a:cubicBezTo>
                <a:cubicBezTo>
                  <a:pt x="16827" y="22401"/>
                  <a:pt x="16314" y="23831"/>
                  <a:pt x="15837" y="25297"/>
                </a:cubicBezTo>
                <a:cubicBezTo>
                  <a:pt x="15287" y="26837"/>
                  <a:pt x="14774" y="28413"/>
                  <a:pt x="14224" y="29916"/>
                </a:cubicBezTo>
                <a:lnTo>
                  <a:pt x="12648" y="34572"/>
                </a:lnTo>
                <a:lnTo>
                  <a:pt x="11035" y="39227"/>
                </a:lnTo>
                <a:lnTo>
                  <a:pt x="10962" y="39447"/>
                </a:lnTo>
                <a:cubicBezTo>
                  <a:pt x="10925" y="39447"/>
                  <a:pt x="10925" y="39484"/>
                  <a:pt x="10925" y="39557"/>
                </a:cubicBezTo>
                <a:cubicBezTo>
                  <a:pt x="10925" y="39630"/>
                  <a:pt x="10888" y="39704"/>
                  <a:pt x="10852" y="39814"/>
                </a:cubicBezTo>
                <a:cubicBezTo>
                  <a:pt x="10192" y="40400"/>
                  <a:pt x="9569" y="41023"/>
                  <a:pt x="8909" y="41647"/>
                </a:cubicBezTo>
                <a:cubicBezTo>
                  <a:pt x="8542" y="42013"/>
                  <a:pt x="8176" y="42380"/>
                  <a:pt x="7846" y="42746"/>
                </a:cubicBezTo>
                <a:cubicBezTo>
                  <a:pt x="9092" y="40254"/>
                  <a:pt x="9862" y="37578"/>
                  <a:pt x="10705" y="34938"/>
                </a:cubicBezTo>
                <a:cubicBezTo>
                  <a:pt x="11621" y="32189"/>
                  <a:pt x="12355" y="29366"/>
                  <a:pt x="12941" y="26543"/>
                </a:cubicBezTo>
                <a:cubicBezTo>
                  <a:pt x="13271" y="24931"/>
                  <a:pt x="13454" y="23318"/>
                  <a:pt x="13564" y="21705"/>
                </a:cubicBezTo>
                <a:cubicBezTo>
                  <a:pt x="13564" y="21622"/>
                  <a:pt x="13495" y="21575"/>
                  <a:pt x="13421" y="21575"/>
                </a:cubicBezTo>
                <a:cubicBezTo>
                  <a:pt x="13364" y="21575"/>
                  <a:pt x="13303" y="21604"/>
                  <a:pt x="13271" y="21668"/>
                </a:cubicBezTo>
                <a:cubicBezTo>
                  <a:pt x="12428" y="24454"/>
                  <a:pt x="11585" y="27277"/>
                  <a:pt x="10778" y="30063"/>
                </a:cubicBezTo>
                <a:cubicBezTo>
                  <a:pt x="9972" y="32885"/>
                  <a:pt x="9165" y="35708"/>
                  <a:pt x="8396" y="38531"/>
                </a:cubicBezTo>
                <a:cubicBezTo>
                  <a:pt x="7956" y="40107"/>
                  <a:pt x="7552" y="41683"/>
                  <a:pt x="7149" y="43296"/>
                </a:cubicBezTo>
                <a:cubicBezTo>
                  <a:pt x="7113" y="43333"/>
                  <a:pt x="7113" y="43369"/>
                  <a:pt x="7149" y="43406"/>
                </a:cubicBezTo>
                <a:cubicBezTo>
                  <a:pt x="4656" y="45899"/>
                  <a:pt x="2310" y="48465"/>
                  <a:pt x="1" y="51068"/>
                </a:cubicBezTo>
                <a:lnTo>
                  <a:pt x="1" y="51251"/>
                </a:lnTo>
                <a:cubicBezTo>
                  <a:pt x="2384" y="48575"/>
                  <a:pt x="4803" y="45972"/>
                  <a:pt x="7332" y="43443"/>
                </a:cubicBezTo>
                <a:lnTo>
                  <a:pt x="7332" y="43406"/>
                </a:lnTo>
                <a:cubicBezTo>
                  <a:pt x="7406" y="43333"/>
                  <a:pt x="7479" y="43296"/>
                  <a:pt x="7552" y="43223"/>
                </a:cubicBezTo>
                <a:lnTo>
                  <a:pt x="7736" y="43003"/>
                </a:lnTo>
                <a:cubicBezTo>
                  <a:pt x="11805" y="42416"/>
                  <a:pt x="15837" y="41720"/>
                  <a:pt x="19870" y="40987"/>
                </a:cubicBezTo>
                <a:cubicBezTo>
                  <a:pt x="23939" y="40290"/>
                  <a:pt x="28081" y="39484"/>
                  <a:pt x="32150" y="38641"/>
                </a:cubicBezTo>
                <a:cubicBezTo>
                  <a:pt x="34423" y="38164"/>
                  <a:pt x="36732" y="37651"/>
                  <a:pt x="39005" y="37174"/>
                </a:cubicBezTo>
                <a:cubicBezTo>
                  <a:pt x="39152" y="37101"/>
                  <a:pt x="39115" y="36918"/>
                  <a:pt x="38968" y="36881"/>
                </a:cubicBezTo>
                <a:cubicBezTo>
                  <a:pt x="36879" y="36881"/>
                  <a:pt x="34753" y="36954"/>
                  <a:pt x="32663" y="37138"/>
                </a:cubicBezTo>
                <a:cubicBezTo>
                  <a:pt x="30574" y="37358"/>
                  <a:pt x="28484" y="37614"/>
                  <a:pt x="26395" y="37981"/>
                </a:cubicBezTo>
                <a:cubicBezTo>
                  <a:pt x="24342" y="38347"/>
                  <a:pt x="22252" y="38751"/>
                  <a:pt x="20163" y="39154"/>
                </a:cubicBezTo>
                <a:cubicBezTo>
                  <a:pt x="18110" y="39594"/>
                  <a:pt x="16130" y="39997"/>
                  <a:pt x="14114" y="40474"/>
                </a:cubicBezTo>
                <a:cubicBezTo>
                  <a:pt x="12208" y="40877"/>
                  <a:pt x="10338" y="41500"/>
                  <a:pt x="8542" y="42306"/>
                </a:cubicBezTo>
                <a:cubicBezTo>
                  <a:pt x="8469" y="42343"/>
                  <a:pt x="8359" y="42416"/>
                  <a:pt x="8286" y="42453"/>
                </a:cubicBezTo>
                <a:cubicBezTo>
                  <a:pt x="9129" y="41610"/>
                  <a:pt x="10008" y="40767"/>
                  <a:pt x="10888" y="39924"/>
                </a:cubicBezTo>
                <a:cubicBezTo>
                  <a:pt x="10908" y="39933"/>
                  <a:pt x="10928" y="39938"/>
                  <a:pt x="10947" y="39938"/>
                </a:cubicBezTo>
                <a:cubicBezTo>
                  <a:pt x="10998" y="39938"/>
                  <a:pt x="11045" y="39904"/>
                  <a:pt x="11072" y="39850"/>
                </a:cubicBezTo>
                <a:cubicBezTo>
                  <a:pt x="11072" y="39814"/>
                  <a:pt x="11072" y="39777"/>
                  <a:pt x="11108" y="39740"/>
                </a:cubicBezTo>
                <a:lnTo>
                  <a:pt x="11365" y="39594"/>
                </a:lnTo>
                <a:cubicBezTo>
                  <a:pt x="13418" y="39374"/>
                  <a:pt x="15471" y="39154"/>
                  <a:pt x="17560" y="38897"/>
                </a:cubicBezTo>
                <a:cubicBezTo>
                  <a:pt x="19723" y="38641"/>
                  <a:pt x="21886" y="38384"/>
                  <a:pt x="24049" y="38091"/>
                </a:cubicBezTo>
                <a:cubicBezTo>
                  <a:pt x="26175" y="37797"/>
                  <a:pt x="28374" y="37468"/>
                  <a:pt x="30574" y="37138"/>
                </a:cubicBezTo>
                <a:cubicBezTo>
                  <a:pt x="32737" y="36771"/>
                  <a:pt x="34863" y="36404"/>
                  <a:pt x="37026" y="36038"/>
                </a:cubicBezTo>
                <a:cubicBezTo>
                  <a:pt x="39188" y="35635"/>
                  <a:pt x="41351" y="35231"/>
                  <a:pt x="43514" y="34792"/>
                </a:cubicBezTo>
                <a:lnTo>
                  <a:pt x="44320" y="34645"/>
                </a:lnTo>
                <a:cubicBezTo>
                  <a:pt x="44467" y="34608"/>
                  <a:pt x="44430" y="34388"/>
                  <a:pt x="44284" y="34352"/>
                </a:cubicBezTo>
                <a:cubicBezTo>
                  <a:pt x="43418" y="34310"/>
                  <a:pt x="42552" y="34290"/>
                  <a:pt x="41688" y="34290"/>
                </a:cubicBezTo>
                <a:cubicBezTo>
                  <a:pt x="40247" y="34290"/>
                  <a:pt x="38813" y="34347"/>
                  <a:pt x="37392" y="34462"/>
                </a:cubicBezTo>
                <a:cubicBezTo>
                  <a:pt x="35083" y="34645"/>
                  <a:pt x="32810" y="34938"/>
                  <a:pt x="30500" y="35231"/>
                </a:cubicBezTo>
                <a:cubicBezTo>
                  <a:pt x="28228" y="35561"/>
                  <a:pt x="25918" y="35965"/>
                  <a:pt x="23645" y="36331"/>
                </a:cubicBezTo>
                <a:cubicBezTo>
                  <a:pt x="22509" y="36551"/>
                  <a:pt x="21373" y="36734"/>
                  <a:pt x="20236" y="36918"/>
                </a:cubicBezTo>
                <a:cubicBezTo>
                  <a:pt x="19210" y="37064"/>
                  <a:pt x="18220" y="37211"/>
                  <a:pt x="17193" y="37394"/>
                </a:cubicBezTo>
                <a:cubicBezTo>
                  <a:pt x="15214" y="37724"/>
                  <a:pt x="13344" y="38347"/>
                  <a:pt x="11585" y="39300"/>
                </a:cubicBezTo>
                <a:cubicBezTo>
                  <a:pt x="12428" y="38494"/>
                  <a:pt x="13308" y="37688"/>
                  <a:pt x="14188" y="36881"/>
                </a:cubicBezTo>
                <a:cubicBezTo>
                  <a:pt x="14407" y="36771"/>
                  <a:pt x="14591" y="36624"/>
                  <a:pt x="14811" y="36478"/>
                </a:cubicBezTo>
                <a:cubicBezTo>
                  <a:pt x="16644" y="35855"/>
                  <a:pt x="18586" y="35415"/>
                  <a:pt x="20529" y="35195"/>
                </a:cubicBezTo>
                <a:cubicBezTo>
                  <a:pt x="22692" y="34865"/>
                  <a:pt x="24855" y="34608"/>
                  <a:pt x="26981" y="34278"/>
                </a:cubicBezTo>
                <a:cubicBezTo>
                  <a:pt x="29144" y="33948"/>
                  <a:pt x="31380" y="33582"/>
                  <a:pt x="33543" y="33215"/>
                </a:cubicBezTo>
                <a:cubicBezTo>
                  <a:pt x="35742" y="32812"/>
                  <a:pt x="37905" y="32409"/>
                  <a:pt x="40105" y="32006"/>
                </a:cubicBezTo>
                <a:cubicBezTo>
                  <a:pt x="42268" y="31566"/>
                  <a:pt x="44430" y="31089"/>
                  <a:pt x="46593" y="30613"/>
                </a:cubicBezTo>
                <a:lnTo>
                  <a:pt x="47400" y="30429"/>
                </a:lnTo>
                <a:cubicBezTo>
                  <a:pt x="47546" y="30393"/>
                  <a:pt x="47510" y="30209"/>
                  <a:pt x="47363" y="30173"/>
                </a:cubicBezTo>
                <a:cubicBezTo>
                  <a:pt x="44980" y="30319"/>
                  <a:pt x="42634" y="30503"/>
                  <a:pt x="40288" y="30722"/>
                </a:cubicBezTo>
                <a:cubicBezTo>
                  <a:pt x="37905" y="30979"/>
                  <a:pt x="35559" y="31236"/>
                  <a:pt x="33250" y="31529"/>
                </a:cubicBezTo>
                <a:cubicBezTo>
                  <a:pt x="30904" y="31859"/>
                  <a:pt x="28558" y="32225"/>
                  <a:pt x="26211" y="32629"/>
                </a:cubicBezTo>
                <a:cubicBezTo>
                  <a:pt x="24159" y="32959"/>
                  <a:pt x="22106" y="33399"/>
                  <a:pt x="20089" y="33948"/>
                </a:cubicBezTo>
                <a:cubicBezTo>
                  <a:pt x="18403" y="34425"/>
                  <a:pt x="16790" y="35158"/>
                  <a:pt x="15287" y="36111"/>
                </a:cubicBezTo>
                <a:lnTo>
                  <a:pt x="15141" y="36148"/>
                </a:lnTo>
                <a:cubicBezTo>
                  <a:pt x="16057" y="35305"/>
                  <a:pt x="17047" y="34462"/>
                  <a:pt x="18000" y="33655"/>
                </a:cubicBezTo>
                <a:lnTo>
                  <a:pt x="18037" y="33655"/>
                </a:lnTo>
                <a:cubicBezTo>
                  <a:pt x="18880" y="33289"/>
                  <a:pt x="19760" y="33032"/>
                  <a:pt x="20639" y="32849"/>
                </a:cubicBezTo>
                <a:cubicBezTo>
                  <a:pt x="21519" y="32665"/>
                  <a:pt x="22436" y="32482"/>
                  <a:pt x="23315" y="32335"/>
                </a:cubicBezTo>
                <a:cubicBezTo>
                  <a:pt x="25185" y="32006"/>
                  <a:pt x="27055" y="31639"/>
                  <a:pt x="28887" y="31272"/>
                </a:cubicBezTo>
                <a:cubicBezTo>
                  <a:pt x="30757" y="30869"/>
                  <a:pt x="32590" y="30466"/>
                  <a:pt x="34459" y="30026"/>
                </a:cubicBezTo>
                <a:cubicBezTo>
                  <a:pt x="36292" y="29586"/>
                  <a:pt x="38125" y="29146"/>
                  <a:pt x="39995" y="28633"/>
                </a:cubicBezTo>
                <a:cubicBezTo>
                  <a:pt x="41828" y="28156"/>
                  <a:pt x="43661" y="27680"/>
                  <a:pt x="45494" y="27130"/>
                </a:cubicBezTo>
                <a:lnTo>
                  <a:pt x="46190" y="26947"/>
                </a:lnTo>
                <a:cubicBezTo>
                  <a:pt x="46327" y="26912"/>
                  <a:pt x="46304" y="26687"/>
                  <a:pt x="46181" y="26687"/>
                </a:cubicBezTo>
                <a:cubicBezTo>
                  <a:pt x="46172" y="26687"/>
                  <a:pt x="46163" y="26688"/>
                  <a:pt x="46153" y="26690"/>
                </a:cubicBezTo>
                <a:cubicBezTo>
                  <a:pt x="44247" y="26763"/>
                  <a:pt x="42341" y="26983"/>
                  <a:pt x="40435" y="27240"/>
                </a:cubicBezTo>
                <a:cubicBezTo>
                  <a:pt x="38565" y="27497"/>
                  <a:pt x="36622" y="27827"/>
                  <a:pt x="34753" y="28156"/>
                </a:cubicBezTo>
                <a:cubicBezTo>
                  <a:pt x="32847" y="28486"/>
                  <a:pt x="31050" y="28816"/>
                  <a:pt x="29181" y="29183"/>
                </a:cubicBezTo>
                <a:cubicBezTo>
                  <a:pt x="27384" y="29549"/>
                  <a:pt x="25588" y="29989"/>
                  <a:pt x="23829" y="30539"/>
                </a:cubicBezTo>
                <a:cubicBezTo>
                  <a:pt x="22949" y="30832"/>
                  <a:pt x="22106" y="31126"/>
                  <a:pt x="21263" y="31492"/>
                </a:cubicBezTo>
                <a:cubicBezTo>
                  <a:pt x="20896" y="31639"/>
                  <a:pt x="20493" y="31822"/>
                  <a:pt x="20126" y="32006"/>
                </a:cubicBezTo>
                <a:cubicBezTo>
                  <a:pt x="20163" y="31969"/>
                  <a:pt x="20199" y="31896"/>
                  <a:pt x="20199" y="31822"/>
                </a:cubicBezTo>
                <a:cubicBezTo>
                  <a:pt x="20859" y="31309"/>
                  <a:pt x="21482" y="30796"/>
                  <a:pt x="22142" y="30283"/>
                </a:cubicBezTo>
                <a:lnTo>
                  <a:pt x="22692" y="29953"/>
                </a:lnTo>
                <a:cubicBezTo>
                  <a:pt x="22711" y="29989"/>
                  <a:pt x="22738" y="30008"/>
                  <a:pt x="22766" y="30008"/>
                </a:cubicBezTo>
                <a:cubicBezTo>
                  <a:pt x="22793" y="30008"/>
                  <a:pt x="22821" y="29989"/>
                  <a:pt x="22839" y="29953"/>
                </a:cubicBezTo>
                <a:lnTo>
                  <a:pt x="22985" y="29806"/>
                </a:lnTo>
                <a:cubicBezTo>
                  <a:pt x="28044" y="27020"/>
                  <a:pt x="33030" y="24161"/>
                  <a:pt x="38015" y="21301"/>
                </a:cubicBezTo>
                <a:cubicBezTo>
                  <a:pt x="43294" y="18222"/>
                  <a:pt x="48500" y="15070"/>
                  <a:pt x="53705" y="11844"/>
                </a:cubicBezTo>
                <a:cubicBezTo>
                  <a:pt x="56638" y="10047"/>
                  <a:pt x="59534" y="8215"/>
                  <a:pt x="62430" y="6382"/>
                </a:cubicBezTo>
                <a:cubicBezTo>
                  <a:pt x="62526" y="6317"/>
                  <a:pt x="62482" y="6112"/>
                  <a:pt x="62370" y="6112"/>
                </a:cubicBezTo>
                <a:cubicBezTo>
                  <a:pt x="62355" y="6112"/>
                  <a:pt x="62338" y="6116"/>
                  <a:pt x="62320" y="6125"/>
                </a:cubicBezTo>
                <a:lnTo>
                  <a:pt x="62283" y="6125"/>
                </a:lnTo>
                <a:cubicBezTo>
                  <a:pt x="57334" y="8215"/>
                  <a:pt x="52532" y="10524"/>
                  <a:pt x="47803" y="13053"/>
                </a:cubicBezTo>
                <a:cubicBezTo>
                  <a:pt x="43074" y="15583"/>
                  <a:pt x="38455" y="18332"/>
                  <a:pt x="33910" y="21375"/>
                </a:cubicBezTo>
                <a:cubicBezTo>
                  <a:pt x="30794" y="23464"/>
                  <a:pt x="27751" y="25627"/>
                  <a:pt x="24745" y="27936"/>
                </a:cubicBezTo>
                <a:cubicBezTo>
                  <a:pt x="27604" y="24931"/>
                  <a:pt x="30390" y="21888"/>
                  <a:pt x="33103" y="18772"/>
                </a:cubicBezTo>
                <a:cubicBezTo>
                  <a:pt x="36439" y="14923"/>
                  <a:pt x="39665" y="11001"/>
                  <a:pt x="42781" y="7005"/>
                </a:cubicBezTo>
                <a:cubicBezTo>
                  <a:pt x="44504" y="4769"/>
                  <a:pt x="46190" y="2496"/>
                  <a:pt x="47876" y="186"/>
                </a:cubicBezTo>
                <a:cubicBezTo>
                  <a:pt x="47931" y="104"/>
                  <a:pt x="47842" y="1"/>
                  <a:pt x="47747" y="1"/>
                </a:cubicBezTo>
                <a:close/>
              </a:path>
            </a:pathLst>
          </a:cu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13"/>
          <p:cNvSpPr/>
          <p:nvPr/>
        </p:nvSpPr>
        <p:spPr>
          <a:xfrm>
            <a:off x="0" y="3740694"/>
            <a:ext cx="978291" cy="1423825"/>
          </a:xfrm>
          <a:custGeom>
            <a:avLst/>
            <a:gdLst/>
            <a:ahLst/>
            <a:cxnLst/>
            <a:rect l="l" t="t" r="r" b="b"/>
            <a:pathLst>
              <a:path w="24709" h="35962" extrusionOk="0">
                <a:moveTo>
                  <a:pt x="20466" y="0"/>
                </a:moveTo>
                <a:cubicBezTo>
                  <a:pt x="12438" y="0"/>
                  <a:pt x="4856" y="4425"/>
                  <a:pt x="0" y="10778"/>
                </a:cubicBezTo>
                <a:lnTo>
                  <a:pt x="0" y="35962"/>
                </a:lnTo>
                <a:lnTo>
                  <a:pt x="9605" y="35962"/>
                </a:lnTo>
                <a:cubicBezTo>
                  <a:pt x="8469" y="31599"/>
                  <a:pt x="8285" y="27091"/>
                  <a:pt x="9568" y="22838"/>
                </a:cubicBezTo>
                <a:cubicBezTo>
                  <a:pt x="11468" y="16504"/>
                  <a:pt x="17355" y="11116"/>
                  <a:pt x="23887" y="11116"/>
                </a:cubicBezTo>
                <a:cubicBezTo>
                  <a:pt x="24160" y="11116"/>
                  <a:pt x="24433" y="11125"/>
                  <a:pt x="24708" y="11144"/>
                </a:cubicBezTo>
                <a:cubicBezTo>
                  <a:pt x="22985" y="7552"/>
                  <a:pt x="21592" y="3813"/>
                  <a:pt x="20566" y="0"/>
                </a:cubicBezTo>
                <a:cubicBezTo>
                  <a:pt x="20533" y="0"/>
                  <a:pt x="20500" y="0"/>
                  <a:pt x="20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4" name="Google Shape;424;p13"/>
          <p:cNvGrpSpPr/>
          <p:nvPr/>
        </p:nvGrpSpPr>
        <p:grpSpPr>
          <a:xfrm>
            <a:off x="510547" y="4000024"/>
            <a:ext cx="741626" cy="1195489"/>
            <a:chOff x="510547" y="4000024"/>
            <a:chExt cx="741626" cy="1195489"/>
          </a:xfrm>
        </p:grpSpPr>
        <p:sp>
          <p:nvSpPr>
            <p:cNvPr id="425" name="Google Shape;425;p13"/>
            <p:cNvSpPr/>
            <p:nvPr/>
          </p:nvSpPr>
          <p:spPr>
            <a:xfrm rot="3521228">
              <a:off x="718991" y="4602634"/>
              <a:ext cx="26666" cy="19715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3"/>
            <p:cNvSpPr/>
            <p:nvPr/>
          </p:nvSpPr>
          <p:spPr>
            <a:xfrm rot="3521228">
              <a:off x="750341" y="4705621"/>
              <a:ext cx="28972" cy="20884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3"/>
            <p:cNvSpPr/>
            <p:nvPr/>
          </p:nvSpPr>
          <p:spPr>
            <a:xfrm rot="3521228">
              <a:off x="792815" y="4611079"/>
              <a:ext cx="35955" cy="32068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3"/>
            <p:cNvSpPr/>
            <p:nvPr/>
          </p:nvSpPr>
          <p:spPr>
            <a:xfrm rot="3521228">
              <a:off x="968227" y="4767298"/>
              <a:ext cx="37092" cy="30141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3"/>
            <p:cNvSpPr/>
            <p:nvPr/>
          </p:nvSpPr>
          <p:spPr>
            <a:xfrm rot="3521228">
              <a:off x="814499" y="4746099"/>
              <a:ext cx="38261" cy="32479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3"/>
            <p:cNvSpPr/>
            <p:nvPr/>
          </p:nvSpPr>
          <p:spPr>
            <a:xfrm rot="3521228">
              <a:off x="698772" y="4931449"/>
              <a:ext cx="32448" cy="40599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3"/>
            <p:cNvSpPr/>
            <p:nvPr/>
          </p:nvSpPr>
          <p:spPr>
            <a:xfrm rot="3521228">
              <a:off x="868664" y="4628457"/>
              <a:ext cx="50993" cy="54469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3"/>
            <p:cNvSpPr/>
            <p:nvPr/>
          </p:nvSpPr>
          <p:spPr>
            <a:xfrm rot="3521228">
              <a:off x="958561" y="4468110"/>
              <a:ext cx="53300" cy="39398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3"/>
            <p:cNvSpPr/>
            <p:nvPr/>
          </p:nvSpPr>
          <p:spPr>
            <a:xfrm rot="3521228">
              <a:off x="1071915" y="4475437"/>
              <a:ext cx="57944" cy="44043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3"/>
            <p:cNvSpPr/>
            <p:nvPr/>
          </p:nvSpPr>
          <p:spPr>
            <a:xfrm rot="3521228">
              <a:off x="829152" y="4393206"/>
              <a:ext cx="73015" cy="56775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3"/>
            <p:cNvSpPr/>
            <p:nvPr/>
          </p:nvSpPr>
          <p:spPr>
            <a:xfrm rot="3521228">
              <a:off x="1015556" y="4358308"/>
              <a:ext cx="49856" cy="44043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3"/>
            <p:cNvSpPr/>
            <p:nvPr/>
          </p:nvSpPr>
          <p:spPr>
            <a:xfrm rot="3521228">
              <a:off x="1029948" y="4243722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3"/>
            <p:cNvSpPr/>
            <p:nvPr/>
          </p:nvSpPr>
          <p:spPr>
            <a:xfrm rot="3521228">
              <a:off x="1160244" y="4082961"/>
              <a:ext cx="28972" cy="22053"/>
            </a:xfrm>
            <a:custGeom>
              <a:avLst/>
              <a:gdLst/>
              <a:ahLst/>
              <a:cxnLst/>
              <a:rect l="l" t="t" r="r" b="b"/>
              <a:pathLst>
                <a:path w="917" h="698" extrusionOk="0">
                  <a:moveTo>
                    <a:pt x="440" y="1"/>
                  </a:moveTo>
                  <a:cubicBezTo>
                    <a:pt x="0" y="1"/>
                    <a:pt x="0" y="697"/>
                    <a:pt x="440" y="697"/>
                  </a:cubicBezTo>
                  <a:cubicBezTo>
                    <a:pt x="917" y="697"/>
                    <a:pt x="917" y="1"/>
                    <a:pt x="4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3"/>
            <p:cNvSpPr/>
            <p:nvPr/>
          </p:nvSpPr>
          <p:spPr>
            <a:xfrm rot="3521228">
              <a:off x="1224353" y="4006194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0"/>
                  </a:moveTo>
                  <a:cubicBezTo>
                    <a:pt x="1" y="0"/>
                    <a:pt x="1" y="623"/>
                    <a:pt x="404" y="623"/>
                  </a:cubicBezTo>
                  <a:cubicBezTo>
                    <a:pt x="807" y="623"/>
                    <a:pt x="807" y="0"/>
                    <a:pt x="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3"/>
            <p:cNvSpPr/>
            <p:nvPr/>
          </p:nvSpPr>
          <p:spPr>
            <a:xfrm rot="3521228">
              <a:off x="853345" y="4922808"/>
              <a:ext cx="66064" cy="48656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3"/>
            <p:cNvSpPr/>
            <p:nvPr/>
          </p:nvSpPr>
          <p:spPr>
            <a:xfrm rot="3521228">
              <a:off x="565266" y="4687927"/>
              <a:ext cx="69539" cy="54753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3"/>
            <p:cNvSpPr/>
            <p:nvPr/>
          </p:nvSpPr>
          <p:spPr>
            <a:xfrm rot="3521228">
              <a:off x="599388" y="5080071"/>
              <a:ext cx="38261" cy="30141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3"/>
            <p:cNvSpPr/>
            <p:nvPr/>
          </p:nvSpPr>
          <p:spPr>
            <a:xfrm rot="3521228">
              <a:off x="513749" y="5157130"/>
              <a:ext cx="38261" cy="29004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3" name="Google Shape;443;p13"/>
          <p:cNvSpPr/>
          <p:nvPr/>
        </p:nvSpPr>
        <p:spPr>
          <a:xfrm>
            <a:off x="7340600" y="461638"/>
            <a:ext cx="1854025" cy="1358150"/>
          </a:xfrm>
          <a:custGeom>
            <a:avLst/>
            <a:gdLst/>
            <a:ahLst/>
            <a:cxnLst/>
            <a:rect l="l" t="t" r="r" b="b"/>
            <a:pathLst>
              <a:path w="74161" h="54326" extrusionOk="0">
                <a:moveTo>
                  <a:pt x="27432" y="1"/>
                </a:moveTo>
                <a:cubicBezTo>
                  <a:pt x="26716" y="1"/>
                  <a:pt x="26003" y="58"/>
                  <a:pt x="25295" y="191"/>
                </a:cubicBezTo>
                <a:cubicBezTo>
                  <a:pt x="20603" y="1035"/>
                  <a:pt x="17157" y="4994"/>
                  <a:pt x="14371" y="8879"/>
                </a:cubicBezTo>
                <a:cubicBezTo>
                  <a:pt x="13198" y="10566"/>
                  <a:pt x="12025" y="12252"/>
                  <a:pt x="10925" y="13975"/>
                </a:cubicBezTo>
                <a:cubicBezTo>
                  <a:pt x="10302" y="14965"/>
                  <a:pt x="9789" y="16101"/>
                  <a:pt x="9019" y="16981"/>
                </a:cubicBezTo>
                <a:cubicBezTo>
                  <a:pt x="8579" y="17457"/>
                  <a:pt x="8139" y="18007"/>
                  <a:pt x="7809" y="18594"/>
                </a:cubicBezTo>
                <a:cubicBezTo>
                  <a:pt x="6929" y="19950"/>
                  <a:pt x="6123" y="21380"/>
                  <a:pt x="5390" y="22809"/>
                </a:cubicBezTo>
                <a:cubicBezTo>
                  <a:pt x="3923" y="25705"/>
                  <a:pt x="2714" y="28711"/>
                  <a:pt x="1797" y="31827"/>
                </a:cubicBezTo>
                <a:cubicBezTo>
                  <a:pt x="661" y="35603"/>
                  <a:pt x="1" y="40002"/>
                  <a:pt x="2237" y="43265"/>
                </a:cubicBezTo>
                <a:cubicBezTo>
                  <a:pt x="3154" y="44474"/>
                  <a:pt x="4253" y="45501"/>
                  <a:pt x="5536" y="46271"/>
                </a:cubicBezTo>
                <a:cubicBezTo>
                  <a:pt x="11805" y="50523"/>
                  <a:pt x="19430" y="52246"/>
                  <a:pt x="26945" y="53236"/>
                </a:cubicBezTo>
                <a:cubicBezTo>
                  <a:pt x="32638" y="53963"/>
                  <a:pt x="38362" y="54325"/>
                  <a:pt x="44080" y="54325"/>
                </a:cubicBezTo>
                <a:cubicBezTo>
                  <a:pt x="53642" y="54325"/>
                  <a:pt x="63188" y="53311"/>
                  <a:pt x="72547" y="51293"/>
                </a:cubicBezTo>
                <a:cubicBezTo>
                  <a:pt x="73097" y="51183"/>
                  <a:pt x="73610" y="51036"/>
                  <a:pt x="74160" y="50926"/>
                </a:cubicBezTo>
                <a:lnTo>
                  <a:pt x="74160" y="4187"/>
                </a:lnTo>
                <a:lnTo>
                  <a:pt x="74014" y="4260"/>
                </a:lnTo>
                <a:cubicBezTo>
                  <a:pt x="73794" y="4407"/>
                  <a:pt x="73574" y="4517"/>
                  <a:pt x="73354" y="4627"/>
                </a:cubicBezTo>
                <a:cubicBezTo>
                  <a:pt x="71778" y="5360"/>
                  <a:pt x="69871" y="5434"/>
                  <a:pt x="68185" y="5580"/>
                </a:cubicBezTo>
                <a:cubicBezTo>
                  <a:pt x="66956" y="5667"/>
                  <a:pt x="65727" y="5708"/>
                  <a:pt x="64500" y="5708"/>
                </a:cubicBezTo>
                <a:cubicBezTo>
                  <a:pt x="62617" y="5708"/>
                  <a:pt x="60739" y="5611"/>
                  <a:pt x="58874" y="5434"/>
                </a:cubicBezTo>
                <a:cubicBezTo>
                  <a:pt x="50736" y="4700"/>
                  <a:pt x="42634" y="3344"/>
                  <a:pt x="34716" y="1291"/>
                </a:cubicBezTo>
                <a:cubicBezTo>
                  <a:pt x="32336" y="668"/>
                  <a:pt x="29868" y="1"/>
                  <a:pt x="2743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13"/>
          <p:cNvSpPr/>
          <p:nvPr/>
        </p:nvSpPr>
        <p:spPr>
          <a:xfrm>
            <a:off x="8520250" y="297788"/>
            <a:ext cx="674363" cy="483414"/>
          </a:xfrm>
          <a:custGeom>
            <a:avLst/>
            <a:gdLst/>
            <a:ahLst/>
            <a:cxnLst/>
            <a:rect l="l" t="t" r="r" b="b"/>
            <a:pathLst>
              <a:path w="20713" h="14848" extrusionOk="0">
                <a:moveTo>
                  <a:pt x="6709" y="1"/>
                </a:moveTo>
                <a:cubicBezTo>
                  <a:pt x="4656" y="3887"/>
                  <a:pt x="2420" y="7699"/>
                  <a:pt x="0" y="11365"/>
                </a:cubicBezTo>
                <a:cubicBezTo>
                  <a:pt x="5111" y="13675"/>
                  <a:pt x="10630" y="14847"/>
                  <a:pt x="16201" y="14847"/>
                </a:cubicBezTo>
                <a:cubicBezTo>
                  <a:pt x="17703" y="14847"/>
                  <a:pt x="19210" y="14762"/>
                  <a:pt x="20712" y="14591"/>
                </a:cubicBezTo>
                <a:lnTo>
                  <a:pt x="20712" y="6086"/>
                </a:lnTo>
                <a:cubicBezTo>
                  <a:pt x="17596" y="6013"/>
                  <a:pt x="14554" y="5206"/>
                  <a:pt x="11804" y="3777"/>
                </a:cubicBezTo>
                <a:cubicBezTo>
                  <a:pt x="9898" y="2824"/>
                  <a:pt x="8175" y="1541"/>
                  <a:pt x="670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5" name="Google Shape;445;p13"/>
          <p:cNvGrpSpPr/>
          <p:nvPr/>
        </p:nvGrpSpPr>
        <p:grpSpPr>
          <a:xfrm>
            <a:off x="6988300" y="272724"/>
            <a:ext cx="696291" cy="1016185"/>
            <a:chOff x="6988300" y="272724"/>
            <a:chExt cx="696291" cy="1016185"/>
          </a:xfrm>
        </p:grpSpPr>
        <p:sp>
          <p:nvSpPr>
            <p:cNvPr id="446" name="Google Shape;446;p13"/>
            <p:cNvSpPr/>
            <p:nvPr/>
          </p:nvSpPr>
          <p:spPr>
            <a:xfrm rot="1098150">
              <a:off x="7587992" y="280449"/>
              <a:ext cx="56577" cy="45770"/>
            </a:xfrm>
            <a:custGeom>
              <a:avLst/>
              <a:gdLst/>
              <a:ahLst/>
              <a:cxnLst/>
              <a:rect l="l" t="t" r="r" b="b"/>
              <a:pathLst>
                <a:path w="1356" h="1097" extrusionOk="0">
                  <a:moveTo>
                    <a:pt x="277" y="334"/>
                  </a:moveTo>
                  <a:cubicBezTo>
                    <a:pt x="261" y="384"/>
                    <a:pt x="248" y="411"/>
                    <a:pt x="243" y="411"/>
                  </a:cubicBezTo>
                  <a:cubicBezTo>
                    <a:pt x="240" y="411"/>
                    <a:pt x="243" y="390"/>
                    <a:pt x="257" y="347"/>
                  </a:cubicBezTo>
                  <a:lnTo>
                    <a:pt x="277" y="334"/>
                  </a:lnTo>
                  <a:close/>
                  <a:moveTo>
                    <a:pt x="243" y="686"/>
                  </a:moveTo>
                  <a:lnTo>
                    <a:pt x="243" y="686"/>
                  </a:lnTo>
                  <a:cubicBezTo>
                    <a:pt x="248" y="686"/>
                    <a:pt x="261" y="713"/>
                    <a:pt x="277" y="764"/>
                  </a:cubicBezTo>
                  <a:lnTo>
                    <a:pt x="277" y="764"/>
                  </a:lnTo>
                  <a:lnTo>
                    <a:pt x="257" y="750"/>
                  </a:lnTo>
                  <a:cubicBezTo>
                    <a:pt x="243" y="707"/>
                    <a:pt x="240" y="686"/>
                    <a:pt x="243" y="686"/>
                  </a:cubicBezTo>
                  <a:close/>
                  <a:moveTo>
                    <a:pt x="846" y="1"/>
                  </a:moveTo>
                  <a:cubicBezTo>
                    <a:pt x="811" y="1"/>
                    <a:pt x="774" y="6"/>
                    <a:pt x="734" y="17"/>
                  </a:cubicBezTo>
                  <a:cubicBezTo>
                    <a:pt x="660" y="17"/>
                    <a:pt x="550" y="54"/>
                    <a:pt x="477" y="90"/>
                  </a:cubicBezTo>
                  <a:cubicBezTo>
                    <a:pt x="418" y="120"/>
                    <a:pt x="360" y="172"/>
                    <a:pt x="320" y="230"/>
                  </a:cubicBezTo>
                  <a:lnTo>
                    <a:pt x="320" y="230"/>
                  </a:lnTo>
                  <a:cubicBezTo>
                    <a:pt x="299" y="234"/>
                    <a:pt x="278" y="237"/>
                    <a:pt x="257" y="237"/>
                  </a:cubicBezTo>
                  <a:cubicBezTo>
                    <a:pt x="110" y="274"/>
                    <a:pt x="0" y="384"/>
                    <a:pt x="0" y="530"/>
                  </a:cubicBezTo>
                  <a:cubicBezTo>
                    <a:pt x="0" y="714"/>
                    <a:pt x="110" y="824"/>
                    <a:pt x="257" y="860"/>
                  </a:cubicBezTo>
                  <a:cubicBezTo>
                    <a:pt x="284" y="860"/>
                    <a:pt x="311" y="865"/>
                    <a:pt x="337" y="871"/>
                  </a:cubicBezTo>
                  <a:lnTo>
                    <a:pt x="337" y="871"/>
                  </a:lnTo>
                  <a:cubicBezTo>
                    <a:pt x="385" y="927"/>
                    <a:pt x="420" y="978"/>
                    <a:pt x="477" y="1007"/>
                  </a:cubicBezTo>
                  <a:cubicBezTo>
                    <a:pt x="550" y="1044"/>
                    <a:pt x="660" y="1080"/>
                    <a:pt x="734" y="1080"/>
                  </a:cubicBezTo>
                  <a:cubicBezTo>
                    <a:pt x="774" y="1091"/>
                    <a:pt x="811" y="1096"/>
                    <a:pt x="846" y="1096"/>
                  </a:cubicBezTo>
                  <a:cubicBezTo>
                    <a:pt x="1356" y="1096"/>
                    <a:pt x="1356" y="1"/>
                    <a:pt x="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3"/>
            <p:cNvSpPr/>
            <p:nvPr/>
          </p:nvSpPr>
          <p:spPr>
            <a:xfrm rot="1098150">
              <a:off x="7620451" y="527436"/>
              <a:ext cx="58162" cy="47439"/>
            </a:xfrm>
            <a:custGeom>
              <a:avLst/>
              <a:gdLst/>
              <a:ahLst/>
              <a:cxnLst/>
              <a:rect l="l" t="t" r="r" b="b"/>
              <a:pathLst>
                <a:path w="1394" h="1137" extrusionOk="0">
                  <a:moveTo>
                    <a:pt x="697" y="0"/>
                  </a:moveTo>
                  <a:cubicBezTo>
                    <a:pt x="0" y="73"/>
                    <a:pt x="0" y="1063"/>
                    <a:pt x="697" y="1137"/>
                  </a:cubicBezTo>
                  <a:cubicBezTo>
                    <a:pt x="1393" y="1063"/>
                    <a:pt x="1393" y="73"/>
                    <a:pt x="6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3"/>
            <p:cNvSpPr/>
            <p:nvPr/>
          </p:nvSpPr>
          <p:spPr>
            <a:xfrm rot="1098150">
              <a:off x="7372290" y="371088"/>
              <a:ext cx="84156" cy="62752"/>
            </a:xfrm>
            <a:custGeom>
              <a:avLst/>
              <a:gdLst/>
              <a:ahLst/>
              <a:cxnLst/>
              <a:rect l="l" t="t" r="r" b="b"/>
              <a:pathLst>
                <a:path w="2017" h="1504" extrusionOk="0">
                  <a:moveTo>
                    <a:pt x="1027" y="1"/>
                  </a:moveTo>
                  <a:cubicBezTo>
                    <a:pt x="0" y="1"/>
                    <a:pt x="0" y="1504"/>
                    <a:pt x="1027" y="1504"/>
                  </a:cubicBezTo>
                  <a:cubicBezTo>
                    <a:pt x="2017" y="1504"/>
                    <a:pt x="2017" y="1"/>
                    <a:pt x="10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3"/>
            <p:cNvSpPr/>
            <p:nvPr/>
          </p:nvSpPr>
          <p:spPr>
            <a:xfrm rot="1098150">
              <a:off x="7409857" y="644730"/>
              <a:ext cx="67341" cy="55116"/>
            </a:xfrm>
            <a:custGeom>
              <a:avLst/>
              <a:gdLst/>
              <a:ahLst/>
              <a:cxnLst/>
              <a:rect l="l" t="t" r="r" b="b"/>
              <a:pathLst>
                <a:path w="1614" h="1321" extrusionOk="0">
                  <a:moveTo>
                    <a:pt x="807" y="1"/>
                  </a:moveTo>
                  <a:cubicBezTo>
                    <a:pt x="0" y="38"/>
                    <a:pt x="0" y="1247"/>
                    <a:pt x="807" y="1321"/>
                  </a:cubicBezTo>
                  <a:cubicBezTo>
                    <a:pt x="1613" y="1247"/>
                    <a:pt x="1613" y="38"/>
                    <a:pt x="8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3"/>
            <p:cNvSpPr/>
            <p:nvPr/>
          </p:nvSpPr>
          <p:spPr>
            <a:xfrm rot="1098150">
              <a:off x="7228768" y="655749"/>
              <a:ext cx="67300" cy="56660"/>
            </a:xfrm>
            <a:custGeom>
              <a:avLst/>
              <a:gdLst/>
              <a:ahLst/>
              <a:cxnLst/>
              <a:rect l="l" t="t" r="r" b="b"/>
              <a:pathLst>
                <a:path w="1613" h="1358" extrusionOk="0">
                  <a:moveTo>
                    <a:pt x="806" y="1"/>
                  </a:moveTo>
                  <a:cubicBezTo>
                    <a:pt x="0" y="74"/>
                    <a:pt x="0" y="1284"/>
                    <a:pt x="806" y="1357"/>
                  </a:cubicBezTo>
                  <a:cubicBezTo>
                    <a:pt x="1613" y="1284"/>
                    <a:pt x="1613" y="74"/>
                    <a:pt x="8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3"/>
            <p:cNvSpPr/>
            <p:nvPr/>
          </p:nvSpPr>
          <p:spPr>
            <a:xfrm rot="1098150">
              <a:off x="7266901" y="802716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34" y="0"/>
                  </a:moveTo>
                  <a:cubicBezTo>
                    <a:pt x="1" y="0"/>
                    <a:pt x="1" y="1136"/>
                    <a:pt x="734" y="1136"/>
                  </a:cubicBezTo>
                  <a:cubicBezTo>
                    <a:pt x="1504" y="1136"/>
                    <a:pt x="1504" y="0"/>
                    <a:pt x="7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3"/>
            <p:cNvSpPr/>
            <p:nvPr/>
          </p:nvSpPr>
          <p:spPr>
            <a:xfrm rot="1098150">
              <a:off x="7152317" y="927872"/>
              <a:ext cx="64254" cy="52029"/>
            </a:xfrm>
            <a:custGeom>
              <a:avLst/>
              <a:gdLst/>
              <a:ahLst/>
              <a:cxnLst/>
              <a:rect l="l" t="t" r="r" b="b"/>
              <a:pathLst>
                <a:path w="1540" h="1247" extrusionOk="0">
                  <a:moveTo>
                    <a:pt x="770" y="1"/>
                  </a:moveTo>
                  <a:cubicBezTo>
                    <a:pt x="0" y="74"/>
                    <a:pt x="0" y="1210"/>
                    <a:pt x="770" y="1247"/>
                  </a:cubicBezTo>
                  <a:cubicBezTo>
                    <a:pt x="1540" y="1210"/>
                    <a:pt x="1540" y="74"/>
                    <a:pt x="7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3"/>
            <p:cNvSpPr/>
            <p:nvPr/>
          </p:nvSpPr>
          <p:spPr>
            <a:xfrm rot="1098150">
              <a:off x="7055589" y="1075162"/>
              <a:ext cx="67341" cy="50527"/>
            </a:xfrm>
            <a:custGeom>
              <a:avLst/>
              <a:gdLst/>
              <a:ahLst/>
              <a:cxnLst/>
              <a:rect l="l" t="t" r="r" b="b"/>
              <a:pathLst>
                <a:path w="1614" h="1211" extrusionOk="0">
                  <a:moveTo>
                    <a:pt x="807" y="1"/>
                  </a:moveTo>
                  <a:cubicBezTo>
                    <a:pt x="1" y="1"/>
                    <a:pt x="1" y="1210"/>
                    <a:pt x="807" y="1210"/>
                  </a:cubicBezTo>
                  <a:cubicBezTo>
                    <a:pt x="1613" y="1210"/>
                    <a:pt x="1613" y="1"/>
                    <a:pt x="8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3"/>
            <p:cNvSpPr/>
            <p:nvPr/>
          </p:nvSpPr>
          <p:spPr>
            <a:xfrm rot="1098150">
              <a:off x="6994161" y="1232816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70" y="1"/>
                  </a:moveTo>
                  <a:cubicBezTo>
                    <a:pt x="1" y="1"/>
                    <a:pt x="1" y="1137"/>
                    <a:pt x="770" y="1137"/>
                  </a:cubicBezTo>
                  <a:cubicBezTo>
                    <a:pt x="1504" y="1137"/>
                    <a:pt x="1504" y="1"/>
                    <a:pt x="7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5" name="Google Shape;455;p13"/>
          <p:cNvGrpSpPr/>
          <p:nvPr/>
        </p:nvGrpSpPr>
        <p:grpSpPr>
          <a:xfrm>
            <a:off x="7974546" y="3871244"/>
            <a:ext cx="1189248" cy="1346839"/>
            <a:chOff x="7954496" y="6939294"/>
            <a:chExt cx="1189248" cy="1346839"/>
          </a:xfrm>
        </p:grpSpPr>
        <p:sp>
          <p:nvSpPr>
            <p:cNvPr id="456" name="Google Shape;456;p13"/>
            <p:cNvSpPr/>
            <p:nvPr/>
          </p:nvSpPr>
          <p:spPr>
            <a:xfrm rot="974856">
              <a:off x="8083502" y="7121835"/>
              <a:ext cx="931237" cy="1055092"/>
            </a:xfrm>
            <a:custGeom>
              <a:avLst/>
              <a:gdLst/>
              <a:ahLst/>
              <a:cxnLst/>
              <a:rect l="l" t="t" r="r" b="b"/>
              <a:pathLst>
                <a:path w="37248" h="42202" extrusionOk="0">
                  <a:moveTo>
                    <a:pt x="2456" y="1880"/>
                  </a:moveTo>
                  <a:lnTo>
                    <a:pt x="10047" y="6560"/>
                  </a:lnTo>
                  <a:lnTo>
                    <a:pt x="14885" y="9529"/>
                  </a:lnTo>
                  <a:cubicBezTo>
                    <a:pt x="16425" y="10482"/>
                    <a:pt x="18001" y="11362"/>
                    <a:pt x="19468" y="12425"/>
                  </a:cubicBezTo>
                  <a:cubicBezTo>
                    <a:pt x="20170" y="12905"/>
                    <a:pt x="20817" y="13451"/>
                    <a:pt x="21402" y="14058"/>
                  </a:cubicBezTo>
                  <a:lnTo>
                    <a:pt x="21402" y="14058"/>
                  </a:lnTo>
                  <a:cubicBezTo>
                    <a:pt x="18808" y="12956"/>
                    <a:pt x="16269" y="11697"/>
                    <a:pt x="13822" y="10299"/>
                  </a:cubicBezTo>
                  <a:cubicBezTo>
                    <a:pt x="10743" y="8502"/>
                    <a:pt x="7810" y="6450"/>
                    <a:pt x="5061" y="4177"/>
                  </a:cubicBezTo>
                  <a:cubicBezTo>
                    <a:pt x="4159" y="3442"/>
                    <a:pt x="3293" y="2672"/>
                    <a:pt x="2456" y="1880"/>
                  </a:cubicBezTo>
                  <a:close/>
                  <a:moveTo>
                    <a:pt x="415" y="1"/>
                  </a:moveTo>
                  <a:cubicBezTo>
                    <a:pt x="179" y="1"/>
                    <a:pt x="0" y="295"/>
                    <a:pt x="186" y="511"/>
                  </a:cubicBezTo>
                  <a:cubicBezTo>
                    <a:pt x="2752" y="3040"/>
                    <a:pt x="5501" y="5350"/>
                    <a:pt x="8434" y="7476"/>
                  </a:cubicBezTo>
                  <a:cubicBezTo>
                    <a:pt x="11366" y="9565"/>
                    <a:pt x="14482" y="11435"/>
                    <a:pt x="17745" y="13011"/>
                  </a:cubicBezTo>
                  <a:cubicBezTo>
                    <a:pt x="19190" y="13719"/>
                    <a:pt x="20684" y="14380"/>
                    <a:pt x="22205" y="14974"/>
                  </a:cubicBezTo>
                  <a:lnTo>
                    <a:pt x="22205" y="14974"/>
                  </a:lnTo>
                  <a:cubicBezTo>
                    <a:pt x="22470" y="15307"/>
                    <a:pt x="22718" y="15655"/>
                    <a:pt x="22950" y="16017"/>
                  </a:cubicBezTo>
                  <a:cubicBezTo>
                    <a:pt x="23903" y="17484"/>
                    <a:pt x="24673" y="19097"/>
                    <a:pt x="25480" y="20673"/>
                  </a:cubicBezTo>
                  <a:cubicBezTo>
                    <a:pt x="27276" y="24045"/>
                    <a:pt x="29036" y="27381"/>
                    <a:pt x="30832" y="30754"/>
                  </a:cubicBezTo>
                  <a:cubicBezTo>
                    <a:pt x="32628" y="34126"/>
                    <a:pt x="34388" y="37499"/>
                    <a:pt x="36221" y="40871"/>
                  </a:cubicBezTo>
                  <a:lnTo>
                    <a:pt x="36917" y="42118"/>
                  </a:lnTo>
                  <a:cubicBezTo>
                    <a:pt x="36941" y="42177"/>
                    <a:pt x="36988" y="42202"/>
                    <a:pt x="37037" y="42202"/>
                  </a:cubicBezTo>
                  <a:cubicBezTo>
                    <a:pt x="37138" y="42202"/>
                    <a:pt x="37248" y="42095"/>
                    <a:pt x="37174" y="41971"/>
                  </a:cubicBezTo>
                  <a:lnTo>
                    <a:pt x="37174" y="41971"/>
                  </a:lnTo>
                  <a:lnTo>
                    <a:pt x="37174" y="42008"/>
                  </a:lnTo>
                  <a:cubicBezTo>
                    <a:pt x="35451" y="38562"/>
                    <a:pt x="33691" y="35153"/>
                    <a:pt x="31932" y="31744"/>
                  </a:cubicBezTo>
                  <a:cubicBezTo>
                    <a:pt x="30135" y="28298"/>
                    <a:pt x="28376" y="24925"/>
                    <a:pt x="26579" y="21516"/>
                  </a:cubicBezTo>
                  <a:cubicBezTo>
                    <a:pt x="25736" y="19866"/>
                    <a:pt x="24930" y="18253"/>
                    <a:pt x="24050" y="16640"/>
                  </a:cubicBezTo>
                  <a:cubicBezTo>
                    <a:pt x="23811" y="16205"/>
                    <a:pt x="23549" y="15783"/>
                    <a:pt x="23266" y="15375"/>
                  </a:cubicBezTo>
                  <a:lnTo>
                    <a:pt x="23266" y="15375"/>
                  </a:lnTo>
                  <a:cubicBezTo>
                    <a:pt x="23283" y="15382"/>
                    <a:pt x="23300" y="15388"/>
                    <a:pt x="23317" y="15394"/>
                  </a:cubicBezTo>
                  <a:cubicBezTo>
                    <a:pt x="23345" y="15405"/>
                    <a:pt x="23372" y="15409"/>
                    <a:pt x="23397" y="15409"/>
                  </a:cubicBezTo>
                  <a:cubicBezTo>
                    <a:pt x="23634" y="15409"/>
                    <a:pt x="23725" y="14980"/>
                    <a:pt x="23427" y="14881"/>
                  </a:cubicBezTo>
                  <a:cubicBezTo>
                    <a:pt x="23176" y="14783"/>
                    <a:pt x="22926" y="14684"/>
                    <a:pt x="22676" y="14584"/>
                  </a:cubicBezTo>
                  <a:lnTo>
                    <a:pt x="22676" y="14584"/>
                  </a:lnTo>
                  <a:cubicBezTo>
                    <a:pt x="22149" y="13924"/>
                    <a:pt x="21565" y="13311"/>
                    <a:pt x="20934" y="12755"/>
                  </a:cubicBezTo>
                  <a:cubicBezTo>
                    <a:pt x="19504" y="11692"/>
                    <a:pt x="18038" y="10739"/>
                    <a:pt x="16498" y="9859"/>
                  </a:cubicBezTo>
                  <a:lnTo>
                    <a:pt x="11586" y="6816"/>
                  </a:lnTo>
                  <a:lnTo>
                    <a:pt x="1762" y="804"/>
                  </a:lnTo>
                  <a:lnTo>
                    <a:pt x="651" y="97"/>
                  </a:lnTo>
                  <a:lnTo>
                    <a:pt x="651" y="97"/>
                  </a:lnTo>
                  <a:cubicBezTo>
                    <a:pt x="643" y="89"/>
                    <a:pt x="634" y="80"/>
                    <a:pt x="625" y="71"/>
                  </a:cubicBezTo>
                  <a:lnTo>
                    <a:pt x="621" y="78"/>
                  </a:lnTo>
                  <a:lnTo>
                    <a:pt x="552" y="34"/>
                  </a:lnTo>
                  <a:cubicBezTo>
                    <a:pt x="506" y="11"/>
                    <a:pt x="459" y="1"/>
                    <a:pt x="4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3"/>
            <p:cNvSpPr/>
            <p:nvPr/>
          </p:nvSpPr>
          <p:spPr>
            <a:xfrm rot="974856">
              <a:off x="8696647" y="7439835"/>
              <a:ext cx="33026" cy="118630"/>
            </a:xfrm>
            <a:custGeom>
              <a:avLst/>
              <a:gdLst/>
              <a:ahLst/>
              <a:cxnLst/>
              <a:rect l="l" t="t" r="r" b="b"/>
              <a:pathLst>
                <a:path w="1321" h="4745" extrusionOk="0">
                  <a:moveTo>
                    <a:pt x="639" y="1472"/>
                  </a:moveTo>
                  <a:lnTo>
                    <a:pt x="639" y="1472"/>
                  </a:lnTo>
                  <a:cubicBezTo>
                    <a:pt x="735" y="2324"/>
                    <a:pt x="667" y="3191"/>
                    <a:pt x="435" y="4014"/>
                  </a:cubicBezTo>
                  <a:lnTo>
                    <a:pt x="435" y="4014"/>
                  </a:lnTo>
                  <a:cubicBezTo>
                    <a:pt x="431" y="3162"/>
                    <a:pt x="499" y="2312"/>
                    <a:pt x="639" y="1472"/>
                  </a:cubicBezTo>
                  <a:close/>
                  <a:moveTo>
                    <a:pt x="661" y="0"/>
                  </a:moveTo>
                  <a:cubicBezTo>
                    <a:pt x="569" y="0"/>
                    <a:pt x="477" y="55"/>
                    <a:pt x="441" y="165"/>
                  </a:cubicBezTo>
                  <a:cubicBezTo>
                    <a:pt x="74" y="1558"/>
                    <a:pt x="1" y="2988"/>
                    <a:pt x="184" y="4381"/>
                  </a:cubicBezTo>
                  <a:cubicBezTo>
                    <a:pt x="198" y="4449"/>
                    <a:pt x="236" y="4487"/>
                    <a:pt x="281" y="4498"/>
                  </a:cubicBezTo>
                  <a:lnTo>
                    <a:pt x="281" y="4498"/>
                  </a:lnTo>
                  <a:cubicBezTo>
                    <a:pt x="250" y="4652"/>
                    <a:pt x="378" y="4745"/>
                    <a:pt x="517" y="4745"/>
                  </a:cubicBezTo>
                  <a:cubicBezTo>
                    <a:pt x="613" y="4745"/>
                    <a:pt x="714" y="4700"/>
                    <a:pt x="771" y="4601"/>
                  </a:cubicBezTo>
                  <a:cubicBezTo>
                    <a:pt x="1284" y="3171"/>
                    <a:pt x="1320" y="1595"/>
                    <a:pt x="880" y="165"/>
                  </a:cubicBezTo>
                  <a:cubicBezTo>
                    <a:pt x="844" y="55"/>
                    <a:pt x="752" y="0"/>
                    <a:pt x="6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3"/>
            <p:cNvSpPr/>
            <p:nvPr/>
          </p:nvSpPr>
          <p:spPr>
            <a:xfrm rot="974856">
              <a:off x="8746818" y="7471599"/>
              <a:ext cx="38527" cy="261810"/>
            </a:xfrm>
            <a:custGeom>
              <a:avLst/>
              <a:gdLst/>
              <a:ahLst/>
              <a:cxnLst/>
              <a:rect l="l" t="t" r="r" b="b"/>
              <a:pathLst>
                <a:path w="1541" h="10472" extrusionOk="0">
                  <a:moveTo>
                    <a:pt x="757" y="1375"/>
                  </a:moveTo>
                  <a:lnTo>
                    <a:pt x="757" y="1375"/>
                  </a:lnTo>
                  <a:cubicBezTo>
                    <a:pt x="970" y="2562"/>
                    <a:pt x="1029" y="3765"/>
                    <a:pt x="917" y="4968"/>
                  </a:cubicBezTo>
                  <a:cubicBezTo>
                    <a:pt x="844" y="5738"/>
                    <a:pt x="697" y="6544"/>
                    <a:pt x="514" y="7314"/>
                  </a:cubicBezTo>
                  <a:cubicBezTo>
                    <a:pt x="513" y="7317"/>
                    <a:pt x="512" y="7320"/>
                    <a:pt x="510" y="7323"/>
                  </a:cubicBezTo>
                  <a:lnTo>
                    <a:pt x="510" y="7323"/>
                  </a:lnTo>
                  <a:cubicBezTo>
                    <a:pt x="464" y="6662"/>
                    <a:pt x="441" y="5968"/>
                    <a:pt x="441" y="5298"/>
                  </a:cubicBezTo>
                  <a:cubicBezTo>
                    <a:pt x="441" y="3984"/>
                    <a:pt x="552" y="2671"/>
                    <a:pt x="757" y="1375"/>
                  </a:cubicBezTo>
                  <a:close/>
                  <a:moveTo>
                    <a:pt x="734" y="1"/>
                  </a:moveTo>
                  <a:cubicBezTo>
                    <a:pt x="642" y="1"/>
                    <a:pt x="551" y="56"/>
                    <a:pt x="514" y="166"/>
                  </a:cubicBezTo>
                  <a:cubicBezTo>
                    <a:pt x="148" y="1852"/>
                    <a:pt x="1" y="3575"/>
                    <a:pt x="38" y="5298"/>
                  </a:cubicBezTo>
                  <a:cubicBezTo>
                    <a:pt x="38" y="6141"/>
                    <a:pt x="74" y="7021"/>
                    <a:pt x="184" y="7864"/>
                  </a:cubicBezTo>
                  <a:cubicBezTo>
                    <a:pt x="197" y="8014"/>
                    <a:pt x="211" y="8163"/>
                    <a:pt x="228" y="8311"/>
                  </a:cubicBezTo>
                  <a:lnTo>
                    <a:pt x="228" y="8311"/>
                  </a:lnTo>
                  <a:cubicBezTo>
                    <a:pt x="152" y="8732"/>
                    <a:pt x="127" y="9159"/>
                    <a:pt x="148" y="9587"/>
                  </a:cubicBezTo>
                  <a:cubicBezTo>
                    <a:pt x="148" y="9752"/>
                    <a:pt x="267" y="9834"/>
                    <a:pt x="386" y="9834"/>
                  </a:cubicBezTo>
                  <a:cubicBezTo>
                    <a:pt x="424" y="9834"/>
                    <a:pt x="461" y="9826"/>
                    <a:pt x="495" y="9809"/>
                  </a:cubicBezTo>
                  <a:lnTo>
                    <a:pt x="495" y="9809"/>
                  </a:lnTo>
                  <a:cubicBezTo>
                    <a:pt x="545" y="10006"/>
                    <a:pt x="600" y="10201"/>
                    <a:pt x="661" y="10393"/>
                  </a:cubicBezTo>
                  <a:cubicBezTo>
                    <a:pt x="678" y="10444"/>
                    <a:pt x="726" y="10472"/>
                    <a:pt x="774" y="10472"/>
                  </a:cubicBezTo>
                  <a:cubicBezTo>
                    <a:pt x="828" y="10472"/>
                    <a:pt x="881" y="10435"/>
                    <a:pt x="881" y="10357"/>
                  </a:cubicBezTo>
                  <a:lnTo>
                    <a:pt x="881" y="10320"/>
                  </a:lnTo>
                  <a:cubicBezTo>
                    <a:pt x="822" y="9889"/>
                    <a:pt x="753" y="9449"/>
                    <a:pt x="690" y="9003"/>
                  </a:cubicBezTo>
                  <a:lnTo>
                    <a:pt x="690" y="9003"/>
                  </a:lnTo>
                  <a:cubicBezTo>
                    <a:pt x="773" y="8393"/>
                    <a:pt x="897" y="7788"/>
                    <a:pt x="1064" y="7204"/>
                  </a:cubicBezTo>
                  <a:cubicBezTo>
                    <a:pt x="1247" y="6434"/>
                    <a:pt x="1357" y="5664"/>
                    <a:pt x="1431" y="4858"/>
                  </a:cubicBezTo>
                  <a:cubicBezTo>
                    <a:pt x="1541" y="3282"/>
                    <a:pt x="1357" y="1705"/>
                    <a:pt x="954" y="166"/>
                  </a:cubicBezTo>
                  <a:cubicBezTo>
                    <a:pt x="917" y="56"/>
                    <a:pt x="826" y="1"/>
                    <a:pt x="7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3"/>
            <p:cNvSpPr/>
            <p:nvPr/>
          </p:nvSpPr>
          <p:spPr>
            <a:xfrm rot="974856">
              <a:off x="8456790" y="7525876"/>
              <a:ext cx="336913" cy="244385"/>
            </a:xfrm>
            <a:custGeom>
              <a:avLst/>
              <a:gdLst/>
              <a:ahLst/>
              <a:cxnLst/>
              <a:rect l="l" t="t" r="r" b="b"/>
              <a:pathLst>
                <a:path w="13476" h="9775" extrusionOk="0">
                  <a:moveTo>
                    <a:pt x="1793" y="925"/>
                  </a:moveTo>
                  <a:cubicBezTo>
                    <a:pt x="5163" y="1974"/>
                    <a:pt x="8204" y="3873"/>
                    <a:pt x="10574" y="6498"/>
                  </a:cubicBezTo>
                  <a:cubicBezTo>
                    <a:pt x="11302" y="7259"/>
                    <a:pt x="11940" y="8080"/>
                    <a:pt x="12516" y="8961"/>
                  </a:cubicBezTo>
                  <a:lnTo>
                    <a:pt x="12516" y="8961"/>
                  </a:lnTo>
                  <a:cubicBezTo>
                    <a:pt x="8852" y="7596"/>
                    <a:pt x="6232" y="4636"/>
                    <a:pt x="3315" y="2136"/>
                  </a:cubicBezTo>
                  <a:cubicBezTo>
                    <a:pt x="2828" y="1710"/>
                    <a:pt x="2319" y="1306"/>
                    <a:pt x="1793" y="925"/>
                  </a:cubicBezTo>
                  <a:close/>
                  <a:moveTo>
                    <a:pt x="12920" y="9101"/>
                  </a:moveTo>
                  <a:lnTo>
                    <a:pt x="12923" y="9105"/>
                  </a:lnTo>
                  <a:lnTo>
                    <a:pt x="12923" y="9105"/>
                  </a:lnTo>
                  <a:cubicBezTo>
                    <a:pt x="12923" y="9104"/>
                    <a:pt x="12922" y="9104"/>
                    <a:pt x="12921" y="9104"/>
                  </a:cubicBezTo>
                  <a:lnTo>
                    <a:pt x="12921" y="9104"/>
                  </a:lnTo>
                  <a:cubicBezTo>
                    <a:pt x="12921" y="9103"/>
                    <a:pt x="12920" y="9102"/>
                    <a:pt x="12920" y="9101"/>
                  </a:cubicBezTo>
                  <a:close/>
                  <a:moveTo>
                    <a:pt x="386" y="1"/>
                  </a:moveTo>
                  <a:cubicBezTo>
                    <a:pt x="136" y="1"/>
                    <a:pt x="1" y="355"/>
                    <a:pt x="236" y="523"/>
                  </a:cubicBezTo>
                  <a:cubicBezTo>
                    <a:pt x="3829" y="2686"/>
                    <a:pt x="6321" y="6132"/>
                    <a:pt x="9877" y="8331"/>
                  </a:cubicBezTo>
                  <a:cubicBezTo>
                    <a:pt x="10830" y="8954"/>
                    <a:pt x="11857" y="9431"/>
                    <a:pt x="12956" y="9761"/>
                  </a:cubicBezTo>
                  <a:cubicBezTo>
                    <a:pt x="12991" y="9770"/>
                    <a:pt x="13023" y="9774"/>
                    <a:pt x="13054" y="9774"/>
                  </a:cubicBezTo>
                  <a:cubicBezTo>
                    <a:pt x="13381" y="9774"/>
                    <a:pt x="13475" y="9275"/>
                    <a:pt x="13140" y="9174"/>
                  </a:cubicBezTo>
                  <a:cubicBezTo>
                    <a:pt x="13073" y="9153"/>
                    <a:pt x="13007" y="9132"/>
                    <a:pt x="12941" y="9110"/>
                  </a:cubicBezTo>
                  <a:lnTo>
                    <a:pt x="12941" y="9110"/>
                  </a:lnTo>
                  <a:cubicBezTo>
                    <a:pt x="10851" y="5494"/>
                    <a:pt x="7631" y="2682"/>
                    <a:pt x="3792" y="1073"/>
                  </a:cubicBezTo>
                  <a:cubicBezTo>
                    <a:pt x="2692" y="633"/>
                    <a:pt x="1592" y="266"/>
                    <a:pt x="456" y="10"/>
                  </a:cubicBezTo>
                  <a:cubicBezTo>
                    <a:pt x="432" y="4"/>
                    <a:pt x="409" y="1"/>
                    <a:pt x="3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3"/>
            <p:cNvSpPr/>
            <p:nvPr/>
          </p:nvSpPr>
          <p:spPr>
            <a:xfrm rot="974856">
              <a:off x="8786142" y="7588859"/>
              <a:ext cx="52252" cy="329413"/>
            </a:xfrm>
            <a:custGeom>
              <a:avLst/>
              <a:gdLst/>
              <a:ahLst/>
              <a:cxnLst/>
              <a:rect l="l" t="t" r="r" b="b"/>
              <a:pathLst>
                <a:path w="2090" h="13176" extrusionOk="0">
                  <a:moveTo>
                    <a:pt x="897" y="1697"/>
                  </a:moveTo>
                  <a:cubicBezTo>
                    <a:pt x="1435" y="4326"/>
                    <a:pt x="1524" y="7020"/>
                    <a:pt x="1210" y="9687"/>
                  </a:cubicBezTo>
                  <a:cubicBezTo>
                    <a:pt x="1147" y="10271"/>
                    <a:pt x="1049" y="10854"/>
                    <a:pt x="936" y="11438"/>
                  </a:cubicBezTo>
                  <a:lnTo>
                    <a:pt x="936" y="11438"/>
                  </a:lnTo>
                  <a:cubicBezTo>
                    <a:pt x="827" y="10793"/>
                    <a:pt x="729" y="10148"/>
                    <a:pt x="660" y="9504"/>
                  </a:cubicBezTo>
                  <a:cubicBezTo>
                    <a:pt x="587" y="8514"/>
                    <a:pt x="513" y="7488"/>
                    <a:pt x="513" y="6461"/>
                  </a:cubicBezTo>
                  <a:cubicBezTo>
                    <a:pt x="513" y="4862"/>
                    <a:pt x="647" y="3262"/>
                    <a:pt x="897" y="1697"/>
                  </a:cubicBezTo>
                  <a:close/>
                  <a:moveTo>
                    <a:pt x="880" y="0"/>
                  </a:moveTo>
                  <a:cubicBezTo>
                    <a:pt x="770" y="0"/>
                    <a:pt x="660" y="64"/>
                    <a:pt x="623" y="193"/>
                  </a:cubicBezTo>
                  <a:cubicBezTo>
                    <a:pt x="184" y="2246"/>
                    <a:pt x="0" y="4335"/>
                    <a:pt x="0" y="6461"/>
                  </a:cubicBezTo>
                  <a:cubicBezTo>
                    <a:pt x="0" y="8514"/>
                    <a:pt x="212" y="10566"/>
                    <a:pt x="706" y="12550"/>
                  </a:cubicBezTo>
                  <a:lnTo>
                    <a:pt x="706" y="12550"/>
                  </a:lnTo>
                  <a:cubicBezTo>
                    <a:pt x="691" y="12622"/>
                    <a:pt x="676" y="12694"/>
                    <a:pt x="660" y="12766"/>
                  </a:cubicBezTo>
                  <a:cubicBezTo>
                    <a:pt x="593" y="13012"/>
                    <a:pt x="784" y="13176"/>
                    <a:pt x="969" y="13176"/>
                  </a:cubicBezTo>
                  <a:cubicBezTo>
                    <a:pt x="1087" y="13176"/>
                    <a:pt x="1204" y="13108"/>
                    <a:pt x="1247" y="12950"/>
                  </a:cubicBezTo>
                  <a:cubicBezTo>
                    <a:pt x="1833" y="10860"/>
                    <a:pt x="2090" y="8697"/>
                    <a:pt x="2016" y="6571"/>
                  </a:cubicBezTo>
                  <a:cubicBezTo>
                    <a:pt x="1980" y="4408"/>
                    <a:pt x="1686" y="2282"/>
                    <a:pt x="1137" y="193"/>
                  </a:cubicBezTo>
                  <a:cubicBezTo>
                    <a:pt x="1100" y="64"/>
                    <a:pt x="990" y="0"/>
                    <a:pt x="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3"/>
            <p:cNvSpPr/>
            <p:nvPr/>
          </p:nvSpPr>
          <p:spPr>
            <a:xfrm rot="974856">
              <a:off x="8568478" y="6959976"/>
              <a:ext cx="236059" cy="618025"/>
            </a:xfrm>
            <a:custGeom>
              <a:avLst/>
              <a:gdLst/>
              <a:ahLst/>
              <a:cxnLst/>
              <a:rect l="l" t="t" r="r" b="b"/>
              <a:pathLst>
                <a:path w="9442" h="24720" extrusionOk="0">
                  <a:moveTo>
                    <a:pt x="1334" y="1388"/>
                  </a:moveTo>
                  <a:cubicBezTo>
                    <a:pt x="2725" y="4292"/>
                    <a:pt x="4104" y="7184"/>
                    <a:pt x="5096" y="10225"/>
                  </a:cubicBezTo>
                  <a:cubicBezTo>
                    <a:pt x="5645" y="11875"/>
                    <a:pt x="6049" y="13598"/>
                    <a:pt x="6342" y="15358"/>
                  </a:cubicBezTo>
                  <a:cubicBezTo>
                    <a:pt x="6546" y="16787"/>
                    <a:pt x="6624" y="18248"/>
                    <a:pt x="6839" y="19681"/>
                  </a:cubicBezTo>
                  <a:lnTo>
                    <a:pt x="6839" y="19681"/>
                  </a:lnTo>
                  <a:cubicBezTo>
                    <a:pt x="6595" y="19180"/>
                    <a:pt x="6306" y="18693"/>
                    <a:pt x="6012" y="18217"/>
                  </a:cubicBezTo>
                  <a:cubicBezTo>
                    <a:pt x="5169" y="16934"/>
                    <a:pt x="4436" y="15614"/>
                    <a:pt x="3776" y="14221"/>
                  </a:cubicBezTo>
                  <a:cubicBezTo>
                    <a:pt x="2456" y="11472"/>
                    <a:pt x="1613" y="8502"/>
                    <a:pt x="1320" y="5497"/>
                  </a:cubicBezTo>
                  <a:cubicBezTo>
                    <a:pt x="1173" y="4121"/>
                    <a:pt x="1191" y="2745"/>
                    <a:pt x="1334" y="1388"/>
                  </a:cubicBezTo>
                  <a:close/>
                  <a:moveTo>
                    <a:pt x="1153" y="0"/>
                  </a:moveTo>
                  <a:cubicBezTo>
                    <a:pt x="1009" y="0"/>
                    <a:pt x="864" y="75"/>
                    <a:pt x="843" y="218"/>
                  </a:cubicBezTo>
                  <a:cubicBezTo>
                    <a:pt x="0" y="6266"/>
                    <a:pt x="1760" y="12498"/>
                    <a:pt x="5059" y="17630"/>
                  </a:cubicBezTo>
                  <a:cubicBezTo>
                    <a:pt x="5975" y="19060"/>
                    <a:pt x="7185" y="20490"/>
                    <a:pt x="7295" y="22286"/>
                  </a:cubicBezTo>
                  <a:cubicBezTo>
                    <a:pt x="7295" y="22359"/>
                    <a:pt x="7350" y="22396"/>
                    <a:pt x="7405" y="22396"/>
                  </a:cubicBezTo>
                  <a:cubicBezTo>
                    <a:pt x="7425" y="22396"/>
                    <a:pt x="7444" y="22391"/>
                    <a:pt x="7462" y="22382"/>
                  </a:cubicBezTo>
                  <a:lnTo>
                    <a:pt x="7462" y="22382"/>
                  </a:lnTo>
                  <a:cubicBezTo>
                    <a:pt x="7467" y="22399"/>
                    <a:pt x="7473" y="22416"/>
                    <a:pt x="7478" y="22433"/>
                  </a:cubicBezTo>
                  <a:cubicBezTo>
                    <a:pt x="7808" y="23239"/>
                    <a:pt x="8248" y="23972"/>
                    <a:pt x="8798" y="24632"/>
                  </a:cubicBezTo>
                  <a:cubicBezTo>
                    <a:pt x="8851" y="24693"/>
                    <a:pt x="8918" y="24719"/>
                    <a:pt x="8987" y="24719"/>
                  </a:cubicBezTo>
                  <a:cubicBezTo>
                    <a:pt x="9206" y="24719"/>
                    <a:pt x="9442" y="24461"/>
                    <a:pt x="9275" y="24265"/>
                  </a:cubicBezTo>
                  <a:cubicBezTo>
                    <a:pt x="8432" y="23019"/>
                    <a:pt x="7882" y="21626"/>
                    <a:pt x="7662" y="20123"/>
                  </a:cubicBezTo>
                  <a:cubicBezTo>
                    <a:pt x="7368" y="18620"/>
                    <a:pt x="7295" y="17080"/>
                    <a:pt x="7075" y="15577"/>
                  </a:cubicBezTo>
                  <a:cubicBezTo>
                    <a:pt x="6525" y="12132"/>
                    <a:pt x="5499" y="8759"/>
                    <a:pt x="3996" y="5570"/>
                  </a:cubicBezTo>
                  <a:cubicBezTo>
                    <a:pt x="3189" y="3737"/>
                    <a:pt x="2310" y="1941"/>
                    <a:pt x="1430" y="144"/>
                  </a:cubicBezTo>
                  <a:cubicBezTo>
                    <a:pt x="1381" y="47"/>
                    <a:pt x="1268" y="0"/>
                    <a:pt x="11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2" name="Google Shape;462;p13"/>
          <p:cNvSpPr/>
          <p:nvPr/>
        </p:nvSpPr>
        <p:spPr>
          <a:xfrm rot="4151670">
            <a:off x="7560579" y="627924"/>
            <a:ext cx="2347071" cy="346453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ONE_COLUMN_TEXT_1"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4"/>
          <p:cNvSpPr txBox="1">
            <a:spLocks noGrp="1"/>
          </p:cNvSpPr>
          <p:nvPr>
            <p:ph type="title"/>
          </p:nvPr>
        </p:nvSpPr>
        <p:spPr>
          <a:xfrm>
            <a:off x="1936361" y="3479385"/>
            <a:ext cx="3310200" cy="4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5" name="Google Shape;465;p14"/>
          <p:cNvSpPr txBox="1">
            <a:spLocks noGrp="1"/>
          </p:cNvSpPr>
          <p:nvPr>
            <p:ph type="subTitle" idx="1"/>
          </p:nvPr>
        </p:nvSpPr>
        <p:spPr>
          <a:xfrm>
            <a:off x="1936350" y="1410619"/>
            <a:ext cx="5271300" cy="20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66" name="Google Shape;466;p14"/>
          <p:cNvSpPr/>
          <p:nvPr/>
        </p:nvSpPr>
        <p:spPr>
          <a:xfrm>
            <a:off x="-74175" y="2702400"/>
            <a:ext cx="1600" cy="1600"/>
          </a:xfrm>
          <a:custGeom>
            <a:avLst/>
            <a:gdLst/>
            <a:ahLst/>
            <a:cxnLst/>
            <a:rect l="l" t="t" r="r" b="b"/>
            <a:pathLst>
              <a:path w="64" h="64" extrusionOk="0">
                <a:moveTo>
                  <a:pt x="63" y="0"/>
                </a:moveTo>
                <a:cubicBezTo>
                  <a:pt x="21" y="21"/>
                  <a:pt x="0" y="21"/>
                  <a:pt x="0" y="63"/>
                </a:cubicBezTo>
                <a:cubicBezTo>
                  <a:pt x="42" y="63"/>
                  <a:pt x="63" y="21"/>
                  <a:pt x="63" y="0"/>
                </a:cubicBezTo>
                <a:close/>
              </a:path>
            </a:pathLst>
          </a:custGeom>
          <a:solidFill>
            <a:srgbClr val="D7EA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14"/>
          <p:cNvSpPr/>
          <p:nvPr/>
        </p:nvSpPr>
        <p:spPr>
          <a:xfrm>
            <a:off x="-72600" y="2702400"/>
            <a:ext cx="25" cy="25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7EA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14"/>
          <p:cNvSpPr/>
          <p:nvPr/>
        </p:nvSpPr>
        <p:spPr>
          <a:xfrm>
            <a:off x="-57925" y="4388400"/>
            <a:ext cx="1319725" cy="783600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rgbClr val="FFFC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9" name="Google Shape;469;p14"/>
          <p:cNvGrpSpPr/>
          <p:nvPr/>
        </p:nvGrpSpPr>
        <p:grpSpPr>
          <a:xfrm>
            <a:off x="90576" y="87505"/>
            <a:ext cx="862275" cy="954996"/>
            <a:chOff x="7882401" y="4108055"/>
            <a:chExt cx="862275" cy="954996"/>
          </a:xfrm>
        </p:grpSpPr>
        <p:sp>
          <p:nvSpPr>
            <p:cNvPr id="470" name="Google Shape;470;p14"/>
            <p:cNvSpPr/>
            <p:nvPr/>
          </p:nvSpPr>
          <p:spPr>
            <a:xfrm>
              <a:off x="8244410" y="4519070"/>
              <a:ext cx="28052" cy="21040"/>
            </a:xfrm>
            <a:custGeom>
              <a:avLst/>
              <a:gdLst/>
              <a:ahLst/>
              <a:cxnLst/>
              <a:rect l="l" t="t" r="r" b="b"/>
              <a:pathLst>
                <a:path w="588" h="441" extrusionOk="0">
                  <a:moveTo>
                    <a:pt x="294" y="0"/>
                  </a:moveTo>
                  <a:cubicBezTo>
                    <a:pt x="1" y="0"/>
                    <a:pt x="1" y="440"/>
                    <a:pt x="294" y="440"/>
                  </a:cubicBezTo>
                  <a:cubicBezTo>
                    <a:pt x="587" y="440"/>
                    <a:pt x="587" y="0"/>
                    <a:pt x="2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4"/>
            <p:cNvSpPr/>
            <p:nvPr/>
          </p:nvSpPr>
          <p:spPr>
            <a:xfrm>
              <a:off x="8295124" y="4709716"/>
              <a:ext cx="31535" cy="28006"/>
            </a:xfrm>
            <a:custGeom>
              <a:avLst/>
              <a:gdLst/>
              <a:ahLst/>
              <a:cxnLst/>
              <a:rect l="l" t="t" r="r" b="b"/>
              <a:pathLst>
                <a:path w="661" h="587" extrusionOk="0">
                  <a:moveTo>
                    <a:pt x="331" y="0"/>
                  </a:moveTo>
                  <a:cubicBezTo>
                    <a:pt x="1" y="37"/>
                    <a:pt x="1" y="513"/>
                    <a:pt x="331" y="587"/>
                  </a:cubicBezTo>
                  <a:cubicBezTo>
                    <a:pt x="661" y="513"/>
                    <a:pt x="661" y="37"/>
                    <a:pt x="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4"/>
            <p:cNvSpPr/>
            <p:nvPr/>
          </p:nvSpPr>
          <p:spPr>
            <a:xfrm>
              <a:off x="8456043" y="4707951"/>
              <a:ext cx="42030" cy="29771"/>
            </a:xfrm>
            <a:custGeom>
              <a:avLst/>
              <a:gdLst/>
              <a:ahLst/>
              <a:cxnLst/>
              <a:rect l="l" t="t" r="r" b="b"/>
              <a:pathLst>
                <a:path w="881" h="624" extrusionOk="0">
                  <a:moveTo>
                    <a:pt x="440" y="1"/>
                  </a:moveTo>
                  <a:cubicBezTo>
                    <a:pt x="1" y="1"/>
                    <a:pt x="1" y="624"/>
                    <a:pt x="440" y="624"/>
                  </a:cubicBezTo>
                  <a:cubicBezTo>
                    <a:pt x="880" y="624"/>
                    <a:pt x="880" y="1"/>
                    <a:pt x="4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4"/>
            <p:cNvSpPr/>
            <p:nvPr/>
          </p:nvSpPr>
          <p:spPr>
            <a:xfrm>
              <a:off x="8450795" y="4851365"/>
              <a:ext cx="28052" cy="40267"/>
            </a:xfrm>
            <a:custGeom>
              <a:avLst/>
              <a:gdLst/>
              <a:ahLst/>
              <a:cxnLst/>
              <a:rect l="l" t="t" r="r" b="b"/>
              <a:pathLst>
                <a:path w="588" h="844" extrusionOk="0">
                  <a:moveTo>
                    <a:pt x="220" y="0"/>
                  </a:moveTo>
                  <a:cubicBezTo>
                    <a:pt x="184" y="0"/>
                    <a:pt x="147" y="37"/>
                    <a:pt x="111" y="74"/>
                  </a:cubicBezTo>
                  <a:lnTo>
                    <a:pt x="74" y="147"/>
                  </a:lnTo>
                  <a:cubicBezTo>
                    <a:pt x="37" y="184"/>
                    <a:pt x="1" y="220"/>
                    <a:pt x="1" y="294"/>
                  </a:cubicBezTo>
                  <a:lnTo>
                    <a:pt x="1" y="550"/>
                  </a:lnTo>
                  <a:cubicBezTo>
                    <a:pt x="1" y="587"/>
                    <a:pt x="1" y="624"/>
                    <a:pt x="37" y="660"/>
                  </a:cubicBezTo>
                  <a:cubicBezTo>
                    <a:pt x="37" y="734"/>
                    <a:pt x="111" y="807"/>
                    <a:pt x="184" y="807"/>
                  </a:cubicBezTo>
                  <a:cubicBezTo>
                    <a:pt x="220" y="844"/>
                    <a:pt x="257" y="844"/>
                    <a:pt x="294" y="844"/>
                  </a:cubicBezTo>
                  <a:lnTo>
                    <a:pt x="367" y="844"/>
                  </a:lnTo>
                  <a:cubicBezTo>
                    <a:pt x="440" y="844"/>
                    <a:pt x="477" y="807"/>
                    <a:pt x="514" y="770"/>
                  </a:cubicBezTo>
                  <a:lnTo>
                    <a:pt x="550" y="697"/>
                  </a:lnTo>
                  <a:cubicBezTo>
                    <a:pt x="587" y="660"/>
                    <a:pt x="587" y="624"/>
                    <a:pt x="587" y="550"/>
                  </a:cubicBezTo>
                  <a:lnTo>
                    <a:pt x="587" y="294"/>
                  </a:lnTo>
                  <a:cubicBezTo>
                    <a:pt x="587" y="257"/>
                    <a:pt x="587" y="220"/>
                    <a:pt x="587" y="184"/>
                  </a:cubicBezTo>
                  <a:cubicBezTo>
                    <a:pt x="550" y="147"/>
                    <a:pt x="550" y="110"/>
                    <a:pt x="514" y="74"/>
                  </a:cubicBezTo>
                  <a:cubicBezTo>
                    <a:pt x="477" y="37"/>
                    <a:pt x="440" y="37"/>
                    <a:pt x="4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4"/>
            <p:cNvSpPr/>
            <p:nvPr/>
          </p:nvSpPr>
          <p:spPr>
            <a:xfrm>
              <a:off x="8361581" y="4963290"/>
              <a:ext cx="77000" cy="59494"/>
            </a:xfrm>
            <a:custGeom>
              <a:avLst/>
              <a:gdLst/>
              <a:ahLst/>
              <a:cxnLst/>
              <a:rect l="l" t="t" r="r" b="b"/>
              <a:pathLst>
                <a:path w="1614" h="1247" extrusionOk="0">
                  <a:moveTo>
                    <a:pt x="807" y="1"/>
                  </a:moveTo>
                  <a:cubicBezTo>
                    <a:pt x="1" y="1"/>
                    <a:pt x="1" y="1247"/>
                    <a:pt x="807" y="1247"/>
                  </a:cubicBezTo>
                  <a:cubicBezTo>
                    <a:pt x="1614" y="1247"/>
                    <a:pt x="1614" y="1"/>
                    <a:pt x="8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4"/>
            <p:cNvSpPr/>
            <p:nvPr/>
          </p:nvSpPr>
          <p:spPr>
            <a:xfrm>
              <a:off x="8585475" y="4959808"/>
              <a:ext cx="42030" cy="42033"/>
            </a:xfrm>
            <a:custGeom>
              <a:avLst/>
              <a:gdLst/>
              <a:ahLst/>
              <a:cxnLst/>
              <a:rect l="l" t="t" r="r" b="b"/>
              <a:pathLst>
                <a:path w="881" h="881" extrusionOk="0">
                  <a:moveTo>
                    <a:pt x="440" y="0"/>
                  </a:moveTo>
                  <a:cubicBezTo>
                    <a:pt x="0" y="110"/>
                    <a:pt x="0" y="733"/>
                    <a:pt x="440" y="880"/>
                  </a:cubicBezTo>
                  <a:cubicBezTo>
                    <a:pt x="880" y="733"/>
                    <a:pt x="880" y="110"/>
                    <a:pt x="4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4"/>
            <p:cNvSpPr/>
            <p:nvPr/>
          </p:nvSpPr>
          <p:spPr>
            <a:xfrm>
              <a:off x="8289924" y="4826890"/>
              <a:ext cx="66457" cy="50763"/>
            </a:xfrm>
            <a:custGeom>
              <a:avLst/>
              <a:gdLst/>
              <a:ahLst/>
              <a:cxnLst/>
              <a:rect l="l" t="t" r="r" b="b"/>
              <a:pathLst>
                <a:path w="1393" h="1064" extrusionOk="0">
                  <a:moveTo>
                    <a:pt x="697" y="0"/>
                  </a:moveTo>
                  <a:cubicBezTo>
                    <a:pt x="0" y="0"/>
                    <a:pt x="0" y="1063"/>
                    <a:pt x="697" y="1063"/>
                  </a:cubicBezTo>
                  <a:cubicBezTo>
                    <a:pt x="1393" y="1063"/>
                    <a:pt x="1393" y="0"/>
                    <a:pt x="6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4"/>
            <p:cNvSpPr/>
            <p:nvPr/>
          </p:nvSpPr>
          <p:spPr>
            <a:xfrm>
              <a:off x="8284676" y="4704420"/>
              <a:ext cx="52478" cy="38550"/>
            </a:xfrm>
            <a:custGeom>
              <a:avLst/>
              <a:gdLst/>
              <a:ahLst/>
              <a:cxnLst/>
              <a:rect l="l" t="t" r="r" b="b"/>
              <a:pathLst>
                <a:path w="1100" h="808" extrusionOk="0">
                  <a:moveTo>
                    <a:pt x="584" y="0"/>
                  </a:moveTo>
                  <a:cubicBezTo>
                    <a:pt x="573" y="0"/>
                    <a:pt x="562" y="0"/>
                    <a:pt x="550" y="1"/>
                  </a:cubicBezTo>
                  <a:cubicBezTo>
                    <a:pt x="0" y="1"/>
                    <a:pt x="0" y="808"/>
                    <a:pt x="550" y="808"/>
                  </a:cubicBezTo>
                  <a:cubicBezTo>
                    <a:pt x="1088" y="808"/>
                    <a:pt x="1100" y="0"/>
                    <a:pt x="5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4"/>
            <p:cNvSpPr/>
            <p:nvPr/>
          </p:nvSpPr>
          <p:spPr>
            <a:xfrm>
              <a:off x="8195462" y="4487582"/>
              <a:ext cx="56009" cy="54628"/>
            </a:xfrm>
            <a:custGeom>
              <a:avLst/>
              <a:gdLst/>
              <a:ahLst/>
              <a:cxnLst/>
              <a:rect l="l" t="t" r="r" b="b"/>
              <a:pathLst>
                <a:path w="1174" h="1145" extrusionOk="0">
                  <a:moveTo>
                    <a:pt x="697" y="1"/>
                  </a:moveTo>
                  <a:cubicBezTo>
                    <a:pt x="660" y="1"/>
                    <a:pt x="633" y="10"/>
                    <a:pt x="610" y="23"/>
                  </a:cubicBezTo>
                  <a:lnTo>
                    <a:pt x="610" y="23"/>
                  </a:lnTo>
                  <a:cubicBezTo>
                    <a:pt x="578" y="25"/>
                    <a:pt x="546" y="29"/>
                    <a:pt x="514" y="37"/>
                  </a:cubicBezTo>
                  <a:cubicBezTo>
                    <a:pt x="477" y="74"/>
                    <a:pt x="440" y="74"/>
                    <a:pt x="367" y="111"/>
                  </a:cubicBezTo>
                  <a:lnTo>
                    <a:pt x="257" y="184"/>
                  </a:lnTo>
                  <a:cubicBezTo>
                    <a:pt x="74" y="257"/>
                    <a:pt x="0" y="441"/>
                    <a:pt x="0" y="624"/>
                  </a:cubicBezTo>
                  <a:cubicBezTo>
                    <a:pt x="0" y="770"/>
                    <a:pt x="37" y="917"/>
                    <a:pt x="147" y="990"/>
                  </a:cubicBezTo>
                  <a:cubicBezTo>
                    <a:pt x="257" y="1100"/>
                    <a:pt x="367" y="1137"/>
                    <a:pt x="514" y="1137"/>
                  </a:cubicBezTo>
                  <a:cubicBezTo>
                    <a:pt x="537" y="1142"/>
                    <a:pt x="561" y="1144"/>
                    <a:pt x="585" y="1144"/>
                  </a:cubicBezTo>
                  <a:cubicBezTo>
                    <a:pt x="743" y="1144"/>
                    <a:pt x="894" y="1040"/>
                    <a:pt x="990" y="880"/>
                  </a:cubicBezTo>
                  <a:lnTo>
                    <a:pt x="1027" y="770"/>
                  </a:lnTo>
                  <a:cubicBezTo>
                    <a:pt x="1064" y="697"/>
                    <a:pt x="1100" y="660"/>
                    <a:pt x="1100" y="624"/>
                  </a:cubicBezTo>
                  <a:cubicBezTo>
                    <a:pt x="1111" y="582"/>
                    <a:pt x="1115" y="543"/>
                    <a:pt x="1115" y="506"/>
                  </a:cubicBezTo>
                  <a:lnTo>
                    <a:pt x="1115" y="506"/>
                  </a:lnTo>
                  <a:cubicBezTo>
                    <a:pt x="1134" y="456"/>
                    <a:pt x="1154" y="407"/>
                    <a:pt x="1174" y="367"/>
                  </a:cubicBezTo>
                  <a:cubicBezTo>
                    <a:pt x="1137" y="257"/>
                    <a:pt x="1100" y="184"/>
                    <a:pt x="1064" y="111"/>
                  </a:cubicBezTo>
                  <a:cubicBezTo>
                    <a:pt x="990" y="37"/>
                    <a:pt x="880" y="1"/>
                    <a:pt x="8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4"/>
            <p:cNvSpPr/>
            <p:nvPr/>
          </p:nvSpPr>
          <p:spPr>
            <a:xfrm>
              <a:off x="8073043" y="4625748"/>
              <a:ext cx="57774" cy="40267"/>
            </a:xfrm>
            <a:custGeom>
              <a:avLst/>
              <a:gdLst/>
              <a:ahLst/>
              <a:cxnLst/>
              <a:rect l="l" t="t" r="r" b="b"/>
              <a:pathLst>
                <a:path w="1211" h="844" extrusionOk="0">
                  <a:moveTo>
                    <a:pt x="404" y="1"/>
                  </a:moveTo>
                  <a:cubicBezTo>
                    <a:pt x="184" y="1"/>
                    <a:pt x="0" y="184"/>
                    <a:pt x="0" y="440"/>
                  </a:cubicBezTo>
                  <a:cubicBezTo>
                    <a:pt x="0" y="660"/>
                    <a:pt x="184" y="844"/>
                    <a:pt x="404" y="844"/>
                  </a:cubicBezTo>
                  <a:lnTo>
                    <a:pt x="660" y="844"/>
                  </a:lnTo>
                  <a:cubicBezTo>
                    <a:pt x="1210" y="844"/>
                    <a:pt x="1210" y="37"/>
                    <a:pt x="660" y="37"/>
                  </a:cubicBezTo>
                  <a:lnTo>
                    <a:pt x="66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4"/>
            <p:cNvSpPr/>
            <p:nvPr/>
          </p:nvSpPr>
          <p:spPr>
            <a:xfrm>
              <a:off x="8067795" y="4426371"/>
              <a:ext cx="42030" cy="26288"/>
            </a:xfrm>
            <a:custGeom>
              <a:avLst/>
              <a:gdLst/>
              <a:ahLst/>
              <a:cxnLst/>
              <a:rect l="l" t="t" r="r" b="b"/>
              <a:pathLst>
                <a:path w="881" h="551" extrusionOk="0">
                  <a:moveTo>
                    <a:pt x="514" y="1"/>
                  </a:moveTo>
                  <a:lnTo>
                    <a:pt x="514" y="37"/>
                  </a:lnTo>
                  <a:lnTo>
                    <a:pt x="257" y="37"/>
                  </a:lnTo>
                  <a:cubicBezTo>
                    <a:pt x="242" y="33"/>
                    <a:pt x="226" y="32"/>
                    <a:pt x="212" y="32"/>
                  </a:cubicBezTo>
                  <a:cubicBezTo>
                    <a:pt x="88" y="32"/>
                    <a:pt x="0" y="163"/>
                    <a:pt x="0" y="294"/>
                  </a:cubicBezTo>
                  <a:cubicBezTo>
                    <a:pt x="0" y="404"/>
                    <a:pt x="110" y="514"/>
                    <a:pt x="257" y="550"/>
                  </a:cubicBezTo>
                  <a:lnTo>
                    <a:pt x="514" y="550"/>
                  </a:lnTo>
                  <a:cubicBezTo>
                    <a:pt x="880" y="550"/>
                    <a:pt x="880" y="1"/>
                    <a:pt x="5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4"/>
            <p:cNvSpPr/>
            <p:nvPr/>
          </p:nvSpPr>
          <p:spPr>
            <a:xfrm>
              <a:off x="7966368" y="4255000"/>
              <a:ext cx="45513" cy="36737"/>
            </a:xfrm>
            <a:custGeom>
              <a:avLst/>
              <a:gdLst/>
              <a:ahLst/>
              <a:cxnLst/>
              <a:rect l="l" t="t" r="r" b="b"/>
              <a:pathLst>
                <a:path w="954" h="770" extrusionOk="0">
                  <a:moveTo>
                    <a:pt x="477" y="0"/>
                  </a:moveTo>
                  <a:cubicBezTo>
                    <a:pt x="0" y="37"/>
                    <a:pt x="0" y="733"/>
                    <a:pt x="477" y="770"/>
                  </a:cubicBezTo>
                  <a:cubicBezTo>
                    <a:pt x="953" y="733"/>
                    <a:pt x="953" y="37"/>
                    <a:pt x="4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4"/>
            <p:cNvSpPr/>
            <p:nvPr/>
          </p:nvSpPr>
          <p:spPr>
            <a:xfrm>
              <a:off x="7882401" y="4108055"/>
              <a:ext cx="57774" cy="47281"/>
            </a:xfrm>
            <a:custGeom>
              <a:avLst/>
              <a:gdLst/>
              <a:ahLst/>
              <a:cxnLst/>
              <a:rect l="l" t="t" r="r" b="b"/>
              <a:pathLst>
                <a:path w="1211" h="991" extrusionOk="0">
                  <a:moveTo>
                    <a:pt x="624" y="1"/>
                  </a:moveTo>
                  <a:cubicBezTo>
                    <a:pt x="1" y="74"/>
                    <a:pt x="1" y="917"/>
                    <a:pt x="624" y="991"/>
                  </a:cubicBezTo>
                  <a:cubicBezTo>
                    <a:pt x="1210" y="917"/>
                    <a:pt x="1210" y="74"/>
                    <a:pt x="6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4"/>
            <p:cNvSpPr/>
            <p:nvPr/>
          </p:nvSpPr>
          <p:spPr>
            <a:xfrm>
              <a:off x="8699163" y="5026267"/>
              <a:ext cx="45513" cy="36784"/>
            </a:xfrm>
            <a:custGeom>
              <a:avLst/>
              <a:gdLst/>
              <a:ahLst/>
              <a:cxnLst/>
              <a:rect l="l" t="t" r="r" b="b"/>
              <a:pathLst>
                <a:path w="954" h="771" extrusionOk="0">
                  <a:moveTo>
                    <a:pt x="477" y="0"/>
                  </a:moveTo>
                  <a:cubicBezTo>
                    <a:pt x="0" y="37"/>
                    <a:pt x="0" y="733"/>
                    <a:pt x="477" y="770"/>
                  </a:cubicBezTo>
                  <a:cubicBezTo>
                    <a:pt x="953" y="733"/>
                    <a:pt x="953" y="37"/>
                    <a:pt x="4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4" name="Google Shape;484;p14"/>
          <p:cNvGrpSpPr/>
          <p:nvPr/>
        </p:nvGrpSpPr>
        <p:grpSpPr>
          <a:xfrm>
            <a:off x="-605888" y="3025234"/>
            <a:ext cx="1395308" cy="1361806"/>
            <a:chOff x="-605888" y="3025234"/>
            <a:chExt cx="1395308" cy="1361806"/>
          </a:xfrm>
        </p:grpSpPr>
        <p:sp>
          <p:nvSpPr>
            <p:cNvPr id="485" name="Google Shape;485;p14"/>
            <p:cNvSpPr/>
            <p:nvPr/>
          </p:nvSpPr>
          <p:spPr>
            <a:xfrm rot="3361624">
              <a:off x="-373834" y="3178614"/>
              <a:ext cx="931198" cy="1055048"/>
            </a:xfrm>
            <a:custGeom>
              <a:avLst/>
              <a:gdLst/>
              <a:ahLst/>
              <a:cxnLst/>
              <a:rect l="l" t="t" r="r" b="b"/>
              <a:pathLst>
                <a:path w="37248" h="42202" extrusionOk="0">
                  <a:moveTo>
                    <a:pt x="2456" y="1880"/>
                  </a:moveTo>
                  <a:lnTo>
                    <a:pt x="10047" y="6560"/>
                  </a:lnTo>
                  <a:lnTo>
                    <a:pt x="14885" y="9529"/>
                  </a:lnTo>
                  <a:cubicBezTo>
                    <a:pt x="16425" y="10482"/>
                    <a:pt x="18001" y="11362"/>
                    <a:pt x="19468" y="12425"/>
                  </a:cubicBezTo>
                  <a:cubicBezTo>
                    <a:pt x="20170" y="12905"/>
                    <a:pt x="20817" y="13451"/>
                    <a:pt x="21402" y="14058"/>
                  </a:cubicBezTo>
                  <a:lnTo>
                    <a:pt x="21402" y="14058"/>
                  </a:lnTo>
                  <a:cubicBezTo>
                    <a:pt x="18808" y="12956"/>
                    <a:pt x="16269" y="11697"/>
                    <a:pt x="13822" y="10299"/>
                  </a:cubicBezTo>
                  <a:cubicBezTo>
                    <a:pt x="10743" y="8502"/>
                    <a:pt x="7810" y="6450"/>
                    <a:pt x="5061" y="4177"/>
                  </a:cubicBezTo>
                  <a:cubicBezTo>
                    <a:pt x="4159" y="3442"/>
                    <a:pt x="3293" y="2672"/>
                    <a:pt x="2456" y="1880"/>
                  </a:cubicBezTo>
                  <a:close/>
                  <a:moveTo>
                    <a:pt x="415" y="1"/>
                  </a:moveTo>
                  <a:cubicBezTo>
                    <a:pt x="179" y="1"/>
                    <a:pt x="0" y="295"/>
                    <a:pt x="186" y="511"/>
                  </a:cubicBezTo>
                  <a:cubicBezTo>
                    <a:pt x="2752" y="3040"/>
                    <a:pt x="5501" y="5350"/>
                    <a:pt x="8434" y="7476"/>
                  </a:cubicBezTo>
                  <a:cubicBezTo>
                    <a:pt x="11366" y="9565"/>
                    <a:pt x="14482" y="11435"/>
                    <a:pt x="17745" y="13011"/>
                  </a:cubicBezTo>
                  <a:cubicBezTo>
                    <a:pt x="19190" y="13719"/>
                    <a:pt x="20684" y="14380"/>
                    <a:pt x="22205" y="14974"/>
                  </a:cubicBezTo>
                  <a:lnTo>
                    <a:pt x="22205" y="14974"/>
                  </a:lnTo>
                  <a:cubicBezTo>
                    <a:pt x="22470" y="15307"/>
                    <a:pt x="22718" y="15655"/>
                    <a:pt x="22950" y="16017"/>
                  </a:cubicBezTo>
                  <a:cubicBezTo>
                    <a:pt x="23903" y="17484"/>
                    <a:pt x="24673" y="19097"/>
                    <a:pt x="25480" y="20673"/>
                  </a:cubicBezTo>
                  <a:cubicBezTo>
                    <a:pt x="27276" y="24045"/>
                    <a:pt x="29036" y="27381"/>
                    <a:pt x="30832" y="30754"/>
                  </a:cubicBezTo>
                  <a:cubicBezTo>
                    <a:pt x="32628" y="34126"/>
                    <a:pt x="34388" y="37499"/>
                    <a:pt x="36221" y="40871"/>
                  </a:cubicBezTo>
                  <a:lnTo>
                    <a:pt x="36917" y="42118"/>
                  </a:lnTo>
                  <a:cubicBezTo>
                    <a:pt x="36941" y="42177"/>
                    <a:pt x="36988" y="42202"/>
                    <a:pt x="37037" y="42202"/>
                  </a:cubicBezTo>
                  <a:cubicBezTo>
                    <a:pt x="37138" y="42202"/>
                    <a:pt x="37248" y="42095"/>
                    <a:pt x="37174" y="41971"/>
                  </a:cubicBezTo>
                  <a:lnTo>
                    <a:pt x="37174" y="41971"/>
                  </a:lnTo>
                  <a:lnTo>
                    <a:pt x="37174" y="42008"/>
                  </a:lnTo>
                  <a:cubicBezTo>
                    <a:pt x="35451" y="38562"/>
                    <a:pt x="33691" y="35153"/>
                    <a:pt x="31932" y="31744"/>
                  </a:cubicBezTo>
                  <a:cubicBezTo>
                    <a:pt x="30135" y="28298"/>
                    <a:pt x="28376" y="24925"/>
                    <a:pt x="26579" y="21516"/>
                  </a:cubicBezTo>
                  <a:cubicBezTo>
                    <a:pt x="25736" y="19866"/>
                    <a:pt x="24930" y="18253"/>
                    <a:pt x="24050" y="16640"/>
                  </a:cubicBezTo>
                  <a:cubicBezTo>
                    <a:pt x="23811" y="16205"/>
                    <a:pt x="23549" y="15783"/>
                    <a:pt x="23266" y="15375"/>
                  </a:cubicBezTo>
                  <a:lnTo>
                    <a:pt x="23266" y="15375"/>
                  </a:lnTo>
                  <a:cubicBezTo>
                    <a:pt x="23283" y="15382"/>
                    <a:pt x="23300" y="15388"/>
                    <a:pt x="23317" y="15394"/>
                  </a:cubicBezTo>
                  <a:cubicBezTo>
                    <a:pt x="23345" y="15405"/>
                    <a:pt x="23372" y="15409"/>
                    <a:pt x="23397" y="15409"/>
                  </a:cubicBezTo>
                  <a:cubicBezTo>
                    <a:pt x="23634" y="15409"/>
                    <a:pt x="23725" y="14980"/>
                    <a:pt x="23427" y="14881"/>
                  </a:cubicBezTo>
                  <a:cubicBezTo>
                    <a:pt x="23176" y="14783"/>
                    <a:pt x="22926" y="14684"/>
                    <a:pt x="22676" y="14584"/>
                  </a:cubicBezTo>
                  <a:lnTo>
                    <a:pt x="22676" y="14584"/>
                  </a:lnTo>
                  <a:cubicBezTo>
                    <a:pt x="22149" y="13924"/>
                    <a:pt x="21565" y="13311"/>
                    <a:pt x="20934" y="12755"/>
                  </a:cubicBezTo>
                  <a:cubicBezTo>
                    <a:pt x="19504" y="11692"/>
                    <a:pt x="18038" y="10739"/>
                    <a:pt x="16498" y="9859"/>
                  </a:cubicBezTo>
                  <a:lnTo>
                    <a:pt x="11586" y="6816"/>
                  </a:lnTo>
                  <a:lnTo>
                    <a:pt x="1762" y="804"/>
                  </a:lnTo>
                  <a:lnTo>
                    <a:pt x="651" y="97"/>
                  </a:lnTo>
                  <a:lnTo>
                    <a:pt x="651" y="97"/>
                  </a:lnTo>
                  <a:cubicBezTo>
                    <a:pt x="643" y="89"/>
                    <a:pt x="634" y="80"/>
                    <a:pt x="625" y="71"/>
                  </a:cubicBezTo>
                  <a:lnTo>
                    <a:pt x="621" y="78"/>
                  </a:lnTo>
                  <a:lnTo>
                    <a:pt x="552" y="34"/>
                  </a:lnTo>
                  <a:cubicBezTo>
                    <a:pt x="506" y="11"/>
                    <a:pt x="459" y="1"/>
                    <a:pt x="4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4"/>
            <p:cNvSpPr/>
            <p:nvPr/>
          </p:nvSpPr>
          <p:spPr>
            <a:xfrm rot="3361624">
              <a:off x="297454" y="3636353"/>
              <a:ext cx="33025" cy="118625"/>
            </a:xfrm>
            <a:custGeom>
              <a:avLst/>
              <a:gdLst/>
              <a:ahLst/>
              <a:cxnLst/>
              <a:rect l="l" t="t" r="r" b="b"/>
              <a:pathLst>
                <a:path w="1321" h="4745" extrusionOk="0">
                  <a:moveTo>
                    <a:pt x="639" y="1472"/>
                  </a:moveTo>
                  <a:lnTo>
                    <a:pt x="639" y="1472"/>
                  </a:lnTo>
                  <a:cubicBezTo>
                    <a:pt x="735" y="2324"/>
                    <a:pt x="667" y="3191"/>
                    <a:pt x="435" y="4014"/>
                  </a:cubicBezTo>
                  <a:lnTo>
                    <a:pt x="435" y="4014"/>
                  </a:lnTo>
                  <a:cubicBezTo>
                    <a:pt x="431" y="3162"/>
                    <a:pt x="499" y="2312"/>
                    <a:pt x="639" y="1472"/>
                  </a:cubicBezTo>
                  <a:close/>
                  <a:moveTo>
                    <a:pt x="661" y="0"/>
                  </a:moveTo>
                  <a:cubicBezTo>
                    <a:pt x="569" y="0"/>
                    <a:pt x="477" y="55"/>
                    <a:pt x="441" y="165"/>
                  </a:cubicBezTo>
                  <a:cubicBezTo>
                    <a:pt x="74" y="1558"/>
                    <a:pt x="1" y="2988"/>
                    <a:pt x="184" y="4381"/>
                  </a:cubicBezTo>
                  <a:cubicBezTo>
                    <a:pt x="198" y="4449"/>
                    <a:pt x="236" y="4487"/>
                    <a:pt x="281" y="4498"/>
                  </a:cubicBezTo>
                  <a:lnTo>
                    <a:pt x="281" y="4498"/>
                  </a:lnTo>
                  <a:cubicBezTo>
                    <a:pt x="250" y="4652"/>
                    <a:pt x="378" y="4745"/>
                    <a:pt x="517" y="4745"/>
                  </a:cubicBezTo>
                  <a:cubicBezTo>
                    <a:pt x="613" y="4745"/>
                    <a:pt x="714" y="4700"/>
                    <a:pt x="771" y="4601"/>
                  </a:cubicBezTo>
                  <a:cubicBezTo>
                    <a:pt x="1284" y="3171"/>
                    <a:pt x="1320" y="1595"/>
                    <a:pt x="880" y="165"/>
                  </a:cubicBezTo>
                  <a:cubicBezTo>
                    <a:pt x="844" y="55"/>
                    <a:pt x="752" y="0"/>
                    <a:pt x="6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4"/>
            <p:cNvSpPr/>
            <p:nvPr/>
          </p:nvSpPr>
          <p:spPr>
            <a:xfrm rot="3361624">
              <a:off x="269249" y="3678053"/>
              <a:ext cx="38525" cy="261799"/>
            </a:xfrm>
            <a:custGeom>
              <a:avLst/>
              <a:gdLst/>
              <a:ahLst/>
              <a:cxnLst/>
              <a:rect l="l" t="t" r="r" b="b"/>
              <a:pathLst>
                <a:path w="1541" h="10472" extrusionOk="0">
                  <a:moveTo>
                    <a:pt x="757" y="1375"/>
                  </a:moveTo>
                  <a:lnTo>
                    <a:pt x="757" y="1375"/>
                  </a:lnTo>
                  <a:cubicBezTo>
                    <a:pt x="970" y="2562"/>
                    <a:pt x="1029" y="3765"/>
                    <a:pt x="917" y="4968"/>
                  </a:cubicBezTo>
                  <a:cubicBezTo>
                    <a:pt x="844" y="5738"/>
                    <a:pt x="697" y="6544"/>
                    <a:pt x="514" y="7314"/>
                  </a:cubicBezTo>
                  <a:cubicBezTo>
                    <a:pt x="513" y="7317"/>
                    <a:pt x="512" y="7320"/>
                    <a:pt x="510" y="7323"/>
                  </a:cubicBezTo>
                  <a:lnTo>
                    <a:pt x="510" y="7323"/>
                  </a:lnTo>
                  <a:cubicBezTo>
                    <a:pt x="464" y="6662"/>
                    <a:pt x="441" y="5968"/>
                    <a:pt x="441" y="5298"/>
                  </a:cubicBezTo>
                  <a:cubicBezTo>
                    <a:pt x="441" y="3984"/>
                    <a:pt x="552" y="2671"/>
                    <a:pt x="757" y="1375"/>
                  </a:cubicBezTo>
                  <a:close/>
                  <a:moveTo>
                    <a:pt x="734" y="1"/>
                  </a:moveTo>
                  <a:cubicBezTo>
                    <a:pt x="642" y="1"/>
                    <a:pt x="551" y="56"/>
                    <a:pt x="514" y="166"/>
                  </a:cubicBezTo>
                  <a:cubicBezTo>
                    <a:pt x="148" y="1852"/>
                    <a:pt x="1" y="3575"/>
                    <a:pt x="38" y="5298"/>
                  </a:cubicBezTo>
                  <a:cubicBezTo>
                    <a:pt x="38" y="6141"/>
                    <a:pt x="74" y="7021"/>
                    <a:pt x="184" y="7864"/>
                  </a:cubicBezTo>
                  <a:cubicBezTo>
                    <a:pt x="197" y="8014"/>
                    <a:pt x="211" y="8163"/>
                    <a:pt x="228" y="8311"/>
                  </a:cubicBezTo>
                  <a:lnTo>
                    <a:pt x="228" y="8311"/>
                  </a:lnTo>
                  <a:cubicBezTo>
                    <a:pt x="152" y="8732"/>
                    <a:pt x="127" y="9159"/>
                    <a:pt x="148" y="9587"/>
                  </a:cubicBezTo>
                  <a:cubicBezTo>
                    <a:pt x="148" y="9752"/>
                    <a:pt x="267" y="9834"/>
                    <a:pt x="386" y="9834"/>
                  </a:cubicBezTo>
                  <a:cubicBezTo>
                    <a:pt x="424" y="9834"/>
                    <a:pt x="461" y="9826"/>
                    <a:pt x="495" y="9809"/>
                  </a:cubicBezTo>
                  <a:lnTo>
                    <a:pt x="495" y="9809"/>
                  </a:lnTo>
                  <a:cubicBezTo>
                    <a:pt x="545" y="10006"/>
                    <a:pt x="600" y="10201"/>
                    <a:pt x="661" y="10393"/>
                  </a:cubicBezTo>
                  <a:cubicBezTo>
                    <a:pt x="678" y="10444"/>
                    <a:pt x="726" y="10472"/>
                    <a:pt x="774" y="10472"/>
                  </a:cubicBezTo>
                  <a:cubicBezTo>
                    <a:pt x="828" y="10472"/>
                    <a:pt x="881" y="10435"/>
                    <a:pt x="881" y="10357"/>
                  </a:cubicBezTo>
                  <a:lnTo>
                    <a:pt x="881" y="10320"/>
                  </a:lnTo>
                  <a:cubicBezTo>
                    <a:pt x="822" y="9889"/>
                    <a:pt x="753" y="9449"/>
                    <a:pt x="690" y="9003"/>
                  </a:cubicBezTo>
                  <a:lnTo>
                    <a:pt x="690" y="9003"/>
                  </a:lnTo>
                  <a:cubicBezTo>
                    <a:pt x="773" y="8393"/>
                    <a:pt x="897" y="7788"/>
                    <a:pt x="1064" y="7204"/>
                  </a:cubicBezTo>
                  <a:cubicBezTo>
                    <a:pt x="1247" y="6434"/>
                    <a:pt x="1357" y="5664"/>
                    <a:pt x="1431" y="4858"/>
                  </a:cubicBezTo>
                  <a:cubicBezTo>
                    <a:pt x="1541" y="3282"/>
                    <a:pt x="1357" y="1705"/>
                    <a:pt x="954" y="166"/>
                  </a:cubicBezTo>
                  <a:cubicBezTo>
                    <a:pt x="917" y="56"/>
                    <a:pt x="826" y="1"/>
                    <a:pt x="7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4"/>
            <p:cNvSpPr/>
            <p:nvPr/>
          </p:nvSpPr>
          <p:spPr>
            <a:xfrm rot="3361624">
              <a:off x="-17333" y="3631672"/>
              <a:ext cx="336899" cy="244375"/>
            </a:xfrm>
            <a:custGeom>
              <a:avLst/>
              <a:gdLst/>
              <a:ahLst/>
              <a:cxnLst/>
              <a:rect l="l" t="t" r="r" b="b"/>
              <a:pathLst>
                <a:path w="13476" h="9775" extrusionOk="0">
                  <a:moveTo>
                    <a:pt x="1793" y="925"/>
                  </a:moveTo>
                  <a:cubicBezTo>
                    <a:pt x="5163" y="1974"/>
                    <a:pt x="8204" y="3873"/>
                    <a:pt x="10574" y="6498"/>
                  </a:cubicBezTo>
                  <a:cubicBezTo>
                    <a:pt x="11302" y="7259"/>
                    <a:pt x="11940" y="8080"/>
                    <a:pt x="12516" y="8961"/>
                  </a:cubicBezTo>
                  <a:lnTo>
                    <a:pt x="12516" y="8961"/>
                  </a:lnTo>
                  <a:cubicBezTo>
                    <a:pt x="8852" y="7596"/>
                    <a:pt x="6232" y="4636"/>
                    <a:pt x="3315" y="2136"/>
                  </a:cubicBezTo>
                  <a:cubicBezTo>
                    <a:pt x="2828" y="1710"/>
                    <a:pt x="2319" y="1306"/>
                    <a:pt x="1793" y="925"/>
                  </a:cubicBezTo>
                  <a:close/>
                  <a:moveTo>
                    <a:pt x="12920" y="9101"/>
                  </a:moveTo>
                  <a:lnTo>
                    <a:pt x="12923" y="9105"/>
                  </a:lnTo>
                  <a:lnTo>
                    <a:pt x="12923" y="9105"/>
                  </a:lnTo>
                  <a:cubicBezTo>
                    <a:pt x="12923" y="9104"/>
                    <a:pt x="12922" y="9104"/>
                    <a:pt x="12921" y="9104"/>
                  </a:cubicBezTo>
                  <a:lnTo>
                    <a:pt x="12921" y="9104"/>
                  </a:lnTo>
                  <a:cubicBezTo>
                    <a:pt x="12921" y="9103"/>
                    <a:pt x="12920" y="9102"/>
                    <a:pt x="12920" y="9101"/>
                  </a:cubicBezTo>
                  <a:close/>
                  <a:moveTo>
                    <a:pt x="386" y="1"/>
                  </a:moveTo>
                  <a:cubicBezTo>
                    <a:pt x="136" y="1"/>
                    <a:pt x="1" y="355"/>
                    <a:pt x="236" y="523"/>
                  </a:cubicBezTo>
                  <a:cubicBezTo>
                    <a:pt x="3829" y="2686"/>
                    <a:pt x="6321" y="6132"/>
                    <a:pt x="9877" y="8331"/>
                  </a:cubicBezTo>
                  <a:cubicBezTo>
                    <a:pt x="10830" y="8954"/>
                    <a:pt x="11857" y="9431"/>
                    <a:pt x="12956" y="9761"/>
                  </a:cubicBezTo>
                  <a:cubicBezTo>
                    <a:pt x="12991" y="9770"/>
                    <a:pt x="13023" y="9774"/>
                    <a:pt x="13054" y="9774"/>
                  </a:cubicBezTo>
                  <a:cubicBezTo>
                    <a:pt x="13381" y="9774"/>
                    <a:pt x="13475" y="9275"/>
                    <a:pt x="13140" y="9174"/>
                  </a:cubicBezTo>
                  <a:cubicBezTo>
                    <a:pt x="13073" y="9153"/>
                    <a:pt x="13007" y="9132"/>
                    <a:pt x="12941" y="9110"/>
                  </a:cubicBezTo>
                  <a:lnTo>
                    <a:pt x="12941" y="9110"/>
                  </a:lnTo>
                  <a:cubicBezTo>
                    <a:pt x="10851" y="5494"/>
                    <a:pt x="7631" y="2682"/>
                    <a:pt x="3792" y="1073"/>
                  </a:cubicBezTo>
                  <a:cubicBezTo>
                    <a:pt x="2692" y="633"/>
                    <a:pt x="1592" y="266"/>
                    <a:pt x="456" y="10"/>
                  </a:cubicBezTo>
                  <a:cubicBezTo>
                    <a:pt x="432" y="4"/>
                    <a:pt x="409" y="1"/>
                    <a:pt x="3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4"/>
            <p:cNvSpPr/>
            <p:nvPr/>
          </p:nvSpPr>
          <p:spPr>
            <a:xfrm rot="3361624">
              <a:off x="201232" y="3789897"/>
              <a:ext cx="52250" cy="329399"/>
            </a:xfrm>
            <a:custGeom>
              <a:avLst/>
              <a:gdLst/>
              <a:ahLst/>
              <a:cxnLst/>
              <a:rect l="l" t="t" r="r" b="b"/>
              <a:pathLst>
                <a:path w="2090" h="13176" extrusionOk="0">
                  <a:moveTo>
                    <a:pt x="897" y="1697"/>
                  </a:moveTo>
                  <a:cubicBezTo>
                    <a:pt x="1435" y="4326"/>
                    <a:pt x="1524" y="7020"/>
                    <a:pt x="1210" y="9687"/>
                  </a:cubicBezTo>
                  <a:cubicBezTo>
                    <a:pt x="1147" y="10271"/>
                    <a:pt x="1049" y="10854"/>
                    <a:pt x="936" y="11438"/>
                  </a:cubicBezTo>
                  <a:lnTo>
                    <a:pt x="936" y="11438"/>
                  </a:lnTo>
                  <a:cubicBezTo>
                    <a:pt x="827" y="10793"/>
                    <a:pt x="729" y="10148"/>
                    <a:pt x="660" y="9504"/>
                  </a:cubicBezTo>
                  <a:cubicBezTo>
                    <a:pt x="587" y="8514"/>
                    <a:pt x="513" y="7488"/>
                    <a:pt x="513" y="6461"/>
                  </a:cubicBezTo>
                  <a:cubicBezTo>
                    <a:pt x="513" y="4862"/>
                    <a:pt x="647" y="3262"/>
                    <a:pt x="897" y="1697"/>
                  </a:cubicBezTo>
                  <a:close/>
                  <a:moveTo>
                    <a:pt x="880" y="0"/>
                  </a:moveTo>
                  <a:cubicBezTo>
                    <a:pt x="770" y="0"/>
                    <a:pt x="660" y="64"/>
                    <a:pt x="623" y="193"/>
                  </a:cubicBezTo>
                  <a:cubicBezTo>
                    <a:pt x="184" y="2246"/>
                    <a:pt x="0" y="4335"/>
                    <a:pt x="0" y="6461"/>
                  </a:cubicBezTo>
                  <a:cubicBezTo>
                    <a:pt x="0" y="8514"/>
                    <a:pt x="212" y="10566"/>
                    <a:pt x="706" y="12550"/>
                  </a:cubicBezTo>
                  <a:lnTo>
                    <a:pt x="706" y="12550"/>
                  </a:lnTo>
                  <a:cubicBezTo>
                    <a:pt x="691" y="12622"/>
                    <a:pt x="676" y="12694"/>
                    <a:pt x="660" y="12766"/>
                  </a:cubicBezTo>
                  <a:cubicBezTo>
                    <a:pt x="593" y="13012"/>
                    <a:pt x="784" y="13176"/>
                    <a:pt x="969" y="13176"/>
                  </a:cubicBezTo>
                  <a:cubicBezTo>
                    <a:pt x="1087" y="13176"/>
                    <a:pt x="1204" y="13108"/>
                    <a:pt x="1247" y="12950"/>
                  </a:cubicBezTo>
                  <a:cubicBezTo>
                    <a:pt x="1833" y="10860"/>
                    <a:pt x="2090" y="8697"/>
                    <a:pt x="2016" y="6571"/>
                  </a:cubicBezTo>
                  <a:cubicBezTo>
                    <a:pt x="1980" y="4408"/>
                    <a:pt x="1686" y="2282"/>
                    <a:pt x="1137" y="193"/>
                  </a:cubicBezTo>
                  <a:cubicBezTo>
                    <a:pt x="1100" y="64"/>
                    <a:pt x="990" y="0"/>
                    <a:pt x="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4"/>
            <p:cNvSpPr/>
            <p:nvPr/>
          </p:nvSpPr>
          <p:spPr>
            <a:xfrm rot="3361624">
              <a:off x="322719" y="3192714"/>
              <a:ext cx="236050" cy="617999"/>
            </a:xfrm>
            <a:custGeom>
              <a:avLst/>
              <a:gdLst/>
              <a:ahLst/>
              <a:cxnLst/>
              <a:rect l="l" t="t" r="r" b="b"/>
              <a:pathLst>
                <a:path w="9442" h="24720" extrusionOk="0">
                  <a:moveTo>
                    <a:pt x="1334" y="1388"/>
                  </a:moveTo>
                  <a:cubicBezTo>
                    <a:pt x="2725" y="4292"/>
                    <a:pt x="4104" y="7184"/>
                    <a:pt x="5096" y="10225"/>
                  </a:cubicBezTo>
                  <a:cubicBezTo>
                    <a:pt x="5645" y="11875"/>
                    <a:pt x="6049" y="13598"/>
                    <a:pt x="6342" y="15358"/>
                  </a:cubicBezTo>
                  <a:cubicBezTo>
                    <a:pt x="6546" y="16787"/>
                    <a:pt x="6624" y="18248"/>
                    <a:pt x="6839" y="19681"/>
                  </a:cubicBezTo>
                  <a:lnTo>
                    <a:pt x="6839" y="19681"/>
                  </a:lnTo>
                  <a:cubicBezTo>
                    <a:pt x="6595" y="19180"/>
                    <a:pt x="6306" y="18693"/>
                    <a:pt x="6012" y="18217"/>
                  </a:cubicBezTo>
                  <a:cubicBezTo>
                    <a:pt x="5169" y="16934"/>
                    <a:pt x="4436" y="15614"/>
                    <a:pt x="3776" y="14221"/>
                  </a:cubicBezTo>
                  <a:cubicBezTo>
                    <a:pt x="2456" y="11472"/>
                    <a:pt x="1613" y="8502"/>
                    <a:pt x="1320" y="5497"/>
                  </a:cubicBezTo>
                  <a:cubicBezTo>
                    <a:pt x="1173" y="4121"/>
                    <a:pt x="1191" y="2745"/>
                    <a:pt x="1334" y="1388"/>
                  </a:cubicBezTo>
                  <a:close/>
                  <a:moveTo>
                    <a:pt x="1153" y="0"/>
                  </a:moveTo>
                  <a:cubicBezTo>
                    <a:pt x="1009" y="0"/>
                    <a:pt x="864" y="75"/>
                    <a:pt x="843" y="218"/>
                  </a:cubicBezTo>
                  <a:cubicBezTo>
                    <a:pt x="0" y="6266"/>
                    <a:pt x="1760" y="12498"/>
                    <a:pt x="5059" y="17630"/>
                  </a:cubicBezTo>
                  <a:cubicBezTo>
                    <a:pt x="5975" y="19060"/>
                    <a:pt x="7185" y="20490"/>
                    <a:pt x="7295" y="22286"/>
                  </a:cubicBezTo>
                  <a:cubicBezTo>
                    <a:pt x="7295" y="22359"/>
                    <a:pt x="7350" y="22396"/>
                    <a:pt x="7405" y="22396"/>
                  </a:cubicBezTo>
                  <a:cubicBezTo>
                    <a:pt x="7425" y="22396"/>
                    <a:pt x="7444" y="22391"/>
                    <a:pt x="7462" y="22382"/>
                  </a:cubicBezTo>
                  <a:lnTo>
                    <a:pt x="7462" y="22382"/>
                  </a:lnTo>
                  <a:cubicBezTo>
                    <a:pt x="7467" y="22399"/>
                    <a:pt x="7473" y="22416"/>
                    <a:pt x="7478" y="22433"/>
                  </a:cubicBezTo>
                  <a:cubicBezTo>
                    <a:pt x="7808" y="23239"/>
                    <a:pt x="8248" y="23972"/>
                    <a:pt x="8798" y="24632"/>
                  </a:cubicBezTo>
                  <a:cubicBezTo>
                    <a:pt x="8851" y="24693"/>
                    <a:pt x="8918" y="24719"/>
                    <a:pt x="8987" y="24719"/>
                  </a:cubicBezTo>
                  <a:cubicBezTo>
                    <a:pt x="9206" y="24719"/>
                    <a:pt x="9442" y="24461"/>
                    <a:pt x="9275" y="24265"/>
                  </a:cubicBezTo>
                  <a:cubicBezTo>
                    <a:pt x="8432" y="23019"/>
                    <a:pt x="7882" y="21626"/>
                    <a:pt x="7662" y="20123"/>
                  </a:cubicBezTo>
                  <a:cubicBezTo>
                    <a:pt x="7368" y="18620"/>
                    <a:pt x="7295" y="17080"/>
                    <a:pt x="7075" y="15577"/>
                  </a:cubicBezTo>
                  <a:cubicBezTo>
                    <a:pt x="6525" y="12132"/>
                    <a:pt x="5499" y="8759"/>
                    <a:pt x="3996" y="5570"/>
                  </a:cubicBezTo>
                  <a:cubicBezTo>
                    <a:pt x="3189" y="3737"/>
                    <a:pt x="2310" y="1941"/>
                    <a:pt x="1430" y="144"/>
                  </a:cubicBezTo>
                  <a:cubicBezTo>
                    <a:pt x="1381" y="47"/>
                    <a:pt x="1268" y="0"/>
                    <a:pt x="11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1" name="Google Shape;491;p14"/>
          <p:cNvSpPr/>
          <p:nvPr/>
        </p:nvSpPr>
        <p:spPr>
          <a:xfrm>
            <a:off x="-91175" y="4040100"/>
            <a:ext cx="741826" cy="1079669"/>
          </a:xfrm>
          <a:custGeom>
            <a:avLst/>
            <a:gdLst/>
            <a:ahLst/>
            <a:cxnLst/>
            <a:rect l="l" t="t" r="r" b="b"/>
            <a:pathLst>
              <a:path w="24709" h="35962" extrusionOk="0">
                <a:moveTo>
                  <a:pt x="20466" y="0"/>
                </a:moveTo>
                <a:cubicBezTo>
                  <a:pt x="12438" y="0"/>
                  <a:pt x="4856" y="4425"/>
                  <a:pt x="0" y="10778"/>
                </a:cubicBezTo>
                <a:lnTo>
                  <a:pt x="0" y="35962"/>
                </a:lnTo>
                <a:lnTo>
                  <a:pt x="9605" y="35962"/>
                </a:lnTo>
                <a:cubicBezTo>
                  <a:pt x="8469" y="31599"/>
                  <a:pt x="8285" y="27091"/>
                  <a:pt x="9568" y="22838"/>
                </a:cubicBezTo>
                <a:cubicBezTo>
                  <a:pt x="11468" y="16504"/>
                  <a:pt x="17355" y="11116"/>
                  <a:pt x="23887" y="11116"/>
                </a:cubicBezTo>
                <a:cubicBezTo>
                  <a:pt x="24160" y="11116"/>
                  <a:pt x="24433" y="11125"/>
                  <a:pt x="24708" y="11144"/>
                </a:cubicBezTo>
                <a:cubicBezTo>
                  <a:pt x="22985" y="7552"/>
                  <a:pt x="21592" y="3813"/>
                  <a:pt x="20566" y="0"/>
                </a:cubicBezTo>
                <a:cubicBezTo>
                  <a:pt x="20533" y="0"/>
                  <a:pt x="20500" y="0"/>
                  <a:pt x="20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14"/>
          <p:cNvSpPr/>
          <p:nvPr/>
        </p:nvSpPr>
        <p:spPr>
          <a:xfrm rot="631279">
            <a:off x="1071421" y="4068186"/>
            <a:ext cx="1432187" cy="1173909"/>
          </a:xfrm>
          <a:custGeom>
            <a:avLst/>
            <a:gdLst/>
            <a:ahLst/>
            <a:cxnLst/>
            <a:rect l="l" t="t" r="r" b="b"/>
            <a:pathLst>
              <a:path w="62527" h="51251" extrusionOk="0">
                <a:moveTo>
                  <a:pt x="35889" y="3192"/>
                </a:moveTo>
                <a:cubicBezTo>
                  <a:pt x="34936" y="4989"/>
                  <a:pt x="34020" y="6785"/>
                  <a:pt x="33030" y="8581"/>
                </a:cubicBezTo>
                <a:cubicBezTo>
                  <a:pt x="31930" y="10634"/>
                  <a:pt x="30830" y="12650"/>
                  <a:pt x="29731" y="14666"/>
                </a:cubicBezTo>
                <a:cubicBezTo>
                  <a:pt x="28594" y="16682"/>
                  <a:pt x="27458" y="18662"/>
                  <a:pt x="26285" y="20678"/>
                </a:cubicBezTo>
                <a:cubicBezTo>
                  <a:pt x="25112" y="22658"/>
                  <a:pt x="23939" y="24637"/>
                  <a:pt x="22766" y="26580"/>
                </a:cubicBezTo>
                <a:cubicBezTo>
                  <a:pt x="22252" y="27460"/>
                  <a:pt x="21702" y="28303"/>
                  <a:pt x="21189" y="29146"/>
                </a:cubicBezTo>
                <a:cubicBezTo>
                  <a:pt x="21629" y="28046"/>
                  <a:pt x="22032" y="26983"/>
                  <a:pt x="22472" y="25884"/>
                </a:cubicBezTo>
                <a:cubicBezTo>
                  <a:pt x="23279" y="23794"/>
                  <a:pt x="24159" y="21741"/>
                  <a:pt x="25075" y="19688"/>
                </a:cubicBezTo>
                <a:cubicBezTo>
                  <a:pt x="25991" y="17636"/>
                  <a:pt x="26981" y="15693"/>
                  <a:pt x="28081" y="13750"/>
                </a:cubicBezTo>
                <a:cubicBezTo>
                  <a:pt x="29144" y="11807"/>
                  <a:pt x="30317" y="9974"/>
                  <a:pt x="31600" y="8178"/>
                </a:cubicBezTo>
                <a:cubicBezTo>
                  <a:pt x="32920" y="6418"/>
                  <a:pt x="34349" y="4732"/>
                  <a:pt x="35889" y="3192"/>
                </a:cubicBezTo>
                <a:close/>
                <a:moveTo>
                  <a:pt x="60780" y="7078"/>
                </a:moveTo>
                <a:lnTo>
                  <a:pt x="60780" y="7078"/>
                </a:lnTo>
                <a:cubicBezTo>
                  <a:pt x="56161" y="10011"/>
                  <a:pt x="51469" y="12907"/>
                  <a:pt x="46777" y="15766"/>
                </a:cubicBezTo>
                <a:lnTo>
                  <a:pt x="46740" y="15766"/>
                </a:lnTo>
                <a:cubicBezTo>
                  <a:pt x="41534" y="18919"/>
                  <a:pt x="36256" y="21998"/>
                  <a:pt x="30940" y="25041"/>
                </a:cubicBezTo>
                <a:cubicBezTo>
                  <a:pt x="28521" y="26434"/>
                  <a:pt x="26065" y="27790"/>
                  <a:pt x="23572" y="29183"/>
                </a:cubicBezTo>
                <a:lnTo>
                  <a:pt x="23755" y="28963"/>
                </a:lnTo>
                <a:cubicBezTo>
                  <a:pt x="26578" y="26800"/>
                  <a:pt x="29437" y="24711"/>
                  <a:pt x="32370" y="22731"/>
                </a:cubicBezTo>
                <a:cubicBezTo>
                  <a:pt x="36806" y="19688"/>
                  <a:pt x="41388" y="16902"/>
                  <a:pt x="46080" y="14300"/>
                </a:cubicBezTo>
                <a:cubicBezTo>
                  <a:pt x="50772" y="11697"/>
                  <a:pt x="55575" y="9314"/>
                  <a:pt x="60523" y="7188"/>
                </a:cubicBezTo>
                <a:lnTo>
                  <a:pt x="60780" y="7078"/>
                </a:lnTo>
                <a:close/>
                <a:moveTo>
                  <a:pt x="46557" y="1543"/>
                </a:moveTo>
                <a:cubicBezTo>
                  <a:pt x="43917" y="5135"/>
                  <a:pt x="41205" y="8691"/>
                  <a:pt x="38382" y="12137"/>
                </a:cubicBezTo>
                <a:cubicBezTo>
                  <a:pt x="35193" y="16023"/>
                  <a:pt x="31893" y="19835"/>
                  <a:pt x="28521" y="23574"/>
                </a:cubicBezTo>
                <a:cubicBezTo>
                  <a:pt x="26835" y="25407"/>
                  <a:pt x="25112" y="27203"/>
                  <a:pt x="23389" y="29000"/>
                </a:cubicBezTo>
                <a:lnTo>
                  <a:pt x="22656" y="29586"/>
                </a:lnTo>
                <a:cubicBezTo>
                  <a:pt x="25552" y="25627"/>
                  <a:pt x="28558" y="21778"/>
                  <a:pt x="31673" y="18002"/>
                </a:cubicBezTo>
                <a:cubicBezTo>
                  <a:pt x="34936" y="14080"/>
                  <a:pt x="38345" y="10231"/>
                  <a:pt x="41864" y="6455"/>
                </a:cubicBezTo>
                <a:cubicBezTo>
                  <a:pt x="43404" y="4805"/>
                  <a:pt x="44980" y="3156"/>
                  <a:pt x="46557" y="1543"/>
                </a:cubicBezTo>
                <a:close/>
                <a:moveTo>
                  <a:pt x="20199" y="31016"/>
                </a:moveTo>
                <a:lnTo>
                  <a:pt x="20089" y="31272"/>
                </a:lnTo>
                <a:lnTo>
                  <a:pt x="19906" y="31786"/>
                </a:lnTo>
                <a:lnTo>
                  <a:pt x="19503" y="32115"/>
                </a:lnTo>
                <a:cubicBezTo>
                  <a:pt x="19723" y="31749"/>
                  <a:pt x="19943" y="31382"/>
                  <a:pt x="20199" y="31016"/>
                </a:cubicBezTo>
                <a:close/>
                <a:moveTo>
                  <a:pt x="19833" y="32152"/>
                </a:moveTo>
                <a:cubicBezTo>
                  <a:pt x="19833" y="32189"/>
                  <a:pt x="19833" y="32189"/>
                  <a:pt x="19870" y="32189"/>
                </a:cubicBezTo>
                <a:cubicBezTo>
                  <a:pt x="19723" y="32262"/>
                  <a:pt x="19613" y="32335"/>
                  <a:pt x="19503" y="32445"/>
                </a:cubicBezTo>
                <a:lnTo>
                  <a:pt x="19466" y="32409"/>
                </a:lnTo>
                <a:lnTo>
                  <a:pt x="19503" y="32409"/>
                </a:lnTo>
                <a:lnTo>
                  <a:pt x="19833" y="32152"/>
                </a:lnTo>
                <a:close/>
                <a:moveTo>
                  <a:pt x="44870" y="27020"/>
                </a:moveTo>
                <a:lnTo>
                  <a:pt x="44870" y="27020"/>
                </a:lnTo>
                <a:cubicBezTo>
                  <a:pt x="43441" y="27460"/>
                  <a:pt x="42011" y="27827"/>
                  <a:pt x="40581" y="28193"/>
                </a:cubicBezTo>
                <a:cubicBezTo>
                  <a:pt x="38748" y="28706"/>
                  <a:pt x="36916" y="29146"/>
                  <a:pt x="35046" y="29586"/>
                </a:cubicBezTo>
                <a:cubicBezTo>
                  <a:pt x="33176" y="30026"/>
                  <a:pt x="31344" y="30429"/>
                  <a:pt x="29474" y="30832"/>
                </a:cubicBezTo>
                <a:cubicBezTo>
                  <a:pt x="27604" y="31236"/>
                  <a:pt x="25735" y="31602"/>
                  <a:pt x="23865" y="31932"/>
                </a:cubicBezTo>
                <a:cubicBezTo>
                  <a:pt x="22216" y="32189"/>
                  <a:pt x="20566" y="32555"/>
                  <a:pt x="18953" y="33032"/>
                </a:cubicBezTo>
                <a:lnTo>
                  <a:pt x="18953" y="32995"/>
                </a:lnTo>
                <a:cubicBezTo>
                  <a:pt x="19540" y="32555"/>
                  <a:pt x="20163" y="32189"/>
                  <a:pt x="20859" y="31896"/>
                </a:cubicBezTo>
                <a:cubicBezTo>
                  <a:pt x="21666" y="31529"/>
                  <a:pt x="22509" y="31236"/>
                  <a:pt x="23352" y="30942"/>
                </a:cubicBezTo>
                <a:cubicBezTo>
                  <a:pt x="25112" y="30393"/>
                  <a:pt x="26871" y="29916"/>
                  <a:pt x="28667" y="29549"/>
                </a:cubicBezTo>
                <a:cubicBezTo>
                  <a:pt x="30500" y="29183"/>
                  <a:pt x="32297" y="28853"/>
                  <a:pt x="34130" y="28523"/>
                </a:cubicBezTo>
                <a:cubicBezTo>
                  <a:pt x="35962" y="28193"/>
                  <a:pt x="37869" y="27863"/>
                  <a:pt x="39738" y="27607"/>
                </a:cubicBezTo>
                <a:cubicBezTo>
                  <a:pt x="41461" y="27350"/>
                  <a:pt x="43147" y="27167"/>
                  <a:pt x="44870" y="27020"/>
                </a:cubicBezTo>
                <a:close/>
                <a:moveTo>
                  <a:pt x="24818" y="13933"/>
                </a:moveTo>
                <a:lnTo>
                  <a:pt x="24818" y="13933"/>
                </a:lnTo>
                <a:cubicBezTo>
                  <a:pt x="24122" y="16536"/>
                  <a:pt x="23279" y="19139"/>
                  <a:pt x="22289" y="21631"/>
                </a:cubicBezTo>
                <a:cubicBezTo>
                  <a:pt x="20933" y="25004"/>
                  <a:pt x="19356" y="28230"/>
                  <a:pt x="17560" y="31346"/>
                </a:cubicBezTo>
                <a:cubicBezTo>
                  <a:pt x="16680" y="32885"/>
                  <a:pt x="15764" y="34352"/>
                  <a:pt x="14774" y="35818"/>
                </a:cubicBezTo>
                <a:cubicBezTo>
                  <a:pt x="15764" y="32629"/>
                  <a:pt x="17010" y="29549"/>
                  <a:pt x="18477" y="26543"/>
                </a:cubicBezTo>
                <a:cubicBezTo>
                  <a:pt x="20016" y="23318"/>
                  <a:pt x="21702" y="20128"/>
                  <a:pt x="23352" y="16939"/>
                </a:cubicBezTo>
                <a:cubicBezTo>
                  <a:pt x="23792" y="16023"/>
                  <a:pt x="24232" y="15143"/>
                  <a:pt x="24672" y="14226"/>
                </a:cubicBezTo>
                <a:lnTo>
                  <a:pt x="24818" y="13933"/>
                </a:lnTo>
                <a:close/>
                <a:moveTo>
                  <a:pt x="45823" y="30576"/>
                </a:moveTo>
                <a:lnTo>
                  <a:pt x="45823" y="30576"/>
                </a:lnTo>
                <a:cubicBezTo>
                  <a:pt x="44174" y="30942"/>
                  <a:pt x="42561" y="31272"/>
                  <a:pt x="40911" y="31602"/>
                </a:cubicBezTo>
                <a:cubicBezTo>
                  <a:pt x="38712" y="32042"/>
                  <a:pt x="36549" y="32445"/>
                  <a:pt x="34349" y="32849"/>
                </a:cubicBezTo>
                <a:cubicBezTo>
                  <a:pt x="32187" y="33215"/>
                  <a:pt x="29987" y="33582"/>
                  <a:pt x="27824" y="33912"/>
                </a:cubicBezTo>
                <a:cubicBezTo>
                  <a:pt x="25625" y="34242"/>
                  <a:pt x="23462" y="34535"/>
                  <a:pt x="21299" y="34828"/>
                </a:cubicBezTo>
                <a:cubicBezTo>
                  <a:pt x="19466" y="35048"/>
                  <a:pt x="17670" y="35415"/>
                  <a:pt x="15910" y="35891"/>
                </a:cubicBezTo>
                <a:cubicBezTo>
                  <a:pt x="17084" y="35268"/>
                  <a:pt x="18330" y="34755"/>
                  <a:pt x="19613" y="34352"/>
                </a:cubicBezTo>
                <a:cubicBezTo>
                  <a:pt x="21556" y="33802"/>
                  <a:pt x="23535" y="33362"/>
                  <a:pt x="25552" y="33032"/>
                </a:cubicBezTo>
                <a:cubicBezTo>
                  <a:pt x="27861" y="32629"/>
                  <a:pt x="30170" y="32262"/>
                  <a:pt x="32517" y="31932"/>
                </a:cubicBezTo>
                <a:cubicBezTo>
                  <a:pt x="34863" y="31602"/>
                  <a:pt x="37209" y="31346"/>
                  <a:pt x="39555" y="31089"/>
                </a:cubicBezTo>
                <a:cubicBezTo>
                  <a:pt x="41644" y="30906"/>
                  <a:pt x="43734" y="30722"/>
                  <a:pt x="45823" y="30576"/>
                </a:cubicBezTo>
                <a:close/>
                <a:moveTo>
                  <a:pt x="19063" y="17709"/>
                </a:moveTo>
                <a:lnTo>
                  <a:pt x="19063" y="17709"/>
                </a:lnTo>
                <a:cubicBezTo>
                  <a:pt x="18806" y="18955"/>
                  <a:pt x="18550" y="20238"/>
                  <a:pt x="18257" y="21485"/>
                </a:cubicBezTo>
                <a:cubicBezTo>
                  <a:pt x="17890" y="23024"/>
                  <a:pt x="17523" y="24564"/>
                  <a:pt x="17084" y="26104"/>
                </a:cubicBezTo>
                <a:cubicBezTo>
                  <a:pt x="16607" y="27643"/>
                  <a:pt x="16167" y="29146"/>
                  <a:pt x="15581" y="30649"/>
                </a:cubicBezTo>
                <a:cubicBezTo>
                  <a:pt x="14994" y="32115"/>
                  <a:pt x="14371" y="33545"/>
                  <a:pt x="13674" y="34975"/>
                </a:cubicBezTo>
                <a:cubicBezTo>
                  <a:pt x="13308" y="35671"/>
                  <a:pt x="12941" y="36331"/>
                  <a:pt x="12538" y="37028"/>
                </a:cubicBezTo>
                <a:cubicBezTo>
                  <a:pt x="12208" y="37614"/>
                  <a:pt x="11878" y="38164"/>
                  <a:pt x="11511" y="38714"/>
                </a:cubicBezTo>
                <a:cubicBezTo>
                  <a:pt x="11915" y="37541"/>
                  <a:pt x="12318" y="36404"/>
                  <a:pt x="12685" y="35231"/>
                </a:cubicBezTo>
                <a:cubicBezTo>
                  <a:pt x="13234" y="33728"/>
                  <a:pt x="13748" y="32189"/>
                  <a:pt x="14261" y="30649"/>
                </a:cubicBezTo>
                <a:lnTo>
                  <a:pt x="15837" y="26030"/>
                </a:lnTo>
                <a:cubicBezTo>
                  <a:pt x="16350" y="24527"/>
                  <a:pt x="16827" y="23061"/>
                  <a:pt x="17377" y="21595"/>
                </a:cubicBezTo>
                <a:cubicBezTo>
                  <a:pt x="17853" y="20275"/>
                  <a:pt x="18403" y="18955"/>
                  <a:pt x="19063" y="17709"/>
                </a:cubicBezTo>
                <a:close/>
                <a:moveTo>
                  <a:pt x="42087" y="34599"/>
                </a:moveTo>
                <a:cubicBezTo>
                  <a:pt x="42452" y="34599"/>
                  <a:pt x="42818" y="34602"/>
                  <a:pt x="43184" y="34608"/>
                </a:cubicBezTo>
                <a:cubicBezTo>
                  <a:pt x="39262" y="35415"/>
                  <a:pt x="35339" y="36111"/>
                  <a:pt x="31417" y="36771"/>
                </a:cubicBezTo>
                <a:cubicBezTo>
                  <a:pt x="27055" y="37468"/>
                  <a:pt x="22729" y="38054"/>
                  <a:pt x="18367" y="38604"/>
                </a:cubicBezTo>
                <a:cubicBezTo>
                  <a:pt x="16240" y="38861"/>
                  <a:pt x="14151" y="39081"/>
                  <a:pt x="12025" y="39300"/>
                </a:cubicBezTo>
                <a:cubicBezTo>
                  <a:pt x="13491" y="38567"/>
                  <a:pt x="15031" y="38091"/>
                  <a:pt x="16644" y="37797"/>
                </a:cubicBezTo>
                <a:cubicBezTo>
                  <a:pt x="18733" y="37358"/>
                  <a:pt x="20859" y="37101"/>
                  <a:pt x="22985" y="36734"/>
                </a:cubicBezTo>
                <a:cubicBezTo>
                  <a:pt x="25258" y="36368"/>
                  <a:pt x="27494" y="36001"/>
                  <a:pt x="29767" y="35671"/>
                </a:cubicBezTo>
                <a:cubicBezTo>
                  <a:pt x="32040" y="35305"/>
                  <a:pt x="34349" y="35011"/>
                  <a:pt x="36659" y="34828"/>
                </a:cubicBezTo>
                <a:cubicBezTo>
                  <a:pt x="38461" y="34675"/>
                  <a:pt x="40264" y="34599"/>
                  <a:pt x="42087" y="34599"/>
                </a:cubicBezTo>
                <a:close/>
                <a:moveTo>
                  <a:pt x="13161" y="22951"/>
                </a:moveTo>
                <a:lnTo>
                  <a:pt x="13161" y="22951"/>
                </a:lnTo>
                <a:cubicBezTo>
                  <a:pt x="12904" y="25407"/>
                  <a:pt x="12428" y="27827"/>
                  <a:pt x="11805" y="30209"/>
                </a:cubicBezTo>
                <a:cubicBezTo>
                  <a:pt x="11072" y="32959"/>
                  <a:pt x="10192" y="35708"/>
                  <a:pt x="9275" y="38421"/>
                </a:cubicBezTo>
                <a:cubicBezTo>
                  <a:pt x="8835" y="39850"/>
                  <a:pt x="8286" y="41243"/>
                  <a:pt x="7626" y="42563"/>
                </a:cubicBezTo>
                <a:cubicBezTo>
                  <a:pt x="8286" y="39997"/>
                  <a:pt x="8945" y="37468"/>
                  <a:pt x="9679" y="34902"/>
                </a:cubicBezTo>
                <a:cubicBezTo>
                  <a:pt x="10448" y="32079"/>
                  <a:pt x="11255" y="29293"/>
                  <a:pt x="12061" y="26507"/>
                </a:cubicBezTo>
                <a:cubicBezTo>
                  <a:pt x="12428" y="25297"/>
                  <a:pt x="12795" y="24124"/>
                  <a:pt x="13161" y="22951"/>
                </a:cubicBezTo>
                <a:close/>
                <a:moveTo>
                  <a:pt x="37795" y="37174"/>
                </a:moveTo>
                <a:cubicBezTo>
                  <a:pt x="34130" y="37981"/>
                  <a:pt x="30464" y="38714"/>
                  <a:pt x="26798" y="39447"/>
                </a:cubicBezTo>
                <a:cubicBezTo>
                  <a:pt x="22692" y="40254"/>
                  <a:pt x="18623" y="40987"/>
                  <a:pt x="14517" y="41683"/>
                </a:cubicBezTo>
                <a:cubicBezTo>
                  <a:pt x="12465" y="42013"/>
                  <a:pt x="10375" y="42343"/>
                  <a:pt x="8359" y="42673"/>
                </a:cubicBezTo>
                <a:cubicBezTo>
                  <a:pt x="10045" y="41903"/>
                  <a:pt x="11805" y="41280"/>
                  <a:pt x="13601" y="40877"/>
                </a:cubicBezTo>
                <a:lnTo>
                  <a:pt x="13564" y="40877"/>
                </a:lnTo>
                <a:cubicBezTo>
                  <a:pt x="15544" y="40400"/>
                  <a:pt x="17523" y="39997"/>
                  <a:pt x="19540" y="39594"/>
                </a:cubicBezTo>
                <a:cubicBezTo>
                  <a:pt x="21592" y="39154"/>
                  <a:pt x="23645" y="38751"/>
                  <a:pt x="25735" y="38384"/>
                </a:cubicBezTo>
                <a:cubicBezTo>
                  <a:pt x="27824" y="38017"/>
                  <a:pt x="29877" y="37724"/>
                  <a:pt x="31967" y="37504"/>
                </a:cubicBezTo>
                <a:cubicBezTo>
                  <a:pt x="33910" y="37284"/>
                  <a:pt x="35852" y="37174"/>
                  <a:pt x="37795" y="37174"/>
                </a:cubicBezTo>
                <a:close/>
                <a:moveTo>
                  <a:pt x="7516" y="43003"/>
                </a:moveTo>
                <a:lnTo>
                  <a:pt x="7479" y="43076"/>
                </a:lnTo>
                <a:lnTo>
                  <a:pt x="7479" y="43003"/>
                </a:lnTo>
                <a:close/>
                <a:moveTo>
                  <a:pt x="47747" y="1"/>
                </a:moveTo>
                <a:cubicBezTo>
                  <a:pt x="47716" y="1"/>
                  <a:pt x="47684" y="12"/>
                  <a:pt x="47656" y="40"/>
                </a:cubicBezTo>
                <a:cubicBezTo>
                  <a:pt x="43991" y="3706"/>
                  <a:pt x="40435" y="7445"/>
                  <a:pt x="37026" y="11330"/>
                </a:cubicBezTo>
                <a:cubicBezTo>
                  <a:pt x="33616" y="15180"/>
                  <a:pt x="30317" y="19139"/>
                  <a:pt x="27164" y="23208"/>
                </a:cubicBezTo>
                <a:cubicBezTo>
                  <a:pt x="25368" y="25480"/>
                  <a:pt x="23645" y="27790"/>
                  <a:pt x="21959" y="30099"/>
                </a:cubicBezTo>
                <a:cubicBezTo>
                  <a:pt x="21922" y="30136"/>
                  <a:pt x="21922" y="30136"/>
                  <a:pt x="21922" y="30173"/>
                </a:cubicBezTo>
                <a:lnTo>
                  <a:pt x="21006" y="30906"/>
                </a:lnTo>
                <a:lnTo>
                  <a:pt x="20346" y="31419"/>
                </a:lnTo>
                <a:lnTo>
                  <a:pt x="20969" y="29843"/>
                </a:lnTo>
                <a:cubicBezTo>
                  <a:pt x="21482" y="29036"/>
                  <a:pt x="21959" y="28230"/>
                  <a:pt x="22472" y="27423"/>
                </a:cubicBezTo>
                <a:cubicBezTo>
                  <a:pt x="23682" y="25444"/>
                  <a:pt x="24892" y="23464"/>
                  <a:pt x="26065" y="21485"/>
                </a:cubicBezTo>
                <a:cubicBezTo>
                  <a:pt x="27201" y="19505"/>
                  <a:pt x="28374" y="17489"/>
                  <a:pt x="29511" y="15473"/>
                </a:cubicBezTo>
                <a:cubicBezTo>
                  <a:pt x="30647" y="13493"/>
                  <a:pt x="31747" y="11477"/>
                  <a:pt x="32847" y="9461"/>
                </a:cubicBezTo>
                <a:cubicBezTo>
                  <a:pt x="33946" y="7445"/>
                  <a:pt x="35009" y="5392"/>
                  <a:pt x="36109" y="3339"/>
                </a:cubicBezTo>
                <a:lnTo>
                  <a:pt x="36512" y="2569"/>
                </a:lnTo>
                <a:cubicBezTo>
                  <a:pt x="36567" y="2487"/>
                  <a:pt x="36478" y="2384"/>
                  <a:pt x="36383" y="2384"/>
                </a:cubicBezTo>
                <a:cubicBezTo>
                  <a:pt x="36352" y="2384"/>
                  <a:pt x="36320" y="2395"/>
                  <a:pt x="36292" y="2423"/>
                </a:cubicBezTo>
                <a:cubicBezTo>
                  <a:pt x="34716" y="3962"/>
                  <a:pt x="33250" y="5612"/>
                  <a:pt x="31893" y="7371"/>
                </a:cubicBezTo>
                <a:cubicBezTo>
                  <a:pt x="30574" y="9131"/>
                  <a:pt x="29327" y="10964"/>
                  <a:pt x="28228" y="12870"/>
                </a:cubicBezTo>
                <a:cubicBezTo>
                  <a:pt x="27128" y="14813"/>
                  <a:pt x="26101" y="16792"/>
                  <a:pt x="25185" y="18809"/>
                </a:cubicBezTo>
                <a:cubicBezTo>
                  <a:pt x="24232" y="20825"/>
                  <a:pt x="23352" y="22878"/>
                  <a:pt x="22509" y="24967"/>
                </a:cubicBezTo>
                <a:cubicBezTo>
                  <a:pt x="21776" y="26763"/>
                  <a:pt x="21116" y="28596"/>
                  <a:pt x="20419" y="30393"/>
                </a:cubicBezTo>
                <a:lnTo>
                  <a:pt x="19246" y="32299"/>
                </a:lnTo>
                <a:lnTo>
                  <a:pt x="17963" y="33362"/>
                </a:lnTo>
                <a:lnTo>
                  <a:pt x="17890" y="33399"/>
                </a:lnTo>
                <a:cubicBezTo>
                  <a:pt x="17853" y="33399"/>
                  <a:pt x="17853" y="33435"/>
                  <a:pt x="17853" y="33472"/>
                </a:cubicBezTo>
                <a:cubicBezTo>
                  <a:pt x="16864" y="34315"/>
                  <a:pt x="15874" y="35158"/>
                  <a:pt x="14921" y="36038"/>
                </a:cubicBezTo>
                <a:cubicBezTo>
                  <a:pt x="16827" y="33215"/>
                  <a:pt x="18550" y="30319"/>
                  <a:pt x="20053" y="27277"/>
                </a:cubicBezTo>
                <a:cubicBezTo>
                  <a:pt x="21666" y="24051"/>
                  <a:pt x="23022" y="20715"/>
                  <a:pt x="24122" y="17306"/>
                </a:cubicBezTo>
                <a:cubicBezTo>
                  <a:pt x="24672" y="15546"/>
                  <a:pt x="25185" y="13750"/>
                  <a:pt x="25625" y="11917"/>
                </a:cubicBezTo>
                <a:cubicBezTo>
                  <a:pt x="25662" y="11770"/>
                  <a:pt x="25698" y="11587"/>
                  <a:pt x="25735" y="11404"/>
                </a:cubicBezTo>
                <a:cubicBezTo>
                  <a:pt x="25757" y="11294"/>
                  <a:pt x="25674" y="11224"/>
                  <a:pt x="25589" y="11224"/>
                </a:cubicBezTo>
                <a:cubicBezTo>
                  <a:pt x="25531" y="11224"/>
                  <a:pt x="25471" y="11256"/>
                  <a:pt x="25442" y="11330"/>
                </a:cubicBezTo>
                <a:cubicBezTo>
                  <a:pt x="25405" y="11514"/>
                  <a:pt x="25368" y="11697"/>
                  <a:pt x="25332" y="11880"/>
                </a:cubicBezTo>
                <a:cubicBezTo>
                  <a:pt x="25112" y="12577"/>
                  <a:pt x="24855" y="13273"/>
                  <a:pt x="24525" y="13933"/>
                </a:cubicBezTo>
                <a:cubicBezTo>
                  <a:pt x="24159" y="14740"/>
                  <a:pt x="23755" y="15546"/>
                  <a:pt x="23352" y="16316"/>
                </a:cubicBezTo>
                <a:cubicBezTo>
                  <a:pt x="22546" y="17929"/>
                  <a:pt x="21739" y="19542"/>
                  <a:pt x="20896" y="21118"/>
                </a:cubicBezTo>
                <a:cubicBezTo>
                  <a:pt x="19283" y="24307"/>
                  <a:pt x="17670" y="27497"/>
                  <a:pt x="16277" y="30796"/>
                </a:cubicBezTo>
                <a:cubicBezTo>
                  <a:pt x="15507" y="32665"/>
                  <a:pt x="14847" y="34535"/>
                  <a:pt x="14297" y="36478"/>
                </a:cubicBezTo>
                <a:cubicBezTo>
                  <a:pt x="14297" y="36514"/>
                  <a:pt x="14297" y="36551"/>
                  <a:pt x="14297" y="36588"/>
                </a:cubicBezTo>
                <a:cubicBezTo>
                  <a:pt x="13271" y="37504"/>
                  <a:pt x="12281" y="38421"/>
                  <a:pt x="11292" y="39337"/>
                </a:cubicBezTo>
                <a:lnTo>
                  <a:pt x="11255" y="39337"/>
                </a:lnTo>
                <a:lnTo>
                  <a:pt x="11328" y="39190"/>
                </a:lnTo>
                <a:cubicBezTo>
                  <a:pt x="12171" y="38054"/>
                  <a:pt x="12941" y="36881"/>
                  <a:pt x="13601" y="35635"/>
                </a:cubicBezTo>
                <a:cubicBezTo>
                  <a:pt x="14334" y="34242"/>
                  <a:pt x="15031" y="32812"/>
                  <a:pt x="15581" y="31309"/>
                </a:cubicBezTo>
                <a:cubicBezTo>
                  <a:pt x="16167" y="29843"/>
                  <a:pt x="16680" y="28340"/>
                  <a:pt x="17157" y="26800"/>
                </a:cubicBezTo>
                <a:cubicBezTo>
                  <a:pt x="17633" y="25297"/>
                  <a:pt x="18037" y="23721"/>
                  <a:pt x="18403" y="22145"/>
                </a:cubicBezTo>
                <a:cubicBezTo>
                  <a:pt x="18770" y="20568"/>
                  <a:pt x="19100" y="19029"/>
                  <a:pt x="19393" y="17452"/>
                </a:cubicBezTo>
                <a:lnTo>
                  <a:pt x="19503" y="16866"/>
                </a:lnTo>
                <a:cubicBezTo>
                  <a:pt x="19527" y="16768"/>
                  <a:pt x="19438" y="16687"/>
                  <a:pt x="19354" y="16687"/>
                </a:cubicBezTo>
                <a:cubicBezTo>
                  <a:pt x="19312" y="16687"/>
                  <a:pt x="19271" y="16707"/>
                  <a:pt x="19246" y="16756"/>
                </a:cubicBezTo>
                <a:cubicBezTo>
                  <a:pt x="18550" y="18112"/>
                  <a:pt x="17890" y="19505"/>
                  <a:pt x="17377" y="20935"/>
                </a:cubicBezTo>
                <a:cubicBezTo>
                  <a:pt x="16827" y="22401"/>
                  <a:pt x="16314" y="23831"/>
                  <a:pt x="15837" y="25297"/>
                </a:cubicBezTo>
                <a:cubicBezTo>
                  <a:pt x="15287" y="26837"/>
                  <a:pt x="14774" y="28413"/>
                  <a:pt x="14224" y="29916"/>
                </a:cubicBezTo>
                <a:lnTo>
                  <a:pt x="12648" y="34572"/>
                </a:lnTo>
                <a:lnTo>
                  <a:pt x="11035" y="39227"/>
                </a:lnTo>
                <a:lnTo>
                  <a:pt x="10962" y="39447"/>
                </a:lnTo>
                <a:cubicBezTo>
                  <a:pt x="10925" y="39447"/>
                  <a:pt x="10925" y="39484"/>
                  <a:pt x="10925" y="39557"/>
                </a:cubicBezTo>
                <a:cubicBezTo>
                  <a:pt x="10925" y="39630"/>
                  <a:pt x="10888" y="39704"/>
                  <a:pt x="10852" y="39814"/>
                </a:cubicBezTo>
                <a:cubicBezTo>
                  <a:pt x="10192" y="40400"/>
                  <a:pt x="9569" y="41023"/>
                  <a:pt x="8909" y="41647"/>
                </a:cubicBezTo>
                <a:cubicBezTo>
                  <a:pt x="8542" y="42013"/>
                  <a:pt x="8176" y="42380"/>
                  <a:pt x="7846" y="42746"/>
                </a:cubicBezTo>
                <a:cubicBezTo>
                  <a:pt x="9092" y="40254"/>
                  <a:pt x="9862" y="37578"/>
                  <a:pt x="10705" y="34938"/>
                </a:cubicBezTo>
                <a:cubicBezTo>
                  <a:pt x="11621" y="32189"/>
                  <a:pt x="12355" y="29366"/>
                  <a:pt x="12941" y="26543"/>
                </a:cubicBezTo>
                <a:cubicBezTo>
                  <a:pt x="13271" y="24931"/>
                  <a:pt x="13454" y="23318"/>
                  <a:pt x="13564" y="21705"/>
                </a:cubicBezTo>
                <a:cubicBezTo>
                  <a:pt x="13564" y="21622"/>
                  <a:pt x="13495" y="21575"/>
                  <a:pt x="13421" y="21575"/>
                </a:cubicBezTo>
                <a:cubicBezTo>
                  <a:pt x="13364" y="21575"/>
                  <a:pt x="13303" y="21604"/>
                  <a:pt x="13271" y="21668"/>
                </a:cubicBezTo>
                <a:cubicBezTo>
                  <a:pt x="12428" y="24454"/>
                  <a:pt x="11585" y="27277"/>
                  <a:pt x="10778" y="30063"/>
                </a:cubicBezTo>
                <a:cubicBezTo>
                  <a:pt x="9972" y="32885"/>
                  <a:pt x="9165" y="35708"/>
                  <a:pt x="8396" y="38531"/>
                </a:cubicBezTo>
                <a:cubicBezTo>
                  <a:pt x="7956" y="40107"/>
                  <a:pt x="7552" y="41683"/>
                  <a:pt x="7149" y="43296"/>
                </a:cubicBezTo>
                <a:cubicBezTo>
                  <a:pt x="7113" y="43333"/>
                  <a:pt x="7113" y="43369"/>
                  <a:pt x="7149" y="43406"/>
                </a:cubicBezTo>
                <a:cubicBezTo>
                  <a:pt x="4656" y="45899"/>
                  <a:pt x="2310" y="48465"/>
                  <a:pt x="1" y="51068"/>
                </a:cubicBezTo>
                <a:lnTo>
                  <a:pt x="1" y="51251"/>
                </a:lnTo>
                <a:cubicBezTo>
                  <a:pt x="2384" y="48575"/>
                  <a:pt x="4803" y="45972"/>
                  <a:pt x="7332" y="43443"/>
                </a:cubicBezTo>
                <a:lnTo>
                  <a:pt x="7332" y="43406"/>
                </a:lnTo>
                <a:cubicBezTo>
                  <a:pt x="7406" y="43333"/>
                  <a:pt x="7479" y="43296"/>
                  <a:pt x="7552" y="43223"/>
                </a:cubicBezTo>
                <a:lnTo>
                  <a:pt x="7736" y="43003"/>
                </a:lnTo>
                <a:cubicBezTo>
                  <a:pt x="11805" y="42416"/>
                  <a:pt x="15837" y="41720"/>
                  <a:pt x="19870" y="40987"/>
                </a:cubicBezTo>
                <a:cubicBezTo>
                  <a:pt x="23939" y="40290"/>
                  <a:pt x="28081" y="39484"/>
                  <a:pt x="32150" y="38641"/>
                </a:cubicBezTo>
                <a:cubicBezTo>
                  <a:pt x="34423" y="38164"/>
                  <a:pt x="36732" y="37651"/>
                  <a:pt x="39005" y="37174"/>
                </a:cubicBezTo>
                <a:cubicBezTo>
                  <a:pt x="39152" y="37101"/>
                  <a:pt x="39115" y="36918"/>
                  <a:pt x="38968" y="36881"/>
                </a:cubicBezTo>
                <a:cubicBezTo>
                  <a:pt x="36879" y="36881"/>
                  <a:pt x="34753" y="36954"/>
                  <a:pt x="32663" y="37138"/>
                </a:cubicBezTo>
                <a:cubicBezTo>
                  <a:pt x="30574" y="37358"/>
                  <a:pt x="28484" y="37614"/>
                  <a:pt x="26395" y="37981"/>
                </a:cubicBezTo>
                <a:cubicBezTo>
                  <a:pt x="24342" y="38347"/>
                  <a:pt x="22252" y="38751"/>
                  <a:pt x="20163" y="39154"/>
                </a:cubicBezTo>
                <a:cubicBezTo>
                  <a:pt x="18110" y="39594"/>
                  <a:pt x="16130" y="39997"/>
                  <a:pt x="14114" y="40474"/>
                </a:cubicBezTo>
                <a:cubicBezTo>
                  <a:pt x="12208" y="40877"/>
                  <a:pt x="10338" y="41500"/>
                  <a:pt x="8542" y="42306"/>
                </a:cubicBezTo>
                <a:cubicBezTo>
                  <a:pt x="8469" y="42343"/>
                  <a:pt x="8359" y="42416"/>
                  <a:pt x="8286" y="42453"/>
                </a:cubicBezTo>
                <a:cubicBezTo>
                  <a:pt x="9129" y="41610"/>
                  <a:pt x="10008" y="40767"/>
                  <a:pt x="10888" y="39924"/>
                </a:cubicBezTo>
                <a:cubicBezTo>
                  <a:pt x="10908" y="39933"/>
                  <a:pt x="10928" y="39938"/>
                  <a:pt x="10947" y="39938"/>
                </a:cubicBezTo>
                <a:cubicBezTo>
                  <a:pt x="10998" y="39938"/>
                  <a:pt x="11045" y="39904"/>
                  <a:pt x="11072" y="39850"/>
                </a:cubicBezTo>
                <a:cubicBezTo>
                  <a:pt x="11072" y="39814"/>
                  <a:pt x="11072" y="39777"/>
                  <a:pt x="11108" y="39740"/>
                </a:cubicBezTo>
                <a:lnTo>
                  <a:pt x="11365" y="39594"/>
                </a:lnTo>
                <a:cubicBezTo>
                  <a:pt x="13418" y="39374"/>
                  <a:pt x="15471" y="39154"/>
                  <a:pt x="17560" y="38897"/>
                </a:cubicBezTo>
                <a:cubicBezTo>
                  <a:pt x="19723" y="38641"/>
                  <a:pt x="21886" y="38384"/>
                  <a:pt x="24049" y="38091"/>
                </a:cubicBezTo>
                <a:cubicBezTo>
                  <a:pt x="26175" y="37797"/>
                  <a:pt x="28374" y="37468"/>
                  <a:pt x="30574" y="37138"/>
                </a:cubicBezTo>
                <a:cubicBezTo>
                  <a:pt x="32737" y="36771"/>
                  <a:pt x="34863" y="36404"/>
                  <a:pt x="37026" y="36038"/>
                </a:cubicBezTo>
                <a:cubicBezTo>
                  <a:pt x="39188" y="35635"/>
                  <a:pt x="41351" y="35231"/>
                  <a:pt x="43514" y="34792"/>
                </a:cubicBezTo>
                <a:lnTo>
                  <a:pt x="44320" y="34645"/>
                </a:lnTo>
                <a:cubicBezTo>
                  <a:pt x="44467" y="34608"/>
                  <a:pt x="44430" y="34388"/>
                  <a:pt x="44284" y="34352"/>
                </a:cubicBezTo>
                <a:cubicBezTo>
                  <a:pt x="43418" y="34310"/>
                  <a:pt x="42552" y="34290"/>
                  <a:pt x="41688" y="34290"/>
                </a:cubicBezTo>
                <a:cubicBezTo>
                  <a:pt x="40247" y="34290"/>
                  <a:pt x="38813" y="34347"/>
                  <a:pt x="37392" y="34462"/>
                </a:cubicBezTo>
                <a:cubicBezTo>
                  <a:pt x="35083" y="34645"/>
                  <a:pt x="32810" y="34938"/>
                  <a:pt x="30500" y="35231"/>
                </a:cubicBezTo>
                <a:cubicBezTo>
                  <a:pt x="28228" y="35561"/>
                  <a:pt x="25918" y="35965"/>
                  <a:pt x="23645" y="36331"/>
                </a:cubicBezTo>
                <a:cubicBezTo>
                  <a:pt x="22509" y="36551"/>
                  <a:pt x="21373" y="36734"/>
                  <a:pt x="20236" y="36918"/>
                </a:cubicBezTo>
                <a:cubicBezTo>
                  <a:pt x="19210" y="37064"/>
                  <a:pt x="18220" y="37211"/>
                  <a:pt x="17193" y="37394"/>
                </a:cubicBezTo>
                <a:cubicBezTo>
                  <a:pt x="15214" y="37724"/>
                  <a:pt x="13344" y="38347"/>
                  <a:pt x="11585" y="39300"/>
                </a:cubicBezTo>
                <a:cubicBezTo>
                  <a:pt x="12428" y="38494"/>
                  <a:pt x="13308" y="37688"/>
                  <a:pt x="14188" y="36881"/>
                </a:cubicBezTo>
                <a:cubicBezTo>
                  <a:pt x="14407" y="36771"/>
                  <a:pt x="14591" y="36624"/>
                  <a:pt x="14811" y="36478"/>
                </a:cubicBezTo>
                <a:cubicBezTo>
                  <a:pt x="16644" y="35855"/>
                  <a:pt x="18586" y="35415"/>
                  <a:pt x="20529" y="35195"/>
                </a:cubicBezTo>
                <a:cubicBezTo>
                  <a:pt x="22692" y="34865"/>
                  <a:pt x="24855" y="34608"/>
                  <a:pt x="26981" y="34278"/>
                </a:cubicBezTo>
                <a:cubicBezTo>
                  <a:pt x="29144" y="33948"/>
                  <a:pt x="31380" y="33582"/>
                  <a:pt x="33543" y="33215"/>
                </a:cubicBezTo>
                <a:cubicBezTo>
                  <a:pt x="35742" y="32812"/>
                  <a:pt x="37905" y="32409"/>
                  <a:pt x="40105" y="32006"/>
                </a:cubicBezTo>
                <a:cubicBezTo>
                  <a:pt x="42268" y="31566"/>
                  <a:pt x="44430" y="31089"/>
                  <a:pt x="46593" y="30613"/>
                </a:cubicBezTo>
                <a:lnTo>
                  <a:pt x="47400" y="30429"/>
                </a:lnTo>
                <a:cubicBezTo>
                  <a:pt x="47546" y="30393"/>
                  <a:pt x="47510" y="30209"/>
                  <a:pt x="47363" y="30173"/>
                </a:cubicBezTo>
                <a:cubicBezTo>
                  <a:pt x="44980" y="30319"/>
                  <a:pt x="42634" y="30503"/>
                  <a:pt x="40288" y="30722"/>
                </a:cubicBezTo>
                <a:cubicBezTo>
                  <a:pt x="37905" y="30979"/>
                  <a:pt x="35559" y="31236"/>
                  <a:pt x="33250" y="31529"/>
                </a:cubicBezTo>
                <a:cubicBezTo>
                  <a:pt x="30904" y="31859"/>
                  <a:pt x="28558" y="32225"/>
                  <a:pt x="26211" y="32629"/>
                </a:cubicBezTo>
                <a:cubicBezTo>
                  <a:pt x="24159" y="32959"/>
                  <a:pt x="22106" y="33399"/>
                  <a:pt x="20089" y="33948"/>
                </a:cubicBezTo>
                <a:cubicBezTo>
                  <a:pt x="18403" y="34425"/>
                  <a:pt x="16790" y="35158"/>
                  <a:pt x="15287" y="36111"/>
                </a:cubicBezTo>
                <a:lnTo>
                  <a:pt x="15141" y="36148"/>
                </a:lnTo>
                <a:cubicBezTo>
                  <a:pt x="16057" y="35305"/>
                  <a:pt x="17047" y="34462"/>
                  <a:pt x="18000" y="33655"/>
                </a:cubicBezTo>
                <a:lnTo>
                  <a:pt x="18037" y="33655"/>
                </a:lnTo>
                <a:cubicBezTo>
                  <a:pt x="18880" y="33289"/>
                  <a:pt x="19760" y="33032"/>
                  <a:pt x="20639" y="32849"/>
                </a:cubicBezTo>
                <a:cubicBezTo>
                  <a:pt x="21519" y="32665"/>
                  <a:pt x="22436" y="32482"/>
                  <a:pt x="23315" y="32335"/>
                </a:cubicBezTo>
                <a:cubicBezTo>
                  <a:pt x="25185" y="32006"/>
                  <a:pt x="27055" y="31639"/>
                  <a:pt x="28887" y="31272"/>
                </a:cubicBezTo>
                <a:cubicBezTo>
                  <a:pt x="30757" y="30869"/>
                  <a:pt x="32590" y="30466"/>
                  <a:pt x="34459" y="30026"/>
                </a:cubicBezTo>
                <a:cubicBezTo>
                  <a:pt x="36292" y="29586"/>
                  <a:pt x="38125" y="29146"/>
                  <a:pt x="39995" y="28633"/>
                </a:cubicBezTo>
                <a:cubicBezTo>
                  <a:pt x="41828" y="28156"/>
                  <a:pt x="43661" y="27680"/>
                  <a:pt x="45494" y="27130"/>
                </a:cubicBezTo>
                <a:lnTo>
                  <a:pt x="46190" y="26947"/>
                </a:lnTo>
                <a:cubicBezTo>
                  <a:pt x="46327" y="26912"/>
                  <a:pt x="46304" y="26687"/>
                  <a:pt x="46181" y="26687"/>
                </a:cubicBezTo>
                <a:cubicBezTo>
                  <a:pt x="46172" y="26687"/>
                  <a:pt x="46163" y="26688"/>
                  <a:pt x="46153" y="26690"/>
                </a:cubicBezTo>
                <a:cubicBezTo>
                  <a:pt x="44247" y="26763"/>
                  <a:pt x="42341" y="26983"/>
                  <a:pt x="40435" y="27240"/>
                </a:cubicBezTo>
                <a:cubicBezTo>
                  <a:pt x="38565" y="27497"/>
                  <a:pt x="36622" y="27827"/>
                  <a:pt x="34753" y="28156"/>
                </a:cubicBezTo>
                <a:cubicBezTo>
                  <a:pt x="32847" y="28486"/>
                  <a:pt x="31050" y="28816"/>
                  <a:pt x="29181" y="29183"/>
                </a:cubicBezTo>
                <a:cubicBezTo>
                  <a:pt x="27384" y="29549"/>
                  <a:pt x="25588" y="29989"/>
                  <a:pt x="23829" y="30539"/>
                </a:cubicBezTo>
                <a:cubicBezTo>
                  <a:pt x="22949" y="30832"/>
                  <a:pt x="22106" y="31126"/>
                  <a:pt x="21263" y="31492"/>
                </a:cubicBezTo>
                <a:cubicBezTo>
                  <a:pt x="20896" y="31639"/>
                  <a:pt x="20493" y="31822"/>
                  <a:pt x="20126" y="32006"/>
                </a:cubicBezTo>
                <a:cubicBezTo>
                  <a:pt x="20163" y="31969"/>
                  <a:pt x="20199" y="31896"/>
                  <a:pt x="20199" y="31822"/>
                </a:cubicBezTo>
                <a:cubicBezTo>
                  <a:pt x="20859" y="31309"/>
                  <a:pt x="21482" y="30796"/>
                  <a:pt x="22142" y="30283"/>
                </a:cubicBezTo>
                <a:lnTo>
                  <a:pt x="22692" y="29953"/>
                </a:lnTo>
                <a:cubicBezTo>
                  <a:pt x="22711" y="29989"/>
                  <a:pt x="22738" y="30008"/>
                  <a:pt x="22766" y="30008"/>
                </a:cubicBezTo>
                <a:cubicBezTo>
                  <a:pt x="22793" y="30008"/>
                  <a:pt x="22821" y="29989"/>
                  <a:pt x="22839" y="29953"/>
                </a:cubicBezTo>
                <a:lnTo>
                  <a:pt x="22985" y="29806"/>
                </a:lnTo>
                <a:cubicBezTo>
                  <a:pt x="28044" y="27020"/>
                  <a:pt x="33030" y="24161"/>
                  <a:pt x="38015" y="21301"/>
                </a:cubicBezTo>
                <a:cubicBezTo>
                  <a:pt x="43294" y="18222"/>
                  <a:pt x="48500" y="15070"/>
                  <a:pt x="53705" y="11844"/>
                </a:cubicBezTo>
                <a:cubicBezTo>
                  <a:pt x="56638" y="10047"/>
                  <a:pt x="59534" y="8215"/>
                  <a:pt x="62430" y="6382"/>
                </a:cubicBezTo>
                <a:cubicBezTo>
                  <a:pt x="62526" y="6317"/>
                  <a:pt x="62482" y="6112"/>
                  <a:pt x="62370" y="6112"/>
                </a:cubicBezTo>
                <a:cubicBezTo>
                  <a:pt x="62355" y="6112"/>
                  <a:pt x="62338" y="6116"/>
                  <a:pt x="62320" y="6125"/>
                </a:cubicBezTo>
                <a:lnTo>
                  <a:pt x="62283" y="6125"/>
                </a:lnTo>
                <a:cubicBezTo>
                  <a:pt x="57334" y="8215"/>
                  <a:pt x="52532" y="10524"/>
                  <a:pt x="47803" y="13053"/>
                </a:cubicBezTo>
                <a:cubicBezTo>
                  <a:pt x="43074" y="15583"/>
                  <a:pt x="38455" y="18332"/>
                  <a:pt x="33910" y="21375"/>
                </a:cubicBezTo>
                <a:cubicBezTo>
                  <a:pt x="30794" y="23464"/>
                  <a:pt x="27751" y="25627"/>
                  <a:pt x="24745" y="27936"/>
                </a:cubicBezTo>
                <a:cubicBezTo>
                  <a:pt x="27604" y="24931"/>
                  <a:pt x="30390" y="21888"/>
                  <a:pt x="33103" y="18772"/>
                </a:cubicBezTo>
                <a:cubicBezTo>
                  <a:pt x="36439" y="14923"/>
                  <a:pt x="39665" y="11001"/>
                  <a:pt x="42781" y="7005"/>
                </a:cubicBezTo>
                <a:cubicBezTo>
                  <a:pt x="44504" y="4769"/>
                  <a:pt x="46190" y="2496"/>
                  <a:pt x="47876" y="186"/>
                </a:cubicBezTo>
                <a:cubicBezTo>
                  <a:pt x="47931" y="104"/>
                  <a:pt x="47842" y="1"/>
                  <a:pt x="47747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14"/>
          <p:cNvSpPr/>
          <p:nvPr/>
        </p:nvSpPr>
        <p:spPr>
          <a:xfrm rot="3599956">
            <a:off x="7755738" y="3678279"/>
            <a:ext cx="1853984" cy="1358120"/>
          </a:xfrm>
          <a:custGeom>
            <a:avLst/>
            <a:gdLst/>
            <a:ahLst/>
            <a:cxnLst/>
            <a:rect l="l" t="t" r="r" b="b"/>
            <a:pathLst>
              <a:path w="74161" h="54326" extrusionOk="0">
                <a:moveTo>
                  <a:pt x="27432" y="1"/>
                </a:moveTo>
                <a:cubicBezTo>
                  <a:pt x="26716" y="1"/>
                  <a:pt x="26003" y="58"/>
                  <a:pt x="25295" y="191"/>
                </a:cubicBezTo>
                <a:cubicBezTo>
                  <a:pt x="20603" y="1035"/>
                  <a:pt x="17157" y="4994"/>
                  <a:pt x="14371" y="8879"/>
                </a:cubicBezTo>
                <a:cubicBezTo>
                  <a:pt x="13198" y="10566"/>
                  <a:pt x="12025" y="12252"/>
                  <a:pt x="10925" y="13975"/>
                </a:cubicBezTo>
                <a:cubicBezTo>
                  <a:pt x="10302" y="14965"/>
                  <a:pt x="9789" y="16101"/>
                  <a:pt x="9019" y="16981"/>
                </a:cubicBezTo>
                <a:cubicBezTo>
                  <a:pt x="8579" y="17457"/>
                  <a:pt x="8139" y="18007"/>
                  <a:pt x="7809" y="18594"/>
                </a:cubicBezTo>
                <a:cubicBezTo>
                  <a:pt x="6929" y="19950"/>
                  <a:pt x="6123" y="21380"/>
                  <a:pt x="5390" y="22809"/>
                </a:cubicBezTo>
                <a:cubicBezTo>
                  <a:pt x="3923" y="25705"/>
                  <a:pt x="2714" y="28711"/>
                  <a:pt x="1797" y="31827"/>
                </a:cubicBezTo>
                <a:cubicBezTo>
                  <a:pt x="661" y="35603"/>
                  <a:pt x="1" y="40002"/>
                  <a:pt x="2237" y="43265"/>
                </a:cubicBezTo>
                <a:cubicBezTo>
                  <a:pt x="3154" y="44474"/>
                  <a:pt x="4253" y="45501"/>
                  <a:pt x="5536" y="46271"/>
                </a:cubicBezTo>
                <a:cubicBezTo>
                  <a:pt x="11805" y="50523"/>
                  <a:pt x="19430" y="52246"/>
                  <a:pt x="26945" y="53236"/>
                </a:cubicBezTo>
                <a:cubicBezTo>
                  <a:pt x="32638" y="53963"/>
                  <a:pt x="38362" y="54325"/>
                  <a:pt x="44080" y="54325"/>
                </a:cubicBezTo>
                <a:cubicBezTo>
                  <a:pt x="53642" y="54325"/>
                  <a:pt x="63188" y="53311"/>
                  <a:pt x="72547" y="51293"/>
                </a:cubicBezTo>
                <a:cubicBezTo>
                  <a:pt x="73097" y="51183"/>
                  <a:pt x="73610" y="51036"/>
                  <a:pt x="74160" y="50926"/>
                </a:cubicBezTo>
                <a:lnTo>
                  <a:pt x="74160" y="4187"/>
                </a:lnTo>
                <a:lnTo>
                  <a:pt x="74014" y="4260"/>
                </a:lnTo>
                <a:cubicBezTo>
                  <a:pt x="73794" y="4407"/>
                  <a:pt x="73574" y="4517"/>
                  <a:pt x="73354" y="4627"/>
                </a:cubicBezTo>
                <a:cubicBezTo>
                  <a:pt x="71778" y="5360"/>
                  <a:pt x="69871" y="5434"/>
                  <a:pt x="68185" y="5580"/>
                </a:cubicBezTo>
                <a:cubicBezTo>
                  <a:pt x="66956" y="5667"/>
                  <a:pt x="65727" y="5708"/>
                  <a:pt x="64500" y="5708"/>
                </a:cubicBezTo>
                <a:cubicBezTo>
                  <a:pt x="62617" y="5708"/>
                  <a:pt x="60739" y="5611"/>
                  <a:pt x="58874" y="5434"/>
                </a:cubicBezTo>
                <a:cubicBezTo>
                  <a:pt x="50736" y="4700"/>
                  <a:pt x="42634" y="3344"/>
                  <a:pt x="34716" y="1291"/>
                </a:cubicBezTo>
                <a:cubicBezTo>
                  <a:pt x="32336" y="668"/>
                  <a:pt x="29868" y="1"/>
                  <a:pt x="2743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4" name="Google Shape;494;p14"/>
          <p:cNvGrpSpPr/>
          <p:nvPr/>
        </p:nvGrpSpPr>
        <p:grpSpPr>
          <a:xfrm>
            <a:off x="6959523" y="3214999"/>
            <a:ext cx="1209930" cy="1048028"/>
            <a:chOff x="5229248" y="898924"/>
            <a:chExt cx="1209930" cy="1048028"/>
          </a:xfrm>
        </p:grpSpPr>
        <p:sp>
          <p:nvSpPr>
            <p:cNvPr id="495" name="Google Shape;495;p14"/>
            <p:cNvSpPr/>
            <p:nvPr/>
          </p:nvSpPr>
          <p:spPr>
            <a:xfrm rot="-1312267">
              <a:off x="5738194" y="1500122"/>
              <a:ext cx="26729" cy="19762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4"/>
            <p:cNvSpPr/>
            <p:nvPr/>
          </p:nvSpPr>
          <p:spPr>
            <a:xfrm rot="-1312267">
              <a:off x="5844787" y="1484422"/>
              <a:ext cx="29041" cy="20933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4"/>
            <p:cNvSpPr/>
            <p:nvPr/>
          </p:nvSpPr>
          <p:spPr>
            <a:xfrm rot="-1312267">
              <a:off x="5760894" y="1418750"/>
              <a:ext cx="36040" cy="32144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4"/>
            <p:cNvSpPr/>
            <p:nvPr/>
          </p:nvSpPr>
          <p:spPr>
            <a:xfrm rot="-1312267">
              <a:off x="5942757" y="1271235"/>
              <a:ext cx="37180" cy="30213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4"/>
            <p:cNvSpPr/>
            <p:nvPr/>
          </p:nvSpPr>
          <p:spPr>
            <a:xfrm rot="-1312267">
              <a:off x="5897194" y="1418190"/>
              <a:ext cx="38352" cy="32556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4"/>
            <p:cNvSpPr/>
            <p:nvPr/>
          </p:nvSpPr>
          <p:spPr>
            <a:xfrm rot="-1312267">
              <a:off x="6067887" y="1562551"/>
              <a:ext cx="32525" cy="40695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4"/>
            <p:cNvSpPr/>
            <p:nvPr/>
          </p:nvSpPr>
          <p:spPr>
            <a:xfrm rot="-1312267">
              <a:off x="5795316" y="1329791"/>
              <a:ext cx="51114" cy="54598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4"/>
            <p:cNvSpPr/>
            <p:nvPr/>
          </p:nvSpPr>
          <p:spPr>
            <a:xfrm rot="-1312267">
              <a:off x="5643133" y="1219725"/>
              <a:ext cx="53426" cy="39492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4"/>
            <p:cNvSpPr/>
            <p:nvPr/>
          </p:nvSpPr>
          <p:spPr>
            <a:xfrm rot="-1312267">
              <a:off x="5669359" y="1104610"/>
              <a:ext cx="58082" cy="44147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4"/>
            <p:cNvSpPr/>
            <p:nvPr/>
          </p:nvSpPr>
          <p:spPr>
            <a:xfrm rot="-1312267">
              <a:off x="5548133" y="1318339"/>
              <a:ext cx="73188" cy="56910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4"/>
            <p:cNvSpPr/>
            <p:nvPr/>
          </p:nvSpPr>
          <p:spPr>
            <a:xfrm rot="-1312267">
              <a:off x="5547673" y="1145081"/>
              <a:ext cx="49974" cy="44147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4"/>
            <p:cNvSpPr/>
            <p:nvPr/>
          </p:nvSpPr>
          <p:spPr>
            <a:xfrm rot="-1312267">
              <a:off x="5434908" y="1134236"/>
              <a:ext cx="25589" cy="19762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4"/>
            <p:cNvSpPr/>
            <p:nvPr/>
          </p:nvSpPr>
          <p:spPr>
            <a:xfrm rot="-1312267">
              <a:off x="5297086" y="976303"/>
              <a:ext cx="29041" cy="22105"/>
            </a:xfrm>
            <a:custGeom>
              <a:avLst/>
              <a:gdLst/>
              <a:ahLst/>
              <a:cxnLst/>
              <a:rect l="l" t="t" r="r" b="b"/>
              <a:pathLst>
                <a:path w="917" h="698" extrusionOk="0">
                  <a:moveTo>
                    <a:pt x="440" y="1"/>
                  </a:moveTo>
                  <a:cubicBezTo>
                    <a:pt x="0" y="1"/>
                    <a:pt x="0" y="697"/>
                    <a:pt x="440" y="697"/>
                  </a:cubicBezTo>
                  <a:cubicBezTo>
                    <a:pt x="917" y="697"/>
                    <a:pt x="917" y="1"/>
                    <a:pt x="4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4"/>
            <p:cNvSpPr/>
            <p:nvPr/>
          </p:nvSpPr>
          <p:spPr>
            <a:xfrm rot="-1312267">
              <a:off x="5232008" y="902979"/>
              <a:ext cx="25589" cy="19762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0"/>
                  </a:moveTo>
                  <a:cubicBezTo>
                    <a:pt x="1" y="0"/>
                    <a:pt x="1" y="623"/>
                    <a:pt x="404" y="623"/>
                  </a:cubicBezTo>
                  <a:cubicBezTo>
                    <a:pt x="807" y="623"/>
                    <a:pt x="807" y="0"/>
                    <a:pt x="4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4"/>
            <p:cNvSpPr/>
            <p:nvPr/>
          </p:nvSpPr>
          <p:spPr>
            <a:xfrm rot="-1312267">
              <a:off x="6074647" y="1388303"/>
              <a:ext cx="66221" cy="48771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4"/>
            <p:cNvSpPr/>
            <p:nvPr/>
          </p:nvSpPr>
          <p:spPr>
            <a:xfrm rot="-1312267">
              <a:off x="5796620" y="1630261"/>
              <a:ext cx="69704" cy="54883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4"/>
            <p:cNvSpPr/>
            <p:nvPr/>
          </p:nvSpPr>
          <p:spPr>
            <a:xfrm rot="-1312267">
              <a:off x="6190895" y="1686752"/>
              <a:ext cx="38352" cy="30213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4"/>
            <p:cNvSpPr/>
            <p:nvPr/>
          </p:nvSpPr>
          <p:spPr>
            <a:xfrm rot="-1312267">
              <a:off x="6252449" y="1784569"/>
              <a:ext cx="38352" cy="29073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4"/>
            <p:cNvSpPr/>
            <p:nvPr/>
          </p:nvSpPr>
          <p:spPr>
            <a:xfrm rot="-1312267">
              <a:off x="6393003" y="1908904"/>
              <a:ext cx="41835" cy="31384"/>
            </a:xfrm>
            <a:custGeom>
              <a:avLst/>
              <a:gdLst/>
              <a:ahLst/>
              <a:cxnLst/>
              <a:rect l="l" t="t" r="r" b="b"/>
              <a:pathLst>
                <a:path w="1321" h="991" extrusionOk="0">
                  <a:moveTo>
                    <a:pt x="661" y="1"/>
                  </a:moveTo>
                  <a:cubicBezTo>
                    <a:pt x="1" y="1"/>
                    <a:pt x="1" y="991"/>
                    <a:pt x="661" y="991"/>
                  </a:cubicBezTo>
                  <a:cubicBezTo>
                    <a:pt x="1320" y="991"/>
                    <a:pt x="1320" y="1"/>
                    <a:pt x="6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4" name="Google Shape;514;p14"/>
          <p:cNvSpPr/>
          <p:nvPr/>
        </p:nvSpPr>
        <p:spPr>
          <a:xfrm rot="5400000">
            <a:off x="7317825" y="3347250"/>
            <a:ext cx="2127100" cy="1555250"/>
          </a:xfrm>
          <a:custGeom>
            <a:avLst/>
            <a:gdLst/>
            <a:ahLst/>
            <a:cxnLst/>
            <a:rect l="l" t="t" r="r" b="b"/>
            <a:pathLst>
              <a:path w="85084" h="62210" extrusionOk="0">
                <a:moveTo>
                  <a:pt x="1" y="1"/>
                </a:moveTo>
                <a:lnTo>
                  <a:pt x="1" y="221"/>
                </a:lnTo>
                <a:lnTo>
                  <a:pt x="1064" y="1430"/>
                </a:lnTo>
                <a:cubicBezTo>
                  <a:pt x="3740" y="4400"/>
                  <a:pt x="6489" y="7479"/>
                  <a:pt x="8432" y="11035"/>
                </a:cubicBezTo>
                <a:cubicBezTo>
                  <a:pt x="10265" y="14444"/>
                  <a:pt x="11401" y="18256"/>
                  <a:pt x="12464" y="21886"/>
                </a:cubicBezTo>
                <a:cubicBezTo>
                  <a:pt x="14774" y="29987"/>
                  <a:pt x="17193" y="38345"/>
                  <a:pt x="18146" y="46850"/>
                </a:cubicBezTo>
                <a:cubicBezTo>
                  <a:pt x="18220" y="47290"/>
                  <a:pt x="18256" y="47803"/>
                  <a:pt x="18330" y="48279"/>
                </a:cubicBezTo>
                <a:cubicBezTo>
                  <a:pt x="18623" y="51065"/>
                  <a:pt x="18916" y="53961"/>
                  <a:pt x="20089" y="56527"/>
                </a:cubicBezTo>
                <a:cubicBezTo>
                  <a:pt x="20749" y="58067"/>
                  <a:pt x="21775" y="59423"/>
                  <a:pt x="23095" y="60523"/>
                </a:cubicBezTo>
                <a:cubicBezTo>
                  <a:pt x="24342" y="61549"/>
                  <a:pt x="25918" y="62136"/>
                  <a:pt x="27531" y="62209"/>
                </a:cubicBezTo>
                <a:lnTo>
                  <a:pt x="27604" y="62209"/>
                </a:lnTo>
                <a:cubicBezTo>
                  <a:pt x="31930" y="62136"/>
                  <a:pt x="34789" y="58030"/>
                  <a:pt x="37062" y="53998"/>
                </a:cubicBezTo>
                <a:cubicBezTo>
                  <a:pt x="39005" y="50515"/>
                  <a:pt x="41021" y="46886"/>
                  <a:pt x="42451" y="43001"/>
                </a:cubicBezTo>
                <a:cubicBezTo>
                  <a:pt x="43770" y="39371"/>
                  <a:pt x="44540" y="35522"/>
                  <a:pt x="45310" y="31783"/>
                </a:cubicBezTo>
                <a:cubicBezTo>
                  <a:pt x="45750" y="29620"/>
                  <a:pt x="46226" y="27348"/>
                  <a:pt x="46740" y="25148"/>
                </a:cubicBezTo>
                <a:cubicBezTo>
                  <a:pt x="46960" y="24085"/>
                  <a:pt x="47399" y="23059"/>
                  <a:pt x="48059" y="22179"/>
                </a:cubicBezTo>
                <a:cubicBezTo>
                  <a:pt x="48792" y="21336"/>
                  <a:pt x="49892" y="20859"/>
                  <a:pt x="50845" y="20419"/>
                </a:cubicBezTo>
                <a:lnTo>
                  <a:pt x="85047" y="5316"/>
                </a:lnTo>
                <a:lnTo>
                  <a:pt x="85084" y="5170"/>
                </a:lnTo>
                <a:lnTo>
                  <a:pt x="85084" y="5170"/>
                </a:lnTo>
                <a:lnTo>
                  <a:pt x="50809" y="20309"/>
                </a:lnTo>
                <a:cubicBezTo>
                  <a:pt x="49819" y="20749"/>
                  <a:pt x="48719" y="21226"/>
                  <a:pt x="47949" y="22105"/>
                </a:cubicBezTo>
                <a:cubicBezTo>
                  <a:pt x="47289" y="22985"/>
                  <a:pt x="46850" y="24012"/>
                  <a:pt x="46630" y="25111"/>
                </a:cubicBezTo>
                <a:cubicBezTo>
                  <a:pt x="46080" y="27311"/>
                  <a:pt x="45603" y="29584"/>
                  <a:pt x="45163" y="31747"/>
                </a:cubicBezTo>
                <a:cubicBezTo>
                  <a:pt x="44430" y="35486"/>
                  <a:pt x="43660" y="39335"/>
                  <a:pt x="42304" y="42964"/>
                </a:cubicBezTo>
                <a:cubicBezTo>
                  <a:pt x="40948" y="46813"/>
                  <a:pt x="38895" y="50405"/>
                  <a:pt x="36952" y="53925"/>
                </a:cubicBezTo>
                <a:cubicBezTo>
                  <a:pt x="34716" y="57920"/>
                  <a:pt x="31856" y="61989"/>
                  <a:pt x="27604" y="62026"/>
                </a:cubicBezTo>
                <a:lnTo>
                  <a:pt x="27567" y="62026"/>
                </a:lnTo>
                <a:cubicBezTo>
                  <a:pt x="25111" y="62026"/>
                  <a:pt x="21922" y="60303"/>
                  <a:pt x="20236" y="56454"/>
                </a:cubicBezTo>
                <a:cubicBezTo>
                  <a:pt x="19099" y="53888"/>
                  <a:pt x="18769" y="50992"/>
                  <a:pt x="18476" y="48206"/>
                </a:cubicBezTo>
                <a:cubicBezTo>
                  <a:pt x="18440" y="47766"/>
                  <a:pt x="18366" y="47253"/>
                  <a:pt x="18330" y="46776"/>
                </a:cubicBezTo>
                <a:cubicBezTo>
                  <a:pt x="17340" y="38272"/>
                  <a:pt x="14920" y="29914"/>
                  <a:pt x="12611" y="21812"/>
                </a:cubicBezTo>
                <a:cubicBezTo>
                  <a:pt x="11548" y="18146"/>
                  <a:pt x="10448" y="14371"/>
                  <a:pt x="8579" y="10925"/>
                </a:cubicBezTo>
                <a:cubicBezTo>
                  <a:pt x="6636" y="7369"/>
                  <a:pt x="3886" y="4290"/>
                  <a:pt x="1210" y="1320"/>
                </a:cubicBezTo>
                <a:lnTo>
                  <a:pt x="1" y="1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14"/>
          <p:cNvSpPr/>
          <p:nvPr/>
        </p:nvSpPr>
        <p:spPr>
          <a:xfrm rot="284115">
            <a:off x="8208789" y="-30889"/>
            <a:ext cx="1724961" cy="1024213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14"/>
          <p:cNvSpPr/>
          <p:nvPr/>
        </p:nvSpPr>
        <p:spPr>
          <a:xfrm rot="-9900107">
            <a:off x="7129594" y="222996"/>
            <a:ext cx="2121952" cy="1259854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4_1"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15"/>
          <p:cNvSpPr txBox="1">
            <a:spLocks noGrp="1"/>
          </p:cNvSpPr>
          <p:nvPr>
            <p:ph type="ctrTitle"/>
          </p:nvPr>
        </p:nvSpPr>
        <p:spPr>
          <a:xfrm>
            <a:off x="713250" y="306765"/>
            <a:ext cx="7717500" cy="9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>
                <a:solidFill>
                  <a:schemeClr val="accent3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519" name="Google Shape;519;p15"/>
          <p:cNvSpPr/>
          <p:nvPr/>
        </p:nvSpPr>
        <p:spPr>
          <a:xfrm rot="1711316">
            <a:off x="7425012" y="-481926"/>
            <a:ext cx="2560119" cy="2042852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15"/>
          <p:cNvSpPr/>
          <p:nvPr/>
        </p:nvSpPr>
        <p:spPr>
          <a:xfrm rot="-377868">
            <a:off x="7189827" y="104997"/>
            <a:ext cx="1134615" cy="258684"/>
          </a:xfrm>
          <a:custGeom>
            <a:avLst/>
            <a:gdLst/>
            <a:ahLst/>
            <a:cxnLst/>
            <a:rect l="l" t="t" r="r" b="b"/>
            <a:pathLst>
              <a:path w="45383" h="10347" extrusionOk="0">
                <a:moveTo>
                  <a:pt x="0" y="0"/>
                </a:moveTo>
                <a:cubicBezTo>
                  <a:pt x="807" y="1173"/>
                  <a:pt x="1540" y="2347"/>
                  <a:pt x="2346" y="3520"/>
                </a:cubicBezTo>
                <a:cubicBezTo>
                  <a:pt x="2860" y="4326"/>
                  <a:pt x="3373" y="5133"/>
                  <a:pt x="3923" y="5902"/>
                </a:cubicBezTo>
                <a:cubicBezTo>
                  <a:pt x="5022" y="7552"/>
                  <a:pt x="6195" y="9275"/>
                  <a:pt x="8065" y="9971"/>
                </a:cubicBezTo>
                <a:cubicBezTo>
                  <a:pt x="8872" y="10265"/>
                  <a:pt x="9727" y="10346"/>
                  <a:pt x="10588" y="10346"/>
                </a:cubicBezTo>
                <a:cubicBezTo>
                  <a:pt x="11018" y="10346"/>
                  <a:pt x="11450" y="10326"/>
                  <a:pt x="11877" y="10301"/>
                </a:cubicBezTo>
                <a:cubicBezTo>
                  <a:pt x="23022" y="9751"/>
                  <a:pt x="34202" y="9055"/>
                  <a:pt x="45346" y="8285"/>
                </a:cubicBezTo>
                <a:lnTo>
                  <a:pt x="4538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1" name="Google Shape;521;p15"/>
          <p:cNvGrpSpPr/>
          <p:nvPr/>
        </p:nvGrpSpPr>
        <p:grpSpPr>
          <a:xfrm>
            <a:off x="8269938" y="4025456"/>
            <a:ext cx="1394686" cy="1143285"/>
            <a:chOff x="8269938" y="4025456"/>
            <a:chExt cx="1394686" cy="1143285"/>
          </a:xfrm>
        </p:grpSpPr>
        <p:sp>
          <p:nvSpPr>
            <p:cNvPr id="522" name="Google Shape;522;p15"/>
            <p:cNvSpPr/>
            <p:nvPr/>
          </p:nvSpPr>
          <p:spPr>
            <a:xfrm rot="-2013558">
              <a:off x="8894326" y="4511869"/>
              <a:ext cx="26665" cy="19714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5"/>
            <p:cNvSpPr/>
            <p:nvPr/>
          </p:nvSpPr>
          <p:spPr>
            <a:xfrm rot="-2013558">
              <a:off x="8995390" y="4474742"/>
              <a:ext cx="28971" cy="20883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5"/>
            <p:cNvSpPr/>
            <p:nvPr/>
          </p:nvSpPr>
          <p:spPr>
            <a:xfrm rot="-2013558">
              <a:off x="8901213" y="4426711"/>
              <a:ext cx="35954" cy="32068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5"/>
            <p:cNvSpPr/>
            <p:nvPr/>
          </p:nvSpPr>
          <p:spPr>
            <a:xfrm rot="-2013558">
              <a:off x="9048875" y="4245738"/>
              <a:ext cx="37091" cy="30140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5"/>
            <p:cNvSpPr/>
            <p:nvPr/>
          </p:nvSpPr>
          <p:spPr>
            <a:xfrm rot="-2013558">
              <a:off x="9034284" y="4398380"/>
              <a:ext cx="38260" cy="32478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5"/>
            <p:cNvSpPr/>
            <p:nvPr/>
          </p:nvSpPr>
          <p:spPr>
            <a:xfrm rot="-2013558">
              <a:off x="9231110" y="4505430"/>
              <a:ext cx="32447" cy="40598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5"/>
            <p:cNvSpPr/>
            <p:nvPr/>
          </p:nvSpPr>
          <p:spPr>
            <a:xfrm rot="-2013558">
              <a:off x="8918978" y="4331086"/>
              <a:ext cx="50992" cy="54468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5"/>
            <p:cNvSpPr/>
            <p:nvPr/>
          </p:nvSpPr>
          <p:spPr>
            <a:xfrm rot="-2013558">
              <a:off x="8746499" y="4254228"/>
              <a:ext cx="53299" cy="39397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5"/>
            <p:cNvSpPr/>
            <p:nvPr/>
          </p:nvSpPr>
          <p:spPr>
            <a:xfrm rot="-2013558">
              <a:off x="8749279" y="4135941"/>
              <a:ext cx="57943" cy="44042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15"/>
            <p:cNvSpPr/>
            <p:nvPr/>
          </p:nvSpPr>
          <p:spPr>
            <a:xfrm rot="-2013558">
              <a:off x="8675168" y="4367599"/>
              <a:ext cx="73013" cy="56774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15"/>
            <p:cNvSpPr/>
            <p:nvPr/>
          </p:nvSpPr>
          <p:spPr>
            <a:xfrm rot="-2013558">
              <a:off x="8638655" y="4200894"/>
              <a:ext cx="49855" cy="44042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5"/>
            <p:cNvSpPr/>
            <p:nvPr/>
          </p:nvSpPr>
          <p:spPr>
            <a:xfrm rot="-2013558">
              <a:off x="8524079" y="4215804"/>
              <a:ext cx="25528" cy="19714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15"/>
            <p:cNvSpPr/>
            <p:nvPr/>
          </p:nvSpPr>
          <p:spPr>
            <a:xfrm rot="-2013558">
              <a:off x="8357708" y="4088982"/>
              <a:ext cx="28971" cy="22052"/>
            </a:xfrm>
            <a:custGeom>
              <a:avLst/>
              <a:gdLst/>
              <a:ahLst/>
              <a:cxnLst/>
              <a:rect l="l" t="t" r="r" b="b"/>
              <a:pathLst>
                <a:path w="917" h="698" extrusionOk="0">
                  <a:moveTo>
                    <a:pt x="440" y="1"/>
                  </a:moveTo>
                  <a:cubicBezTo>
                    <a:pt x="0" y="1"/>
                    <a:pt x="0" y="697"/>
                    <a:pt x="440" y="697"/>
                  </a:cubicBezTo>
                  <a:cubicBezTo>
                    <a:pt x="917" y="697"/>
                    <a:pt x="917" y="1"/>
                    <a:pt x="4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15"/>
            <p:cNvSpPr/>
            <p:nvPr/>
          </p:nvSpPr>
          <p:spPr>
            <a:xfrm rot="-2013558">
              <a:off x="8279106" y="4030869"/>
              <a:ext cx="25528" cy="19714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0"/>
                  </a:moveTo>
                  <a:cubicBezTo>
                    <a:pt x="1" y="0"/>
                    <a:pt x="1" y="623"/>
                    <a:pt x="404" y="623"/>
                  </a:cubicBezTo>
                  <a:cubicBezTo>
                    <a:pt x="807" y="623"/>
                    <a:pt x="807" y="0"/>
                    <a:pt x="4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5"/>
            <p:cNvSpPr/>
            <p:nvPr/>
          </p:nvSpPr>
          <p:spPr>
            <a:xfrm rot="-2013558">
              <a:off x="9202968" y="4330334"/>
              <a:ext cx="66062" cy="48654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5"/>
            <p:cNvSpPr/>
            <p:nvPr/>
          </p:nvSpPr>
          <p:spPr>
            <a:xfrm rot="-2013558">
              <a:off x="8980813" y="4622503"/>
              <a:ext cx="69538" cy="54752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5"/>
            <p:cNvSpPr/>
            <p:nvPr/>
          </p:nvSpPr>
          <p:spPr>
            <a:xfrm rot="-2013558">
              <a:off x="9375273" y="4601435"/>
              <a:ext cx="38260" cy="30140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5"/>
            <p:cNvSpPr/>
            <p:nvPr/>
          </p:nvSpPr>
          <p:spPr>
            <a:xfrm rot="-2013558">
              <a:off x="9455065" y="4684575"/>
              <a:ext cx="38260" cy="29003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5"/>
            <p:cNvSpPr/>
            <p:nvPr/>
          </p:nvSpPr>
          <p:spPr>
            <a:xfrm rot="-2013558">
              <a:off x="9617713" y="4777270"/>
              <a:ext cx="41735" cy="31309"/>
            </a:xfrm>
            <a:custGeom>
              <a:avLst/>
              <a:gdLst/>
              <a:ahLst/>
              <a:cxnLst/>
              <a:rect l="l" t="t" r="r" b="b"/>
              <a:pathLst>
                <a:path w="1321" h="991" extrusionOk="0">
                  <a:moveTo>
                    <a:pt x="661" y="1"/>
                  </a:moveTo>
                  <a:cubicBezTo>
                    <a:pt x="1" y="1"/>
                    <a:pt x="1" y="991"/>
                    <a:pt x="661" y="991"/>
                  </a:cubicBezTo>
                  <a:cubicBezTo>
                    <a:pt x="1320" y="991"/>
                    <a:pt x="1320" y="1"/>
                    <a:pt x="6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5"/>
            <p:cNvSpPr/>
            <p:nvPr/>
          </p:nvSpPr>
          <p:spPr>
            <a:xfrm>
              <a:off x="8269938" y="4501212"/>
              <a:ext cx="931205" cy="667529"/>
            </a:xfrm>
            <a:custGeom>
              <a:avLst/>
              <a:gdLst/>
              <a:ahLst/>
              <a:cxnLst/>
              <a:rect l="l" t="t" r="r" b="b"/>
              <a:pathLst>
                <a:path w="20713" h="14848" extrusionOk="0">
                  <a:moveTo>
                    <a:pt x="6709" y="1"/>
                  </a:moveTo>
                  <a:cubicBezTo>
                    <a:pt x="4656" y="3887"/>
                    <a:pt x="2420" y="7699"/>
                    <a:pt x="0" y="11365"/>
                  </a:cubicBezTo>
                  <a:cubicBezTo>
                    <a:pt x="5111" y="13675"/>
                    <a:pt x="10630" y="14847"/>
                    <a:pt x="16201" y="14847"/>
                  </a:cubicBezTo>
                  <a:cubicBezTo>
                    <a:pt x="17703" y="14847"/>
                    <a:pt x="19210" y="14762"/>
                    <a:pt x="20712" y="14591"/>
                  </a:cubicBezTo>
                  <a:lnTo>
                    <a:pt x="20712" y="6086"/>
                  </a:lnTo>
                  <a:cubicBezTo>
                    <a:pt x="17596" y="6013"/>
                    <a:pt x="14554" y="5206"/>
                    <a:pt x="11804" y="3777"/>
                  </a:cubicBezTo>
                  <a:cubicBezTo>
                    <a:pt x="9898" y="2824"/>
                    <a:pt x="8175" y="1541"/>
                    <a:pt x="67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2" name="Google Shape;542;p15"/>
          <p:cNvGrpSpPr/>
          <p:nvPr/>
        </p:nvGrpSpPr>
        <p:grpSpPr>
          <a:xfrm>
            <a:off x="255975" y="3937900"/>
            <a:ext cx="745375" cy="1353225"/>
            <a:chOff x="255975" y="3937900"/>
            <a:chExt cx="745375" cy="1353225"/>
          </a:xfrm>
        </p:grpSpPr>
        <p:sp>
          <p:nvSpPr>
            <p:cNvPr id="543" name="Google Shape;543;p15"/>
            <p:cNvSpPr/>
            <p:nvPr/>
          </p:nvSpPr>
          <p:spPr>
            <a:xfrm>
              <a:off x="255975" y="3937900"/>
              <a:ext cx="392375" cy="1353225"/>
            </a:xfrm>
            <a:custGeom>
              <a:avLst/>
              <a:gdLst/>
              <a:ahLst/>
              <a:cxnLst/>
              <a:rect l="l" t="t" r="r" b="b"/>
              <a:pathLst>
                <a:path w="15695" h="54129" extrusionOk="0">
                  <a:moveTo>
                    <a:pt x="14358" y="2801"/>
                  </a:moveTo>
                  <a:lnTo>
                    <a:pt x="14358" y="2801"/>
                  </a:lnTo>
                  <a:cubicBezTo>
                    <a:pt x="14462" y="5734"/>
                    <a:pt x="14554" y="8661"/>
                    <a:pt x="14668" y="11566"/>
                  </a:cubicBezTo>
                  <a:cubicBezTo>
                    <a:pt x="14741" y="13473"/>
                    <a:pt x="14814" y="15379"/>
                    <a:pt x="14888" y="17285"/>
                  </a:cubicBezTo>
                  <a:cubicBezTo>
                    <a:pt x="14961" y="19118"/>
                    <a:pt x="15071" y="20951"/>
                    <a:pt x="15071" y="22784"/>
                  </a:cubicBezTo>
                  <a:cubicBezTo>
                    <a:pt x="15071" y="23673"/>
                    <a:pt x="14972" y="24562"/>
                    <a:pt x="14779" y="25434"/>
                  </a:cubicBezTo>
                  <a:lnTo>
                    <a:pt x="14779" y="25434"/>
                  </a:lnTo>
                  <a:cubicBezTo>
                    <a:pt x="14239" y="22643"/>
                    <a:pt x="13853" y="19829"/>
                    <a:pt x="13678" y="16992"/>
                  </a:cubicBezTo>
                  <a:cubicBezTo>
                    <a:pt x="13458" y="13436"/>
                    <a:pt x="13531" y="9843"/>
                    <a:pt x="13898" y="6324"/>
                  </a:cubicBezTo>
                  <a:cubicBezTo>
                    <a:pt x="14006" y="5140"/>
                    <a:pt x="14164" y="3968"/>
                    <a:pt x="14358" y="2801"/>
                  </a:cubicBezTo>
                  <a:close/>
                  <a:moveTo>
                    <a:pt x="14512" y="0"/>
                  </a:moveTo>
                  <a:cubicBezTo>
                    <a:pt x="14401" y="0"/>
                    <a:pt x="14296" y="61"/>
                    <a:pt x="14264" y="202"/>
                  </a:cubicBezTo>
                  <a:cubicBezTo>
                    <a:pt x="13568" y="3758"/>
                    <a:pt x="13165" y="7351"/>
                    <a:pt x="13055" y="10980"/>
                  </a:cubicBezTo>
                  <a:cubicBezTo>
                    <a:pt x="12945" y="14572"/>
                    <a:pt x="13128" y="18165"/>
                    <a:pt x="13605" y="21721"/>
                  </a:cubicBezTo>
                  <a:cubicBezTo>
                    <a:pt x="13815" y="23370"/>
                    <a:pt x="14098" y="24995"/>
                    <a:pt x="14455" y="26616"/>
                  </a:cubicBezTo>
                  <a:lnTo>
                    <a:pt x="14455" y="26616"/>
                  </a:lnTo>
                  <a:cubicBezTo>
                    <a:pt x="14298" y="27095"/>
                    <a:pt x="14112" y="27566"/>
                    <a:pt x="13898" y="28026"/>
                  </a:cubicBezTo>
                  <a:cubicBezTo>
                    <a:pt x="13165" y="29639"/>
                    <a:pt x="12248" y="31178"/>
                    <a:pt x="11405" y="32755"/>
                  </a:cubicBezTo>
                  <a:cubicBezTo>
                    <a:pt x="9609" y="36054"/>
                    <a:pt x="7813" y="39390"/>
                    <a:pt x="6016" y="42689"/>
                  </a:cubicBezTo>
                  <a:cubicBezTo>
                    <a:pt x="4037" y="46428"/>
                    <a:pt x="2021" y="50131"/>
                    <a:pt x="78" y="53870"/>
                  </a:cubicBezTo>
                  <a:cubicBezTo>
                    <a:pt x="0" y="53999"/>
                    <a:pt x="106" y="54129"/>
                    <a:pt x="213" y="54129"/>
                  </a:cubicBezTo>
                  <a:cubicBezTo>
                    <a:pt x="257" y="54129"/>
                    <a:pt x="302" y="54107"/>
                    <a:pt x="334" y="54053"/>
                  </a:cubicBezTo>
                  <a:cubicBezTo>
                    <a:pt x="4074" y="47418"/>
                    <a:pt x="7703" y="40746"/>
                    <a:pt x="11368" y="34074"/>
                  </a:cubicBezTo>
                  <a:cubicBezTo>
                    <a:pt x="12248" y="32461"/>
                    <a:pt x="13165" y="30848"/>
                    <a:pt x="14008" y="29199"/>
                  </a:cubicBezTo>
                  <a:cubicBezTo>
                    <a:pt x="14266" y="28705"/>
                    <a:pt x="14499" y="28200"/>
                    <a:pt x="14702" y="27686"/>
                  </a:cubicBezTo>
                  <a:lnTo>
                    <a:pt x="14702" y="27686"/>
                  </a:lnTo>
                  <a:cubicBezTo>
                    <a:pt x="14703" y="27690"/>
                    <a:pt x="14704" y="27693"/>
                    <a:pt x="14704" y="27696"/>
                  </a:cubicBezTo>
                  <a:cubicBezTo>
                    <a:pt x="14748" y="27826"/>
                    <a:pt x="14848" y="27882"/>
                    <a:pt x="14949" y="27882"/>
                  </a:cubicBezTo>
                  <a:cubicBezTo>
                    <a:pt x="15104" y="27882"/>
                    <a:pt x="15262" y="27749"/>
                    <a:pt x="15218" y="27549"/>
                  </a:cubicBezTo>
                  <a:cubicBezTo>
                    <a:pt x="15158" y="27278"/>
                    <a:pt x="15099" y="27007"/>
                    <a:pt x="15042" y="26736"/>
                  </a:cubicBezTo>
                  <a:lnTo>
                    <a:pt x="15042" y="26736"/>
                  </a:lnTo>
                  <a:cubicBezTo>
                    <a:pt x="15294" y="25946"/>
                    <a:pt x="15478" y="25139"/>
                    <a:pt x="15584" y="24323"/>
                  </a:cubicBezTo>
                  <a:cubicBezTo>
                    <a:pt x="15694" y="22490"/>
                    <a:pt x="15694" y="20621"/>
                    <a:pt x="15548" y="18788"/>
                  </a:cubicBezTo>
                  <a:lnTo>
                    <a:pt x="15328" y="13069"/>
                  </a:lnTo>
                  <a:lnTo>
                    <a:pt x="14814" y="276"/>
                  </a:lnTo>
                  <a:cubicBezTo>
                    <a:pt x="14814" y="108"/>
                    <a:pt x="14659" y="0"/>
                    <a:pt x="145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5"/>
            <p:cNvSpPr/>
            <p:nvPr/>
          </p:nvSpPr>
          <p:spPr>
            <a:xfrm>
              <a:off x="526850" y="4638950"/>
              <a:ext cx="221825" cy="150500"/>
            </a:xfrm>
            <a:custGeom>
              <a:avLst/>
              <a:gdLst/>
              <a:ahLst/>
              <a:cxnLst/>
              <a:rect l="l" t="t" r="r" b="b"/>
              <a:pathLst>
                <a:path w="8873" h="6020" extrusionOk="0">
                  <a:moveTo>
                    <a:pt x="7560" y="967"/>
                  </a:moveTo>
                  <a:cubicBezTo>
                    <a:pt x="6722" y="1773"/>
                    <a:pt x="5775" y="2459"/>
                    <a:pt x="4749" y="3026"/>
                  </a:cubicBezTo>
                  <a:cubicBezTo>
                    <a:pt x="4057" y="3391"/>
                    <a:pt x="3329" y="3719"/>
                    <a:pt x="2600" y="3975"/>
                  </a:cubicBezTo>
                  <a:lnTo>
                    <a:pt x="2600" y="3975"/>
                  </a:lnTo>
                  <a:cubicBezTo>
                    <a:pt x="3110" y="3576"/>
                    <a:pt x="3655" y="3187"/>
                    <a:pt x="4199" y="2843"/>
                  </a:cubicBezTo>
                  <a:cubicBezTo>
                    <a:pt x="5261" y="2117"/>
                    <a:pt x="6386" y="1497"/>
                    <a:pt x="7560" y="967"/>
                  </a:cubicBezTo>
                  <a:close/>
                  <a:moveTo>
                    <a:pt x="8605" y="0"/>
                  </a:moveTo>
                  <a:cubicBezTo>
                    <a:pt x="8580" y="0"/>
                    <a:pt x="8553" y="6"/>
                    <a:pt x="8525" y="20"/>
                  </a:cubicBezTo>
                  <a:cubicBezTo>
                    <a:pt x="8490" y="35"/>
                    <a:pt x="8454" y="49"/>
                    <a:pt x="8419" y="64"/>
                  </a:cubicBezTo>
                  <a:lnTo>
                    <a:pt x="8419" y="64"/>
                  </a:lnTo>
                  <a:lnTo>
                    <a:pt x="8415" y="57"/>
                  </a:lnTo>
                  <a:cubicBezTo>
                    <a:pt x="8411" y="62"/>
                    <a:pt x="8407" y="66"/>
                    <a:pt x="8404" y="70"/>
                  </a:cubicBezTo>
                  <a:lnTo>
                    <a:pt x="8404" y="70"/>
                  </a:lnTo>
                  <a:cubicBezTo>
                    <a:pt x="6835" y="721"/>
                    <a:pt x="5337" y="1512"/>
                    <a:pt x="3979" y="2477"/>
                  </a:cubicBezTo>
                  <a:cubicBezTo>
                    <a:pt x="3283" y="2953"/>
                    <a:pt x="2586" y="3466"/>
                    <a:pt x="1963" y="4016"/>
                  </a:cubicBezTo>
                  <a:cubicBezTo>
                    <a:pt x="1846" y="4108"/>
                    <a:pt x="1731" y="4202"/>
                    <a:pt x="1619" y="4296"/>
                  </a:cubicBezTo>
                  <a:lnTo>
                    <a:pt x="1619" y="4296"/>
                  </a:lnTo>
                  <a:cubicBezTo>
                    <a:pt x="1201" y="4473"/>
                    <a:pt x="800" y="4697"/>
                    <a:pt x="424" y="4969"/>
                  </a:cubicBezTo>
                  <a:cubicBezTo>
                    <a:pt x="301" y="5092"/>
                    <a:pt x="375" y="5280"/>
                    <a:pt x="503" y="5347"/>
                  </a:cubicBezTo>
                  <a:lnTo>
                    <a:pt x="503" y="5347"/>
                  </a:lnTo>
                  <a:cubicBezTo>
                    <a:pt x="352" y="5508"/>
                    <a:pt x="203" y="5675"/>
                    <a:pt x="57" y="5849"/>
                  </a:cubicBezTo>
                  <a:cubicBezTo>
                    <a:pt x="0" y="5934"/>
                    <a:pt x="75" y="6019"/>
                    <a:pt x="163" y="6019"/>
                  </a:cubicBezTo>
                  <a:cubicBezTo>
                    <a:pt x="189" y="6019"/>
                    <a:pt x="215" y="6012"/>
                    <a:pt x="240" y="5996"/>
                  </a:cubicBezTo>
                  <a:cubicBezTo>
                    <a:pt x="615" y="5684"/>
                    <a:pt x="977" y="5360"/>
                    <a:pt x="1341" y="5038"/>
                  </a:cubicBezTo>
                  <a:lnTo>
                    <a:pt x="1341" y="5038"/>
                  </a:lnTo>
                  <a:cubicBezTo>
                    <a:pt x="1882" y="4793"/>
                    <a:pt x="2436" y="4578"/>
                    <a:pt x="2990" y="4419"/>
                  </a:cubicBezTo>
                  <a:cubicBezTo>
                    <a:pt x="5189" y="3576"/>
                    <a:pt x="7169" y="2220"/>
                    <a:pt x="8745" y="424"/>
                  </a:cubicBezTo>
                  <a:cubicBezTo>
                    <a:pt x="8873" y="296"/>
                    <a:pt x="8777" y="0"/>
                    <a:pt x="86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5"/>
            <p:cNvSpPr/>
            <p:nvPr/>
          </p:nvSpPr>
          <p:spPr>
            <a:xfrm>
              <a:off x="468725" y="4458425"/>
              <a:ext cx="94175" cy="404475"/>
            </a:xfrm>
            <a:custGeom>
              <a:avLst/>
              <a:gdLst/>
              <a:ahLst/>
              <a:cxnLst/>
              <a:rect l="l" t="t" r="r" b="b"/>
              <a:pathLst>
                <a:path w="3767" h="16179" extrusionOk="0">
                  <a:moveTo>
                    <a:pt x="1818" y="1860"/>
                  </a:moveTo>
                  <a:cubicBezTo>
                    <a:pt x="2831" y="5239"/>
                    <a:pt x="2905" y="8838"/>
                    <a:pt x="2015" y="12300"/>
                  </a:cubicBezTo>
                  <a:cubicBezTo>
                    <a:pt x="1789" y="13270"/>
                    <a:pt x="1477" y="14211"/>
                    <a:pt x="1080" y="15149"/>
                  </a:cubicBezTo>
                  <a:lnTo>
                    <a:pt x="1080" y="15149"/>
                  </a:lnTo>
                  <a:cubicBezTo>
                    <a:pt x="696" y="13444"/>
                    <a:pt x="579" y="11667"/>
                    <a:pt x="806" y="9918"/>
                  </a:cubicBezTo>
                  <a:cubicBezTo>
                    <a:pt x="989" y="7865"/>
                    <a:pt x="1392" y="5848"/>
                    <a:pt x="1649" y="3796"/>
                  </a:cubicBezTo>
                  <a:cubicBezTo>
                    <a:pt x="1729" y="3152"/>
                    <a:pt x="1788" y="2509"/>
                    <a:pt x="1818" y="1860"/>
                  </a:cubicBezTo>
                  <a:close/>
                  <a:moveTo>
                    <a:pt x="1506" y="1"/>
                  </a:moveTo>
                  <a:cubicBezTo>
                    <a:pt x="1378" y="1"/>
                    <a:pt x="1263" y="84"/>
                    <a:pt x="1282" y="240"/>
                  </a:cubicBezTo>
                  <a:cubicBezTo>
                    <a:pt x="1283" y="264"/>
                    <a:pt x="1284" y="288"/>
                    <a:pt x="1285" y="313"/>
                  </a:cubicBezTo>
                  <a:lnTo>
                    <a:pt x="1285" y="313"/>
                  </a:lnTo>
                  <a:lnTo>
                    <a:pt x="1282" y="313"/>
                  </a:lnTo>
                  <a:cubicBezTo>
                    <a:pt x="1283" y="316"/>
                    <a:pt x="1284" y="319"/>
                    <a:pt x="1286" y="322"/>
                  </a:cubicBezTo>
                  <a:lnTo>
                    <a:pt x="1286" y="322"/>
                  </a:lnTo>
                  <a:cubicBezTo>
                    <a:pt x="1447" y="4508"/>
                    <a:pt x="0" y="8515"/>
                    <a:pt x="146" y="12667"/>
                  </a:cubicBezTo>
                  <a:cubicBezTo>
                    <a:pt x="146" y="13767"/>
                    <a:pt x="329" y="14903"/>
                    <a:pt x="659" y="15966"/>
                  </a:cubicBezTo>
                  <a:cubicBezTo>
                    <a:pt x="718" y="16114"/>
                    <a:pt x="843" y="16178"/>
                    <a:pt x="964" y="16178"/>
                  </a:cubicBezTo>
                  <a:cubicBezTo>
                    <a:pt x="1142" y="16178"/>
                    <a:pt x="1311" y="16038"/>
                    <a:pt x="1246" y="15819"/>
                  </a:cubicBezTo>
                  <a:cubicBezTo>
                    <a:pt x="1226" y="15747"/>
                    <a:pt x="1207" y="15675"/>
                    <a:pt x="1189" y="15602"/>
                  </a:cubicBezTo>
                  <a:lnTo>
                    <a:pt x="1189" y="15602"/>
                  </a:lnTo>
                  <a:cubicBezTo>
                    <a:pt x="3504" y="10803"/>
                    <a:pt x="3767" y="5250"/>
                    <a:pt x="1834" y="301"/>
                  </a:cubicBezTo>
                  <a:lnTo>
                    <a:pt x="1834" y="301"/>
                  </a:lnTo>
                  <a:cubicBezTo>
                    <a:pt x="1833" y="280"/>
                    <a:pt x="1833" y="260"/>
                    <a:pt x="1832" y="240"/>
                  </a:cubicBezTo>
                  <a:lnTo>
                    <a:pt x="1832" y="240"/>
                  </a:lnTo>
                  <a:lnTo>
                    <a:pt x="1811" y="243"/>
                  </a:lnTo>
                  <a:lnTo>
                    <a:pt x="1811" y="243"/>
                  </a:lnTo>
                  <a:cubicBezTo>
                    <a:pt x="1806" y="229"/>
                    <a:pt x="1801" y="216"/>
                    <a:pt x="1795" y="203"/>
                  </a:cubicBezTo>
                  <a:cubicBezTo>
                    <a:pt x="1744" y="66"/>
                    <a:pt x="1620" y="1"/>
                    <a:pt x="15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5"/>
            <p:cNvSpPr/>
            <p:nvPr/>
          </p:nvSpPr>
          <p:spPr>
            <a:xfrm>
              <a:off x="433950" y="4764225"/>
              <a:ext cx="278775" cy="191100"/>
            </a:xfrm>
            <a:custGeom>
              <a:avLst/>
              <a:gdLst/>
              <a:ahLst/>
              <a:cxnLst/>
              <a:rect l="l" t="t" r="r" b="b"/>
              <a:pathLst>
                <a:path w="11151" h="7644" extrusionOk="0">
                  <a:moveTo>
                    <a:pt x="9635" y="1083"/>
                  </a:moveTo>
                  <a:lnTo>
                    <a:pt x="9635" y="1083"/>
                  </a:lnTo>
                  <a:cubicBezTo>
                    <a:pt x="7676" y="3053"/>
                    <a:pt x="5406" y="4709"/>
                    <a:pt x="2893" y="5934"/>
                  </a:cubicBezTo>
                  <a:cubicBezTo>
                    <a:pt x="2462" y="6140"/>
                    <a:pt x="2031" y="6327"/>
                    <a:pt x="1595" y="6509"/>
                  </a:cubicBezTo>
                  <a:lnTo>
                    <a:pt x="1595" y="6509"/>
                  </a:lnTo>
                  <a:cubicBezTo>
                    <a:pt x="2044" y="6089"/>
                    <a:pt x="2499" y="5675"/>
                    <a:pt x="2966" y="5274"/>
                  </a:cubicBezTo>
                  <a:cubicBezTo>
                    <a:pt x="3773" y="4614"/>
                    <a:pt x="4616" y="3991"/>
                    <a:pt x="5459" y="3404"/>
                  </a:cubicBezTo>
                  <a:cubicBezTo>
                    <a:pt x="6801" y="2519"/>
                    <a:pt x="8187" y="1745"/>
                    <a:pt x="9635" y="1083"/>
                  </a:cubicBezTo>
                  <a:close/>
                  <a:moveTo>
                    <a:pt x="10847" y="0"/>
                  </a:moveTo>
                  <a:cubicBezTo>
                    <a:pt x="10813" y="0"/>
                    <a:pt x="10776" y="10"/>
                    <a:pt x="10738" y="32"/>
                  </a:cubicBezTo>
                  <a:cubicBezTo>
                    <a:pt x="10693" y="50"/>
                    <a:pt x="10648" y="68"/>
                    <a:pt x="10603" y="87"/>
                  </a:cubicBezTo>
                  <a:lnTo>
                    <a:pt x="10603" y="87"/>
                  </a:lnTo>
                  <a:lnTo>
                    <a:pt x="10591" y="68"/>
                  </a:lnTo>
                  <a:cubicBezTo>
                    <a:pt x="10581" y="80"/>
                    <a:pt x="10570" y="92"/>
                    <a:pt x="10559" y="104"/>
                  </a:cubicBezTo>
                  <a:lnTo>
                    <a:pt x="10559" y="104"/>
                  </a:lnTo>
                  <a:cubicBezTo>
                    <a:pt x="7620" y="1310"/>
                    <a:pt x="4861" y="3006"/>
                    <a:pt x="2453" y="5090"/>
                  </a:cubicBezTo>
                  <a:cubicBezTo>
                    <a:pt x="1746" y="5656"/>
                    <a:pt x="1106" y="6291"/>
                    <a:pt x="502" y="6960"/>
                  </a:cubicBezTo>
                  <a:lnTo>
                    <a:pt x="502" y="6960"/>
                  </a:lnTo>
                  <a:cubicBezTo>
                    <a:pt x="444" y="6985"/>
                    <a:pt x="386" y="7009"/>
                    <a:pt x="327" y="7033"/>
                  </a:cubicBezTo>
                  <a:cubicBezTo>
                    <a:pt x="1" y="7164"/>
                    <a:pt x="81" y="7643"/>
                    <a:pt x="361" y="7643"/>
                  </a:cubicBezTo>
                  <a:cubicBezTo>
                    <a:pt x="396" y="7643"/>
                    <a:pt x="434" y="7636"/>
                    <a:pt x="474" y="7620"/>
                  </a:cubicBezTo>
                  <a:cubicBezTo>
                    <a:pt x="2087" y="7107"/>
                    <a:pt x="3590" y="6373"/>
                    <a:pt x="5019" y="5494"/>
                  </a:cubicBezTo>
                  <a:cubicBezTo>
                    <a:pt x="6449" y="4614"/>
                    <a:pt x="7769" y="3624"/>
                    <a:pt x="9015" y="2524"/>
                  </a:cubicBezTo>
                  <a:cubicBezTo>
                    <a:pt x="9712" y="1865"/>
                    <a:pt x="10371" y="1205"/>
                    <a:pt x="10995" y="472"/>
                  </a:cubicBezTo>
                  <a:cubicBezTo>
                    <a:pt x="11151" y="316"/>
                    <a:pt x="11041" y="0"/>
                    <a:pt x="108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5"/>
            <p:cNvSpPr/>
            <p:nvPr/>
          </p:nvSpPr>
          <p:spPr>
            <a:xfrm>
              <a:off x="591325" y="4158825"/>
              <a:ext cx="410025" cy="513450"/>
            </a:xfrm>
            <a:custGeom>
              <a:avLst/>
              <a:gdLst/>
              <a:ahLst/>
              <a:cxnLst/>
              <a:rect l="l" t="t" r="r" b="b"/>
              <a:pathLst>
                <a:path w="16401" h="20538" extrusionOk="0">
                  <a:moveTo>
                    <a:pt x="15215" y="1042"/>
                  </a:moveTo>
                  <a:lnTo>
                    <a:pt x="15215" y="1042"/>
                  </a:lnTo>
                  <a:cubicBezTo>
                    <a:pt x="13595" y="3789"/>
                    <a:pt x="11966" y="6517"/>
                    <a:pt x="9978" y="9035"/>
                  </a:cubicBezTo>
                  <a:cubicBezTo>
                    <a:pt x="8915" y="10428"/>
                    <a:pt x="7742" y="11711"/>
                    <a:pt x="6459" y="12920"/>
                  </a:cubicBezTo>
                  <a:cubicBezTo>
                    <a:pt x="5375" y="13869"/>
                    <a:pt x="4228" y="14755"/>
                    <a:pt x="3134" y="15724"/>
                  </a:cubicBezTo>
                  <a:lnTo>
                    <a:pt x="3134" y="15724"/>
                  </a:lnTo>
                  <a:cubicBezTo>
                    <a:pt x="3373" y="15291"/>
                    <a:pt x="3582" y="14839"/>
                    <a:pt x="3783" y="14387"/>
                  </a:cubicBezTo>
                  <a:cubicBezTo>
                    <a:pt x="4406" y="12957"/>
                    <a:pt x="5103" y="11564"/>
                    <a:pt x="5873" y="10244"/>
                  </a:cubicBezTo>
                  <a:cubicBezTo>
                    <a:pt x="7412" y="7605"/>
                    <a:pt x="9428" y="5259"/>
                    <a:pt x="11775" y="3316"/>
                  </a:cubicBezTo>
                  <a:cubicBezTo>
                    <a:pt x="12852" y="2442"/>
                    <a:pt x="13999" y="1684"/>
                    <a:pt x="15215" y="1042"/>
                  </a:cubicBezTo>
                  <a:close/>
                  <a:moveTo>
                    <a:pt x="16018" y="0"/>
                  </a:moveTo>
                  <a:cubicBezTo>
                    <a:pt x="15962" y="0"/>
                    <a:pt x="15903" y="16"/>
                    <a:pt x="15844" y="53"/>
                  </a:cubicBezTo>
                  <a:cubicBezTo>
                    <a:pt x="13094" y="1373"/>
                    <a:pt x="10638" y="3243"/>
                    <a:pt x="8622" y="5552"/>
                  </a:cubicBezTo>
                  <a:cubicBezTo>
                    <a:pt x="6606" y="7825"/>
                    <a:pt x="4956" y="10428"/>
                    <a:pt x="3783" y="13287"/>
                  </a:cubicBezTo>
                  <a:cubicBezTo>
                    <a:pt x="3303" y="14408"/>
                    <a:pt x="2880" y="15665"/>
                    <a:pt x="2149" y="16676"/>
                  </a:cubicBezTo>
                  <a:lnTo>
                    <a:pt x="2149" y="16676"/>
                  </a:lnTo>
                  <a:cubicBezTo>
                    <a:pt x="1918" y="16920"/>
                    <a:pt x="1695" y="17171"/>
                    <a:pt x="1482" y="17433"/>
                  </a:cubicBezTo>
                  <a:lnTo>
                    <a:pt x="1482" y="17433"/>
                  </a:lnTo>
                  <a:cubicBezTo>
                    <a:pt x="1386" y="17521"/>
                    <a:pt x="1286" y="17606"/>
                    <a:pt x="1180" y="17686"/>
                  </a:cubicBezTo>
                  <a:cubicBezTo>
                    <a:pt x="1096" y="17728"/>
                    <a:pt x="1109" y="17807"/>
                    <a:pt x="1156" y="17852"/>
                  </a:cubicBezTo>
                  <a:lnTo>
                    <a:pt x="1156" y="17852"/>
                  </a:lnTo>
                  <a:cubicBezTo>
                    <a:pt x="1152" y="17858"/>
                    <a:pt x="1148" y="17864"/>
                    <a:pt x="1144" y="17869"/>
                  </a:cubicBezTo>
                  <a:cubicBezTo>
                    <a:pt x="667" y="18566"/>
                    <a:pt x="301" y="19372"/>
                    <a:pt x="44" y="20179"/>
                  </a:cubicBezTo>
                  <a:cubicBezTo>
                    <a:pt x="0" y="20397"/>
                    <a:pt x="165" y="20538"/>
                    <a:pt x="336" y="20538"/>
                  </a:cubicBezTo>
                  <a:cubicBezTo>
                    <a:pt x="452" y="20538"/>
                    <a:pt x="571" y="20473"/>
                    <a:pt x="631" y="20325"/>
                  </a:cubicBezTo>
                  <a:cubicBezTo>
                    <a:pt x="1180" y="18932"/>
                    <a:pt x="2060" y="17686"/>
                    <a:pt x="3197" y="16696"/>
                  </a:cubicBezTo>
                  <a:cubicBezTo>
                    <a:pt x="4333" y="15633"/>
                    <a:pt x="5543" y="14680"/>
                    <a:pt x="6716" y="13653"/>
                  </a:cubicBezTo>
                  <a:cubicBezTo>
                    <a:pt x="9245" y="11271"/>
                    <a:pt x="11445" y="8558"/>
                    <a:pt x="13241" y="5589"/>
                  </a:cubicBezTo>
                  <a:cubicBezTo>
                    <a:pt x="14304" y="3902"/>
                    <a:pt x="15294" y="2180"/>
                    <a:pt x="16284" y="457"/>
                  </a:cubicBezTo>
                  <a:cubicBezTo>
                    <a:pt x="16401" y="252"/>
                    <a:pt x="16237" y="0"/>
                    <a:pt x="160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8" name="Google Shape;548;p15"/>
          <p:cNvGrpSpPr/>
          <p:nvPr/>
        </p:nvGrpSpPr>
        <p:grpSpPr>
          <a:xfrm>
            <a:off x="0" y="4100486"/>
            <a:ext cx="696291" cy="1016185"/>
            <a:chOff x="0" y="4100486"/>
            <a:chExt cx="696291" cy="1016185"/>
          </a:xfrm>
        </p:grpSpPr>
        <p:sp>
          <p:nvSpPr>
            <p:cNvPr id="549" name="Google Shape;549;p15"/>
            <p:cNvSpPr/>
            <p:nvPr/>
          </p:nvSpPr>
          <p:spPr>
            <a:xfrm rot="1098150">
              <a:off x="599692" y="4108212"/>
              <a:ext cx="56577" cy="45770"/>
            </a:xfrm>
            <a:custGeom>
              <a:avLst/>
              <a:gdLst/>
              <a:ahLst/>
              <a:cxnLst/>
              <a:rect l="l" t="t" r="r" b="b"/>
              <a:pathLst>
                <a:path w="1356" h="1097" extrusionOk="0">
                  <a:moveTo>
                    <a:pt x="277" y="334"/>
                  </a:moveTo>
                  <a:cubicBezTo>
                    <a:pt x="261" y="384"/>
                    <a:pt x="248" y="411"/>
                    <a:pt x="243" y="411"/>
                  </a:cubicBezTo>
                  <a:cubicBezTo>
                    <a:pt x="240" y="411"/>
                    <a:pt x="243" y="390"/>
                    <a:pt x="257" y="347"/>
                  </a:cubicBezTo>
                  <a:lnTo>
                    <a:pt x="277" y="334"/>
                  </a:lnTo>
                  <a:close/>
                  <a:moveTo>
                    <a:pt x="243" y="686"/>
                  </a:moveTo>
                  <a:lnTo>
                    <a:pt x="243" y="686"/>
                  </a:lnTo>
                  <a:cubicBezTo>
                    <a:pt x="248" y="686"/>
                    <a:pt x="261" y="713"/>
                    <a:pt x="277" y="764"/>
                  </a:cubicBezTo>
                  <a:lnTo>
                    <a:pt x="277" y="764"/>
                  </a:lnTo>
                  <a:lnTo>
                    <a:pt x="257" y="750"/>
                  </a:lnTo>
                  <a:cubicBezTo>
                    <a:pt x="243" y="707"/>
                    <a:pt x="240" y="686"/>
                    <a:pt x="243" y="686"/>
                  </a:cubicBezTo>
                  <a:close/>
                  <a:moveTo>
                    <a:pt x="846" y="1"/>
                  </a:moveTo>
                  <a:cubicBezTo>
                    <a:pt x="811" y="1"/>
                    <a:pt x="774" y="6"/>
                    <a:pt x="734" y="17"/>
                  </a:cubicBezTo>
                  <a:cubicBezTo>
                    <a:pt x="660" y="17"/>
                    <a:pt x="550" y="54"/>
                    <a:pt x="477" y="90"/>
                  </a:cubicBezTo>
                  <a:cubicBezTo>
                    <a:pt x="418" y="120"/>
                    <a:pt x="360" y="172"/>
                    <a:pt x="320" y="230"/>
                  </a:cubicBezTo>
                  <a:lnTo>
                    <a:pt x="320" y="230"/>
                  </a:lnTo>
                  <a:cubicBezTo>
                    <a:pt x="299" y="234"/>
                    <a:pt x="278" y="237"/>
                    <a:pt x="257" y="237"/>
                  </a:cubicBezTo>
                  <a:cubicBezTo>
                    <a:pt x="110" y="274"/>
                    <a:pt x="0" y="384"/>
                    <a:pt x="0" y="530"/>
                  </a:cubicBezTo>
                  <a:cubicBezTo>
                    <a:pt x="0" y="714"/>
                    <a:pt x="110" y="824"/>
                    <a:pt x="257" y="860"/>
                  </a:cubicBezTo>
                  <a:cubicBezTo>
                    <a:pt x="284" y="860"/>
                    <a:pt x="311" y="865"/>
                    <a:pt x="337" y="871"/>
                  </a:cubicBezTo>
                  <a:lnTo>
                    <a:pt x="337" y="871"/>
                  </a:lnTo>
                  <a:cubicBezTo>
                    <a:pt x="385" y="927"/>
                    <a:pt x="420" y="978"/>
                    <a:pt x="477" y="1007"/>
                  </a:cubicBezTo>
                  <a:cubicBezTo>
                    <a:pt x="550" y="1044"/>
                    <a:pt x="660" y="1080"/>
                    <a:pt x="734" y="1080"/>
                  </a:cubicBezTo>
                  <a:cubicBezTo>
                    <a:pt x="774" y="1091"/>
                    <a:pt x="811" y="1096"/>
                    <a:pt x="846" y="1096"/>
                  </a:cubicBezTo>
                  <a:cubicBezTo>
                    <a:pt x="1356" y="1096"/>
                    <a:pt x="1356" y="1"/>
                    <a:pt x="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5"/>
            <p:cNvSpPr/>
            <p:nvPr/>
          </p:nvSpPr>
          <p:spPr>
            <a:xfrm rot="1098150">
              <a:off x="632151" y="4355199"/>
              <a:ext cx="58162" cy="47439"/>
            </a:xfrm>
            <a:custGeom>
              <a:avLst/>
              <a:gdLst/>
              <a:ahLst/>
              <a:cxnLst/>
              <a:rect l="l" t="t" r="r" b="b"/>
              <a:pathLst>
                <a:path w="1394" h="1137" extrusionOk="0">
                  <a:moveTo>
                    <a:pt x="697" y="0"/>
                  </a:moveTo>
                  <a:cubicBezTo>
                    <a:pt x="0" y="73"/>
                    <a:pt x="0" y="1063"/>
                    <a:pt x="697" y="1137"/>
                  </a:cubicBezTo>
                  <a:cubicBezTo>
                    <a:pt x="1393" y="1063"/>
                    <a:pt x="1393" y="73"/>
                    <a:pt x="6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5"/>
            <p:cNvSpPr/>
            <p:nvPr/>
          </p:nvSpPr>
          <p:spPr>
            <a:xfrm rot="1098150">
              <a:off x="383990" y="4198850"/>
              <a:ext cx="84156" cy="62752"/>
            </a:xfrm>
            <a:custGeom>
              <a:avLst/>
              <a:gdLst/>
              <a:ahLst/>
              <a:cxnLst/>
              <a:rect l="l" t="t" r="r" b="b"/>
              <a:pathLst>
                <a:path w="2017" h="1504" extrusionOk="0">
                  <a:moveTo>
                    <a:pt x="1027" y="1"/>
                  </a:moveTo>
                  <a:cubicBezTo>
                    <a:pt x="0" y="1"/>
                    <a:pt x="0" y="1504"/>
                    <a:pt x="1027" y="1504"/>
                  </a:cubicBezTo>
                  <a:cubicBezTo>
                    <a:pt x="2017" y="1504"/>
                    <a:pt x="2017" y="1"/>
                    <a:pt x="10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5"/>
            <p:cNvSpPr/>
            <p:nvPr/>
          </p:nvSpPr>
          <p:spPr>
            <a:xfrm rot="1098150">
              <a:off x="421557" y="4472492"/>
              <a:ext cx="67341" cy="55116"/>
            </a:xfrm>
            <a:custGeom>
              <a:avLst/>
              <a:gdLst/>
              <a:ahLst/>
              <a:cxnLst/>
              <a:rect l="l" t="t" r="r" b="b"/>
              <a:pathLst>
                <a:path w="1614" h="1321" extrusionOk="0">
                  <a:moveTo>
                    <a:pt x="807" y="1"/>
                  </a:moveTo>
                  <a:cubicBezTo>
                    <a:pt x="0" y="38"/>
                    <a:pt x="0" y="1247"/>
                    <a:pt x="807" y="1321"/>
                  </a:cubicBezTo>
                  <a:cubicBezTo>
                    <a:pt x="1613" y="1247"/>
                    <a:pt x="1613" y="38"/>
                    <a:pt x="8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5"/>
            <p:cNvSpPr/>
            <p:nvPr/>
          </p:nvSpPr>
          <p:spPr>
            <a:xfrm rot="1098150">
              <a:off x="240468" y="4483511"/>
              <a:ext cx="67300" cy="56660"/>
            </a:xfrm>
            <a:custGeom>
              <a:avLst/>
              <a:gdLst/>
              <a:ahLst/>
              <a:cxnLst/>
              <a:rect l="l" t="t" r="r" b="b"/>
              <a:pathLst>
                <a:path w="1613" h="1358" extrusionOk="0">
                  <a:moveTo>
                    <a:pt x="806" y="1"/>
                  </a:moveTo>
                  <a:cubicBezTo>
                    <a:pt x="0" y="74"/>
                    <a:pt x="0" y="1284"/>
                    <a:pt x="806" y="1357"/>
                  </a:cubicBezTo>
                  <a:cubicBezTo>
                    <a:pt x="1613" y="1284"/>
                    <a:pt x="1613" y="74"/>
                    <a:pt x="8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5"/>
            <p:cNvSpPr/>
            <p:nvPr/>
          </p:nvSpPr>
          <p:spPr>
            <a:xfrm rot="1098150">
              <a:off x="278601" y="4630479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34" y="0"/>
                  </a:moveTo>
                  <a:cubicBezTo>
                    <a:pt x="1" y="0"/>
                    <a:pt x="1" y="1136"/>
                    <a:pt x="734" y="1136"/>
                  </a:cubicBezTo>
                  <a:cubicBezTo>
                    <a:pt x="1504" y="1136"/>
                    <a:pt x="1504" y="0"/>
                    <a:pt x="7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5"/>
            <p:cNvSpPr/>
            <p:nvPr/>
          </p:nvSpPr>
          <p:spPr>
            <a:xfrm rot="1098150">
              <a:off x="164017" y="4755635"/>
              <a:ext cx="64254" cy="52029"/>
            </a:xfrm>
            <a:custGeom>
              <a:avLst/>
              <a:gdLst/>
              <a:ahLst/>
              <a:cxnLst/>
              <a:rect l="l" t="t" r="r" b="b"/>
              <a:pathLst>
                <a:path w="1540" h="1247" extrusionOk="0">
                  <a:moveTo>
                    <a:pt x="770" y="1"/>
                  </a:moveTo>
                  <a:cubicBezTo>
                    <a:pt x="0" y="74"/>
                    <a:pt x="0" y="1210"/>
                    <a:pt x="770" y="1247"/>
                  </a:cubicBezTo>
                  <a:cubicBezTo>
                    <a:pt x="1540" y="1210"/>
                    <a:pt x="1540" y="74"/>
                    <a:pt x="7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5"/>
            <p:cNvSpPr/>
            <p:nvPr/>
          </p:nvSpPr>
          <p:spPr>
            <a:xfrm rot="1098150">
              <a:off x="67289" y="4902924"/>
              <a:ext cx="67341" cy="50527"/>
            </a:xfrm>
            <a:custGeom>
              <a:avLst/>
              <a:gdLst/>
              <a:ahLst/>
              <a:cxnLst/>
              <a:rect l="l" t="t" r="r" b="b"/>
              <a:pathLst>
                <a:path w="1614" h="1211" extrusionOk="0">
                  <a:moveTo>
                    <a:pt x="807" y="1"/>
                  </a:moveTo>
                  <a:cubicBezTo>
                    <a:pt x="1" y="1"/>
                    <a:pt x="1" y="1210"/>
                    <a:pt x="807" y="1210"/>
                  </a:cubicBezTo>
                  <a:cubicBezTo>
                    <a:pt x="1613" y="1210"/>
                    <a:pt x="1613" y="1"/>
                    <a:pt x="8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5"/>
            <p:cNvSpPr/>
            <p:nvPr/>
          </p:nvSpPr>
          <p:spPr>
            <a:xfrm rot="1098150">
              <a:off x="5861" y="5060579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70" y="1"/>
                  </a:moveTo>
                  <a:cubicBezTo>
                    <a:pt x="1" y="1"/>
                    <a:pt x="1" y="1137"/>
                    <a:pt x="770" y="1137"/>
                  </a:cubicBezTo>
                  <a:cubicBezTo>
                    <a:pt x="1504" y="1137"/>
                    <a:pt x="1504" y="1"/>
                    <a:pt x="7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8" name="Google Shape;558;p15"/>
          <p:cNvSpPr/>
          <p:nvPr/>
        </p:nvSpPr>
        <p:spPr>
          <a:xfrm rot="-5400000">
            <a:off x="-930702" y="2159364"/>
            <a:ext cx="2127125" cy="643625"/>
          </a:xfrm>
          <a:custGeom>
            <a:avLst/>
            <a:gdLst/>
            <a:ahLst/>
            <a:cxnLst/>
            <a:rect l="l" t="t" r="r" b="b"/>
            <a:pathLst>
              <a:path w="85085" h="25745" extrusionOk="0">
                <a:moveTo>
                  <a:pt x="1" y="0"/>
                </a:moveTo>
                <a:lnTo>
                  <a:pt x="1" y="2530"/>
                </a:lnTo>
                <a:cubicBezTo>
                  <a:pt x="7662" y="6306"/>
                  <a:pt x="12941" y="13674"/>
                  <a:pt x="19906" y="18696"/>
                </a:cubicBezTo>
                <a:cubicBezTo>
                  <a:pt x="20126" y="18879"/>
                  <a:pt x="20346" y="19026"/>
                  <a:pt x="20603" y="19209"/>
                </a:cubicBezTo>
                <a:cubicBezTo>
                  <a:pt x="26913" y="23518"/>
                  <a:pt x="34555" y="25744"/>
                  <a:pt x="42184" y="25744"/>
                </a:cubicBezTo>
                <a:cubicBezTo>
                  <a:pt x="47275" y="25744"/>
                  <a:pt x="52360" y="24753"/>
                  <a:pt x="57041" y="22728"/>
                </a:cubicBezTo>
                <a:cubicBezTo>
                  <a:pt x="67232" y="18329"/>
                  <a:pt x="74967" y="9751"/>
                  <a:pt x="85084" y="5206"/>
                </a:cubicBezTo>
                <a:lnTo>
                  <a:pt x="8508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15"/>
          <p:cNvSpPr/>
          <p:nvPr/>
        </p:nvSpPr>
        <p:spPr>
          <a:xfrm rot="1504459" flipH="1">
            <a:off x="7450847" y="3899981"/>
            <a:ext cx="1432256" cy="1173966"/>
          </a:xfrm>
          <a:custGeom>
            <a:avLst/>
            <a:gdLst/>
            <a:ahLst/>
            <a:cxnLst/>
            <a:rect l="l" t="t" r="r" b="b"/>
            <a:pathLst>
              <a:path w="62527" h="51251" extrusionOk="0">
                <a:moveTo>
                  <a:pt x="35889" y="3192"/>
                </a:moveTo>
                <a:cubicBezTo>
                  <a:pt x="34936" y="4989"/>
                  <a:pt x="34020" y="6785"/>
                  <a:pt x="33030" y="8581"/>
                </a:cubicBezTo>
                <a:cubicBezTo>
                  <a:pt x="31930" y="10634"/>
                  <a:pt x="30830" y="12650"/>
                  <a:pt x="29731" y="14666"/>
                </a:cubicBezTo>
                <a:cubicBezTo>
                  <a:pt x="28594" y="16682"/>
                  <a:pt x="27458" y="18662"/>
                  <a:pt x="26285" y="20678"/>
                </a:cubicBezTo>
                <a:cubicBezTo>
                  <a:pt x="25112" y="22658"/>
                  <a:pt x="23939" y="24637"/>
                  <a:pt x="22766" y="26580"/>
                </a:cubicBezTo>
                <a:cubicBezTo>
                  <a:pt x="22252" y="27460"/>
                  <a:pt x="21702" y="28303"/>
                  <a:pt x="21189" y="29146"/>
                </a:cubicBezTo>
                <a:cubicBezTo>
                  <a:pt x="21629" y="28046"/>
                  <a:pt x="22032" y="26983"/>
                  <a:pt x="22472" y="25884"/>
                </a:cubicBezTo>
                <a:cubicBezTo>
                  <a:pt x="23279" y="23794"/>
                  <a:pt x="24159" y="21741"/>
                  <a:pt x="25075" y="19688"/>
                </a:cubicBezTo>
                <a:cubicBezTo>
                  <a:pt x="25991" y="17636"/>
                  <a:pt x="26981" y="15693"/>
                  <a:pt x="28081" y="13750"/>
                </a:cubicBezTo>
                <a:cubicBezTo>
                  <a:pt x="29144" y="11807"/>
                  <a:pt x="30317" y="9974"/>
                  <a:pt x="31600" y="8178"/>
                </a:cubicBezTo>
                <a:cubicBezTo>
                  <a:pt x="32920" y="6418"/>
                  <a:pt x="34349" y="4732"/>
                  <a:pt x="35889" y="3192"/>
                </a:cubicBezTo>
                <a:close/>
                <a:moveTo>
                  <a:pt x="60780" y="7078"/>
                </a:moveTo>
                <a:lnTo>
                  <a:pt x="60780" y="7078"/>
                </a:lnTo>
                <a:cubicBezTo>
                  <a:pt x="56161" y="10011"/>
                  <a:pt x="51469" y="12907"/>
                  <a:pt x="46777" y="15766"/>
                </a:cubicBezTo>
                <a:lnTo>
                  <a:pt x="46740" y="15766"/>
                </a:lnTo>
                <a:cubicBezTo>
                  <a:pt x="41534" y="18919"/>
                  <a:pt x="36256" y="21998"/>
                  <a:pt x="30940" y="25041"/>
                </a:cubicBezTo>
                <a:cubicBezTo>
                  <a:pt x="28521" y="26434"/>
                  <a:pt x="26065" y="27790"/>
                  <a:pt x="23572" y="29183"/>
                </a:cubicBezTo>
                <a:lnTo>
                  <a:pt x="23755" y="28963"/>
                </a:lnTo>
                <a:cubicBezTo>
                  <a:pt x="26578" y="26800"/>
                  <a:pt x="29437" y="24711"/>
                  <a:pt x="32370" y="22731"/>
                </a:cubicBezTo>
                <a:cubicBezTo>
                  <a:pt x="36806" y="19688"/>
                  <a:pt x="41388" y="16902"/>
                  <a:pt x="46080" y="14300"/>
                </a:cubicBezTo>
                <a:cubicBezTo>
                  <a:pt x="50772" y="11697"/>
                  <a:pt x="55575" y="9314"/>
                  <a:pt x="60523" y="7188"/>
                </a:cubicBezTo>
                <a:lnTo>
                  <a:pt x="60780" y="7078"/>
                </a:lnTo>
                <a:close/>
                <a:moveTo>
                  <a:pt x="46557" y="1543"/>
                </a:moveTo>
                <a:cubicBezTo>
                  <a:pt x="43917" y="5135"/>
                  <a:pt x="41205" y="8691"/>
                  <a:pt x="38382" y="12137"/>
                </a:cubicBezTo>
                <a:cubicBezTo>
                  <a:pt x="35193" y="16023"/>
                  <a:pt x="31893" y="19835"/>
                  <a:pt x="28521" y="23574"/>
                </a:cubicBezTo>
                <a:cubicBezTo>
                  <a:pt x="26835" y="25407"/>
                  <a:pt x="25112" y="27203"/>
                  <a:pt x="23389" y="29000"/>
                </a:cubicBezTo>
                <a:lnTo>
                  <a:pt x="22656" y="29586"/>
                </a:lnTo>
                <a:cubicBezTo>
                  <a:pt x="25552" y="25627"/>
                  <a:pt x="28558" y="21778"/>
                  <a:pt x="31673" y="18002"/>
                </a:cubicBezTo>
                <a:cubicBezTo>
                  <a:pt x="34936" y="14080"/>
                  <a:pt x="38345" y="10231"/>
                  <a:pt x="41864" y="6455"/>
                </a:cubicBezTo>
                <a:cubicBezTo>
                  <a:pt x="43404" y="4805"/>
                  <a:pt x="44980" y="3156"/>
                  <a:pt x="46557" y="1543"/>
                </a:cubicBezTo>
                <a:close/>
                <a:moveTo>
                  <a:pt x="20199" y="31016"/>
                </a:moveTo>
                <a:lnTo>
                  <a:pt x="20089" y="31272"/>
                </a:lnTo>
                <a:lnTo>
                  <a:pt x="19906" y="31786"/>
                </a:lnTo>
                <a:lnTo>
                  <a:pt x="19503" y="32115"/>
                </a:lnTo>
                <a:cubicBezTo>
                  <a:pt x="19723" y="31749"/>
                  <a:pt x="19943" y="31382"/>
                  <a:pt x="20199" y="31016"/>
                </a:cubicBezTo>
                <a:close/>
                <a:moveTo>
                  <a:pt x="19833" y="32152"/>
                </a:moveTo>
                <a:cubicBezTo>
                  <a:pt x="19833" y="32189"/>
                  <a:pt x="19833" y="32189"/>
                  <a:pt x="19870" y="32189"/>
                </a:cubicBezTo>
                <a:cubicBezTo>
                  <a:pt x="19723" y="32262"/>
                  <a:pt x="19613" y="32335"/>
                  <a:pt x="19503" y="32445"/>
                </a:cubicBezTo>
                <a:lnTo>
                  <a:pt x="19466" y="32409"/>
                </a:lnTo>
                <a:lnTo>
                  <a:pt x="19503" y="32409"/>
                </a:lnTo>
                <a:lnTo>
                  <a:pt x="19833" y="32152"/>
                </a:lnTo>
                <a:close/>
                <a:moveTo>
                  <a:pt x="44870" y="27020"/>
                </a:moveTo>
                <a:lnTo>
                  <a:pt x="44870" y="27020"/>
                </a:lnTo>
                <a:cubicBezTo>
                  <a:pt x="43441" y="27460"/>
                  <a:pt x="42011" y="27827"/>
                  <a:pt x="40581" y="28193"/>
                </a:cubicBezTo>
                <a:cubicBezTo>
                  <a:pt x="38748" y="28706"/>
                  <a:pt x="36916" y="29146"/>
                  <a:pt x="35046" y="29586"/>
                </a:cubicBezTo>
                <a:cubicBezTo>
                  <a:pt x="33176" y="30026"/>
                  <a:pt x="31344" y="30429"/>
                  <a:pt x="29474" y="30832"/>
                </a:cubicBezTo>
                <a:cubicBezTo>
                  <a:pt x="27604" y="31236"/>
                  <a:pt x="25735" y="31602"/>
                  <a:pt x="23865" y="31932"/>
                </a:cubicBezTo>
                <a:cubicBezTo>
                  <a:pt x="22216" y="32189"/>
                  <a:pt x="20566" y="32555"/>
                  <a:pt x="18953" y="33032"/>
                </a:cubicBezTo>
                <a:lnTo>
                  <a:pt x="18953" y="32995"/>
                </a:lnTo>
                <a:cubicBezTo>
                  <a:pt x="19540" y="32555"/>
                  <a:pt x="20163" y="32189"/>
                  <a:pt x="20859" y="31896"/>
                </a:cubicBezTo>
                <a:cubicBezTo>
                  <a:pt x="21666" y="31529"/>
                  <a:pt x="22509" y="31236"/>
                  <a:pt x="23352" y="30942"/>
                </a:cubicBezTo>
                <a:cubicBezTo>
                  <a:pt x="25112" y="30393"/>
                  <a:pt x="26871" y="29916"/>
                  <a:pt x="28667" y="29549"/>
                </a:cubicBezTo>
                <a:cubicBezTo>
                  <a:pt x="30500" y="29183"/>
                  <a:pt x="32297" y="28853"/>
                  <a:pt x="34130" y="28523"/>
                </a:cubicBezTo>
                <a:cubicBezTo>
                  <a:pt x="35962" y="28193"/>
                  <a:pt x="37869" y="27863"/>
                  <a:pt x="39738" y="27607"/>
                </a:cubicBezTo>
                <a:cubicBezTo>
                  <a:pt x="41461" y="27350"/>
                  <a:pt x="43147" y="27167"/>
                  <a:pt x="44870" y="27020"/>
                </a:cubicBezTo>
                <a:close/>
                <a:moveTo>
                  <a:pt x="24818" y="13933"/>
                </a:moveTo>
                <a:lnTo>
                  <a:pt x="24818" y="13933"/>
                </a:lnTo>
                <a:cubicBezTo>
                  <a:pt x="24122" y="16536"/>
                  <a:pt x="23279" y="19139"/>
                  <a:pt x="22289" y="21631"/>
                </a:cubicBezTo>
                <a:cubicBezTo>
                  <a:pt x="20933" y="25004"/>
                  <a:pt x="19356" y="28230"/>
                  <a:pt x="17560" y="31346"/>
                </a:cubicBezTo>
                <a:cubicBezTo>
                  <a:pt x="16680" y="32885"/>
                  <a:pt x="15764" y="34352"/>
                  <a:pt x="14774" y="35818"/>
                </a:cubicBezTo>
                <a:cubicBezTo>
                  <a:pt x="15764" y="32629"/>
                  <a:pt x="17010" y="29549"/>
                  <a:pt x="18477" y="26543"/>
                </a:cubicBezTo>
                <a:cubicBezTo>
                  <a:pt x="20016" y="23318"/>
                  <a:pt x="21702" y="20128"/>
                  <a:pt x="23352" y="16939"/>
                </a:cubicBezTo>
                <a:cubicBezTo>
                  <a:pt x="23792" y="16023"/>
                  <a:pt x="24232" y="15143"/>
                  <a:pt x="24672" y="14226"/>
                </a:cubicBezTo>
                <a:lnTo>
                  <a:pt x="24818" y="13933"/>
                </a:lnTo>
                <a:close/>
                <a:moveTo>
                  <a:pt x="45823" y="30576"/>
                </a:moveTo>
                <a:lnTo>
                  <a:pt x="45823" y="30576"/>
                </a:lnTo>
                <a:cubicBezTo>
                  <a:pt x="44174" y="30942"/>
                  <a:pt x="42561" y="31272"/>
                  <a:pt x="40911" y="31602"/>
                </a:cubicBezTo>
                <a:cubicBezTo>
                  <a:pt x="38712" y="32042"/>
                  <a:pt x="36549" y="32445"/>
                  <a:pt x="34349" y="32849"/>
                </a:cubicBezTo>
                <a:cubicBezTo>
                  <a:pt x="32187" y="33215"/>
                  <a:pt x="29987" y="33582"/>
                  <a:pt x="27824" y="33912"/>
                </a:cubicBezTo>
                <a:cubicBezTo>
                  <a:pt x="25625" y="34242"/>
                  <a:pt x="23462" y="34535"/>
                  <a:pt x="21299" y="34828"/>
                </a:cubicBezTo>
                <a:cubicBezTo>
                  <a:pt x="19466" y="35048"/>
                  <a:pt x="17670" y="35415"/>
                  <a:pt x="15910" y="35891"/>
                </a:cubicBezTo>
                <a:cubicBezTo>
                  <a:pt x="17084" y="35268"/>
                  <a:pt x="18330" y="34755"/>
                  <a:pt x="19613" y="34352"/>
                </a:cubicBezTo>
                <a:cubicBezTo>
                  <a:pt x="21556" y="33802"/>
                  <a:pt x="23535" y="33362"/>
                  <a:pt x="25552" y="33032"/>
                </a:cubicBezTo>
                <a:cubicBezTo>
                  <a:pt x="27861" y="32629"/>
                  <a:pt x="30170" y="32262"/>
                  <a:pt x="32517" y="31932"/>
                </a:cubicBezTo>
                <a:cubicBezTo>
                  <a:pt x="34863" y="31602"/>
                  <a:pt x="37209" y="31346"/>
                  <a:pt x="39555" y="31089"/>
                </a:cubicBezTo>
                <a:cubicBezTo>
                  <a:pt x="41644" y="30906"/>
                  <a:pt x="43734" y="30722"/>
                  <a:pt x="45823" y="30576"/>
                </a:cubicBezTo>
                <a:close/>
                <a:moveTo>
                  <a:pt x="19063" y="17709"/>
                </a:moveTo>
                <a:lnTo>
                  <a:pt x="19063" y="17709"/>
                </a:lnTo>
                <a:cubicBezTo>
                  <a:pt x="18806" y="18955"/>
                  <a:pt x="18550" y="20238"/>
                  <a:pt x="18257" y="21485"/>
                </a:cubicBezTo>
                <a:cubicBezTo>
                  <a:pt x="17890" y="23024"/>
                  <a:pt x="17523" y="24564"/>
                  <a:pt x="17084" y="26104"/>
                </a:cubicBezTo>
                <a:cubicBezTo>
                  <a:pt x="16607" y="27643"/>
                  <a:pt x="16167" y="29146"/>
                  <a:pt x="15581" y="30649"/>
                </a:cubicBezTo>
                <a:cubicBezTo>
                  <a:pt x="14994" y="32115"/>
                  <a:pt x="14371" y="33545"/>
                  <a:pt x="13674" y="34975"/>
                </a:cubicBezTo>
                <a:cubicBezTo>
                  <a:pt x="13308" y="35671"/>
                  <a:pt x="12941" y="36331"/>
                  <a:pt x="12538" y="37028"/>
                </a:cubicBezTo>
                <a:cubicBezTo>
                  <a:pt x="12208" y="37614"/>
                  <a:pt x="11878" y="38164"/>
                  <a:pt x="11511" y="38714"/>
                </a:cubicBezTo>
                <a:cubicBezTo>
                  <a:pt x="11915" y="37541"/>
                  <a:pt x="12318" y="36404"/>
                  <a:pt x="12685" y="35231"/>
                </a:cubicBezTo>
                <a:cubicBezTo>
                  <a:pt x="13234" y="33728"/>
                  <a:pt x="13748" y="32189"/>
                  <a:pt x="14261" y="30649"/>
                </a:cubicBezTo>
                <a:lnTo>
                  <a:pt x="15837" y="26030"/>
                </a:lnTo>
                <a:cubicBezTo>
                  <a:pt x="16350" y="24527"/>
                  <a:pt x="16827" y="23061"/>
                  <a:pt x="17377" y="21595"/>
                </a:cubicBezTo>
                <a:cubicBezTo>
                  <a:pt x="17853" y="20275"/>
                  <a:pt x="18403" y="18955"/>
                  <a:pt x="19063" y="17709"/>
                </a:cubicBezTo>
                <a:close/>
                <a:moveTo>
                  <a:pt x="42087" y="34599"/>
                </a:moveTo>
                <a:cubicBezTo>
                  <a:pt x="42452" y="34599"/>
                  <a:pt x="42818" y="34602"/>
                  <a:pt x="43184" y="34608"/>
                </a:cubicBezTo>
                <a:cubicBezTo>
                  <a:pt x="39262" y="35415"/>
                  <a:pt x="35339" y="36111"/>
                  <a:pt x="31417" y="36771"/>
                </a:cubicBezTo>
                <a:cubicBezTo>
                  <a:pt x="27055" y="37468"/>
                  <a:pt x="22729" y="38054"/>
                  <a:pt x="18367" y="38604"/>
                </a:cubicBezTo>
                <a:cubicBezTo>
                  <a:pt x="16240" y="38861"/>
                  <a:pt x="14151" y="39081"/>
                  <a:pt x="12025" y="39300"/>
                </a:cubicBezTo>
                <a:cubicBezTo>
                  <a:pt x="13491" y="38567"/>
                  <a:pt x="15031" y="38091"/>
                  <a:pt x="16644" y="37797"/>
                </a:cubicBezTo>
                <a:cubicBezTo>
                  <a:pt x="18733" y="37358"/>
                  <a:pt x="20859" y="37101"/>
                  <a:pt x="22985" y="36734"/>
                </a:cubicBezTo>
                <a:cubicBezTo>
                  <a:pt x="25258" y="36368"/>
                  <a:pt x="27494" y="36001"/>
                  <a:pt x="29767" y="35671"/>
                </a:cubicBezTo>
                <a:cubicBezTo>
                  <a:pt x="32040" y="35305"/>
                  <a:pt x="34349" y="35011"/>
                  <a:pt x="36659" y="34828"/>
                </a:cubicBezTo>
                <a:cubicBezTo>
                  <a:pt x="38461" y="34675"/>
                  <a:pt x="40264" y="34599"/>
                  <a:pt x="42087" y="34599"/>
                </a:cubicBezTo>
                <a:close/>
                <a:moveTo>
                  <a:pt x="13161" y="22951"/>
                </a:moveTo>
                <a:lnTo>
                  <a:pt x="13161" y="22951"/>
                </a:lnTo>
                <a:cubicBezTo>
                  <a:pt x="12904" y="25407"/>
                  <a:pt x="12428" y="27827"/>
                  <a:pt x="11805" y="30209"/>
                </a:cubicBezTo>
                <a:cubicBezTo>
                  <a:pt x="11072" y="32959"/>
                  <a:pt x="10192" y="35708"/>
                  <a:pt x="9275" y="38421"/>
                </a:cubicBezTo>
                <a:cubicBezTo>
                  <a:pt x="8835" y="39850"/>
                  <a:pt x="8286" y="41243"/>
                  <a:pt x="7626" y="42563"/>
                </a:cubicBezTo>
                <a:cubicBezTo>
                  <a:pt x="8286" y="39997"/>
                  <a:pt x="8945" y="37468"/>
                  <a:pt x="9679" y="34902"/>
                </a:cubicBezTo>
                <a:cubicBezTo>
                  <a:pt x="10448" y="32079"/>
                  <a:pt x="11255" y="29293"/>
                  <a:pt x="12061" y="26507"/>
                </a:cubicBezTo>
                <a:cubicBezTo>
                  <a:pt x="12428" y="25297"/>
                  <a:pt x="12795" y="24124"/>
                  <a:pt x="13161" y="22951"/>
                </a:cubicBezTo>
                <a:close/>
                <a:moveTo>
                  <a:pt x="37795" y="37174"/>
                </a:moveTo>
                <a:cubicBezTo>
                  <a:pt x="34130" y="37981"/>
                  <a:pt x="30464" y="38714"/>
                  <a:pt x="26798" y="39447"/>
                </a:cubicBezTo>
                <a:cubicBezTo>
                  <a:pt x="22692" y="40254"/>
                  <a:pt x="18623" y="40987"/>
                  <a:pt x="14517" y="41683"/>
                </a:cubicBezTo>
                <a:cubicBezTo>
                  <a:pt x="12465" y="42013"/>
                  <a:pt x="10375" y="42343"/>
                  <a:pt x="8359" y="42673"/>
                </a:cubicBezTo>
                <a:cubicBezTo>
                  <a:pt x="10045" y="41903"/>
                  <a:pt x="11805" y="41280"/>
                  <a:pt x="13601" y="40877"/>
                </a:cubicBezTo>
                <a:lnTo>
                  <a:pt x="13564" y="40877"/>
                </a:lnTo>
                <a:cubicBezTo>
                  <a:pt x="15544" y="40400"/>
                  <a:pt x="17523" y="39997"/>
                  <a:pt x="19540" y="39594"/>
                </a:cubicBezTo>
                <a:cubicBezTo>
                  <a:pt x="21592" y="39154"/>
                  <a:pt x="23645" y="38751"/>
                  <a:pt x="25735" y="38384"/>
                </a:cubicBezTo>
                <a:cubicBezTo>
                  <a:pt x="27824" y="38017"/>
                  <a:pt x="29877" y="37724"/>
                  <a:pt x="31967" y="37504"/>
                </a:cubicBezTo>
                <a:cubicBezTo>
                  <a:pt x="33910" y="37284"/>
                  <a:pt x="35852" y="37174"/>
                  <a:pt x="37795" y="37174"/>
                </a:cubicBezTo>
                <a:close/>
                <a:moveTo>
                  <a:pt x="7516" y="43003"/>
                </a:moveTo>
                <a:lnTo>
                  <a:pt x="7479" y="43076"/>
                </a:lnTo>
                <a:lnTo>
                  <a:pt x="7479" y="43003"/>
                </a:lnTo>
                <a:close/>
                <a:moveTo>
                  <a:pt x="47747" y="1"/>
                </a:moveTo>
                <a:cubicBezTo>
                  <a:pt x="47716" y="1"/>
                  <a:pt x="47684" y="12"/>
                  <a:pt x="47656" y="40"/>
                </a:cubicBezTo>
                <a:cubicBezTo>
                  <a:pt x="43991" y="3706"/>
                  <a:pt x="40435" y="7445"/>
                  <a:pt x="37026" y="11330"/>
                </a:cubicBezTo>
                <a:cubicBezTo>
                  <a:pt x="33616" y="15180"/>
                  <a:pt x="30317" y="19139"/>
                  <a:pt x="27164" y="23208"/>
                </a:cubicBezTo>
                <a:cubicBezTo>
                  <a:pt x="25368" y="25480"/>
                  <a:pt x="23645" y="27790"/>
                  <a:pt x="21959" y="30099"/>
                </a:cubicBezTo>
                <a:cubicBezTo>
                  <a:pt x="21922" y="30136"/>
                  <a:pt x="21922" y="30136"/>
                  <a:pt x="21922" y="30173"/>
                </a:cubicBezTo>
                <a:lnTo>
                  <a:pt x="21006" y="30906"/>
                </a:lnTo>
                <a:lnTo>
                  <a:pt x="20346" y="31419"/>
                </a:lnTo>
                <a:lnTo>
                  <a:pt x="20969" y="29843"/>
                </a:lnTo>
                <a:cubicBezTo>
                  <a:pt x="21482" y="29036"/>
                  <a:pt x="21959" y="28230"/>
                  <a:pt x="22472" y="27423"/>
                </a:cubicBezTo>
                <a:cubicBezTo>
                  <a:pt x="23682" y="25444"/>
                  <a:pt x="24892" y="23464"/>
                  <a:pt x="26065" y="21485"/>
                </a:cubicBezTo>
                <a:cubicBezTo>
                  <a:pt x="27201" y="19505"/>
                  <a:pt x="28374" y="17489"/>
                  <a:pt x="29511" y="15473"/>
                </a:cubicBezTo>
                <a:cubicBezTo>
                  <a:pt x="30647" y="13493"/>
                  <a:pt x="31747" y="11477"/>
                  <a:pt x="32847" y="9461"/>
                </a:cubicBezTo>
                <a:cubicBezTo>
                  <a:pt x="33946" y="7445"/>
                  <a:pt x="35009" y="5392"/>
                  <a:pt x="36109" y="3339"/>
                </a:cubicBezTo>
                <a:lnTo>
                  <a:pt x="36512" y="2569"/>
                </a:lnTo>
                <a:cubicBezTo>
                  <a:pt x="36567" y="2487"/>
                  <a:pt x="36478" y="2384"/>
                  <a:pt x="36383" y="2384"/>
                </a:cubicBezTo>
                <a:cubicBezTo>
                  <a:pt x="36352" y="2384"/>
                  <a:pt x="36320" y="2395"/>
                  <a:pt x="36292" y="2423"/>
                </a:cubicBezTo>
                <a:cubicBezTo>
                  <a:pt x="34716" y="3962"/>
                  <a:pt x="33250" y="5612"/>
                  <a:pt x="31893" y="7371"/>
                </a:cubicBezTo>
                <a:cubicBezTo>
                  <a:pt x="30574" y="9131"/>
                  <a:pt x="29327" y="10964"/>
                  <a:pt x="28228" y="12870"/>
                </a:cubicBezTo>
                <a:cubicBezTo>
                  <a:pt x="27128" y="14813"/>
                  <a:pt x="26101" y="16792"/>
                  <a:pt x="25185" y="18809"/>
                </a:cubicBezTo>
                <a:cubicBezTo>
                  <a:pt x="24232" y="20825"/>
                  <a:pt x="23352" y="22878"/>
                  <a:pt x="22509" y="24967"/>
                </a:cubicBezTo>
                <a:cubicBezTo>
                  <a:pt x="21776" y="26763"/>
                  <a:pt x="21116" y="28596"/>
                  <a:pt x="20419" y="30393"/>
                </a:cubicBezTo>
                <a:lnTo>
                  <a:pt x="19246" y="32299"/>
                </a:lnTo>
                <a:lnTo>
                  <a:pt x="17963" y="33362"/>
                </a:lnTo>
                <a:lnTo>
                  <a:pt x="17890" y="33399"/>
                </a:lnTo>
                <a:cubicBezTo>
                  <a:pt x="17853" y="33399"/>
                  <a:pt x="17853" y="33435"/>
                  <a:pt x="17853" y="33472"/>
                </a:cubicBezTo>
                <a:cubicBezTo>
                  <a:pt x="16864" y="34315"/>
                  <a:pt x="15874" y="35158"/>
                  <a:pt x="14921" y="36038"/>
                </a:cubicBezTo>
                <a:cubicBezTo>
                  <a:pt x="16827" y="33215"/>
                  <a:pt x="18550" y="30319"/>
                  <a:pt x="20053" y="27277"/>
                </a:cubicBezTo>
                <a:cubicBezTo>
                  <a:pt x="21666" y="24051"/>
                  <a:pt x="23022" y="20715"/>
                  <a:pt x="24122" y="17306"/>
                </a:cubicBezTo>
                <a:cubicBezTo>
                  <a:pt x="24672" y="15546"/>
                  <a:pt x="25185" y="13750"/>
                  <a:pt x="25625" y="11917"/>
                </a:cubicBezTo>
                <a:cubicBezTo>
                  <a:pt x="25662" y="11770"/>
                  <a:pt x="25698" y="11587"/>
                  <a:pt x="25735" y="11404"/>
                </a:cubicBezTo>
                <a:cubicBezTo>
                  <a:pt x="25757" y="11294"/>
                  <a:pt x="25674" y="11224"/>
                  <a:pt x="25589" y="11224"/>
                </a:cubicBezTo>
                <a:cubicBezTo>
                  <a:pt x="25531" y="11224"/>
                  <a:pt x="25471" y="11256"/>
                  <a:pt x="25442" y="11330"/>
                </a:cubicBezTo>
                <a:cubicBezTo>
                  <a:pt x="25405" y="11514"/>
                  <a:pt x="25368" y="11697"/>
                  <a:pt x="25332" y="11880"/>
                </a:cubicBezTo>
                <a:cubicBezTo>
                  <a:pt x="25112" y="12577"/>
                  <a:pt x="24855" y="13273"/>
                  <a:pt x="24525" y="13933"/>
                </a:cubicBezTo>
                <a:cubicBezTo>
                  <a:pt x="24159" y="14740"/>
                  <a:pt x="23755" y="15546"/>
                  <a:pt x="23352" y="16316"/>
                </a:cubicBezTo>
                <a:cubicBezTo>
                  <a:pt x="22546" y="17929"/>
                  <a:pt x="21739" y="19542"/>
                  <a:pt x="20896" y="21118"/>
                </a:cubicBezTo>
                <a:cubicBezTo>
                  <a:pt x="19283" y="24307"/>
                  <a:pt x="17670" y="27497"/>
                  <a:pt x="16277" y="30796"/>
                </a:cubicBezTo>
                <a:cubicBezTo>
                  <a:pt x="15507" y="32665"/>
                  <a:pt x="14847" y="34535"/>
                  <a:pt x="14297" y="36478"/>
                </a:cubicBezTo>
                <a:cubicBezTo>
                  <a:pt x="14297" y="36514"/>
                  <a:pt x="14297" y="36551"/>
                  <a:pt x="14297" y="36588"/>
                </a:cubicBezTo>
                <a:cubicBezTo>
                  <a:pt x="13271" y="37504"/>
                  <a:pt x="12281" y="38421"/>
                  <a:pt x="11292" y="39337"/>
                </a:cubicBezTo>
                <a:lnTo>
                  <a:pt x="11255" y="39337"/>
                </a:lnTo>
                <a:lnTo>
                  <a:pt x="11328" y="39190"/>
                </a:lnTo>
                <a:cubicBezTo>
                  <a:pt x="12171" y="38054"/>
                  <a:pt x="12941" y="36881"/>
                  <a:pt x="13601" y="35635"/>
                </a:cubicBezTo>
                <a:cubicBezTo>
                  <a:pt x="14334" y="34242"/>
                  <a:pt x="15031" y="32812"/>
                  <a:pt x="15581" y="31309"/>
                </a:cubicBezTo>
                <a:cubicBezTo>
                  <a:pt x="16167" y="29843"/>
                  <a:pt x="16680" y="28340"/>
                  <a:pt x="17157" y="26800"/>
                </a:cubicBezTo>
                <a:cubicBezTo>
                  <a:pt x="17633" y="25297"/>
                  <a:pt x="18037" y="23721"/>
                  <a:pt x="18403" y="22145"/>
                </a:cubicBezTo>
                <a:cubicBezTo>
                  <a:pt x="18770" y="20568"/>
                  <a:pt x="19100" y="19029"/>
                  <a:pt x="19393" y="17452"/>
                </a:cubicBezTo>
                <a:lnTo>
                  <a:pt x="19503" y="16866"/>
                </a:lnTo>
                <a:cubicBezTo>
                  <a:pt x="19527" y="16768"/>
                  <a:pt x="19438" y="16687"/>
                  <a:pt x="19354" y="16687"/>
                </a:cubicBezTo>
                <a:cubicBezTo>
                  <a:pt x="19312" y="16687"/>
                  <a:pt x="19271" y="16707"/>
                  <a:pt x="19246" y="16756"/>
                </a:cubicBezTo>
                <a:cubicBezTo>
                  <a:pt x="18550" y="18112"/>
                  <a:pt x="17890" y="19505"/>
                  <a:pt x="17377" y="20935"/>
                </a:cubicBezTo>
                <a:cubicBezTo>
                  <a:pt x="16827" y="22401"/>
                  <a:pt x="16314" y="23831"/>
                  <a:pt x="15837" y="25297"/>
                </a:cubicBezTo>
                <a:cubicBezTo>
                  <a:pt x="15287" y="26837"/>
                  <a:pt x="14774" y="28413"/>
                  <a:pt x="14224" y="29916"/>
                </a:cubicBezTo>
                <a:lnTo>
                  <a:pt x="12648" y="34572"/>
                </a:lnTo>
                <a:lnTo>
                  <a:pt x="11035" y="39227"/>
                </a:lnTo>
                <a:lnTo>
                  <a:pt x="10962" y="39447"/>
                </a:lnTo>
                <a:cubicBezTo>
                  <a:pt x="10925" y="39447"/>
                  <a:pt x="10925" y="39484"/>
                  <a:pt x="10925" y="39557"/>
                </a:cubicBezTo>
                <a:cubicBezTo>
                  <a:pt x="10925" y="39630"/>
                  <a:pt x="10888" y="39704"/>
                  <a:pt x="10852" y="39814"/>
                </a:cubicBezTo>
                <a:cubicBezTo>
                  <a:pt x="10192" y="40400"/>
                  <a:pt x="9569" y="41023"/>
                  <a:pt x="8909" y="41647"/>
                </a:cubicBezTo>
                <a:cubicBezTo>
                  <a:pt x="8542" y="42013"/>
                  <a:pt x="8176" y="42380"/>
                  <a:pt x="7846" y="42746"/>
                </a:cubicBezTo>
                <a:cubicBezTo>
                  <a:pt x="9092" y="40254"/>
                  <a:pt x="9862" y="37578"/>
                  <a:pt x="10705" y="34938"/>
                </a:cubicBezTo>
                <a:cubicBezTo>
                  <a:pt x="11621" y="32189"/>
                  <a:pt x="12355" y="29366"/>
                  <a:pt x="12941" y="26543"/>
                </a:cubicBezTo>
                <a:cubicBezTo>
                  <a:pt x="13271" y="24931"/>
                  <a:pt x="13454" y="23318"/>
                  <a:pt x="13564" y="21705"/>
                </a:cubicBezTo>
                <a:cubicBezTo>
                  <a:pt x="13564" y="21622"/>
                  <a:pt x="13495" y="21575"/>
                  <a:pt x="13421" y="21575"/>
                </a:cubicBezTo>
                <a:cubicBezTo>
                  <a:pt x="13364" y="21575"/>
                  <a:pt x="13303" y="21604"/>
                  <a:pt x="13271" y="21668"/>
                </a:cubicBezTo>
                <a:cubicBezTo>
                  <a:pt x="12428" y="24454"/>
                  <a:pt x="11585" y="27277"/>
                  <a:pt x="10778" y="30063"/>
                </a:cubicBezTo>
                <a:cubicBezTo>
                  <a:pt x="9972" y="32885"/>
                  <a:pt x="9165" y="35708"/>
                  <a:pt x="8396" y="38531"/>
                </a:cubicBezTo>
                <a:cubicBezTo>
                  <a:pt x="7956" y="40107"/>
                  <a:pt x="7552" y="41683"/>
                  <a:pt x="7149" y="43296"/>
                </a:cubicBezTo>
                <a:cubicBezTo>
                  <a:pt x="7113" y="43333"/>
                  <a:pt x="7113" y="43369"/>
                  <a:pt x="7149" y="43406"/>
                </a:cubicBezTo>
                <a:cubicBezTo>
                  <a:pt x="4656" y="45899"/>
                  <a:pt x="2310" y="48465"/>
                  <a:pt x="1" y="51068"/>
                </a:cubicBezTo>
                <a:lnTo>
                  <a:pt x="1" y="51251"/>
                </a:lnTo>
                <a:cubicBezTo>
                  <a:pt x="2384" y="48575"/>
                  <a:pt x="4803" y="45972"/>
                  <a:pt x="7332" y="43443"/>
                </a:cubicBezTo>
                <a:lnTo>
                  <a:pt x="7332" y="43406"/>
                </a:lnTo>
                <a:cubicBezTo>
                  <a:pt x="7406" y="43333"/>
                  <a:pt x="7479" y="43296"/>
                  <a:pt x="7552" y="43223"/>
                </a:cubicBezTo>
                <a:lnTo>
                  <a:pt x="7736" y="43003"/>
                </a:lnTo>
                <a:cubicBezTo>
                  <a:pt x="11805" y="42416"/>
                  <a:pt x="15837" y="41720"/>
                  <a:pt x="19870" y="40987"/>
                </a:cubicBezTo>
                <a:cubicBezTo>
                  <a:pt x="23939" y="40290"/>
                  <a:pt x="28081" y="39484"/>
                  <a:pt x="32150" y="38641"/>
                </a:cubicBezTo>
                <a:cubicBezTo>
                  <a:pt x="34423" y="38164"/>
                  <a:pt x="36732" y="37651"/>
                  <a:pt x="39005" y="37174"/>
                </a:cubicBezTo>
                <a:cubicBezTo>
                  <a:pt x="39152" y="37101"/>
                  <a:pt x="39115" y="36918"/>
                  <a:pt x="38968" y="36881"/>
                </a:cubicBezTo>
                <a:cubicBezTo>
                  <a:pt x="36879" y="36881"/>
                  <a:pt x="34753" y="36954"/>
                  <a:pt x="32663" y="37138"/>
                </a:cubicBezTo>
                <a:cubicBezTo>
                  <a:pt x="30574" y="37358"/>
                  <a:pt x="28484" y="37614"/>
                  <a:pt x="26395" y="37981"/>
                </a:cubicBezTo>
                <a:cubicBezTo>
                  <a:pt x="24342" y="38347"/>
                  <a:pt x="22252" y="38751"/>
                  <a:pt x="20163" y="39154"/>
                </a:cubicBezTo>
                <a:cubicBezTo>
                  <a:pt x="18110" y="39594"/>
                  <a:pt x="16130" y="39997"/>
                  <a:pt x="14114" y="40474"/>
                </a:cubicBezTo>
                <a:cubicBezTo>
                  <a:pt x="12208" y="40877"/>
                  <a:pt x="10338" y="41500"/>
                  <a:pt x="8542" y="42306"/>
                </a:cubicBezTo>
                <a:cubicBezTo>
                  <a:pt x="8469" y="42343"/>
                  <a:pt x="8359" y="42416"/>
                  <a:pt x="8286" y="42453"/>
                </a:cubicBezTo>
                <a:cubicBezTo>
                  <a:pt x="9129" y="41610"/>
                  <a:pt x="10008" y="40767"/>
                  <a:pt x="10888" y="39924"/>
                </a:cubicBezTo>
                <a:cubicBezTo>
                  <a:pt x="10908" y="39933"/>
                  <a:pt x="10928" y="39938"/>
                  <a:pt x="10947" y="39938"/>
                </a:cubicBezTo>
                <a:cubicBezTo>
                  <a:pt x="10998" y="39938"/>
                  <a:pt x="11045" y="39904"/>
                  <a:pt x="11072" y="39850"/>
                </a:cubicBezTo>
                <a:cubicBezTo>
                  <a:pt x="11072" y="39814"/>
                  <a:pt x="11072" y="39777"/>
                  <a:pt x="11108" y="39740"/>
                </a:cubicBezTo>
                <a:lnTo>
                  <a:pt x="11365" y="39594"/>
                </a:lnTo>
                <a:cubicBezTo>
                  <a:pt x="13418" y="39374"/>
                  <a:pt x="15471" y="39154"/>
                  <a:pt x="17560" y="38897"/>
                </a:cubicBezTo>
                <a:cubicBezTo>
                  <a:pt x="19723" y="38641"/>
                  <a:pt x="21886" y="38384"/>
                  <a:pt x="24049" y="38091"/>
                </a:cubicBezTo>
                <a:cubicBezTo>
                  <a:pt x="26175" y="37797"/>
                  <a:pt x="28374" y="37468"/>
                  <a:pt x="30574" y="37138"/>
                </a:cubicBezTo>
                <a:cubicBezTo>
                  <a:pt x="32737" y="36771"/>
                  <a:pt x="34863" y="36404"/>
                  <a:pt x="37026" y="36038"/>
                </a:cubicBezTo>
                <a:cubicBezTo>
                  <a:pt x="39188" y="35635"/>
                  <a:pt x="41351" y="35231"/>
                  <a:pt x="43514" y="34792"/>
                </a:cubicBezTo>
                <a:lnTo>
                  <a:pt x="44320" y="34645"/>
                </a:lnTo>
                <a:cubicBezTo>
                  <a:pt x="44467" y="34608"/>
                  <a:pt x="44430" y="34388"/>
                  <a:pt x="44284" y="34352"/>
                </a:cubicBezTo>
                <a:cubicBezTo>
                  <a:pt x="43418" y="34310"/>
                  <a:pt x="42552" y="34290"/>
                  <a:pt x="41688" y="34290"/>
                </a:cubicBezTo>
                <a:cubicBezTo>
                  <a:pt x="40247" y="34290"/>
                  <a:pt x="38813" y="34347"/>
                  <a:pt x="37392" y="34462"/>
                </a:cubicBezTo>
                <a:cubicBezTo>
                  <a:pt x="35083" y="34645"/>
                  <a:pt x="32810" y="34938"/>
                  <a:pt x="30500" y="35231"/>
                </a:cubicBezTo>
                <a:cubicBezTo>
                  <a:pt x="28228" y="35561"/>
                  <a:pt x="25918" y="35965"/>
                  <a:pt x="23645" y="36331"/>
                </a:cubicBezTo>
                <a:cubicBezTo>
                  <a:pt x="22509" y="36551"/>
                  <a:pt x="21373" y="36734"/>
                  <a:pt x="20236" y="36918"/>
                </a:cubicBezTo>
                <a:cubicBezTo>
                  <a:pt x="19210" y="37064"/>
                  <a:pt x="18220" y="37211"/>
                  <a:pt x="17193" y="37394"/>
                </a:cubicBezTo>
                <a:cubicBezTo>
                  <a:pt x="15214" y="37724"/>
                  <a:pt x="13344" y="38347"/>
                  <a:pt x="11585" y="39300"/>
                </a:cubicBezTo>
                <a:cubicBezTo>
                  <a:pt x="12428" y="38494"/>
                  <a:pt x="13308" y="37688"/>
                  <a:pt x="14188" y="36881"/>
                </a:cubicBezTo>
                <a:cubicBezTo>
                  <a:pt x="14407" y="36771"/>
                  <a:pt x="14591" y="36624"/>
                  <a:pt x="14811" y="36478"/>
                </a:cubicBezTo>
                <a:cubicBezTo>
                  <a:pt x="16644" y="35855"/>
                  <a:pt x="18586" y="35415"/>
                  <a:pt x="20529" y="35195"/>
                </a:cubicBezTo>
                <a:cubicBezTo>
                  <a:pt x="22692" y="34865"/>
                  <a:pt x="24855" y="34608"/>
                  <a:pt x="26981" y="34278"/>
                </a:cubicBezTo>
                <a:cubicBezTo>
                  <a:pt x="29144" y="33948"/>
                  <a:pt x="31380" y="33582"/>
                  <a:pt x="33543" y="33215"/>
                </a:cubicBezTo>
                <a:cubicBezTo>
                  <a:pt x="35742" y="32812"/>
                  <a:pt x="37905" y="32409"/>
                  <a:pt x="40105" y="32006"/>
                </a:cubicBezTo>
                <a:cubicBezTo>
                  <a:pt x="42268" y="31566"/>
                  <a:pt x="44430" y="31089"/>
                  <a:pt x="46593" y="30613"/>
                </a:cubicBezTo>
                <a:lnTo>
                  <a:pt x="47400" y="30429"/>
                </a:lnTo>
                <a:cubicBezTo>
                  <a:pt x="47546" y="30393"/>
                  <a:pt x="47510" y="30209"/>
                  <a:pt x="47363" y="30173"/>
                </a:cubicBezTo>
                <a:cubicBezTo>
                  <a:pt x="44980" y="30319"/>
                  <a:pt x="42634" y="30503"/>
                  <a:pt x="40288" y="30722"/>
                </a:cubicBezTo>
                <a:cubicBezTo>
                  <a:pt x="37905" y="30979"/>
                  <a:pt x="35559" y="31236"/>
                  <a:pt x="33250" y="31529"/>
                </a:cubicBezTo>
                <a:cubicBezTo>
                  <a:pt x="30904" y="31859"/>
                  <a:pt x="28558" y="32225"/>
                  <a:pt x="26211" y="32629"/>
                </a:cubicBezTo>
                <a:cubicBezTo>
                  <a:pt x="24159" y="32959"/>
                  <a:pt x="22106" y="33399"/>
                  <a:pt x="20089" y="33948"/>
                </a:cubicBezTo>
                <a:cubicBezTo>
                  <a:pt x="18403" y="34425"/>
                  <a:pt x="16790" y="35158"/>
                  <a:pt x="15287" y="36111"/>
                </a:cubicBezTo>
                <a:lnTo>
                  <a:pt x="15141" y="36148"/>
                </a:lnTo>
                <a:cubicBezTo>
                  <a:pt x="16057" y="35305"/>
                  <a:pt x="17047" y="34462"/>
                  <a:pt x="18000" y="33655"/>
                </a:cubicBezTo>
                <a:lnTo>
                  <a:pt x="18037" y="33655"/>
                </a:lnTo>
                <a:cubicBezTo>
                  <a:pt x="18880" y="33289"/>
                  <a:pt x="19760" y="33032"/>
                  <a:pt x="20639" y="32849"/>
                </a:cubicBezTo>
                <a:cubicBezTo>
                  <a:pt x="21519" y="32665"/>
                  <a:pt x="22436" y="32482"/>
                  <a:pt x="23315" y="32335"/>
                </a:cubicBezTo>
                <a:cubicBezTo>
                  <a:pt x="25185" y="32006"/>
                  <a:pt x="27055" y="31639"/>
                  <a:pt x="28887" y="31272"/>
                </a:cubicBezTo>
                <a:cubicBezTo>
                  <a:pt x="30757" y="30869"/>
                  <a:pt x="32590" y="30466"/>
                  <a:pt x="34459" y="30026"/>
                </a:cubicBezTo>
                <a:cubicBezTo>
                  <a:pt x="36292" y="29586"/>
                  <a:pt x="38125" y="29146"/>
                  <a:pt x="39995" y="28633"/>
                </a:cubicBezTo>
                <a:cubicBezTo>
                  <a:pt x="41828" y="28156"/>
                  <a:pt x="43661" y="27680"/>
                  <a:pt x="45494" y="27130"/>
                </a:cubicBezTo>
                <a:lnTo>
                  <a:pt x="46190" y="26947"/>
                </a:lnTo>
                <a:cubicBezTo>
                  <a:pt x="46327" y="26912"/>
                  <a:pt x="46304" y="26687"/>
                  <a:pt x="46181" y="26687"/>
                </a:cubicBezTo>
                <a:cubicBezTo>
                  <a:pt x="46172" y="26687"/>
                  <a:pt x="46163" y="26688"/>
                  <a:pt x="46153" y="26690"/>
                </a:cubicBezTo>
                <a:cubicBezTo>
                  <a:pt x="44247" y="26763"/>
                  <a:pt x="42341" y="26983"/>
                  <a:pt x="40435" y="27240"/>
                </a:cubicBezTo>
                <a:cubicBezTo>
                  <a:pt x="38565" y="27497"/>
                  <a:pt x="36622" y="27827"/>
                  <a:pt x="34753" y="28156"/>
                </a:cubicBezTo>
                <a:cubicBezTo>
                  <a:pt x="32847" y="28486"/>
                  <a:pt x="31050" y="28816"/>
                  <a:pt x="29181" y="29183"/>
                </a:cubicBezTo>
                <a:cubicBezTo>
                  <a:pt x="27384" y="29549"/>
                  <a:pt x="25588" y="29989"/>
                  <a:pt x="23829" y="30539"/>
                </a:cubicBezTo>
                <a:cubicBezTo>
                  <a:pt x="22949" y="30832"/>
                  <a:pt x="22106" y="31126"/>
                  <a:pt x="21263" y="31492"/>
                </a:cubicBezTo>
                <a:cubicBezTo>
                  <a:pt x="20896" y="31639"/>
                  <a:pt x="20493" y="31822"/>
                  <a:pt x="20126" y="32006"/>
                </a:cubicBezTo>
                <a:cubicBezTo>
                  <a:pt x="20163" y="31969"/>
                  <a:pt x="20199" y="31896"/>
                  <a:pt x="20199" y="31822"/>
                </a:cubicBezTo>
                <a:cubicBezTo>
                  <a:pt x="20859" y="31309"/>
                  <a:pt x="21482" y="30796"/>
                  <a:pt x="22142" y="30283"/>
                </a:cubicBezTo>
                <a:lnTo>
                  <a:pt x="22692" y="29953"/>
                </a:lnTo>
                <a:cubicBezTo>
                  <a:pt x="22711" y="29989"/>
                  <a:pt x="22738" y="30008"/>
                  <a:pt x="22766" y="30008"/>
                </a:cubicBezTo>
                <a:cubicBezTo>
                  <a:pt x="22793" y="30008"/>
                  <a:pt x="22821" y="29989"/>
                  <a:pt x="22839" y="29953"/>
                </a:cubicBezTo>
                <a:lnTo>
                  <a:pt x="22985" y="29806"/>
                </a:lnTo>
                <a:cubicBezTo>
                  <a:pt x="28044" y="27020"/>
                  <a:pt x="33030" y="24161"/>
                  <a:pt x="38015" y="21301"/>
                </a:cubicBezTo>
                <a:cubicBezTo>
                  <a:pt x="43294" y="18222"/>
                  <a:pt x="48500" y="15070"/>
                  <a:pt x="53705" y="11844"/>
                </a:cubicBezTo>
                <a:cubicBezTo>
                  <a:pt x="56638" y="10047"/>
                  <a:pt x="59534" y="8215"/>
                  <a:pt x="62430" y="6382"/>
                </a:cubicBezTo>
                <a:cubicBezTo>
                  <a:pt x="62526" y="6317"/>
                  <a:pt x="62482" y="6112"/>
                  <a:pt x="62370" y="6112"/>
                </a:cubicBezTo>
                <a:cubicBezTo>
                  <a:pt x="62355" y="6112"/>
                  <a:pt x="62338" y="6116"/>
                  <a:pt x="62320" y="6125"/>
                </a:cubicBezTo>
                <a:lnTo>
                  <a:pt x="62283" y="6125"/>
                </a:lnTo>
                <a:cubicBezTo>
                  <a:pt x="57334" y="8215"/>
                  <a:pt x="52532" y="10524"/>
                  <a:pt x="47803" y="13053"/>
                </a:cubicBezTo>
                <a:cubicBezTo>
                  <a:pt x="43074" y="15583"/>
                  <a:pt x="38455" y="18332"/>
                  <a:pt x="33910" y="21375"/>
                </a:cubicBezTo>
                <a:cubicBezTo>
                  <a:pt x="30794" y="23464"/>
                  <a:pt x="27751" y="25627"/>
                  <a:pt x="24745" y="27936"/>
                </a:cubicBezTo>
                <a:cubicBezTo>
                  <a:pt x="27604" y="24931"/>
                  <a:pt x="30390" y="21888"/>
                  <a:pt x="33103" y="18772"/>
                </a:cubicBezTo>
                <a:cubicBezTo>
                  <a:pt x="36439" y="14923"/>
                  <a:pt x="39665" y="11001"/>
                  <a:pt x="42781" y="7005"/>
                </a:cubicBezTo>
                <a:cubicBezTo>
                  <a:pt x="44504" y="4769"/>
                  <a:pt x="46190" y="2496"/>
                  <a:pt x="47876" y="186"/>
                </a:cubicBezTo>
                <a:cubicBezTo>
                  <a:pt x="47931" y="104"/>
                  <a:pt x="47842" y="1"/>
                  <a:pt x="4774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15"/>
          <p:cNvSpPr/>
          <p:nvPr/>
        </p:nvSpPr>
        <p:spPr>
          <a:xfrm rot="-5593993">
            <a:off x="-1091405" y="1249563"/>
            <a:ext cx="2347031" cy="346447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4_1_1"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6"/>
          <p:cNvSpPr txBox="1">
            <a:spLocks noGrp="1"/>
          </p:cNvSpPr>
          <p:nvPr>
            <p:ph type="ctrTitle"/>
          </p:nvPr>
        </p:nvSpPr>
        <p:spPr>
          <a:xfrm>
            <a:off x="713250" y="306765"/>
            <a:ext cx="7717500" cy="9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>
                <a:solidFill>
                  <a:schemeClr val="accent3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563" name="Google Shape;563;p16"/>
          <p:cNvSpPr/>
          <p:nvPr/>
        </p:nvSpPr>
        <p:spPr>
          <a:xfrm>
            <a:off x="6413194" y="-104125"/>
            <a:ext cx="2766964" cy="837227"/>
          </a:xfrm>
          <a:custGeom>
            <a:avLst/>
            <a:gdLst/>
            <a:ahLst/>
            <a:cxnLst/>
            <a:rect l="l" t="t" r="r" b="b"/>
            <a:pathLst>
              <a:path w="85085" h="25745" extrusionOk="0">
                <a:moveTo>
                  <a:pt x="1" y="0"/>
                </a:moveTo>
                <a:lnTo>
                  <a:pt x="1" y="2530"/>
                </a:lnTo>
                <a:cubicBezTo>
                  <a:pt x="7662" y="6306"/>
                  <a:pt x="12941" y="13674"/>
                  <a:pt x="19906" y="18696"/>
                </a:cubicBezTo>
                <a:cubicBezTo>
                  <a:pt x="20126" y="18879"/>
                  <a:pt x="20346" y="19026"/>
                  <a:pt x="20603" y="19209"/>
                </a:cubicBezTo>
                <a:cubicBezTo>
                  <a:pt x="26913" y="23518"/>
                  <a:pt x="34555" y="25744"/>
                  <a:pt x="42184" y="25744"/>
                </a:cubicBezTo>
                <a:cubicBezTo>
                  <a:pt x="47275" y="25744"/>
                  <a:pt x="52360" y="24753"/>
                  <a:pt x="57041" y="22728"/>
                </a:cubicBezTo>
                <a:cubicBezTo>
                  <a:pt x="67232" y="18329"/>
                  <a:pt x="74967" y="9751"/>
                  <a:pt x="85084" y="5206"/>
                </a:cubicBezTo>
                <a:lnTo>
                  <a:pt x="8508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6"/>
          <p:cNvSpPr/>
          <p:nvPr/>
        </p:nvSpPr>
        <p:spPr>
          <a:xfrm>
            <a:off x="6025425" y="-23750"/>
            <a:ext cx="1134575" cy="282421"/>
          </a:xfrm>
          <a:custGeom>
            <a:avLst/>
            <a:gdLst/>
            <a:ahLst/>
            <a:cxnLst/>
            <a:rect l="l" t="t" r="r" b="b"/>
            <a:pathLst>
              <a:path w="45383" h="10347" extrusionOk="0">
                <a:moveTo>
                  <a:pt x="0" y="0"/>
                </a:moveTo>
                <a:cubicBezTo>
                  <a:pt x="807" y="1173"/>
                  <a:pt x="1540" y="2347"/>
                  <a:pt x="2346" y="3520"/>
                </a:cubicBezTo>
                <a:cubicBezTo>
                  <a:pt x="2860" y="4326"/>
                  <a:pt x="3373" y="5133"/>
                  <a:pt x="3923" y="5902"/>
                </a:cubicBezTo>
                <a:cubicBezTo>
                  <a:pt x="5022" y="7552"/>
                  <a:pt x="6195" y="9275"/>
                  <a:pt x="8065" y="9971"/>
                </a:cubicBezTo>
                <a:cubicBezTo>
                  <a:pt x="8872" y="10265"/>
                  <a:pt x="9727" y="10346"/>
                  <a:pt x="10588" y="10346"/>
                </a:cubicBezTo>
                <a:cubicBezTo>
                  <a:pt x="11018" y="10346"/>
                  <a:pt x="11450" y="10326"/>
                  <a:pt x="11877" y="10301"/>
                </a:cubicBezTo>
                <a:cubicBezTo>
                  <a:pt x="23022" y="9751"/>
                  <a:pt x="34202" y="9055"/>
                  <a:pt x="45346" y="8285"/>
                </a:cubicBezTo>
                <a:lnTo>
                  <a:pt x="4538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16"/>
          <p:cNvSpPr/>
          <p:nvPr/>
        </p:nvSpPr>
        <p:spPr>
          <a:xfrm>
            <a:off x="7645400" y="3322538"/>
            <a:ext cx="1854025" cy="1358150"/>
          </a:xfrm>
          <a:custGeom>
            <a:avLst/>
            <a:gdLst/>
            <a:ahLst/>
            <a:cxnLst/>
            <a:rect l="l" t="t" r="r" b="b"/>
            <a:pathLst>
              <a:path w="74161" h="54326" extrusionOk="0">
                <a:moveTo>
                  <a:pt x="27432" y="1"/>
                </a:moveTo>
                <a:cubicBezTo>
                  <a:pt x="26716" y="1"/>
                  <a:pt x="26003" y="58"/>
                  <a:pt x="25295" y="191"/>
                </a:cubicBezTo>
                <a:cubicBezTo>
                  <a:pt x="20603" y="1035"/>
                  <a:pt x="17157" y="4994"/>
                  <a:pt x="14371" y="8879"/>
                </a:cubicBezTo>
                <a:cubicBezTo>
                  <a:pt x="13198" y="10566"/>
                  <a:pt x="12025" y="12252"/>
                  <a:pt x="10925" y="13975"/>
                </a:cubicBezTo>
                <a:cubicBezTo>
                  <a:pt x="10302" y="14965"/>
                  <a:pt x="9789" y="16101"/>
                  <a:pt x="9019" y="16981"/>
                </a:cubicBezTo>
                <a:cubicBezTo>
                  <a:pt x="8579" y="17457"/>
                  <a:pt x="8139" y="18007"/>
                  <a:pt x="7809" y="18594"/>
                </a:cubicBezTo>
                <a:cubicBezTo>
                  <a:pt x="6929" y="19950"/>
                  <a:pt x="6123" y="21380"/>
                  <a:pt x="5390" y="22809"/>
                </a:cubicBezTo>
                <a:cubicBezTo>
                  <a:pt x="3923" y="25705"/>
                  <a:pt x="2714" y="28711"/>
                  <a:pt x="1797" y="31827"/>
                </a:cubicBezTo>
                <a:cubicBezTo>
                  <a:pt x="661" y="35603"/>
                  <a:pt x="1" y="40002"/>
                  <a:pt x="2237" y="43265"/>
                </a:cubicBezTo>
                <a:cubicBezTo>
                  <a:pt x="3154" y="44474"/>
                  <a:pt x="4253" y="45501"/>
                  <a:pt x="5536" y="46271"/>
                </a:cubicBezTo>
                <a:cubicBezTo>
                  <a:pt x="11805" y="50523"/>
                  <a:pt x="19430" y="52246"/>
                  <a:pt x="26945" y="53236"/>
                </a:cubicBezTo>
                <a:cubicBezTo>
                  <a:pt x="32638" y="53963"/>
                  <a:pt x="38362" y="54325"/>
                  <a:pt x="44080" y="54325"/>
                </a:cubicBezTo>
                <a:cubicBezTo>
                  <a:pt x="53642" y="54325"/>
                  <a:pt x="63188" y="53311"/>
                  <a:pt x="72547" y="51293"/>
                </a:cubicBezTo>
                <a:cubicBezTo>
                  <a:pt x="73097" y="51183"/>
                  <a:pt x="73610" y="51036"/>
                  <a:pt x="74160" y="50926"/>
                </a:cubicBezTo>
                <a:lnTo>
                  <a:pt x="74160" y="4187"/>
                </a:lnTo>
                <a:lnTo>
                  <a:pt x="74014" y="4260"/>
                </a:lnTo>
                <a:cubicBezTo>
                  <a:pt x="73794" y="4407"/>
                  <a:pt x="73574" y="4517"/>
                  <a:pt x="73354" y="4627"/>
                </a:cubicBezTo>
                <a:cubicBezTo>
                  <a:pt x="71778" y="5360"/>
                  <a:pt x="69871" y="5434"/>
                  <a:pt x="68185" y="5580"/>
                </a:cubicBezTo>
                <a:cubicBezTo>
                  <a:pt x="66956" y="5667"/>
                  <a:pt x="65727" y="5708"/>
                  <a:pt x="64500" y="5708"/>
                </a:cubicBezTo>
                <a:cubicBezTo>
                  <a:pt x="62617" y="5708"/>
                  <a:pt x="60739" y="5611"/>
                  <a:pt x="58874" y="5434"/>
                </a:cubicBezTo>
                <a:cubicBezTo>
                  <a:pt x="50736" y="4700"/>
                  <a:pt x="42634" y="3344"/>
                  <a:pt x="34716" y="1291"/>
                </a:cubicBezTo>
                <a:cubicBezTo>
                  <a:pt x="32336" y="668"/>
                  <a:pt x="29868" y="1"/>
                  <a:pt x="2743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16"/>
          <p:cNvSpPr/>
          <p:nvPr/>
        </p:nvSpPr>
        <p:spPr>
          <a:xfrm rot="5400000">
            <a:off x="7317825" y="3347250"/>
            <a:ext cx="2127100" cy="1555250"/>
          </a:xfrm>
          <a:custGeom>
            <a:avLst/>
            <a:gdLst/>
            <a:ahLst/>
            <a:cxnLst/>
            <a:rect l="l" t="t" r="r" b="b"/>
            <a:pathLst>
              <a:path w="85084" h="62210" extrusionOk="0">
                <a:moveTo>
                  <a:pt x="1" y="1"/>
                </a:moveTo>
                <a:lnTo>
                  <a:pt x="1" y="221"/>
                </a:lnTo>
                <a:lnTo>
                  <a:pt x="1064" y="1430"/>
                </a:lnTo>
                <a:cubicBezTo>
                  <a:pt x="3740" y="4400"/>
                  <a:pt x="6489" y="7479"/>
                  <a:pt x="8432" y="11035"/>
                </a:cubicBezTo>
                <a:cubicBezTo>
                  <a:pt x="10265" y="14444"/>
                  <a:pt x="11401" y="18256"/>
                  <a:pt x="12464" y="21886"/>
                </a:cubicBezTo>
                <a:cubicBezTo>
                  <a:pt x="14774" y="29987"/>
                  <a:pt x="17193" y="38345"/>
                  <a:pt x="18146" y="46850"/>
                </a:cubicBezTo>
                <a:cubicBezTo>
                  <a:pt x="18220" y="47290"/>
                  <a:pt x="18256" y="47803"/>
                  <a:pt x="18330" y="48279"/>
                </a:cubicBezTo>
                <a:cubicBezTo>
                  <a:pt x="18623" y="51065"/>
                  <a:pt x="18916" y="53961"/>
                  <a:pt x="20089" y="56527"/>
                </a:cubicBezTo>
                <a:cubicBezTo>
                  <a:pt x="20749" y="58067"/>
                  <a:pt x="21775" y="59423"/>
                  <a:pt x="23095" y="60523"/>
                </a:cubicBezTo>
                <a:cubicBezTo>
                  <a:pt x="24342" y="61549"/>
                  <a:pt x="25918" y="62136"/>
                  <a:pt x="27531" y="62209"/>
                </a:cubicBezTo>
                <a:lnTo>
                  <a:pt x="27604" y="62209"/>
                </a:lnTo>
                <a:cubicBezTo>
                  <a:pt x="31930" y="62136"/>
                  <a:pt x="34789" y="58030"/>
                  <a:pt x="37062" y="53998"/>
                </a:cubicBezTo>
                <a:cubicBezTo>
                  <a:pt x="39005" y="50515"/>
                  <a:pt x="41021" y="46886"/>
                  <a:pt x="42451" y="43001"/>
                </a:cubicBezTo>
                <a:cubicBezTo>
                  <a:pt x="43770" y="39371"/>
                  <a:pt x="44540" y="35522"/>
                  <a:pt x="45310" y="31783"/>
                </a:cubicBezTo>
                <a:cubicBezTo>
                  <a:pt x="45750" y="29620"/>
                  <a:pt x="46226" y="27348"/>
                  <a:pt x="46740" y="25148"/>
                </a:cubicBezTo>
                <a:cubicBezTo>
                  <a:pt x="46960" y="24085"/>
                  <a:pt x="47399" y="23059"/>
                  <a:pt x="48059" y="22179"/>
                </a:cubicBezTo>
                <a:cubicBezTo>
                  <a:pt x="48792" y="21336"/>
                  <a:pt x="49892" y="20859"/>
                  <a:pt x="50845" y="20419"/>
                </a:cubicBezTo>
                <a:lnTo>
                  <a:pt x="85047" y="5316"/>
                </a:lnTo>
                <a:lnTo>
                  <a:pt x="85084" y="5170"/>
                </a:lnTo>
                <a:lnTo>
                  <a:pt x="85084" y="5170"/>
                </a:lnTo>
                <a:lnTo>
                  <a:pt x="50809" y="20309"/>
                </a:lnTo>
                <a:cubicBezTo>
                  <a:pt x="49819" y="20749"/>
                  <a:pt x="48719" y="21226"/>
                  <a:pt x="47949" y="22105"/>
                </a:cubicBezTo>
                <a:cubicBezTo>
                  <a:pt x="47289" y="22985"/>
                  <a:pt x="46850" y="24012"/>
                  <a:pt x="46630" y="25111"/>
                </a:cubicBezTo>
                <a:cubicBezTo>
                  <a:pt x="46080" y="27311"/>
                  <a:pt x="45603" y="29584"/>
                  <a:pt x="45163" y="31747"/>
                </a:cubicBezTo>
                <a:cubicBezTo>
                  <a:pt x="44430" y="35486"/>
                  <a:pt x="43660" y="39335"/>
                  <a:pt x="42304" y="42964"/>
                </a:cubicBezTo>
                <a:cubicBezTo>
                  <a:pt x="40948" y="46813"/>
                  <a:pt x="38895" y="50405"/>
                  <a:pt x="36952" y="53925"/>
                </a:cubicBezTo>
                <a:cubicBezTo>
                  <a:pt x="34716" y="57920"/>
                  <a:pt x="31856" y="61989"/>
                  <a:pt x="27604" y="62026"/>
                </a:cubicBezTo>
                <a:lnTo>
                  <a:pt x="27567" y="62026"/>
                </a:lnTo>
                <a:cubicBezTo>
                  <a:pt x="25111" y="62026"/>
                  <a:pt x="21922" y="60303"/>
                  <a:pt x="20236" y="56454"/>
                </a:cubicBezTo>
                <a:cubicBezTo>
                  <a:pt x="19099" y="53888"/>
                  <a:pt x="18769" y="50992"/>
                  <a:pt x="18476" y="48206"/>
                </a:cubicBezTo>
                <a:cubicBezTo>
                  <a:pt x="18440" y="47766"/>
                  <a:pt x="18366" y="47253"/>
                  <a:pt x="18330" y="46776"/>
                </a:cubicBezTo>
                <a:cubicBezTo>
                  <a:pt x="17340" y="38272"/>
                  <a:pt x="14920" y="29914"/>
                  <a:pt x="12611" y="21812"/>
                </a:cubicBezTo>
                <a:cubicBezTo>
                  <a:pt x="11548" y="18146"/>
                  <a:pt x="10448" y="14371"/>
                  <a:pt x="8579" y="10925"/>
                </a:cubicBezTo>
                <a:cubicBezTo>
                  <a:pt x="6636" y="7369"/>
                  <a:pt x="3886" y="4290"/>
                  <a:pt x="1210" y="1320"/>
                </a:cubicBezTo>
                <a:lnTo>
                  <a:pt x="1" y="1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7" name="Google Shape;567;p16"/>
          <p:cNvGrpSpPr/>
          <p:nvPr/>
        </p:nvGrpSpPr>
        <p:grpSpPr>
          <a:xfrm>
            <a:off x="8379850" y="2829899"/>
            <a:ext cx="696291" cy="1016185"/>
            <a:chOff x="8379850" y="2829899"/>
            <a:chExt cx="696291" cy="1016185"/>
          </a:xfrm>
        </p:grpSpPr>
        <p:sp>
          <p:nvSpPr>
            <p:cNvPr id="568" name="Google Shape;568;p16"/>
            <p:cNvSpPr/>
            <p:nvPr/>
          </p:nvSpPr>
          <p:spPr>
            <a:xfrm rot="1098150">
              <a:off x="8979542" y="2837624"/>
              <a:ext cx="56577" cy="45770"/>
            </a:xfrm>
            <a:custGeom>
              <a:avLst/>
              <a:gdLst/>
              <a:ahLst/>
              <a:cxnLst/>
              <a:rect l="l" t="t" r="r" b="b"/>
              <a:pathLst>
                <a:path w="1356" h="1097" extrusionOk="0">
                  <a:moveTo>
                    <a:pt x="277" y="334"/>
                  </a:moveTo>
                  <a:cubicBezTo>
                    <a:pt x="261" y="384"/>
                    <a:pt x="248" y="411"/>
                    <a:pt x="243" y="411"/>
                  </a:cubicBezTo>
                  <a:cubicBezTo>
                    <a:pt x="240" y="411"/>
                    <a:pt x="243" y="390"/>
                    <a:pt x="257" y="347"/>
                  </a:cubicBezTo>
                  <a:lnTo>
                    <a:pt x="277" y="334"/>
                  </a:lnTo>
                  <a:close/>
                  <a:moveTo>
                    <a:pt x="243" y="686"/>
                  </a:moveTo>
                  <a:lnTo>
                    <a:pt x="243" y="686"/>
                  </a:lnTo>
                  <a:cubicBezTo>
                    <a:pt x="248" y="686"/>
                    <a:pt x="261" y="713"/>
                    <a:pt x="277" y="764"/>
                  </a:cubicBezTo>
                  <a:lnTo>
                    <a:pt x="277" y="764"/>
                  </a:lnTo>
                  <a:lnTo>
                    <a:pt x="257" y="750"/>
                  </a:lnTo>
                  <a:cubicBezTo>
                    <a:pt x="243" y="707"/>
                    <a:pt x="240" y="686"/>
                    <a:pt x="243" y="686"/>
                  </a:cubicBezTo>
                  <a:close/>
                  <a:moveTo>
                    <a:pt x="846" y="1"/>
                  </a:moveTo>
                  <a:cubicBezTo>
                    <a:pt x="811" y="1"/>
                    <a:pt x="774" y="6"/>
                    <a:pt x="734" y="17"/>
                  </a:cubicBezTo>
                  <a:cubicBezTo>
                    <a:pt x="660" y="17"/>
                    <a:pt x="550" y="54"/>
                    <a:pt x="477" y="90"/>
                  </a:cubicBezTo>
                  <a:cubicBezTo>
                    <a:pt x="418" y="120"/>
                    <a:pt x="360" y="172"/>
                    <a:pt x="320" y="230"/>
                  </a:cubicBezTo>
                  <a:lnTo>
                    <a:pt x="320" y="230"/>
                  </a:lnTo>
                  <a:cubicBezTo>
                    <a:pt x="299" y="234"/>
                    <a:pt x="278" y="237"/>
                    <a:pt x="257" y="237"/>
                  </a:cubicBezTo>
                  <a:cubicBezTo>
                    <a:pt x="110" y="274"/>
                    <a:pt x="0" y="384"/>
                    <a:pt x="0" y="530"/>
                  </a:cubicBezTo>
                  <a:cubicBezTo>
                    <a:pt x="0" y="714"/>
                    <a:pt x="110" y="824"/>
                    <a:pt x="257" y="860"/>
                  </a:cubicBezTo>
                  <a:cubicBezTo>
                    <a:pt x="284" y="860"/>
                    <a:pt x="311" y="865"/>
                    <a:pt x="337" y="871"/>
                  </a:cubicBezTo>
                  <a:lnTo>
                    <a:pt x="337" y="871"/>
                  </a:lnTo>
                  <a:cubicBezTo>
                    <a:pt x="385" y="927"/>
                    <a:pt x="420" y="978"/>
                    <a:pt x="477" y="1007"/>
                  </a:cubicBezTo>
                  <a:cubicBezTo>
                    <a:pt x="550" y="1044"/>
                    <a:pt x="660" y="1080"/>
                    <a:pt x="734" y="1080"/>
                  </a:cubicBezTo>
                  <a:cubicBezTo>
                    <a:pt x="774" y="1091"/>
                    <a:pt x="811" y="1096"/>
                    <a:pt x="846" y="1096"/>
                  </a:cubicBezTo>
                  <a:cubicBezTo>
                    <a:pt x="1356" y="1096"/>
                    <a:pt x="1356" y="1"/>
                    <a:pt x="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6"/>
            <p:cNvSpPr/>
            <p:nvPr/>
          </p:nvSpPr>
          <p:spPr>
            <a:xfrm rot="1098150">
              <a:off x="9012001" y="3084611"/>
              <a:ext cx="58162" cy="47439"/>
            </a:xfrm>
            <a:custGeom>
              <a:avLst/>
              <a:gdLst/>
              <a:ahLst/>
              <a:cxnLst/>
              <a:rect l="l" t="t" r="r" b="b"/>
              <a:pathLst>
                <a:path w="1394" h="1137" extrusionOk="0">
                  <a:moveTo>
                    <a:pt x="697" y="0"/>
                  </a:moveTo>
                  <a:cubicBezTo>
                    <a:pt x="0" y="73"/>
                    <a:pt x="0" y="1063"/>
                    <a:pt x="697" y="1137"/>
                  </a:cubicBezTo>
                  <a:cubicBezTo>
                    <a:pt x="1393" y="1063"/>
                    <a:pt x="1393" y="73"/>
                    <a:pt x="6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6"/>
            <p:cNvSpPr/>
            <p:nvPr/>
          </p:nvSpPr>
          <p:spPr>
            <a:xfrm rot="1098150">
              <a:off x="8763840" y="2928263"/>
              <a:ext cx="84156" cy="62752"/>
            </a:xfrm>
            <a:custGeom>
              <a:avLst/>
              <a:gdLst/>
              <a:ahLst/>
              <a:cxnLst/>
              <a:rect l="l" t="t" r="r" b="b"/>
              <a:pathLst>
                <a:path w="2017" h="1504" extrusionOk="0">
                  <a:moveTo>
                    <a:pt x="1027" y="1"/>
                  </a:moveTo>
                  <a:cubicBezTo>
                    <a:pt x="0" y="1"/>
                    <a:pt x="0" y="1504"/>
                    <a:pt x="1027" y="1504"/>
                  </a:cubicBezTo>
                  <a:cubicBezTo>
                    <a:pt x="2017" y="1504"/>
                    <a:pt x="2017" y="1"/>
                    <a:pt x="10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6"/>
            <p:cNvSpPr/>
            <p:nvPr/>
          </p:nvSpPr>
          <p:spPr>
            <a:xfrm rot="1098150">
              <a:off x="8801407" y="3201905"/>
              <a:ext cx="67341" cy="55116"/>
            </a:xfrm>
            <a:custGeom>
              <a:avLst/>
              <a:gdLst/>
              <a:ahLst/>
              <a:cxnLst/>
              <a:rect l="l" t="t" r="r" b="b"/>
              <a:pathLst>
                <a:path w="1614" h="1321" extrusionOk="0">
                  <a:moveTo>
                    <a:pt x="807" y="1"/>
                  </a:moveTo>
                  <a:cubicBezTo>
                    <a:pt x="0" y="38"/>
                    <a:pt x="0" y="1247"/>
                    <a:pt x="807" y="1321"/>
                  </a:cubicBezTo>
                  <a:cubicBezTo>
                    <a:pt x="1613" y="1247"/>
                    <a:pt x="1613" y="38"/>
                    <a:pt x="8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6"/>
            <p:cNvSpPr/>
            <p:nvPr/>
          </p:nvSpPr>
          <p:spPr>
            <a:xfrm rot="1098150">
              <a:off x="8620318" y="3212924"/>
              <a:ext cx="67300" cy="56660"/>
            </a:xfrm>
            <a:custGeom>
              <a:avLst/>
              <a:gdLst/>
              <a:ahLst/>
              <a:cxnLst/>
              <a:rect l="l" t="t" r="r" b="b"/>
              <a:pathLst>
                <a:path w="1613" h="1358" extrusionOk="0">
                  <a:moveTo>
                    <a:pt x="806" y="1"/>
                  </a:moveTo>
                  <a:cubicBezTo>
                    <a:pt x="0" y="74"/>
                    <a:pt x="0" y="1284"/>
                    <a:pt x="806" y="1357"/>
                  </a:cubicBezTo>
                  <a:cubicBezTo>
                    <a:pt x="1613" y="1284"/>
                    <a:pt x="1613" y="74"/>
                    <a:pt x="8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6"/>
            <p:cNvSpPr/>
            <p:nvPr/>
          </p:nvSpPr>
          <p:spPr>
            <a:xfrm rot="1098150">
              <a:off x="8658451" y="3359891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34" y="0"/>
                  </a:moveTo>
                  <a:cubicBezTo>
                    <a:pt x="1" y="0"/>
                    <a:pt x="1" y="1136"/>
                    <a:pt x="734" y="1136"/>
                  </a:cubicBezTo>
                  <a:cubicBezTo>
                    <a:pt x="1504" y="1136"/>
                    <a:pt x="1504" y="0"/>
                    <a:pt x="7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6"/>
            <p:cNvSpPr/>
            <p:nvPr/>
          </p:nvSpPr>
          <p:spPr>
            <a:xfrm rot="1098150">
              <a:off x="8543867" y="3485047"/>
              <a:ext cx="64254" cy="52029"/>
            </a:xfrm>
            <a:custGeom>
              <a:avLst/>
              <a:gdLst/>
              <a:ahLst/>
              <a:cxnLst/>
              <a:rect l="l" t="t" r="r" b="b"/>
              <a:pathLst>
                <a:path w="1540" h="1247" extrusionOk="0">
                  <a:moveTo>
                    <a:pt x="770" y="1"/>
                  </a:moveTo>
                  <a:cubicBezTo>
                    <a:pt x="0" y="74"/>
                    <a:pt x="0" y="1210"/>
                    <a:pt x="770" y="1247"/>
                  </a:cubicBezTo>
                  <a:cubicBezTo>
                    <a:pt x="1540" y="1210"/>
                    <a:pt x="1540" y="74"/>
                    <a:pt x="7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6"/>
            <p:cNvSpPr/>
            <p:nvPr/>
          </p:nvSpPr>
          <p:spPr>
            <a:xfrm rot="1098150">
              <a:off x="8447139" y="3632337"/>
              <a:ext cx="67341" cy="50527"/>
            </a:xfrm>
            <a:custGeom>
              <a:avLst/>
              <a:gdLst/>
              <a:ahLst/>
              <a:cxnLst/>
              <a:rect l="l" t="t" r="r" b="b"/>
              <a:pathLst>
                <a:path w="1614" h="1211" extrusionOk="0">
                  <a:moveTo>
                    <a:pt x="807" y="1"/>
                  </a:moveTo>
                  <a:cubicBezTo>
                    <a:pt x="1" y="1"/>
                    <a:pt x="1" y="1210"/>
                    <a:pt x="807" y="1210"/>
                  </a:cubicBezTo>
                  <a:cubicBezTo>
                    <a:pt x="1613" y="1210"/>
                    <a:pt x="1613" y="1"/>
                    <a:pt x="8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6"/>
            <p:cNvSpPr/>
            <p:nvPr/>
          </p:nvSpPr>
          <p:spPr>
            <a:xfrm rot="1098150">
              <a:off x="8385711" y="3789991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70" y="1"/>
                  </a:moveTo>
                  <a:cubicBezTo>
                    <a:pt x="1" y="1"/>
                    <a:pt x="1" y="1137"/>
                    <a:pt x="770" y="1137"/>
                  </a:cubicBezTo>
                  <a:cubicBezTo>
                    <a:pt x="1504" y="1137"/>
                    <a:pt x="1504" y="1"/>
                    <a:pt x="7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7" name="Google Shape;577;p16"/>
          <p:cNvSpPr/>
          <p:nvPr/>
        </p:nvSpPr>
        <p:spPr>
          <a:xfrm rot="-7398424">
            <a:off x="-556905" y="3363515"/>
            <a:ext cx="2126999" cy="1697120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16"/>
          <p:cNvSpPr/>
          <p:nvPr/>
        </p:nvSpPr>
        <p:spPr>
          <a:xfrm rot="-2104647">
            <a:off x="128253" y="2914046"/>
            <a:ext cx="1169934" cy="588517"/>
          </a:xfrm>
          <a:custGeom>
            <a:avLst/>
            <a:gdLst/>
            <a:ahLst/>
            <a:cxnLst/>
            <a:rect l="l" t="t" r="r" b="b"/>
            <a:pathLst>
              <a:path w="46796" h="23540" extrusionOk="0">
                <a:moveTo>
                  <a:pt x="32976" y="1448"/>
                </a:moveTo>
                <a:lnTo>
                  <a:pt x="32976" y="1448"/>
                </a:lnTo>
                <a:cubicBezTo>
                  <a:pt x="32682" y="1814"/>
                  <a:pt x="32426" y="2217"/>
                  <a:pt x="32206" y="2621"/>
                </a:cubicBezTo>
                <a:cubicBezTo>
                  <a:pt x="31913" y="3134"/>
                  <a:pt x="31656" y="3610"/>
                  <a:pt x="31363" y="4124"/>
                </a:cubicBezTo>
                <a:cubicBezTo>
                  <a:pt x="31106" y="4600"/>
                  <a:pt x="30813" y="5077"/>
                  <a:pt x="30446" y="5517"/>
                </a:cubicBezTo>
                <a:cubicBezTo>
                  <a:pt x="29823" y="6433"/>
                  <a:pt x="29090" y="7276"/>
                  <a:pt x="28320" y="8083"/>
                </a:cubicBezTo>
                <a:cubicBezTo>
                  <a:pt x="27550" y="8853"/>
                  <a:pt x="26707" y="9586"/>
                  <a:pt x="25791" y="10246"/>
                </a:cubicBezTo>
                <a:cubicBezTo>
                  <a:pt x="24911" y="10869"/>
                  <a:pt x="23994" y="11419"/>
                  <a:pt x="23041" y="11932"/>
                </a:cubicBezTo>
                <a:cubicBezTo>
                  <a:pt x="23555" y="11162"/>
                  <a:pt x="24068" y="10392"/>
                  <a:pt x="24618" y="9696"/>
                </a:cubicBezTo>
                <a:cubicBezTo>
                  <a:pt x="25314" y="8853"/>
                  <a:pt x="26011" y="8009"/>
                  <a:pt x="26744" y="7203"/>
                </a:cubicBezTo>
                <a:cubicBezTo>
                  <a:pt x="27514" y="6396"/>
                  <a:pt x="28283" y="5627"/>
                  <a:pt x="29090" y="4857"/>
                </a:cubicBezTo>
                <a:cubicBezTo>
                  <a:pt x="29896" y="4087"/>
                  <a:pt x="30703" y="3354"/>
                  <a:pt x="31546" y="2621"/>
                </a:cubicBezTo>
                <a:cubicBezTo>
                  <a:pt x="32023" y="2217"/>
                  <a:pt x="32462" y="1814"/>
                  <a:pt x="32976" y="1448"/>
                </a:cubicBezTo>
                <a:close/>
                <a:moveTo>
                  <a:pt x="46026" y="7826"/>
                </a:moveTo>
                <a:lnTo>
                  <a:pt x="46026" y="7826"/>
                </a:lnTo>
                <a:cubicBezTo>
                  <a:pt x="43350" y="9182"/>
                  <a:pt x="40491" y="10282"/>
                  <a:pt x="37595" y="11052"/>
                </a:cubicBezTo>
                <a:cubicBezTo>
                  <a:pt x="34479" y="11858"/>
                  <a:pt x="31253" y="12335"/>
                  <a:pt x="28027" y="12445"/>
                </a:cubicBezTo>
                <a:cubicBezTo>
                  <a:pt x="27633" y="12454"/>
                  <a:pt x="27236" y="12459"/>
                  <a:pt x="26839" y="12459"/>
                </a:cubicBezTo>
                <a:cubicBezTo>
                  <a:pt x="25646" y="12459"/>
                  <a:pt x="24443" y="12418"/>
                  <a:pt x="23261" y="12335"/>
                </a:cubicBezTo>
                <a:cubicBezTo>
                  <a:pt x="24288" y="11968"/>
                  <a:pt x="25314" y="11675"/>
                  <a:pt x="26341" y="11345"/>
                </a:cubicBezTo>
                <a:cubicBezTo>
                  <a:pt x="29456" y="10429"/>
                  <a:pt x="32609" y="9659"/>
                  <a:pt x="35798" y="9072"/>
                </a:cubicBezTo>
                <a:cubicBezTo>
                  <a:pt x="38988" y="8486"/>
                  <a:pt x="42213" y="8046"/>
                  <a:pt x="45476" y="7863"/>
                </a:cubicBezTo>
                <a:lnTo>
                  <a:pt x="46026" y="7826"/>
                </a:lnTo>
                <a:close/>
                <a:moveTo>
                  <a:pt x="25754" y="2034"/>
                </a:moveTo>
                <a:lnTo>
                  <a:pt x="25754" y="2034"/>
                </a:lnTo>
                <a:cubicBezTo>
                  <a:pt x="25204" y="3391"/>
                  <a:pt x="24618" y="4784"/>
                  <a:pt x="23958" y="6103"/>
                </a:cubicBezTo>
                <a:cubicBezTo>
                  <a:pt x="23151" y="7753"/>
                  <a:pt x="22235" y="9329"/>
                  <a:pt x="21208" y="10832"/>
                </a:cubicBezTo>
                <a:cubicBezTo>
                  <a:pt x="20732" y="11565"/>
                  <a:pt x="20219" y="12262"/>
                  <a:pt x="19705" y="12995"/>
                </a:cubicBezTo>
                <a:cubicBezTo>
                  <a:pt x="20035" y="11345"/>
                  <a:pt x="20585" y="9769"/>
                  <a:pt x="21318" y="8266"/>
                </a:cubicBezTo>
                <a:cubicBezTo>
                  <a:pt x="21722" y="7460"/>
                  <a:pt x="22162" y="6653"/>
                  <a:pt x="22675" y="5883"/>
                </a:cubicBezTo>
                <a:cubicBezTo>
                  <a:pt x="23225" y="5113"/>
                  <a:pt x="23774" y="4380"/>
                  <a:pt x="24398" y="3684"/>
                </a:cubicBezTo>
                <a:cubicBezTo>
                  <a:pt x="24838" y="3134"/>
                  <a:pt x="25314" y="2584"/>
                  <a:pt x="25754" y="2034"/>
                </a:cubicBezTo>
                <a:close/>
                <a:moveTo>
                  <a:pt x="20145" y="1191"/>
                </a:moveTo>
                <a:cubicBezTo>
                  <a:pt x="19925" y="2144"/>
                  <a:pt x="19705" y="3097"/>
                  <a:pt x="19449" y="4014"/>
                </a:cubicBezTo>
                <a:cubicBezTo>
                  <a:pt x="19119" y="5150"/>
                  <a:pt x="18752" y="6250"/>
                  <a:pt x="18349" y="7313"/>
                </a:cubicBezTo>
                <a:cubicBezTo>
                  <a:pt x="17946" y="8376"/>
                  <a:pt x="17506" y="9439"/>
                  <a:pt x="16993" y="10465"/>
                </a:cubicBezTo>
                <a:cubicBezTo>
                  <a:pt x="16443" y="11455"/>
                  <a:pt x="15893" y="12445"/>
                  <a:pt x="15233" y="13398"/>
                </a:cubicBezTo>
                <a:cubicBezTo>
                  <a:pt x="14647" y="14241"/>
                  <a:pt x="14023" y="15084"/>
                  <a:pt x="13327" y="15854"/>
                </a:cubicBezTo>
                <a:cubicBezTo>
                  <a:pt x="13547" y="14864"/>
                  <a:pt x="13767" y="13875"/>
                  <a:pt x="14060" y="12958"/>
                </a:cubicBezTo>
                <a:cubicBezTo>
                  <a:pt x="14353" y="11858"/>
                  <a:pt x="14720" y="10795"/>
                  <a:pt x="15160" y="9769"/>
                </a:cubicBezTo>
                <a:cubicBezTo>
                  <a:pt x="15600" y="8706"/>
                  <a:pt x="16040" y="7679"/>
                  <a:pt x="16516" y="6726"/>
                </a:cubicBezTo>
                <a:cubicBezTo>
                  <a:pt x="17029" y="5700"/>
                  <a:pt x="17616" y="4747"/>
                  <a:pt x="18239" y="3830"/>
                </a:cubicBezTo>
                <a:cubicBezTo>
                  <a:pt x="18532" y="3354"/>
                  <a:pt x="18862" y="2914"/>
                  <a:pt x="19192" y="2437"/>
                </a:cubicBezTo>
                <a:cubicBezTo>
                  <a:pt x="19522" y="1998"/>
                  <a:pt x="19779" y="1594"/>
                  <a:pt x="20145" y="1191"/>
                </a:cubicBezTo>
                <a:close/>
                <a:moveTo>
                  <a:pt x="22073" y="13485"/>
                </a:moveTo>
                <a:cubicBezTo>
                  <a:pt x="22652" y="13485"/>
                  <a:pt x="23232" y="13513"/>
                  <a:pt x="23811" y="13581"/>
                </a:cubicBezTo>
                <a:cubicBezTo>
                  <a:pt x="25387" y="13728"/>
                  <a:pt x="26964" y="13911"/>
                  <a:pt x="28540" y="14131"/>
                </a:cubicBezTo>
                <a:cubicBezTo>
                  <a:pt x="30116" y="14351"/>
                  <a:pt x="31656" y="14645"/>
                  <a:pt x="33196" y="14938"/>
                </a:cubicBezTo>
                <a:cubicBezTo>
                  <a:pt x="34772" y="15231"/>
                  <a:pt x="36275" y="15598"/>
                  <a:pt x="37778" y="16001"/>
                </a:cubicBezTo>
                <a:cubicBezTo>
                  <a:pt x="39281" y="16367"/>
                  <a:pt x="40747" y="16807"/>
                  <a:pt x="42177" y="17247"/>
                </a:cubicBezTo>
                <a:cubicBezTo>
                  <a:pt x="40894" y="17247"/>
                  <a:pt x="39611" y="17247"/>
                  <a:pt x="38291" y="17211"/>
                </a:cubicBezTo>
                <a:cubicBezTo>
                  <a:pt x="36751" y="17137"/>
                  <a:pt x="35212" y="17027"/>
                  <a:pt x="33635" y="16844"/>
                </a:cubicBezTo>
                <a:cubicBezTo>
                  <a:pt x="32096" y="16697"/>
                  <a:pt x="30593" y="16477"/>
                  <a:pt x="29053" y="16184"/>
                </a:cubicBezTo>
                <a:cubicBezTo>
                  <a:pt x="27550" y="15891"/>
                  <a:pt x="26047" y="15524"/>
                  <a:pt x="24581" y="15121"/>
                </a:cubicBezTo>
                <a:cubicBezTo>
                  <a:pt x="23078" y="14681"/>
                  <a:pt x="21612" y="14205"/>
                  <a:pt x="20145" y="13618"/>
                </a:cubicBezTo>
                <a:lnTo>
                  <a:pt x="20072" y="13581"/>
                </a:lnTo>
                <a:cubicBezTo>
                  <a:pt x="20739" y="13523"/>
                  <a:pt x="21406" y="13485"/>
                  <a:pt x="22073" y="13485"/>
                </a:cubicBezTo>
                <a:close/>
                <a:moveTo>
                  <a:pt x="14353" y="3794"/>
                </a:moveTo>
                <a:cubicBezTo>
                  <a:pt x="14243" y="4490"/>
                  <a:pt x="14133" y="5187"/>
                  <a:pt x="13950" y="5883"/>
                </a:cubicBezTo>
                <a:cubicBezTo>
                  <a:pt x="13730" y="6946"/>
                  <a:pt x="13437" y="7973"/>
                  <a:pt x="13107" y="8999"/>
                </a:cubicBezTo>
                <a:cubicBezTo>
                  <a:pt x="12814" y="10026"/>
                  <a:pt x="12447" y="11015"/>
                  <a:pt x="12044" y="12005"/>
                </a:cubicBezTo>
                <a:cubicBezTo>
                  <a:pt x="11604" y="12995"/>
                  <a:pt x="11164" y="13985"/>
                  <a:pt x="10688" y="14938"/>
                </a:cubicBezTo>
                <a:cubicBezTo>
                  <a:pt x="10174" y="15891"/>
                  <a:pt x="9661" y="16807"/>
                  <a:pt x="9111" y="17724"/>
                </a:cubicBezTo>
                <a:cubicBezTo>
                  <a:pt x="9045" y="17757"/>
                  <a:pt x="9009" y="17790"/>
                  <a:pt x="8976" y="17849"/>
                </a:cubicBezTo>
                <a:lnTo>
                  <a:pt x="8976" y="17849"/>
                </a:lnTo>
                <a:cubicBezTo>
                  <a:pt x="9747" y="13838"/>
                  <a:pt x="11063" y="9972"/>
                  <a:pt x="12924" y="6360"/>
                </a:cubicBezTo>
                <a:cubicBezTo>
                  <a:pt x="13400" y="5480"/>
                  <a:pt x="13840" y="4637"/>
                  <a:pt x="14353" y="3794"/>
                </a:cubicBezTo>
                <a:close/>
                <a:moveTo>
                  <a:pt x="16296" y="15084"/>
                </a:moveTo>
                <a:cubicBezTo>
                  <a:pt x="17433" y="15084"/>
                  <a:pt x="18532" y="15231"/>
                  <a:pt x="19632" y="15488"/>
                </a:cubicBezTo>
                <a:cubicBezTo>
                  <a:pt x="21098" y="15818"/>
                  <a:pt x="22528" y="16184"/>
                  <a:pt x="23958" y="16551"/>
                </a:cubicBezTo>
                <a:cubicBezTo>
                  <a:pt x="25387" y="16917"/>
                  <a:pt x="26817" y="17321"/>
                  <a:pt x="28247" y="17724"/>
                </a:cubicBezTo>
                <a:cubicBezTo>
                  <a:pt x="29640" y="18164"/>
                  <a:pt x="31069" y="18604"/>
                  <a:pt x="32499" y="19043"/>
                </a:cubicBezTo>
                <a:cubicBezTo>
                  <a:pt x="33672" y="19447"/>
                  <a:pt x="34882" y="19887"/>
                  <a:pt x="36055" y="20290"/>
                </a:cubicBezTo>
                <a:cubicBezTo>
                  <a:pt x="35029" y="20143"/>
                  <a:pt x="33965" y="19997"/>
                  <a:pt x="32902" y="19777"/>
                </a:cubicBezTo>
                <a:cubicBezTo>
                  <a:pt x="31509" y="19520"/>
                  <a:pt x="30080" y="19190"/>
                  <a:pt x="28650" y="18860"/>
                </a:cubicBezTo>
                <a:cubicBezTo>
                  <a:pt x="27257" y="18494"/>
                  <a:pt x="25827" y="18090"/>
                  <a:pt x="24434" y="17687"/>
                </a:cubicBezTo>
                <a:cubicBezTo>
                  <a:pt x="23005" y="17284"/>
                  <a:pt x="21648" y="16844"/>
                  <a:pt x="20255" y="16404"/>
                </a:cubicBezTo>
                <a:cubicBezTo>
                  <a:pt x="18936" y="15964"/>
                  <a:pt x="17616" y="15524"/>
                  <a:pt x="16296" y="15084"/>
                </a:cubicBezTo>
                <a:close/>
                <a:moveTo>
                  <a:pt x="570" y="19997"/>
                </a:moveTo>
                <a:cubicBezTo>
                  <a:pt x="533" y="19997"/>
                  <a:pt x="497" y="20033"/>
                  <a:pt x="497" y="20107"/>
                </a:cubicBezTo>
                <a:lnTo>
                  <a:pt x="497" y="20363"/>
                </a:lnTo>
                <a:cubicBezTo>
                  <a:pt x="497" y="20400"/>
                  <a:pt x="533" y="20436"/>
                  <a:pt x="570" y="20436"/>
                </a:cubicBezTo>
                <a:cubicBezTo>
                  <a:pt x="607" y="20436"/>
                  <a:pt x="643" y="20400"/>
                  <a:pt x="643" y="20363"/>
                </a:cubicBezTo>
                <a:lnTo>
                  <a:pt x="643" y="20107"/>
                </a:lnTo>
                <a:cubicBezTo>
                  <a:pt x="643" y="20033"/>
                  <a:pt x="607" y="19997"/>
                  <a:pt x="570" y="19997"/>
                </a:cubicBezTo>
                <a:close/>
                <a:moveTo>
                  <a:pt x="12337" y="17321"/>
                </a:moveTo>
                <a:cubicBezTo>
                  <a:pt x="13034" y="17321"/>
                  <a:pt x="13693" y="17357"/>
                  <a:pt x="14390" y="17431"/>
                </a:cubicBezTo>
                <a:cubicBezTo>
                  <a:pt x="15746" y="17614"/>
                  <a:pt x="17103" y="17944"/>
                  <a:pt x="18459" y="18347"/>
                </a:cubicBezTo>
                <a:cubicBezTo>
                  <a:pt x="19779" y="18714"/>
                  <a:pt x="21098" y="19117"/>
                  <a:pt x="22418" y="19520"/>
                </a:cubicBezTo>
                <a:cubicBezTo>
                  <a:pt x="23738" y="19923"/>
                  <a:pt x="25057" y="20326"/>
                  <a:pt x="26341" y="20803"/>
                </a:cubicBezTo>
                <a:cubicBezTo>
                  <a:pt x="27147" y="21096"/>
                  <a:pt x="27953" y="21390"/>
                  <a:pt x="28723" y="21719"/>
                </a:cubicBezTo>
                <a:cubicBezTo>
                  <a:pt x="28063" y="21573"/>
                  <a:pt x="27404" y="21463"/>
                  <a:pt x="26744" y="21353"/>
                </a:cubicBezTo>
                <a:cubicBezTo>
                  <a:pt x="25351" y="21133"/>
                  <a:pt x="24031" y="20950"/>
                  <a:pt x="22675" y="20693"/>
                </a:cubicBezTo>
                <a:cubicBezTo>
                  <a:pt x="21318" y="20473"/>
                  <a:pt x="19962" y="20253"/>
                  <a:pt x="18642" y="19923"/>
                </a:cubicBezTo>
                <a:cubicBezTo>
                  <a:pt x="17286" y="19630"/>
                  <a:pt x="15966" y="19300"/>
                  <a:pt x="14647" y="18933"/>
                </a:cubicBezTo>
                <a:cubicBezTo>
                  <a:pt x="13364" y="18530"/>
                  <a:pt x="12081" y="18090"/>
                  <a:pt x="10834" y="17540"/>
                </a:cubicBezTo>
                <a:cubicBezTo>
                  <a:pt x="11311" y="17431"/>
                  <a:pt x="11824" y="17357"/>
                  <a:pt x="12337" y="17321"/>
                </a:cubicBezTo>
                <a:close/>
                <a:moveTo>
                  <a:pt x="34277" y="1"/>
                </a:moveTo>
                <a:cubicBezTo>
                  <a:pt x="34258" y="1"/>
                  <a:pt x="34240" y="6"/>
                  <a:pt x="34222" y="18"/>
                </a:cubicBezTo>
                <a:lnTo>
                  <a:pt x="34112" y="165"/>
                </a:lnTo>
                <a:lnTo>
                  <a:pt x="33929" y="311"/>
                </a:lnTo>
                <a:cubicBezTo>
                  <a:pt x="33159" y="934"/>
                  <a:pt x="32426" y="1558"/>
                  <a:pt x="31693" y="2181"/>
                </a:cubicBezTo>
                <a:cubicBezTo>
                  <a:pt x="30849" y="2914"/>
                  <a:pt x="30006" y="3647"/>
                  <a:pt x="29200" y="4417"/>
                </a:cubicBezTo>
                <a:cubicBezTo>
                  <a:pt x="28393" y="5187"/>
                  <a:pt x="27624" y="5957"/>
                  <a:pt x="26854" y="6763"/>
                </a:cubicBezTo>
                <a:cubicBezTo>
                  <a:pt x="26084" y="7570"/>
                  <a:pt x="25387" y="8376"/>
                  <a:pt x="24728" y="9256"/>
                </a:cubicBezTo>
                <a:cubicBezTo>
                  <a:pt x="24031" y="10136"/>
                  <a:pt x="23408" y="11015"/>
                  <a:pt x="22858" y="11968"/>
                </a:cubicBezTo>
                <a:cubicBezTo>
                  <a:pt x="22748" y="12042"/>
                  <a:pt x="22675" y="12078"/>
                  <a:pt x="22565" y="12115"/>
                </a:cubicBezTo>
                <a:cubicBezTo>
                  <a:pt x="22491" y="12152"/>
                  <a:pt x="22455" y="12225"/>
                  <a:pt x="22491" y="12262"/>
                </a:cubicBezTo>
                <a:cubicBezTo>
                  <a:pt x="21538" y="12592"/>
                  <a:pt x="20585" y="12922"/>
                  <a:pt x="19595" y="13288"/>
                </a:cubicBezTo>
                <a:cubicBezTo>
                  <a:pt x="19595" y="13288"/>
                  <a:pt x="19595" y="13252"/>
                  <a:pt x="19595" y="13252"/>
                </a:cubicBezTo>
                <a:cubicBezTo>
                  <a:pt x="20145" y="12592"/>
                  <a:pt x="20659" y="11895"/>
                  <a:pt x="21172" y="11199"/>
                </a:cubicBezTo>
                <a:cubicBezTo>
                  <a:pt x="21648" y="10539"/>
                  <a:pt x="22198" y="9696"/>
                  <a:pt x="22675" y="8889"/>
                </a:cubicBezTo>
                <a:cubicBezTo>
                  <a:pt x="23628" y="7313"/>
                  <a:pt x="24471" y="5700"/>
                  <a:pt x="25241" y="4014"/>
                </a:cubicBezTo>
                <a:cubicBezTo>
                  <a:pt x="25644" y="3061"/>
                  <a:pt x="26011" y="2107"/>
                  <a:pt x="26341" y="1118"/>
                </a:cubicBezTo>
                <a:cubicBezTo>
                  <a:pt x="26341" y="1047"/>
                  <a:pt x="26295" y="1006"/>
                  <a:pt x="26242" y="1006"/>
                </a:cubicBezTo>
                <a:cubicBezTo>
                  <a:pt x="26214" y="1006"/>
                  <a:pt x="26183" y="1018"/>
                  <a:pt x="26157" y="1044"/>
                </a:cubicBezTo>
                <a:cubicBezTo>
                  <a:pt x="25644" y="1851"/>
                  <a:pt x="25057" y="2621"/>
                  <a:pt x="24434" y="3317"/>
                </a:cubicBezTo>
                <a:cubicBezTo>
                  <a:pt x="23811" y="4050"/>
                  <a:pt x="23225" y="4747"/>
                  <a:pt x="22675" y="5517"/>
                </a:cubicBezTo>
                <a:cubicBezTo>
                  <a:pt x="21612" y="7020"/>
                  <a:pt x="20768" y="8669"/>
                  <a:pt x="20145" y="10392"/>
                </a:cubicBezTo>
                <a:cubicBezTo>
                  <a:pt x="19815" y="11382"/>
                  <a:pt x="19522" y="12372"/>
                  <a:pt x="19339" y="13398"/>
                </a:cubicBezTo>
                <a:cubicBezTo>
                  <a:pt x="18899" y="13545"/>
                  <a:pt x="18496" y="13691"/>
                  <a:pt x="18092" y="13875"/>
                </a:cubicBezTo>
                <a:cubicBezTo>
                  <a:pt x="17286" y="14168"/>
                  <a:pt x="16443" y="14498"/>
                  <a:pt x="15636" y="14828"/>
                </a:cubicBezTo>
                <a:lnTo>
                  <a:pt x="15563" y="14791"/>
                </a:lnTo>
                <a:cubicBezTo>
                  <a:pt x="15490" y="14791"/>
                  <a:pt x="15380" y="14864"/>
                  <a:pt x="15416" y="14938"/>
                </a:cubicBezTo>
                <a:lnTo>
                  <a:pt x="15270" y="14974"/>
                </a:lnTo>
                <a:lnTo>
                  <a:pt x="15196" y="14974"/>
                </a:lnTo>
                <a:cubicBezTo>
                  <a:pt x="15196" y="14974"/>
                  <a:pt x="15160" y="14974"/>
                  <a:pt x="15160" y="15011"/>
                </a:cubicBezTo>
                <a:cubicBezTo>
                  <a:pt x="14683" y="15231"/>
                  <a:pt x="14207" y="15414"/>
                  <a:pt x="13730" y="15634"/>
                </a:cubicBezTo>
                <a:cubicBezTo>
                  <a:pt x="13840" y="15488"/>
                  <a:pt x="13987" y="15304"/>
                  <a:pt x="14133" y="15194"/>
                </a:cubicBezTo>
                <a:cubicBezTo>
                  <a:pt x="14500" y="14754"/>
                  <a:pt x="14867" y="14315"/>
                  <a:pt x="15196" y="13875"/>
                </a:cubicBezTo>
                <a:cubicBezTo>
                  <a:pt x="15856" y="12922"/>
                  <a:pt x="16479" y="11932"/>
                  <a:pt x="17029" y="10942"/>
                </a:cubicBezTo>
                <a:cubicBezTo>
                  <a:pt x="17579" y="9916"/>
                  <a:pt x="18056" y="8853"/>
                  <a:pt x="18496" y="7789"/>
                </a:cubicBezTo>
                <a:cubicBezTo>
                  <a:pt x="18899" y="6726"/>
                  <a:pt x="19302" y="5627"/>
                  <a:pt x="19632" y="4490"/>
                </a:cubicBezTo>
                <a:cubicBezTo>
                  <a:pt x="19925" y="3391"/>
                  <a:pt x="20219" y="2254"/>
                  <a:pt x="20439" y="1118"/>
                </a:cubicBezTo>
                <a:cubicBezTo>
                  <a:pt x="20475" y="971"/>
                  <a:pt x="20512" y="824"/>
                  <a:pt x="20549" y="714"/>
                </a:cubicBezTo>
                <a:cubicBezTo>
                  <a:pt x="20549" y="609"/>
                  <a:pt x="20473" y="523"/>
                  <a:pt x="20404" y="523"/>
                </a:cubicBezTo>
                <a:cubicBezTo>
                  <a:pt x="20376" y="523"/>
                  <a:pt x="20349" y="537"/>
                  <a:pt x="20329" y="568"/>
                </a:cubicBezTo>
                <a:cubicBezTo>
                  <a:pt x="19632" y="1448"/>
                  <a:pt x="18936" y="2364"/>
                  <a:pt x="18312" y="3317"/>
                </a:cubicBezTo>
                <a:cubicBezTo>
                  <a:pt x="17689" y="4270"/>
                  <a:pt x="17103" y="5223"/>
                  <a:pt x="16553" y="6213"/>
                </a:cubicBezTo>
                <a:cubicBezTo>
                  <a:pt x="16040" y="7203"/>
                  <a:pt x="15526" y="8229"/>
                  <a:pt x="15086" y="9256"/>
                </a:cubicBezTo>
                <a:cubicBezTo>
                  <a:pt x="14683" y="10319"/>
                  <a:pt x="14280" y="11345"/>
                  <a:pt x="13950" y="12445"/>
                </a:cubicBezTo>
                <a:cubicBezTo>
                  <a:pt x="13584" y="13508"/>
                  <a:pt x="13327" y="14571"/>
                  <a:pt x="13070" y="15708"/>
                </a:cubicBezTo>
                <a:cubicBezTo>
                  <a:pt x="13070" y="15781"/>
                  <a:pt x="13070" y="15891"/>
                  <a:pt x="13034" y="15964"/>
                </a:cubicBezTo>
                <a:cubicBezTo>
                  <a:pt x="11751" y="16551"/>
                  <a:pt x="10504" y="17137"/>
                  <a:pt x="9221" y="17724"/>
                </a:cubicBezTo>
                <a:cubicBezTo>
                  <a:pt x="9734" y="16954"/>
                  <a:pt x="10248" y="16184"/>
                  <a:pt x="10688" y="15341"/>
                </a:cubicBezTo>
                <a:cubicBezTo>
                  <a:pt x="11201" y="14388"/>
                  <a:pt x="11641" y="13435"/>
                  <a:pt x="12081" y="12445"/>
                </a:cubicBezTo>
                <a:cubicBezTo>
                  <a:pt x="12520" y="11492"/>
                  <a:pt x="12887" y="10465"/>
                  <a:pt x="13254" y="9439"/>
                </a:cubicBezTo>
                <a:cubicBezTo>
                  <a:pt x="13584" y="8413"/>
                  <a:pt x="13877" y="7386"/>
                  <a:pt x="14133" y="6323"/>
                </a:cubicBezTo>
                <a:cubicBezTo>
                  <a:pt x="14353" y="5297"/>
                  <a:pt x="14573" y="4234"/>
                  <a:pt x="14720" y="3171"/>
                </a:cubicBezTo>
                <a:lnTo>
                  <a:pt x="14793" y="2767"/>
                </a:lnTo>
                <a:cubicBezTo>
                  <a:pt x="14793" y="2667"/>
                  <a:pt x="14716" y="2610"/>
                  <a:pt x="14640" y="2610"/>
                </a:cubicBezTo>
                <a:cubicBezTo>
                  <a:pt x="14578" y="2610"/>
                  <a:pt x="14516" y="2648"/>
                  <a:pt x="14500" y="2731"/>
                </a:cubicBezTo>
                <a:lnTo>
                  <a:pt x="14463" y="3097"/>
                </a:lnTo>
                <a:cubicBezTo>
                  <a:pt x="14427" y="3134"/>
                  <a:pt x="14390" y="3134"/>
                  <a:pt x="14390" y="3171"/>
                </a:cubicBezTo>
                <a:cubicBezTo>
                  <a:pt x="13290" y="4930"/>
                  <a:pt x="12337" y="6763"/>
                  <a:pt x="11494" y="8669"/>
                </a:cubicBezTo>
                <a:cubicBezTo>
                  <a:pt x="10688" y="10575"/>
                  <a:pt x="9991" y="12518"/>
                  <a:pt x="9441" y="14498"/>
                </a:cubicBezTo>
                <a:cubicBezTo>
                  <a:pt x="9148" y="15634"/>
                  <a:pt x="8891" y="16734"/>
                  <a:pt x="8671" y="17870"/>
                </a:cubicBezTo>
                <a:cubicBezTo>
                  <a:pt x="8671" y="17907"/>
                  <a:pt x="8671" y="17980"/>
                  <a:pt x="8708" y="17980"/>
                </a:cubicBezTo>
                <a:cubicBezTo>
                  <a:pt x="5959" y="19300"/>
                  <a:pt x="3356" y="20876"/>
                  <a:pt x="936" y="22709"/>
                </a:cubicBezTo>
                <a:cubicBezTo>
                  <a:pt x="643" y="22929"/>
                  <a:pt x="350" y="23186"/>
                  <a:pt x="57" y="23406"/>
                </a:cubicBezTo>
                <a:cubicBezTo>
                  <a:pt x="0" y="23462"/>
                  <a:pt x="52" y="23540"/>
                  <a:pt x="112" y="23540"/>
                </a:cubicBezTo>
                <a:cubicBezTo>
                  <a:pt x="131" y="23540"/>
                  <a:pt x="150" y="23533"/>
                  <a:pt x="167" y="23516"/>
                </a:cubicBezTo>
                <a:cubicBezTo>
                  <a:pt x="2696" y="21573"/>
                  <a:pt x="5409" y="19887"/>
                  <a:pt x="8268" y="18494"/>
                </a:cubicBezTo>
                <a:cubicBezTo>
                  <a:pt x="8928" y="18164"/>
                  <a:pt x="9588" y="17870"/>
                  <a:pt x="10248" y="17540"/>
                </a:cubicBezTo>
                <a:cubicBezTo>
                  <a:pt x="10248" y="17577"/>
                  <a:pt x="10284" y="17577"/>
                  <a:pt x="10321" y="17577"/>
                </a:cubicBezTo>
                <a:cubicBezTo>
                  <a:pt x="11531" y="18127"/>
                  <a:pt x="12777" y="18567"/>
                  <a:pt x="14023" y="18970"/>
                </a:cubicBezTo>
                <a:cubicBezTo>
                  <a:pt x="15343" y="19373"/>
                  <a:pt x="16663" y="19703"/>
                  <a:pt x="17982" y="20033"/>
                </a:cubicBezTo>
                <a:cubicBezTo>
                  <a:pt x="19339" y="20326"/>
                  <a:pt x="20659" y="20583"/>
                  <a:pt x="22015" y="20803"/>
                </a:cubicBezTo>
                <a:cubicBezTo>
                  <a:pt x="23371" y="21060"/>
                  <a:pt x="24764" y="21280"/>
                  <a:pt x="26121" y="21500"/>
                </a:cubicBezTo>
                <a:cubicBezTo>
                  <a:pt x="27514" y="21646"/>
                  <a:pt x="28870" y="21939"/>
                  <a:pt x="30226" y="22306"/>
                </a:cubicBezTo>
                <a:cubicBezTo>
                  <a:pt x="30373" y="22379"/>
                  <a:pt x="30556" y="22416"/>
                  <a:pt x="30703" y="22489"/>
                </a:cubicBezTo>
                <a:cubicBezTo>
                  <a:pt x="30721" y="22498"/>
                  <a:pt x="30738" y="22502"/>
                  <a:pt x="30755" y="22502"/>
                </a:cubicBezTo>
                <a:cubicBezTo>
                  <a:pt x="30873" y="22502"/>
                  <a:pt x="30941" y="22297"/>
                  <a:pt x="30813" y="22233"/>
                </a:cubicBezTo>
                <a:cubicBezTo>
                  <a:pt x="29530" y="21683"/>
                  <a:pt x="28247" y="21133"/>
                  <a:pt x="26927" y="20693"/>
                </a:cubicBezTo>
                <a:cubicBezTo>
                  <a:pt x="25607" y="20217"/>
                  <a:pt x="24288" y="19777"/>
                  <a:pt x="22968" y="19373"/>
                </a:cubicBezTo>
                <a:cubicBezTo>
                  <a:pt x="21612" y="18970"/>
                  <a:pt x="20292" y="18567"/>
                  <a:pt x="18936" y="18200"/>
                </a:cubicBezTo>
                <a:cubicBezTo>
                  <a:pt x="17579" y="17797"/>
                  <a:pt x="16223" y="17467"/>
                  <a:pt x="14830" y="17247"/>
                </a:cubicBezTo>
                <a:cubicBezTo>
                  <a:pt x="14230" y="17150"/>
                  <a:pt x="13629" y="17103"/>
                  <a:pt x="13029" y="17103"/>
                </a:cubicBezTo>
                <a:cubicBezTo>
                  <a:pt x="12273" y="17103"/>
                  <a:pt x="11517" y="17177"/>
                  <a:pt x="10761" y="17321"/>
                </a:cubicBezTo>
                <a:lnTo>
                  <a:pt x="10651" y="17357"/>
                </a:lnTo>
                <a:cubicBezTo>
                  <a:pt x="11384" y="16991"/>
                  <a:pt x="12154" y="16624"/>
                  <a:pt x="12924" y="16294"/>
                </a:cubicBezTo>
                <a:lnTo>
                  <a:pt x="12924" y="16294"/>
                </a:lnTo>
                <a:lnTo>
                  <a:pt x="12850" y="16404"/>
                </a:lnTo>
                <a:cubicBezTo>
                  <a:pt x="12850" y="16430"/>
                  <a:pt x="12869" y="16456"/>
                  <a:pt x="12892" y="16456"/>
                </a:cubicBezTo>
                <a:cubicBezTo>
                  <a:pt x="12902" y="16456"/>
                  <a:pt x="12913" y="16451"/>
                  <a:pt x="12924" y="16441"/>
                </a:cubicBezTo>
                <a:cubicBezTo>
                  <a:pt x="12997" y="16404"/>
                  <a:pt x="13070" y="16331"/>
                  <a:pt x="13144" y="16257"/>
                </a:cubicBezTo>
                <a:cubicBezTo>
                  <a:pt x="13180" y="16257"/>
                  <a:pt x="13254" y="16221"/>
                  <a:pt x="13254" y="16184"/>
                </a:cubicBezTo>
                <a:cubicBezTo>
                  <a:pt x="14023" y="15818"/>
                  <a:pt x="14830" y="15488"/>
                  <a:pt x="15636" y="15158"/>
                </a:cubicBezTo>
                <a:cubicBezTo>
                  <a:pt x="16993" y="15634"/>
                  <a:pt x="18312" y="16074"/>
                  <a:pt x="19669" y="16477"/>
                </a:cubicBezTo>
                <a:cubicBezTo>
                  <a:pt x="20988" y="16917"/>
                  <a:pt x="22491" y="17357"/>
                  <a:pt x="23848" y="17797"/>
                </a:cubicBezTo>
                <a:cubicBezTo>
                  <a:pt x="25241" y="18200"/>
                  <a:pt x="26670" y="18604"/>
                  <a:pt x="28100" y="18970"/>
                </a:cubicBezTo>
                <a:cubicBezTo>
                  <a:pt x="29493" y="19337"/>
                  <a:pt x="30923" y="19667"/>
                  <a:pt x="32352" y="19923"/>
                </a:cubicBezTo>
                <a:cubicBezTo>
                  <a:pt x="33782" y="20217"/>
                  <a:pt x="35248" y="20473"/>
                  <a:pt x="36678" y="20656"/>
                </a:cubicBezTo>
                <a:lnTo>
                  <a:pt x="37228" y="20693"/>
                </a:lnTo>
                <a:cubicBezTo>
                  <a:pt x="37375" y="20693"/>
                  <a:pt x="37375" y="20473"/>
                  <a:pt x="37265" y="20436"/>
                </a:cubicBezTo>
                <a:cubicBezTo>
                  <a:pt x="35872" y="19923"/>
                  <a:pt x="34442" y="19447"/>
                  <a:pt x="33049" y="18970"/>
                </a:cubicBezTo>
                <a:cubicBezTo>
                  <a:pt x="31619" y="18494"/>
                  <a:pt x="30226" y="18054"/>
                  <a:pt x="28797" y="17614"/>
                </a:cubicBezTo>
                <a:cubicBezTo>
                  <a:pt x="27367" y="17211"/>
                  <a:pt x="25901" y="16807"/>
                  <a:pt x="24471" y="16441"/>
                </a:cubicBezTo>
                <a:cubicBezTo>
                  <a:pt x="23041" y="16038"/>
                  <a:pt x="21575" y="15708"/>
                  <a:pt x="20145" y="15378"/>
                </a:cubicBezTo>
                <a:cubicBezTo>
                  <a:pt x="18826" y="15048"/>
                  <a:pt x="17506" y="14901"/>
                  <a:pt x="16186" y="14901"/>
                </a:cubicBezTo>
                <a:lnTo>
                  <a:pt x="17139" y="14535"/>
                </a:lnTo>
                <a:cubicBezTo>
                  <a:pt x="17873" y="14241"/>
                  <a:pt x="18569" y="13985"/>
                  <a:pt x="19302" y="13691"/>
                </a:cubicBezTo>
                <a:lnTo>
                  <a:pt x="19522" y="13655"/>
                </a:lnTo>
                <a:cubicBezTo>
                  <a:pt x="20952" y="14241"/>
                  <a:pt x="22418" y="14754"/>
                  <a:pt x="23921" y="15194"/>
                </a:cubicBezTo>
                <a:cubicBezTo>
                  <a:pt x="25424" y="15634"/>
                  <a:pt x="26927" y="16001"/>
                  <a:pt x="28430" y="16294"/>
                </a:cubicBezTo>
                <a:cubicBezTo>
                  <a:pt x="29970" y="16587"/>
                  <a:pt x="31509" y="16844"/>
                  <a:pt x="33012" y="17027"/>
                </a:cubicBezTo>
                <a:cubicBezTo>
                  <a:pt x="34552" y="17211"/>
                  <a:pt x="36128" y="17321"/>
                  <a:pt x="37705" y="17394"/>
                </a:cubicBezTo>
                <a:cubicBezTo>
                  <a:pt x="38832" y="17448"/>
                  <a:pt x="39978" y="17482"/>
                  <a:pt x="41116" y="17482"/>
                </a:cubicBezTo>
                <a:cubicBezTo>
                  <a:pt x="41532" y="17482"/>
                  <a:pt x="41948" y="17477"/>
                  <a:pt x="42360" y="17467"/>
                </a:cubicBezTo>
                <a:lnTo>
                  <a:pt x="42947" y="17467"/>
                </a:lnTo>
                <a:cubicBezTo>
                  <a:pt x="43057" y="17467"/>
                  <a:pt x="43093" y="17284"/>
                  <a:pt x="42947" y="17211"/>
                </a:cubicBezTo>
                <a:cubicBezTo>
                  <a:pt x="41444" y="16734"/>
                  <a:pt x="39904" y="16294"/>
                  <a:pt x="38364" y="15891"/>
                </a:cubicBezTo>
                <a:cubicBezTo>
                  <a:pt x="36861" y="15488"/>
                  <a:pt x="35285" y="15121"/>
                  <a:pt x="33709" y="14791"/>
                </a:cubicBezTo>
                <a:cubicBezTo>
                  <a:pt x="32169" y="14498"/>
                  <a:pt x="30593" y="14241"/>
                  <a:pt x="29017" y="13985"/>
                </a:cubicBezTo>
                <a:cubicBezTo>
                  <a:pt x="27440" y="13765"/>
                  <a:pt x="25864" y="13545"/>
                  <a:pt x="24288" y="13398"/>
                </a:cubicBezTo>
                <a:cubicBezTo>
                  <a:pt x="23591" y="13325"/>
                  <a:pt x="22885" y="13288"/>
                  <a:pt x="22180" y="13288"/>
                </a:cubicBezTo>
                <a:cubicBezTo>
                  <a:pt x="21474" y="13288"/>
                  <a:pt x="20768" y="13325"/>
                  <a:pt x="20072" y="13398"/>
                </a:cubicBezTo>
                <a:cubicBezTo>
                  <a:pt x="20915" y="13105"/>
                  <a:pt x="21758" y="12812"/>
                  <a:pt x="22601" y="12518"/>
                </a:cubicBezTo>
                <a:cubicBezTo>
                  <a:pt x="23974" y="12659"/>
                  <a:pt x="25347" y="12726"/>
                  <a:pt x="26720" y="12726"/>
                </a:cubicBezTo>
                <a:cubicBezTo>
                  <a:pt x="28573" y="12726"/>
                  <a:pt x="30426" y="12603"/>
                  <a:pt x="32279" y="12372"/>
                </a:cubicBezTo>
                <a:cubicBezTo>
                  <a:pt x="35505" y="11932"/>
                  <a:pt x="38658" y="11125"/>
                  <a:pt x="41700" y="9989"/>
                </a:cubicBezTo>
                <a:cubicBezTo>
                  <a:pt x="43423" y="9366"/>
                  <a:pt x="45073" y="8596"/>
                  <a:pt x="46686" y="7753"/>
                </a:cubicBezTo>
                <a:cubicBezTo>
                  <a:pt x="46796" y="7716"/>
                  <a:pt x="46759" y="7533"/>
                  <a:pt x="46649" y="7496"/>
                </a:cubicBezTo>
                <a:cubicBezTo>
                  <a:pt x="43387" y="7679"/>
                  <a:pt x="40161" y="8046"/>
                  <a:pt x="36935" y="8596"/>
                </a:cubicBezTo>
                <a:cubicBezTo>
                  <a:pt x="33709" y="9146"/>
                  <a:pt x="30520" y="9879"/>
                  <a:pt x="27367" y="10759"/>
                </a:cubicBezTo>
                <a:cubicBezTo>
                  <a:pt x="26084" y="11125"/>
                  <a:pt x="24801" y="11529"/>
                  <a:pt x="23518" y="11968"/>
                </a:cubicBezTo>
                <a:cubicBezTo>
                  <a:pt x="24251" y="11565"/>
                  <a:pt x="24911" y="11162"/>
                  <a:pt x="25607" y="10722"/>
                </a:cubicBezTo>
                <a:cubicBezTo>
                  <a:pt x="26524" y="10062"/>
                  <a:pt x="27367" y="9366"/>
                  <a:pt x="28173" y="8596"/>
                </a:cubicBezTo>
                <a:cubicBezTo>
                  <a:pt x="28980" y="7789"/>
                  <a:pt x="29713" y="6946"/>
                  <a:pt x="30373" y="6067"/>
                </a:cubicBezTo>
                <a:cubicBezTo>
                  <a:pt x="30703" y="5590"/>
                  <a:pt x="31033" y="5150"/>
                  <a:pt x="31289" y="4674"/>
                </a:cubicBezTo>
                <a:cubicBezTo>
                  <a:pt x="31583" y="4234"/>
                  <a:pt x="31876" y="3720"/>
                  <a:pt x="32133" y="3244"/>
                </a:cubicBezTo>
                <a:cubicBezTo>
                  <a:pt x="32609" y="2217"/>
                  <a:pt x="33269" y="1264"/>
                  <a:pt x="34039" y="495"/>
                </a:cubicBezTo>
                <a:lnTo>
                  <a:pt x="34369" y="201"/>
                </a:lnTo>
                <a:cubicBezTo>
                  <a:pt x="34461" y="140"/>
                  <a:pt x="34373" y="1"/>
                  <a:pt x="34277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9" name="Google Shape;579;p16"/>
          <p:cNvGrpSpPr/>
          <p:nvPr/>
        </p:nvGrpSpPr>
        <p:grpSpPr>
          <a:xfrm>
            <a:off x="488725" y="4431468"/>
            <a:ext cx="535974" cy="552531"/>
            <a:chOff x="488725" y="4431468"/>
            <a:chExt cx="535974" cy="552531"/>
          </a:xfrm>
        </p:grpSpPr>
        <p:sp>
          <p:nvSpPr>
            <p:cNvPr id="580" name="Google Shape;580;p16"/>
            <p:cNvSpPr/>
            <p:nvPr/>
          </p:nvSpPr>
          <p:spPr>
            <a:xfrm>
              <a:off x="973722" y="4431468"/>
              <a:ext cx="43337" cy="34412"/>
            </a:xfrm>
            <a:custGeom>
              <a:avLst/>
              <a:gdLst/>
              <a:ahLst/>
              <a:cxnLst/>
              <a:rect l="l" t="t" r="r" b="b"/>
              <a:pathLst>
                <a:path w="1248" h="991" extrusionOk="0">
                  <a:moveTo>
                    <a:pt x="514" y="0"/>
                  </a:moveTo>
                  <a:cubicBezTo>
                    <a:pt x="221" y="0"/>
                    <a:pt x="1" y="220"/>
                    <a:pt x="1" y="477"/>
                  </a:cubicBezTo>
                  <a:cubicBezTo>
                    <a:pt x="1" y="770"/>
                    <a:pt x="221" y="990"/>
                    <a:pt x="514" y="990"/>
                  </a:cubicBezTo>
                  <a:lnTo>
                    <a:pt x="514" y="954"/>
                  </a:lnTo>
                  <a:lnTo>
                    <a:pt x="771" y="954"/>
                  </a:lnTo>
                  <a:cubicBezTo>
                    <a:pt x="1027" y="954"/>
                    <a:pt x="1247" y="734"/>
                    <a:pt x="1247" y="477"/>
                  </a:cubicBezTo>
                  <a:cubicBezTo>
                    <a:pt x="1247" y="184"/>
                    <a:pt x="1027" y="0"/>
                    <a:pt x="7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6"/>
            <p:cNvSpPr/>
            <p:nvPr/>
          </p:nvSpPr>
          <p:spPr>
            <a:xfrm>
              <a:off x="823528" y="4585515"/>
              <a:ext cx="45837" cy="46532"/>
            </a:xfrm>
            <a:custGeom>
              <a:avLst/>
              <a:gdLst/>
              <a:ahLst/>
              <a:cxnLst/>
              <a:rect l="l" t="t" r="r" b="b"/>
              <a:pathLst>
                <a:path w="1320" h="1340" extrusionOk="0">
                  <a:moveTo>
                    <a:pt x="733" y="0"/>
                  </a:moveTo>
                  <a:cubicBezTo>
                    <a:pt x="587" y="0"/>
                    <a:pt x="440" y="73"/>
                    <a:pt x="330" y="183"/>
                  </a:cubicBezTo>
                  <a:lnTo>
                    <a:pt x="294" y="220"/>
                  </a:lnTo>
                  <a:cubicBezTo>
                    <a:pt x="211" y="302"/>
                    <a:pt x="152" y="407"/>
                    <a:pt x="123" y="522"/>
                  </a:cubicBezTo>
                  <a:lnTo>
                    <a:pt x="123" y="522"/>
                  </a:lnTo>
                  <a:cubicBezTo>
                    <a:pt x="106" y="547"/>
                    <a:pt x="90" y="570"/>
                    <a:pt x="74" y="587"/>
                  </a:cubicBezTo>
                  <a:cubicBezTo>
                    <a:pt x="0" y="697"/>
                    <a:pt x="0" y="843"/>
                    <a:pt x="37" y="990"/>
                  </a:cubicBezTo>
                  <a:cubicBezTo>
                    <a:pt x="74" y="1063"/>
                    <a:pt x="110" y="1173"/>
                    <a:pt x="220" y="1246"/>
                  </a:cubicBezTo>
                  <a:cubicBezTo>
                    <a:pt x="301" y="1311"/>
                    <a:pt x="402" y="1340"/>
                    <a:pt x="503" y="1340"/>
                  </a:cubicBezTo>
                  <a:cubicBezTo>
                    <a:pt x="632" y="1340"/>
                    <a:pt x="761" y="1292"/>
                    <a:pt x="843" y="1210"/>
                  </a:cubicBezTo>
                  <a:lnTo>
                    <a:pt x="852" y="1201"/>
                  </a:lnTo>
                  <a:lnTo>
                    <a:pt x="852" y="1201"/>
                  </a:lnTo>
                  <a:cubicBezTo>
                    <a:pt x="946" y="1177"/>
                    <a:pt x="1031" y="1132"/>
                    <a:pt x="1100" y="1063"/>
                  </a:cubicBezTo>
                  <a:lnTo>
                    <a:pt x="1137" y="990"/>
                  </a:lnTo>
                  <a:cubicBezTo>
                    <a:pt x="1247" y="880"/>
                    <a:pt x="1320" y="733"/>
                    <a:pt x="1320" y="587"/>
                  </a:cubicBezTo>
                  <a:cubicBezTo>
                    <a:pt x="1320" y="403"/>
                    <a:pt x="1247" y="257"/>
                    <a:pt x="1137" y="183"/>
                  </a:cubicBezTo>
                  <a:cubicBezTo>
                    <a:pt x="1027" y="73"/>
                    <a:pt x="880" y="0"/>
                    <a:pt x="7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6"/>
            <p:cNvSpPr/>
            <p:nvPr/>
          </p:nvSpPr>
          <p:spPr>
            <a:xfrm>
              <a:off x="976292" y="4604580"/>
              <a:ext cx="48407" cy="40802"/>
            </a:xfrm>
            <a:custGeom>
              <a:avLst/>
              <a:gdLst/>
              <a:ahLst/>
              <a:cxnLst/>
              <a:rect l="l" t="t" r="r" b="b"/>
              <a:pathLst>
                <a:path w="1394" h="1175" extrusionOk="0">
                  <a:moveTo>
                    <a:pt x="697" y="1"/>
                  </a:moveTo>
                  <a:cubicBezTo>
                    <a:pt x="0" y="74"/>
                    <a:pt x="0" y="1101"/>
                    <a:pt x="697" y="1174"/>
                  </a:cubicBezTo>
                  <a:cubicBezTo>
                    <a:pt x="1393" y="1101"/>
                    <a:pt x="1393" y="74"/>
                    <a:pt x="6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6"/>
            <p:cNvSpPr/>
            <p:nvPr/>
          </p:nvSpPr>
          <p:spPr>
            <a:xfrm>
              <a:off x="810783" y="4487482"/>
              <a:ext cx="43337" cy="31843"/>
            </a:xfrm>
            <a:custGeom>
              <a:avLst/>
              <a:gdLst/>
              <a:ahLst/>
              <a:cxnLst/>
              <a:rect l="l" t="t" r="r" b="b"/>
              <a:pathLst>
                <a:path w="1248" h="917" extrusionOk="0">
                  <a:moveTo>
                    <a:pt x="624" y="0"/>
                  </a:moveTo>
                  <a:cubicBezTo>
                    <a:pt x="1" y="0"/>
                    <a:pt x="1" y="917"/>
                    <a:pt x="624" y="917"/>
                  </a:cubicBezTo>
                  <a:cubicBezTo>
                    <a:pt x="1247" y="917"/>
                    <a:pt x="1247" y="0"/>
                    <a:pt x="6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6"/>
            <p:cNvSpPr/>
            <p:nvPr/>
          </p:nvSpPr>
          <p:spPr>
            <a:xfrm>
              <a:off x="787863" y="4776753"/>
              <a:ext cx="48962" cy="32815"/>
            </a:xfrm>
            <a:custGeom>
              <a:avLst/>
              <a:gdLst/>
              <a:ahLst/>
              <a:cxnLst/>
              <a:rect l="l" t="t" r="r" b="b"/>
              <a:pathLst>
                <a:path w="1410" h="945" extrusionOk="0">
                  <a:moveTo>
                    <a:pt x="606" y="1"/>
                  </a:moveTo>
                  <a:cubicBezTo>
                    <a:pt x="560" y="1"/>
                    <a:pt x="514" y="10"/>
                    <a:pt x="477" y="28"/>
                  </a:cubicBezTo>
                  <a:cubicBezTo>
                    <a:pt x="331" y="28"/>
                    <a:pt x="221" y="65"/>
                    <a:pt x="147" y="138"/>
                  </a:cubicBezTo>
                  <a:cubicBezTo>
                    <a:pt x="37" y="248"/>
                    <a:pt x="1" y="358"/>
                    <a:pt x="1" y="468"/>
                  </a:cubicBezTo>
                  <a:cubicBezTo>
                    <a:pt x="1" y="615"/>
                    <a:pt x="37" y="725"/>
                    <a:pt x="147" y="835"/>
                  </a:cubicBezTo>
                  <a:lnTo>
                    <a:pt x="221" y="908"/>
                  </a:lnTo>
                  <a:cubicBezTo>
                    <a:pt x="294" y="945"/>
                    <a:pt x="367" y="945"/>
                    <a:pt x="477" y="945"/>
                  </a:cubicBezTo>
                  <a:lnTo>
                    <a:pt x="734" y="945"/>
                  </a:lnTo>
                  <a:cubicBezTo>
                    <a:pt x="881" y="945"/>
                    <a:pt x="991" y="908"/>
                    <a:pt x="1064" y="835"/>
                  </a:cubicBezTo>
                  <a:cubicBezTo>
                    <a:pt x="1409" y="559"/>
                    <a:pt x="1202" y="22"/>
                    <a:pt x="809" y="22"/>
                  </a:cubicBezTo>
                  <a:cubicBezTo>
                    <a:pt x="784" y="22"/>
                    <a:pt x="759" y="24"/>
                    <a:pt x="734" y="28"/>
                  </a:cubicBezTo>
                  <a:cubicBezTo>
                    <a:pt x="697" y="10"/>
                    <a:pt x="652" y="1"/>
                    <a:pt x="6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6"/>
            <p:cNvSpPr/>
            <p:nvPr/>
          </p:nvSpPr>
          <p:spPr>
            <a:xfrm>
              <a:off x="644024" y="4675873"/>
              <a:ext cx="38232" cy="29308"/>
            </a:xfrm>
            <a:custGeom>
              <a:avLst/>
              <a:gdLst/>
              <a:ahLst/>
              <a:cxnLst/>
              <a:rect l="l" t="t" r="r" b="b"/>
              <a:pathLst>
                <a:path w="1101" h="844" extrusionOk="0">
                  <a:moveTo>
                    <a:pt x="550" y="1"/>
                  </a:moveTo>
                  <a:cubicBezTo>
                    <a:pt x="0" y="1"/>
                    <a:pt x="0" y="844"/>
                    <a:pt x="550" y="844"/>
                  </a:cubicBezTo>
                  <a:cubicBezTo>
                    <a:pt x="1100" y="844"/>
                    <a:pt x="1100" y="1"/>
                    <a:pt x="5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6"/>
            <p:cNvSpPr/>
            <p:nvPr/>
          </p:nvSpPr>
          <p:spPr>
            <a:xfrm>
              <a:off x="661839" y="4819744"/>
              <a:ext cx="2570" cy="3854"/>
            </a:xfrm>
            <a:custGeom>
              <a:avLst/>
              <a:gdLst/>
              <a:ahLst/>
              <a:cxnLst/>
              <a:rect l="l" t="t" r="r" b="b"/>
              <a:pathLst>
                <a:path w="74" h="111" extrusionOk="0">
                  <a:moveTo>
                    <a:pt x="37" y="0"/>
                  </a:moveTo>
                  <a:cubicBezTo>
                    <a:pt x="1" y="37"/>
                    <a:pt x="1" y="73"/>
                    <a:pt x="37" y="110"/>
                  </a:cubicBezTo>
                  <a:cubicBezTo>
                    <a:pt x="74" y="73"/>
                    <a:pt x="74" y="37"/>
                    <a:pt x="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6"/>
            <p:cNvSpPr/>
            <p:nvPr/>
          </p:nvSpPr>
          <p:spPr>
            <a:xfrm>
              <a:off x="488725" y="4958476"/>
              <a:ext cx="30558" cy="25523"/>
            </a:xfrm>
            <a:custGeom>
              <a:avLst/>
              <a:gdLst/>
              <a:ahLst/>
              <a:cxnLst/>
              <a:rect l="l" t="t" r="r" b="b"/>
              <a:pathLst>
                <a:path w="880" h="735" extrusionOk="0">
                  <a:moveTo>
                    <a:pt x="440" y="1"/>
                  </a:moveTo>
                  <a:cubicBezTo>
                    <a:pt x="0" y="38"/>
                    <a:pt x="0" y="697"/>
                    <a:pt x="440" y="734"/>
                  </a:cubicBezTo>
                  <a:cubicBezTo>
                    <a:pt x="880" y="697"/>
                    <a:pt x="880" y="38"/>
                    <a:pt x="4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16"/>
          <p:cNvGrpSpPr/>
          <p:nvPr/>
        </p:nvGrpSpPr>
        <p:grpSpPr>
          <a:xfrm rot="5890140">
            <a:off x="8190998" y="101788"/>
            <a:ext cx="1168937" cy="1387491"/>
            <a:chOff x="2637050" y="-802968"/>
            <a:chExt cx="1168882" cy="1387426"/>
          </a:xfrm>
        </p:grpSpPr>
        <p:sp>
          <p:nvSpPr>
            <p:cNvPr id="589" name="Google Shape;589;p16"/>
            <p:cNvSpPr/>
            <p:nvPr/>
          </p:nvSpPr>
          <p:spPr>
            <a:xfrm rot="-9227313">
              <a:off x="3134859" y="-785890"/>
              <a:ext cx="392388" cy="1353270"/>
            </a:xfrm>
            <a:custGeom>
              <a:avLst/>
              <a:gdLst/>
              <a:ahLst/>
              <a:cxnLst/>
              <a:rect l="l" t="t" r="r" b="b"/>
              <a:pathLst>
                <a:path w="15695" h="54129" extrusionOk="0">
                  <a:moveTo>
                    <a:pt x="14358" y="2801"/>
                  </a:moveTo>
                  <a:lnTo>
                    <a:pt x="14358" y="2801"/>
                  </a:lnTo>
                  <a:cubicBezTo>
                    <a:pt x="14462" y="5734"/>
                    <a:pt x="14554" y="8661"/>
                    <a:pt x="14668" y="11566"/>
                  </a:cubicBezTo>
                  <a:cubicBezTo>
                    <a:pt x="14741" y="13473"/>
                    <a:pt x="14814" y="15379"/>
                    <a:pt x="14888" y="17285"/>
                  </a:cubicBezTo>
                  <a:cubicBezTo>
                    <a:pt x="14961" y="19118"/>
                    <a:pt x="15071" y="20951"/>
                    <a:pt x="15071" y="22784"/>
                  </a:cubicBezTo>
                  <a:cubicBezTo>
                    <a:pt x="15071" y="23673"/>
                    <a:pt x="14972" y="24562"/>
                    <a:pt x="14779" y="25434"/>
                  </a:cubicBezTo>
                  <a:lnTo>
                    <a:pt x="14779" y="25434"/>
                  </a:lnTo>
                  <a:cubicBezTo>
                    <a:pt x="14239" y="22643"/>
                    <a:pt x="13853" y="19829"/>
                    <a:pt x="13678" y="16992"/>
                  </a:cubicBezTo>
                  <a:cubicBezTo>
                    <a:pt x="13458" y="13436"/>
                    <a:pt x="13531" y="9843"/>
                    <a:pt x="13898" y="6324"/>
                  </a:cubicBezTo>
                  <a:cubicBezTo>
                    <a:pt x="14006" y="5140"/>
                    <a:pt x="14164" y="3968"/>
                    <a:pt x="14358" y="2801"/>
                  </a:cubicBezTo>
                  <a:close/>
                  <a:moveTo>
                    <a:pt x="14512" y="0"/>
                  </a:moveTo>
                  <a:cubicBezTo>
                    <a:pt x="14401" y="0"/>
                    <a:pt x="14296" y="61"/>
                    <a:pt x="14264" y="202"/>
                  </a:cubicBezTo>
                  <a:cubicBezTo>
                    <a:pt x="13568" y="3758"/>
                    <a:pt x="13165" y="7351"/>
                    <a:pt x="13055" y="10980"/>
                  </a:cubicBezTo>
                  <a:cubicBezTo>
                    <a:pt x="12945" y="14572"/>
                    <a:pt x="13128" y="18165"/>
                    <a:pt x="13605" y="21721"/>
                  </a:cubicBezTo>
                  <a:cubicBezTo>
                    <a:pt x="13815" y="23370"/>
                    <a:pt x="14098" y="24995"/>
                    <a:pt x="14455" y="26616"/>
                  </a:cubicBezTo>
                  <a:lnTo>
                    <a:pt x="14455" y="26616"/>
                  </a:lnTo>
                  <a:cubicBezTo>
                    <a:pt x="14298" y="27095"/>
                    <a:pt x="14112" y="27566"/>
                    <a:pt x="13898" y="28026"/>
                  </a:cubicBezTo>
                  <a:cubicBezTo>
                    <a:pt x="13165" y="29639"/>
                    <a:pt x="12248" y="31178"/>
                    <a:pt x="11405" y="32755"/>
                  </a:cubicBezTo>
                  <a:cubicBezTo>
                    <a:pt x="9609" y="36054"/>
                    <a:pt x="7813" y="39390"/>
                    <a:pt x="6016" y="42689"/>
                  </a:cubicBezTo>
                  <a:cubicBezTo>
                    <a:pt x="4037" y="46428"/>
                    <a:pt x="2021" y="50131"/>
                    <a:pt x="78" y="53870"/>
                  </a:cubicBezTo>
                  <a:cubicBezTo>
                    <a:pt x="0" y="53999"/>
                    <a:pt x="106" y="54129"/>
                    <a:pt x="213" y="54129"/>
                  </a:cubicBezTo>
                  <a:cubicBezTo>
                    <a:pt x="257" y="54129"/>
                    <a:pt x="302" y="54107"/>
                    <a:pt x="334" y="54053"/>
                  </a:cubicBezTo>
                  <a:cubicBezTo>
                    <a:pt x="4074" y="47418"/>
                    <a:pt x="7703" y="40746"/>
                    <a:pt x="11368" y="34074"/>
                  </a:cubicBezTo>
                  <a:cubicBezTo>
                    <a:pt x="12248" y="32461"/>
                    <a:pt x="13165" y="30848"/>
                    <a:pt x="14008" y="29199"/>
                  </a:cubicBezTo>
                  <a:cubicBezTo>
                    <a:pt x="14266" y="28705"/>
                    <a:pt x="14499" y="28200"/>
                    <a:pt x="14702" y="27686"/>
                  </a:cubicBezTo>
                  <a:lnTo>
                    <a:pt x="14702" y="27686"/>
                  </a:lnTo>
                  <a:cubicBezTo>
                    <a:pt x="14703" y="27690"/>
                    <a:pt x="14704" y="27693"/>
                    <a:pt x="14704" y="27696"/>
                  </a:cubicBezTo>
                  <a:cubicBezTo>
                    <a:pt x="14748" y="27826"/>
                    <a:pt x="14848" y="27882"/>
                    <a:pt x="14949" y="27882"/>
                  </a:cubicBezTo>
                  <a:cubicBezTo>
                    <a:pt x="15104" y="27882"/>
                    <a:pt x="15262" y="27749"/>
                    <a:pt x="15218" y="27549"/>
                  </a:cubicBezTo>
                  <a:cubicBezTo>
                    <a:pt x="15158" y="27278"/>
                    <a:pt x="15099" y="27007"/>
                    <a:pt x="15042" y="26736"/>
                  </a:cubicBezTo>
                  <a:lnTo>
                    <a:pt x="15042" y="26736"/>
                  </a:lnTo>
                  <a:cubicBezTo>
                    <a:pt x="15294" y="25946"/>
                    <a:pt x="15478" y="25139"/>
                    <a:pt x="15584" y="24323"/>
                  </a:cubicBezTo>
                  <a:cubicBezTo>
                    <a:pt x="15694" y="22490"/>
                    <a:pt x="15694" y="20621"/>
                    <a:pt x="15548" y="18788"/>
                  </a:cubicBezTo>
                  <a:lnTo>
                    <a:pt x="15328" y="13069"/>
                  </a:lnTo>
                  <a:lnTo>
                    <a:pt x="14814" y="276"/>
                  </a:lnTo>
                  <a:cubicBezTo>
                    <a:pt x="14814" y="108"/>
                    <a:pt x="14659" y="0"/>
                    <a:pt x="145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6"/>
            <p:cNvSpPr/>
            <p:nvPr/>
          </p:nvSpPr>
          <p:spPr>
            <a:xfrm rot="-9227313">
              <a:off x="3084731" y="-223720"/>
              <a:ext cx="105754" cy="68827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6"/>
            <p:cNvSpPr/>
            <p:nvPr/>
          </p:nvSpPr>
          <p:spPr>
            <a:xfrm rot="-9227313">
              <a:off x="3097643" y="-355902"/>
              <a:ext cx="221832" cy="150505"/>
            </a:xfrm>
            <a:custGeom>
              <a:avLst/>
              <a:gdLst/>
              <a:ahLst/>
              <a:cxnLst/>
              <a:rect l="l" t="t" r="r" b="b"/>
              <a:pathLst>
                <a:path w="8873" h="6020" extrusionOk="0">
                  <a:moveTo>
                    <a:pt x="7560" y="967"/>
                  </a:moveTo>
                  <a:cubicBezTo>
                    <a:pt x="6722" y="1773"/>
                    <a:pt x="5775" y="2459"/>
                    <a:pt x="4749" y="3026"/>
                  </a:cubicBezTo>
                  <a:cubicBezTo>
                    <a:pt x="4057" y="3391"/>
                    <a:pt x="3329" y="3719"/>
                    <a:pt x="2600" y="3975"/>
                  </a:cubicBezTo>
                  <a:lnTo>
                    <a:pt x="2600" y="3975"/>
                  </a:lnTo>
                  <a:cubicBezTo>
                    <a:pt x="3110" y="3576"/>
                    <a:pt x="3655" y="3187"/>
                    <a:pt x="4199" y="2843"/>
                  </a:cubicBezTo>
                  <a:cubicBezTo>
                    <a:pt x="5261" y="2117"/>
                    <a:pt x="6386" y="1497"/>
                    <a:pt x="7560" y="967"/>
                  </a:cubicBezTo>
                  <a:close/>
                  <a:moveTo>
                    <a:pt x="8605" y="0"/>
                  </a:moveTo>
                  <a:cubicBezTo>
                    <a:pt x="8580" y="0"/>
                    <a:pt x="8553" y="6"/>
                    <a:pt x="8525" y="20"/>
                  </a:cubicBezTo>
                  <a:cubicBezTo>
                    <a:pt x="8490" y="35"/>
                    <a:pt x="8454" y="49"/>
                    <a:pt x="8419" y="64"/>
                  </a:cubicBezTo>
                  <a:lnTo>
                    <a:pt x="8419" y="64"/>
                  </a:lnTo>
                  <a:lnTo>
                    <a:pt x="8415" y="57"/>
                  </a:lnTo>
                  <a:cubicBezTo>
                    <a:pt x="8411" y="62"/>
                    <a:pt x="8407" y="66"/>
                    <a:pt x="8404" y="70"/>
                  </a:cubicBezTo>
                  <a:lnTo>
                    <a:pt x="8404" y="70"/>
                  </a:lnTo>
                  <a:cubicBezTo>
                    <a:pt x="6835" y="721"/>
                    <a:pt x="5337" y="1512"/>
                    <a:pt x="3979" y="2477"/>
                  </a:cubicBezTo>
                  <a:cubicBezTo>
                    <a:pt x="3283" y="2953"/>
                    <a:pt x="2586" y="3466"/>
                    <a:pt x="1963" y="4016"/>
                  </a:cubicBezTo>
                  <a:cubicBezTo>
                    <a:pt x="1846" y="4108"/>
                    <a:pt x="1731" y="4202"/>
                    <a:pt x="1619" y="4296"/>
                  </a:cubicBezTo>
                  <a:lnTo>
                    <a:pt x="1619" y="4296"/>
                  </a:lnTo>
                  <a:cubicBezTo>
                    <a:pt x="1201" y="4473"/>
                    <a:pt x="800" y="4697"/>
                    <a:pt x="424" y="4969"/>
                  </a:cubicBezTo>
                  <a:cubicBezTo>
                    <a:pt x="301" y="5092"/>
                    <a:pt x="375" y="5280"/>
                    <a:pt x="503" y="5347"/>
                  </a:cubicBezTo>
                  <a:lnTo>
                    <a:pt x="503" y="5347"/>
                  </a:lnTo>
                  <a:cubicBezTo>
                    <a:pt x="352" y="5508"/>
                    <a:pt x="203" y="5675"/>
                    <a:pt x="57" y="5849"/>
                  </a:cubicBezTo>
                  <a:cubicBezTo>
                    <a:pt x="0" y="5934"/>
                    <a:pt x="75" y="6019"/>
                    <a:pt x="163" y="6019"/>
                  </a:cubicBezTo>
                  <a:cubicBezTo>
                    <a:pt x="189" y="6019"/>
                    <a:pt x="215" y="6012"/>
                    <a:pt x="240" y="5996"/>
                  </a:cubicBezTo>
                  <a:cubicBezTo>
                    <a:pt x="615" y="5684"/>
                    <a:pt x="977" y="5360"/>
                    <a:pt x="1341" y="5038"/>
                  </a:cubicBezTo>
                  <a:lnTo>
                    <a:pt x="1341" y="5038"/>
                  </a:lnTo>
                  <a:cubicBezTo>
                    <a:pt x="1882" y="4793"/>
                    <a:pt x="2436" y="4578"/>
                    <a:pt x="2990" y="4419"/>
                  </a:cubicBezTo>
                  <a:cubicBezTo>
                    <a:pt x="5189" y="3576"/>
                    <a:pt x="7169" y="2220"/>
                    <a:pt x="8745" y="424"/>
                  </a:cubicBezTo>
                  <a:cubicBezTo>
                    <a:pt x="8873" y="296"/>
                    <a:pt x="8777" y="0"/>
                    <a:pt x="86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6"/>
            <p:cNvSpPr/>
            <p:nvPr/>
          </p:nvSpPr>
          <p:spPr>
            <a:xfrm rot="-9227313">
              <a:off x="3247238" y="-381001"/>
              <a:ext cx="94178" cy="404488"/>
            </a:xfrm>
            <a:custGeom>
              <a:avLst/>
              <a:gdLst/>
              <a:ahLst/>
              <a:cxnLst/>
              <a:rect l="l" t="t" r="r" b="b"/>
              <a:pathLst>
                <a:path w="3767" h="16179" extrusionOk="0">
                  <a:moveTo>
                    <a:pt x="1818" y="1860"/>
                  </a:moveTo>
                  <a:cubicBezTo>
                    <a:pt x="2831" y="5239"/>
                    <a:pt x="2905" y="8838"/>
                    <a:pt x="2015" y="12300"/>
                  </a:cubicBezTo>
                  <a:cubicBezTo>
                    <a:pt x="1789" y="13270"/>
                    <a:pt x="1477" y="14211"/>
                    <a:pt x="1080" y="15149"/>
                  </a:cubicBezTo>
                  <a:lnTo>
                    <a:pt x="1080" y="15149"/>
                  </a:lnTo>
                  <a:cubicBezTo>
                    <a:pt x="696" y="13444"/>
                    <a:pt x="579" y="11667"/>
                    <a:pt x="806" y="9918"/>
                  </a:cubicBezTo>
                  <a:cubicBezTo>
                    <a:pt x="989" y="7865"/>
                    <a:pt x="1392" y="5848"/>
                    <a:pt x="1649" y="3796"/>
                  </a:cubicBezTo>
                  <a:cubicBezTo>
                    <a:pt x="1729" y="3152"/>
                    <a:pt x="1788" y="2509"/>
                    <a:pt x="1818" y="1860"/>
                  </a:cubicBezTo>
                  <a:close/>
                  <a:moveTo>
                    <a:pt x="1506" y="1"/>
                  </a:moveTo>
                  <a:cubicBezTo>
                    <a:pt x="1378" y="1"/>
                    <a:pt x="1263" y="84"/>
                    <a:pt x="1282" y="240"/>
                  </a:cubicBezTo>
                  <a:cubicBezTo>
                    <a:pt x="1283" y="264"/>
                    <a:pt x="1284" y="288"/>
                    <a:pt x="1285" y="313"/>
                  </a:cubicBezTo>
                  <a:lnTo>
                    <a:pt x="1285" y="313"/>
                  </a:lnTo>
                  <a:lnTo>
                    <a:pt x="1282" y="313"/>
                  </a:lnTo>
                  <a:cubicBezTo>
                    <a:pt x="1283" y="316"/>
                    <a:pt x="1284" y="319"/>
                    <a:pt x="1286" y="322"/>
                  </a:cubicBezTo>
                  <a:lnTo>
                    <a:pt x="1286" y="322"/>
                  </a:lnTo>
                  <a:cubicBezTo>
                    <a:pt x="1447" y="4508"/>
                    <a:pt x="0" y="8515"/>
                    <a:pt x="146" y="12667"/>
                  </a:cubicBezTo>
                  <a:cubicBezTo>
                    <a:pt x="146" y="13767"/>
                    <a:pt x="329" y="14903"/>
                    <a:pt x="659" y="15966"/>
                  </a:cubicBezTo>
                  <a:cubicBezTo>
                    <a:pt x="718" y="16114"/>
                    <a:pt x="843" y="16178"/>
                    <a:pt x="964" y="16178"/>
                  </a:cubicBezTo>
                  <a:cubicBezTo>
                    <a:pt x="1142" y="16178"/>
                    <a:pt x="1311" y="16038"/>
                    <a:pt x="1246" y="15819"/>
                  </a:cubicBezTo>
                  <a:cubicBezTo>
                    <a:pt x="1226" y="15747"/>
                    <a:pt x="1207" y="15675"/>
                    <a:pt x="1189" y="15602"/>
                  </a:cubicBezTo>
                  <a:lnTo>
                    <a:pt x="1189" y="15602"/>
                  </a:lnTo>
                  <a:cubicBezTo>
                    <a:pt x="3504" y="10803"/>
                    <a:pt x="3767" y="5250"/>
                    <a:pt x="1834" y="301"/>
                  </a:cubicBezTo>
                  <a:lnTo>
                    <a:pt x="1834" y="301"/>
                  </a:lnTo>
                  <a:cubicBezTo>
                    <a:pt x="1833" y="280"/>
                    <a:pt x="1833" y="260"/>
                    <a:pt x="1832" y="240"/>
                  </a:cubicBezTo>
                  <a:lnTo>
                    <a:pt x="1832" y="240"/>
                  </a:lnTo>
                  <a:lnTo>
                    <a:pt x="1811" y="243"/>
                  </a:lnTo>
                  <a:lnTo>
                    <a:pt x="1811" y="243"/>
                  </a:lnTo>
                  <a:cubicBezTo>
                    <a:pt x="1806" y="229"/>
                    <a:pt x="1801" y="216"/>
                    <a:pt x="1795" y="203"/>
                  </a:cubicBezTo>
                  <a:cubicBezTo>
                    <a:pt x="1744" y="66"/>
                    <a:pt x="1620" y="1"/>
                    <a:pt x="15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6"/>
            <p:cNvSpPr/>
            <p:nvPr/>
          </p:nvSpPr>
          <p:spPr>
            <a:xfrm rot="-9227313">
              <a:off x="3191264" y="-478355"/>
              <a:ext cx="278784" cy="191106"/>
            </a:xfrm>
            <a:custGeom>
              <a:avLst/>
              <a:gdLst/>
              <a:ahLst/>
              <a:cxnLst/>
              <a:rect l="l" t="t" r="r" b="b"/>
              <a:pathLst>
                <a:path w="11151" h="7644" extrusionOk="0">
                  <a:moveTo>
                    <a:pt x="9635" y="1083"/>
                  </a:moveTo>
                  <a:lnTo>
                    <a:pt x="9635" y="1083"/>
                  </a:lnTo>
                  <a:cubicBezTo>
                    <a:pt x="7676" y="3053"/>
                    <a:pt x="5406" y="4709"/>
                    <a:pt x="2893" y="5934"/>
                  </a:cubicBezTo>
                  <a:cubicBezTo>
                    <a:pt x="2462" y="6140"/>
                    <a:pt x="2031" y="6327"/>
                    <a:pt x="1595" y="6509"/>
                  </a:cubicBezTo>
                  <a:lnTo>
                    <a:pt x="1595" y="6509"/>
                  </a:lnTo>
                  <a:cubicBezTo>
                    <a:pt x="2044" y="6089"/>
                    <a:pt x="2499" y="5675"/>
                    <a:pt x="2966" y="5274"/>
                  </a:cubicBezTo>
                  <a:cubicBezTo>
                    <a:pt x="3773" y="4614"/>
                    <a:pt x="4616" y="3991"/>
                    <a:pt x="5459" y="3404"/>
                  </a:cubicBezTo>
                  <a:cubicBezTo>
                    <a:pt x="6801" y="2519"/>
                    <a:pt x="8187" y="1745"/>
                    <a:pt x="9635" y="1083"/>
                  </a:cubicBezTo>
                  <a:close/>
                  <a:moveTo>
                    <a:pt x="10847" y="0"/>
                  </a:moveTo>
                  <a:cubicBezTo>
                    <a:pt x="10813" y="0"/>
                    <a:pt x="10776" y="10"/>
                    <a:pt x="10738" y="32"/>
                  </a:cubicBezTo>
                  <a:cubicBezTo>
                    <a:pt x="10693" y="50"/>
                    <a:pt x="10648" y="68"/>
                    <a:pt x="10603" y="87"/>
                  </a:cubicBezTo>
                  <a:lnTo>
                    <a:pt x="10603" y="87"/>
                  </a:lnTo>
                  <a:lnTo>
                    <a:pt x="10591" y="68"/>
                  </a:lnTo>
                  <a:cubicBezTo>
                    <a:pt x="10581" y="80"/>
                    <a:pt x="10570" y="92"/>
                    <a:pt x="10559" y="104"/>
                  </a:cubicBezTo>
                  <a:lnTo>
                    <a:pt x="10559" y="104"/>
                  </a:lnTo>
                  <a:cubicBezTo>
                    <a:pt x="7620" y="1310"/>
                    <a:pt x="4861" y="3006"/>
                    <a:pt x="2453" y="5090"/>
                  </a:cubicBezTo>
                  <a:cubicBezTo>
                    <a:pt x="1746" y="5656"/>
                    <a:pt x="1106" y="6291"/>
                    <a:pt x="502" y="6960"/>
                  </a:cubicBezTo>
                  <a:lnTo>
                    <a:pt x="502" y="6960"/>
                  </a:lnTo>
                  <a:cubicBezTo>
                    <a:pt x="444" y="6985"/>
                    <a:pt x="386" y="7009"/>
                    <a:pt x="327" y="7033"/>
                  </a:cubicBezTo>
                  <a:cubicBezTo>
                    <a:pt x="1" y="7164"/>
                    <a:pt x="81" y="7643"/>
                    <a:pt x="361" y="7643"/>
                  </a:cubicBezTo>
                  <a:cubicBezTo>
                    <a:pt x="396" y="7643"/>
                    <a:pt x="434" y="7636"/>
                    <a:pt x="474" y="7620"/>
                  </a:cubicBezTo>
                  <a:cubicBezTo>
                    <a:pt x="2087" y="7107"/>
                    <a:pt x="3590" y="6373"/>
                    <a:pt x="5019" y="5494"/>
                  </a:cubicBezTo>
                  <a:cubicBezTo>
                    <a:pt x="6449" y="4614"/>
                    <a:pt x="7769" y="3624"/>
                    <a:pt x="9015" y="2524"/>
                  </a:cubicBezTo>
                  <a:cubicBezTo>
                    <a:pt x="9712" y="1865"/>
                    <a:pt x="10371" y="1205"/>
                    <a:pt x="10995" y="472"/>
                  </a:cubicBezTo>
                  <a:cubicBezTo>
                    <a:pt x="11151" y="316"/>
                    <a:pt x="11041" y="0"/>
                    <a:pt x="108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6"/>
            <p:cNvSpPr/>
            <p:nvPr/>
          </p:nvSpPr>
          <p:spPr>
            <a:xfrm rot="-9227313">
              <a:off x="2729363" y="-339489"/>
              <a:ext cx="410039" cy="513467"/>
            </a:xfrm>
            <a:custGeom>
              <a:avLst/>
              <a:gdLst/>
              <a:ahLst/>
              <a:cxnLst/>
              <a:rect l="l" t="t" r="r" b="b"/>
              <a:pathLst>
                <a:path w="16401" h="20538" extrusionOk="0">
                  <a:moveTo>
                    <a:pt x="15215" y="1042"/>
                  </a:moveTo>
                  <a:lnTo>
                    <a:pt x="15215" y="1042"/>
                  </a:lnTo>
                  <a:cubicBezTo>
                    <a:pt x="13595" y="3789"/>
                    <a:pt x="11966" y="6517"/>
                    <a:pt x="9978" y="9035"/>
                  </a:cubicBezTo>
                  <a:cubicBezTo>
                    <a:pt x="8915" y="10428"/>
                    <a:pt x="7742" y="11711"/>
                    <a:pt x="6459" y="12920"/>
                  </a:cubicBezTo>
                  <a:cubicBezTo>
                    <a:pt x="5375" y="13869"/>
                    <a:pt x="4228" y="14755"/>
                    <a:pt x="3134" y="15724"/>
                  </a:cubicBezTo>
                  <a:lnTo>
                    <a:pt x="3134" y="15724"/>
                  </a:lnTo>
                  <a:cubicBezTo>
                    <a:pt x="3373" y="15291"/>
                    <a:pt x="3582" y="14839"/>
                    <a:pt x="3783" y="14387"/>
                  </a:cubicBezTo>
                  <a:cubicBezTo>
                    <a:pt x="4406" y="12957"/>
                    <a:pt x="5103" y="11564"/>
                    <a:pt x="5873" y="10244"/>
                  </a:cubicBezTo>
                  <a:cubicBezTo>
                    <a:pt x="7412" y="7605"/>
                    <a:pt x="9428" y="5259"/>
                    <a:pt x="11775" y="3316"/>
                  </a:cubicBezTo>
                  <a:cubicBezTo>
                    <a:pt x="12852" y="2442"/>
                    <a:pt x="13999" y="1684"/>
                    <a:pt x="15215" y="1042"/>
                  </a:cubicBezTo>
                  <a:close/>
                  <a:moveTo>
                    <a:pt x="16018" y="0"/>
                  </a:moveTo>
                  <a:cubicBezTo>
                    <a:pt x="15962" y="0"/>
                    <a:pt x="15903" y="16"/>
                    <a:pt x="15844" y="53"/>
                  </a:cubicBezTo>
                  <a:cubicBezTo>
                    <a:pt x="13094" y="1373"/>
                    <a:pt x="10638" y="3243"/>
                    <a:pt x="8622" y="5552"/>
                  </a:cubicBezTo>
                  <a:cubicBezTo>
                    <a:pt x="6606" y="7825"/>
                    <a:pt x="4956" y="10428"/>
                    <a:pt x="3783" y="13287"/>
                  </a:cubicBezTo>
                  <a:cubicBezTo>
                    <a:pt x="3303" y="14408"/>
                    <a:pt x="2880" y="15665"/>
                    <a:pt x="2149" y="16676"/>
                  </a:cubicBezTo>
                  <a:lnTo>
                    <a:pt x="2149" y="16676"/>
                  </a:lnTo>
                  <a:cubicBezTo>
                    <a:pt x="1918" y="16920"/>
                    <a:pt x="1695" y="17171"/>
                    <a:pt x="1482" y="17433"/>
                  </a:cubicBezTo>
                  <a:lnTo>
                    <a:pt x="1482" y="17433"/>
                  </a:lnTo>
                  <a:cubicBezTo>
                    <a:pt x="1386" y="17521"/>
                    <a:pt x="1286" y="17606"/>
                    <a:pt x="1180" y="17686"/>
                  </a:cubicBezTo>
                  <a:cubicBezTo>
                    <a:pt x="1096" y="17728"/>
                    <a:pt x="1109" y="17807"/>
                    <a:pt x="1156" y="17852"/>
                  </a:cubicBezTo>
                  <a:lnTo>
                    <a:pt x="1156" y="17852"/>
                  </a:lnTo>
                  <a:cubicBezTo>
                    <a:pt x="1152" y="17858"/>
                    <a:pt x="1148" y="17864"/>
                    <a:pt x="1144" y="17869"/>
                  </a:cubicBezTo>
                  <a:cubicBezTo>
                    <a:pt x="667" y="18566"/>
                    <a:pt x="301" y="19372"/>
                    <a:pt x="44" y="20179"/>
                  </a:cubicBezTo>
                  <a:cubicBezTo>
                    <a:pt x="0" y="20397"/>
                    <a:pt x="165" y="20538"/>
                    <a:pt x="336" y="20538"/>
                  </a:cubicBezTo>
                  <a:cubicBezTo>
                    <a:pt x="452" y="20538"/>
                    <a:pt x="571" y="20473"/>
                    <a:pt x="631" y="20325"/>
                  </a:cubicBezTo>
                  <a:cubicBezTo>
                    <a:pt x="1180" y="18932"/>
                    <a:pt x="2060" y="17686"/>
                    <a:pt x="3197" y="16696"/>
                  </a:cubicBezTo>
                  <a:cubicBezTo>
                    <a:pt x="4333" y="15633"/>
                    <a:pt x="5543" y="14680"/>
                    <a:pt x="6716" y="13653"/>
                  </a:cubicBezTo>
                  <a:cubicBezTo>
                    <a:pt x="9245" y="11271"/>
                    <a:pt x="11445" y="8558"/>
                    <a:pt x="13241" y="5589"/>
                  </a:cubicBezTo>
                  <a:cubicBezTo>
                    <a:pt x="14304" y="3902"/>
                    <a:pt x="15294" y="2180"/>
                    <a:pt x="16284" y="457"/>
                  </a:cubicBezTo>
                  <a:cubicBezTo>
                    <a:pt x="16401" y="252"/>
                    <a:pt x="16237" y="0"/>
                    <a:pt x="160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6"/>
            <p:cNvSpPr/>
            <p:nvPr/>
          </p:nvSpPr>
          <p:spPr>
            <a:xfrm rot="-9227313">
              <a:off x="3084731" y="-223720"/>
              <a:ext cx="105754" cy="68827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bg>
      <p:bgPr>
        <a:solidFill>
          <a:schemeClr val="accent2"/>
        </a:solidFill>
        <a:effectLst/>
      </p:bgPr>
    </p:bg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22"/>
          <p:cNvSpPr/>
          <p:nvPr/>
        </p:nvSpPr>
        <p:spPr>
          <a:xfrm>
            <a:off x="5080174" y="4349472"/>
            <a:ext cx="4560131" cy="978958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2"/>
          <p:cNvSpPr/>
          <p:nvPr/>
        </p:nvSpPr>
        <p:spPr>
          <a:xfrm rot="4526122">
            <a:off x="6282160" y="3405557"/>
            <a:ext cx="1725018" cy="1024247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2"/>
          <p:cNvSpPr/>
          <p:nvPr/>
        </p:nvSpPr>
        <p:spPr>
          <a:xfrm rot="-5113953">
            <a:off x="913876" y="4032650"/>
            <a:ext cx="1169735" cy="588417"/>
          </a:xfrm>
          <a:custGeom>
            <a:avLst/>
            <a:gdLst/>
            <a:ahLst/>
            <a:cxnLst/>
            <a:rect l="l" t="t" r="r" b="b"/>
            <a:pathLst>
              <a:path w="46796" h="23540" extrusionOk="0">
                <a:moveTo>
                  <a:pt x="32976" y="1448"/>
                </a:moveTo>
                <a:lnTo>
                  <a:pt x="32976" y="1448"/>
                </a:lnTo>
                <a:cubicBezTo>
                  <a:pt x="32682" y="1814"/>
                  <a:pt x="32426" y="2217"/>
                  <a:pt x="32206" y="2621"/>
                </a:cubicBezTo>
                <a:cubicBezTo>
                  <a:pt x="31913" y="3134"/>
                  <a:pt x="31656" y="3610"/>
                  <a:pt x="31363" y="4124"/>
                </a:cubicBezTo>
                <a:cubicBezTo>
                  <a:pt x="31106" y="4600"/>
                  <a:pt x="30813" y="5077"/>
                  <a:pt x="30446" y="5517"/>
                </a:cubicBezTo>
                <a:cubicBezTo>
                  <a:pt x="29823" y="6433"/>
                  <a:pt x="29090" y="7276"/>
                  <a:pt x="28320" y="8083"/>
                </a:cubicBezTo>
                <a:cubicBezTo>
                  <a:pt x="27550" y="8853"/>
                  <a:pt x="26707" y="9586"/>
                  <a:pt x="25791" y="10246"/>
                </a:cubicBezTo>
                <a:cubicBezTo>
                  <a:pt x="24911" y="10869"/>
                  <a:pt x="23994" y="11419"/>
                  <a:pt x="23041" y="11932"/>
                </a:cubicBezTo>
                <a:cubicBezTo>
                  <a:pt x="23555" y="11162"/>
                  <a:pt x="24068" y="10392"/>
                  <a:pt x="24618" y="9696"/>
                </a:cubicBezTo>
                <a:cubicBezTo>
                  <a:pt x="25314" y="8853"/>
                  <a:pt x="26011" y="8009"/>
                  <a:pt x="26744" y="7203"/>
                </a:cubicBezTo>
                <a:cubicBezTo>
                  <a:pt x="27514" y="6396"/>
                  <a:pt x="28283" y="5627"/>
                  <a:pt x="29090" y="4857"/>
                </a:cubicBezTo>
                <a:cubicBezTo>
                  <a:pt x="29896" y="4087"/>
                  <a:pt x="30703" y="3354"/>
                  <a:pt x="31546" y="2621"/>
                </a:cubicBezTo>
                <a:cubicBezTo>
                  <a:pt x="32023" y="2217"/>
                  <a:pt x="32462" y="1814"/>
                  <a:pt x="32976" y="1448"/>
                </a:cubicBezTo>
                <a:close/>
                <a:moveTo>
                  <a:pt x="46026" y="7826"/>
                </a:moveTo>
                <a:lnTo>
                  <a:pt x="46026" y="7826"/>
                </a:lnTo>
                <a:cubicBezTo>
                  <a:pt x="43350" y="9182"/>
                  <a:pt x="40491" y="10282"/>
                  <a:pt x="37595" y="11052"/>
                </a:cubicBezTo>
                <a:cubicBezTo>
                  <a:pt x="34479" y="11858"/>
                  <a:pt x="31253" y="12335"/>
                  <a:pt x="28027" y="12445"/>
                </a:cubicBezTo>
                <a:cubicBezTo>
                  <a:pt x="27633" y="12454"/>
                  <a:pt x="27236" y="12459"/>
                  <a:pt x="26839" y="12459"/>
                </a:cubicBezTo>
                <a:cubicBezTo>
                  <a:pt x="25646" y="12459"/>
                  <a:pt x="24443" y="12418"/>
                  <a:pt x="23261" y="12335"/>
                </a:cubicBezTo>
                <a:cubicBezTo>
                  <a:pt x="24288" y="11968"/>
                  <a:pt x="25314" y="11675"/>
                  <a:pt x="26341" y="11345"/>
                </a:cubicBezTo>
                <a:cubicBezTo>
                  <a:pt x="29456" y="10429"/>
                  <a:pt x="32609" y="9659"/>
                  <a:pt x="35798" y="9072"/>
                </a:cubicBezTo>
                <a:cubicBezTo>
                  <a:pt x="38988" y="8486"/>
                  <a:pt x="42213" y="8046"/>
                  <a:pt x="45476" y="7863"/>
                </a:cubicBezTo>
                <a:lnTo>
                  <a:pt x="46026" y="7826"/>
                </a:lnTo>
                <a:close/>
                <a:moveTo>
                  <a:pt x="25754" y="2034"/>
                </a:moveTo>
                <a:lnTo>
                  <a:pt x="25754" y="2034"/>
                </a:lnTo>
                <a:cubicBezTo>
                  <a:pt x="25204" y="3391"/>
                  <a:pt x="24618" y="4784"/>
                  <a:pt x="23958" y="6103"/>
                </a:cubicBezTo>
                <a:cubicBezTo>
                  <a:pt x="23151" y="7753"/>
                  <a:pt x="22235" y="9329"/>
                  <a:pt x="21208" y="10832"/>
                </a:cubicBezTo>
                <a:cubicBezTo>
                  <a:pt x="20732" y="11565"/>
                  <a:pt x="20219" y="12262"/>
                  <a:pt x="19705" y="12995"/>
                </a:cubicBezTo>
                <a:cubicBezTo>
                  <a:pt x="20035" y="11345"/>
                  <a:pt x="20585" y="9769"/>
                  <a:pt x="21318" y="8266"/>
                </a:cubicBezTo>
                <a:cubicBezTo>
                  <a:pt x="21722" y="7460"/>
                  <a:pt x="22162" y="6653"/>
                  <a:pt x="22675" y="5883"/>
                </a:cubicBezTo>
                <a:cubicBezTo>
                  <a:pt x="23225" y="5113"/>
                  <a:pt x="23774" y="4380"/>
                  <a:pt x="24398" y="3684"/>
                </a:cubicBezTo>
                <a:cubicBezTo>
                  <a:pt x="24838" y="3134"/>
                  <a:pt x="25314" y="2584"/>
                  <a:pt x="25754" y="2034"/>
                </a:cubicBezTo>
                <a:close/>
                <a:moveTo>
                  <a:pt x="20145" y="1191"/>
                </a:moveTo>
                <a:cubicBezTo>
                  <a:pt x="19925" y="2144"/>
                  <a:pt x="19705" y="3097"/>
                  <a:pt x="19449" y="4014"/>
                </a:cubicBezTo>
                <a:cubicBezTo>
                  <a:pt x="19119" y="5150"/>
                  <a:pt x="18752" y="6250"/>
                  <a:pt x="18349" y="7313"/>
                </a:cubicBezTo>
                <a:cubicBezTo>
                  <a:pt x="17946" y="8376"/>
                  <a:pt x="17506" y="9439"/>
                  <a:pt x="16993" y="10465"/>
                </a:cubicBezTo>
                <a:cubicBezTo>
                  <a:pt x="16443" y="11455"/>
                  <a:pt x="15893" y="12445"/>
                  <a:pt x="15233" y="13398"/>
                </a:cubicBezTo>
                <a:cubicBezTo>
                  <a:pt x="14647" y="14241"/>
                  <a:pt x="14023" y="15084"/>
                  <a:pt x="13327" y="15854"/>
                </a:cubicBezTo>
                <a:cubicBezTo>
                  <a:pt x="13547" y="14864"/>
                  <a:pt x="13767" y="13875"/>
                  <a:pt x="14060" y="12958"/>
                </a:cubicBezTo>
                <a:cubicBezTo>
                  <a:pt x="14353" y="11858"/>
                  <a:pt x="14720" y="10795"/>
                  <a:pt x="15160" y="9769"/>
                </a:cubicBezTo>
                <a:cubicBezTo>
                  <a:pt x="15600" y="8706"/>
                  <a:pt x="16040" y="7679"/>
                  <a:pt x="16516" y="6726"/>
                </a:cubicBezTo>
                <a:cubicBezTo>
                  <a:pt x="17029" y="5700"/>
                  <a:pt x="17616" y="4747"/>
                  <a:pt x="18239" y="3830"/>
                </a:cubicBezTo>
                <a:cubicBezTo>
                  <a:pt x="18532" y="3354"/>
                  <a:pt x="18862" y="2914"/>
                  <a:pt x="19192" y="2437"/>
                </a:cubicBezTo>
                <a:cubicBezTo>
                  <a:pt x="19522" y="1998"/>
                  <a:pt x="19779" y="1594"/>
                  <a:pt x="20145" y="1191"/>
                </a:cubicBezTo>
                <a:close/>
                <a:moveTo>
                  <a:pt x="22073" y="13485"/>
                </a:moveTo>
                <a:cubicBezTo>
                  <a:pt x="22652" y="13485"/>
                  <a:pt x="23232" y="13513"/>
                  <a:pt x="23811" y="13581"/>
                </a:cubicBezTo>
                <a:cubicBezTo>
                  <a:pt x="25387" y="13728"/>
                  <a:pt x="26964" y="13911"/>
                  <a:pt x="28540" y="14131"/>
                </a:cubicBezTo>
                <a:cubicBezTo>
                  <a:pt x="30116" y="14351"/>
                  <a:pt x="31656" y="14645"/>
                  <a:pt x="33196" y="14938"/>
                </a:cubicBezTo>
                <a:cubicBezTo>
                  <a:pt x="34772" y="15231"/>
                  <a:pt x="36275" y="15598"/>
                  <a:pt x="37778" y="16001"/>
                </a:cubicBezTo>
                <a:cubicBezTo>
                  <a:pt x="39281" y="16367"/>
                  <a:pt x="40747" y="16807"/>
                  <a:pt x="42177" y="17247"/>
                </a:cubicBezTo>
                <a:cubicBezTo>
                  <a:pt x="40894" y="17247"/>
                  <a:pt x="39611" y="17247"/>
                  <a:pt x="38291" y="17211"/>
                </a:cubicBezTo>
                <a:cubicBezTo>
                  <a:pt x="36751" y="17137"/>
                  <a:pt x="35212" y="17027"/>
                  <a:pt x="33635" y="16844"/>
                </a:cubicBezTo>
                <a:cubicBezTo>
                  <a:pt x="32096" y="16697"/>
                  <a:pt x="30593" y="16477"/>
                  <a:pt x="29053" y="16184"/>
                </a:cubicBezTo>
                <a:cubicBezTo>
                  <a:pt x="27550" y="15891"/>
                  <a:pt x="26047" y="15524"/>
                  <a:pt x="24581" y="15121"/>
                </a:cubicBezTo>
                <a:cubicBezTo>
                  <a:pt x="23078" y="14681"/>
                  <a:pt x="21612" y="14205"/>
                  <a:pt x="20145" y="13618"/>
                </a:cubicBezTo>
                <a:lnTo>
                  <a:pt x="20072" y="13581"/>
                </a:lnTo>
                <a:cubicBezTo>
                  <a:pt x="20739" y="13523"/>
                  <a:pt x="21406" y="13485"/>
                  <a:pt x="22073" y="13485"/>
                </a:cubicBezTo>
                <a:close/>
                <a:moveTo>
                  <a:pt x="14353" y="3794"/>
                </a:moveTo>
                <a:cubicBezTo>
                  <a:pt x="14243" y="4490"/>
                  <a:pt x="14133" y="5187"/>
                  <a:pt x="13950" y="5883"/>
                </a:cubicBezTo>
                <a:cubicBezTo>
                  <a:pt x="13730" y="6946"/>
                  <a:pt x="13437" y="7973"/>
                  <a:pt x="13107" y="8999"/>
                </a:cubicBezTo>
                <a:cubicBezTo>
                  <a:pt x="12814" y="10026"/>
                  <a:pt x="12447" y="11015"/>
                  <a:pt x="12044" y="12005"/>
                </a:cubicBezTo>
                <a:cubicBezTo>
                  <a:pt x="11604" y="12995"/>
                  <a:pt x="11164" y="13985"/>
                  <a:pt x="10688" y="14938"/>
                </a:cubicBezTo>
                <a:cubicBezTo>
                  <a:pt x="10174" y="15891"/>
                  <a:pt x="9661" y="16807"/>
                  <a:pt x="9111" y="17724"/>
                </a:cubicBezTo>
                <a:cubicBezTo>
                  <a:pt x="9045" y="17757"/>
                  <a:pt x="9009" y="17790"/>
                  <a:pt x="8976" y="17849"/>
                </a:cubicBezTo>
                <a:lnTo>
                  <a:pt x="8976" y="17849"/>
                </a:lnTo>
                <a:cubicBezTo>
                  <a:pt x="9747" y="13838"/>
                  <a:pt x="11063" y="9972"/>
                  <a:pt x="12924" y="6360"/>
                </a:cubicBezTo>
                <a:cubicBezTo>
                  <a:pt x="13400" y="5480"/>
                  <a:pt x="13840" y="4637"/>
                  <a:pt x="14353" y="3794"/>
                </a:cubicBezTo>
                <a:close/>
                <a:moveTo>
                  <a:pt x="16296" y="15084"/>
                </a:moveTo>
                <a:cubicBezTo>
                  <a:pt x="17433" y="15084"/>
                  <a:pt x="18532" y="15231"/>
                  <a:pt x="19632" y="15488"/>
                </a:cubicBezTo>
                <a:cubicBezTo>
                  <a:pt x="21098" y="15818"/>
                  <a:pt x="22528" y="16184"/>
                  <a:pt x="23958" y="16551"/>
                </a:cubicBezTo>
                <a:cubicBezTo>
                  <a:pt x="25387" y="16917"/>
                  <a:pt x="26817" y="17321"/>
                  <a:pt x="28247" y="17724"/>
                </a:cubicBezTo>
                <a:cubicBezTo>
                  <a:pt x="29640" y="18164"/>
                  <a:pt x="31069" y="18604"/>
                  <a:pt x="32499" y="19043"/>
                </a:cubicBezTo>
                <a:cubicBezTo>
                  <a:pt x="33672" y="19447"/>
                  <a:pt x="34882" y="19887"/>
                  <a:pt x="36055" y="20290"/>
                </a:cubicBezTo>
                <a:cubicBezTo>
                  <a:pt x="35029" y="20143"/>
                  <a:pt x="33965" y="19997"/>
                  <a:pt x="32902" y="19777"/>
                </a:cubicBezTo>
                <a:cubicBezTo>
                  <a:pt x="31509" y="19520"/>
                  <a:pt x="30080" y="19190"/>
                  <a:pt x="28650" y="18860"/>
                </a:cubicBezTo>
                <a:cubicBezTo>
                  <a:pt x="27257" y="18494"/>
                  <a:pt x="25827" y="18090"/>
                  <a:pt x="24434" y="17687"/>
                </a:cubicBezTo>
                <a:cubicBezTo>
                  <a:pt x="23005" y="17284"/>
                  <a:pt x="21648" y="16844"/>
                  <a:pt x="20255" y="16404"/>
                </a:cubicBezTo>
                <a:cubicBezTo>
                  <a:pt x="18936" y="15964"/>
                  <a:pt x="17616" y="15524"/>
                  <a:pt x="16296" y="15084"/>
                </a:cubicBezTo>
                <a:close/>
                <a:moveTo>
                  <a:pt x="570" y="19997"/>
                </a:moveTo>
                <a:cubicBezTo>
                  <a:pt x="533" y="19997"/>
                  <a:pt x="497" y="20033"/>
                  <a:pt x="497" y="20107"/>
                </a:cubicBezTo>
                <a:lnTo>
                  <a:pt x="497" y="20363"/>
                </a:lnTo>
                <a:cubicBezTo>
                  <a:pt x="497" y="20400"/>
                  <a:pt x="533" y="20436"/>
                  <a:pt x="570" y="20436"/>
                </a:cubicBezTo>
                <a:cubicBezTo>
                  <a:pt x="607" y="20436"/>
                  <a:pt x="643" y="20400"/>
                  <a:pt x="643" y="20363"/>
                </a:cubicBezTo>
                <a:lnTo>
                  <a:pt x="643" y="20107"/>
                </a:lnTo>
                <a:cubicBezTo>
                  <a:pt x="643" y="20033"/>
                  <a:pt x="607" y="19997"/>
                  <a:pt x="570" y="19997"/>
                </a:cubicBezTo>
                <a:close/>
                <a:moveTo>
                  <a:pt x="12337" y="17321"/>
                </a:moveTo>
                <a:cubicBezTo>
                  <a:pt x="13034" y="17321"/>
                  <a:pt x="13693" y="17357"/>
                  <a:pt x="14390" y="17431"/>
                </a:cubicBezTo>
                <a:cubicBezTo>
                  <a:pt x="15746" y="17614"/>
                  <a:pt x="17103" y="17944"/>
                  <a:pt x="18459" y="18347"/>
                </a:cubicBezTo>
                <a:cubicBezTo>
                  <a:pt x="19779" y="18714"/>
                  <a:pt x="21098" y="19117"/>
                  <a:pt x="22418" y="19520"/>
                </a:cubicBezTo>
                <a:cubicBezTo>
                  <a:pt x="23738" y="19923"/>
                  <a:pt x="25057" y="20326"/>
                  <a:pt x="26341" y="20803"/>
                </a:cubicBezTo>
                <a:cubicBezTo>
                  <a:pt x="27147" y="21096"/>
                  <a:pt x="27953" y="21390"/>
                  <a:pt x="28723" y="21719"/>
                </a:cubicBezTo>
                <a:cubicBezTo>
                  <a:pt x="28063" y="21573"/>
                  <a:pt x="27404" y="21463"/>
                  <a:pt x="26744" y="21353"/>
                </a:cubicBezTo>
                <a:cubicBezTo>
                  <a:pt x="25351" y="21133"/>
                  <a:pt x="24031" y="20950"/>
                  <a:pt x="22675" y="20693"/>
                </a:cubicBezTo>
                <a:cubicBezTo>
                  <a:pt x="21318" y="20473"/>
                  <a:pt x="19962" y="20253"/>
                  <a:pt x="18642" y="19923"/>
                </a:cubicBezTo>
                <a:cubicBezTo>
                  <a:pt x="17286" y="19630"/>
                  <a:pt x="15966" y="19300"/>
                  <a:pt x="14647" y="18933"/>
                </a:cubicBezTo>
                <a:cubicBezTo>
                  <a:pt x="13364" y="18530"/>
                  <a:pt x="12081" y="18090"/>
                  <a:pt x="10834" y="17540"/>
                </a:cubicBezTo>
                <a:cubicBezTo>
                  <a:pt x="11311" y="17431"/>
                  <a:pt x="11824" y="17357"/>
                  <a:pt x="12337" y="17321"/>
                </a:cubicBezTo>
                <a:close/>
                <a:moveTo>
                  <a:pt x="34277" y="1"/>
                </a:moveTo>
                <a:cubicBezTo>
                  <a:pt x="34258" y="1"/>
                  <a:pt x="34240" y="6"/>
                  <a:pt x="34222" y="18"/>
                </a:cubicBezTo>
                <a:lnTo>
                  <a:pt x="34112" y="165"/>
                </a:lnTo>
                <a:lnTo>
                  <a:pt x="33929" y="311"/>
                </a:lnTo>
                <a:cubicBezTo>
                  <a:pt x="33159" y="934"/>
                  <a:pt x="32426" y="1558"/>
                  <a:pt x="31693" y="2181"/>
                </a:cubicBezTo>
                <a:cubicBezTo>
                  <a:pt x="30849" y="2914"/>
                  <a:pt x="30006" y="3647"/>
                  <a:pt x="29200" y="4417"/>
                </a:cubicBezTo>
                <a:cubicBezTo>
                  <a:pt x="28393" y="5187"/>
                  <a:pt x="27624" y="5957"/>
                  <a:pt x="26854" y="6763"/>
                </a:cubicBezTo>
                <a:cubicBezTo>
                  <a:pt x="26084" y="7570"/>
                  <a:pt x="25387" y="8376"/>
                  <a:pt x="24728" y="9256"/>
                </a:cubicBezTo>
                <a:cubicBezTo>
                  <a:pt x="24031" y="10136"/>
                  <a:pt x="23408" y="11015"/>
                  <a:pt x="22858" y="11968"/>
                </a:cubicBezTo>
                <a:cubicBezTo>
                  <a:pt x="22748" y="12042"/>
                  <a:pt x="22675" y="12078"/>
                  <a:pt x="22565" y="12115"/>
                </a:cubicBezTo>
                <a:cubicBezTo>
                  <a:pt x="22491" y="12152"/>
                  <a:pt x="22455" y="12225"/>
                  <a:pt x="22491" y="12262"/>
                </a:cubicBezTo>
                <a:cubicBezTo>
                  <a:pt x="21538" y="12592"/>
                  <a:pt x="20585" y="12922"/>
                  <a:pt x="19595" y="13288"/>
                </a:cubicBezTo>
                <a:cubicBezTo>
                  <a:pt x="19595" y="13288"/>
                  <a:pt x="19595" y="13252"/>
                  <a:pt x="19595" y="13252"/>
                </a:cubicBezTo>
                <a:cubicBezTo>
                  <a:pt x="20145" y="12592"/>
                  <a:pt x="20659" y="11895"/>
                  <a:pt x="21172" y="11199"/>
                </a:cubicBezTo>
                <a:cubicBezTo>
                  <a:pt x="21648" y="10539"/>
                  <a:pt x="22198" y="9696"/>
                  <a:pt x="22675" y="8889"/>
                </a:cubicBezTo>
                <a:cubicBezTo>
                  <a:pt x="23628" y="7313"/>
                  <a:pt x="24471" y="5700"/>
                  <a:pt x="25241" y="4014"/>
                </a:cubicBezTo>
                <a:cubicBezTo>
                  <a:pt x="25644" y="3061"/>
                  <a:pt x="26011" y="2107"/>
                  <a:pt x="26341" y="1118"/>
                </a:cubicBezTo>
                <a:cubicBezTo>
                  <a:pt x="26341" y="1047"/>
                  <a:pt x="26295" y="1006"/>
                  <a:pt x="26242" y="1006"/>
                </a:cubicBezTo>
                <a:cubicBezTo>
                  <a:pt x="26214" y="1006"/>
                  <a:pt x="26183" y="1018"/>
                  <a:pt x="26157" y="1044"/>
                </a:cubicBezTo>
                <a:cubicBezTo>
                  <a:pt x="25644" y="1851"/>
                  <a:pt x="25057" y="2621"/>
                  <a:pt x="24434" y="3317"/>
                </a:cubicBezTo>
                <a:cubicBezTo>
                  <a:pt x="23811" y="4050"/>
                  <a:pt x="23225" y="4747"/>
                  <a:pt x="22675" y="5517"/>
                </a:cubicBezTo>
                <a:cubicBezTo>
                  <a:pt x="21612" y="7020"/>
                  <a:pt x="20768" y="8669"/>
                  <a:pt x="20145" y="10392"/>
                </a:cubicBezTo>
                <a:cubicBezTo>
                  <a:pt x="19815" y="11382"/>
                  <a:pt x="19522" y="12372"/>
                  <a:pt x="19339" y="13398"/>
                </a:cubicBezTo>
                <a:cubicBezTo>
                  <a:pt x="18899" y="13545"/>
                  <a:pt x="18496" y="13691"/>
                  <a:pt x="18092" y="13875"/>
                </a:cubicBezTo>
                <a:cubicBezTo>
                  <a:pt x="17286" y="14168"/>
                  <a:pt x="16443" y="14498"/>
                  <a:pt x="15636" y="14828"/>
                </a:cubicBezTo>
                <a:lnTo>
                  <a:pt x="15563" y="14791"/>
                </a:lnTo>
                <a:cubicBezTo>
                  <a:pt x="15490" y="14791"/>
                  <a:pt x="15380" y="14864"/>
                  <a:pt x="15416" y="14938"/>
                </a:cubicBezTo>
                <a:lnTo>
                  <a:pt x="15270" y="14974"/>
                </a:lnTo>
                <a:lnTo>
                  <a:pt x="15196" y="14974"/>
                </a:lnTo>
                <a:cubicBezTo>
                  <a:pt x="15196" y="14974"/>
                  <a:pt x="15160" y="14974"/>
                  <a:pt x="15160" y="15011"/>
                </a:cubicBezTo>
                <a:cubicBezTo>
                  <a:pt x="14683" y="15231"/>
                  <a:pt x="14207" y="15414"/>
                  <a:pt x="13730" y="15634"/>
                </a:cubicBezTo>
                <a:cubicBezTo>
                  <a:pt x="13840" y="15488"/>
                  <a:pt x="13987" y="15304"/>
                  <a:pt x="14133" y="15194"/>
                </a:cubicBezTo>
                <a:cubicBezTo>
                  <a:pt x="14500" y="14754"/>
                  <a:pt x="14867" y="14315"/>
                  <a:pt x="15196" y="13875"/>
                </a:cubicBezTo>
                <a:cubicBezTo>
                  <a:pt x="15856" y="12922"/>
                  <a:pt x="16479" y="11932"/>
                  <a:pt x="17029" y="10942"/>
                </a:cubicBezTo>
                <a:cubicBezTo>
                  <a:pt x="17579" y="9916"/>
                  <a:pt x="18056" y="8853"/>
                  <a:pt x="18496" y="7789"/>
                </a:cubicBezTo>
                <a:cubicBezTo>
                  <a:pt x="18899" y="6726"/>
                  <a:pt x="19302" y="5627"/>
                  <a:pt x="19632" y="4490"/>
                </a:cubicBezTo>
                <a:cubicBezTo>
                  <a:pt x="19925" y="3391"/>
                  <a:pt x="20219" y="2254"/>
                  <a:pt x="20439" y="1118"/>
                </a:cubicBezTo>
                <a:cubicBezTo>
                  <a:pt x="20475" y="971"/>
                  <a:pt x="20512" y="824"/>
                  <a:pt x="20549" y="714"/>
                </a:cubicBezTo>
                <a:cubicBezTo>
                  <a:pt x="20549" y="609"/>
                  <a:pt x="20473" y="523"/>
                  <a:pt x="20404" y="523"/>
                </a:cubicBezTo>
                <a:cubicBezTo>
                  <a:pt x="20376" y="523"/>
                  <a:pt x="20349" y="537"/>
                  <a:pt x="20329" y="568"/>
                </a:cubicBezTo>
                <a:cubicBezTo>
                  <a:pt x="19632" y="1448"/>
                  <a:pt x="18936" y="2364"/>
                  <a:pt x="18312" y="3317"/>
                </a:cubicBezTo>
                <a:cubicBezTo>
                  <a:pt x="17689" y="4270"/>
                  <a:pt x="17103" y="5223"/>
                  <a:pt x="16553" y="6213"/>
                </a:cubicBezTo>
                <a:cubicBezTo>
                  <a:pt x="16040" y="7203"/>
                  <a:pt x="15526" y="8229"/>
                  <a:pt x="15086" y="9256"/>
                </a:cubicBezTo>
                <a:cubicBezTo>
                  <a:pt x="14683" y="10319"/>
                  <a:pt x="14280" y="11345"/>
                  <a:pt x="13950" y="12445"/>
                </a:cubicBezTo>
                <a:cubicBezTo>
                  <a:pt x="13584" y="13508"/>
                  <a:pt x="13327" y="14571"/>
                  <a:pt x="13070" y="15708"/>
                </a:cubicBezTo>
                <a:cubicBezTo>
                  <a:pt x="13070" y="15781"/>
                  <a:pt x="13070" y="15891"/>
                  <a:pt x="13034" y="15964"/>
                </a:cubicBezTo>
                <a:cubicBezTo>
                  <a:pt x="11751" y="16551"/>
                  <a:pt x="10504" y="17137"/>
                  <a:pt x="9221" y="17724"/>
                </a:cubicBezTo>
                <a:cubicBezTo>
                  <a:pt x="9734" y="16954"/>
                  <a:pt x="10248" y="16184"/>
                  <a:pt x="10688" y="15341"/>
                </a:cubicBezTo>
                <a:cubicBezTo>
                  <a:pt x="11201" y="14388"/>
                  <a:pt x="11641" y="13435"/>
                  <a:pt x="12081" y="12445"/>
                </a:cubicBezTo>
                <a:cubicBezTo>
                  <a:pt x="12520" y="11492"/>
                  <a:pt x="12887" y="10465"/>
                  <a:pt x="13254" y="9439"/>
                </a:cubicBezTo>
                <a:cubicBezTo>
                  <a:pt x="13584" y="8413"/>
                  <a:pt x="13877" y="7386"/>
                  <a:pt x="14133" y="6323"/>
                </a:cubicBezTo>
                <a:cubicBezTo>
                  <a:pt x="14353" y="5297"/>
                  <a:pt x="14573" y="4234"/>
                  <a:pt x="14720" y="3171"/>
                </a:cubicBezTo>
                <a:lnTo>
                  <a:pt x="14793" y="2767"/>
                </a:lnTo>
                <a:cubicBezTo>
                  <a:pt x="14793" y="2667"/>
                  <a:pt x="14716" y="2610"/>
                  <a:pt x="14640" y="2610"/>
                </a:cubicBezTo>
                <a:cubicBezTo>
                  <a:pt x="14578" y="2610"/>
                  <a:pt x="14516" y="2648"/>
                  <a:pt x="14500" y="2731"/>
                </a:cubicBezTo>
                <a:lnTo>
                  <a:pt x="14463" y="3097"/>
                </a:lnTo>
                <a:cubicBezTo>
                  <a:pt x="14427" y="3134"/>
                  <a:pt x="14390" y="3134"/>
                  <a:pt x="14390" y="3171"/>
                </a:cubicBezTo>
                <a:cubicBezTo>
                  <a:pt x="13290" y="4930"/>
                  <a:pt x="12337" y="6763"/>
                  <a:pt x="11494" y="8669"/>
                </a:cubicBezTo>
                <a:cubicBezTo>
                  <a:pt x="10688" y="10575"/>
                  <a:pt x="9991" y="12518"/>
                  <a:pt x="9441" y="14498"/>
                </a:cubicBezTo>
                <a:cubicBezTo>
                  <a:pt x="9148" y="15634"/>
                  <a:pt x="8891" y="16734"/>
                  <a:pt x="8671" y="17870"/>
                </a:cubicBezTo>
                <a:cubicBezTo>
                  <a:pt x="8671" y="17907"/>
                  <a:pt x="8671" y="17980"/>
                  <a:pt x="8708" y="17980"/>
                </a:cubicBezTo>
                <a:cubicBezTo>
                  <a:pt x="5959" y="19300"/>
                  <a:pt x="3356" y="20876"/>
                  <a:pt x="936" y="22709"/>
                </a:cubicBezTo>
                <a:cubicBezTo>
                  <a:pt x="643" y="22929"/>
                  <a:pt x="350" y="23186"/>
                  <a:pt x="57" y="23406"/>
                </a:cubicBezTo>
                <a:cubicBezTo>
                  <a:pt x="0" y="23462"/>
                  <a:pt x="52" y="23540"/>
                  <a:pt x="112" y="23540"/>
                </a:cubicBezTo>
                <a:cubicBezTo>
                  <a:pt x="131" y="23540"/>
                  <a:pt x="150" y="23533"/>
                  <a:pt x="167" y="23516"/>
                </a:cubicBezTo>
                <a:cubicBezTo>
                  <a:pt x="2696" y="21573"/>
                  <a:pt x="5409" y="19887"/>
                  <a:pt x="8268" y="18494"/>
                </a:cubicBezTo>
                <a:cubicBezTo>
                  <a:pt x="8928" y="18164"/>
                  <a:pt x="9588" y="17870"/>
                  <a:pt x="10248" y="17540"/>
                </a:cubicBezTo>
                <a:cubicBezTo>
                  <a:pt x="10248" y="17577"/>
                  <a:pt x="10284" y="17577"/>
                  <a:pt x="10321" y="17577"/>
                </a:cubicBezTo>
                <a:cubicBezTo>
                  <a:pt x="11531" y="18127"/>
                  <a:pt x="12777" y="18567"/>
                  <a:pt x="14023" y="18970"/>
                </a:cubicBezTo>
                <a:cubicBezTo>
                  <a:pt x="15343" y="19373"/>
                  <a:pt x="16663" y="19703"/>
                  <a:pt x="17982" y="20033"/>
                </a:cubicBezTo>
                <a:cubicBezTo>
                  <a:pt x="19339" y="20326"/>
                  <a:pt x="20659" y="20583"/>
                  <a:pt x="22015" y="20803"/>
                </a:cubicBezTo>
                <a:cubicBezTo>
                  <a:pt x="23371" y="21060"/>
                  <a:pt x="24764" y="21280"/>
                  <a:pt x="26121" y="21500"/>
                </a:cubicBezTo>
                <a:cubicBezTo>
                  <a:pt x="27514" y="21646"/>
                  <a:pt x="28870" y="21939"/>
                  <a:pt x="30226" y="22306"/>
                </a:cubicBezTo>
                <a:cubicBezTo>
                  <a:pt x="30373" y="22379"/>
                  <a:pt x="30556" y="22416"/>
                  <a:pt x="30703" y="22489"/>
                </a:cubicBezTo>
                <a:cubicBezTo>
                  <a:pt x="30721" y="22498"/>
                  <a:pt x="30738" y="22502"/>
                  <a:pt x="30755" y="22502"/>
                </a:cubicBezTo>
                <a:cubicBezTo>
                  <a:pt x="30873" y="22502"/>
                  <a:pt x="30941" y="22297"/>
                  <a:pt x="30813" y="22233"/>
                </a:cubicBezTo>
                <a:cubicBezTo>
                  <a:pt x="29530" y="21683"/>
                  <a:pt x="28247" y="21133"/>
                  <a:pt x="26927" y="20693"/>
                </a:cubicBezTo>
                <a:cubicBezTo>
                  <a:pt x="25607" y="20217"/>
                  <a:pt x="24288" y="19777"/>
                  <a:pt x="22968" y="19373"/>
                </a:cubicBezTo>
                <a:cubicBezTo>
                  <a:pt x="21612" y="18970"/>
                  <a:pt x="20292" y="18567"/>
                  <a:pt x="18936" y="18200"/>
                </a:cubicBezTo>
                <a:cubicBezTo>
                  <a:pt x="17579" y="17797"/>
                  <a:pt x="16223" y="17467"/>
                  <a:pt x="14830" y="17247"/>
                </a:cubicBezTo>
                <a:cubicBezTo>
                  <a:pt x="14230" y="17150"/>
                  <a:pt x="13629" y="17103"/>
                  <a:pt x="13029" y="17103"/>
                </a:cubicBezTo>
                <a:cubicBezTo>
                  <a:pt x="12273" y="17103"/>
                  <a:pt x="11517" y="17177"/>
                  <a:pt x="10761" y="17321"/>
                </a:cubicBezTo>
                <a:lnTo>
                  <a:pt x="10651" y="17357"/>
                </a:lnTo>
                <a:cubicBezTo>
                  <a:pt x="11384" y="16991"/>
                  <a:pt x="12154" y="16624"/>
                  <a:pt x="12924" y="16294"/>
                </a:cubicBezTo>
                <a:lnTo>
                  <a:pt x="12924" y="16294"/>
                </a:lnTo>
                <a:lnTo>
                  <a:pt x="12850" y="16404"/>
                </a:lnTo>
                <a:cubicBezTo>
                  <a:pt x="12850" y="16430"/>
                  <a:pt x="12869" y="16456"/>
                  <a:pt x="12892" y="16456"/>
                </a:cubicBezTo>
                <a:cubicBezTo>
                  <a:pt x="12902" y="16456"/>
                  <a:pt x="12913" y="16451"/>
                  <a:pt x="12924" y="16441"/>
                </a:cubicBezTo>
                <a:cubicBezTo>
                  <a:pt x="12997" y="16404"/>
                  <a:pt x="13070" y="16331"/>
                  <a:pt x="13144" y="16257"/>
                </a:cubicBezTo>
                <a:cubicBezTo>
                  <a:pt x="13180" y="16257"/>
                  <a:pt x="13254" y="16221"/>
                  <a:pt x="13254" y="16184"/>
                </a:cubicBezTo>
                <a:cubicBezTo>
                  <a:pt x="14023" y="15818"/>
                  <a:pt x="14830" y="15488"/>
                  <a:pt x="15636" y="15158"/>
                </a:cubicBezTo>
                <a:cubicBezTo>
                  <a:pt x="16993" y="15634"/>
                  <a:pt x="18312" y="16074"/>
                  <a:pt x="19669" y="16477"/>
                </a:cubicBezTo>
                <a:cubicBezTo>
                  <a:pt x="20988" y="16917"/>
                  <a:pt x="22491" y="17357"/>
                  <a:pt x="23848" y="17797"/>
                </a:cubicBezTo>
                <a:cubicBezTo>
                  <a:pt x="25241" y="18200"/>
                  <a:pt x="26670" y="18604"/>
                  <a:pt x="28100" y="18970"/>
                </a:cubicBezTo>
                <a:cubicBezTo>
                  <a:pt x="29493" y="19337"/>
                  <a:pt x="30923" y="19667"/>
                  <a:pt x="32352" y="19923"/>
                </a:cubicBezTo>
                <a:cubicBezTo>
                  <a:pt x="33782" y="20217"/>
                  <a:pt x="35248" y="20473"/>
                  <a:pt x="36678" y="20656"/>
                </a:cubicBezTo>
                <a:lnTo>
                  <a:pt x="37228" y="20693"/>
                </a:lnTo>
                <a:cubicBezTo>
                  <a:pt x="37375" y="20693"/>
                  <a:pt x="37375" y="20473"/>
                  <a:pt x="37265" y="20436"/>
                </a:cubicBezTo>
                <a:cubicBezTo>
                  <a:pt x="35872" y="19923"/>
                  <a:pt x="34442" y="19447"/>
                  <a:pt x="33049" y="18970"/>
                </a:cubicBezTo>
                <a:cubicBezTo>
                  <a:pt x="31619" y="18494"/>
                  <a:pt x="30226" y="18054"/>
                  <a:pt x="28797" y="17614"/>
                </a:cubicBezTo>
                <a:cubicBezTo>
                  <a:pt x="27367" y="17211"/>
                  <a:pt x="25901" y="16807"/>
                  <a:pt x="24471" y="16441"/>
                </a:cubicBezTo>
                <a:cubicBezTo>
                  <a:pt x="23041" y="16038"/>
                  <a:pt x="21575" y="15708"/>
                  <a:pt x="20145" y="15378"/>
                </a:cubicBezTo>
                <a:cubicBezTo>
                  <a:pt x="18826" y="15048"/>
                  <a:pt x="17506" y="14901"/>
                  <a:pt x="16186" y="14901"/>
                </a:cubicBezTo>
                <a:lnTo>
                  <a:pt x="17139" y="14535"/>
                </a:lnTo>
                <a:cubicBezTo>
                  <a:pt x="17873" y="14241"/>
                  <a:pt x="18569" y="13985"/>
                  <a:pt x="19302" y="13691"/>
                </a:cubicBezTo>
                <a:lnTo>
                  <a:pt x="19522" y="13655"/>
                </a:lnTo>
                <a:cubicBezTo>
                  <a:pt x="20952" y="14241"/>
                  <a:pt x="22418" y="14754"/>
                  <a:pt x="23921" y="15194"/>
                </a:cubicBezTo>
                <a:cubicBezTo>
                  <a:pt x="25424" y="15634"/>
                  <a:pt x="26927" y="16001"/>
                  <a:pt x="28430" y="16294"/>
                </a:cubicBezTo>
                <a:cubicBezTo>
                  <a:pt x="29970" y="16587"/>
                  <a:pt x="31509" y="16844"/>
                  <a:pt x="33012" y="17027"/>
                </a:cubicBezTo>
                <a:cubicBezTo>
                  <a:pt x="34552" y="17211"/>
                  <a:pt x="36128" y="17321"/>
                  <a:pt x="37705" y="17394"/>
                </a:cubicBezTo>
                <a:cubicBezTo>
                  <a:pt x="38832" y="17448"/>
                  <a:pt x="39978" y="17482"/>
                  <a:pt x="41116" y="17482"/>
                </a:cubicBezTo>
                <a:cubicBezTo>
                  <a:pt x="41532" y="17482"/>
                  <a:pt x="41948" y="17477"/>
                  <a:pt x="42360" y="17467"/>
                </a:cubicBezTo>
                <a:lnTo>
                  <a:pt x="42947" y="17467"/>
                </a:lnTo>
                <a:cubicBezTo>
                  <a:pt x="43057" y="17467"/>
                  <a:pt x="43093" y="17284"/>
                  <a:pt x="42947" y="17211"/>
                </a:cubicBezTo>
                <a:cubicBezTo>
                  <a:pt x="41444" y="16734"/>
                  <a:pt x="39904" y="16294"/>
                  <a:pt x="38364" y="15891"/>
                </a:cubicBezTo>
                <a:cubicBezTo>
                  <a:pt x="36861" y="15488"/>
                  <a:pt x="35285" y="15121"/>
                  <a:pt x="33709" y="14791"/>
                </a:cubicBezTo>
                <a:cubicBezTo>
                  <a:pt x="32169" y="14498"/>
                  <a:pt x="30593" y="14241"/>
                  <a:pt x="29017" y="13985"/>
                </a:cubicBezTo>
                <a:cubicBezTo>
                  <a:pt x="27440" y="13765"/>
                  <a:pt x="25864" y="13545"/>
                  <a:pt x="24288" y="13398"/>
                </a:cubicBezTo>
                <a:cubicBezTo>
                  <a:pt x="23591" y="13325"/>
                  <a:pt x="22885" y="13288"/>
                  <a:pt x="22180" y="13288"/>
                </a:cubicBezTo>
                <a:cubicBezTo>
                  <a:pt x="21474" y="13288"/>
                  <a:pt x="20768" y="13325"/>
                  <a:pt x="20072" y="13398"/>
                </a:cubicBezTo>
                <a:cubicBezTo>
                  <a:pt x="20915" y="13105"/>
                  <a:pt x="21758" y="12812"/>
                  <a:pt x="22601" y="12518"/>
                </a:cubicBezTo>
                <a:cubicBezTo>
                  <a:pt x="23974" y="12659"/>
                  <a:pt x="25347" y="12726"/>
                  <a:pt x="26720" y="12726"/>
                </a:cubicBezTo>
                <a:cubicBezTo>
                  <a:pt x="28573" y="12726"/>
                  <a:pt x="30426" y="12603"/>
                  <a:pt x="32279" y="12372"/>
                </a:cubicBezTo>
                <a:cubicBezTo>
                  <a:pt x="35505" y="11932"/>
                  <a:pt x="38658" y="11125"/>
                  <a:pt x="41700" y="9989"/>
                </a:cubicBezTo>
                <a:cubicBezTo>
                  <a:pt x="43423" y="9366"/>
                  <a:pt x="45073" y="8596"/>
                  <a:pt x="46686" y="7753"/>
                </a:cubicBezTo>
                <a:cubicBezTo>
                  <a:pt x="46796" y="7716"/>
                  <a:pt x="46759" y="7533"/>
                  <a:pt x="46649" y="7496"/>
                </a:cubicBezTo>
                <a:cubicBezTo>
                  <a:pt x="43387" y="7679"/>
                  <a:pt x="40161" y="8046"/>
                  <a:pt x="36935" y="8596"/>
                </a:cubicBezTo>
                <a:cubicBezTo>
                  <a:pt x="33709" y="9146"/>
                  <a:pt x="30520" y="9879"/>
                  <a:pt x="27367" y="10759"/>
                </a:cubicBezTo>
                <a:cubicBezTo>
                  <a:pt x="26084" y="11125"/>
                  <a:pt x="24801" y="11529"/>
                  <a:pt x="23518" y="11968"/>
                </a:cubicBezTo>
                <a:cubicBezTo>
                  <a:pt x="24251" y="11565"/>
                  <a:pt x="24911" y="11162"/>
                  <a:pt x="25607" y="10722"/>
                </a:cubicBezTo>
                <a:cubicBezTo>
                  <a:pt x="26524" y="10062"/>
                  <a:pt x="27367" y="9366"/>
                  <a:pt x="28173" y="8596"/>
                </a:cubicBezTo>
                <a:cubicBezTo>
                  <a:pt x="28980" y="7789"/>
                  <a:pt x="29713" y="6946"/>
                  <a:pt x="30373" y="6067"/>
                </a:cubicBezTo>
                <a:cubicBezTo>
                  <a:pt x="30703" y="5590"/>
                  <a:pt x="31033" y="5150"/>
                  <a:pt x="31289" y="4674"/>
                </a:cubicBezTo>
                <a:cubicBezTo>
                  <a:pt x="31583" y="4234"/>
                  <a:pt x="31876" y="3720"/>
                  <a:pt x="32133" y="3244"/>
                </a:cubicBezTo>
                <a:cubicBezTo>
                  <a:pt x="32609" y="2217"/>
                  <a:pt x="33269" y="1264"/>
                  <a:pt x="34039" y="495"/>
                </a:cubicBezTo>
                <a:lnTo>
                  <a:pt x="34369" y="201"/>
                </a:lnTo>
                <a:cubicBezTo>
                  <a:pt x="34461" y="140"/>
                  <a:pt x="34373" y="1"/>
                  <a:pt x="3427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2"/>
          <p:cNvSpPr/>
          <p:nvPr/>
        </p:nvSpPr>
        <p:spPr>
          <a:xfrm rot="7199918">
            <a:off x="1784834" y="1422284"/>
            <a:ext cx="5748086" cy="4367581"/>
          </a:xfrm>
          <a:custGeom>
            <a:avLst/>
            <a:gdLst/>
            <a:ahLst/>
            <a:cxnLst/>
            <a:rect l="l" t="t" r="r" b="b"/>
            <a:pathLst>
              <a:path w="74161" h="54326" extrusionOk="0">
                <a:moveTo>
                  <a:pt x="27432" y="1"/>
                </a:moveTo>
                <a:cubicBezTo>
                  <a:pt x="26716" y="1"/>
                  <a:pt x="26003" y="58"/>
                  <a:pt x="25295" y="191"/>
                </a:cubicBezTo>
                <a:cubicBezTo>
                  <a:pt x="20603" y="1035"/>
                  <a:pt x="17157" y="4994"/>
                  <a:pt x="14371" y="8879"/>
                </a:cubicBezTo>
                <a:cubicBezTo>
                  <a:pt x="13198" y="10566"/>
                  <a:pt x="12025" y="12252"/>
                  <a:pt x="10925" y="13975"/>
                </a:cubicBezTo>
                <a:cubicBezTo>
                  <a:pt x="10302" y="14965"/>
                  <a:pt x="9789" y="16101"/>
                  <a:pt x="9019" y="16981"/>
                </a:cubicBezTo>
                <a:cubicBezTo>
                  <a:pt x="8579" y="17457"/>
                  <a:pt x="8139" y="18007"/>
                  <a:pt x="7809" y="18594"/>
                </a:cubicBezTo>
                <a:cubicBezTo>
                  <a:pt x="6929" y="19950"/>
                  <a:pt x="6123" y="21380"/>
                  <a:pt x="5390" y="22809"/>
                </a:cubicBezTo>
                <a:cubicBezTo>
                  <a:pt x="3923" y="25705"/>
                  <a:pt x="2714" y="28711"/>
                  <a:pt x="1797" y="31827"/>
                </a:cubicBezTo>
                <a:cubicBezTo>
                  <a:pt x="661" y="35603"/>
                  <a:pt x="1" y="40002"/>
                  <a:pt x="2237" y="43265"/>
                </a:cubicBezTo>
                <a:cubicBezTo>
                  <a:pt x="3154" y="44474"/>
                  <a:pt x="4253" y="45501"/>
                  <a:pt x="5536" y="46271"/>
                </a:cubicBezTo>
                <a:cubicBezTo>
                  <a:pt x="11805" y="50523"/>
                  <a:pt x="19430" y="52246"/>
                  <a:pt x="26945" y="53236"/>
                </a:cubicBezTo>
                <a:cubicBezTo>
                  <a:pt x="32638" y="53963"/>
                  <a:pt x="38362" y="54325"/>
                  <a:pt x="44080" y="54325"/>
                </a:cubicBezTo>
                <a:cubicBezTo>
                  <a:pt x="53642" y="54325"/>
                  <a:pt x="63188" y="53311"/>
                  <a:pt x="72547" y="51293"/>
                </a:cubicBezTo>
                <a:cubicBezTo>
                  <a:pt x="73097" y="51183"/>
                  <a:pt x="73610" y="51036"/>
                  <a:pt x="74160" y="50926"/>
                </a:cubicBezTo>
                <a:lnTo>
                  <a:pt x="74160" y="4187"/>
                </a:lnTo>
                <a:lnTo>
                  <a:pt x="74014" y="4260"/>
                </a:lnTo>
                <a:cubicBezTo>
                  <a:pt x="73794" y="4407"/>
                  <a:pt x="73574" y="4517"/>
                  <a:pt x="73354" y="4627"/>
                </a:cubicBezTo>
                <a:cubicBezTo>
                  <a:pt x="71778" y="5360"/>
                  <a:pt x="69871" y="5434"/>
                  <a:pt x="68185" y="5580"/>
                </a:cubicBezTo>
                <a:cubicBezTo>
                  <a:pt x="66956" y="5667"/>
                  <a:pt x="65727" y="5708"/>
                  <a:pt x="64500" y="5708"/>
                </a:cubicBezTo>
                <a:cubicBezTo>
                  <a:pt x="62617" y="5708"/>
                  <a:pt x="60739" y="5611"/>
                  <a:pt x="58874" y="5434"/>
                </a:cubicBezTo>
                <a:cubicBezTo>
                  <a:pt x="50736" y="4700"/>
                  <a:pt x="42634" y="3344"/>
                  <a:pt x="34716" y="1291"/>
                </a:cubicBezTo>
                <a:cubicBezTo>
                  <a:pt x="32336" y="668"/>
                  <a:pt x="29868" y="1"/>
                  <a:pt x="2743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2"/>
          <p:cNvSpPr txBox="1">
            <a:spLocks noGrp="1"/>
          </p:cNvSpPr>
          <p:nvPr>
            <p:ph type="title"/>
          </p:nvPr>
        </p:nvSpPr>
        <p:spPr>
          <a:xfrm>
            <a:off x="2757150" y="2486300"/>
            <a:ext cx="36297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94" name="Google Shape;794;p22"/>
          <p:cNvSpPr txBox="1">
            <a:spLocks noGrp="1"/>
          </p:cNvSpPr>
          <p:nvPr>
            <p:ph type="title" idx="2" hasCustomPrompt="1"/>
          </p:nvPr>
        </p:nvSpPr>
        <p:spPr>
          <a:xfrm>
            <a:off x="3291300" y="1102168"/>
            <a:ext cx="2561400" cy="12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95" name="Google Shape;795;p22"/>
          <p:cNvSpPr txBox="1">
            <a:spLocks noGrp="1"/>
          </p:cNvSpPr>
          <p:nvPr>
            <p:ph type="subTitle" idx="1"/>
          </p:nvPr>
        </p:nvSpPr>
        <p:spPr>
          <a:xfrm>
            <a:off x="3291288" y="3222250"/>
            <a:ext cx="2561400" cy="6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96" name="Google Shape;796;p22"/>
          <p:cNvSpPr/>
          <p:nvPr/>
        </p:nvSpPr>
        <p:spPr>
          <a:xfrm rot="-3663011">
            <a:off x="-919084" y="157972"/>
            <a:ext cx="3264630" cy="2604828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7" name="Google Shape;797;p22"/>
          <p:cNvGrpSpPr/>
          <p:nvPr/>
        </p:nvGrpSpPr>
        <p:grpSpPr>
          <a:xfrm>
            <a:off x="1575997" y="1235649"/>
            <a:ext cx="741626" cy="1195489"/>
            <a:chOff x="510547" y="4000024"/>
            <a:chExt cx="741626" cy="1195489"/>
          </a:xfrm>
        </p:grpSpPr>
        <p:sp>
          <p:nvSpPr>
            <p:cNvPr id="798" name="Google Shape;798;p22"/>
            <p:cNvSpPr/>
            <p:nvPr/>
          </p:nvSpPr>
          <p:spPr>
            <a:xfrm rot="3521228">
              <a:off x="718991" y="4602634"/>
              <a:ext cx="26666" cy="19715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2"/>
            <p:cNvSpPr/>
            <p:nvPr/>
          </p:nvSpPr>
          <p:spPr>
            <a:xfrm rot="3521228">
              <a:off x="750341" y="4705621"/>
              <a:ext cx="28972" cy="20884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2"/>
            <p:cNvSpPr/>
            <p:nvPr/>
          </p:nvSpPr>
          <p:spPr>
            <a:xfrm rot="3521228">
              <a:off x="792815" y="4611079"/>
              <a:ext cx="35955" cy="32068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2"/>
            <p:cNvSpPr/>
            <p:nvPr/>
          </p:nvSpPr>
          <p:spPr>
            <a:xfrm rot="3521228">
              <a:off x="968227" y="4767298"/>
              <a:ext cx="37092" cy="30141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2"/>
            <p:cNvSpPr/>
            <p:nvPr/>
          </p:nvSpPr>
          <p:spPr>
            <a:xfrm rot="3521228">
              <a:off x="814499" y="4746099"/>
              <a:ext cx="38261" cy="32479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2"/>
            <p:cNvSpPr/>
            <p:nvPr/>
          </p:nvSpPr>
          <p:spPr>
            <a:xfrm rot="3521228">
              <a:off x="698772" y="4931449"/>
              <a:ext cx="32448" cy="40599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2"/>
            <p:cNvSpPr/>
            <p:nvPr/>
          </p:nvSpPr>
          <p:spPr>
            <a:xfrm rot="3521228">
              <a:off x="868664" y="4628457"/>
              <a:ext cx="50993" cy="54469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2"/>
            <p:cNvSpPr/>
            <p:nvPr/>
          </p:nvSpPr>
          <p:spPr>
            <a:xfrm rot="3521228">
              <a:off x="958561" y="4468110"/>
              <a:ext cx="53300" cy="39398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2"/>
            <p:cNvSpPr/>
            <p:nvPr/>
          </p:nvSpPr>
          <p:spPr>
            <a:xfrm rot="3521228">
              <a:off x="1071915" y="4475437"/>
              <a:ext cx="57944" cy="44043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2"/>
            <p:cNvSpPr/>
            <p:nvPr/>
          </p:nvSpPr>
          <p:spPr>
            <a:xfrm rot="3521228">
              <a:off x="829152" y="4393206"/>
              <a:ext cx="73015" cy="56775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2"/>
            <p:cNvSpPr/>
            <p:nvPr/>
          </p:nvSpPr>
          <p:spPr>
            <a:xfrm rot="3521228">
              <a:off x="1015556" y="4358308"/>
              <a:ext cx="49856" cy="44043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2"/>
            <p:cNvSpPr/>
            <p:nvPr/>
          </p:nvSpPr>
          <p:spPr>
            <a:xfrm rot="3521228">
              <a:off x="1029948" y="4243722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2"/>
            <p:cNvSpPr/>
            <p:nvPr/>
          </p:nvSpPr>
          <p:spPr>
            <a:xfrm rot="3521228">
              <a:off x="1160244" y="4082961"/>
              <a:ext cx="28972" cy="22053"/>
            </a:xfrm>
            <a:custGeom>
              <a:avLst/>
              <a:gdLst/>
              <a:ahLst/>
              <a:cxnLst/>
              <a:rect l="l" t="t" r="r" b="b"/>
              <a:pathLst>
                <a:path w="917" h="698" extrusionOk="0">
                  <a:moveTo>
                    <a:pt x="440" y="1"/>
                  </a:moveTo>
                  <a:cubicBezTo>
                    <a:pt x="0" y="1"/>
                    <a:pt x="0" y="697"/>
                    <a:pt x="440" y="697"/>
                  </a:cubicBezTo>
                  <a:cubicBezTo>
                    <a:pt x="917" y="697"/>
                    <a:pt x="917" y="1"/>
                    <a:pt x="4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2"/>
            <p:cNvSpPr/>
            <p:nvPr/>
          </p:nvSpPr>
          <p:spPr>
            <a:xfrm rot="3521228">
              <a:off x="1224353" y="4006194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0"/>
                  </a:moveTo>
                  <a:cubicBezTo>
                    <a:pt x="1" y="0"/>
                    <a:pt x="1" y="623"/>
                    <a:pt x="404" y="623"/>
                  </a:cubicBezTo>
                  <a:cubicBezTo>
                    <a:pt x="807" y="623"/>
                    <a:pt x="807" y="0"/>
                    <a:pt x="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2"/>
            <p:cNvSpPr/>
            <p:nvPr/>
          </p:nvSpPr>
          <p:spPr>
            <a:xfrm rot="3521228">
              <a:off x="853345" y="4922808"/>
              <a:ext cx="66064" cy="48656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2"/>
            <p:cNvSpPr/>
            <p:nvPr/>
          </p:nvSpPr>
          <p:spPr>
            <a:xfrm rot="3521228">
              <a:off x="565266" y="4687927"/>
              <a:ext cx="69539" cy="54753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2"/>
            <p:cNvSpPr/>
            <p:nvPr/>
          </p:nvSpPr>
          <p:spPr>
            <a:xfrm rot="3521228">
              <a:off x="599388" y="5080071"/>
              <a:ext cx="38261" cy="30141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2"/>
            <p:cNvSpPr/>
            <p:nvPr/>
          </p:nvSpPr>
          <p:spPr>
            <a:xfrm rot="3521228">
              <a:off x="513749" y="5157130"/>
              <a:ext cx="38261" cy="29004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6" name="Google Shape;816;p22"/>
          <p:cNvGrpSpPr/>
          <p:nvPr/>
        </p:nvGrpSpPr>
        <p:grpSpPr>
          <a:xfrm rot="1148821">
            <a:off x="1603130" y="352098"/>
            <a:ext cx="745391" cy="1353253"/>
            <a:chOff x="4614150" y="3299838"/>
            <a:chExt cx="745375" cy="1353225"/>
          </a:xfrm>
        </p:grpSpPr>
        <p:sp>
          <p:nvSpPr>
            <p:cNvPr id="817" name="Google Shape;817;p22"/>
            <p:cNvSpPr/>
            <p:nvPr/>
          </p:nvSpPr>
          <p:spPr>
            <a:xfrm>
              <a:off x="4614150" y="3299838"/>
              <a:ext cx="392375" cy="1353225"/>
            </a:xfrm>
            <a:custGeom>
              <a:avLst/>
              <a:gdLst/>
              <a:ahLst/>
              <a:cxnLst/>
              <a:rect l="l" t="t" r="r" b="b"/>
              <a:pathLst>
                <a:path w="15695" h="54129" extrusionOk="0">
                  <a:moveTo>
                    <a:pt x="14358" y="2801"/>
                  </a:moveTo>
                  <a:lnTo>
                    <a:pt x="14358" y="2801"/>
                  </a:lnTo>
                  <a:cubicBezTo>
                    <a:pt x="14462" y="5734"/>
                    <a:pt x="14554" y="8661"/>
                    <a:pt x="14668" y="11566"/>
                  </a:cubicBezTo>
                  <a:cubicBezTo>
                    <a:pt x="14741" y="13473"/>
                    <a:pt x="14814" y="15379"/>
                    <a:pt x="14888" y="17285"/>
                  </a:cubicBezTo>
                  <a:cubicBezTo>
                    <a:pt x="14961" y="19118"/>
                    <a:pt x="15071" y="20951"/>
                    <a:pt x="15071" y="22784"/>
                  </a:cubicBezTo>
                  <a:cubicBezTo>
                    <a:pt x="15071" y="23673"/>
                    <a:pt x="14972" y="24562"/>
                    <a:pt x="14779" y="25434"/>
                  </a:cubicBezTo>
                  <a:lnTo>
                    <a:pt x="14779" y="25434"/>
                  </a:lnTo>
                  <a:cubicBezTo>
                    <a:pt x="14239" y="22643"/>
                    <a:pt x="13853" y="19829"/>
                    <a:pt x="13678" y="16992"/>
                  </a:cubicBezTo>
                  <a:cubicBezTo>
                    <a:pt x="13458" y="13436"/>
                    <a:pt x="13531" y="9843"/>
                    <a:pt x="13898" y="6324"/>
                  </a:cubicBezTo>
                  <a:cubicBezTo>
                    <a:pt x="14006" y="5140"/>
                    <a:pt x="14164" y="3968"/>
                    <a:pt x="14358" y="2801"/>
                  </a:cubicBezTo>
                  <a:close/>
                  <a:moveTo>
                    <a:pt x="14512" y="0"/>
                  </a:moveTo>
                  <a:cubicBezTo>
                    <a:pt x="14401" y="0"/>
                    <a:pt x="14296" y="61"/>
                    <a:pt x="14264" y="202"/>
                  </a:cubicBezTo>
                  <a:cubicBezTo>
                    <a:pt x="13568" y="3758"/>
                    <a:pt x="13165" y="7351"/>
                    <a:pt x="13055" y="10980"/>
                  </a:cubicBezTo>
                  <a:cubicBezTo>
                    <a:pt x="12945" y="14572"/>
                    <a:pt x="13128" y="18165"/>
                    <a:pt x="13605" y="21721"/>
                  </a:cubicBezTo>
                  <a:cubicBezTo>
                    <a:pt x="13815" y="23370"/>
                    <a:pt x="14098" y="24995"/>
                    <a:pt x="14455" y="26616"/>
                  </a:cubicBezTo>
                  <a:lnTo>
                    <a:pt x="14455" y="26616"/>
                  </a:lnTo>
                  <a:cubicBezTo>
                    <a:pt x="14298" y="27095"/>
                    <a:pt x="14112" y="27566"/>
                    <a:pt x="13898" y="28026"/>
                  </a:cubicBezTo>
                  <a:cubicBezTo>
                    <a:pt x="13165" y="29639"/>
                    <a:pt x="12248" y="31178"/>
                    <a:pt x="11405" y="32755"/>
                  </a:cubicBezTo>
                  <a:cubicBezTo>
                    <a:pt x="9609" y="36054"/>
                    <a:pt x="7813" y="39390"/>
                    <a:pt x="6016" y="42689"/>
                  </a:cubicBezTo>
                  <a:cubicBezTo>
                    <a:pt x="4037" y="46428"/>
                    <a:pt x="2021" y="50131"/>
                    <a:pt x="78" y="53870"/>
                  </a:cubicBezTo>
                  <a:cubicBezTo>
                    <a:pt x="0" y="53999"/>
                    <a:pt x="106" y="54129"/>
                    <a:pt x="213" y="54129"/>
                  </a:cubicBezTo>
                  <a:cubicBezTo>
                    <a:pt x="257" y="54129"/>
                    <a:pt x="302" y="54107"/>
                    <a:pt x="334" y="54053"/>
                  </a:cubicBezTo>
                  <a:cubicBezTo>
                    <a:pt x="4074" y="47418"/>
                    <a:pt x="7703" y="40746"/>
                    <a:pt x="11368" y="34074"/>
                  </a:cubicBezTo>
                  <a:cubicBezTo>
                    <a:pt x="12248" y="32461"/>
                    <a:pt x="13165" y="30848"/>
                    <a:pt x="14008" y="29199"/>
                  </a:cubicBezTo>
                  <a:cubicBezTo>
                    <a:pt x="14266" y="28705"/>
                    <a:pt x="14499" y="28200"/>
                    <a:pt x="14702" y="27686"/>
                  </a:cubicBezTo>
                  <a:lnTo>
                    <a:pt x="14702" y="27686"/>
                  </a:lnTo>
                  <a:cubicBezTo>
                    <a:pt x="14703" y="27690"/>
                    <a:pt x="14704" y="27693"/>
                    <a:pt x="14704" y="27696"/>
                  </a:cubicBezTo>
                  <a:cubicBezTo>
                    <a:pt x="14748" y="27826"/>
                    <a:pt x="14848" y="27882"/>
                    <a:pt x="14949" y="27882"/>
                  </a:cubicBezTo>
                  <a:cubicBezTo>
                    <a:pt x="15104" y="27882"/>
                    <a:pt x="15262" y="27749"/>
                    <a:pt x="15218" y="27549"/>
                  </a:cubicBezTo>
                  <a:cubicBezTo>
                    <a:pt x="15158" y="27278"/>
                    <a:pt x="15099" y="27007"/>
                    <a:pt x="15042" y="26736"/>
                  </a:cubicBezTo>
                  <a:lnTo>
                    <a:pt x="15042" y="26736"/>
                  </a:lnTo>
                  <a:cubicBezTo>
                    <a:pt x="15294" y="25946"/>
                    <a:pt x="15478" y="25139"/>
                    <a:pt x="15584" y="24323"/>
                  </a:cubicBezTo>
                  <a:cubicBezTo>
                    <a:pt x="15694" y="22490"/>
                    <a:pt x="15694" y="20621"/>
                    <a:pt x="15548" y="18788"/>
                  </a:cubicBezTo>
                  <a:lnTo>
                    <a:pt x="15328" y="13069"/>
                  </a:lnTo>
                  <a:lnTo>
                    <a:pt x="14814" y="276"/>
                  </a:lnTo>
                  <a:cubicBezTo>
                    <a:pt x="14814" y="108"/>
                    <a:pt x="14659" y="0"/>
                    <a:pt x="145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2"/>
            <p:cNvSpPr/>
            <p:nvPr/>
          </p:nvSpPr>
          <p:spPr>
            <a:xfrm>
              <a:off x="4966375" y="3928438"/>
              <a:ext cx="105750" cy="68825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2"/>
            <p:cNvSpPr/>
            <p:nvPr/>
          </p:nvSpPr>
          <p:spPr>
            <a:xfrm>
              <a:off x="4885025" y="4000888"/>
              <a:ext cx="221825" cy="150500"/>
            </a:xfrm>
            <a:custGeom>
              <a:avLst/>
              <a:gdLst/>
              <a:ahLst/>
              <a:cxnLst/>
              <a:rect l="l" t="t" r="r" b="b"/>
              <a:pathLst>
                <a:path w="8873" h="6020" extrusionOk="0">
                  <a:moveTo>
                    <a:pt x="7560" y="967"/>
                  </a:moveTo>
                  <a:cubicBezTo>
                    <a:pt x="6722" y="1773"/>
                    <a:pt x="5775" y="2459"/>
                    <a:pt x="4749" y="3026"/>
                  </a:cubicBezTo>
                  <a:cubicBezTo>
                    <a:pt x="4057" y="3391"/>
                    <a:pt x="3329" y="3719"/>
                    <a:pt x="2600" y="3975"/>
                  </a:cubicBezTo>
                  <a:lnTo>
                    <a:pt x="2600" y="3975"/>
                  </a:lnTo>
                  <a:cubicBezTo>
                    <a:pt x="3110" y="3576"/>
                    <a:pt x="3655" y="3187"/>
                    <a:pt x="4199" y="2843"/>
                  </a:cubicBezTo>
                  <a:cubicBezTo>
                    <a:pt x="5261" y="2117"/>
                    <a:pt x="6386" y="1497"/>
                    <a:pt x="7560" y="967"/>
                  </a:cubicBezTo>
                  <a:close/>
                  <a:moveTo>
                    <a:pt x="8605" y="0"/>
                  </a:moveTo>
                  <a:cubicBezTo>
                    <a:pt x="8580" y="0"/>
                    <a:pt x="8553" y="6"/>
                    <a:pt x="8525" y="20"/>
                  </a:cubicBezTo>
                  <a:cubicBezTo>
                    <a:pt x="8490" y="35"/>
                    <a:pt x="8454" y="49"/>
                    <a:pt x="8419" y="64"/>
                  </a:cubicBezTo>
                  <a:lnTo>
                    <a:pt x="8419" y="64"/>
                  </a:lnTo>
                  <a:lnTo>
                    <a:pt x="8415" y="57"/>
                  </a:lnTo>
                  <a:cubicBezTo>
                    <a:pt x="8411" y="62"/>
                    <a:pt x="8407" y="66"/>
                    <a:pt x="8404" y="70"/>
                  </a:cubicBezTo>
                  <a:lnTo>
                    <a:pt x="8404" y="70"/>
                  </a:lnTo>
                  <a:cubicBezTo>
                    <a:pt x="6835" y="721"/>
                    <a:pt x="5337" y="1512"/>
                    <a:pt x="3979" y="2477"/>
                  </a:cubicBezTo>
                  <a:cubicBezTo>
                    <a:pt x="3283" y="2953"/>
                    <a:pt x="2586" y="3466"/>
                    <a:pt x="1963" y="4016"/>
                  </a:cubicBezTo>
                  <a:cubicBezTo>
                    <a:pt x="1846" y="4108"/>
                    <a:pt x="1731" y="4202"/>
                    <a:pt x="1619" y="4296"/>
                  </a:cubicBezTo>
                  <a:lnTo>
                    <a:pt x="1619" y="4296"/>
                  </a:lnTo>
                  <a:cubicBezTo>
                    <a:pt x="1201" y="4473"/>
                    <a:pt x="800" y="4697"/>
                    <a:pt x="424" y="4969"/>
                  </a:cubicBezTo>
                  <a:cubicBezTo>
                    <a:pt x="301" y="5092"/>
                    <a:pt x="375" y="5280"/>
                    <a:pt x="503" y="5347"/>
                  </a:cubicBezTo>
                  <a:lnTo>
                    <a:pt x="503" y="5347"/>
                  </a:lnTo>
                  <a:cubicBezTo>
                    <a:pt x="352" y="5508"/>
                    <a:pt x="203" y="5675"/>
                    <a:pt x="57" y="5849"/>
                  </a:cubicBezTo>
                  <a:cubicBezTo>
                    <a:pt x="0" y="5934"/>
                    <a:pt x="75" y="6019"/>
                    <a:pt x="163" y="6019"/>
                  </a:cubicBezTo>
                  <a:cubicBezTo>
                    <a:pt x="189" y="6019"/>
                    <a:pt x="215" y="6012"/>
                    <a:pt x="240" y="5996"/>
                  </a:cubicBezTo>
                  <a:cubicBezTo>
                    <a:pt x="615" y="5684"/>
                    <a:pt x="977" y="5360"/>
                    <a:pt x="1341" y="5038"/>
                  </a:cubicBezTo>
                  <a:lnTo>
                    <a:pt x="1341" y="5038"/>
                  </a:lnTo>
                  <a:cubicBezTo>
                    <a:pt x="1882" y="4793"/>
                    <a:pt x="2436" y="4578"/>
                    <a:pt x="2990" y="4419"/>
                  </a:cubicBezTo>
                  <a:cubicBezTo>
                    <a:pt x="5189" y="3576"/>
                    <a:pt x="7169" y="2220"/>
                    <a:pt x="8745" y="424"/>
                  </a:cubicBezTo>
                  <a:cubicBezTo>
                    <a:pt x="8873" y="296"/>
                    <a:pt x="8777" y="0"/>
                    <a:pt x="8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2"/>
            <p:cNvSpPr/>
            <p:nvPr/>
          </p:nvSpPr>
          <p:spPr>
            <a:xfrm>
              <a:off x="4826900" y="3820363"/>
              <a:ext cx="94175" cy="404475"/>
            </a:xfrm>
            <a:custGeom>
              <a:avLst/>
              <a:gdLst/>
              <a:ahLst/>
              <a:cxnLst/>
              <a:rect l="l" t="t" r="r" b="b"/>
              <a:pathLst>
                <a:path w="3767" h="16179" extrusionOk="0">
                  <a:moveTo>
                    <a:pt x="1818" y="1860"/>
                  </a:moveTo>
                  <a:cubicBezTo>
                    <a:pt x="2831" y="5239"/>
                    <a:pt x="2905" y="8838"/>
                    <a:pt x="2015" y="12300"/>
                  </a:cubicBezTo>
                  <a:cubicBezTo>
                    <a:pt x="1789" y="13270"/>
                    <a:pt x="1477" y="14211"/>
                    <a:pt x="1080" y="15149"/>
                  </a:cubicBezTo>
                  <a:lnTo>
                    <a:pt x="1080" y="15149"/>
                  </a:lnTo>
                  <a:cubicBezTo>
                    <a:pt x="696" y="13444"/>
                    <a:pt x="579" y="11667"/>
                    <a:pt x="806" y="9918"/>
                  </a:cubicBezTo>
                  <a:cubicBezTo>
                    <a:pt x="989" y="7865"/>
                    <a:pt x="1392" y="5848"/>
                    <a:pt x="1649" y="3796"/>
                  </a:cubicBezTo>
                  <a:cubicBezTo>
                    <a:pt x="1729" y="3152"/>
                    <a:pt x="1788" y="2509"/>
                    <a:pt x="1818" y="1860"/>
                  </a:cubicBezTo>
                  <a:close/>
                  <a:moveTo>
                    <a:pt x="1506" y="1"/>
                  </a:moveTo>
                  <a:cubicBezTo>
                    <a:pt x="1378" y="1"/>
                    <a:pt x="1263" y="84"/>
                    <a:pt x="1282" y="240"/>
                  </a:cubicBezTo>
                  <a:cubicBezTo>
                    <a:pt x="1283" y="264"/>
                    <a:pt x="1284" y="288"/>
                    <a:pt x="1285" y="313"/>
                  </a:cubicBezTo>
                  <a:lnTo>
                    <a:pt x="1285" y="313"/>
                  </a:lnTo>
                  <a:lnTo>
                    <a:pt x="1282" y="313"/>
                  </a:lnTo>
                  <a:cubicBezTo>
                    <a:pt x="1283" y="316"/>
                    <a:pt x="1284" y="319"/>
                    <a:pt x="1286" y="322"/>
                  </a:cubicBezTo>
                  <a:lnTo>
                    <a:pt x="1286" y="322"/>
                  </a:lnTo>
                  <a:cubicBezTo>
                    <a:pt x="1447" y="4508"/>
                    <a:pt x="0" y="8515"/>
                    <a:pt x="146" y="12667"/>
                  </a:cubicBezTo>
                  <a:cubicBezTo>
                    <a:pt x="146" y="13767"/>
                    <a:pt x="329" y="14903"/>
                    <a:pt x="659" y="15966"/>
                  </a:cubicBezTo>
                  <a:cubicBezTo>
                    <a:pt x="718" y="16114"/>
                    <a:pt x="843" y="16178"/>
                    <a:pt x="964" y="16178"/>
                  </a:cubicBezTo>
                  <a:cubicBezTo>
                    <a:pt x="1142" y="16178"/>
                    <a:pt x="1311" y="16038"/>
                    <a:pt x="1246" y="15819"/>
                  </a:cubicBezTo>
                  <a:cubicBezTo>
                    <a:pt x="1226" y="15747"/>
                    <a:pt x="1207" y="15675"/>
                    <a:pt x="1189" y="15602"/>
                  </a:cubicBezTo>
                  <a:lnTo>
                    <a:pt x="1189" y="15602"/>
                  </a:lnTo>
                  <a:cubicBezTo>
                    <a:pt x="3504" y="10803"/>
                    <a:pt x="3767" y="5250"/>
                    <a:pt x="1834" y="301"/>
                  </a:cubicBezTo>
                  <a:lnTo>
                    <a:pt x="1834" y="301"/>
                  </a:lnTo>
                  <a:cubicBezTo>
                    <a:pt x="1833" y="280"/>
                    <a:pt x="1833" y="260"/>
                    <a:pt x="1832" y="240"/>
                  </a:cubicBezTo>
                  <a:lnTo>
                    <a:pt x="1832" y="240"/>
                  </a:lnTo>
                  <a:lnTo>
                    <a:pt x="1811" y="243"/>
                  </a:lnTo>
                  <a:lnTo>
                    <a:pt x="1811" y="243"/>
                  </a:lnTo>
                  <a:cubicBezTo>
                    <a:pt x="1806" y="229"/>
                    <a:pt x="1801" y="216"/>
                    <a:pt x="1795" y="203"/>
                  </a:cubicBezTo>
                  <a:cubicBezTo>
                    <a:pt x="1744" y="66"/>
                    <a:pt x="1620" y="1"/>
                    <a:pt x="1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2"/>
            <p:cNvSpPr/>
            <p:nvPr/>
          </p:nvSpPr>
          <p:spPr>
            <a:xfrm>
              <a:off x="4792125" y="4126163"/>
              <a:ext cx="278775" cy="191100"/>
            </a:xfrm>
            <a:custGeom>
              <a:avLst/>
              <a:gdLst/>
              <a:ahLst/>
              <a:cxnLst/>
              <a:rect l="l" t="t" r="r" b="b"/>
              <a:pathLst>
                <a:path w="11151" h="7644" extrusionOk="0">
                  <a:moveTo>
                    <a:pt x="9635" y="1083"/>
                  </a:moveTo>
                  <a:lnTo>
                    <a:pt x="9635" y="1083"/>
                  </a:lnTo>
                  <a:cubicBezTo>
                    <a:pt x="7676" y="3053"/>
                    <a:pt x="5406" y="4709"/>
                    <a:pt x="2893" y="5934"/>
                  </a:cubicBezTo>
                  <a:cubicBezTo>
                    <a:pt x="2462" y="6140"/>
                    <a:pt x="2031" y="6327"/>
                    <a:pt x="1595" y="6509"/>
                  </a:cubicBezTo>
                  <a:lnTo>
                    <a:pt x="1595" y="6509"/>
                  </a:lnTo>
                  <a:cubicBezTo>
                    <a:pt x="2044" y="6089"/>
                    <a:pt x="2499" y="5675"/>
                    <a:pt x="2966" y="5274"/>
                  </a:cubicBezTo>
                  <a:cubicBezTo>
                    <a:pt x="3773" y="4614"/>
                    <a:pt x="4616" y="3991"/>
                    <a:pt x="5459" y="3404"/>
                  </a:cubicBezTo>
                  <a:cubicBezTo>
                    <a:pt x="6801" y="2519"/>
                    <a:pt x="8187" y="1745"/>
                    <a:pt x="9635" y="1083"/>
                  </a:cubicBezTo>
                  <a:close/>
                  <a:moveTo>
                    <a:pt x="10847" y="0"/>
                  </a:moveTo>
                  <a:cubicBezTo>
                    <a:pt x="10813" y="0"/>
                    <a:pt x="10776" y="10"/>
                    <a:pt x="10738" y="32"/>
                  </a:cubicBezTo>
                  <a:cubicBezTo>
                    <a:pt x="10693" y="50"/>
                    <a:pt x="10648" y="68"/>
                    <a:pt x="10603" y="87"/>
                  </a:cubicBezTo>
                  <a:lnTo>
                    <a:pt x="10603" y="87"/>
                  </a:lnTo>
                  <a:lnTo>
                    <a:pt x="10591" y="68"/>
                  </a:lnTo>
                  <a:cubicBezTo>
                    <a:pt x="10581" y="80"/>
                    <a:pt x="10570" y="92"/>
                    <a:pt x="10559" y="104"/>
                  </a:cubicBezTo>
                  <a:lnTo>
                    <a:pt x="10559" y="104"/>
                  </a:lnTo>
                  <a:cubicBezTo>
                    <a:pt x="7620" y="1310"/>
                    <a:pt x="4861" y="3006"/>
                    <a:pt x="2453" y="5090"/>
                  </a:cubicBezTo>
                  <a:cubicBezTo>
                    <a:pt x="1746" y="5656"/>
                    <a:pt x="1106" y="6291"/>
                    <a:pt x="502" y="6960"/>
                  </a:cubicBezTo>
                  <a:lnTo>
                    <a:pt x="502" y="6960"/>
                  </a:lnTo>
                  <a:cubicBezTo>
                    <a:pt x="444" y="6985"/>
                    <a:pt x="386" y="7009"/>
                    <a:pt x="327" y="7033"/>
                  </a:cubicBezTo>
                  <a:cubicBezTo>
                    <a:pt x="1" y="7164"/>
                    <a:pt x="81" y="7643"/>
                    <a:pt x="361" y="7643"/>
                  </a:cubicBezTo>
                  <a:cubicBezTo>
                    <a:pt x="396" y="7643"/>
                    <a:pt x="434" y="7636"/>
                    <a:pt x="474" y="7620"/>
                  </a:cubicBezTo>
                  <a:cubicBezTo>
                    <a:pt x="2087" y="7107"/>
                    <a:pt x="3590" y="6373"/>
                    <a:pt x="5019" y="5494"/>
                  </a:cubicBezTo>
                  <a:cubicBezTo>
                    <a:pt x="6449" y="4614"/>
                    <a:pt x="7769" y="3624"/>
                    <a:pt x="9015" y="2524"/>
                  </a:cubicBezTo>
                  <a:cubicBezTo>
                    <a:pt x="9712" y="1865"/>
                    <a:pt x="10371" y="1205"/>
                    <a:pt x="10995" y="472"/>
                  </a:cubicBezTo>
                  <a:cubicBezTo>
                    <a:pt x="11151" y="316"/>
                    <a:pt x="11041" y="0"/>
                    <a:pt x="108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2"/>
            <p:cNvSpPr/>
            <p:nvPr/>
          </p:nvSpPr>
          <p:spPr>
            <a:xfrm>
              <a:off x="4949500" y="3520763"/>
              <a:ext cx="410025" cy="513450"/>
            </a:xfrm>
            <a:custGeom>
              <a:avLst/>
              <a:gdLst/>
              <a:ahLst/>
              <a:cxnLst/>
              <a:rect l="l" t="t" r="r" b="b"/>
              <a:pathLst>
                <a:path w="16401" h="20538" extrusionOk="0">
                  <a:moveTo>
                    <a:pt x="15215" y="1042"/>
                  </a:moveTo>
                  <a:lnTo>
                    <a:pt x="15215" y="1042"/>
                  </a:lnTo>
                  <a:cubicBezTo>
                    <a:pt x="13595" y="3789"/>
                    <a:pt x="11966" y="6517"/>
                    <a:pt x="9978" y="9035"/>
                  </a:cubicBezTo>
                  <a:cubicBezTo>
                    <a:pt x="8915" y="10428"/>
                    <a:pt x="7742" y="11711"/>
                    <a:pt x="6459" y="12920"/>
                  </a:cubicBezTo>
                  <a:cubicBezTo>
                    <a:pt x="5375" y="13869"/>
                    <a:pt x="4228" y="14755"/>
                    <a:pt x="3134" y="15724"/>
                  </a:cubicBezTo>
                  <a:lnTo>
                    <a:pt x="3134" y="15724"/>
                  </a:lnTo>
                  <a:cubicBezTo>
                    <a:pt x="3373" y="15291"/>
                    <a:pt x="3582" y="14839"/>
                    <a:pt x="3783" y="14387"/>
                  </a:cubicBezTo>
                  <a:cubicBezTo>
                    <a:pt x="4406" y="12957"/>
                    <a:pt x="5103" y="11564"/>
                    <a:pt x="5873" y="10244"/>
                  </a:cubicBezTo>
                  <a:cubicBezTo>
                    <a:pt x="7412" y="7605"/>
                    <a:pt x="9428" y="5259"/>
                    <a:pt x="11775" y="3316"/>
                  </a:cubicBezTo>
                  <a:cubicBezTo>
                    <a:pt x="12852" y="2442"/>
                    <a:pt x="13999" y="1684"/>
                    <a:pt x="15215" y="1042"/>
                  </a:cubicBezTo>
                  <a:close/>
                  <a:moveTo>
                    <a:pt x="16018" y="0"/>
                  </a:moveTo>
                  <a:cubicBezTo>
                    <a:pt x="15962" y="0"/>
                    <a:pt x="15903" y="16"/>
                    <a:pt x="15844" y="53"/>
                  </a:cubicBezTo>
                  <a:cubicBezTo>
                    <a:pt x="13094" y="1373"/>
                    <a:pt x="10638" y="3243"/>
                    <a:pt x="8622" y="5552"/>
                  </a:cubicBezTo>
                  <a:cubicBezTo>
                    <a:pt x="6606" y="7825"/>
                    <a:pt x="4956" y="10428"/>
                    <a:pt x="3783" y="13287"/>
                  </a:cubicBezTo>
                  <a:cubicBezTo>
                    <a:pt x="3303" y="14408"/>
                    <a:pt x="2880" y="15665"/>
                    <a:pt x="2149" y="16676"/>
                  </a:cubicBezTo>
                  <a:lnTo>
                    <a:pt x="2149" y="16676"/>
                  </a:lnTo>
                  <a:cubicBezTo>
                    <a:pt x="1918" y="16920"/>
                    <a:pt x="1695" y="17171"/>
                    <a:pt x="1482" y="17433"/>
                  </a:cubicBezTo>
                  <a:lnTo>
                    <a:pt x="1482" y="17433"/>
                  </a:lnTo>
                  <a:cubicBezTo>
                    <a:pt x="1386" y="17521"/>
                    <a:pt x="1286" y="17606"/>
                    <a:pt x="1180" y="17686"/>
                  </a:cubicBezTo>
                  <a:cubicBezTo>
                    <a:pt x="1096" y="17728"/>
                    <a:pt x="1109" y="17807"/>
                    <a:pt x="1156" y="17852"/>
                  </a:cubicBezTo>
                  <a:lnTo>
                    <a:pt x="1156" y="17852"/>
                  </a:lnTo>
                  <a:cubicBezTo>
                    <a:pt x="1152" y="17858"/>
                    <a:pt x="1148" y="17864"/>
                    <a:pt x="1144" y="17869"/>
                  </a:cubicBezTo>
                  <a:cubicBezTo>
                    <a:pt x="667" y="18566"/>
                    <a:pt x="301" y="19372"/>
                    <a:pt x="44" y="20179"/>
                  </a:cubicBezTo>
                  <a:cubicBezTo>
                    <a:pt x="0" y="20397"/>
                    <a:pt x="165" y="20538"/>
                    <a:pt x="336" y="20538"/>
                  </a:cubicBezTo>
                  <a:cubicBezTo>
                    <a:pt x="452" y="20538"/>
                    <a:pt x="571" y="20473"/>
                    <a:pt x="631" y="20325"/>
                  </a:cubicBezTo>
                  <a:cubicBezTo>
                    <a:pt x="1180" y="18932"/>
                    <a:pt x="2060" y="17686"/>
                    <a:pt x="3197" y="16696"/>
                  </a:cubicBezTo>
                  <a:cubicBezTo>
                    <a:pt x="4333" y="15633"/>
                    <a:pt x="5543" y="14680"/>
                    <a:pt x="6716" y="13653"/>
                  </a:cubicBezTo>
                  <a:cubicBezTo>
                    <a:pt x="9245" y="11271"/>
                    <a:pt x="11445" y="8558"/>
                    <a:pt x="13241" y="5589"/>
                  </a:cubicBezTo>
                  <a:cubicBezTo>
                    <a:pt x="14304" y="3902"/>
                    <a:pt x="15294" y="2180"/>
                    <a:pt x="16284" y="457"/>
                  </a:cubicBezTo>
                  <a:cubicBezTo>
                    <a:pt x="16401" y="252"/>
                    <a:pt x="16237" y="0"/>
                    <a:pt x="160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2"/>
            <p:cNvSpPr/>
            <p:nvPr/>
          </p:nvSpPr>
          <p:spPr>
            <a:xfrm>
              <a:off x="4966375" y="3928438"/>
              <a:ext cx="105750" cy="68825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4" name="Google Shape;824;p22"/>
          <p:cNvSpPr/>
          <p:nvPr/>
        </p:nvSpPr>
        <p:spPr>
          <a:xfrm rot="1215257">
            <a:off x="7284082" y="171046"/>
            <a:ext cx="2347136" cy="346463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ONE_COLUMN_TEXT_2">
    <p:bg>
      <p:bgPr>
        <a:solidFill>
          <a:srgbClr val="C9D2B7"/>
        </a:solidFill>
        <a:effectLst/>
      </p:bgPr>
    </p:bg>
    <p:spTree>
      <p:nvGrpSpPr>
        <p:cNvPr id="1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24"/>
          <p:cNvSpPr txBox="1">
            <a:spLocks noGrp="1"/>
          </p:cNvSpPr>
          <p:nvPr>
            <p:ph type="title"/>
          </p:nvPr>
        </p:nvSpPr>
        <p:spPr>
          <a:xfrm>
            <a:off x="709600" y="416700"/>
            <a:ext cx="7721100" cy="72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>
                <a:solidFill>
                  <a:schemeClr val="accent3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01" name="Google Shape;901;p24"/>
          <p:cNvSpPr txBox="1">
            <a:spLocks noGrp="1"/>
          </p:cNvSpPr>
          <p:nvPr>
            <p:ph type="body" idx="1"/>
          </p:nvPr>
        </p:nvSpPr>
        <p:spPr>
          <a:xfrm>
            <a:off x="3822905" y="2478320"/>
            <a:ext cx="4607700" cy="21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Open Sans"/>
              <a:buChar char="●"/>
              <a:defRPr sz="1400">
                <a:latin typeface="Voces"/>
                <a:ea typeface="Voces"/>
                <a:cs typeface="Voces"/>
                <a:sym typeface="Voces"/>
              </a:defRPr>
            </a:lvl1pPr>
            <a:lvl2pPr marL="914400" lvl="1" indent="-2794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marL="1371600" lvl="2" indent="-2794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marL="1828800" lvl="3" indent="-2794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marL="3200400" lvl="6" indent="-27305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marL="3657600" lvl="7" indent="-27305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marL="4114800" lvl="8" indent="-2667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  <p:sp>
        <p:nvSpPr>
          <p:cNvPr id="902" name="Google Shape;902;p24"/>
          <p:cNvSpPr txBox="1">
            <a:spLocks noGrp="1"/>
          </p:cNvSpPr>
          <p:nvPr>
            <p:ph type="subTitle" idx="2"/>
          </p:nvPr>
        </p:nvSpPr>
        <p:spPr>
          <a:xfrm>
            <a:off x="3804200" y="1343006"/>
            <a:ext cx="2565900" cy="4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03" name="Google Shape;903;p24"/>
          <p:cNvSpPr txBox="1">
            <a:spLocks noGrp="1"/>
          </p:cNvSpPr>
          <p:nvPr>
            <p:ph type="title" idx="3" hasCustomPrompt="1"/>
          </p:nvPr>
        </p:nvSpPr>
        <p:spPr>
          <a:xfrm>
            <a:off x="3804200" y="1805100"/>
            <a:ext cx="2031900" cy="4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2600" b="0">
                <a:solidFill>
                  <a:schemeClr val="l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04" name="Google Shape;904;p24"/>
          <p:cNvSpPr/>
          <p:nvPr/>
        </p:nvSpPr>
        <p:spPr>
          <a:xfrm rot="6741749">
            <a:off x="7918060" y="96680"/>
            <a:ext cx="1491548" cy="885622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24"/>
          <p:cNvSpPr/>
          <p:nvPr/>
        </p:nvSpPr>
        <p:spPr>
          <a:xfrm rot="5400000">
            <a:off x="7993175" y="3379000"/>
            <a:ext cx="2127100" cy="1697200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6" name="Google Shape;906;p24"/>
          <p:cNvGrpSpPr/>
          <p:nvPr/>
        </p:nvGrpSpPr>
        <p:grpSpPr>
          <a:xfrm>
            <a:off x="8401850" y="2281975"/>
            <a:ext cx="931200" cy="1240175"/>
            <a:chOff x="8401850" y="2281975"/>
            <a:chExt cx="931200" cy="1240175"/>
          </a:xfrm>
        </p:grpSpPr>
        <p:sp>
          <p:nvSpPr>
            <p:cNvPr id="907" name="Google Shape;907;p24"/>
            <p:cNvSpPr/>
            <p:nvPr/>
          </p:nvSpPr>
          <p:spPr>
            <a:xfrm>
              <a:off x="8401850" y="2467100"/>
              <a:ext cx="931200" cy="1055050"/>
            </a:xfrm>
            <a:custGeom>
              <a:avLst/>
              <a:gdLst/>
              <a:ahLst/>
              <a:cxnLst/>
              <a:rect l="l" t="t" r="r" b="b"/>
              <a:pathLst>
                <a:path w="37248" h="42202" extrusionOk="0">
                  <a:moveTo>
                    <a:pt x="2456" y="1880"/>
                  </a:moveTo>
                  <a:lnTo>
                    <a:pt x="10047" y="6560"/>
                  </a:lnTo>
                  <a:lnTo>
                    <a:pt x="14885" y="9529"/>
                  </a:lnTo>
                  <a:cubicBezTo>
                    <a:pt x="16425" y="10482"/>
                    <a:pt x="18001" y="11362"/>
                    <a:pt x="19468" y="12425"/>
                  </a:cubicBezTo>
                  <a:cubicBezTo>
                    <a:pt x="20170" y="12905"/>
                    <a:pt x="20817" y="13451"/>
                    <a:pt x="21402" y="14058"/>
                  </a:cubicBezTo>
                  <a:lnTo>
                    <a:pt x="21402" y="14058"/>
                  </a:lnTo>
                  <a:cubicBezTo>
                    <a:pt x="18808" y="12956"/>
                    <a:pt x="16269" y="11697"/>
                    <a:pt x="13822" y="10299"/>
                  </a:cubicBezTo>
                  <a:cubicBezTo>
                    <a:pt x="10743" y="8502"/>
                    <a:pt x="7810" y="6450"/>
                    <a:pt x="5061" y="4177"/>
                  </a:cubicBezTo>
                  <a:cubicBezTo>
                    <a:pt x="4159" y="3442"/>
                    <a:pt x="3293" y="2672"/>
                    <a:pt x="2456" y="1880"/>
                  </a:cubicBezTo>
                  <a:close/>
                  <a:moveTo>
                    <a:pt x="415" y="1"/>
                  </a:moveTo>
                  <a:cubicBezTo>
                    <a:pt x="179" y="1"/>
                    <a:pt x="0" y="295"/>
                    <a:pt x="186" y="511"/>
                  </a:cubicBezTo>
                  <a:cubicBezTo>
                    <a:pt x="2752" y="3040"/>
                    <a:pt x="5501" y="5350"/>
                    <a:pt x="8434" y="7476"/>
                  </a:cubicBezTo>
                  <a:cubicBezTo>
                    <a:pt x="11366" y="9565"/>
                    <a:pt x="14482" y="11435"/>
                    <a:pt x="17745" y="13011"/>
                  </a:cubicBezTo>
                  <a:cubicBezTo>
                    <a:pt x="19190" y="13719"/>
                    <a:pt x="20684" y="14380"/>
                    <a:pt x="22205" y="14974"/>
                  </a:cubicBezTo>
                  <a:lnTo>
                    <a:pt x="22205" y="14974"/>
                  </a:lnTo>
                  <a:cubicBezTo>
                    <a:pt x="22470" y="15307"/>
                    <a:pt x="22718" y="15655"/>
                    <a:pt x="22950" y="16017"/>
                  </a:cubicBezTo>
                  <a:cubicBezTo>
                    <a:pt x="23903" y="17484"/>
                    <a:pt x="24673" y="19097"/>
                    <a:pt x="25480" y="20673"/>
                  </a:cubicBezTo>
                  <a:cubicBezTo>
                    <a:pt x="27276" y="24045"/>
                    <a:pt x="29036" y="27381"/>
                    <a:pt x="30832" y="30754"/>
                  </a:cubicBezTo>
                  <a:cubicBezTo>
                    <a:pt x="32628" y="34126"/>
                    <a:pt x="34388" y="37499"/>
                    <a:pt x="36221" y="40871"/>
                  </a:cubicBezTo>
                  <a:lnTo>
                    <a:pt x="36917" y="42118"/>
                  </a:lnTo>
                  <a:cubicBezTo>
                    <a:pt x="36941" y="42177"/>
                    <a:pt x="36988" y="42202"/>
                    <a:pt x="37037" y="42202"/>
                  </a:cubicBezTo>
                  <a:cubicBezTo>
                    <a:pt x="37138" y="42202"/>
                    <a:pt x="37248" y="42095"/>
                    <a:pt x="37174" y="41971"/>
                  </a:cubicBezTo>
                  <a:lnTo>
                    <a:pt x="37174" y="41971"/>
                  </a:lnTo>
                  <a:lnTo>
                    <a:pt x="37174" y="42008"/>
                  </a:lnTo>
                  <a:cubicBezTo>
                    <a:pt x="35451" y="38562"/>
                    <a:pt x="33691" y="35153"/>
                    <a:pt x="31932" y="31744"/>
                  </a:cubicBezTo>
                  <a:cubicBezTo>
                    <a:pt x="30135" y="28298"/>
                    <a:pt x="28376" y="24925"/>
                    <a:pt x="26579" y="21516"/>
                  </a:cubicBezTo>
                  <a:cubicBezTo>
                    <a:pt x="25736" y="19866"/>
                    <a:pt x="24930" y="18253"/>
                    <a:pt x="24050" y="16640"/>
                  </a:cubicBezTo>
                  <a:cubicBezTo>
                    <a:pt x="23811" y="16205"/>
                    <a:pt x="23549" y="15783"/>
                    <a:pt x="23266" y="15375"/>
                  </a:cubicBezTo>
                  <a:lnTo>
                    <a:pt x="23266" y="15375"/>
                  </a:lnTo>
                  <a:cubicBezTo>
                    <a:pt x="23283" y="15382"/>
                    <a:pt x="23300" y="15388"/>
                    <a:pt x="23317" y="15394"/>
                  </a:cubicBezTo>
                  <a:cubicBezTo>
                    <a:pt x="23345" y="15405"/>
                    <a:pt x="23372" y="15409"/>
                    <a:pt x="23397" y="15409"/>
                  </a:cubicBezTo>
                  <a:cubicBezTo>
                    <a:pt x="23634" y="15409"/>
                    <a:pt x="23725" y="14980"/>
                    <a:pt x="23427" y="14881"/>
                  </a:cubicBezTo>
                  <a:cubicBezTo>
                    <a:pt x="23176" y="14783"/>
                    <a:pt x="22926" y="14684"/>
                    <a:pt x="22676" y="14584"/>
                  </a:cubicBezTo>
                  <a:lnTo>
                    <a:pt x="22676" y="14584"/>
                  </a:lnTo>
                  <a:cubicBezTo>
                    <a:pt x="22149" y="13924"/>
                    <a:pt x="21565" y="13311"/>
                    <a:pt x="20934" y="12755"/>
                  </a:cubicBezTo>
                  <a:cubicBezTo>
                    <a:pt x="19504" y="11692"/>
                    <a:pt x="18038" y="10739"/>
                    <a:pt x="16498" y="9859"/>
                  </a:cubicBezTo>
                  <a:lnTo>
                    <a:pt x="11586" y="6816"/>
                  </a:lnTo>
                  <a:lnTo>
                    <a:pt x="1762" y="804"/>
                  </a:lnTo>
                  <a:lnTo>
                    <a:pt x="651" y="97"/>
                  </a:lnTo>
                  <a:lnTo>
                    <a:pt x="651" y="97"/>
                  </a:lnTo>
                  <a:cubicBezTo>
                    <a:pt x="643" y="89"/>
                    <a:pt x="634" y="80"/>
                    <a:pt x="625" y="71"/>
                  </a:cubicBezTo>
                  <a:lnTo>
                    <a:pt x="621" y="78"/>
                  </a:lnTo>
                  <a:lnTo>
                    <a:pt x="552" y="34"/>
                  </a:lnTo>
                  <a:cubicBezTo>
                    <a:pt x="506" y="11"/>
                    <a:pt x="459" y="1"/>
                    <a:pt x="4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4"/>
            <p:cNvSpPr/>
            <p:nvPr/>
          </p:nvSpPr>
          <p:spPr>
            <a:xfrm>
              <a:off x="9043400" y="2758000"/>
              <a:ext cx="38525" cy="261800"/>
            </a:xfrm>
            <a:custGeom>
              <a:avLst/>
              <a:gdLst/>
              <a:ahLst/>
              <a:cxnLst/>
              <a:rect l="l" t="t" r="r" b="b"/>
              <a:pathLst>
                <a:path w="1541" h="10472" extrusionOk="0">
                  <a:moveTo>
                    <a:pt x="757" y="1375"/>
                  </a:moveTo>
                  <a:lnTo>
                    <a:pt x="757" y="1375"/>
                  </a:lnTo>
                  <a:cubicBezTo>
                    <a:pt x="970" y="2562"/>
                    <a:pt x="1029" y="3765"/>
                    <a:pt x="917" y="4968"/>
                  </a:cubicBezTo>
                  <a:cubicBezTo>
                    <a:pt x="844" y="5738"/>
                    <a:pt x="697" y="6544"/>
                    <a:pt x="514" y="7314"/>
                  </a:cubicBezTo>
                  <a:cubicBezTo>
                    <a:pt x="513" y="7317"/>
                    <a:pt x="512" y="7320"/>
                    <a:pt x="510" y="7323"/>
                  </a:cubicBezTo>
                  <a:lnTo>
                    <a:pt x="510" y="7323"/>
                  </a:lnTo>
                  <a:cubicBezTo>
                    <a:pt x="464" y="6662"/>
                    <a:pt x="441" y="5968"/>
                    <a:pt x="441" y="5298"/>
                  </a:cubicBezTo>
                  <a:cubicBezTo>
                    <a:pt x="441" y="3984"/>
                    <a:pt x="552" y="2671"/>
                    <a:pt x="757" y="1375"/>
                  </a:cubicBezTo>
                  <a:close/>
                  <a:moveTo>
                    <a:pt x="734" y="1"/>
                  </a:moveTo>
                  <a:cubicBezTo>
                    <a:pt x="642" y="1"/>
                    <a:pt x="551" y="56"/>
                    <a:pt x="514" y="166"/>
                  </a:cubicBezTo>
                  <a:cubicBezTo>
                    <a:pt x="148" y="1852"/>
                    <a:pt x="1" y="3575"/>
                    <a:pt x="38" y="5298"/>
                  </a:cubicBezTo>
                  <a:cubicBezTo>
                    <a:pt x="38" y="6141"/>
                    <a:pt x="74" y="7021"/>
                    <a:pt x="184" y="7864"/>
                  </a:cubicBezTo>
                  <a:cubicBezTo>
                    <a:pt x="197" y="8014"/>
                    <a:pt x="211" y="8163"/>
                    <a:pt x="228" y="8311"/>
                  </a:cubicBezTo>
                  <a:lnTo>
                    <a:pt x="228" y="8311"/>
                  </a:lnTo>
                  <a:cubicBezTo>
                    <a:pt x="152" y="8732"/>
                    <a:pt x="127" y="9159"/>
                    <a:pt x="148" y="9587"/>
                  </a:cubicBezTo>
                  <a:cubicBezTo>
                    <a:pt x="148" y="9752"/>
                    <a:pt x="267" y="9834"/>
                    <a:pt x="386" y="9834"/>
                  </a:cubicBezTo>
                  <a:cubicBezTo>
                    <a:pt x="424" y="9834"/>
                    <a:pt x="461" y="9826"/>
                    <a:pt x="495" y="9809"/>
                  </a:cubicBezTo>
                  <a:lnTo>
                    <a:pt x="495" y="9809"/>
                  </a:lnTo>
                  <a:cubicBezTo>
                    <a:pt x="545" y="10006"/>
                    <a:pt x="600" y="10201"/>
                    <a:pt x="661" y="10393"/>
                  </a:cubicBezTo>
                  <a:cubicBezTo>
                    <a:pt x="678" y="10444"/>
                    <a:pt x="726" y="10472"/>
                    <a:pt x="774" y="10472"/>
                  </a:cubicBezTo>
                  <a:cubicBezTo>
                    <a:pt x="828" y="10472"/>
                    <a:pt x="881" y="10435"/>
                    <a:pt x="881" y="10357"/>
                  </a:cubicBezTo>
                  <a:lnTo>
                    <a:pt x="881" y="10320"/>
                  </a:lnTo>
                  <a:cubicBezTo>
                    <a:pt x="822" y="9889"/>
                    <a:pt x="753" y="9449"/>
                    <a:pt x="690" y="9003"/>
                  </a:cubicBezTo>
                  <a:lnTo>
                    <a:pt x="690" y="9003"/>
                  </a:lnTo>
                  <a:cubicBezTo>
                    <a:pt x="773" y="8393"/>
                    <a:pt x="897" y="7788"/>
                    <a:pt x="1064" y="7204"/>
                  </a:cubicBezTo>
                  <a:cubicBezTo>
                    <a:pt x="1247" y="6434"/>
                    <a:pt x="1357" y="5664"/>
                    <a:pt x="1431" y="4858"/>
                  </a:cubicBezTo>
                  <a:cubicBezTo>
                    <a:pt x="1541" y="3282"/>
                    <a:pt x="1357" y="1705"/>
                    <a:pt x="954" y="166"/>
                  </a:cubicBezTo>
                  <a:cubicBezTo>
                    <a:pt x="917" y="56"/>
                    <a:pt x="826" y="1"/>
                    <a:pt x="7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4"/>
            <p:cNvSpPr/>
            <p:nvPr/>
          </p:nvSpPr>
          <p:spPr>
            <a:xfrm>
              <a:off x="8771750" y="2849875"/>
              <a:ext cx="336900" cy="244375"/>
            </a:xfrm>
            <a:custGeom>
              <a:avLst/>
              <a:gdLst/>
              <a:ahLst/>
              <a:cxnLst/>
              <a:rect l="l" t="t" r="r" b="b"/>
              <a:pathLst>
                <a:path w="13476" h="9775" extrusionOk="0">
                  <a:moveTo>
                    <a:pt x="1793" y="925"/>
                  </a:moveTo>
                  <a:cubicBezTo>
                    <a:pt x="5163" y="1974"/>
                    <a:pt x="8204" y="3873"/>
                    <a:pt x="10574" y="6498"/>
                  </a:cubicBezTo>
                  <a:cubicBezTo>
                    <a:pt x="11302" y="7259"/>
                    <a:pt x="11940" y="8080"/>
                    <a:pt x="12516" y="8961"/>
                  </a:cubicBezTo>
                  <a:lnTo>
                    <a:pt x="12516" y="8961"/>
                  </a:lnTo>
                  <a:cubicBezTo>
                    <a:pt x="8852" y="7596"/>
                    <a:pt x="6232" y="4636"/>
                    <a:pt x="3315" y="2136"/>
                  </a:cubicBezTo>
                  <a:cubicBezTo>
                    <a:pt x="2828" y="1710"/>
                    <a:pt x="2319" y="1306"/>
                    <a:pt x="1793" y="925"/>
                  </a:cubicBezTo>
                  <a:close/>
                  <a:moveTo>
                    <a:pt x="12920" y="9101"/>
                  </a:moveTo>
                  <a:lnTo>
                    <a:pt x="12923" y="9105"/>
                  </a:lnTo>
                  <a:lnTo>
                    <a:pt x="12923" y="9105"/>
                  </a:lnTo>
                  <a:cubicBezTo>
                    <a:pt x="12923" y="9104"/>
                    <a:pt x="12922" y="9104"/>
                    <a:pt x="12921" y="9104"/>
                  </a:cubicBezTo>
                  <a:lnTo>
                    <a:pt x="12921" y="9104"/>
                  </a:lnTo>
                  <a:cubicBezTo>
                    <a:pt x="12921" y="9103"/>
                    <a:pt x="12920" y="9102"/>
                    <a:pt x="12920" y="9101"/>
                  </a:cubicBezTo>
                  <a:close/>
                  <a:moveTo>
                    <a:pt x="386" y="1"/>
                  </a:moveTo>
                  <a:cubicBezTo>
                    <a:pt x="136" y="1"/>
                    <a:pt x="1" y="355"/>
                    <a:pt x="236" y="523"/>
                  </a:cubicBezTo>
                  <a:cubicBezTo>
                    <a:pt x="3829" y="2686"/>
                    <a:pt x="6321" y="6132"/>
                    <a:pt x="9877" y="8331"/>
                  </a:cubicBezTo>
                  <a:cubicBezTo>
                    <a:pt x="10830" y="8954"/>
                    <a:pt x="11857" y="9431"/>
                    <a:pt x="12956" y="9761"/>
                  </a:cubicBezTo>
                  <a:cubicBezTo>
                    <a:pt x="12991" y="9770"/>
                    <a:pt x="13023" y="9774"/>
                    <a:pt x="13054" y="9774"/>
                  </a:cubicBezTo>
                  <a:cubicBezTo>
                    <a:pt x="13381" y="9774"/>
                    <a:pt x="13475" y="9275"/>
                    <a:pt x="13140" y="9174"/>
                  </a:cubicBezTo>
                  <a:cubicBezTo>
                    <a:pt x="13073" y="9153"/>
                    <a:pt x="13007" y="9132"/>
                    <a:pt x="12941" y="9110"/>
                  </a:cubicBezTo>
                  <a:lnTo>
                    <a:pt x="12941" y="9110"/>
                  </a:lnTo>
                  <a:cubicBezTo>
                    <a:pt x="10851" y="5494"/>
                    <a:pt x="7631" y="2682"/>
                    <a:pt x="3792" y="1073"/>
                  </a:cubicBezTo>
                  <a:cubicBezTo>
                    <a:pt x="2692" y="633"/>
                    <a:pt x="1592" y="266"/>
                    <a:pt x="456" y="10"/>
                  </a:cubicBezTo>
                  <a:cubicBezTo>
                    <a:pt x="432" y="4"/>
                    <a:pt x="409" y="1"/>
                    <a:pt x="3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4"/>
            <p:cNvSpPr/>
            <p:nvPr/>
          </p:nvSpPr>
          <p:spPr>
            <a:xfrm>
              <a:off x="9123150" y="2856300"/>
              <a:ext cx="52250" cy="329400"/>
            </a:xfrm>
            <a:custGeom>
              <a:avLst/>
              <a:gdLst/>
              <a:ahLst/>
              <a:cxnLst/>
              <a:rect l="l" t="t" r="r" b="b"/>
              <a:pathLst>
                <a:path w="2090" h="13176" extrusionOk="0">
                  <a:moveTo>
                    <a:pt x="897" y="1697"/>
                  </a:moveTo>
                  <a:cubicBezTo>
                    <a:pt x="1435" y="4326"/>
                    <a:pt x="1524" y="7020"/>
                    <a:pt x="1210" y="9687"/>
                  </a:cubicBezTo>
                  <a:cubicBezTo>
                    <a:pt x="1147" y="10271"/>
                    <a:pt x="1049" y="10854"/>
                    <a:pt x="936" y="11438"/>
                  </a:cubicBezTo>
                  <a:lnTo>
                    <a:pt x="936" y="11438"/>
                  </a:lnTo>
                  <a:cubicBezTo>
                    <a:pt x="827" y="10793"/>
                    <a:pt x="729" y="10148"/>
                    <a:pt x="660" y="9504"/>
                  </a:cubicBezTo>
                  <a:cubicBezTo>
                    <a:pt x="587" y="8514"/>
                    <a:pt x="513" y="7488"/>
                    <a:pt x="513" y="6461"/>
                  </a:cubicBezTo>
                  <a:cubicBezTo>
                    <a:pt x="513" y="4862"/>
                    <a:pt x="647" y="3262"/>
                    <a:pt x="897" y="1697"/>
                  </a:cubicBezTo>
                  <a:close/>
                  <a:moveTo>
                    <a:pt x="880" y="0"/>
                  </a:moveTo>
                  <a:cubicBezTo>
                    <a:pt x="770" y="0"/>
                    <a:pt x="660" y="64"/>
                    <a:pt x="623" y="193"/>
                  </a:cubicBezTo>
                  <a:cubicBezTo>
                    <a:pt x="184" y="2246"/>
                    <a:pt x="0" y="4335"/>
                    <a:pt x="0" y="6461"/>
                  </a:cubicBezTo>
                  <a:cubicBezTo>
                    <a:pt x="0" y="8514"/>
                    <a:pt x="212" y="10566"/>
                    <a:pt x="706" y="12550"/>
                  </a:cubicBezTo>
                  <a:lnTo>
                    <a:pt x="706" y="12550"/>
                  </a:lnTo>
                  <a:cubicBezTo>
                    <a:pt x="691" y="12622"/>
                    <a:pt x="676" y="12694"/>
                    <a:pt x="660" y="12766"/>
                  </a:cubicBezTo>
                  <a:cubicBezTo>
                    <a:pt x="593" y="13012"/>
                    <a:pt x="784" y="13176"/>
                    <a:pt x="969" y="13176"/>
                  </a:cubicBezTo>
                  <a:cubicBezTo>
                    <a:pt x="1087" y="13176"/>
                    <a:pt x="1204" y="13108"/>
                    <a:pt x="1247" y="12950"/>
                  </a:cubicBezTo>
                  <a:cubicBezTo>
                    <a:pt x="1833" y="10860"/>
                    <a:pt x="2090" y="8697"/>
                    <a:pt x="2016" y="6571"/>
                  </a:cubicBezTo>
                  <a:cubicBezTo>
                    <a:pt x="1980" y="4408"/>
                    <a:pt x="1686" y="2282"/>
                    <a:pt x="1137" y="193"/>
                  </a:cubicBezTo>
                  <a:cubicBezTo>
                    <a:pt x="1100" y="64"/>
                    <a:pt x="990" y="0"/>
                    <a:pt x="8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4"/>
            <p:cNvSpPr/>
            <p:nvPr/>
          </p:nvSpPr>
          <p:spPr>
            <a:xfrm>
              <a:off x="8774900" y="2281975"/>
              <a:ext cx="236050" cy="618000"/>
            </a:xfrm>
            <a:custGeom>
              <a:avLst/>
              <a:gdLst/>
              <a:ahLst/>
              <a:cxnLst/>
              <a:rect l="l" t="t" r="r" b="b"/>
              <a:pathLst>
                <a:path w="9442" h="24720" extrusionOk="0">
                  <a:moveTo>
                    <a:pt x="1334" y="1388"/>
                  </a:moveTo>
                  <a:cubicBezTo>
                    <a:pt x="2725" y="4292"/>
                    <a:pt x="4104" y="7184"/>
                    <a:pt x="5096" y="10225"/>
                  </a:cubicBezTo>
                  <a:cubicBezTo>
                    <a:pt x="5645" y="11875"/>
                    <a:pt x="6049" y="13598"/>
                    <a:pt x="6342" y="15358"/>
                  </a:cubicBezTo>
                  <a:cubicBezTo>
                    <a:pt x="6546" y="16787"/>
                    <a:pt x="6624" y="18248"/>
                    <a:pt x="6839" y="19681"/>
                  </a:cubicBezTo>
                  <a:lnTo>
                    <a:pt x="6839" y="19681"/>
                  </a:lnTo>
                  <a:cubicBezTo>
                    <a:pt x="6595" y="19180"/>
                    <a:pt x="6306" y="18693"/>
                    <a:pt x="6012" y="18217"/>
                  </a:cubicBezTo>
                  <a:cubicBezTo>
                    <a:pt x="5169" y="16934"/>
                    <a:pt x="4436" y="15614"/>
                    <a:pt x="3776" y="14221"/>
                  </a:cubicBezTo>
                  <a:cubicBezTo>
                    <a:pt x="2456" y="11472"/>
                    <a:pt x="1613" y="8502"/>
                    <a:pt x="1320" y="5497"/>
                  </a:cubicBezTo>
                  <a:cubicBezTo>
                    <a:pt x="1173" y="4121"/>
                    <a:pt x="1191" y="2745"/>
                    <a:pt x="1334" y="1388"/>
                  </a:cubicBezTo>
                  <a:close/>
                  <a:moveTo>
                    <a:pt x="1153" y="0"/>
                  </a:moveTo>
                  <a:cubicBezTo>
                    <a:pt x="1009" y="0"/>
                    <a:pt x="864" y="75"/>
                    <a:pt x="843" y="218"/>
                  </a:cubicBezTo>
                  <a:cubicBezTo>
                    <a:pt x="0" y="6266"/>
                    <a:pt x="1760" y="12498"/>
                    <a:pt x="5059" y="17630"/>
                  </a:cubicBezTo>
                  <a:cubicBezTo>
                    <a:pt x="5975" y="19060"/>
                    <a:pt x="7185" y="20490"/>
                    <a:pt x="7295" y="22286"/>
                  </a:cubicBezTo>
                  <a:cubicBezTo>
                    <a:pt x="7295" y="22359"/>
                    <a:pt x="7350" y="22396"/>
                    <a:pt x="7405" y="22396"/>
                  </a:cubicBezTo>
                  <a:cubicBezTo>
                    <a:pt x="7425" y="22396"/>
                    <a:pt x="7444" y="22391"/>
                    <a:pt x="7462" y="22382"/>
                  </a:cubicBezTo>
                  <a:lnTo>
                    <a:pt x="7462" y="22382"/>
                  </a:lnTo>
                  <a:cubicBezTo>
                    <a:pt x="7467" y="22399"/>
                    <a:pt x="7473" y="22416"/>
                    <a:pt x="7478" y="22433"/>
                  </a:cubicBezTo>
                  <a:cubicBezTo>
                    <a:pt x="7808" y="23239"/>
                    <a:pt x="8248" y="23972"/>
                    <a:pt x="8798" y="24632"/>
                  </a:cubicBezTo>
                  <a:cubicBezTo>
                    <a:pt x="8851" y="24693"/>
                    <a:pt x="8918" y="24719"/>
                    <a:pt x="8987" y="24719"/>
                  </a:cubicBezTo>
                  <a:cubicBezTo>
                    <a:pt x="9206" y="24719"/>
                    <a:pt x="9442" y="24461"/>
                    <a:pt x="9275" y="24265"/>
                  </a:cubicBezTo>
                  <a:cubicBezTo>
                    <a:pt x="8432" y="23019"/>
                    <a:pt x="7882" y="21626"/>
                    <a:pt x="7662" y="20123"/>
                  </a:cubicBezTo>
                  <a:cubicBezTo>
                    <a:pt x="7368" y="18620"/>
                    <a:pt x="7295" y="17080"/>
                    <a:pt x="7075" y="15577"/>
                  </a:cubicBezTo>
                  <a:cubicBezTo>
                    <a:pt x="6525" y="12132"/>
                    <a:pt x="5499" y="8759"/>
                    <a:pt x="3996" y="5570"/>
                  </a:cubicBezTo>
                  <a:cubicBezTo>
                    <a:pt x="3189" y="3737"/>
                    <a:pt x="2310" y="1941"/>
                    <a:pt x="1430" y="144"/>
                  </a:cubicBezTo>
                  <a:cubicBezTo>
                    <a:pt x="1381" y="47"/>
                    <a:pt x="1268" y="0"/>
                    <a:pt x="11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2" name="Google Shape;912;p24"/>
          <p:cNvSpPr/>
          <p:nvPr/>
        </p:nvSpPr>
        <p:spPr>
          <a:xfrm rot="5400000">
            <a:off x="7406513" y="4128288"/>
            <a:ext cx="1474575" cy="851150"/>
          </a:xfrm>
          <a:custGeom>
            <a:avLst/>
            <a:gdLst/>
            <a:ahLst/>
            <a:cxnLst/>
            <a:rect l="l" t="t" r="r" b="b"/>
            <a:pathLst>
              <a:path w="58983" h="34046" extrusionOk="0">
                <a:moveTo>
                  <a:pt x="11649" y="1"/>
                </a:moveTo>
                <a:cubicBezTo>
                  <a:pt x="11530" y="1"/>
                  <a:pt x="11410" y="15"/>
                  <a:pt x="11291" y="46"/>
                </a:cubicBezTo>
                <a:cubicBezTo>
                  <a:pt x="10814" y="230"/>
                  <a:pt x="10411" y="559"/>
                  <a:pt x="10118" y="963"/>
                </a:cubicBezTo>
                <a:lnTo>
                  <a:pt x="0" y="12327"/>
                </a:lnTo>
                <a:cubicBezTo>
                  <a:pt x="7662" y="19218"/>
                  <a:pt x="15506" y="26183"/>
                  <a:pt x="24964" y="30252"/>
                </a:cubicBezTo>
                <a:cubicBezTo>
                  <a:pt x="30870" y="32789"/>
                  <a:pt x="37293" y="34045"/>
                  <a:pt x="43716" y="34045"/>
                </a:cubicBezTo>
                <a:cubicBezTo>
                  <a:pt x="48895" y="34045"/>
                  <a:pt x="54074" y="33229"/>
                  <a:pt x="58983" y="31609"/>
                </a:cubicBezTo>
                <a:lnTo>
                  <a:pt x="58983" y="15882"/>
                </a:lnTo>
                <a:cubicBezTo>
                  <a:pt x="58470" y="15992"/>
                  <a:pt x="57883" y="16066"/>
                  <a:pt x="57260" y="16176"/>
                </a:cubicBezTo>
                <a:cubicBezTo>
                  <a:pt x="56135" y="16285"/>
                  <a:pt x="54997" y="16341"/>
                  <a:pt x="53854" y="16341"/>
                </a:cubicBezTo>
                <a:cubicBezTo>
                  <a:pt x="52315" y="16341"/>
                  <a:pt x="50768" y="16239"/>
                  <a:pt x="49232" y="16029"/>
                </a:cubicBezTo>
                <a:cubicBezTo>
                  <a:pt x="36218" y="14379"/>
                  <a:pt x="23901" y="9174"/>
                  <a:pt x="13637" y="963"/>
                </a:cubicBezTo>
                <a:cubicBezTo>
                  <a:pt x="13071" y="522"/>
                  <a:pt x="12369" y="1"/>
                  <a:pt x="1164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24"/>
          <p:cNvSpPr/>
          <p:nvPr/>
        </p:nvSpPr>
        <p:spPr>
          <a:xfrm rot="5400000">
            <a:off x="7567900" y="3415250"/>
            <a:ext cx="2127100" cy="1555250"/>
          </a:xfrm>
          <a:custGeom>
            <a:avLst/>
            <a:gdLst/>
            <a:ahLst/>
            <a:cxnLst/>
            <a:rect l="l" t="t" r="r" b="b"/>
            <a:pathLst>
              <a:path w="85084" h="62210" extrusionOk="0">
                <a:moveTo>
                  <a:pt x="1" y="1"/>
                </a:moveTo>
                <a:lnTo>
                  <a:pt x="1" y="221"/>
                </a:lnTo>
                <a:lnTo>
                  <a:pt x="1064" y="1430"/>
                </a:lnTo>
                <a:cubicBezTo>
                  <a:pt x="3740" y="4400"/>
                  <a:pt x="6489" y="7479"/>
                  <a:pt x="8432" y="11035"/>
                </a:cubicBezTo>
                <a:cubicBezTo>
                  <a:pt x="10265" y="14444"/>
                  <a:pt x="11401" y="18256"/>
                  <a:pt x="12464" y="21886"/>
                </a:cubicBezTo>
                <a:cubicBezTo>
                  <a:pt x="14774" y="29987"/>
                  <a:pt x="17193" y="38345"/>
                  <a:pt x="18146" y="46850"/>
                </a:cubicBezTo>
                <a:cubicBezTo>
                  <a:pt x="18220" y="47290"/>
                  <a:pt x="18256" y="47803"/>
                  <a:pt x="18330" y="48279"/>
                </a:cubicBezTo>
                <a:cubicBezTo>
                  <a:pt x="18623" y="51065"/>
                  <a:pt x="18916" y="53961"/>
                  <a:pt x="20089" y="56527"/>
                </a:cubicBezTo>
                <a:cubicBezTo>
                  <a:pt x="20749" y="58067"/>
                  <a:pt x="21775" y="59423"/>
                  <a:pt x="23095" y="60523"/>
                </a:cubicBezTo>
                <a:cubicBezTo>
                  <a:pt x="24342" y="61549"/>
                  <a:pt x="25918" y="62136"/>
                  <a:pt x="27531" y="62209"/>
                </a:cubicBezTo>
                <a:lnTo>
                  <a:pt x="27604" y="62209"/>
                </a:lnTo>
                <a:cubicBezTo>
                  <a:pt x="31930" y="62136"/>
                  <a:pt x="34789" y="58030"/>
                  <a:pt x="37062" y="53998"/>
                </a:cubicBezTo>
                <a:cubicBezTo>
                  <a:pt x="39005" y="50515"/>
                  <a:pt x="41021" y="46886"/>
                  <a:pt x="42451" y="43001"/>
                </a:cubicBezTo>
                <a:cubicBezTo>
                  <a:pt x="43770" y="39371"/>
                  <a:pt x="44540" y="35522"/>
                  <a:pt x="45310" y="31783"/>
                </a:cubicBezTo>
                <a:cubicBezTo>
                  <a:pt x="45750" y="29620"/>
                  <a:pt x="46226" y="27348"/>
                  <a:pt x="46740" y="25148"/>
                </a:cubicBezTo>
                <a:cubicBezTo>
                  <a:pt x="46960" y="24085"/>
                  <a:pt x="47399" y="23059"/>
                  <a:pt x="48059" y="22179"/>
                </a:cubicBezTo>
                <a:cubicBezTo>
                  <a:pt x="48792" y="21336"/>
                  <a:pt x="49892" y="20859"/>
                  <a:pt x="50845" y="20419"/>
                </a:cubicBezTo>
                <a:lnTo>
                  <a:pt x="85047" y="5316"/>
                </a:lnTo>
                <a:lnTo>
                  <a:pt x="85084" y="5170"/>
                </a:lnTo>
                <a:lnTo>
                  <a:pt x="85084" y="5170"/>
                </a:lnTo>
                <a:lnTo>
                  <a:pt x="50809" y="20309"/>
                </a:lnTo>
                <a:cubicBezTo>
                  <a:pt x="49819" y="20749"/>
                  <a:pt x="48719" y="21226"/>
                  <a:pt x="47949" y="22105"/>
                </a:cubicBezTo>
                <a:cubicBezTo>
                  <a:pt x="47289" y="22985"/>
                  <a:pt x="46850" y="24012"/>
                  <a:pt x="46630" y="25111"/>
                </a:cubicBezTo>
                <a:cubicBezTo>
                  <a:pt x="46080" y="27311"/>
                  <a:pt x="45603" y="29584"/>
                  <a:pt x="45163" y="31747"/>
                </a:cubicBezTo>
                <a:cubicBezTo>
                  <a:pt x="44430" y="35486"/>
                  <a:pt x="43660" y="39335"/>
                  <a:pt x="42304" y="42964"/>
                </a:cubicBezTo>
                <a:cubicBezTo>
                  <a:pt x="40948" y="46813"/>
                  <a:pt x="38895" y="50405"/>
                  <a:pt x="36952" y="53925"/>
                </a:cubicBezTo>
                <a:cubicBezTo>
                  <a:pt x="34716" y="57920"/>
                  <a:pt x="31856" y="61989"/>
                  <a:pt x="27604" y="62026"/>
                </a:cubicBezTo>
                <a:lnTo>
                  <a:pt x="27567" y="62026"/>
                </a:lnTo>
                <a:cubicBezTo>
                  <a:pt x="25111" y="62026"/>
                  <a:pt x="21922" y="60303"/>
                  <a:pt x="20236" y="56454"/>
                </a:cubicBezTo>
                <a:cubicBezTo>
                  <a:pt x="19099" y="53888"/>
                  <a:pt x="18769" y="50992"/>
                  <a:pt x="18476" y="48206"/>
                </a:cubicBezTo>
                <a:cubicBezTo>
                  <a:pt x="18440" y="47766"/>
                  <a:pt x="18366" y="47253"/>
                  <a:pt x="18330" y="46776"/>
                </a:cubicBezTo>
                <a:cubicBezTo>
                  <a:pt x="17340" y="38272"/>
                  <a:pt x="14920" y="29914"/>
                  <a:pt x="12611" y="21812"/>
                </a:cubicBezTo>
                <a:cubicBezTo>
                  <a:pt x="11548" y="18146"/>
                  <a:pt x="10448" y="14371"/>
                  <a:pt x="8579" y="10925"/>
                </a:cubicBezTo>
                <a:cubicBezTo>
                  <a:pt x="6636" y="7369"/>
                  <a:pt x="3886" y="4290"/>
                  <a:pt x="1210" y="1320"/>
                </a:cubicBezTo>
                <a:lnTo>
                  <a:pt x="1" y="1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24"/>
          <p:cNvSpPr/>
          <p:nvPr/>
        </p:nvSpPr>
        <p:spPr>
          <a:xfrm rot="-9616139">
            <a:off x="-728847" y="3512915"/>
            <a:ext cx="3158322" cy="1823038"/>
          </a:xfrm>
          <a:custGeom>
            <a:avLst/>
            <a:gdLst/>
            <a:ahLst/>
            <a:cxnLst/>
            <a:rect l="l" t="t" r="r" b="b"/>
            <a:pathLst>
              <a:path w="58983" h="34046" extrusionOk="0">
                <a:moveTo>
                  <a:pt x="11649" y="1"/>
                </a:moveTo>
                <a:cubicBezTo>
                  <a:pt x="11530" y="1"/>
                  <a:pt x="11410" y="15"/>
                  <a:pt x="11291" y="46"/>
                </a:cubicBezTo>
                <a:cubicBezTo>
                  <a:pt x="10814" y="230"/>
                  <a:pt x="10411" y="559"/>
                  <a:pt x="10118" y="963"/>
                </a:cubicBezTo>
                <a:lnTo>
                  <a:pt x="0" y="12327"/>
                </a:lnTo>
                <a:cubicBezTo>
                  <a:pt x="7662" y="19218"/>
                  <a:pt x="15506" y="26183"/>
                  <a:pt x="24964" y="30252"/>
                </a:cubicBezTo>
                <a:cubicBezTo>
                  <a:pt x="30870" y="32789"/>
                  <a:pt x="37293" y="34045"/>
                  <a:pt x="43716" y="34045"/>
                </a:cubicBezTo>
                <a:cubicBezTo>
                  <a:pt x="48895" y="34045"/>
                  <a:pt x="54074" y="33229"/>
                  <a:pt x="58983" y="31609"/>
                </a:cubicBezTo>
                <a:lnTo>
                  <a:pt x="58983" y="15882"/>
                </a:lnTo>
                <a:cubicBezTo>
                  <a:pt x="58470" y="15992"/>
                  <a:pt x="57883" y="16066"/>
                  <a:pt x="57260" y="16176"/>
                </a:cubicBezTo>
                <a:cubicBezTo>
                  <a:pt x="56135" y="16285"/>
                  <a:pt x="54997" y="16341"/>
                  <a:pt x="53854" y="16341"/>
                </a:cubicBezTo>
                <a:cubicBezTo>
                  <a:pt x="52315" y="16341"/>
                  <a:pt x="50768" y="16239"/>
                  <a:pt x="49232" y="16029"/>
                </a:cubicBezTo>
                <a:cubicBezTo>
                  <a:pt x="36218" y="14379"/>
                  <a:pt x="23901" y="9174"/>
                  <a:pt x="13637" y="963"/>
                </a:cubicBezTo>
                <a:cubicBezTo>
                  <a:pt x="13071" y="522"/>
                  <a:pt x="12369" y="1"/>
                  <a:pt x="11649" y="1"/>
                </a:cubicBezTo>
                <a:close/>
              </a:path>
            </a:pathLst>
          </a:custGeom>
          <a:solidFill>
            <a:srgbClr val="6477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24"/>
          <p:cNvSpPr/>
          <p:nvPr/>
        </p:nvSpPr>
        <p:spPr>
          <a:xfrm rot="10276459">
            <a:off x="37875" y="3854619"/>
            <a:ext cx="1169869" cy="588485"/>
          </a:xfrm>
          <a:custGeom>
            <a:avLst/>
            <a:gdLst/>
            <a:ahLst/>
            <a:cxnLst/>
            <a:rect l="l" t="t" r="r" b="b"/>
            <a:pathLst>
              <a:path w="46796" h="23540" extrusionOk="0">
                <a:moveTo>
                  <a:pt x="32976" y="1448"/>
                </a:moveTo>
                <a:lnTo>
                  <a:pt x="32976" y="1448"/>
                </a:lnTo>
                <a:cubicBezTo>
                  <a:pt x="32682" y="1814"/>
                  <a:pt x="32426" y="2217"/>
                  <a:pt x="32206" y="2621"/>
                </a:cubicBezTo>
                <a:cubicBezTo>
                  <a:pt x="31913" y="3134"/>
                  <a:pt x="31656" y="3610"/>
                  <a:pt x="31363" y="4124"/>
                </a:cubicBezTo>
                <a:cubicBezTo>
                  <a:pt x="31106" y="4600"/>
                  <a:pt x="30813" y="5077"/>
                  <a:pt x="30446" y="5517"/>
                </a:cubicBezTo>
                <a:cubicBezTo>
                  <a:pt x="29823" y="6433"/>
                  <a:pt x="29090" y="7276"/>
                  <a:pt x="28320" y="8083"/>
                </a:cubicBezTo>
                <a:cubicBezTo>
                  <a:pt x="27550" y="8853"/>
                  <a:pt x="26707" y="9586"/>
                  <a:pt x="25791" y="10246"/>
                </a:cubicBezTo>
                <a:cubicBezTo>
                  <a:pt x="24911" y="10869"/>
                  <a:pt x="23994" y="11419"/>
                  <a:pt x="23041" y="11932"/>
                </a:cubicBezTo>
                <a:cubicBezTo>
                  <a:pt x="23555" y="11162"/>
                  <a:pt x="24068" y="10392"/>
                  <a:pt x="24618" y="9696"/>
                </a:cubicBezTo>
                <a:cubicBezTo>
                  <a:pt x="25314" y="8853"/>
                  <a:pt x="26011" y="8009"/>
                  <a:pt x="26744" y="7203"/>
                </a:cubicBezTo>
                <a:cubicBezTo>
                  <a:pt x="27514" y="6396"/>
                  <a:pt x="28283" y="5627"/>
                  <a:pt x="29090" y="4857"/>
                </a:cubicBezTo>
                <a:cubicBezTo>
                  <a:pt x="29896" y="4087"/>
                  <a:pt x="30703" y="3354"/>
                  <a:pt x="31546" y="2621"/>
                </a:cubicBezTo>
                <a:cubicBezTo>
                  <a:pt x="32023" y="2217"/>
                  <a:pt x="32462" y="1814"/>
                  <a:pt x="32976" y="1448"/>
                </a:cubicBezTo>
                <a:close/>
                <a:moveTo>
                  <a:pt x="46026" y="7826"/>
                </a:moveTo>
                <a:lnTo>
                  <a:pt x="46026" y="7826"/>
                </a:lnTo>
                <a:cubicBezTo>
                  <a:pt x="43350" y="9182"/>
                  <a:pt x="40491" y="10282"/>
                  <a:pt x="37595" y="11052"/>
                </a:cubicBezTo>
                <a:cubicBezTo>
                  <a:pt x="34479" y="11858"/>
                  <a:pt x="31253" y="12335"/>
                  <a:pt x="28027" y="12445"/>
                </a:cubicBezTo>
                <a:cubicBezTo>
                  <a:pt x="27633" y="12454"/>
                  <a:pt x="27236" y="12459"/>
                  <a:pt x="26839" y="12459"/>
                </a:cubicBezTo>
                <a:cubicBezTo>
                  <a:pt x="25646" y="12459"/>
                  <a:pt x="24443" y="12418"/>
                  <a:pt x="23261" y="12335"/>
                </a:cubicBezTo>
                <a:cubicBezTo>
                  <a:pt x="24288" y="11968"/>
                  <a:pt x="25314" y="11675"/>
                  <a:pt x="26341" y="11345"/>
                </a:cubicBezTo>
                <a:cubicBezTo>
                  <a:pt x="29456" y="10429"/>
                  <a:pt x="32609" y="9659"/>
                  <a:pt x="35798" y="9072"/>
                </a:cubicBezTo>
                <a:cubicBezTo>
                  <a:pt x="38988" y="8486"/>
                  <a:pt x="42213" y="8046"/>
                  <a:pt x="45476" y="7863"/>
                </a:cubicBezTo>
                <a:lnTo>
                  <a:pt x="46026" y="7826"/>
                </a:lnTo>
                <a:close/>
                <a:moveTo>
                  <a:pt x="25754" y="2034"/>
                </a:moveTo>
                <a:lnTo>
                  <a:pt x="25754" y="2034"/>
                </a:lnTo>
                <a:cubicBezTo>
                  <a:pt x="25204" y="3391"/>
                  <a:pt x="24618" y="4784"/>
                  <a:pt x="23958" y="6103"/>
                </a:cubicBezTo>
                <a:cubicBezTo>
                  <a:pt x="23151" y="7753"/>
                  <a:pt x="22235" y="9329"/>
                  <a:pt x="21208" y="10832"/>
                </a:cubicBezTo>
                <a:cubicBezTo>
                  <a:pt x="20732" y="11565"/>
                  <a:pt x="20219" y="12262"/>
                  <a:pt x="19705" y="12995"/>
                </a:cubicBezTo>
                <a:cubicBezTo>
                  <a:pt x="20035" y="11345"/>
                  <a:pt x="20585" y="9769"/>
                  <a:pt x="21318" y="8266"/>
                </a:cubicBezTo>
                <a:cubicBezTo>
                  <a:pt x="21722" y="7460"/>
                  <a:pt x="22162" y="6653"/>
                  <a:pt x="22675" y="5883"/>
                </a:cubicBezTo>
                <a:cubicBezTo>
                  <a:pt x="23225" y="5113"/>
                  <a:pt x="23774" y="4380"/>
                  <a:pt x="24398" y="3684"/>
                </a:cubicBezTo>
                <a:cubicBezTo>
                  <a:pt x="24838" y="3134"/>
                  <a:pt x="25314" y="2584"/>
                  <a:pt x="25754" y="2034"/>
                </a:cubicBezTo>
                <a:close/>
                <a:moveTo>
                  <a:pt x="20145" y="1191"/>
                </a:moveTo>
                <a:cubicBezTo>
                  <a:pt x="19925" y="2144"/>
                  <a:pt x="19705" y="3097"/>
                  <a:pt x="19449" y="4014"/>
                </a:cubicBezTo>
                <a:cubicBezTo>
                  <a:pt x="19119" y="5150"/>
                  <a:pt x="18752" y="6250"/>
                  <a:pt x="18349" y="7313"/>
                </a:cubicBezTo>
                <a:cubicBezTo>
                  <a:pt x="17946" y="8376"/>
                  <a:pt x="17506" y="9439"/>
                  <a:pt x="16993" y="10465"/>
                </a:cubicBezTo>
                <a:cubicBezTo>
                  <a:pt x="16443" y="11455"/>
                  <a:pt x="15893" y="12445"/>
                  <a:pt x="15233" y="13398"/>
                </a:cubicBezTo>
                <a:cubicBezTo>
                  <a:pt x="14647" y="14241"/>
                  <a:pt x="14023" y="15084"/>
                  <a:pt x="13327" y="15854"/>
                </a:cubicBezTo>
                <a:cubicBezTo>
                  <a:pt x="13547" y="14864"/>
                  <a:pt x="13767" y="13875"/>
                  <a:pt x="14060" y="12958"/>
                </a:cubicBezTo>
                <a:cubicBezTo>
                  <a:pt x="14353" y="11858"/>
                  <a:pt x="14720" y="10795"/>
                  <a:pt x="15160" y="9769"/>
                </a:cubicBezTo>
                <a:cubicBezTo>
                  <a:pt x="15600" y="8706"/>
                  <a:pt x="16040" y="7679"/>
                  <a:pt x="16516" y="6726"/>
                </a:cubicBezTo>
                <a:cubicBezTo>
                  <a:pt x="17029" y="5700"/>
                  <a:pt x="17616" y="4747"/>
                  <a:pt x="18239" y="3830"/>
                </a:cubicBezTo>
                <a:cubicBezTo>
                  <a:pt x="18532" y="3354"/>
                  <a:pt x="18862" y="2914"/>
                  <a:pt x="19192" y="2437"/>
                </a:cubicBezTo>
                <a:cubicBezTo>
                  <a:pt x="19522" y="1998"/>
                  <a:pt x="19779" y="1594"/>
                  <a:pt x="20145" y="1191"/>
                </a:cubicBezTo>
                <a:close/>
                <a:moveTo>
                  <a:pt x="22073" y="13485"/>
                </a:moveTo>
                <a:cubicBezTo>
                  <a:pt x="22652" y="13485"/>
                  <a:pt x="23232" y="13513"/>
                  <a:pt x="23811" y="13581"/>
                </a:cubicBezTo>
                <a:cubicBezTo>
                  <a:pt x="25387" y="13728"/>
                  <a:pt x="26964" y="13911"/>
                  <a:pt x="28540" y="14131"/>
                </a:cubicBezTo>
                <a:cubicBezTo>
                  <a:pt x="30116" y="14351"/>
                  <a:pt x="31656" y="14645"/>
                  <a:pt x="33196" y="14938"/>
                </a:cubicBezTo>
                <a:cubicBezTo>
                  <a:pt x="34772" y="15231"/>
                  <a:pt x="36275" y="15598"/>
                  <a:pt x="37778" y="16001"/>
                </a:cubicBezTo>
                <a:cubicBezTo>
                  <a:pt x="39281" y="16367"/>
                  <a:pt x="40747" y="16807"/>
                  <a:pt x="42177" y="17247"/>
                </a:cubicBezTo>
                <a:cubicBezTo>
                  <a:pt x="40894" y="17247"/>
                  <a:pt x="39611" y="17247"/>
                  <a:pt x="38291" y="17211"/>
                </a:cubicBezTo>
                <a:cubicBezTo>
                  <a:pt x="36751" y="17137"/>
                  <a:pt x="35212" y="17027"/>
                  <a:pt x="33635" y="16844"/>
                </a:cubicBezTo>
                <a:cubicBezTo>
                  <a:pt x="32096" y="16697"/>
                  <a:pt x="30593" y="16477"/>
                  <a:pt x="29053" y="16184"/>
                </a:cubicBezTo>
                <a:cubicBezTo>
                  <a:pt x="27550" y="15891"/>
                  <a:pt x="26047" y="15524"/>
                  <a:pt x="24581" y="15121"/>
                </a:cubicBezTo>
                <a:cubicBezTo>
                  <a:pt x="23078" y="14681"/>
                  <a:pt x="21612" y="14205"/>
                  <a:pt x="20145" y="13618"/>
                </a:cubicBezTo>
                <a:lnTo>
                  <a:pt x="20072" y="13581"/>
                </a:lnTo>
                <a:cubicBezTo>
                  <a:pt x="20739" y="13523"/>
                  <a:pt x="21406" y="13485"/>
                  <a:pt x="22073" y="13485"/>
                </a:cubicBezTo>
                <a:close/>
                <a:moveTo>
                  <a:pt x="14353" y="3794"/>
                </a:moveTo>
                <a:cubicBezTo>
                  <a:pt x="14243" y="4490"/>
                  <a:pt x="14133" y="5187"/>
                  <a:pt x="13950" y="5883"/>
                </a:cubicBezTo>
                <a:cubicBezTo>
                  <a:pt x="13730" y="6946"/>
                  <a:pt x="13437" y="7973"/>
                  <a:pt x="13107" y="8999"/>
                </a:cubicBezTo>
                <a:cubicBezTo>
                  <a:pt x="12814" y="10026"/>
                  <a:pt x="12447" y="11015"/>
                  <a:pt x="12044" y="12005"/>
                </a:cubicBezTo>
                <a:cubicBezTo>
                  <a:pt x="11604" y="12995"/>
                  <a:pt x="11164" y="13985"/>
                  <a:pt x="10688" y="14938"/>
                </a:cubicBezTo>
                <a:cubicBezTo>
                  <a:pt x="10174" y="15891"/>
                  <a:pt x="9661" y="16807"/>
                  <a:pt x="9111" y="17724"/>
                </a:cubicBezTo>
                <a:cubicBezTo>
                  <a:pt x="9045" y="17757"/>
                  <a:pt x="9009" y="17790"/>
                  <a:pt x="8976" y="17849"/>
                </a:cubicBezTo>
                <a:lnTo>
                  <a:pt x="8976" y="17849"/>
                </a:lnTo>
                <a:cubicBezTo>
                  <a:pt x="9747" y="13838"/>
                  <a:pt x="11063" y="9972"/>
                  <a:pt x="12924" y="6360"/>
                </a:cubicBezTo>
                <a:cubicBezTo>
                  <a:pt x="13400" y="5480"/>
                  <a:pt x="13840" y="4637"/>
                  <a:pt x="14353" y="3794"/>
                </a:cubicBezTo>
                <a:close/>
                <a:moveTo>
                  <a:pt x="16296" y="15084"/>
                </a:moveTo>
                <a:cubicBezTo>
                  <a:pt x="17433" y="15084"/>
                  <a:pt x="18532" y="15231"/>
                  <a:pt x="19632" y="15488"/>
                </a:cubicBezTo>
                <a:cubicBezTo>
                  <a:pt x="21098" y="15818"/>
                  <a:pt x="22528" y="16184"/>
                  <a:pt x="23958" y="16551"/>
                </a:cubicBezTo>
                <a:cubicBezTo>
                  <a:pt x="25387" y="16917"/>
                  <a:pt x="26817" y="17321"/>
                  <a:pt x="28247" y="17724"/>
                </a:cubicBezTo>
                <a:cubicBezTo>
                  <a:pt x="29640" y="18164"/>
                  <a:pt x="31069" y="18604"/>
                  <a:pt x="32499" y="19043"/>
                </a:cubicBezTo>
                <a:cubicBezTo>
                  <a:pt x="33672" y="19447"/>
                  <a:pt x="34882" y="19887"/>
                  <a:pt x="36055" y="20290"/>
                </a:cubicBezTo>
                <a:cubicBezTo>
                  <a:pt x="35029" y="20143"/>
                  <a:pt x="33965" y="19997"/>
                  <a:pt x="32902" y="19777"/>
                </a:cubicBezTo>
                <a:cubicBezTo>
                  <a:pt x="31509" y="19520"/>
                  <a:pt x="30080" y="19190"/>
                  <a:pt x="28650" y="18860"/>
                </a:cubicBezTo>
                <a:cubicBezTo>
                  <a:pt x="27257" y="18494"/>
                  <a:pt x="25827" y="18090"/>
                  <a:pt x="24434" y="17687"/>
                </a:cubicBezTo>
                <a:cubicBezTo>
                  <a:pt x="23005" y="17284"/>
                  <a:pt x="21648" y="16844"/>
                  <a:pt x="20255" y="16404"/>
                </a:cubicBezTo>
                <a:cubicBezTo>
                  <a:pt x="18936" y="15964"/>
                  <a:pt x="17616" y="15524"/>
                  <a:pt x="16296" y="15084"/>
                </a:cubicBezTo>
                <a:close/>
                <a:moveTo>
                  <a:pt x="570" y="19997"/>
                </a:moveTo>
                <a:cubicBezTo>
                  <a:pt x="533" y="19997"/>
                  <a:pt x="497" y="20033"/>
                  <a:pt x="497" y="20107"/>
                </a:cubicBezTo>
                <a:lnTo>
                  <a:pt x="497" y="20363"/>
                </a:lnTo>
                <a:cubicBezTo>
                  <a:pt x="497" y="20400"/>
                  <a:pt x="533" y="20436"/>
                  <a:pt x="570" y="20436"/>
                </a:cubicBezTo>
                <a:cubicBezTo>
                  <a:pt x="607" y="20436"/>
                  <a:pt x="643" y="20400"/>
                  <a:pt x="643" y="20363"/>
                </a:cubicBezTo>
                <a:lnTo>
                  <a:pt x="643" y="20107"/>
                </a:lnTo>
                <a:cubicBezTo>
                  <a:pt x="643" y="20033"/>
                  <a:pt x="607" y="19997"/>
                  <a:pt x="570" y="19997"/>
                </a:cubicBezTo>
                <a:close/>
                <a:moveTo>
                  <a:pt x="12337" y="17321"/>
                </a:moveTo>
                <a:cubicBezTo>
                  <a:pt x="13034" y="17321"/>
                  <a:pt x="13693" y="17357"/>
                  <a:pt x="14390" y="17431"/>
                </a:cubicBezTo>
                <a:cubicBezTo>
                  <a:pt x="15746" y="17614"/>
                  <a:pt x="17103" y="17944"/>
                  <a:pt x="18459" y="18347"/>
                </a:cubicBezTo>
                <a:cubicBezTo>
                  <a:pt x="19779" y="18714"/>
                  <a:pt x="21098" y="19117"/>
                  <a:pt x="22418" y="19520"/>
                </a:cubicBezTo>
                <a:cubicBezTo>
                  <a:pt x="23738" y="19923"/>
                  <a:pt x="25057" y="20326"/>
                  <a:pt x="26341" y="20803"/>
                </a:cubicBezTo>
                <a:cubicBezTo>
                  <a:pt x="27147" y="21096"/>
                  <a:pt x="27953" y="21390"/>
                  <a:pt x="28723" y="21719"/>
                </a:cubicBezTo>
                <a:cubicBezTo>
                  <a:pt x="28063" y="21573"/>
                  <a:pt x="27404" y="21463"/>
                  <a:pt x="26744" y="21353"/>
                </a:cubicBezTo>
                <a:cubicBezTo>
                  <a:pt x="25351" y="21133"/>
                  <a:pt x="24031" y="20950"/>
                  <a:pt x="22675" y="20693"/>
                </a:cubicBezTo>
                <a:cubicBezTo>
                  <a:pt x="21318" y="20473"/>
                  <a:pt x="19962" y="20253"/>
                  <a:pt x="18642" y="19923"/>
                </a:cubicBezTo>
                <a:cubicBezTo>
                  <a:pt x="17286" y="19630"/>
                  <a:pt x="15966" y="19300"/>
                  <a:pt x="14647" y="18933"/>
                </a:cubicBezTo>
                <a:cubicBezTo>
                  <a:pt x="13364" y="18530"/>
                  <a:pt x="12081" y="18090"/>
                  <a:pt x="10834" y="17540"/>
                </a:cubicBezTo>
                <a:cubicBezTo>
                  <a:pt x="11311" y="17431"/>
                  <a:pt x="11824" y="17357"/>
                  <a:pt x="12337" y="17321"/>
                </a:cubicBezTo>
                <a:close/>
                <a:moveTo>
                  <a:pt x="34277" y="1"/>
                </a:moveTo>
                <a:cubicBezTo>
                  <a:pt x="34258" y="1"/>
                  <a:pt x="34240" y="6"/>
                  <a:pt x="34222" y="18"/>
                </a:cubicBezTo>
                <a:lnTo>
                  <a:pt x="34112" y="165"/>
                </a:lnTo>
                <a:lnTo>
                  <a:pt x="33929" y="311"/>
                </a:lnTo>
                <a:cubicBezTo>
                  <a:pt x="33159" y="934"/>
                  <a:pt x="32426" y="1558"/>
                  <a:pt x="31693" y="2181"/>
                </a:cubicBezTo>
                <a:cubicBezTo>
                  <a:pt x="30849" y="2914"/>
                  <a:pt x="30006" y="3647"/>
                  <a:pt x="29200" y="4417"/>
                </a:cubicBezTo>
                <a:cubicBezTo>
                  <a:pt x="28393" y="5187"/>
                  <a:pt x="27624" y="5957"/>
                  <a:pt x="26854" y="6763"/>
                </a:cubicBezTo>
                <a:cubicBezTo>
                  <a:pt x="26084" y="7570"/>
                  <a:pt x="25387" y="8376"/>
                  <a:pt x="24728" y="9256"/>
                </a:cubicBezTo>
                <a:cubicBezTo>
                  <a:pt x="24031" y="10136"/>
                  <a:pt x="23408" y="11015"/>
                  <a:pt x="22858" y="11968"/>
                </a:cubicBezTo>
                <a:cubicBezTo>
                  <a:pt x="22748" y="12042"/>
                  <a:pt x="22675" y="12078"/>
                  <a:pt x="22565" y="12115"/>
                </a:cubicBezTo>
                <a:cubicBezTo>
                  <a:pt x="22491" y="12152"/>
                  <a:pt x="22455" y="12225"/>
                  <a:pt x="22491" y="12262"/>
                </a:cubicBezTo>
                <a:cubicBezTo>
                  <a:pt x="21538" y="12592"/>
                  <a:pt x="20585" y="12922"/>
                  <a:pt x="19595" y="13288"/>
                </a:cubicBezTo>
                <a:cubicBezTo>
                  <a:pt x="19595" y="13288"/>
                  <a:pt x="19595" y="13252"/>
                  <a:pt x="19595" y="13252"/>
                </a:cubicBezTo>
                <a:cubicBezTo>
                  <a:pt x="20145" y="12592"/>
                  <a:pt x="20659" y="11895"/>
                  <a:pt x="21172" y="11199"/>
                </a:cubicBezTo>
                <a:cubicBezTo>
                  <a:pt x="21648" y="10539"/>
                  <a:pt x="22198" y="9696"/>
                  <a:pt x="22675" y="8889"/>
                </a:cubicBezTo>
                <a:cubicBezTo>
                  <a:pt x="23628" y="7313"/>
                  <a:pt x="24471" y="5700"/>
                  <a:pt x="25241" y="4014"/>
                </a:cubicBezTo>
                <a:cubicBezTo>
                  <a:pt x="25644" y="3061"/>
                  <a:pt x="26011" y="2107"/>
                  <a:pt x="26341" y="1118"/>
                </a:cubicBezTo>
                <a:cubicBezTo>
                  <a:pt x="26341" y="1047"/>
                  <a:pt x="26295" y="1006"/>
                  <a:pt x="26242" y="1006"/>
                </a:cubicBezTo>
                <a:cubicBezTo>
                  <a:pt x="26214" y="1006"/>
                  <a:pt x="26183" y="1018"/>
                  <a:pt x="26157" y="1044"/>
                </a:cubicBezTo>
                <a:cubicBezTo>
                  <a:pt x="25644" y="1851"/>
                  <a:pt x="25057" y="2621"/>
                  <a:pt x="24434" y="3317"/>
                </a:cubicBezTo>
                <a:cubicBezTo>
                  <a:pt x="23811" y="4050"/>
                  <a:pt x="23225" y="4747"/>
                  <a:pt x="22675" y="5517"/>
                </a:cubicBezTo>
                <a:cubicBezTo>
                  <a:pt x="21612" y="7020"/>
                  <a:pt x="20768" y="8669"/>
                  <a:pt x="20145" y="10392"/>
                </a:cubicBezTo>
                <a:cubicBezTo>
                  <a:pt x="19815" y="11382"/>
                  <a:pt x="19522" y="12372"/>
                  <a:pt x="19339" y="13398"/>
                </a:cubicBezTo>
                <a:cubicBezTo>
                  <a:pt x="18899" y="13545"/>
                  <a:pt x="18496" y="13691"/>
                  <a:pt x="18092" y="13875"/>
                </a:cubicBezTo>
                <a:cubicBezTo>
                  <a:pt x="17286" y="14168"/>
                  <a:pt x="16443" y="14498"/>
                  <a:pt x="15636" y="14828"/>
                </a:cubicBezTo>
                <a:lnTo>
                  <a:pt x="15563" y="14791"/>
                </a:lnTo>
                <a:cubicBezTo>
                  <a:pt x="15490" y="14791"/>
                  <a:pt x="15380" y="14864"/>
                  <a:pt x="15416" y="14938"/>
                </a:cubicBezTo>
                <a:lnTo>
                  <a:pt x="15270" y="14974"/>
                </a:lnTo>
                <a:lnTo>
                  <a:pt x="15196" y="14974"/>
                </a:lnTo>
                <a:cubicBezTo>
                  <a:pt x="15196" y="14974"/>
                  <a:pt x="15160" y="14974"/>
                  <a:pt x="15160" y="15011"/>
                </a:cubicBezTo>
                <a:cubicBezTo>
                  <a:pt x="14683" y="15231"/>
                  <a:pt x="14207" y="15414"/>
                  <a:pt x="13730" y="15634"/>
                </a:cubicBezTo>
                <a:cubicBezTo>
                  <a:pt x="13840" y="15488"/>
                  <a:pt x="13987" y="15304"/>
                  <a:pt x="14133" y="15194"/>
                </a:cubicBezTo>
                <a:cubicBezTo>
                  <a:pt x="14500" y="14754"/>
                  <a:pt x="14867" y="14315"/>
                  <a:pt x="15196" y="13875"/>
                </a:cubicBezTo>
                <a:cubicBezTo>
                  <a:pt x="15856" y="12922"/>
                  <a:pt x="16479" y="11932"/>
                  <a:pt x="17029" y="10942"/>
                </a:cubicBezTo>
                <a:cubicBezTo>
                  <a:pt x="17579" y="9916"/>
                  <a:pt x="18056" y="8853"/>
                  <a:pt x="18496" y="7789"/>
                </a:cubicBezTo>
                <a:cubicBezTo>
                  <a:pt x="18899" y="6726"/>
                  <a:pt x="19302" y="5627"/>
                  <a:pt x="19632" y="4490"/>
                </a:cubicBezTo>
                <a:cubicBezTo>
                  <a:pt x="19925" y="3391"/>
                  <a:pt x="20219" y="2254"/>
                  <a:pt x="20439" y="1118"/>
                </a:cubicBezTo>
                <a:cubicBezTo>
                  <a:pt x="20475" y="971"/>
                  <a:pt x="20512" y="824"/>
                  <a:pt x="20549" y="714"/>
                </a:cubicBezTo>
                <a:cubicBezTo>
                  <a:pt x="20549" y="609"/>
                  <a:pt x="20473" y="523"/>
                  <a:pt x="20404" y="523"/>
                </a:cubicBezTo>
                <a:cubicBezTo>
                  <a:pt x="20376" y="523"/>
                  <a:pt x="20349" y="537"/>
                  <a:pt x="20329" y="568"/>
                </a:cubicBezTo>
                <a:cubicBezTo>
                  <a:pt x="19632" y="1448"/>
                  <a:pt x="18936" y="2364"/>
                  <a:pt x="18312" y="3317"/>
                </a:cubicBezTo>
                <a:cubicBezTo>
                  <a:pt x="17689" y="4270"/>
                  <a:pt x="17103" y="5223"/>
                  <a:pt x="16553" y="6213"/>
                </a:cubicBezTo>
                <a:cubicBezTo>
                  <a:pt x="16040" y="7203"/>
                  <a:pt x="15526" y="8229"/>
                  <a:pt x="15086" y="9256"/>
                </a:cubicBezTo>
                <a:cubicBezTo>
                  <a:pt x="14683" y="10319"/>
                  <a:pt x="14280" y="11345"/>
                  <a:pt x="13950" y="12445"/>
                </a:cubicBezTo>
                <a:cubicBezTo>
                  <a:pt x="13584" y="13508"/>
                  <a:pt x="13327" y="14571"/>
                  <a:pt x="13070" y="15708"/>
                </a:cubicBezTo>
                <a:cubicBezTo>
                  <a:pt x="13070" y="15781"/>
                  <a:pt x="13070" y="15891"/>
                  <a:pt x="13034" y="15964"/>
                </a:cubicBezTo>
                <a:cubicBezTo>
                  <a:pt x="11751" y="16551"/>
                  <a:pt x="10504" y="17137"/>
                  <a:pt x="9221" y="17724"/>
                </a:cubicBezTo>
                <a:cubicBezTo>
                  <a:pt x="9734" y="16954"/>
                  <a:pt x="10248" y="16184"/>
                  <a:pt x="10688" y="15341"/>
                </a:cubicBezTo>
                <a:cubicBezTo>
                  <a:pt x="11201" y="14388"/>
                  <a:pt x="11641" y="13435"/>
                  <a:pt x="12081" y="12445"/>
                </a:cubicBezTo>
                <a:cubicBezTo>
                  <a:pt x="12520" y="11492"/>
                  <a:pt x="12887" y="10465"/>
                  <a:pt x="13254" y="9439"/>
                </a:cubicBezTo>
                <a:cubicBezTo>
                  <a:pt x="13584" y="8413"/>
                  <a:pt x="13877" y="7386"/>
                  <a:pt x="14133" y="6323"/>
                </a:cubicBezTo>
                <a:cubicBezTo>
                  <a:pt x="14353" y="5297"/>
                  <a:pt x="14573" y="4234"/>
                  <a:pt x="14720" y="3171"/>
                </a:cubicBezTo>
                <a:lnTo>
                  <a:pt x="14793" y="2767"/>
                </a:lnTo>
                <a:cubicBezTo>
                  <a:pt x="14793" y="2667"/>
                  <a:pt x="14716" y="2610"/>
                  <a:pt x="14640" y="2610"/>
                </a:cubicBezTo>
                <a:cubicBezTo>
                  <a:pt x="14578" y="2610"/>
                  <a:pt x="14516" y="2648"/>
                  <a:pt x="14500" y="2731"/>
                </a:cubicBezTo>
                <a:lnTo>
                  <a:pt x="14463" y="3097"/>
                </a:lnTo>
                <a:cubicBezTo>
                  <a:pt x="14427" y="3134"/>
                  <a:pt x="14390" y="3134"/>
                  <a:pt x="14390" y="3171"/>
                </a:cubicBezTo>
                <a:cubicBezTo>
                  <a:pt x="13290" y="4930"/>
                  <a:pt x="12337" y="6763"/>
                  <a:pt x="11494" y="8669"/>
                </a:cubicBezTo>
                <a:cubicBezTo>
                  <a:pt x="10688" y="10575"/>
                  <a:pt x="9991" y="12518"/>
                  <a:pt x="9441" y="14498"/>
                </a:cubicBezTo>
                <a:cubicBezTo>
                  <a:pt x="9148" y="15634"/>
                  <a:pt x="8891" y="16734"/>
                  <a:pt x="8671" y="17870"/>
                </a:cubicBezTo>
                <a:cubicBezTo>
                  <a:pt x="8671" y="17907"/>
                  <a:pt x="8671" y="17980"/>
                  <a:pt x="8708" y="17980"/>
                </a:cubicBezTo>
                <a:cubicBezTo>
                  <a:pt x="5959" y="19300"/>
                  <a:pt x="3356" y="20876"/>
                  <a:pt x="936" y="22709"/>
                </a:cubicBezTo>
                <a:cubicBezTo>
                  <a:pt x="643" y="22929"/>
                  <a:pt x="350" y="23186"/>
                  <a:pt x="57" y="23406"/>
                </a:cubicBezTo>
                <a:cubicBezTo>
                  <a:pt x="0" y="23462"/>
                  <a:pt x="52" y="23540"/>
                  <a:pt x="112" y="23540"/>
                </a:cubicBezTo>
                <a:cubicBezTo>
                  <a:pt x="131" y="23540"/>
                  <a:pt x="150" y="23533"/>
                  <a:pt x="167" y="23516"/>
                </a:cubicBezTo>
                <a:cubicBezTo>
                  <a:pt x="2696" y="21573"/>
                  <a:pt x="5409" y="19887"/>
                  <a:pt x="8268" y="18494"/>
                </a:cubicBezTo>
                <a:cubicBezTo>
                  <a:pt x="8928" y="18164"/>
                  <a:pt x="9588" y="17870"/>
                  <a:pt x="10248" y="17540"/>
                </a:cubicBezTo>
                <a:cubicBezTo>
                  <a:pt x="10248" y="17577"/>
                  <a:pt x="10284" y="17577"/>
                  <a:pt x="10321" y="17577"/>
                </a:cubicBezTo>
                <a:cubicBezTo>
                  <a:pt x="11531" y="18127"/>
                  <a:pt x="12777" y="18567"/>
                  <a:pt x="14023" y="18970"/>
                </a:cubicBezTo>
                <a:cubicBezTo>
                  <a:pt x="15343" y="19373"/>
                  <a:pt x="16663" y="19703"/>
                  <a:pt x="17982" y="20033"/>
                </a:cubicBezTo>
                <a:cubicBezTo>
                  <a:pt x="19339" y="20326"/>
                  <a:pt x="20659" y="20583"/>
                  <a:pt x="22015" y="20803"/>
                </a:cubicBezTo>
                <a:cubicBezTo>
                  <a:pt x="23371" y="21060"/>
                  <a:pt x="24764" y="21280"/>
                  <a:pt x="26121" y="21500"/>
                </a:cubicBezTo>
                <a:cubicBezTo>
                  <a:pt x="27514" y="21646"/>
                  <a:pt x="28870" y="21939"/>
                  <a:pt x="30226" y="22306"/>
                </a:cubicBezTo>
                <a:cubicBezTo>
                  <a:pt x="30373" y="22379"/>
                  <a:pt x="30556" y="22416"/>
                  <a:pt x="30703" y="22489"/>
                </a:cubicBezTo>
                <a:cubicBezTo>
                  <a:pt x="30721" y="22498"/>
                  <a:pt x="30738" y="22502"/>
                  <a:pt x="30755" y="22502"/>
                </a:cubicBezTo>
                <a:cubicBezTo>
                  <a:pt x="30873" y="22502"/>
                  <a:pt x="30941" y="22297"/>
                  <a:pt x="30813" y="22233"/>
                </a:cubicBezTo>
                <a:cubicBezTo>
                  <a:pt x="29530" y="21683"/>
                  <a:pt x="28247" y="21133"/>
                  <a:pt x="26927" y="20693"/>
                </a:cubicBezTo>
                <a:cubicBezTo>
                  <a:pt x="25607" y="20217"/>
                  <a:pt x="24288" y="19777"/>
                  <a:pt x="22968" y="19373"/>
                </a:cubicBezTo>
                <a:cubicBezTo>
                  <a:pt x="21612" y="18970"/>
                  <a:pt x="20292" y="18567"/>
                  <a:pt x="18936" y="18200"/>
                </a:cubicBezTo>
                <a:cubicBezTo>
                  <a:pt x="17579" y="17797"/>
                  <a:pt x="16223" y="17467"/>
                  <a:pt x="14830" y="17247"/>
                </a:cubicBezTo>
                <a:cubicBezTo>
                  <a:pt x="14230" y="17150"/>
                  <a:pt x="13629" y="17103"/>
                  <a:pt x="13029" y="17103"/>
                </a:cubicBezTo>
                <a:cubicBezTo>
                  <a:pt x="12273" y="17103"/>
                  <a:pt x="11517" y="17177"/>
                  <a:pt x="10761" y="17321"/>
                </a:cubicBezTo>
                <a:lnTo>
                  <a:pt x="10651" y="17357"/>
                </a:lnTo>
                <a:cubicBezTo>
                  <a:pt x="11384" y="16991"/>
                  <a:pt x="12154" y="16624"/>
                  <a:pt x="12924" y="16294"/>
                </a:cubicBezTo>
                <a:lnTo>
                  <a:pt x="12924" y="16294"/>
                </a:lnTo>
                <a:lnTo>
                  <a:pt x="12850" y="16404"/>
                </a:lnTo>
                <a:cubicBezTo>
                  <a:pt x="12850" y="16430"/>
                  <a:pt x="12869" y="16456"/>
                  <a:pt x="12892" y="16456"/>
                </a:cubicBezTo>
                <a:cubicBezTo>
                  <a:pt x="12902" y="16456"/>
                  <a:pt x="12913" y="16451"/>
                  <a:pt x="12924" y="16441"/>
                </a:cubicBezTo>
                <a:cubicBezTo>
                  <a:pt x="12997" y="16404"/>
                  <a:pt x="13070" y="16331"/>
                  <a:pt x="13144" y="16257"/>
                </a:cubicBezTo>
                <a:cubicBezTo>
                  <a:pt x="13180" y="16257"/>
                  <a:pt x="13254" y="16221"/>
                  <a:pt x="13254" y="16184"/>
                </a:cubicBezTo>
                <a:cubicBezTo>
                  <a:pt x="14023" y="15818"/>
                  <a:pt x="14830" y="15488"/>
                  <a:pt x="15636" y="15158"/>
                </a:cubicBezTo>
                <a:cubicBezTo>
                  <a:pt x="16993" y="15634"/>
                  <a:pt x="18312" y="16074"/>
                  <a:pt x="19669" y="16477"/>
                </a:cubicBezTo>
                <a:cubicBezTo>
                  <a:pt x="20988" y="16917"/>
                  <a:pt x="22491" y="17357"/>
                  <a:pt x="23848" y="17797"/>
                </a:cubicBezTo>
                <a:cubicBezTo>
                  <a:pt x="25241" y="18200"/>
                  <a:pt x="26670" y="18604"/>
                  <a:pt x="28100" y="18970"/>
                </a:cubicBezTo>
                <a:cubicBezTo>
                  <a:pt x="29493" y="19337"/>
                  <a:pt x="30923" y="19667"/>
                  <a:pt x="32352" y="19923"/>
                </a:cubicBezTo>
                <a:cubicBezTo>
                  <a:pt x="33782" y="20217"/>
                  <a:pt x="35248" y="20473"/>
                  <a:pt x="36678" y="20656"/>
                </a:cubicBezTo>
                <a:lnTo>
                  <a:pt x="37228" y="20693"/>
                </a:lnTo>
                <a:cubicBezTo>
                  <a:pt x="37375" y="20693"/>
                  <a:pt x="37375" y="20473"/>
                  <a:pt x="37265" y="20436"/>
                </a:cubicBezTo>
                <a:cubicBezTo>
                  <a:pt x="35872" y="19923"/>
                  <a:pt x="34442" y="19447"/>
                  <a:pt x="33049" y="18970"/>
                </a:cubicBezTo>
                <a:cubicBezTo>
                  <a:pt x="31619" y="18494"/>
                  <a:pt x="30226" y="18054"/>
                  <a:pt x="28797" y="17614"/>
                </a:cubicBezTo>
                <a:cubicBezTo>
                  <a:pt x="27367" y="17211"/>
                  <a:pt x="25901" y="16807"/>
                  <a:pt x="24471" y="16441"/>
                </a:cubicBezTo>
                <a:cubicBezTo>
                  <a:pt x="23041" y="16038"/>
                  <a:pt x="21575" y="15708"/>
                  <a:pt x="20145" y="15378"/>
                </a:cubicBezTo>
                <a:cubicBezTo>
                  <a:pt x="18826" y="15048"/>
                  <a:pt x="17506" y="14901"/>
                  <a:pt x="16186" y="14901"/>
                </a:cubicBezTo>
                <a:lnTo>
                  <a:pt x="17139" y="14535"/>
                </a:lnTo>
                <a:cubicBezTo>
                  <a:pt x="17873" y="14241"/>
                  <a:pt x="18569" y="13985"/>
                  <a:pt x="19302" y="13691"/>
                </a:cubicBezTo>
                <a:lnTo>
                  <a:pt x="19522" y="13655"/>
                </a:lnTo>
                <a:cubicBezTo>
                  <a:pt x="20952" y="14241"/>
                  <a:pt x="22418" y="14754"/>
                  <a:pt x="23921" y="15194"/>
                </a:cubicBezTo>
                <a:cubicBezTo>
                  <a:pt x="25424" y="15634"/>
                  <a:pt x="26927" y="16001"/>
                  <a:pt x="28430" y="16294"/>
                </a:cubicBezTo>
                <a:cubicBezTo>
                  <a:pt x="29970" y="16587"/>
                  <a:pt x="31509" y="16844"/>
                  <a:pt x="33012" y="17027"/>
                </a:cubicBezTo>
                <a:cubicBezTo>
                  <a:pt x="34552" y="17211"/>
                  <a:pt x="36128" y="17321"/>
                  <a:pt x="37705" y="17394"/>
                </a:cubicBezTo>
                <a:cubicBezTo>
                  <a:pt x="38832" y="17448"/>
                  <a:pt x="39978" y="17482"/>
                  <a:pt x="41116" y="17482"/>
                </a:cubicBezTo>
                <a:cubicBezTo>
                  <a:pt x="41532" y="17482"/>
                  <a:pt x="41948" y="17477"/>
                  <a:pt x="42360" y="17467"/>
                </a:cubicBezTo>
                <a:lnTo>
                  <a:pt x="42947" y="17467"/>
                </a:lnTo>
                <a:cubicBezTo>
                  <a:pt x="43057" y="17467"/>
                  <a:pt x="43093" y="17284"/>
                  <a:pt x="42947" y="17211"/>
                </a:cubicBezTo>
                <a:cubicBezTo>
                  <a:pt x="41444" y="16734"/>
                  <a:pt x="39904" y="16294"/>
                  <a:pt x="38364" y="15891"/>
                </a:cubicBezTo>
                <a:cubicBezTo>
                  <a:pt x="36861" y="15488"/>
                  <a:pt x="35285" y="15121"/>
                  <a:pt x="33709" y="14791"/>
                </a:cubicBezTo>
                <a:cubicBezTo>
                  <a:pt x="32169" y="14498"/>
                  <a:pt x="30593" y="14241"/>
                  <a:pt x="29017" y="13985"/>
                </a:cubicBezTo>
                <a:cubicBezTo>
                  <a:pt x="27440" y="13765"/>
                  <a:pt x="25864" y="13545"/>
                  <a:pt x="24288" y="13398"/>
                </a:cubicBezTo>
                <a:cubicBezTo>
                  <a:pt x="23591" y="13325"/>
                  <a:pt x="22885" y="13288"/>
                  <a:pt x="22180" y="13288"/>
                </a:cubicBezTo>
                <a:cubicBezTo>
                  <a:pt x="21474" y="13288"/>
                  <a:pt x="20768" y="13325"/>
                  <a:pt x="20072" y="13398"/>
                </a:cubicBezTo>
                <a:cubicBezTo>
                  <a:pt x="20915" y="13105"/>
                  <a:pt x="21758" y="12812"/>
                  <a:pt x="22601" y="12518"/>
                </a:cubicBezTo>
                <a:cubicBezTo>
                  <a:pt x="23974" y="12659"/>
                  <a:pt x="25347" y="12726"/>
                  <a:pt x="26720" y="12726"/>
                </a:cubicBezTo>
                <a:cubicBezTo>
                  <a:pt x="28573" y="12726"/>
                  <a:pt x="30426" y="12603"/>
                  <a:pt x="32279" y="12372"/>
                </a:cubicBezTo>
                <a:cubicBezTo>
                  <a:pt x="35505" y="11932"/>
                  <a:pt x="38658" y="11125"/>
                  <a:pt x="41700" y="9989"/>
                </a:cubicBezTo>
                <a:cubicBezTo>
                  <a:pt x="43423" y="9366"/>
                  <a:pt x="45073" y="8596"/>
                  <a:pt x="46686" y="7753"/>
                </a:cubicBezTo>
                <a:cubicBezTo>
                  <a:pt x="46796" y="7716"/>
                  <a:pt x="46759" y="7533"/>
                  <a:pt x="46649" y="7496"/>
                </a:cubicBezTo>
                <a:cubicBezTo>
                  <a:pt x="43387" y="7679"/>
                  <a:pt x="40161" y="8046"/>
                  <a:pt x="36935" y="8596"/>
                </a:cubicBezTo>
                <a:cubicBezTo>
                  <a:pt x="33709" y="9146"/>
                  <a:pt x="30520" y="9879"/>
                  <a:pt x="27367" y="10759"/>
                </a:cubicBezTo>
                <a:cubicBezTo>
                  <a:pt x="26084" y="11125"/>
                  <a:pt x="24801" y="11529"/>
                  <a:pt x="23518" y="11968"/>
                </a:cubicBezTo>
                <a:cubicBezTo>
                  <a:pt x="24251" y="11565"/>
                  <a:pt x="24911" y="11162"/>
                  <a:pt x="25607" y="10722"/>
                </a:cubicBezTo>
                <a:cubicBezTo>
                  <a:pt x="26524" y="10062"/>
                  <a:pt x="27367" y="9366"/>
                  <a:pt x="28173" y="8596"/>
                </a:cubicBezTo>
                <a:cubicBezTo>
                  <a:pt x="28980" y="7789"/>
                  <a:pt x="29713" y="6946"/>
                  <a:pt x="30373" y="6067"/>
                </a:cubicBezTo>
                <a:cubicBezTo>
                  <a:pt x="30703" y="5590"/>
                  <a:pt x="31033" y="5150"/>
                  <a:pt x="31289" y="4674"/>
                </a:cubicBezTo>
                <a:cubicBezTo>
                  <a:pt x="31583" y="4234"/>
                  <a:pt x="31876" y="3720"/>
                  <a:pt x="32133" y="3244"/>
                </a:cubicBezTo>
                <a:cubicBezTo>
                  <a:pt x="32609" y="2217"/>
                  <a:pt x="33269" y="1264"/>
                  <a:pt x="34039" y="495"/>
                </a:cubicBezTo>
                <a:lnTo>
                  <a:pt x="34369" y="201"/>
                </a:lnTo>
                <a:cubicBezTo>
                  <a:pt x="34461" y="140"/>
                  <a:pt x="34373" y="1"/>
                  <a:pt x="3427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6" name="Google Shape;916;p24"/>
          <p:cNvGrpSpPr/>
          <p:nvPr/>
        </p:nvGrpSpPr>
        <p:grpSpPr>
          <a:xfrm>
            <a:off x="-5850" y="4575500"/>
            <a:ext cx="511994" cy="525888"/>
            <a:chOff x="-5850" y="4575500"/>
            <a:chExt cx="511994" cy="525888"/>
          </a:xfrm>
        </p:grpSpPr>
        <p:sp>
          <p:nvSpPr>
            <p:cNvPr id="917" name="Google Shape;917;p24"/>
            <p:cNvSpPr/>
            <p:nvPr/>
          </p:nvSpPr>
          <p:spPr>
            <a:xfrm>
              <a:off x="271240" y="4575500"/>
              <a:ext cx="25125" cy="18249"/>
            </a:xfrm>
            <a:custGeom>
              <a:avLst/>
              <a:gdLst/>
              <a:ahLst/>
              <a:cxnLst/>
              <a:rect l="l" t="t" r="r" b="b"/>
              <a:pathLst>
                <a:path w="698" h="507" extrusionOk="0">
                  <a:moveTo>
                    <a:pt x="265" y="1"/>
                  </a:moveTo>
                  <a:cubicBezTo>
                    <a:pt x="201" y="1"/>
                    <a:pt x="128" y="35"/>
                    <a:pt x="74" y="89"/>
                  </a:cubicBezTo>
                  <a:cubicBezTo>
                    <a:pt x="37" y="125"/>
                    <a:pt x="1" y="198"/>
                    <a:pt x="1" y="235"/>
                  </a:cubicBezTo>
                  <a:cubicBezTo>
                    <a:pt x="1" y="308"/>
                    <a:pt x="37" y="382"/>
                    <a:pt x="74" y="418"/>
                  </a:cubicBezTo>
                  <a:cubicBezTo>
                    <a:pt x="128" y="472"/>
                    <a:pt x="201" y="506"/>
                    <a:pt x="265" y="506"/>
                  </a:cubicBezTo>
                  <a:cubicBezTo>
                    <a:pt x="289" y="506"/>
                    <a:pt x="311" y="502"/>
                    <a:pt x="331" y="492"/>
                  </a:cubicBezTo>
                  <a:lnTo>
                    <a:pt x="441" y="492"/>
                  </a:lnTo>
                  <a:cubicBezTo>
                    <a:pt x="490" y="492"/>
                    <a:pt x="539" y="459"/>
                    <a:pt x="577" y="415"/>
                  </a:cubicBezTo>
                  <a:lnTo>
                    <a:pt x="577" y="415"/>
                  </a:lnTo>
                  <a:cubicBezTo>
                    <a:pt x="640" y="401"/>
                    <a:pt x="697" y="336"/>
                    <a:pt x="697" y="272"/>
                  </a:cubicBezTo>
                  <a:cubicBezTo>
                    <a:pt x="697" y="175"/>
                    <a:pt x="640" y="107"/>
                    <a:pt x="577" y="92"/>
                  </a:cubicBezTo>
                  <a:lnTo>
                    <a:pt x="577" y="92"/>
                  </a:lnTo>
                  <a:cubicBezTo>
                    <a:pt x="569" y="82"/>
                    <a:pt x="560" y="73"/>
                    <a:pt x="551" y="65"/>
                  </a:cubicBezTo>
                  <a:lnTo>
                    <a:pt x="551" y="65"/>
                  </a:lnTo>
                  <a:lnTo>
                    <a:pt x="551" y="52"/>
                  </a:lnTo>
                  <a:lnTo>
                    <a:pt x="535" y="52"/>
                  </a:lnTo>
                  <a:cubicBezTo>
                    <a:pt x="506" y="30"/>
                    <a:pt x="473" y="15"/>
                    <a:pt x="441" y="15"/>
                  </a:cubicBezTo>
                  <a:lnTo>
                    <a:pt x="331" y="15"/>
                  </a:lnTo>
                  <a:cubicBezTo>
                    <a:pt x="311" y="5"/>
                    <a:pt x="289" y="1"/>
                    <a:pt x="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4"/>
            <p:cNvSpPr/>
            <p:nvPr/>
          </p:nvSpPr>
          <p:spPr>
            <a:xfrm>
              <a:off x="234309" y="4688201"/>
              <a:ext cx="34339" cy="26420"/>
            </a:xfrm>
            <a:custGeom>
              <a:avLst/>
              <a:gdLst/>
              <a:ahLst/>
              <a:cxnLst/>
              <a:rect l="l" t="t" r="r" b="b"/>
              <a:pathLst>
                <a:path w="954" h="734" extrusionOk="0">
                  <a:moveTo>
                    <a:pt x="477" y="0"/>
                  </a:moveTo>
                  <a:cubicBezTo>
                    <a:pt x="0" y="0"/>
                    <a:pt x="0" y="733"/>
                    <a:pt x="477" y="733"/>
                  </a:cubicBezTo>
                  <a:cubicBezTo>
                    <a:pt x="953" y="697"/>
                    <a:pt x="953" y="0"/>
                    <a:pt x="4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4"/>
            <p:cNvSpPr/>
            <p:nvPr/>
          </p:nvSpPr>
          <p:spPr>
            <a:xfrm>
              <a:off x="359644" y="4635396"/>
              <a:ext cx="37003" cy="31712"/>
            </a:xfrm>
            <a:custGeom>
              <a:avLst/>
              <a:gdLst/>
              <a:ahLst/>
              <a:cxnLst/>
              <a:rect l="l" t="t" r="r" b="b"/>
              <a:pathLst>
                <a:path w="1028" h="881" extrusionOk="0">
                  <a:moveTo>
                    <a:pt x="514" y="1"/>
                  </a:moveTo>
                  <a:cubicBezTo>
                    <a:pt x="1" y="74"/>
                    <a:pt x="1" y="807"/>
                    <a:pt x="514" y="881"/>
                  </a:cubicBezTo>
                  <a:cubicBezTo>
                    <a:pt x="1027" y="807"/>
                    <a:pt x="1027" y="74"/>
                    <a:pt x="5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4"/>
            <p:cNvSpPr/>
            <p:nvPr/>
          </p:nvSpPr>
          <p:spPr>
            <a:xfrm>
              <a:off x="349098" y="4953736"/>
              <a:ext cx="47549" cy="44562"/>
            </a:xfrm>
            <a:custGeom>
              <a:avLst/>
              <a:gdLst/>
              <a:ahLst/>
              <a:cxnLst/>
              <a:rect l="l" t="t" r="r" b="b"/>
              <a:pathLst>
                <a:path w="1321" h="1238" extrusionOk="0">
                  <a:moveTo>
                    <a:pt x="532" y="1"/>
                  </a:moveTo>
                  <a:cubicBezTo>
                    <a:pt x="404" y="1"/>
                    <a:pt x="276" y="46"/>
                    <a:pt x="184" y="138"/>
                  </a:cubicBezTo>
                  <a:cubicBezTo>
                    <a:pt x="1" y="358"/>
                    <a:pt x="1" y="651"/>
                    <a:pt x="184" y="871"/>
                  </a:cubicBezTo>
                  <a:lnTo>
                    <a:pt x="477" y="1091"/>
                  </a:lnTo>
                  <a:cubicBezTo>
                    <a:pt x="551" y="1201"/>
                    <a:pt x="660" y="1238"/>
                    <a:pt x="807" y="1238"/>
                  </a:cubicBezTo>
                  <a:cubicBezTo>
                    <a:pt x="917" y="1238"/>
                    <a:pt x="1064" y="1201"/>
                    <a:pt x="1137" y="1091"/>
                  </a:cubicBezTo>
                  <a:cubicBezTo>
                    <a:pt x="1320" y="908"/>
                    <a:pt x="1320" y="615"/>
                    <a:pt x="1137" y="431"/>
                  </a:cubicBezTo>
                  <a:cubicBezTo>
                    <a:pt x="1064" y="321"/>
                    <a:pt x="954" y="248"/>
                    <a:pt x="880" y="138"/>
                  </a:cubicBezTo>
                  <a:cubicBezTo>
                    <a:pt x="789" y="46"/>
                    <a:pt x="660" y="1"/>
                    <a:pt x="5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4"/>
            <p:cNvSpPr/>
            <p:nvPr/>
          </p:nvSpPr>
          <p:spPr>
            <a:xfrm>
              <a:off x="454671" y="4921737"/>
              <a:ext cx="51473" cy="50681"/>
            </a:xfrm>
            <a:custGeom>
              <a:avLst/>
              <a:gdLst/>
              <a:ahLst/>
              <a:cxnLst/>
              <a:rect l="l" t="t" r="r" b="b"/>
              <a:pathLst>
                <a:path w="1430" h="1408" extrusionOk="0">
                  <a:moveTo>
                    <a:pt x="550" y="1"/>
                  </a:moveTo>
                  <a:cubicBezTo>
                    <a:pt x="404" y="1"/>
                    <a:pt x="257" y="37"/>
                    <a:pt x="147" y="147"/>
                  </a:cubicBezTo>
                  <a:cubicBezTo>
                    <a:pt x="37" y="257"/>
                    <a:pt x="0" y="404"/>
                    <a:pt x="0" y="550"/>
                  </a:cubicBezTo>
                  <a:cubicBezTo>
                    <a:pt x="0" y="697"/>
                    <a:pt x="37" y="844"/>
                    <a:pt x="147" y="954"/>
                  </a:cubicBezTo>
                  <a:lnTo>
                    <a:pt x="147" y="990"/>
                  </a:lnTo>
                  <a:cubicBezTo>
                    <a:pt x="257" y="1100"/>
                    <a:pt x="404" y="1247"/>
                    <a:pt x="550" y="1320"/>
                  </a:cubicBezTo>
                  <a:cubicBezTo>
                    <a:pt x="631" y="1374"/>
                    <a:pt x="711" y="1408"/>
                    <a:pt x="806" y="1408"/>
                  </a:cubicBezTo>
                  <a:cubicBezTo>
                    <a:pt x="841" y="1408"/>
                    <a:pt x="877" y="1403"/>
                    <a:pt x="917" y="1394"/>
                  </a:cubicBezTo>
                  <a:cubicBezTo>
                    <a:pt x="1027" y="1394"/>
                    <a:pt x="1137" y="1320"/>
                    <a:pt x="1247" y="1247"/>
                  </a:cubicBezTo>
                  <a:cubicBezTo>
                    <a:pt x="1283" y="1174"/>
                    <a:pt x="1357" y="1100"/>
                    <a:pt x="1357" y="990"/>
                  </a:cubicBezTo>
                  <a:cubicBezTo>
                    <a:pt x="1430" y="844"/>
                    <a:pt x="1393" y="697"/>
                    <a:pt x="1320" y="550"/>
                  </a:cubicBezTo>
                  <a:cubicBezTo>
                    <a:pt x="1210" y="404"/>
                    <a:pt x="1100" y="257"/>
                    <a:pt x="953" y="147"/>
                  </a:cubicBezTo>
                  <a:cubicBezTo>
                    <a:pt x="843" y="37"/>
                    <a:pt x="697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4"/>
            <p:cNvSpPr/>
            <p:nvPr/>
          </p:nvSpPr>
          <p:spPr>
            <a:xfrm>
              <a:off x="353057" y="4832001"/>
              <a:ext cx="27752" cy="37003"/>
            </a:xfrm>
            <a:custGeom>
              <a:avLst/>
              <a:gdLst/>
              <a:ahLst/>
              <a:cxnLst/>
              <a:rect l="l" t="t" r="r" b="b"/>
              <a:pathLst>
                <a:path w="771" h="1028" extrusionOk="0">
                  <a:moveTo>
                    <a:pt x="367" y="1"/>
                  </a:moveTo>
                  <a:cubicBezTo>
                    <a:pt x="147" y="1"/>
                    <a:pt x="1" y="147"/>
                    <a:pt x="1" y="404"/>
                  </a:cubicBezTo>
                  <a:lnTo>
                    <a:pt x="37" y="404"/>
                  </a:lnTo>
                  <a:lnTo>
                    <a:pt x="37" y="661"/>
                  </a:lnTo>
                  <a:cubicBezTo>
                    <a:pt x="37" y="771"/>
                    <a:pt x="74" y="844"/>
                    <a:pt x="147" y="917"/>
                  </a:cubicBezTo>
                  <a:cubicBezTo>
                    <a:pt x="221" y="991"/>
                    <a:pt x="294" y="1027"/>
                    <a:pt x="404" y="1027"/>
                  </a:cubicBezTo>
                  <a:cubicBezTo>
                    <a:pt x="624" y="1027"/>
                    <a:pt x="770" y="881"/>
                    <a:pt x="770" y="661"/>
                  </a:cubicBezTo>
                  <a:lnTo>
                    <a:pt x="770" y="404"/>
                  </a:lnTo>
                  <a:cubicBezTo>
                    <a:pt x="770" y="294"/>
                    <a:pt x="734" y="184"/>
                    <a:pt x="660" y="111"/>
                  </a:cubicBezTo>
                  <a:cubicBezTo>
                    <a:pt x="587" y="38"/>
                    <a:pt x="477" y="1"/>
                    <a:pt x="3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24"/>
            <p:cNvSpPr/>
            <p:nvPr/>
          </p:nvSpPr>
          <p:spPr>
            <a:xfrm>
              <a:off x="436998" y="5075976"/>
              <a:ext cx="42762" cy="25412"/>
            </a:xfrm>
            <a:custGeom>
              <a:avLst/>
              <a:gdLst/>
              <a:ahLst/>
              <a:cxnLst/>
              <a:rect l="l" t="t" r="r" b="b"/>
              <a:pathLst>
                <a:path w="1188" h="706" extrusionOk="0">
                  <a:moveTo>
                    <a:pt x="462" y="0"/>
                  </a:moveTo>
                  <a:cubicBezTo>
                    <a:pt x="0" y="0"/>
                    <a:pt x="0" y="706"/>
                    <a:pt x="462" y="706"/>
                  </a:cubicBezTo>
                  <a:cubicBezTo>
                    <a:pt x="483" y="706"/>
                    <a:pt x="505" y="704"/>
                    <a:pt x="528" y="701"/>
                  </a:cubicBezTo>
                  <a:lnTo>
                    <a:pt x="785" y="701"/>
                  </a:lnTo>
                  <a:cubicBezTo>
                    <a:pt x="1188" y="628"/>
                    <a:pt x="1188" y="41"/>
                    <a:pt x="785" y="5"/>
                  </a:cubicBezTo>
                  <a:lnTo>
                    <a:pt x="528" y="5"/>
                  </a:lnTo>
                  <a:cubicBezTo>
                    <a:pt x="505" y="2"/>
                    <a:pt x="483" y="0"/>
                    <a:pt x="4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24"/>
            <p:cNvSpPr/>
            <p:nvPr/>
          </p:nvSpPr>
          <p:spPr>
            <a:xfrm>
              <a:off x="107643" y="4895352"/>
              <a:ext cx="44886" cy="35671"/>
            </a:xfrm>
            <a:custGeom>
              <a:avLst/>
              <a:gdLst/>
              <a:ahLst/>
              <a:cxnLst/>
              <a:rect l="l" t="t" r="r" b="b"/>
              <a:pathLst>
                <a:path w="1247" h="991" extrusionOk="0">
                  <a:moveTo>
                    <a:pt x="513" y="0"/>
                  </a:moveTo>
                  <a:cubicBezTo>
                    <a:pt x="367" y="0"/>
                    <a:pt x="257" y="37"/>
                    <a:pt x="147" y="147"/>
                  </a:cubicBezTo>
                  <a:cubicBezTo>
                    <a:pt x="74" y="220"/>
                    <a:pt x="0" y="367"/>
                    <a:pt x="0" y="477"/>
                  </a:cubicBezTo>
                  <a:cubicBezTo>
                    <a:pt x="0" y="770"/>
                    <a:pt x="220" y="990"/>
                    <a:pt x="513" y="990"/>
                  </a:cubicBezTo>
                  <a:lnTo>
                    <a:pt x="770" y="990"/>
                  </a:lnTo>
                  <a:cubicBezTo>
                    <a:pt x="1027" y="990"/>
                    <a:pt x="1247" y="770"/>
                    <a:pt x="1247" y="514"/>
                  </a:cubicBezTo>
                  <a:cubicBezTo>
                    <a:pt x="1247" y="220"/>
                    <a:pt x="1027" y="0"/>
                    <a:pt x="7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4"/>
            <p:cNvSpPr/>
            <p:nvPr/>
          </p:nvSpPr>
          <p:spPr>
            <a:xfrm>
              <a:off x="-5850" y="4747557"/>
              <a:ext cx="30380" cy="22461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44" y="624"/>
                    <a:pt x="844" y="1"/>
                    <a:pt x="4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6" name="Google Shape;926;p24"/>
          <p:cNvSpPr/>
          <p:nvPr/>
        </p:nvSpPr>
        <p:spPr>
          <a:xfrm rot="-4157218">
            <a:off x="194531" y="1507463"/>
            <a:ext cx="1724993" cy="1024232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7" name="Google Shape;927;p24"/>
          <p:cNvGrpSpPr/>
          <p:nvPr/>
        </p:nvGrpSpPr>
        <p:grpSpPr>
          <a:xfrm>
            <a:off x="7486891" y="184631"/>
            <a:ext cx="1092889" cy="665181"/>
            <a:chOff x="7486891" y="184631"/>
            <a:chExt cx="1092889" cy="665181"/>
          </a:xfrm>
        </p:grpSpPr>
        <p:sp>
          <p:nvSpPr>
            <p:cNvPr id="928" name="Google Shape;928;p24"/>
            <p:cNvSpPr/>
            <p:nvPr/>
          </p:nvSpPr>
          <p:spPr>
            <a:xfrm rot="5315393">
              <a:off x="8108287" y="344182"/>
              <a:ext cx="26666" cy="19715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4"/>
            <p:cNvSpPr/>
            <p:nvPr/>
          </p:nvSpPr>
          <p:spPr>
            <a:xfrm rot="5315393">
              <a:off x="8083679" y="449586"/>
              <a:ext cx="28972" cy="20884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4"/>
            <p:cNvSpPr/>
            <p:nvPr/>
          </p:nvSpPr>
          <p:spPr>
            <a:xfrm rot="5315393">
              <a:off x="8164376" y="389798"/>
              <a:ext cx="35955" cy="32068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4"/>
            <p:cNvSpPr/>
            <p:nvPr/>
          </p:nvSpPr>
          <p:spPr>
            <a:xfrm rot="5315393">
              <a:off x="8238967" y="613078"/>
              <a:ext cx="37092" cy="30141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4"/>
            <p:cNvSpPr/>
            <p:nvPr/>
          </p:nvSpPr>
          <p:spPr>
            <a:xfrm rot="5315393">
              <a:off x="8115610" y="518201"/>
              <a:ext cx="38261" cy="32479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4"/>
            <p:cNvSpPr/>
            <p:nvPr/>
          </p:nvSpPr>
          <p:spPr>
            <a:xfrm rot="5315393">
              <a:off x="7921253" y="619199"/>
              <a:ext cx="32448" cy="40599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4"/>
            <p:cNvSpPr/>
            <p:nvPr/>
          </p:nvSpPr>
          <p:spPr>
            <a:xfrm rot="5315393">
              <a:off x="8214881" y="444931"/>
              <a:ext cx="50994" cy="54469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4"/>
            <p:cNvSpPr/>
            <p:nvPr/>
          </p:nvSpPr>
          <p:spPr>
            <a:xfrm rot="5315393">
              <a:off x="8376349" y="352320"/>
              <a:ext cx="53300" cy="39398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24"/>
            <p:cNvSpPr/>
            <p:nvPr/>
          </p:nvSpPr>
          <p:spPr>
            <a:xfrm rot="5315393">
              <a:off x="8469494" y="416028"/>
              <a:ext cx="57944" cy="44043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24"/>
            <p:cNvSpPr/>
            <p:nvPr/>
          </p:nvSpPr>
          <p:spPr>
            <a:xfrm rot="5315393">
              <a:off x="8295862" y="226633"/>
              <a:ext cx="73015" cy="56775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4"/>
            <p:cNvSpPr/>
            <p:nvPr/>
          </p:nvSpPr>
          <p:spPr>
            <a:xfrm rot="5315393">
              <a:off x="8479565" y="284379"/>
              <a:ext cx="49856" cy="44043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4"/>
            <p:cNvSpPr/>
            <p:nvPr/>
          </p:nvSpPr>
          <p:spPr>
            <a:xfrm rot="5315393">
              <a:off x="8556847" y="187776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24"/>
            <p:cNvSpPr/>
            <p:nvPr/>
          </p:nvSpPr>
          <p:spPr>
            <a:xfrm rot="5315393">
              <a:off x="8055312" y="696606"/>
              <a:ext cx="66064" cy="48656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24"/>
            <p:cNvSpPr/>
            <p:nvPr/>
          </p:nvSpPr>
          <p:spPr>
            <a:xfrm rot="5315393">
              <a:off x="7920919" y="349843"/>
              <a:ext cx="69540" cy="54753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4"/>
            <p:cNvSpPr/>
            <p:nvPr/>
          </p:nvSpPr>
          <p:spPr>
            <a:xfrm rot="5315393">
              <a:off x="7763228" y="700639"/>
              <a:ext cx="38261" cy="30141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4"/>
            <p:cNvSpPr/>
            <p:nvPr/>
          </p:nvSpPr>
          <p:spPr>
            <a:xfrm rot="5315393">
              <a:off x="7650858" y="724825"/>
              <a:ext cx="38261" cy="29004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24"/>
            <p:cNvSpPr/>
            <p:nvPr/>
          </p:nvSpPr>
          <p:spPr>
            <a:xfrm rot="5315393">
              <a:off x="7482187" y="812909"/>
              <a:ext cx="41736" cy="31310"/>
            </a:xfrm>
            <a:custGeom>
              <a:avLst/>
              <a:gdLst/>
              <a:ahLst/>
              <a:cxnLst/>
              <a:rect l="l" t="t" r="r" b="b"/>
              <a:pathLst>
                <a:path w="1321" h="991" extrusionOk="0">
                  <a:moveTo>
                    <a:pt x="661" y="1"/>
                  </a:moveTo>
                  <a:cubicBezTo>
                    <a:pt x="1" y="1"/>
                    <a:pt x="1" y="991"/>
                    <a:pt x="661" y="991"/>
                  </a:cubicBezTo>
                  <a:cubicBezTo>
                    <a:pt x="1320" y="991"/>
                    <a:pt x="1320" y="1"/>
                    <a:pt x="6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5" name="Google Shape;945;p24"/>
          <p:cNvSpPr/>
          <p:nvPr/>
        </p:nvSpPr>
        <p:spPr>
          <a:xfrm>
            <a:off x="4984598" y="-111688"/>
            <a:ext cx="2127125" cy="643625"/>
          </a:xfrm>
          <a:custGeom>
            <a:avLst/>
            <a:gdLst/>
            <a:ahLst/>
            <a:cxnLst/>
            <a:rect l="l" t="t" r="r" b="b"/>
            <a:pathLst>
              <a:path w="85085" h="25745" extrusionOk="0">
                <a:moveTo>
                  <a:pt x="1" y="0"/>
                </a:moveTo>
                <a:lnTo>
                  <a:pt x="1" y="2530"/>
                </a:lnTo>
                <a:cubicBezTo>
                  <a:pt x="7662" y="6306"/>
                  <a:pt x="12941" y="13674"/>
                  <a:pt x="19906" y="18696"/>
                </a:cubicBezTo>
                <a:cubicBezTo>
                  <a:pt x="20126" y="18879"/>
                  <a:pt x="20346" y="19026"/>
                  <a:pt x="20603" y="19209"/>
                </a:cubicBezTo>
                <a:cubicBezTo>
                  <a:pt x="26913" y="23518"/>
                  <a:pt x="34555" y="25744"/>
                  <a:pt x="42184" y="25744"/>
                </a:cubicBezTo>
                <a:cubicBezTo>
                  <a:pt x="47275" y="25744"/>
                  <a:pt x="52360" y="24753"/>
                  <a:pt x="57041" y="22728"/>
                </a:cubicBezTo>
                <a:cubicBezTo>
                  <a:pt x="67232" y="18329"/>
                  <a:pt x="74967" y="9751"/>
                  <a:pt x="85084" y="5206"/>
                </a:cubicBezTo>
                <a:lnTo>
                  <a:pt x="8508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24"/>
          <p:cNvSpPr/>
          <p:nvPr/>
        </p:nvSpPr>
        <p:spPr>
          <a:xfrm rot="-5400000">
            <a:off x="6312358" y="-182201"/>
            <a:ext cx="931205" cy="667529"/>
          </a:xfrm>
          <a:custGeom>
            <a:avLst/>
            <a:gdLst/>
            <a:ahLst/>
            <a:cxnLst/>
            <a:rect l="l" t="t" r="r" b="b"/>
            <a:pathLst>
              <a:path w="20713" h="14848" extrusionOk="0">
                <a:moveTo>
                  <a:pt x="6709" y="1"/>
                </a:moveTo>
                <a:cubicBezTo>
                  <a:pt x="4656" y="3887"/>
                  <a:pt x="2420" y="7699"/>
                  <a:pt x="0" y="11365"/>
                </a:cubicBezTo>
                <a:cubicBezTo>
                  <a:pt x="5111" y="13675"/>
                  <a:pt x="10630" y="14847"/>
                  <a:pt x="16201" y="14847"/>
                </a:cubicBezTo>
                <a:cubicBezTo>
                  <a:pt x="17703" y="14847"/>
                  <a:pt x="19210" y="14762"/>
                  <a:pt x="20712" y="14591"/>
                </a:cubicBezTo>
                <a:lnTo>
                  <a:pt x="20712" y="6086"/>
                </a:lnTo>
                <a:cubicBezTo>
                  <a:pt x="17596" y="6013"/>
                  <a:pt x="14554" y="5206"/>
                  <a:pt x="11804" y="3777"/>
                </a:cubicBezTo>
                <a:cubicBezTo>
                  <a:pt x="9898" y="2824"/>
                  <a:pt x="8175" y="1541"/>
                  <a:pt x="670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TITLE_AND_TWO_COLUMNS_1_4_1">
    <p:spTree>
      <p:nvGrpSpPr>
        <p:cNvPr id="1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Google Shape;1016;p27"/>
          <p:cNvSpPr txBox="1">
            <a:spLocks noGrp="1"/>
          </p:cNvSpPr>
          <p:nvPr>
            <p:ph type="title"/>
          </p:nvPr>
        </p:nvSpPr>
        <p:spPr>
          <a:xfrm>
            <a:off x="714900" y="418505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017" name="Google Shape;1017;p27"/>
          <p:cNvSpPr txBox="1">
            <a:spLocks noGrp="1"/>
          </p:cNvSpPr>
          <p:nvPr>
            <p:ph type="subTitle" idx="1"/>
          </p:nvPr>
        </p:nvSpPr>
        <p:spPr>
          <a:xfrm>
            <a:off x="724945" y="3498506"/>
            <a:ext cx="1828800" cy="9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18" name="Google Shape;1018;p27"/>
          <p:cNvSpPr txBox="1">
            <a:spLocks noGrp="1"/>
          </p:cNvSpPr>
          <p:nvPr>
            <p:ph type="subTitle" idx="2"/>
          </p:nvPr>
        </p:nvSpPr>
        <p:spPr>
          <a:xfrm>
            <a:off x="2679826" y="3498510"/>
            <a:ext cx="1828800" cy="9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19" name="Google Shape;1019;p27"/>
          <p:cNvSpPr txBox="1">
            <a:spLocks noGrp="1"/>
          </p:cNvSpPr>
          <p:nvPr>
            <p:ph type="subTitle" idx="3"/>
          </p:nvPr>
        </p:nvSpPr>
        <p:spPr>
          <a:xfrm>
            <a:off x="4635420" y="3498510"/>
            <a:ext cx="1828800" cy="9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20" name="Google Shape;1020;p27"/>
          <p:cNvSpPr txBox="1">
            <a:spLocks noGrp="1"/>
          </p:cNvSpPr>
          <p:nvPr>
            <p:ph type="subTitle" idx="4"/>
          </p:nvPr>
        </p:nvSpPr>
        <p:spPr>
          <a:xfrm>
            <a:off x="724945" y="2996984"/>
            <a:ext cx="182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24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21" name="Google Shape;1021;p27"/>
          <p:cNvSpPr txBox="1">
            <a:spLocks noGrp="1"/>
          </p:cNvSpPr>
          <p:nvPr>
            <p:ph type="subTitle" idx="5"/>
          </p:nvPr>
        </p:nvSpPr>
        <p:spPr>
          <a:xfrm>
            <a:off x="2679826" y="2996984"/>
            <a:ext cx="182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24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22" name="Google Shape;1022;p27"/>
          <p:cNvSpPr txBox="1">
            <a:spLocks noGrp="1"/>
          </p:cNvSpPr>
          <p:nvPr>
            <p:ph type="subTitle" idx="6"/>
          </p:nvPr>
        </p:nvSpPr>
        <p:spPr>
          <a:xfrm>
            <a:off x="4635420" y="2996984"/>
            <a:ext cx="182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24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23" name="Google Shape;1023;p27"/>
          <p:cNvSpPr txBox="1">
            <a:spLocks noGrp="1"/>
          </p:cNvSpPr>
          <p:nvPr>
            <p:ph type="subTitle" idx="7"/>
          </p:nvPr>
        </p:nvSpPr>
        <p:spPr>
          <a:xfrm>
            <a:off x="6591006" y="3498510"/>
            <a:ext cx="1828800" cy="9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24" name="Google Shape;1024;p27"/>
          <p:cNvSpPr txBox="1">
            <a:spLocks noGrp="1"/>
          </p:cNvSpPr>
          <p:nvPr>
            <p:ph type="subTitle" idx="8"/>
          </p:nvPr>
        </p:nvSpPr>
        <p:spPr>
          <a:xfrm>
            <a:off x="6591006" y="2996984"/>
            <a:ext cx="182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24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25" name="Google Shape;1025;p27"/>
          <p:cNvSpPr/>
          <p:nvPr/>
        </p:nvSpPr>
        <p:spPr>
          <a:xfrm rot="395179" flipH="1">
            <a:off x="7031405" y="530986"/>
            <a:ext cx="1169900" cy="588500"/>
          </a:xfrm>
          <a:custGeom>
            <a:avLst/>
            <a:gdLst/>
            <a:ahLst/>
            <a:cxnLst/>
            <a:rect l="l" t="t" r="r" b="b"/>
            <a:pathLst>
              <a:path w="46796" h="23540" extrusionOk="0">
                <a:moveTo>
                  <a:pt x="32976" y="1448"/>
                </a:moveTo>
                <a:lnTo>
                  <a:pt x="32976" y="1448"/>
                </a:lnTo>
                <a:cubicBezTo>
                  <a:pt x="32682" y="1814"/>
                  <a:pt x="32426" y="2217"/>
                  <a:pt x="32206" y="2621"/>
                </a:cubicBezTo>
                <a:cubicBezTo>
                  <a:pt x="31913" y="3134"/>
                  <a:pt x="31656" y="3610"/>
                  <a:pt x="31363" y="4124"/>
                </a:cubicBezTo>
                <a:cubicBezTo>
                  <a:pt x="31106" y="4600"/>
                  <a:pt x="30813" y="5077"/>
                  <a:pt x="30446" y="5517"/>
                </a:cubicBezTo>
                <a:cubicBezTo>
                  <a:pt x="29823" y="6433"/>
                  <a:pt x="29090" y="7276"/>
                  <a:pt x="28320" y="8083"/>
                </a:cubicBezTo>
                <a:cubicBezTo>
                  <a:pt x="27550" y="8853"/>
                  <a:pt x="26707" y="9586"/>
                  <a:pt x="25791" y="10246"/>
                </a:cubicBezTo>
                <a:cubicBezTo>
                  <a:pt x="24911" y="10869"/>
                  <a:pt x="23994" y="11419"/>
                  <a:pt x="23041" y="11932"/>
                </a:cubicBezTo>
                <a:cubicBezTo>
                  <a:pt x="23555" y="11162"/>
                  <a:pt x="24068" y="10392"/>
                  <a:pt x="24618" y="9696"/>
                </a:cubicBezTo>
                <a:cubicBezTo>
                  <a:pt x="25314" y="8853"/>
                  <a:pt x="26011" y="8009"/>
                  <a:pt x="26744" y="7203"/>
                </a:cubicBezTo>
                <a:cubicBezTo>
                  <a:pt x="27514" y="6396"/>
                  <a:pt x="28283" y="5627"/>
                  <a:pt x="29090" y="4857"/>
                </a:cubicBezTo>
                <a:cubicBezTo>
                  <a:pt x="29896" y="4087"/>
                  <a:pt x="30703" y="3354"/>
                  <a:pt x="31546" y="2621"/>
                </a:cubicBezTo>
                <a:cubicBezTo>
                  <a:pt x="32023" y="2217"/>
                  <a:pt x="32462" y="1814"/>
                  <a:pt x="32976" y="1448"/>
                </a:cubicBezTo>
                <a:close/>
                <a:moveTo>
                  <a:pt x="46026" y="7826"/>
                </a:moveTo>
                <a:lnTo>
                  <a:pt x="46026" y="7826"/>
                </a:lnTo>
                <a:cubicBezTo>
                  <a:pt x="43350" y="9182"/>
                  <a:pt x="40491" y="10282"/>
                  <a:pt x="37595" y="11052"/>
                </a:cubicBezTo>
                <a:cubicBezTo>
                  <a:pt x="34479" y="11858"/>
                  <a:pt x="31253" y="12335"/>
                  <a:pt x="28027" y="12445"/>
                </a:cubicBezTo>
                <a:cubicBezTo>
                  <a:pt x="27633" y="12454"/>
                  <a:pt x="27236" y="12459"/>
                  <a:pt x="26839" y="12459"/>
                </a:cubicBezTo>
                <a:cubicBezTo>
                  <a:pt x="25646" y="12459"/>
                  <a:pt x="24443" y="12418"/>
                  <a:pt x="23261" y="12335"/>
                </a:cubicBezTo>
                <a:cubicBezTo>
                  <a:pt x="24288" y="11968"/>
                  <a:pt x="25314" y="11675"/>
                  <a:pt x="26341" y="11345"/>
                </a:cubicBezTo>
                <a:cubicBezTo>
                  <a:pt x="29456" y="10429"/>
                  <a:pt x="32609" y="9659"/>
                  <a:pt x="35798" y="9072"/>
                </a:cubicBezTo>
                <a:cubicBezTo>
                  <a:pt x="38988" y="8486"/>
                  <a:pt x="42213" y="8046"/>
                  <a:pt x="45476" y="7863"/>
                </a:cubicBezTo>
                <a:lnTo>
                  <a:pt x="46026" y="7826"/>
                </a:lnTo>
                <a:close/>
                <a:moveTo>
                  <a:pt x="25754" y="2034"/>
                </a:moveTo>
                <a:lnTo>
                  <a:pt x="25754" y="2034"/>
                </a:lnTo>
                <a:cubicBezTo>
                  <a:pt x="25204" y="3391"/>
                  <a:pt x="24618" y="4784"/>
                  <a:pt x="23958" y="6103"/>
                </a:cubicBezTo>
                <a:cubicBezTo>
                  <a:pt x="23151" y="7753"/>
                  <a:pt x="22235" y="9329"/>
                  <a:pt x="21208" y="10832"/>
                </a:cubicBezTo>
                <a:cubicBezTo>
                  <a:pt x="20732" y="11565"/>
                  <a:pt x="20219" y="12262"/>
                  <a:pt x="19705" y="12995"/>
                </a:cubicBezTo>
                <a:cubicBezTo>
                  <a:pt x="20035" y="11345"/>
                  <a:pt x="20585" y="9769"/>
                  <a:pt x="21318" y="8266"/>
                </a:cubicBezTo>
                <a:cubicBezTo>
                  <a:pt x="21722" y="7460"/>
                  <a:pt x="22162" y="6653"/>
                  <a:pt x="22675" y="5883"/>
                </a:cubicBezTo>
                <a:cubicBezTo>
                  <a:pt x="23225" y="5113"/>
                  <a:pt x="23774" y="4380"/>
                  <a:pt x="24398" y="3684"/>
                </a:cubicBezTo>
                <a:cubicBezTo>
                  <a:pt x="24838" y="3134"/>
                  <a:pt x="25314" y="2584"/>
                  <a:pt x="25754" y="2034"/>
                </a:cubicBezTo>
                <a:close/>
                <a:moveTo>
                  <a:pt x="20145" y="1191"/>
                </a:moveTo>
                <a:cubicBezTo>
                  <a:pt x="19925" y="2144"/>
                  <a:pt x="19705" y="3097"/>
                  <a:pt x="19449" y="4014"/>
                </a:cubicBezTo>
                <a:cubicBezTo>
                  <a:pt x="19119" y="5150"/>
                  <a:pt x="18752" y="6250"/>
                  <a:pt x="18349" y="7313"/>
                </a:cubicBezTo>
                <a:cubicBezTo>
                  <a:pt x="17946" y="8376"/>
                  <a:pt x="17506" y="9439"/>
                  <a:pt x="16993" y="10465"/>
                </a:cubicBezTo>
                <a:cubicBezTo>
                  <a:pt x="16443" y="11455"/>
                  <a:pt x="15893" y="12445"/>
                  <a:pt x="15233" y="13398"/>
                </a:cubicBezTo>
                <a:cubicBezTo>
                  <a:pt x="14647" y="14241"/>
                  <a:pt x="14023" y="15084"/>
                  <a:pt x="13327" y="15854"/>
                </a:cubicBezTo>
                <a:cubicBezTo>
                  <a:pt x="13547" y="14864"/>
                  <a:pt x="13767" y="13875"/>
                  <a:pt x="14060" y="12958"/>
                </a:cubicBezTo>
                <a:cubicBezTo>
                  <a:pt x="14353" y="11858"/>
                  <a:pt x="14720" y="10795"/>
                  <a:pt x="15160" y="9769"/>
                </a:cubicBezTo>
                <a:cubicBezTo>
                  <a:pt x="15600" y="8706"/>
                  <a:pt x="16040" y="7679"/>
                  <a:pt x="16516" y="6726"/>
                </a:cubicBezTo>
                <a:cubicBezTo>
                  <a:pt x="17029" y="5700"/>
                  <a:pt x="17616" y="4747"/>
                  <a:pt x="18239" y="3830"/>
                </a:cubicBezTo>
                <a:cubicBezTo>
                  <a:pt x="18532" y="3354"/>
                  <a:pt x="18862" y="2914"/>
                  <a:pt x="19192" y="2437"/>
                </a:cubicBezTo>
                <a:cubicBezTo>
                  <a:pt x="19522" y="1998"/>
                  <a:pt x="19779" y="1594"/>
                  <a:pt x="20145" y="1191"/>
                </a:cubicBezTo>
                <a:close/>
                <a:moveTo>
                  <a:pt x="22073" y="13485"/>
                </a:moveTo>
                <a:cubicBezTo>
                  <a:pt x="22652" y="13485"/>
                  <a:pt x="23232" y="13513"/>
                  <a:pt x="23811" y="13581"/>
                </a:cubicBezTo>
                <a:cubicBezTo>
                  <a:pt x="25387" y="13728"/>
                  <a:pt x="26964" y="13911"/>
                  <a:pt x="28540" y="14131"/>
                </a:cubicBezTo>
                <a:cubicBezTo>
                  <a:pt x="30116" y="14351"/>
                  <a:pt x="31656" y="14645"/>
                  <a:pt x="33196" y="14938"/>
                </a:cubicBezTo>
                <a:cubicBezTo>
                  <a:pt x="34772" y="15231"/>
                  <a:pt x="36275" y="15598"/>
                  <a:pt x="37778" y="16001"/>
                </a:cubicBezTo>
                <a:cubicBezTo>
                  <a:pt x="39281" y="16367"/>
                  <a:pt x="40747" y="16807"/>
                  <a:pt x="42177" y="17247"/>
                </a:cubicBezTo>
                <a:cubicBezTo>
                  <a:pt x="40894" y="17247"/>
                  <a:pt x="39611" y="17247"/>
                  <a:pt x="38291" y="17211"/>
                </a:cubicBezTo>
                <a:cubicBezTo>
                  <a:pt x="36751" y="17137"/>
                  <a:pt x="35212" y="17027"/>
                  <a:pt x="33635" y="16844"/>
                </a:cubicBezTo>
                <a:cubicBezTo>
                  <a:pt x="32096" y="16697"/>
                  <a:pt x="30593" y="16477"/>
                  <a:pt x="29053" y="16184"/>
                </a:cubicBezTo>
                <a:cubicBezTo>
                  <a:pt x="27550" y="15891"/>
                  <a:pt x="26047" y="15524"/>
                  <a:pt x="24581" y="15121"/>
                </a:cubicBezTo>
                <a:cubicBezTo>
                  <a:pt x="23078" y="14681"/>
                  <a:pt x="21612" y="14205"/>
                  <a:pt x="20145" y="13618"/>
                </a:cubicBezTo>
                <a:lnTo>
                  <a:pt x="20072" y="13581"/>
                </a:lnTo>
                <a:cubicBezTo>
                  <a:pt x="20739" y="13523"/>
                  <a:pt x="21406" y="13485"/>
                  <a:pt x="22073" y="13485"/>
                </a:cubicBezTo>
                <a:close/>
                <a:moveTo>
                  <a:pt x="14353" y="3794"/>
                </a:moveTo>
                <a:cubicBezTo>
                  <a:pt x="14243" y="4490"/>
                  <a:pt x="14133" y="5187"/>
                  <a:pt x="13950" y="5883"/>
                </a:cubicBezTo>
                <a:cubicBezTo>
                  <a:pt x="13730" y="6946"/>
                  <a:pt x="13437" y="7973"/>
                  <a:pt x="13107" y="8999"/>
                </a:cubicBezTo>
                <a:cubicBezTo>
                  <a:pt x="12814" y="10026"/>
                  <a:pt x="12447" y="11015"/>
                  <a:pt x="12044" y="12005"/>
                </a:cubicBezTo>
                <a:cubicBezTo>
                  <a:pt x="11604" y="12995"/>
                  <a:pt x="11164" y="13985"/>
                  <a:pt x="10688" y="14938"/>
                </a:cubicBezTo>
                <a:cubicBezTo>
                  <a:pt x="10174" y="15891"/>
                  <a:pt x="9661" y="16807"/>
                  <a:pt x="9111" y="17724"/>
                </a:cubicBezTo>
                <a:cubicBezTo>
                  <a:pt x="9045" y="17757"/>
                  <a:pt x="9009" y="17790"/>
                  <a:pt x="8976" y="17849"/>
                </a:cubicBezTo>
                <a:lnTo>
                  <a:pt x="8976" y="17849"/>
                </a:lnTo>
                <a:cubicBezTo>
                  <a:pt x="9747" y="13838"/>
                  <a:pt x="11063" y="9972"/>
                  <a:pt x="12924" y="6360"/>
                </a:cubicBezTo>
                <a:cubicBezTo>
                  <a:pt x="13400" y="5480"/>
                  <a:pt x="13840" y="4637"/>
                  <a:pt x="14353" y="3794"/>
                </a:cubicBezTo>
                <a:close/>
                <a:moveTo>
                  <a:pt x="16296" y="15084"/>
                </a:moveTo>
                <a:cubicBezTo>
                  <a:pt x="17433" y="15084"/>
                  <a:pt x="18532" y="15231"/>
                  <a:pt x="19632" y="15488"/>
                </a:cubicBezTo>
                <a:cubicBezTo>
                  <a:pt x="21098" y="15818"/>
                  <a:pt x="22528" y="16184"/>
                  <a:pt x="23958" y="16551"/>
                </a:cubicBezTo>
                <a:cubicBezTo>
                  <a:pt x="25387" y="16917"/>
                  <a:pt x="26817" y="17321"/>
                  <a:pt x="28247" y="17724"/>
                </a:cubicBezTo>
                <a:cubicBezTo>
                  <a:pt x="29640" y="18164"/>
                  <a:pt x="31069" y="18604"/>
                  <a:pt x="32499" y="19043"/>
                </a:cubicBezTo>
                <a:cubicBezTo>
                  <a:pt x="33672" y="19447"/>
                  <a:pt x="34882" y="19887"/>
                  <a:pt x="36055" y="20290"/>
                </a:cubicBezTo>
                <a:cubicBezTo>
                  <a:pt x="35029" y="20143"/>
                  <a:pt x="33965" y="19997"/>
                  <a:pt x="32902" y="19777"/>
                </a:cubicBezTo>
                <a:cubicBezTo>
                  <a:pt x="31509" y="19520"/>
                  <a:pt x="30080" y="19190"/>
                  <a:pt x="28650" y="18860"/>
                </a:cubicBezTo>
                <a:cubicBezTo>
                  <a:pt x="27257" y="18494"/>
                  <a:pt x="25827" y="18090"/>
                  <a:pt x="24434" y="17687"/>
                </a:cubicBezTo>
                <a:cubicBezTo>
                  <a:pt x="23005" y="17284"/>
                  <a:pt x="21648" y="16844"/>
                  <a:pt x="20255" y="16404"/>
                </a:cubicBezTo>
                <a:cubicBezTo>
                  <a:pt x="18936" y="15964"/>
                  <a:pt x="17616" y="15524"/>
                  <a:pt x="16296" y="15084"/>
                </a:cubicBezTo>
                <a:close/>
                <a:moveTo>
                  <a:pt x="570" y="19997"/>
                </a:moveTo>
                <a:cubicBezTo>
                  <a:pt x="533" y="19997"/>
                  <a:pt x="497" y="20033"/>
                  <a:pt x="497" y="20107"/>
                </a:cubicBezTo>
                <a:lnTo>
                  <a:pt x="497" y="20363"/>
                </a:lnTo>
                <a:cubicBezTo>
                  <a:pt x="497" y="20400"/>
                  <a:pt x="533" y="20436"/>
                  <a:pt x="570" y="20436"/>
                </a:cubicBezTo>
                <a:cubicBezTo>
                  <a:pt x="607" y="20436"/>
                  <a:pt x="643" y="20400"/>
                  <a:pt x="643" y="20363"/>
                </a:cubicBezTo>
                <a:lnTo>
                  <a:pt x="643" y="20107"/>
                </a:lnTo>
                <a:cubicBezTo>
                  <a:pt x="643" y="20033"/>
                  <a:pt x="607" y="19997"/>
                  <a:pt x="570" y="19997"/>
                </a:cubicBezTo>
                <a:close/>
                <a:moveTo>
                  <a:pt x="12337" y="17321"/>
                </a:moveTo>
                <a:cubicBezTo>
                  <a:pt x="13034" y="17321"/>
                  <a:pt x="13693" y="17357"/>
                  <a:pt x="14390" y="17431"/>
                </a:cubicBezTo>
                <a:cubicBezTo>
                  <a:pt x="15746" y="17614"/>
                  <a:pt x="17103" y="17944"/>
                  <a:pt x="18459" y="18347"/>
                </a:cubicBezTo>
                <a:cubicBezTo>
                  <a:pt x="19779" y="18714"/>
                  <a:pt x="21098" y="19117"/>
                  <a:pt x="22418" y="19520"/>
                </a:cubicBezTo>
                <a:cubicBezTo>
                  <a:pt x="23738" y="19923"/>
                  <a:pt x="25057" y="20326"/>
                  <a:pt x="26341" y="20803"/>
                </a:cubicBezTo>
                <a:cubicBezTo>
                  <a:pt x="27147" y="21096"/>
                  <a:pt x="27953" y="21390"/>
                  <a:pt x="28723" y="21719"/>
                </a:cubicBezTo>
                <a:cubicBezTo>
                  <a:pt x="28063" y="21573"/>
                  <a:pt x="27404" y="21463"/>
                  <a:pt x="26744" y="21353"/>
                </a:cubicBezTo>
                <a:cubicBezTo>
                  <a:pt x="25351" y="21133"/>
                  <a:pt x="24031" y="20950"/>
                  <a:pt x="22675" y="20693"/>
                </a:cubicBezTo>
                <a:cubicBezTo>
                  <a:pt x="21318" y="20473"/>
                  <a:pt x="19962" y="20253"/>
                  <a:pt x="18642" y="19923"/>
                </a:cubicBezTo>
                <a:cubicBezTo>
                  <a:pt x="17286" y="19630"/>
                  <a:pt x="15966" y="19300"/>
                  <a:pt x="14647" y="18933"/>
                </a:cubicBezTo>
                <a:cubicBezTo>
                  <a:pt x="13364" y="18530"/>
                  <a:pt x="12081" y="18090"/>
                  <a:pt x="10834" y="17540"/>
                </a:cubicBezTo>
                <a:cubicBezTo>
                  <a:pt x="11311" y="17431"/>
                  <a:pt x="11824" y="17357"/>
                  <a:pt x="12337" y="17321"/>
                </a:cubicBezTo>
                <a:close/>
                <a:moveTo>
                  <a:pt x="34277" y="1"/>
                </a:moveTo>
                <a:cubicBezTo>
                  <a:pt x="34258" y="1"/>
                  <a:pt x="34240" y="6"/>
                  <a:pt x="34222" y="18"/>
                </a:cubicBezTo>
                <a:lnTo>
                  <a:pt x="34112" y="165"/>
                </a:lnTo>
                <a:lnTo>
                  <a:pt x="33929" y="311"/>
                </a:lnTo>
                <a:cubicBezTo>
                  <a:pt x="33159" y="934"/>
                  <a:pt x="32426" y="1558"/>
                  <a:pt x="31693" y="2181"/>
                </a:cubicBezTo>
                <a:cubicBezTo>
                  <a:pt x="30849" y="2914"/>
                  <a:pt x="30006" y="3647"/>
                  <a:pt x="29200" y="4417"/>
                </a:cubicBezTo>
                <a:cubicBezTo>
                  <a:pt x="28393" y="5187"/>
                  <a:pt x="27624" y="5957"/>
                  <a:pt x="26854" y="6763"/>
                </a:cubicBezTo>
                <a:cubicBezTo>
                  <a:pt x="26084" y="7570"/>
                  <a:pt x="25387" y="8376"/>
                  <a:pt x="24728" y="9256"/>
                </a:cubicBezTo>
                <a:cubicBezTo>
                  <a:pt x="24031" y="10136"/>
                  <a:pt x="23408" y="11015"/>
                  <a:pt x="22858" y="11968"/>
                </a:cubicBezTo>
                <a:cubicBezTo>
                  <a:pt x="22748" y="12042"/>
                  <a:pt x="22675" y="12078"/>
                  <a:pt x="22565" y="12115"/>
                </a:cubicBezTo>
                <a:cubicBezTo>
                  <a:pt x="22491" y="12152"/>
                  <a:pt x="22455" y="12225"/>
                  <a:pt x="22491" y="12262"/>
                </a:cubicBezTo>
                <a:cubicBezTo>
                  <a:pt x="21538" y="12592"/>
                  <a:pt x="20585" y="12922"/>
                  <a:pt x="19595" y="13288"/>
                </a:cubicBezTo>
                <a:cubicBezTo>
                  <a:pt x="19595" y="13288"/>
                  <a:pt x="19595" y="13252"/>
                  <a:pt x="19595" y="13252"/>
                </a:cubicBezTo>
                <a:cubicBezTo>
                  <a:pt x="20145" y="12592"/>
                  <a:pt x="20659" y="11895"/>
                  <a:pt x="21172" y="11199"/>
                </a:cubicBezTo>
                <a:cubicBezTo>
                  <a:pt x="21648" y="10539"/>
                  <a:pt x="22198" y="9696"/>
                  <a:pt x="22675" y="8889"/>
                </a:cubicBezTo>
                <a:cubicBezTo>
                  <a:pt x="23628" y="7313"/>
                  <a:pt x="24471" y="5700"/>
                  <a:pt x="25241" y="4014"/>
                </a:cubicBezTo>
                <a:cubicBezTo>
                  <a:pt x="25644" y="3061"/>
                  <a:pt x="26011" y="2107"/>
                  <a:pt x="26341" y="1118"/>
                </a:cubicBezTo>
                <a:cubicBezTo>
                  <a:pt x="26341" y="1047"/>
                  <a:pt x="26295" y="1006"/>
                  <a:pt x="26242" y="1006"/>
                </a:cubicBezTo>
                <a:cubicBezTo>
                  <a:pt x="26214" y="1006"/>
                  <a:pt x="26183" y="1018"/>
                  <a:pt x="26157" y="1044"/>
                </a:cubicBezTo>
                <a:cubicBezTo>
                  <a:pt x="25644" y="1851"/>
                  <a:pt x="25057" y="2621"/>
                  <a:pt x="24434" y="3317"/>
                </a:cubicBezTo>
                <a:cubicBezTo>
                  <a:pt x="23811" y="4050"/>
                  <a:pt x="23225" y="4747"/>
                  <a:pt x="22675" y="5517"/>
                </a:cubicBezTo>
                <a:cubicBezTo>
                  <a:pt x="21612" y="7020"/>
                  <a:pt x="20768" y="8669"/>
                  <a:pt x="20145" y="10392"/>
                </a:cubicBezTo>
                <a:cubicBezTo>
                  <a:pt x="19815" y="11382"/>
                  <a:pt x="19522" y="12372"/>
                  <a:pt x="19339" y="13398"/>
                </a:cubicBezTo>
                <a:cubicBezTo>
                  <a:pt x="18899" y="13545"/>
                  <a:pt x="18496" y="13691"/>
                  <a:pt x="18092" y="13875"/>
                </a:cubicBezTo>
                <a:cubicBezTo>
                  <a:pt x="17286" y="14168"/>
                  <a:pt x="16443" y="14498"/>
                  <a:pt x="15636" y="14828"/>
                </a:cubicBezTo>
                <a:lnTo>
                  <a:pt x="15563" y="14791"/>
                </a:lnTo>
                <a:cubicBezTo>
                  <a:pt x="15490" y="14791"/>
                  <a:pt x="15380" y="14864"/>
                  <a:pt x="15416" y="14938"/>
                </a:cubicBezTo>
                <a:lnTo>
                  <a:pt x="15270" y="14974"/>
                </a:lnTo>
                <a:lnTo>
                  <a:pt x="15196" y="14974"/>
                </a:lnTo>
                <a:cubicBezTo>
                  <a:pt x="15196" y="14974"/>
                  <a:pt x="15160" y="14974"/>
                  <a:pt x="15160" y="15011"/>
                </a:cubicBezTo>
                <a:cubicBezTo>
                  <a:pt x="14683" y="15231"/>
                  <a:pt x="14207" y="15414"/>
                  <a:pt x="13730" y="15634"/>
                </a:cubicBezTo>
                <a:cubicBezTo>
                  <a:pt x="13840" y="15488"/>
                  <a:pt x="13987" y="15304"/>
                  <a:pt x="14133" y="15194"/>
                </a:cubicBezTo>
                <a:cubicBezTo>
                  <a:pt x="14500" y="14754"/>
                  <a:pt x="14867" y="14315"/>
                  <a:pt x="15196" y="13875"/>
                </a:cubicBezTo>
                <a:cubicBezTo>
                  <a:pt x="15856" y="12922"/>
                  <a:pt x="16479" y="11932"/>
                  <a:pt x="17029" y="10942"/>
                </a:cubicBezTo>
                <a:cubicBezTo>
                  <a:pt x="17579" y="9916"/>
                  <a:pt x="18056" y="8853"/>
                  <a:pt x="18496" y="7789"/>
                </a:cubicBezTo>
                <a:cubicBezTo>
                  <a:pt x="18899" y="6726"/>
                  <a:pt x="19302" y="5627"/>
                  <a:pt x="19632" y="4490"/>
                </a:cubicBezTo>
                <a:cubicBezTo>
                  <a:pt x="19925" y="3391"/>
                  <a:pt x="20219" y="2254"/>
                  <a:pt x="20439" y="1118"/>
                </a:cubicBezTo>
                <a:cubicBezTo>
                  <a:pt x="20475" y="971"/>
                  <a:pt x="20512" y="824"/>
                  <a:pt x="20549" y="714"/>
                </a:cubicBezTo>
                <a:cubicBezTo>
                  <a:pt x="20549" y="609"/>
                  <a:pt x="20473" y="523"/>
                  <a:pt x="20404" y="523"/>
                </a:cubicBezTo>
                <a:cubicBezTo>
                  <a:pt x="20376" y="523"/>
                  <a:pt x="20349" y="537"/>
                  <a:pt x="20329" y="568"/>
                </a:cubicBezTo>
                <a:cubicBezTo>
                  <a:pt x="19632" y="1448"/>
                  <a:pt x="18936" y="2364"/>
                  <a:pt x="18312" y="3317"/>
                </a:cubicBezTo>
                <a:cubicBezTo>
                  <a:pt x="17689" y="4270"/>
                  <a:pt x="17103" y="5223"/>
                  <a:pt x="16553" y="6213"/>
                </a:cubicBezTo>
                <a:cubicBezTo>
                  <a:pt x="16040" y="7203"/>
                  <a:pt x="15526" y="8229"/>
                  <a:pt x="15086" y="9256"/>
                </a:cubicBezTo>
                <a:cubicBezTo>
                  <a:pt x="14683" y="10319"/>
                  <a:pt x="14280" y="11345"/>
                  <a:pt x="13950" y="12445"/>
                </a:cubicBezTo>
                <a:cubicBezTo>
                  <a:pt x="13584" y="13508"/>
                  <a:pt x="13327" y="14571"/>
                  <a:pt x="13070" y="15708"/>
                </a:cubicBezTo>
                <a:cubicBezTo>
                  <a:pt x="13070" y="15781"/>
                  <a:pt x="13070" y="15891"/>
                  <a:pt x="13034" y="15964"/>
                </a:cubicBezTo>
                <a:cubicBezTo>
                  <a:pt x="11751" y="16551"/>
                  <a:pt x="10504" y="17137"/>
                  <a:pt x="9221" y="17724"/>
                </a:cubicBezTo>
                <a:cubicBezTo>
                  <a:pt x="9734" y="16954"/>
                  <a:pt x="10248" y="16184"/>
                  <a:pt x="10688" y="15341"/>
                </a:cubicBezTo>
                <a:cubicBezTo>
                  <a:pt x="11201" y="14388"/>
                  <a:pt x="11641" y="13435"/>
                  <a:pt x="12081" y="12445"/>
                </a:cubicBezTo>
                <a:cubicBezTo>
                  <a:pt x="12520" y="11492"/>
                  <a:pt x="12887" y="10465"/>
                  <a:pt x="13254" y="9439"/>
                </a:cubicBezTo>
                <a:cubicBezTo>
                  <a:pt x="13584" y="8413"/>
                  <a:pt x="13877" y="7386"/>
                  <a:pt x="14133" y="6323"/>
                </a:cubicBezTo>
                <a:cubicBezTo>
                  <a:pt x="14353" y="5297"/>
                  <a:pt x="14573" y="4234"/>
                  <a:pt x="14720" y="3171"/>
                </a:cubicBezTo>
                <a:lnTo>
                  <a:pt x="14793" y="2767"/>
                </a:lnTo>
                <a:cubicBezTo>
                  <a:pt x="14793" y="2667"/>
                  <a:pt x="14716" y="2610"/>
                  <a:pt x="14640" y="2610"/>
                </a:cubicBezTo>
                <a:cubicBezTo>
                  <a:pt x="14578" y="2610"/>
                  <a:pt x="14516" y="2648"/>
                  <a:pt x="14500" y="2731"/>
                </a:cubicBezTo>
                <a:lnTo>
                  <a:pt x="14463" y="3097"/>
                </a:lnTo>
                <a:cubicBezTo>
                  <a:pt x="14427" y="3134"/>
                  <a:pt x="14390" y="3134"/>
                  <a:pt x="14390" y="3171"/>
                </a:cubicBezTo>
                <a:cubicBezTo>
                  <a:pt x="13290" y="4930"/>
                  <a:pt x="12337" y="6763"/>
                  <a:pt x="11494" y="8669"/>
                </a:cubicBezTo>
                <a:cubicBezTo>
                  <a:pt x="10688" y="10575"/>
                  <a:pt x="9991" y="12518"/>
                  <a:pt x="9441" y="14498"/>
                </a:cubicBezTo>
                <a:cubicBezTo>
                  <a:pt x="9148" y="15634"/>
                  <a:pt x="8891" y="16734"/>
                  <a:pt x="8671" y="17870"/>
                </a:cubicBezTo>
                <a:cubicBezTo>
                  <a:pt x="8671" y="17907"/>
                  <a:pt x="8671" y="17980"/>
                  <a:pt x="8708" y="17980"/>
                </a:cubicBezTo>
                <a:cubicBezTo>
                  <a:pt x="5959" y="19300"/>
                  <a:pt x="3356" y="20876"/>
                  <a:pt x="936" y="22709"/>
                </a:cubicBezTo>
                <a:cubicBezTo>
                  <a:pt x="643" y="22929"/>
                  <a:pt x="350" y="23186"/>
                  <a:pt x="57" y="23406"/>
                </a:cubicBezTo>
                <a:cubicBezTo>
                  <a:pt x="0" y="23462"/>
                  <a:pt x="52" y="23540"/>
                  <a:pt x="112" y="23540"/>
                </a:cubicBezTo>
                <a:cubicBezTo>
                  <a:pt x="131" y="23540"/>
                  <a:pt x="150" y="23533"/>
                  <a:pt x="167" y="23516"/>
                </a:cubicBezTo>
                <a:cubicBezTo>
                  <a:pt x="2696" y="21573"/>
                  <a:pt x="5409" y="19887"/>
                  <a:pt x="8268" y="18494"/>
                </a:cubicBezTo>
                <a:cubicBezTo>
                  <a:pt x="8928" y="18164"/>
                  <a:pt x="9588" y="17870"/>
                  <a:pt x="10248" y="17540"/>
                </a:cubicBezTo>
                <a:cubicBezTo>
                  <a:pt x="10248" y="17577"/>
                  <a:pt x="10284" y="17577"/>
                  <a:pt x="10321" y="17577"/>
                </a:cubicBezTo>
                <a:cubicBezTo>
                  <a:pt x="11531" y="18127"/>
                  <a:pt x="12777" y="18567"/>
                  <a:pt x="14023" y="18970"/>
                </a:cubicBezTo>
                <a:cubicBezTo>
                  <a:pt x="15343" y="19373"/>
                  <a:pt x="16663" y="19703"/>
                  <a:pt x="17982" y="20033"/>
                </a:cubicBezTo>
                <a:cubicBezTo>
                  <a:pt x="19339" y="20326"/>
                  <a:pt x="20659" y="20583"/>
                  <a:pt x="22015" y="20803"/>
                </a:cubicBezTo>
                <a:cubicBezTo>
                  <a:pt x="23371" y="21060"/>
                  <a:pt x="24764" y="21280"/>
                  <a:pt x="26121" y="21500"/>
                </a:cubicBezTo>
                <a:cubicBezTo>
                  <a:pt x="27514" y="21646"/>
                  <a:pt x="28870" y="21939"/>
                  <a:pt x="30226" y="22306"/>
                </a:cubicBezTo>
                <a:cubicBezTo>
                  <a:pt x="30373" y="22379"/>
                  <a:pt x="30556" y="22416"/>
                  <a:pt x="30703" y="22489"/>
                </a:cubicBezTo>
                <a:cubicBezTo>
                  <a:pt x="30721" y="22498"/>
                  <a:pt x="30738" y="22502"/>
                  <a:pt x="30755" y="22502"/>
                </a:cubicBezTo>
                <a:cubicBezTo>
                  <a:pt x="30873" y="22502"/>
                  <a:pt x="30941" y="22297"/>
                  <a:pt x="30813" y="22233"/>
                </a:cubicBezTo>
                <a:cubicBezTo>
                  <a:pt x="29530" y="21683"/>
                  <a:pt x="28247" y="21133"/>
                  <a:pt x="26927" y="20693"/>
                </a:cubicBezTo>
                <a:cubicBezTo>
                  <a:pt x="25607" y="20217"/>
                  <a:pt x="24288" y="19777"/>
                  <a:pt x="22968" y="19373"/>
                </a:cubicBezTo>
                <a:cubicBezTo>
                  <a:pt x="21612" y="18970"/>
                  <a:pt x="20292" y="18567"/>
                  <a:pt x="18936" y="18200"/>
                </a:cubicBezTo>
                <a:cubicBezTo>
                  <a:pt x="17579" y="17797"/>
                  <a:pt x="16223" y="17467"/>
                  <a:pt x="14830" y="17247"/>
                </a:cubicBezTo>
                <a:cubicBezTo>
                  <a:pt x="14230" y="17150"/>
                  <a:pt x="13629" y="17103"/>
                  <a:pt x="13029" y="17103"/>
                </a:cubicBezTo>
                <a:cubicBezTo>
                  <a:pt x="12273" y="17103"/>
                  <a:pt x="11517" y="17177"/>
                  <a:pt x="10761" y="17321"/>
                </a:cubicBezTo>
                <a:lnTo>
                  <a:pt x="10651" y="17357"/>
                </a:lnTo>
                <a:cubicBezTo>
                  <a:pt x="11384" y="16991"/>
                  <a:pt x="12154" y="16624"/>
                  <a:pt x="12924" y="16294"/>
                </a:cubicBezTo>
                <a:lnTo>
                  <a:pt x="12924" y="16294"/>
                </a:lnTo>
                <a:lnTo>
                  <a:pt x="12850" y="16404"/>
                </a:lnTo>
                <a:cubicBezTo>
                  <a:pt x="12850" y="16430"/>
                  <a:pt x="12869" y="16456"/>
                  <a:pt x="12892" y="16456"/>
                </a:cubicBezTo>
                <a:cubicBezTo>
                  <a:pt x="12902" y="16456"/>
                  <a:pt x="12913" y="16451"/>
                  <a:pt x="12924" y="16441"/>
                </a:cubicBezTo>
                <a:cubicBezTo>
                  <a:pt x="12997" y="16404"/>
                  <a:pt x="13070" y="16331"/>
                  <a:pt x="13144" y="16257"/>
                </a:cubicBezTo>
                <a:cubicBezTo>
                  <a:pt x="13180" y="16257"/>
                  <a:pt x="13254" y="16221"/>
                  <a:pt x="13254" y="16184"/>
                </a:cubicBezTo>
                <a:cubicBezTo>
                  <a:pt x="14023" y="15818"/>
                  <a:pt x="14830" y="15488"/>
                  <a:pt x="15636" y="15158"/>
                </a:cubicBezTo>
                <a:cubicBezTo>
                  <a:pt x="16993" y="15634"/>
                  <a:pt x="18312" y="16074"/>
                  <a:pt x="19669" y="16477"/>
                </a:cubicBezTo>
                <a:cubicBezTo>
                  <a:pt x="20988" y="16917"/>
                  <a:pt x="22491" y="17357"/>
                  <a:pt x="23848" y="17797"/>
                </a:cubicBezTo>
                <a:cubicBezTo>
                  <a:pt x="25241" y="18200"/>
                  <a:pt x="26670" y="18604"/>
                  <a:pt x="28100" y="18970"/>
                </a:cubicBezTo>
                <a:cubicBezTo>
                  <a:pt x="29493" y="19337"/>
                  <a:pt x="30923" y="19667"/>
                  <a:pt x="32352" y="19923"/>
                </a:cubicBezTo>
                <a:cubicBezTo>
                  <a:pt x="33782" y="20217"/>
                  <a:pt x="35248" y="20473"/>
                  <a:pt x="36678" y="20656"/>
                </a:cubicBezTo>
                <a:lnTo>
                  <a:pt x="37228" y="20693"/>
                </a:lnTo>
                <a:cubicBezTo>
                  <a:pt x="37375" y="20693"/>
                  <a:pt x="37375" y="20473"/>
                  <a:pt x="37265" y="20436"/>
                </a:cubicBezTo>
                <a:cubicBezTo>
                  <a:pt x="35872" y="19923"/>
                  <a:pt x="34442" y="19447"/>
                  <a:pt x="33049" y="18970"/>
                </a:cubicBezTo>
                <a:cubicBezTo>
                  <a:pt x="31619" y="18494"/>
                  <a:pt x="30226" y="18054"/>
                  <a:pt x="28797" y="17614"/>
                </a:cubicBezTo>
                <a:cubicBezTo>
                  <a:pt x="27367" y="17211"/>
                  <a:pt x="25901" y="16807"/>
                  <a:pt x="24471" y="16441"/>
                </a:cubicBezTo>
                <a:cubicBezTo>
                  <a:pt x="23041" y="16038"/>
                  <a:pt x="21575" y="15708"/>
                  <a:pt x="20145" y="15378"/>
                </a:cubicBezTo>
                <a:cubicBezTo>
                  <a:pt x="18826" y="15048"/>
                  <a:pt x="17506" y="14901"/>
                  <a:pt x="16186" y="14901"/>
                </a:cubicBezTo>
                <a:lnTo>
                  <a:pt x="17139" y="14535"/>
                </a:lnTo>
                <a:cubicBezTo>
                  <a:pt x="17873" y="14241"/>
                  <a:pt x="18569" y="13985"/>
                  <a:pt x="19302" y="13691"/>
                </a:cubicBezTo>
                <a:lnTo>
                  <a:pt x="19522" y="13655"/>
                </a:lnTo>
                <a:cubicBezTo>
                  <a:pt x="20952" y="14241"/>
                  <a:pt x="22418" y="14754"/>
                  <a:pt x="23921" y="15194"/>
                </a:cubicBezTo>
                <a:cubicBezTo>
                  <a:pt x="25424" y="15634"/>
                  <a:pt x="26927" y="16001"/>
                  <a:pt x="28430" y="16294"/>
                </a:cubicBezTo>
                <a:cubicBezTo>
                  <a:pt x="29970" y="16587"/>
                  <a:pt x="31509" y="16844"/>
                  <a:pt x="33012" y="17027"/>
                </a:cubicBezTo>
                <a:cubicBezTo>
                  <a:pt x="34552" y="17211"/>
                  <a:pt x="36128" y="17321"/>
                  <a:pt x="37705" y="17394"/>
                </a:cubicBezTo>
                <a:cubicBezTo>
                  <a:pt x="38832" y="17448"/>
                  <a:pt x="39978" y="17482"/>
                  <a:pt x="41116" y="17482"/>
                </a:cubicBezTo>
                <a:cubicBezTo>
                  <a:pt x="41532" y="17482"/>
                  <a:pt x="41948" y="17477"/>
                  <a:pt x="42360" y="17467"/>
                </a:cubicBezTo>
                <a:lnTo>
                  <a:pt x="42947" y="17467"/>
                </a:lnTo>
                <a:cubicBezTo>
                  <a:pt x="43057" y="17467"/>
                  <a:pt x="43093" y="17284"/>
                  <a:pt x="42947" y="17211"/>
                </a:cubicBezTo>
                <a:cubicBezTo>
                  <a:pt x="41444" y="16734"/>
                  <a:pt x="39904" y="16294"/>
                  <a:pt x="38364" y="15891"/>
                </a:cubicBezTo>
                <a:cubicBezTo>
                  <a:pt x="36861" y="15488"/>
                  <a:pt x="35285" y="15121"/>
                  <a:pt x="33709" y="14791"/>
                </a:cubicBezTo>
                <a:cubicBezTo>
                  <a:pt x="32169" y="14498"/>
                  <a:pt x="30593" y="14241"/>
                  <a:pt x="29017" y="13985"/>
                </a:cubicBezTo>
                <a:cubicBezTo>
                  <a:pt x="27440" y="13765"/>
                  <a:pt x="25864" y="13545"/>
                  <a:pt x="24288" y="13398"/>
                </a:cubicBezTo>
                <a:cubicBezTo>
                  <a:pt x="23591" y="13325"/>
                  <a:pt x="22885" y="13288"/>
                  <a:pt x="22180" y="13288"/>
                </a:cubicBezTo>
                <a:cubicBezTo>
                  <a:pt x="21474" y="13288"/>
                  <a:pt x="20768" y="13325"/>
                  <a:pt x="20072" y="13398"/>
                </a:cubicBezTo>
                <a:cubicBezTo>
                  <a:pt x="20915" y="13105"/>
                  <a:pt x="21758" y="12812"/>
                  <a:pt x="22601" y="12518"/>
                </a:cubicBezTo>
                <a:cubicBezTo>
                  <a:pt x="23974" y="12659"/>
                  <a:pt x="25347" y="12726"/>
                  <a:pt x="26720" y="12726"/>
                </a:cubicBezTo>
                <a:cubicBezTo>
                  <a:pt x="28573" y="12726"/>
                  <a:pt x="30426" y="12603"/>
                  <a:pt x="32279" y="12372"/>
                </a:cubicBezTo>
                <a:cubicBezTo>
                  <a:pt x="35505" y="11932"/>
                  <a:pt x="38658" y="11125"/>
                  <a:pt x="41700" y="9989"/>
                </a:cubicBezTo>
                <a:cubicBezTo>
                  <a:pt x="43423" y="9366"/>
                  <a:pt x="45073" y="8596"/>
                  <a:pt x="46686" y="7753"/>
                </a:cubicBezTo>
                <a:cubicBezTo>
                  <a:pt x="46796" y="7716"/>
                  <a:pt x="46759" y="7533"/>
                  <a:pt x="46649" y="7496"/>
                </a:cubicBezTo>
                <a:cubicBezTo>
                  <a:pt x="43387" y="7679"/>
                  <a:pt x="40161" y="8046"/>
                  <a:pt x="36935" y="8596"/>
                </a:cubicBezTo>
                <a:cubicBezTo>
                  <a:pt x="33709" y="9146"/>
                  <a:pt x="30520" y="9879"/>
                  <a:pt x="27367" y="10759"/>
                </a:cubicBezTo>
                <a:cubicBezTo>
                  <a:pt x="26084" y="11125"/>
                  <a:pt x="24801" y="11529"/>
                  <a:pt x="23518" y="11968"/>
                </a:cubicBezTo>
                <a:cubicBezTo>
                  <a:pt x="24251" y="11565"/>
                  <a:pt x="24911" y="11162"/>
                  <a:pt x="25607" y="10722"/>
                </a:cubicBezTo>
                <a:cubicBezTo>
                  <a:pt x="26524" y="10062"/>
                  <a:pt x="27367" y="9366"/>
                  <a:pt x="28173" y="8596"/>
                </a:cubicBezTo>
                <a:cubicBezTo>
                  <a:pt x="28980" y="7789"/>
                  <a:pt x="29713" y="6946"/>
                  <a:pt x="30373" y="6067"/>
                </a:cubicBezTo>
                <a:cubicBezTo>
                  <a:pt x="30703" y="5590"/>
                  <a:pt x="31033" y="5150"/>
                  <a:pt x="31289" y="4674"/>
                </a:cubicBezTo>
                <a:cubicBezTo>
                  <a:pt x="31583" y="4234"/>
                  <a:pt x="31876" y="3720"/>
                  <a:pt x="32133" y="3244"/>
                </a:cubicBezTo>
                <a:cubicBezTo>
                  <a:pt x="32609" y="2217"/>
                  <a:pt x="33269" y="1264"/>
                  <a:pt x="34039" y="495"/>
                </a:cubicBezTo>
                <a:lnTo>
                  <a:pt x="34369" y="201"/>
                </a:lnTo>
                <a:cubicBezTo>
                  <a:pt x="34461" y="140"/>
                  <a:pt x="34373" y="1"/>
                  <a:pt x="34277" y="1"/>
                </a:cubicBezTo>
                <a:close/>
              </a:path>
            </a:pathLst>
          </a:custGeom>
          <a:solidFill>
            <a:srgbClr val="3F494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27"/>
          <p:cNvSpPr/>
          <p:nvPr/>
        </p:nvSpPr>
        <p:spPr>
          <a:xfrm rot="1756872">
            <a:off x="7778204" y="-268198"/>
            <a:ext cx="2141903" cy="1709047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7" name="Google Shape;1027;p27"/>
          <p:cNvSpPr/>
          <p:nvPr/>
        </p:nvSpPr>
        <p:spPr>
          <a:xfrm rot="-10125649">
            <a:off x="7922778" y="1178945"/>
            <a:ext cx="1320368" cy="794033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8" name="Google Shape;1028;p27"/>
          <p:cNvGrpSpPr/>
          <p:nvPr/>
        </p:nvGrpSpPr>
        <p:grpSpPr>
          <a:xfrm>
            <a:off x="7620389" y="77110"/>
            <a:ext cx="944947" cy="804434"/>
            <a:chOff x="7620389" y="77110"/>
            <a:chExt cx="944947" cy="804434"/>
          </a:xfrm>
        </p:grpSpPr>
        <p:sp>
          <p:nvSpPr>
            <p:cNvPr id="1029" name="Google Shape;1029;p27"/>
            <p:cNvSpPr/>
            <p:nvPr/>
          </p:nvSpPr>
          <p:spPr>
            <a:xfrm rot="-1941969">
              <a:off x="7976183" y="255479"/>
              <a:ext cx="39956" cy="37391"/>
            </a:xfrm>
            <a:custGeom>
              <a:avLst/>
              <a:gdLst/>
              <a:ahLst/>
              <a:cxnLst/>
              <a:rect l="l" t="t" r="r" b="b"/>
              <a:pathLst>
                <a:path w="1137" h="1064" extrusionOk="0">
                  <a:moveTo>
                    <a:pt x="184" y="587"/>
                  </a:moveTo>
                  <a:cubicBezTo>
                    <a:pt x="184" y="672"/>
                    <a:pt x="200" y="750"/>
                    <a:pt x="230" y="816"/>
                  </a:cubicBezTo>
                  <a:lnTo>
                    <a:pt x="230" y="816"/>
                  </a:lnTo>
                  <a:lnTo>
                    <a:pt x="220" y="807"/>
                  </a:lnTo>
                  <a:lnTo>
                    <a:pt x="184" y="697"/>
                  </a:lnTo>
                  <a:lnTo>
                    <a:pt x="184" y="587"/>
                  </a:lnTo>
                  <a:close/>
                  <a:moveTo>
                    <a:pt x="880" y="807"/>
                  </a:moveTo>
                  <a:lnTo>
                    <a:pt x="807" y="917"/>
                  </a:lnTo>
                  <a:lnTo>
                    <a:pt x="784" y="924"/>
                  </a:lnTo>
                  <a:lnTo>
                    <a:pt x="784" y="924"/>
                  </a:lnTo>
                  <a:cubicBezTo>
                    <a:pt x="820" y="891"/>
                    <a:pt x="850" y="852"/>
                    <a:pt x="880" y="807"/>
                  </a:cubicBezTo>
                  <a:close/>
                  <a:moveTo>
                    <a:pt x="657" y="1004"/>
                  </a:moveTo>
                  <a:lnTo>
                    <a:pt x="624" y="1027"/>
                  </a:lnTo>
                  <a:lnTo>
                    <a:pt x="587" y="1027"/>
                  </a:lnTo>
                  <a:cubicBezTo>
                    <a:pt x="613" y="1020"/>
                    <a:pt x="636" y="1013"/>
                    <a:pt x="657" y="1004"/>
                  </a:cubicBezTo>
                  <a:close/>
                  <a:moveTo>
                    <a:pt x="587" y="0"/>
                  </a:moveTo>
                  <a:cubicBezTo>
                    <a:pt x="440" y="0"/>
                    <a:pt x="257" y="74"/>
                    <a:pt x="147" y="147"/>
                  </a:cubicBezTo>
                  <a:cubicBezTo>
                    <a:pt x="110" y="220"/>
                    <a:pt x="37" y="294"/>
                    <a:pt x="37" y="404"/>
                  </a:cubicBezTo>
                  <a:cubicBezTo>
                    <a:pt x="0" y="477"/>
                    <a:pt x="0" y="587"/>
                    <a:pt x="37" y="697"/>
                  </a:cubicBezTo>
                  <a:cubicBezTo>
                    <a:pt x="37" y="807"/>
                    <a:pt x="110" y="917"/>
                    <a:pt x="220" y="953"/>
                  </a:cubicBezTo>
                  <a:cubicBezTo>
                    <a:pt x="293" y="1002"/>
                    <a:pt x="381" y="1034"/>
                    <a:pt x="464" y="1040"/>
                  </a:cubicBezTo>
                  <a:lnTo>
                    <a:pt x="464" y="1040"/>
                  </a:lnTo>
                  <a:cubicBezTo>
                    <a:pt x="491" y="1050"/>
                    <a:pt x="520" y="1058"/>
                    <a:pt x="550" y="1063"/>
                  </a:cubicBezTo>
                  <a:cubicBezTo>
                    <a:pt x="660" y="1063"/>
                    <a:pt x="770" y="1063"/>
                    <a:pt x="844" y="990"/>
                  </a:cubicBezTo>
                  <a:cubicBezTo>
                    <a:pt x="953" y="953"/>
                    <a:pt x="1027" y="843"/>
                    <a:pt x="1063" y="733"/>
                  </a:cubicBezTo>
                  <a:lnTo>
                    <a:pt x="1137" y="660"/>
                  </a:lnTo>
                  <a:cubicBezTo>
                    <a:pt x="1137" y="587"/>
                    <a:pt x="1137" y="477"/>
                    <a:pt x="1137" y="404"/>
                  </a:cubicBezTo>
                  <a:cubicBezTo>
                    <a:pt x="1100" y="294"/>
                    <a:pt x="1063" y="220"/>
                    <a:pt x="990" y="184"/>
                  </a:cubicBezTo>
                  <a:cubicBezTo>
                    <a:pt x="880" y="74"/>
                    <a:pt x="734" y="0"/>
                    <a:pt x="5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27"/>
            <p:cNvSpPr/>
            <p:nvPr/>
          </p:nvSpPr>
          <p:spPr>
            <a:xfrm rot="-1941969">
              <a:off x="7894082" y="238750"/>
              <a:ext cx="32225" cy="25794"/>
            </a:xfrm>
            <a:custGeom>
              <a:avLst/>
              <a:gdLst/>
              <a:ahLst/>
              <a:cxnLst/>
              <a:rect l="l" t="t" r="r" b="b"/>
              <a:pathLst>
                <a:path w="917" h="734" extrusionOk="0">
                  <a:moveTo>
                    <a:pt x="477" y="0"/>
                  </a:moveTo>
                  <a:cubicBezTo>
                    <a:pt x="0" y="37"/>
                    <a:pt x="0" y="697"/>
                    <a:pt x="477" y="733"/>
                  </a:cubicBezTo>
                  <a:cubicBezTo>
                    <a:pt x="917" y="697"/>
                    <a:pt x="917" y="37"/>
                    <a:pt x="4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27"/>
            <p:cNvSpPr/>
            <p:nvPr/>
          </p:nvSpPr>
          <p:spPr>
            <a:xfrm rot="-1941969">
              <a:off x="7925090" y="127388"/>
              <a:ext cx="33525" cy="28395"/>
            </a:xfrm>
            <a:custGeom>
              <a:avLst/>
              <a:gdLst/>
              <a:ahLst/>
              <a:cxnLst/>
              <a:rect l="l" t="t" r="r" b="b"/>
              <a:pathLst>
                <a:path w="954" h="808" extrusionOk="0">
                  <a:moveTo>
                    <a:pt x="477" y="1"/>
                  </a:moveTo>
                  <a:cubicBezTo>
                    <a:pt x="1" y="74"/>
                    <a:pt x="1" y="734"/>
                    <a:pt x="477" y="807"/>
                  </a:cubicBezTo>
                  <a:cubicBezTo>
                    <a:pt x="954" y="734"/>
                    <a:pt x="954" y="74"/>
                    <a:pt x="4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27"/>
            <p:cNvSpPr/>
            <p:nvPr/>
          </p:nvSpPr>
          <p:spPr>
            <a:xfrm rot="-1941969">
              <a:off x="7747334" y="165956"/>
              <a:ext cx="29660" cy="21929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41" y="0"/>
                  </a:moveTo>
                  <a:cubicBezTo>
                    <a:pt x="1" y="0"/>
                    <a:pt x="1" y="623"/>
                    <a:pt x="441" y="623"/>
                  </a:cubicBezTo>
                  <a:cubicBezTo>
                    <a:pt x="844" y="623"/>
                    <a:pt x="844" y="0"/>
                    <a:pt x="4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27"/>
            <p:cNvSpPr/>
            <p:nvPr/>
          </p:nvSpPr>
          <p:spPr>
            <a:xfrm rot="-1941969">
              <a:off x="7625858" y="86584"/>
              <a:ext cx="45122" cy="33525"/>
            </a:xfrm>
            <a:custGeom>
              <a:avLst/>
              <a:gdLst/>
              <a:ahLst/>
              <a:cxnLst/>
              <a:rect l="l" t="t" r="r" b="b"/>
              <a:pathLst>
                <a:path w="1284" h="954" extrusionOk="0">
                  <a:moveTo>
                    <a:pt x="624" y="1"/>
                  </a:moveTo>
                  <a:cubicBezTo>
                    <a:pt x="1" y="1"/>
                    <a:pt x="1" y="954"/>
                    <a:pt x="624" y="954"/>
                  </a:cubicBezTo>
                  <a:cubicBezTo>
                    <a:pt x="1284" y="954"/>
                    <a:pt x="1284" y="1"/>
                    <a:pt x="6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27"/>
            <p:cNvSpPr/>
            <p:nvPr/>
          </p:nvSpPr>
          <p:spPr>
            <a:xfrm rot="-1941969">
              <a:off x="8143974" y="352858"/>
              <a:ext cx="41257" cy="34826"/>
            </a:xfrm>
            <a:custGeom>
              <a:avLst/>
              <a:gdLst/>
              <a:ahLst/>
              <a:cxnLst/>
              <a:rect l="l" t="t" r="r" b="b"/>
              <a:pathLst>
                <a:path w="1174" h="991" extrusionOk="0">
                  <a:moveTo>
                    <a:pt x="587" y="0"/>
                  </a:moveTo>
                  <a:cubicBezTo>
                    <a:pt x="0" y="74"/>
                    <a:pt x="0" y="954"/>
                    <a:pt x="587" y="990"/>
                  </a:cubicBezTo>
                  <a:cubicBezTo>
                    <a:pt x="1173" y="954"/>
                    <a:pt x="1173" y="74"/>
                    <a:pt x="5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27"/>
            <p:cNvSpPr/>
            <p:nvPr/>
          </p:nvSpPr>
          <p:spPr>
            <a:xfrm rot="-1941969">
              <a:off x="8052430" y="511545"/>
              <a:ext cx="43822" cy="43857"/>
            </a:xfrm>
            <a:custGeom>
              <a:avLst/>
              <a:gdLst/>
              <a:ahLst/>
              <a:cxnLst/>
              <a:rect l="l" t="t" r="r" b="b"/>
              <a:pathLst>
                <a:path w="1247" h="1248" extrusionOk="0">
                  <a:moveTo>
                    <a:pt x="587" y="1"/>
                  </a:moveTo>
                  <a:cubicBezTo>
                    <a:pt x="477" y="38"/>
                    <a:pt x="403" y="74"/>
                    <a:pt x="330" y="148"/>
                  </a:cubicBezTo>
                  <a:cubicBezTo>
                    <a:pt x="293" y="184"/>
                    <a:pt x="257" y="221"/>
                    <a:pt x="220" y="257"/>
                  </a:cubicBezTo>
                  <a:cubicBezTo>
                    <a:pt x="183" y="294"/>
                    <a:pt x="110" y="367"/>
                    <a:pt x="110" y="404"/>
                  </a:cubicBezTo>
                  <a:cubicBezTo>
                    <a:pt x="55" y="477"/>
                    <a:pt x="28" y="551"/>
                    <a:pt x="19" y="624"/>
                  </a:cubicBezTo>
                  <a:lnTo>
                    <a:pt x="19" y="624"/>
                  </a:lnTo>
                  <a:lnTo>
                    <a:pt x="0" y="661"/>
                  </a:lnTo>
                  <a:cubicBezTo>
                    <a:pt x="0" y="697"/>
                    <a:pt x="0" y="771"/>
                    <a:pt x="0" y="844"/>
                  </a:cubicBezTo>
                  <a:cubicBezTo>
                    <a:pt x="0" y="917"/>
                    <a:pt x="74" y="1027"/>
                    <a:pt x="147" y="1101"/>
                  </a:cubicBezTo>
                  <a:cubicBezTo>
                    <a:pt x="183" y="1174"/>
                    <a:pt x="257" y="1211"/>
                    <a:pt x="330" y="1247"/>
                  </a:cubicBezTo>
                  <a:cubicBezTo>
                    <a:pt x="440" y="1247"/>
                    <a:pt x="530" y="1247"/>
                    <a:pt x="614" y="1216"/>
                  </a:cubicBezTo>
                  <a:lnTo>
                    <a:pt x="614" y="1216"/>
                  </a:lnTo>
                  <a:cubicBezTo>
                    <a:pt x="685" y="1203"/>
                    <a:pt x="751" y="1175"/>
                    <a:pt x="807" y="1137"/>
                  </a:cubicBezTo>
                  <a:cubicBezTo>
                    <a:pt x="880" y="1101"/>
                    <a:pt x="917" y="1064"/>
                    <a:pt x="990" y="1027"/>
                  </a:cubicBezTo>
                  <a:cubicBezTo>
                    <a:pt x="1027" y="991"/>
                    <a:pt x="1063" y="954"/>
                    <a:pt x="1100" y="917"/>
                  </a:cubicBezTo>
                  <a:cubicBezTo>
                    <a:pt x="1173" y="807"/>
                    <a:pt x="1247" y="661"/>
                    <a:pt x="1247" y="551"/>
                  </a:cubicBezTo>
                  <a:cubicBezTo>
                    <a:pt x="1247" y="221"/>
                    <a:pt x="990" y="1"/>
                    <a:pt x="6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27"/>
            <p:cNvSpPr/>
            <p:nvPr/>
          </p:nvSpPr>
          <p:spPr>
            <a:xfrm rot="-1941969">
              <a:off x="8224647" y="493270"/>
              <a:ext cx="42522" cy="32225"/>
            </a:xfrm>
            <a:custGeom>
              <a:avLst/>
              <a:gdLst/>
              <a:ahLst/>
              <a:cxnLst/>
              <a:rect l="l" t="t" r="r" b="b"/>
              <a:pathLst>
                <a:path w="1210" h="917" extrusionOk="0">
                  <a:moveTo>
                    <a:pt x="513" y="0"/>
                  </a:moveTo>
                  <a:cubicBezTo>
                    <a:pt x="367" y="0"/>
                    <a:pt x="257" y="74"/>
                    <a:pt x="183" y="147"/>
                  </a:cubicBezTo>
                  <a:cubicBezTo>
                    <a:pt x="0" y="330"/>
                    <a:pt x="0" y="624"/>
                    <a:pt x="183" y="770"/>
                  </a:cubicBezTo>
                  <a:cubicBezTo>
                    <a:pt x="257" y="880"/>
                    <a:pt x="367" y="917"/>
                    <a:pt x="513" y="917"/>
                  </a:cubicBezTo>
                  <a:lnTo>
                    <a:pt x="770" y="880"/>
                  </a:lnTo>
                  <a:cubicBezTo>
                    <a:pt x="880" y="880"/>
                    <a:pt x="990" y="843"/>
                    <a:pt x="1063" y="770"/>
                  </a:cubicBezTo>
                  <a:cubicBezTo>
                    <a:pt x="1137" y="697"/>
                    <a:pt x="1173" y="587"/>
                    <a:pt x="1210" y="477"/>
                  </a:cubicBezTo>
                  <a:cubicBezTo>
                    <a:pt x="1173" y="367"/>
                    <a:pt x="1137" y="257"/>
                    <a:pt x="1063" y="184"/>
                  </a:cubicBezTo>
                  <a:lnTo>
                    <a:pt x="990" y="110"/>
                  </a:lnTo>
                  <a:cubicBezTo>
                    <a:pt x="917" y="74"/>
                    <a:pt x="843" y="37"/>
                    <a:pt x="770" y="37"/>
                  </a:cubicBezTo>
                  <a:lnTo>
                    <a:pt x="5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27"/>
            <p:cNvSpPr/>
            <p:nvPr/>
          </p:nvSpPr>
          <p:spPr>
            <a:xfrm rot="-1941969">
              <a:off x="8176469" y="655213"/>
              <a:ext cx="47688" cy="36126"/>
            </a:xfrm>
            <a:custGeom>
              <a:avLst/>
              <a:gdLst/>
              <a:ahLst/>
              <a:cxnLst/>
              <a:rect l="l" t="t" r="r" b="b"/>
              <a:pathLst>
                <a:path w="1357" h="1028" extrusionOk="0">
                  <a:moveTo>
                    <a:pt x="660" y="1"/>
                  </a:moveTo>
                  <a:cubicBezTo>
                    <a:pt x="0" y="1"/>
                    <a:pt x="0" y="1027"/>
                    <a:pt x="660" y="1027"/>
                  </a:cubicBezTo>
                  <a:cubicBezTo>
                    <a:pt x="1357" y="1027"/>
                    <a:pt x="1357" y="1"/>
                    <a:pt x="66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27"/>
            <p:cNvSpPr/>
            <p:nvPr/>
          </p:nvSpPr>
          <p:spPr>
            <a:xfrm rot="-1941969">
              <a:off x="8292610" y="661197"/>
              <a:ext cx="46387" cy="34826"/>
            </a:xfrm>
            <a:custGeom>
              <a:avLst/>
              <a:gdLst/>
              <a:ahLst/>
              <a:cxnLst/>
              <a:rect l="l" t="t" r="r" b="b"/>
              <a:pathLst>
                <a:path w="1320" h="991" extrusionOk="0">
                  <a:moveTo>
                    <a:pt x="660" y="1"/>
                  </a:moveTo>
                  <a:cubicBezTo>
                    <a:pt x="0" y="1"/>
                    <a:pt x="0" y="991"/>
                    <a:pt x="660" y="991"/>
                  </a:cubicBezTo>
                  <a:cubicBezTo>
                    <a:pt x="1320" y="991"/>
                    <a:pt x="1320" y="1"/>
                    <a:pt x="66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27"/>
            <p:cNvSpPr/>
            <p:nvPr/>
          </p:nvSpPr>
          <p:spPr>
            <a:xfrm rot="-1941969">
              <a:off x="8375918" y="731919"/>
              <a:ext cx="28360" cy="21929"/>
            </a:xfrm>
            <a:custGeom>
              <a:avLst/>
              <a:gdLst/>
              <a:ahLst/>
              <a:cxnLst/>
              <a:rect l="l" t="t" r="r" b="b"/>
              <a:pathLst>
                <a:path w="807" h="624" extrusionOk="0">
                  <a:moveTo>
                    <a:pt x="403" y="0"/>
                  </a:moveTo>
                  <a:cubicBezTo>
                    <a:pt x="0" y="0"/>
                    <a:pt x="0" y="623"/>
                    <a:pt x="403" y="623"/>
                  </a:cubicBezTo>
                  <a:cubicBezTo>
                    <a:pt x="807" y="623"/>
                    <a:pt x="807" y="0"/>
                    <a:pt x="4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27"/>
            <p:cNvSpPr/>
            <p:nvPr/>
          </p:nvSpPr>
          <p:spPr>
            <a:xfrm rot="-1941969">
              <a:off x="8525277" y="844867"/>
              <a:ext cx="34826" cy="29660"/>
            </a:xfrm>
            <a:custGeom>
              <a:avLst/>
              <a:gdLst/>
              <a:ahLst/>
              <a:cxnLst/>
              <a:rect l="l" t="t" r="r" b="b"/>
              <a:pathLst>
                <a:path w="991" h="844" extrusionOk="0">
                  <a:moveTo>
                    <a:pt x="477" y="0"/>
                  </a:moveTo>
                  <a:cubicBezTo>
                    <a:pt x="0" y="74"/>
                    <a:pt x="0" y="770"/>
                    <a:pt x="477" y="843"/>
                  </a:cubicBezTo>
                  <a:cubicBezTo>
                    <a:pt x="990" y="770"/>
                    <a:pt x="990" y="74"/>
                    <a:pt x="4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1" name="Google Shape;1041;p27"/>
          <p:cNvSpPr/>
          <p:nvPr/>
        </p:nvSpPr>
        <p:spPr>
          <a:xfrm rot="-7006510">
            <a:off x="-831748" y="4487580"/>
            <a:ext cx="2127170" cy="977734"/>
          </a:xfrm>
          <a:custGeom>
            <a:avLst/>
            <a:gdLst/>
            <a:ahLst/>
            <a:cxnLst/>
            <a:rect l="l" t="t" r="r" b="b"/>
            <a:pathLst>
              <a:path w="85085" h="25745" extrusionOk="0">
                <a:moveTo>
                  <a:pt x="1" y="0"/>
                </a:moveTo>
                <a:lnTo>
                  <a:pt x="1" y="2530"/>
                </a:lnTo>
                <a:cubicBezTo>
                  <a:pt x="7662" y="6306"/>
                  <a:pt x="12941" y="13674"/>
                  <a:pt x="19906" y="18696"/>
                </a:cubicBezTo>
                <a:cubicBezTo>
                  <a:pt x="20126" y="18879"/>
                  <a:pt x="20346" y="19026"/>
                  <a:pt x="20603" y="19209"/>
                </a:cubicBezTo>
                <a:cubicBezTo>
                  <a:pt x="26913" y="23518"/>
                  <a:pt x="34555" y="25744"/>
                  <a:pt x="42184" y="25744"/>
                </a:cubicBezTo>
                <a:cubicBezTo>
                  <a:pt x="47275" y="25744"/>
                  <a:pt x="52360" y="24753"/>
                  <a:pt x="57041" y="22728"/>
                </a:cubicBezTo>
                <a:cubicBezTo>
                  <a:pt x="67232" y="18329"/>
                  <a:pt x="74967" y="9751"/>
                  <a:pt x="85084" y="5206"/>
                </a:cubicBezTo>
                <a:lnTo>
                  <a:pt x="8508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42" name="Google Shape;1042;p27"/>
          <p:cNvGrpSpPr/>
          <p:nvPr/>
        </p:nvGrpSpPr>
        <p:grpSpPr>
          <a:xfrm>
            <a:off x="20065" y="4434214"/>
            <a:ext cx="628041" cy="647450"/>
            <a:chOff x="40115" y="4429189"/>
            <a:chExt cx="628041" cy="647450"/>
          </a:xfrm>
        </p:grpSpPr>
        <p:sp>
          <p:nvSpPr>
            <p:cNvPr id="1043" name="Google Shape;1043;p27"/>
            <p:cNvSpPr/>
            <p:nvPr/>
          </p:nvSpPr>
          <p:spPr>
            <a:xfrm>
              <a:off x="608419" y="4429189"/>
              <a:ext cx="50784" cy="40326"/>
            </a:xfrm>
            <a:custGeom>
              <a:avLst/>
              <a:gdLst/>
              <a:ahLst/>
              <a:cxnLst/>
              <a:rect l="l" t="t" r="r" b="b"/>
              <a:pathLst>
                <a:path w="1248" h="991" extrusionOk="0">
                  <a:moveTo>
                    <a:pt x="514" y="0"/>
                  </a:moveTo>
                  <a:cubicBezTo>
                    <a:pt x="221" y="0"/>
                    <a:pt x="1" y="220"/>
                    <a:pt x="1" y="477"/>
                  </a:cubicBezTo>
                  <a:cubicBezTo>
                    <a:pt x="1" y="770"/>
                    <a:pt x="221" y="990"/>
                    <a:pt x="514" y="990"/>
                  </a:cubicBezTo>
                  <a:lnTo>
                    <a:pt x="514" y="954"/>
                  </a:lnTo>
                  <a:lnTo>
                    <a:pt x="771" y="954"/>
                  </a:lnTo>
                  <a:cubicBezTo>
                    <a:pt x="1027" y="954"/>
                    <a:pt x="1247" y="734"/>
                    <a:pt x="1247" y="477"/>
                  </a:cubicBezTo>
                  <a:cubicBezTo>
                    <a:pt x="1247" y="184"/>
                    <a:pt x="1027" y="0"/>
                    <a:pt x="7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27"/>
            <p:cNvSpPr/>
            <p:nvPr/>
          </p:nvSpPr>
          <p:spPr>
            <a:xfrm>
              <a:off x="432427" y="4609699"/>
              <a:ext cx="53714" cy="54528"/>
            </a:xfrm>
            <a:custGeom>
              <a:avLst/>
              <a:gdLst/>
              <a:ahLst/>
              <a:cxnLst/>
              <a:rect l="l" t="t" r="r" b="b"/>
              <a:pathLst>
                <a:path w="1320" h="1340" extrusionOk="0">
                  <a:moveTo>
                    <a:pt x="733" y="0"/>
                  </a:moveTo>
                  <a:cubicBezTo>
                    <a:pt x="587" y="0"/>
                    <a:pt x="440" y="73"/>
                    <a:pt x="330" y="183"/>
                  </a:cubicBezTo>
                  <a:lnTo>
                    <a:pt x="294" y="220"/>
                  </a:lnTo>
                  <a:cubicBezTo>
                    <a:pt x="211" y="302"/>
                    <a:pt x="152" y="407"/>
                    <a:pt x="123" y="522"/>
                  </a:cubicBezTo>
                  <a:lnTo>
                    <a:pt x="123" y="522"/>
                  </a:lnTo>
                  <a:cubicBezTo>
                    <a:pt x="106" y="547"/>
                    <a:pt x="90" y="570"/>
                    <a:pt x="74" y="587"/>
                  </a:cubicBezTo>
                  <a:cubicBezTo>
                    <a:pt x="0" y="697"/>
                    <a:pt x="0" y="843"/>
                    <a:pt x="37" y="990"/>
                  </a:cubicBezTo>
                  <a:cubicBezTo>
                    <a:pt x="74" y="1063"/>
                    <a:pt x="110" y="1173"/>
                    <a:pt x="220" y="1246"/>
                  </a:cubicBezTo>
                  <a:cubicBezTo>
                    <a:pt x="301" y="1311"/>
                    <a:pt x="402" y="1340"/>
                    <a:pt x="503" y="1340"/>
                  </a:cubicBezTo>
                  <a:cubicBezTo>
                    <a:pt x="632" y="1340"/>
                    <a:pt x="761" y="1292"/>
                    <a:pt x="843" y="1210"/>
                  </a:cubicBezTo>
                  <a:lnTo>
                    <a:pt x="852" y="1201"/>
                  </a:lnTo>
                  <a:lnTo>
                    <a:pt x="852" y="1201"/>
                  </a:lnTo>
                  <a:cubicBezTo>
                    <a:pt x="946" y="1177"/>
                    <a:pt x="1031" y="1132"/>
                    <a:pt x="1100" y="1063"/>
                  </a:cubicBezTo>
                  <a:lnTo>
                    <a:pt x="1137" y="990"/>
                  </a:lnTo>
                  <a:cubicBezTo>
                    <a:pt x="1247" y="880"/>
                    <a:pt x="1320" y="733"/>
                    <a:pt x="1320" y="587"/>
                  </a:cubicBezTo>
                  <a:cubicBezTo>
                    <a:pt x="1320" y="403"/>
                    <a:pt x="1247" y="257"/>
                    <a:pt x="1137" y="183"/>
                  </a:cubicBezTo>
                  <a:cubicBezTo>
                    <a:pt x="1027" y="73"/>
                    <a:pt x="880" y="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27"/>
            <p:cNvSpPr/>
            <p:nvPr/>
          </p:nvSpPr>
          <p:spPr>
            <a:xfrm>
              <a:off x="611431" y="4632039"/>
              <a:ext cx="56725" cy="47814"/>
            </a:xfrm>
            <a:custGeom>
              <a:avLst/>
              <a:gdLst/>
              <a:ahLst/>
              <a:cxnLst/>
              <a:rect l="l" t="t" r="r" b="b"/>
              <a:pathLst>
                <a:path w="1394" h="1175" extrusionOk="0">
                  <a:moveTo>
                    <a:pt x="697" y="1"/>
                  </a:moveTo>
                  <a:cubicBezTo>
                    <a:pt x="0" y="74"/>
                    <a:pt x="0" y="1101"/>
                    <a:pt x="697" y="1174"/>
                  </a:cubicBezTo>
                  <a:cubicBezTo>
                    <a:pt x="1393" y="1101"/>
                    <a:pt x="1393" y="74"/>
                    <a:pt x="6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27"/>
            <p:cNvSpPr/>
            <p:nvPr/>
          </p:nvSpPr>
          <p:spPr>
            <a:xfrm>
              <a:off x="417493" y="4494826"/>
              <a:ext cx="50784" cy="37315"/>
            </a:xfrm>
            <a:custGeom>
              <a:avLst/>
              <a:gdLst/>
              <a:ahLst/>
              <a:cxnLst/>
              <a:rect l="l" t="t" r="r" b="b"/>
              <a:pathLst>
                <a:path w="1248" h="917" extrusionOk="0">
                  <a:moveTo>
                    <a:pt x="624" y="0"/>
                  </a:moveTo>
                  <a:cubicBezTo>
                    <a:pt x="1" y="0"/>
                    <a:pt x="1" y="917"/>
                    <a:pt x="624" y="917"/>
                  </a:cubicBezTo>
                  <a:cubicBezTo>
                    <a:pt x="1247" y="917"/>
                    <a:pt x="1247" y="0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27"/>
            <p:cNvSpPr/>
            <p:nvPr/>
          </p:nvSpPr>
          <p:spPr>
            <a:xfrm>
              <a:off x="390636" y="4833790"/>
              <a:ext cx="57376" cy="38454"/>
            </a:xfrm>
            <a:custGeom>
              <a:avLst/>
              <a:gdLst/>
              <a:ahLst/>
              <a:cxnLst/>
              <a:rect l="l" t="t" r="r" b="b"/>
              <a:pathLst>
                <a:path w="1410" h="945" extrusionOk="0">
                  <a:moveTo>
                    <a:pt x="606" y="1"/>
                  </a:moveTo>
                  <a:cubicBezTo>
                    <a:pt x="560" y="1"/>
                    <a:pt x="514" y="10"/>
                    <a:pt x="477" y="28"/>
                  </a:cubicBezTo>
                  <a:cubicBezTo>
                    <a:pt x="331" y="28"/>
                    <a:pt x="221" y="65"/>
                    <a:pt x="147" y="138"/>
                  </a:cubicBezTo>
                  <a:cubicBezTo>
                    <a:pt x="37" y="248"/>
                    <a:pt x="1" y="358"/>
                    <a:pt x="1" y="468"/>
                  </a:cubicBezTo>
                  <a:cubicBezTo>
                    <a:pt x="1" y="615"/>
                    <a:pt x="37" y="725"/>
                    <a:pt x="147" y="835"/>
                  </a:cubicBezTo>
                  <a:lnTo>
                    <a:pt x="221" y="908"/>
                  </a:lnTo>
                  <a:cubicBezTo>
                    <a:pt x="294" y="945"/>
                    <a:pt x="367" y="945"/>
                    <a:pt x="477" y="945"/>
                  </a:cubicBezTo>
                  <a:lnTo>
                    <a:pt x="734" y="945"/>
                  </a:lnTo>
                  <a:cubicBezTo>
                    <a:pt x="881" y="945"/>
                    <a:pt x="991" y="908"/>
                    <a:pt x="1064" y="835"/>
                  </a:cubicBezTo>
                  <a:cubicBezTo>
                    <a:pt x="1409" y="559"/>
                    <a:pt x="1202" y="22"/>
                    <a:pt x="809" y="22"/>
                  </a:cubicBezTo>
                  <a:cubicBezTo>
                    <a:pt x="784" y="22"/>
                    <a:pt x="759" y="24"/>
                    <a:pt x="734" y="28"/>
                  </a:cubicBezTo>
                  <a:cubicBezTo>
                    <a:pt x="697" y="10"/>
                    <a:pt x="652" y="1"/>
                    <a:pt x="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27"/>
            <p:cNvSpPr/>
            <p:nvPr/>
          </p:nvSpPr>
          <p:spPr>
            <a:xfrm>
              <a:off x="222090" y="4715580"/>
              <a:ext cx="44802" cy="34344"/>
            </a:xfrm>
            <a:custGeom>
              <a:avLst/>
              <a:gdLst/>
              <a:ahLst/>
              <a:cxnLst/>
              <a:rect l="l" t="t" r="r" b="b"/>
              <a:pathLst>
                <a:path w="1101" h="844" extrusionOk="0">
                  <a:moveTo>
                    <a:pt x="550" y="1"/>
                  </a:moveTo>
                  <a:cubicBezTo>
                    <a:pt x="0" y="1"/>
                    <a:pt x="0" y="844"/>
                    <a:pt x="550" y="844"/>
                  </a:cubicBezTo>
                  <a:cubicBezTo>
                    <a:pt x="1100" y="844"/>
                    <a:pt x="1100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27"/>
            <p:cNvSpPr/>
            <p:nvPr/>
          </p:nvSpPr>
          <p:spPr>
            <a:xfrm>
              <a:off x="242965" y="4884166"/>
              <a:ext cx="3011" cy="4517"/>
            </a:xfrm>
            <a:custGeom>
              <a:avLst/>
              <a:gdLst/>
              <a:ahLst/>
              <a:cxnLst/>
              <a:rect l="l" t="t" r="r" b="b"/>
              <a:pathLst>
                <a:path w="74" h="111" extrusionOk="0">
                  <a:moveTo>
                    <a:pt x="37" y="0"/>
                  </a:moveTo>
                  <a:cubicBezTo>
                    <a:pt x="1" y="37"/>
                    <a:pt x="1" y="73"/>
                    <a:pt x="37" y="110"/>
                  </a:cubicBezTo>
                  <a:cubicBezTo>
                    <a:pt x="74" y="73"/>
                    <a:pt x="74" y="37"/>
                    <a:pt x="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7"/>
            <p:cNvSpPr/>
            <p:nvPr/>
          </p:nvSpPr>
          <p:spPr>
            <a:xfrm>
              <a:off x="40115" y="5046731"/>
              <a:ext cx="35809" cy="29909"/>
            </a:xfrm>
            <a:custGeom>
              <a:avLst/>
              <a:gdLst/>
              <a:ahLst/>
              <a:cxnLst/>
              <a:rect l="l" t="t" r="r" b="b"/>
              <a:pathLst>
                <a:path w="880" h="735" extrusionOk="0">
                  <a:moveTo>
                    <a:pt x="440" y="1"/>
                  </a:moveTo>
                  <a:cubicBezTo>
                    <a:pt x="0" y="38"/>
                    <a:pt x="0" y="697"/>
                    <a:pt x="440" y="734"/>
                  </a:cubicBezTo>
                  <a:cubicBezTo>
                    <a:pt x="880" y="697"/>
                    <a:pt x="880" y="38"/>
                    <a:pt x="4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1" name="Google Shape;1051;p27"/>
          <p:cNvSpPr/>
          <p:nvPr/>
        </p:nvSpPr>
        <p:spPr>
          <a:xfrm rot="8792422">
            <a:off x="7350672" y="4368151"/>
            <a:ext cx="2126910" cy="1697048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2" name="Google Shape;1052;p27"/>
          <p:cNvGrpSpPr/>
          <p:nvPr/>
        </p:nvGrpSpPr>
        <p:grpSpPr>
          <a:xfrm rot="-3921271">
            <a:off x="-363573" y="-16535"/>
            <a:ext cx="1355524" cy="1172486"/>
            <a:chOff x="8143767" y="-3687965"/>
            <a:chExt cx="1355532" cy="1172493"/>
          </a:xfrm>
        </p:grpSpPr>
        <p:sp>
          <p:nvSpPr>
            <p:cNvPr id="1053" name="Google Shape;1053;p27"/>
            <p:cNvSpPr/>
            <p:nvPr/>
          </p:nvSpPr>
          <p:spPr>
            <a:xfrm rot="-6299960">
              <a:off x="8403679" y="-3629228"/>
              <a:ext cx="931172" cy="1055018"/>
            </a:xfrm>
            <a:custGeom>
              <a:avLst/>
              <a:gdLst/>
              <a:ahLst/>
              <a:cxnLst/>
              <a:rect l="l" t="t" r="r" b="b"/>
              <a:pathLst>
                <a:path w="37248" h="42202" extrusionOk="0">
                  <a:moveTo>
                    <a:pt x="2456" y="1880"/>
                  </a:moveTo>
                  <a:lnTo>
                    <a:pt x="10047" y="6560"/>
                  </a:lnTo>
                  <a:lnTo>
                    <a:pt x="14885" y="9529"/>
                  </a:lnTo>
                  <a:cubicBezTo>
                    <a:pt x="16425" y="10482"/>
                    <a:pt x="18001" y="11362"/>
                    <a:pt x="19468" y="12425"/>
                  </a:cubicBezTo>
                  <a:cubicBezTo>
                    <a:pt x="20170" y="12905"/>
                    <a:pt x="20817" y="13451"/>
                    <a:pt x="21402" y="14058"/>
                  </a:cubicBezTo>
                  <a:lnTo>
                    <a:pt x="21402" y="14058"/>
                  </a:lnTo>
                  <a:cubicBezTo>
                    <a:pt x="18808" y="12956"/>
                    <a:pt x="16269" y="11697"/>
                    <a:pt x="13822" y="10299"/>
                  </a:cubicBezTo>
                  <a:cubicBezTo>
                    <a:pt x="10743" y="8502"/>
                    <a:pt x="7810" y="6450"/>
                    <a:pt x="5061" y="4177"/>
                  </a:cubicBezTo>
                  <a:cubicBezTo>
                    <a:pt x="4159" y="3442"/>
                    <a:pt x="3293" y="2672"/>
                    <a:pt x="2456" y="1880"/>
                  </a:cubicBezTo>
                  <a:close/>
                  <a:moveTo>
                    <a:pt x="415" y="1"/>
                  </a:moveTo>
                  <a:cubicBezTo>
                    <a:pt x="179" y="1"/>
                    <a:pt x="0" y="295"/>
                    <a:pt x="186" y="511"/>
                  </a:cubicBezTo>
                  <a:cubicBezTo>
                    <a:pt x="2752" y="3040"/>
                    <a:pt x="5501" y="5350"/>
                    <a:pt x="8434" y="7476"/>
                  </a:cubicBezTo>
                  <a:cubicBezTo>
                    <a:pt x="11366" y="9565"/>
                    <a:pt x="14482" y="11435"/>
                    <a:pt x="17745" y="13011"/>
                  </a:cubicBezTo>
                  <a:cubicBezTo>
                    <a:pt x="19190" y="13719"/>
                    <a:pt x="20684" y="14380"/>
                    <a:pt x="22205" y="14974"/>
                  </a:cubicBezTo>
                  <a:lnTo>
                    <a:pt x="22205" y="14974"/>
                  </a:lnTo>
                  <a:cubicBezTo>
                    <a:pt x="22470" y="15307"/>
                    <a:pt x="22718" y="15655"/>
                    <a:pt x="22950" y="16017"/>
                  </a:cubicBezTo>
                  <a:cubicBezTo>
                    <a:pt x="23903" y="17484"/>
                    <a:pt x="24673" y="19097"/>
                    <a:pt x="25480" y="20673"/>
                  </a:cubicBezTo>
                  <a:cubicBezTo>
                    <a:pt x="27276" y="24045"/>
                    <a:pt x="29036" y="27381"/>
                    <a:pt x="30832" y="30754"/>
                  </a:cubicBezTo>
                  <a:cubicBezTo>
                    <a:pt x="32628" y="34126"/>
                    <a:pt x="34388" y="37499"/>
                    <a:pt x="36221" y="40871"/>
                  </a:cubicBezTo>
                  <a:lnTo>
                    <a:pt x="36917" y="42118"/>
                  </a:lnTo>
                  <a:cubicBezTo>
                    <a:pt x="36941" y="42177"/>
                    <a:pt x="36988" y="42202"/>
                    <a:pt x="37037" y="42202"/>
                  </a:cubicBezTo>
                  <a:cubicBezTo>
                    <a:pt x="37138" y="42202"/>
                    <a:pt x="37248" y="42095"/>
                    <a:pt x="37174" y="41971"/>
                  </a:cubicBezTo>
                  <a:lnTo>
                    <a:pt x="37174" y="41971"/>
                  </a:lnTo>
                  <a:lnTo>
                    <a:pt x="37174" y="42008"/>
                  </a:lnTo>
                  <a:cubicBezTo>
                    <a:pt x="35451" y="38562"/>
                    <a:pt x="33691" y="35153"/>
                    <a:pt x="31932" y="31744"/>
                  </a:cubicBezTo>
                  <a:cubicBezTo>
                    <a:pt x="30135" y="28298"/>
                    <a:pt x="28376" y="24925"/>
                    <a:pt x="26579" y="21516"/>
                  </a:cubicBezTo>
                  <a:cubicBezTo>
                    <a:pt x="25736" y="19866"/>
                    <a:pt x="24930" y="18253"/>
                    <a:pt x="24050" y="16640"/>
                  </a:cubicBezTo>
                  <a:cubicBezTo>
                    <a:pt x="23811" y="16205"/>
                    <a:pt x="23549" y="15783"/>
                    <a:pt x="23266" y="15375"/>
                  </a:cubicBezTo>
                  <a:lnTo>
                    <a:pt x="23266" y="15375"/>
                  </a:lnTo>
                  <a:cubicBezTo>
                    <a:pt x="23283" y="15382"/>
                    <a:pt x="23300" y="15388"/>
                    <a:pt x="23317" y="15394"/>
                  </a:cubicBezTo>
                  <a:cubicBezTo>
                    <a:pt x="23345" y="15405"/>
                    <a:pt x="23372" y="15409"/>
                    <a:pt x="23397" y="15409"/>
                  </a:cubicBezTo>
                  <a:cubicBezTo>
                    <a:pt x="23634" y="15409"/>
                    <a:pt x="23725" y="14980"/>
                    <a:pt x="23427" y="14881"/>
                  </a:cubicBezTo>
                  <a:cubicBezTo>
                    <a:pt x="23176" y="14783"/>
                    <a:pt x="22926" y="14684"/>
                    <a:pt x="22676" y="14584"/>
                  </a:cubicBezTo>
                  <a:lnTo>
                    <a:pt x="22676" y="14584"/>
                  </a:lnTo>
                  <a:cubicBezTo>
                    <a:pt x="22149" y="13924"/>
                    <a:pt x="21565" y="13311"/>
                    <a:pt x="20934" y="12755"/>
                  </a:cubicBezTo>
                  <a:cubicBezTo>
                    <a:pt x="19504" y="11692"/>
                    <a:pt x="18038" y="10739"/>
                    <a:pt x="16498" y="9859"/>
                  </a:cubicBezTo>
                  <a:lnTo>
                    <a:pt x="11586" y="6816"/>
                  </a:lnTo>
                  <a:lnTo>
                    <a:pt x="1762" y="804"/>
                  </a:lnTo>
                  <a:lnTo>
                    <a:pt x="651" y="97"/>
                  </a:lnTo>
                  <a:lnTo>
                    <a:pt x="651" y="97"/>
                  </a:lnTo>
                  <a:cubicBezTo>
                    <a:pt x="643" y="89"/>
                    <a:pt x="634" y="80"/>
                    <a:pt x="625" y="71"/>
                  </a:cubicBezTo>
                  <a:lnTo>
                    <a:pt x="621" y="78"/>
                  </a:lnTo>
                  <a:lnTo>
                    <a:pt x="552" y="34"/>
                  </a:lnTo>
                  <a:cubicBezTo>
                    <a:pt x="506" y="11"/>
                    <a:pt x="459" y="1"/>
                    <a:pt x="4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7"/>
            <p:cNvSpPr/>
            <p:nvPr/>
          </p:nvSpPr>
          <p:spPr>
            <a:xfrm rot="-6299960">
              <a:off x="8697358" y="-3393831"/>
              <a:ext cx="38524" cy="261792"/>
            </a:xfrm>
            <a:custGeom>
              <a:avLst/>
              <a:gdLst/>
              <a:ahLst/>
              <a:cxnLst/>
              <a:rect l="l" t="t" r="r" b="b"/>
              <a:pathLst>
                <a:path w="1541" h="10472" extrusionOk="0">
                  <a:moveTo>
                    <a:pt x="757" y="1375"/>
                  </a:moveTo>
                  <a:lnTo>
                    <a:pt x="757" y="1375"/>
                  </a:lnTo>
                  <a:cubicBezTo>
                    <a:pt x="970" y="2562"/>
                    <a:pt x="1029" y="3765"/>
                    <a:pt x="917" y="4968"/>
                  </a:cubicBezTo>
                  <a:cubicBezTo>
                    <a:pt x="844" y="5738"/>
                    <a:pt x="697" y="6544"/>
                    <a:pt x="514" y="7314"/>
                  </a:cubicBezTo>
                  <a:cubicBezTo>
                    <a:pt x="513" y="7317"/>
                    <a:pt x="512" y="7320"/>
                    <a:pt x="510" y="7323"/>
                  </a:cubicBezTo>
                  <a:lnTo>
                    <a:pt x="510" y="7323"/>
                  </a:lnTo>
                  <a:cubicBezTo>
                    <a:pt x="464" y="6662"/>
                    <a:pt x="441" y="5968"/>
                    <a:pt x="441" y="5298"/>
                  </a:cubicBezTo>
                  <a:cubicBezTo>
                    <a:pt x="441" y="3984"/>
                    <a:pt x="552" y="2671"/>
                    <a:pt x="757" y="1375"/>
                  </a:cubicBezTo>
                  <a:close/>
                  <a:moveTo>
                    <a:pt x="734" y="1"/>
                  </a:moveTo>
                  <a:cubicBezTo>
                    <a:pt x="642" y="1"/>
                    <a:pt x="551" y="56"/>
                    <a:pt x="514" y="166"/>
                  </a:cubicBezTo>
                  <a:cubicBezTo>
                    <a:pt x="148" y="1852"/>
                    <a:pt x="1" y="3575"/>
                    <a:pt x="38" y="5298"/>
                  </a:cubicBezTo>
                  <a:cubicBezTo>
                    <a:pt x="38" y="6141"/>
                    <a:pt x="74" y="7021"/>
                    <a:pt x="184" y="7864"/>
                  </a:cubicBezTo>
                  <a:cubicBezTo>
                    <a:pt x="197" y="8014"/>
                    <a:pt x="211" y="8163"/>
                    <a:pt x="228" y="8311"/>
                  </a:cubicBezTo>
                  <a:lnTo>
                    <a:pt x="228" y="8311"/>
                  </a:lnTo>
                  <a:cubicBezTo>
                    <a:pt x="152" y="8732"/>
                    <a:pt x="127" y="9159"/>
                    <a:pt x="148" y="9587"/>
                  </a:cubicBezTo>
                  <a:cubicBezTo>
                    <a:pt x="148" y="9752"/>
                    <a:pt x="267" y="9834"/>
                    <a:pt x="386" y="9834"/>
                  </a:cubicBezTo>
                  <a:cubicBezTo>
                    <a:pt x="424" y="9834"/>
                    <a:pt x="461" y="9826"/>
                    <a:pt x="495" y="9809"/>
                  </a:cubicBezTo>
                  <a:lnTo>
                    <a:pt x="495" y="9809"/>
                  </a:lnTo>
                  <a:cubicBezTo>
                    <a:pt x="545" y="10006"/>
                    <a:pt x="600" y="10201"/>
                    <a:pt x="661" y="10393"/>
                  </a:cubicBezTo>
                  <a:cubicBezTo>
                    <a:pt x="678" y="10444"/>
                    <a:pt x="726" y="10472"/>
                    <a:pt x="774" y="10472"/>
                  </a:cubicBezTo>
                  <a:cubicBezTo>
                    <a:pt x="828" y="10472"/>
                    <a:pt x="881" y="10435"/>
                    <a:pt x="881" y="10357"/>
                  </a:cubicBezTo>
                  <a:lnTo>
                    <a:pt x="881" y="10320"/>
                  </a:lnTo>
                  <a:cubicBezTo>
                    <a:pt x="822" y="9889"/>
                    <a:pt x="753" y="9449"/>
                    <a:pt x="690" y="9003"/>
                  </a:cubicBezTo>
                  <a:lnTo>
                    <a:pt x="690" y="9003"/>
                  </a:lnTo>
                  <a:cubicBezTo>
                    <a:pt x="773" y="8393"/>
                    <a:pt x="897" y="7788"/>
                    <a:pt x="1064" y="7204"/>
                  </a:cubicBezTo>
                  <a:cubicBezTo>
                    <a:pt x="1247" y="6434"/>
                    <a:pt x="1357" y="5664"/>
                    <a:pt x="1431" y="4858"/>
                  </a:cubicBezTo>
                  <a:cubicBezTo>
                    <a:pt x="1541" y="3282"/>
                    <a:pt x="1357" y="1705"/>
                    <a:pt x="954" y="166"/>
                  </a:cubicBezTo>
                  <a:cubicBezTo>
                    <a:pt x="917" y="56"/>
                    <a:pt x="826" y="1"/>
                    <a:pt x="7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7"/>
            <p:cNvSpPr/>
            <p:nvPr/>
          </p:nvSpPr>
          <p:spPr>
            <a:xfrm rot="-6299960">
              <a:off x="8660202" y="-3288349"/>
              <a:ext cx="336890" cy="244368"/>
            </a:xfrm>
            <a:custGeom>
              <a:avLst/>
              <a:gdLst/>
              <a:ahLst/>
              <a:cxnLst/>
              <a:rect l="l" t="t" r="r" b="b"/>
              <a:pathLst>
                <a:path w="13476" h="9775" extrusionOk="0">
                  <a:moveTo>
                    <a:pt x="1793" y="925"/>
                  </a:moveTo>
                  <a:cubicBezTo>
                    <a:pt x="5163" y="1974"/>
                    <a:pt x="8204" y="3873"/>
                    <a:pt x="10574" y="6498"/>
                  </a:cubicBezTo>
                  <a:cubicBezTo>
                    <a:pt x="11302" y="7259"/>
                    <a:pt x="11940" y="8080"/>
                    <a:pt x="12516" y="8961"/>
                  </a:cubicBezTo>
                  <a:lnTo>
                    <a:pt x="12516" y="8961"/>
                  </a:lnTo>
                  <a:cubicBezTo>
                    <a:pt x="8852" y="7596"/>
                    <a:pt x="6232" y="4636"/>
                    <a:pt x="3315" y="2136"/>
                  </a:cubicBezTo>
                  <a:cubicBezTo>
                    <a:pt x="2828" y="1710"/>
                    <a:pt x="2319" y="1306"/>
                    <a:pt x="1793" y="925"/>
                  </a:cubicBezTo>
                  <a:close/>
                  <a:moveTo>
                    <a:pt x="12920" y="9101"/>
                  </a:moveTo>
                  <a:lnTo>
                    <a:pt x="12923" y="9105"/>
                  </a:lnTo>
                  <a:lnTo>
                    <a:pt x="12923" y="9105"/>
                  </a:lnTo>
                  <a:cubicBezTo>
                    <a:pt x="12923" y="9104"/>
                    <a:pt x="12922" y="9104"/>
                    <a:pt x="12921" y="9104"/>
                  </a:cubicBezTo>
                  <a:lnTo>
                    <a:pt x="12921" y="9104"/>
                  </a:lnTo>
                  <a:cubicBezTo>
                    <a:pt x="12921" y="9103"/>
                    <a:pt x="12920" y="9102"/>
                    <a:pt x="12920" y="9101"/>
                  </a:cubicBezTo>
                  <a:close/>
                  <a:moveTo>
                    <a:pt x="386" y="1"/>
                  </a:moveTo>
                  <a:cubicBezTo>
                    <a:pt x="136" y="1"/>
                    <a:pt x="1" y="355"/>
                    <a:pt x="236" y="523"/>
                  </a:cubicBezTo>
                  <a:cubicBezTo>
                    <a:pt x="3829" y="2686"/>
                    <a:pt x="6321" y="6132"/>
                    <a:pt x="9877" y="8331"/>
                  </a:cubicBezTo>
                  <a:cubicBezTo>
                    <a:pt x="10830" y="8954"/>
                    <a:pt x="11857" y="9431"/>
                    <a:pt x="12956" y="9761"/>
                  </a:cubicBezTo>
                  <a:cubicBezTo>
                    <a:pt x="12991" y="9770"/>
                    <a:pt x="13023" y="9774"/>
                    <a:pt x="13054" y="9774"/>
                  </a:cubicBezTo>
                  <a:cubicBezTo>
                    <a:pt x="13381" y="9774"/>
                    <a:pt x="13475" y="9275"/>
                    <a:pt x="13140" y="9174"/>
                  </a:cubicBezTo>
                  <a:cubicBezTo>
                    <a:pt x="13073" y="9153"/>
                    <a:pt x="13007" y="9132"/>
                    <a:pt x="12941" y="9110"/>
                  </a:cubicBezTo>
                  <a:lnTo>
                    <a:pt x="12941" y="9110"/>
                  </a:lnTo>
                  <a:cubicBezTo>
                    <a:pt x="10851" y="5494"/>
                    <a:pt x="7631" y="2682"/>
                    <a:pt x="3792" y="1073"/>
                  </a:cubicBezTo>
                  <a:cubicBezTo>
                    <a:pt x="2692" y="633"/>
                    <a:pt x="1592" y="266"/>
                    <a:pt x="456" y="10"/>
                  </a:cubicBezTo>
                  <a:cubicBezTo>
                    <a:pt x="432" y="4"/>
                    <a:pt x="409" y="1"/>
                    <a:pt x="3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7"/>
            <p:cNvSpPr/>
            <p:nvPr/>
          </p:nvSpPr>
          <p:spPr>
            <a:xfrm rot="-6299960">
              <a:off x="8795676" y="-3545480"/>
              <a:ext cx="52248" cy="329390"/>
            </a:xfrm>
            <a:custGeom>
              <a:avLst/>
              <a:gdLst/>
              <a:ahLst/>
              <a:cxnLst/>
              <a:rect l="l" t="t" r="r" b="b"/>
              <a:pathLst>
                <a:path w="2090" h="13176" extrusionOk="0">
                  <a:moveTo>
                    <a:pt x="897" y="1697"/>
                  </a:moveTo>
                  <a:cubicBezTo>
                    <a:pt x="1435" y="4326"/>
                    <a:pt x="1524" y="7020"/>
                    <a:pt x="1210" y="9687"/>
                  </a:cubicBezTo>
                  <a:cubicBezTo>
                    <a:pt x="1147" y="10271"/>
                    <a:pt x="1049" y="10854"/>
                    <a:pt x="936" y="11438"/>
                  </a:cubicBezTo>
                  <a:lnTo>
                    <a:pt x="936" y="11438"/>
                  </a:lnTo>
                  <a:cubicBezTo>
                    <a:pt x="827" y="10793"/>
                    <a:pt x="729" y="10148"/>
                    <a:pt x="660" y="9504"/>
                  </a:cubicBezTo>
                  <a:cubicBezTo>
                    <a:pt x="587" y="8514"/>
                    <a:pt x="513" y="7488"/>
                    <a:pt x="513" y="6461"/>
                  </a:cubicBezTo>
                  <a:cubicBezTo>
                    <a:pt x="513" y="4862"/>
                    <a:pt x="647" y="3262"/>
                    <a:pt x="897" y="1697"/>
                  </a:cubicBezTo>
                  <a:close/>
                  <a:moveTo>
                    <a:pt x="880" y="0"/>
                  </a:moveTo>
                  <a:cubicBezTo>
                    <a:pt x="770" y="0"/>
                    <a:pt x="660" y="64"/>
                    <a:pt x="623" y="193"/>
                  </a:cubicBezTo>
                  <a:cubicBezTo>
                    <a:pt x="184" y="2246"/>
                    <a:pt x="0" y="4335"/>
                    <a:pt x="0" y="6461"/>
                  </a:cubicBezTo>
                  <a:cubicBezTo>
                    <a:pt x="0" y="8514"/>
                    <a:pt x="212" y="10566"/>
                    <a:pt x="706" y="12550"/>
                  </a:cubicBezTo>
                  <a:lnTo>
                    <a:pt x="706" y="12550"/>
                  </a:lnTo>
                  <a:cubicBezTo>
                    <a:pt x="691" y="12622"/>
                    <a:pt x="676" y="12694"/>
                    <a:pt x="660" y="12766"/>
                  </a:cubicBezTo>
                  <a:cubicBezTo>
                    <a:pt x="593" y="13012"/>
                    <a:pt x="784" y="13176"/>
                    <a:pt x="969" y="13176"/>
                  </a:cubicBezTo>
                  <a:cubicBezTo>
                    <a:pt x="1087" y="13176"/>
                    <a:pt x="1204" y="13108"/>
                    <a:pt x="1247" y="12950"/>
                  </a:cubicBezTo>
                  <a:cubicBezTo>
                    <a:pt x="1833" y="10860"/>
                    <a:pt x="2090" y="8697"/>
                    <a:pt x="2016" y="6571"/>
                  </a:cubicBezTo>
                  <a:cubicBezTo>
                    <a:pt x="1980" y="4408"/>
                    <a:pt x="1686" y="2282"/>
                    <a:pt x="1137" y="193"/>
                  </a:cubicBezTo>
                  <a:cubicBezTo>
                    <a:pt x="1100" y="64"/>
                    <a:pt x="990" y="0"/>
                    <a:pt x="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7"/>
            <p:cNvSpPr/>
            <p:nvPr/>
          </p:nvSpPr>
          <p:spPr>
            <a:xfrm rot="-6299960">
              <a:off x="8354753" y="-3330857"/>
              <a:ext cx="236043" cy="617982"/>
            </a:xfrm>
            <a:custGeom>
              <a:avLst/>
              <a:gdLst/>
              <a:ahLst/>
              <a:cxnLst/>
              <a:rect l="l" t="t" r="r" b="b"/>
              <a:pathLst>
                <a:path w="9442" h="24720" extrusionOk="0">
                  <a:moveTo>
                    <a:pt x="1334" y="1388"/>
                  </a:moveTo>
                  <a:cubicBezTo>
                    <a:pt x="2725" y="4292"/>
                    <a:pt x="4104" y="7184"/>
                    <a:pt x="5096" y="10225"/>
                  </a:cubicBezTo>
                  <a:cubicBezTo>
                    <a:pt x="5645" y="11875"/>
                    <a:pt x="6049" y="13598"/>
                    <a:pt x="6342" y="15358"/>
                  </a:cubicBezTo>
                  <a:cubicBezTo>
                    <a:pt x="6546" y="16787"/>
                    <a:pt x="6624" y="18248"/>
                    <a:pt x="6839" y="19681"/>
                  </a:cubicBezTo>
                  <a:lnTo>
                    <a:pt x="6839" y="19681"/>
                  </a:lnTo>
                  <a:cubicBezTo>
                    <a:pt x="6595" y="19180"/>
                    <a:pt x="6306" y="18693"/>
                    <a:pt x="6012" y="18217"/>
                  </a:cubicBezTo>
                  <a:cubicBezTo>
                    <a:pt x="5169" y="16934"/>
                    <a:pt x="4436" y="15614"/>
                    <a:pt x="3776" y="14221"/>
                  </a:cubicBezTo>
                  <a:cubicBezTo>
                    <a:pt x="2456" y="11472"/>
                    <a:pt x="1613" y="8502"/>
                    <a:pt x="1320" y="5497"/>
                  </a:cubicBezTo>
                  <a:cubicBezTo>
                    <a:pt x="1173" y="4121"/>
                    <a:pt x="1191" y="2745"/>
                    <a:pt x="1334" y="1388"/>
                  </a:cubicBezTo>
                  <a:close/>
                  <a:moveTo>
                    <a:pt x="1153" y="0"/>
                  </a:moveTo>
                  <a:cubicBezTo>
                    <a:pt x="1009" y="0"/>
                    <a:pt x="864" y="75"/>
                    <a:pt x="843" y="218"/>
                  </a:cubicBezTo>
                  <a:cubicBezTo>
                    <a:pt x="0" y="6266"/>
                    <a:pt x="1760" y="12498"/>
                    <a:pt x="5059" y="17630"/>
                  </a:cubicBezTo>
                  <a:cubicBezTo>
                    <a:pt x="5975" y="19060"/>
                    <a:pt x="7185" y="20490"/>
                    <a:pt x="7295" y="22286"/>
                  </a:cubicBezTo>
                  <a:cubicBezTo>
                    <a:pt x="7295" y="22359"/>
                    <a:pt x="7350" y="22396"/>
                    <a:pt x="7405" y="22396"/>
                  </a:cubicBezTo>
                  <a:cubicBezTo>
                    <a:pt x="7425" y="22396"/>
                    <a:pt x="7444" y="22391"/>
                    <a:pt x="7462" y="22382"/>
                  </a:cubicBezTo>
                  <a:lnTo>
                    <a:pt x="7462" y="22382"/>
                  </a:lnTo>
                  <a:cubicBezTo>
                    <a:pt x="7467" y="22399"/>
                    <a:pt x="7473" y="22416"/>
                    <a:pt x="7478" y="22433"/>
                  </a:cubicBezTo>
                  <a:cubicBezTo>
                    <a:pt x="7808" y="23239"/>
                    <a:pt x="8248" y="23972"/>
                    <a:pt x="8798" y="24632"/>
                  </a:cubicBezTo>
                  <a:cubicBezTo>
                    <a:pt x="8851" y="24693"/>
                    <a:pt x="8918" y="24719"/>
                    <a:pt x="8987" y="24719"/>
                  </a:cubicBezTo>
                  <a:cubicBezTo>
                    <a:pt x="9206" y="24719"/>
                    <a:pt x="9442" y="24461"/>
                    <a:pt x="9275" y="24265"/>
                  </a:cubicBezTo>
                  <a:cubicBezTo>
                    <a:pt x="8432" y="23019"/>
                    <a:pt x="7882" y="21626"/>
                    <a:pt x="7662" y="20123"/>
                  </a:cubicBezTo>
                  <a:cubicBezTo>
                    <a:pt x="7368" y="18620"/>
                    <a:pt x="7295" y="17080"/>
                    <a:pt x="7075" y="15577"/>
                  </a:cubicBezTo>
                  <a:cubicBezTo>
                    <a:pt x="6525" y="12132"/>
                    <a:pt x="5499" y="8759"/>
                    <a:pt x="3996" y="5570"/>
                  </a:cubicBezTo>
                  <a:cubicBezTo>
                    <a:pt x="3189" y="3737"/>
                    <a:pt x="2310" y="1941"/>
                    <a:pt x="1430" y="144"/>
                  </a:cubicBezTo>
                  <a:cubicBezTo>
                    <a:pt x="1381" y="47"/>
                    <a:pt x="1268" y="0"/>
                    <a:pt x="11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TITLE_AND_TWO_COLUMNS_1_2">
    <p:bg>
      <p:bgPr>
        <a:solidFill>
          <a:schemeClr val="accent2"/>
        </a:solidFill>
        <a:effectLst/>
      </p:bgPr>
    </p:bg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29"/>
          <p:cNvSpPr/>
          <p:nvPr/>
        </p:nvSpPr>
        <p:spPr>
          <a:xfrm rot="-5751256">
            <a:off x="923262" y="2238092"/>
            <a:ext cx="1563199" cy="1281295"/>
          </a:xfrm>
          <a:custGeom>
            <a:avLst/>
            <a:gdLst/>
            <a:ahLst/>
            <a:cxnLst/>
            <a:rect l="l" t="t" r="r" b="b"/>
            <a:pathLst>
              <a:path w="62527" h="51251" extrusionOk="0">
                <a:moveTo>
                  <a:pt x="35889" y="3192"/>
                </a:moveTo>
                <a:cubicBezTo>
                  <a:pt x="34936" y="4989"/>
                  <a:pt x="34020" y="6785"/>
                  <a:pt x="33030" y="8581"/>
                </a:cubicBezTo>
                <a:cubicBezTo>
                  <a:pt x="31930" y="10634"/>
                  <a:pt x="30830" y="12650"/>
                  <a:pt x="29731" y="14666"/>
                </a:cubicBezTo>
                <a:cubicBezTo>
                  <a:pt x="28594" y="16682"/>
                  <a:pt x="27458" y="18662"/>
                  <a:pt x="26285" y="20678"/>
                </a:cubicBezTo>
                <a:cubicBezTo>
                  <a:pt x="25112" y="22658"/>
                  <a:pt x="23939" y="24637"/>
                  <a:pt x="22766" y="26580"/>
                </a:cubicBezTo>
                <a:cubicBezTo>
                  <a:pt x="22252" y="27460"/>
                  <a:pt x="21702" y="28303"/>
                  <a:pt x="21189" y="29146"/>
                </a:cubicBezTo>
                <a:cubicBezTo>
                  <a:pt x="21629" y="28046"/>
                  <a:pt x="22032" y="26983"/>
                  <a:pt x="22472" y="25884"/>
                </a:cubicBezTo>
                <a:cubicBezTo>
                  <a:pt x="23279" y="23794"/>
                  <a:pt x="24159" y="21741"/>
                  <a:pt x="25075" y="19688"/>
                </a:cubicBezTo>
                <a:cubicBezTo>
                  <a:pt x="25991" y="17636"/>
                  <a:pt x="26981" y="15693"/>
                  <a:pt x="28081" y="13750"/>
                </a:cubicBezTo>
                <a:cubicBezTo>
                  <a:pt x="29144" y="11807"/>
                  <a:pt x="30317" y="9974"/>
                  <a:pt x="31600" y="8178"/>
                </a:cubicBezTo>
                <a:cubicBezTo>
                  <a:pt x="32920" y="6418"/>
                  <a:pt x="34349" y="4732"/>
                  <a:pt x="35889" y="3192"/>
                </a:cubicBezTo>
                <a:close/>
                <a:moveTo>
                  <a:pt x="60780" y="7078"/>
                </a:moveTo>
                <a:lnTo>
                  <a:pt x="60780" y="7078"/>
                </a:lnTo>
                <a:cubicBezTo>
                  <a:pt x="56161" y="10011"/>
                  <a:pt x="51469" y="12907"/>
                  <a:pt x="46777" y="15766"/>
                </a:cubicBezTo>
                <a:lnTo>
                  <a:pt x="46740" y="15766"/>
                </a:lnTo>
                <a:cubicBezTo>
                  <a:pt x="41534" y="18919"/>
                  <a:pt x="36256" y="21998"/>
                  <a:pt x="30940" y="25041"/>
                </a:cubicBezTo>
                <a:cubicBezTo>
                  <a:pt x="28521" y="26434"/>
                  <a:pt x="26065" y="27790"/>
                  <a:pt x="23572" y="29183"/>
                </a:cubicBezTo>
                <a:lnTo>
                  <a:pt x="23755" y="28963"/>
                </a:lnTo>
                <a:cubicBezTo>
                  <a:pt x="26578" y="26800"/>
                  <a:pt x="29437" y="24711"/>
                  <a:pt x="32370" y="22731"/>
                </a:cubicBezTo>
                <a:cubicBezTo>
                  <a:pt x="36806" y="19688"/>
                  <a:pt x="41388" y="16902"/>
                  <a:pt x="46080" y="14300"/>
                </a:cubicBezTo>
                <a:cubicBezTo>
                  <a:pt x="50772" y="11697"/>
                  <a:pt x="55575" y="9314"/>
                  <a:pt x="60523" y="7188"/>
                </a:cubicBezTo>
                <a:lnTo>
                  <a:pt x="60780" y="7078"/>
                </a:lnTo>
                <a:close/>
                <a:moveTo>
                  <a:pt x="46557" y="1543"/>
                </a:moveTo>
                <a:cubicBezTo>
                  <a:pt x="43917" y="5135"/>
                  <a:pt x="41205" y="8691"/>
                  <a:pt x="38382" y="12137"/>
                </a:cubicBezTo>
                <a:cubicBezTo>
                  <a:pt x="35193" y="16023"/>
                  <a:pt x="31893" y="19835"/>
                  <a:pt x="28521" y="23574"/>
                </a:cubicBezTo>
                <a:cubicBezTo>
                  <a:pt x="26835" y="25407"/>
                  <a:pt x="25112" y="27203"/>
                  <a:pt x="23389" y="29000"/>
                </a:cubicBezTo>
                <a:lnTo>
                  <a:pt x="22656" y="29586"/>
                </a:lnTo>
                <a:cubicBezTo>
                  <a:pt x="25552" y="25627"/>
                  <a:pt x="28558" y="21778"/>
                  <a:pt x="31673" y="18002"/>
                </a:cubicBezTo>
                <a:cubicBezTo>
                  <a:pt x="34936" y="14080"/>
                  <a:pt x="38345" y="10231"/>
                  <a:pt x="41864" y="6455"/>
                </a:cubicBezTo>
                <a:cubicBezTo>
                  <a:pt x="43404" y="4805"/>
                  <a:pt x="44980" y="3156"/>
                  <a:pt x="46557" y="1543"/>
                </a:cubicBezTo>
                <a:close/>
                <a:moveTo>
                  <a:pt x="20199" y="31016"/>
                </a:moveTo>
                <a:lnTo>
                  <a:pt x="20089" y="31272"/>
                </a:lnTo>
                <a:lnTo>
                  <a:pt x="19906" y="31786"/>
                </a:lnTo>
                <a:lnTo>
                  <a:pt x="19503" y="32115"/>
                </a:lnTo>
                <a:cubicBezTo>
                  <a:pt x="19723" y="31749"/>
                  <a:pt x="19943" y="31382"/>
                  <a:pt x="20199" y="31016"/>
                </a:cubicBezTo>
                <a:close/>
                <a:moveTo>
                  <a:pt x="19833" y="32152"/>
                </a:moveTo>
                <a:cubicBezTo>
                  <a:pt x="19833" y="32189"/>
                  <a:pt x="19833" y="32189"/>
                  <a:pt x="19870" y="32189"/>
                </a:cubicBezTo>
                <a:cubicBezTo>
                  <a:pt x="19723" y="32262"/>
                  <a:pt x="19613" y="32335"/>
                  <a:pt x="19503" y="32445"/>
                </a:cubicBezTo>
                <a:lnTo>
                  <a:pt x="19466" y="32409"/>
                </a:lnTo>
                <a:lnTo>
                  <a:pt x="19503" y="32409"/>
                </a:lnTo>
                <a:lnTo>
                  <a:pt x="19833" y="32152"/>
                </a:lnTo>
                <a:close/>
                <a:moveTo>
                  <a:pt x="44870" y="27020"/>
                </a:moveTo>
                <a:lnTo>
                  <a:pt x="44870" y="27020"/>
                </a:lnTo>
                <a:cubicBezTo>
                  <a:pt x="43441" y="27460"/>
                  <a:pt x="42011" y="27827"/>
                  <a:pt x="40581" y="28193"/>
                </a:cubicBezTo>
                <a:cubicBezTo>
                  <a:pt x="38748" y="28706"/>
                  <a:pt x="36916" y="29146"/>
                  <a:pt x="35046" y="29586"/>
                </a:cubicBezTo>
                <a:cubicBezTo>
                  <a:pt x="33176" y="30026"/>
                  <a:pt x="31344" y="30429"/>
                  <a:pt x="29474" y="30832"/>
                </a:cubicBezTo>
                <a:cubicBezTo>
                  <a:pt x="27604" y="31236"/>
                  <a:pt x="25735" y="31602"/>
                  <a:pt x="23865" y="31932"/>
                </a:cubicBezTo>
                <a:cubicBezTo>
                  <a:pt x="22216" y="32189"/>
                  <a:pt x="20566" y="32555"/>
                  <a:pt x="18953" y="33032"/>
                </a:cubicBezTo>
                <a:lnTo>
                  <a:pt x="18953" y="32995"/>
                </a:lnTo>
                <a:cubicBezTo>
                  <a:pt x="19540" y="32555"/>
                  <a:pt x="20163" y="32189"/>
                  <a:pt x="20859" y="31896"/>
                </a:cubicBezTo>
                <a:cubicBezTo>
                  <a:pt x="21666" y="31529"/>
                  <a:pt x="22509" y="31236"/>
                  <a:pt x="23352" y="30942"/>
                </a:cubicBezTo>
                <a:cubicBezTo>
                  <a:pt x="25112" y="30393"/>
                  <a:pt x="26871" y="29916"/>
                  <a:pt x="28667" y="29549"/>
                </a:cubicBezTo>
                <a:cubicBezTo>
                  <a:pt x="30500" y="29183"/>
                  <a:pt x="32297" y="28853"/>
                  <a:pt x="34130" y="28523"/>
                </a:cubicBezTo>
                <a:cubicBezTo>
                  <a:pt x="35962" y="28193"/>
                  <a:pt x="37869" y="27863"/>
                  <a:pt x="39738" y="27607"/>
                </a:cubicBezTo>
                <a:cubicBezTo>
                  <a:pt x="41461" y="27350"/>
                  <a:pt x="43147" y="27167"/>
                  <a:pt x="44870" y="27020"/>
                </a:cubicBezTo>
                <a:close/>
                <a:moveTo>
                  <a:pt x="24818" y="13933"/>
                </a:moveTo>
                <a:lnTo>
                  <a:pt x="24818" y="13933"/>
                </a:lnTo>
                <a:cubicBezTo>
                  <a:pt x="24122" y="16536"/>
                  <a:pt x="23279" y="19139"/>
                  <a:pt x="22289" y="21631"/>
                </a:cubicBezTo>
                <a:cubicBezTo>
                  <a:pt x="20933" y="25004"/>
                  <a:pt x="19356" y="28230"/>
                  <a:pt x="17560" y="31346"/>
                </a:cubicBezTo>
                <a:cubicBezTo>
                  <a:pt x="16680" y="32885"/>
                  <a:pt x="15764" y="34352"/>
                  <a:pt x="14774" y="35818"/>
                </a:cubicBezTo>
                <a:cubicBezTo>
                  <a:pt x="15764" y="32629"/>
                  <a:pt x="17010" y="29549"/>
                  <a:pt x="18477" y="26543"/>
                </a:cubicBezTo>
                <a:cubicBezTo>
                  <a:pt x="20016" y="23318"/>
                  <a:pt x="21702" y="20128"/>
                  <a:pt x="23352" y="16939"/>
                </a:cubicBezTo>
                <a:cubicBezTo>
                  <a:pt x="23792" y="16023"/>
                  <a:pt x="24232" y="15143"/>
                  <a:pt x="24672" y="14226"/>
                </a:cubicBezTo>
                <a:lnTo>
                  <a:pt x="24818" y="13933"/>
                </a:lnTo>
                <a:close/>
                <a:moveTo>
                  <a:pt x="45823" y="30576"/>
                </a:moveTo>
                <a:lnTo>
                  <a:pt x="45823" y="30576"/>
                </a:lnTo>
                <a:cubicBezTo>
                  <a:pt x="44174" y="30942"/>
                  <a:pt x="42561" y="31272"/>
                  <a:pt x="40911" y="31602"/>
                </a:cubicBezTo>
                <a:cubicBezTo>
                  <a:pt x="38712" y="32042"/>
                  <a:pt x="36549" y="32445"/>
                  <a:pt x="34349" y="32849"/>
                </a:cubicBezTo>
                <a:cubicBezTo>
                  <a:pt x="32187" y="33215"/>
                  <a:pt x="29987" y="33582"/>
                  <a:pt x="27824" y="33912"/>
                </a:cubicBezTo>
                <a:cubicBezTo>
                  <a:pt x="25625" y="34242"/>
                  <a:pt x="23462" y="34535"/>
                  <a:pt x="21299" y="34828"/>
                </a:cubicBezTo>
                <a:cubicBezTo>
                  <a:pt x="19466" y="35048"/>
                  <a:pt x="17670" y="35415"/>
                  <a:pt x="15910" y="35891"/>
                </a:cubicBezTo>
                <a:cubicBezTo>
                  <a:pt x="17084" y="35268"/>
                  <a:pt x="18330" y="34755"/>
                  <a:pt x="19613" y="34352"/>
                </a:cubicBezTo>
                <a:cubicBezTo>
                  <a:pt x="21556" y="33802"/>
                  <a:pt x="23535" y="33362"/>
                  <a:pt x="25552" y="33032"/>
                </a:cubicBezTo>
                <a:cubicBezTo>
                  <a:pt x="27861" y="32629"/>
                  <a:pt x="30170" y="32262"/>
                  <a:pt x="32517" y="31932"/>
                </a:cubicBezTo>
                <a:cubicBezTo>
                  <a:pt x="34863" y="31602"/>
                  <a:pt x="37209" y="31346"/>
                  <a:pt x="39555" y="31089"/>
                </a:cubicBezTo>
                <a:cubicBezTo>
                  <a:pt x="41644" y="30906"/>
                  <a:pt x="43734" y="30722"/>
                  <a:pt x="45823" y="30576"/>
                </a:cubicBezTo>
                <a:close/>
                <a:moveTo>
                  <a:pt x="19063" y="17709"/>
                </a:moveTo>
                <a:lnTo>
                  <a:pt x="19063" y="17709"/>
                </a:lnTo>
                <a:cubicBezTo>
                  <a:pt x="18806" y="18955"/>
                  <a:pt x="18550" y="20238"/>
                  <a:pt x="18257" y="21485"/>
                </a:cubicBezTo>
                <a:cubicBezTo>
                  <a:pt x="17890" y="23024"/>
                  <a:pt x="17523" y="24564"/>
                  <a:pt x="17084" y="26104"/>
                </a:cubicBezTo>
                <a:cubicBezTo>
                  <a:pt x="16607" y="27643"/>
                  <a:pt x="16167" y="29146"/>
                  <a:pt x="15581" y="30649"/>
                </a:cubicBezTo>
                <a:cubicBezTo>
                  <a:pt x="14994" y="32115"/>
                  <a:pt x="14371" y="33545"/>
                  <a:pt x="13674" y="34975"/>
                </a:cubicBezTo>
                <a:cubicBezTo>
                  <a:pt x="13308" y="35671"/>
                  <a:pt x="12941" y="36331"/>
                  <a:pt x="12538" y="37028"/>
                </a:cubicBezTo>
                <a:cubicBezTo>
                  <a:pt x="12208" y="37614"/>
                  <a:pt x="11878" y="38164"/>
                  <a:pt x="11511" y="38714"/>
                </a:cubicBezTo>
                <a:cubicBezTo>
                  <a:pt x="11915" y="37541"/>
                  <a:pt x="12318" y="36404"/>
                  <a:pt x="12685" y="35231"/>
                </a:cubicBezTo>
                <a:cubicBezTo>
                  <a:pt x="13234" y="33728"/>
                  <a:pt x="13748" y="32189"/>
                  <a:pt x="14261" y="30649"/>
                </a:cubicBezTo>
                <a:lnTo>
                  <a:pt x="15837" y="26030"/>
                </a:lnTo>
                <a:cubicBezTo>
                  <a:pt x="16350" y="24527"/>
                  <a:pt x="16827" y="23061"/>
                  <a:pt x="17377" y="21595"/>
                </a:cubicBezTo>
                <a:cubicBezTo>
                  <a:pt x="17853" y="20275"/>
                  <a:pt x="18403" y="18955"/>
                  <a:pt x="19063" y="17709"/>
                </a:cubicBezTo>
                <a:close/>
                <a:moveTo>
                  <a:pt x="42087" y="34599"/>
                </a:moveTo>
                <a:cubicBezTo>
                  <a:pt x="42452" y="34599"/>
                  <a:pt x="42818" y="34602"/>
                  <a:pt x="43184" y="34608"/>
                </a:cubicBezTo>
                <a:cubicBezTo>
                  <a:pt x="39262" y="35415"/>
                  <a:pt x="35339" y="36111"/>
                  <a:pt x="31417" y="36771"/>
                </a:cubicBezTo>
                <a:cubicBezTo>
                  <a:pt x="27055" y="37468"/>
                  <a:pt x="22729" y="38054"/>
                  <a:pt x="18367" y="38604"/>
                </a:cubicBezTo>
                <a:cubicBezTo>
                  <a:pt x="16240" y="38861"/>
                  <a:pt x="14151" y="39081"/>
                  <a:pt x="12025" y="39300"/>
                </a:cubicBezTo>
                <a:cubicBezTo>
                  <a:pt x="13491" y="38567"/>
                  <a:pt x="15031" y="38091"/>
                  <a:pt x="16644" y="37797"/>
                </a:cubicBezTo>
                <a:cubicBezTo>
                  <a:pt x="18733" y="37358"/>
                  <a:pt x="20859" y="37101"/>
                  <a:pt x="22985" y="36734"/>
                </a:cubicBezTo>
                <a:cubicBezTo>
                  <a:pt x="25258" y="36368"/>
                  <a:pt x="27494" y="36001"/>
                  <a:pt x="29767" y="35671"/>
                </a:cubicBezTo>
                <a:cubicBezTo>
                  <a:pt x="32040" y="35305"/>
                  <a:pt x="34349" y="35011"/>
                  <a:pt x="36659" y="34828"/>
                </a:cubicBezTo>
                <a:cubicBezTo>
                  <a:pt x="38461" y="34675"/>
                  <a:pt x="40264" y="34599"/>
                  <a:pt x="42087" y="34599"/>
                </a:cubicBezTo>
                <a:close/>
                <a:moveTo>
                  <a:pt x="13161" y="22951"/>
                </a:moveTo>
                <a:lnTo>
                  <a:pt x="13161" y="22951"/>
                </a:lnTo>
                <a:cubicBezTo>
                  <a:pt x="12904" y="25407"/>
                  <a:pt x="12428" y="27827"/>
                  <a:pt x="11805" y="30209"/>
                </a:cubicBezTo>
                <a:cubicBezTo>
                  <a:pt x="11072" y="32959"/>
                  <a:pt x="10192" y="35708"/>
                  <a:pt x="9275" y="38421"/>
                </a:cubicBezTo>
                <a:cubicBezTo>
                  <a:pt x="8835" y="39850"/>
                  <a:pt x="8286" y="41243"/>
                  <a:pt x="7626" y="42563"/>
                </a:cubicBezTo>
                <a:cubicBezTo>
                  <a:pt x="8286" y="39997"/>
                  <a:pt x="8945" y="37468"/>
                  <a:pt x="9679" y="34902"/>
                </a:cubicBezTo>
                <a:cubicBezTo>
                  <a:pt x="10448" y="32079"/>
                  <a:pt x="11255" y="29293"/>
                  <a:pt x="12061" y="26507"/>
                </a:cubicBezTo>
                <a:cubicBezTo>
                  <a:pt x="12428" y="25297"/>
                  <a:pt x="12795" y="24124"/>
                  <a:pt x="13161" y="22951"/>
                </a:cubicBezTo>
                <a:close/>
                <a:moveTo>
                  <a:pt x="37795" y="37174"/>
                </a:moveTo>
                <a:cubicBezTo>
                  <a:pt x="34130" y="37981"/>
                  <a:pt x="30464" y="38714"/>
                  <a:pt x="26798" y="39447"/>
                </a:cubicBezTo>
                <a:cubicBezTo>
                  <a:pt x="22692" y="40254"/>
                  <a:pt x="18623" y="40987"/>
                  <a:pt x="14517" y="41683"/>
                </a:cubicBezTo>
                <a:cubicBezTo>
                  <a:pt x="12465" y="42013"/>
                  <a:pt x="10375" y="42343"/>
                  <a:pt x="8359" y="42673"/>
                </a:cubicBezTo>
                <a:cubicBezTo>
                  <a:pt x="10045" y="41903"/>
                  <a:pt x="11805" y="41280"/>
                  <a:pt x="13601" y="40877"/>
                </a:cubicBezTo>
                <a:lnTo>
                  <a:pt x="13564" y="40877"/>
                </a:lnTo>
                <a:cubicBezTo>
                  <a:pt x="15544" y="40400"/>
                  <a:pt x="17523" y="39997"/>
                  <a:pt x="19540" y="39594"/>
                </a:cubicBezTo>
                <a:cubicBezTo>
                  <a:pt x="21592" y="39154"/>
                  <a:pt x="23645" y="38751"/>
                  <a:pt x="25735" y="38384"/>
                </a:cubicBezTo>
                <a:cubicBezTo>
                  <a:pt x="27824" y="38017"/>
                  <a:pt x="29877" y="37724"/>
                  <a:pt x="31967" y="37504"/>
                </a:cubicBezTo>
                <a:cubicBezTo>
                  <a:pt x="33910" y="37284"/>
                  <a:pt x="35852" y="37174"/>
                  <a:pt x="37795" y="37174"/>
                </a:cubicBezTo>
                <a:close/>
                <a:moveTo>
                  <a:pt x="7516" y="43003"/>
                </a:moveTo>
                <a:lnTo>
                  <a:pt x="7479" y="43076"/>
                </a:lnTo>
                <a:lnTo>
                  <a:pt x="7479" y="43003"/>
                </a:lnTo>
                <a:close/>
                <a:moveTo>
                  <a:pt x="47747" y="1"/>
                </a:moveTo>
                <a:cubicBezTo>
                  <a:pt x="47716" y="1"/>
                  <a:pt x="47684" y="12"/>
                  <a:pt x="47656" y="40"/>
                </a:cubicBezTo>
                <a:cubicBezTo>
                  <a:pt x="43991" y="3706"/>
                  <a:pt x="40435" y="7445"/>
                  <a:pt x="37026" y="11330"/>
                </a:cubicBezTo>
                <a:cubicBezTo>
                  <a:pt x="33616" y="15180"/>
                  <a:pt x="30317" y="19139"/>
                  <a:pt x="27164" y="23208"/>
                </a:cubicBezTo>
                <a:cubicBezTo>
                  <a:pt x="25368" y="25480"/>
                  <a:pt x="23645" y="27790"/>
                  <a:pt x="21959" y="30099"/>
                </a:cubicBezTo>
                <a:cubicBezTo>
                  <a:pt x="21922" y="30136"/>
                  <a:pt x="21922" y="30136"/>
                  <a:pt x="21922" y="30173"/>
                </a:cubicBezTo>
                <a:lnTo>
                  <a:pt x="21006" y="30906"/>
                </a:lnTo>
                <a:lnTo>
                  <a:pt x="20346" y="31419"/>
                </a:lnTo>
                <a:lnTo>
                  <a:pt x="20969" y="29843"/>
                </a:lnTo>
                <a:cubicBezTo>
                  <a:pt x="21482" y="29036"/>
                  <a:pt x="21959" y="28230"/>
                  <a:pt x="22472" y="27423"/>
                </a:cubicBezTo>
                <a:cubicBezTo>
                  <a:pt x="23682" y="25444"/>
                  <a:pt x="24892" y="23464"/>
                  <a:pt x="26065" y="21485"/>
                </a:cubicBezTo>
                <a:cubicBezTo>
                  <a:pt x="27201" y="19505"/>
                  <a:pt x="28374" y="17489"/>
                  <a:pt x="29511" y="15473"/>
                </a:cubicBezTo>
                <a:cubicBezTo>
                  <a:pt x="30647" y="13493"/>
                  <a:pt x="31747" y="11477"/>
                  <a:pt x="32847" y="9461"/>
                </a:cubicBezTo>
                <a:cubicBezTo>
                  <a:pt x="33946" y="7445"/>
                  <a:pt x="35009" y="5392"/>
                  <a:pt x="36109" y="3339"/>
                </a:cubicBezTo>
                <a:lnTo>
                  <a:pt x="36512" y="2569"/>
                </a:lnTo>
                <a:cubicBezTo>
                  <a:pt x="36567" y="2487"/>
                  <a:pt x="36478" y="2384"/>
                  <a:pt x="36383" y="2384"/>
                </a:cubicBezTo>
                <a:cubicBezTo>
                  <a:pt x="36352" y="2384"/>
                  <a:pt x="36320" y="2395"/>
                  <a:pt x="36292" y="2423"/>
                </a:cubicBezTo>
                <a:cubicBezTo>
                  <a:pt x="34716" y="3962"/>
                  <a:pt x="33250" y="5612"/>
                  <a:pt x="31893" y="7371"/>
                </a:cubicBezTo>
                <a:cubicBezTo>
                  <a:pt x="30574" y="9131"/>
                  <a:pt x="29327" y="10964"/>
                  <a:pt x="28228" y="12870"/>
                </a:cubicBezTo>
                <a:cubicBezTo>
                  <a:pt x="27128" y="14813"/>
                  <a:pt x="26101" y="16792"/>
                  <a:pt x="25185" y="18809"/>
                </a:cubicBezTo>
                <a:cubicBezTo>
                  <a:pt x="24232" y="20825"/>
                  <a:pt x="23352" y="22878"/>
                  <a:pt x="22509" y="24967"/>
                </a:cubicBezTo>
                <a:cubicBezTo>
                  <a:pt x="21776" y="26763"/>
                  <a:pt x="21116" y="28596"/>
                  <a:pt x="20419" y="30393"/>
                </a:cubicBezTo>
                <a:lnTo>
                  <a:pt x="19246" y="32299"/>
                </a:lnTo>
                <a:lnTo>
                  <a:pt x="17963" y="33362"/>
                </a:lnTo>
                <a:lnTo>
                  <a:pt x="17890" y="33399"/>
                </a:lnTo>
                <a:cubicBezTo>
                  <a:pt x="17853" y="33399"/>
                  <a:pt x="17853" y="33435"/>
                  <a:pt x="17853" y="33472"/>
                </a:cubicBezTo>
                <a:cubicBezTo>
                  <a:pt x="16864" y="34315"/>
                  <a:pt x="15874" y="35158"/>
                  <a:pt x="14921" y="36038"/>
                </a:cubicBezTo>
                <a:cubicBezTo>
                  <a:pt x="16827" y="33215"/>
                  <a:pt x="18550" y="30319"/>
                  <a:pt x="20053" y="27277"/>
                </a:cubicBezTo>
                <a:cubicBezTo>
                  <a:pt x="21666" y="24051"/>
                  <a:pt x="23022" y="20715"/>
                  <a:pt x="24122" y="17306"/>
                </a:cubicBezTo>
                <a:cubicBezTo>
                  <a:pt x="24672" y="15546"/>
                  <a:pt x="25185" y="13750"/>
                  <a:pt x="25625" y="11917"/>
                </a:cubicBezTo>
                <a:cubicBezTo>
                  <a:pt x="25662" y="11770"/>
                  <a:pt x="25698" y="11587"/>
                  <a:pt x="25735" y="11404"/>
                </a:cubicBezTo>
                <a:cubicBezTo>
                  <a:pt x="25757" y="11294"/>
                  <a:pt x="25674" y="11224"/>
                  <a:pt x="25589" y="11224"/>
                </a:cubicBezTo>
                <a:cubicBezTo>
                  <a:pt x="25531" y="11224"/>
                  <a:pt x="25471" y="11256"/>
                  <a:pt x="25442" y="11330"/>
                </a:cubicBezTo>
                <a:cubicBezTo>
                  <a:pt x="25405" y="11514"/>
                  <a:pt x="25368" y="11697"/>
                  <a:pt x="25332" y="11880"/>
                </a:cubicBezTo>
                <a:cubicBezTo>
                  <a:pt x="25112" y="12577"/>
                  <a:pt x="24855" y="13273"/>
                  <a:pt x="24525" y="13933"/>
                </a:cubicBezTo>
                <a:cubicBezTo>
                  <a:pt x="24159" y="14740"/>
                  <a:pt x="23755" y="15546"/>
                  <a:pt x="23352" y="16316"/>
                </a:cubicBezTo>
                <a:cubicBezTo>
                  <a:pt x="22546" y="17929"/>
                  <a:pt x="21739" y="19542"/>
                  <a:pt x="20896" y="21118"/>
                </a:cubicBezTo>
                <a:cubicBezTo>
                  <a:pt x="19283" y="24307"/>
                  <a:pt x="17670" y="27497"/>
                  <a:pt x="16277" y="30796"/>
                </a:cubicBezTo>
                <a:cubicBezTo>
                  <a:pt x="15507" y="32665"/>
                  <a:pt x="14847" y="34535"/>
                  <a:pt x="14297" y="36478"/>
                </a:cubicBezTo>
                <a:cubicBezTo>
                  <a:pt x="14297" y="36514"/>
                  <a:pt x="14297" y="36551"/>
                  <a:pt x="14297" y="36588"/>
                </a:cubicBezTo>
                <a:cubicBezTo>
                  <a:pt x="13271" y="37504"/>
                  <a:pt x="12281" y="38421"/>
                  <a:pt x="11292" y="39337"/>
                </a:cubicBezTo>
                <a:lnTo>
                  <a:pt x="11255" y="39337"/>
                </a:lnTo>
                <a:lnTo>
                  <a:pt x="11328" y="39190"/>
                </a:lnTo>
                <a:cubicBezTo>
                  <a:pt x="12171" y="38054"/>
                  <a:pt x="12941" y="36881"/>
                  <a:pt x="13601" y="35635"/>
                </a:cubicBezTo>
                <a:cubicBezTo>
                  <a:pt x="14334" y="34242"/>
                  <a:pt x="15031" y="32812"/>
                  <a:pt x="15581" y="31309"/>
                </a:cubicBezTo>
                <a:cubicBezTo>
                  <a:pt x="16167" y="29843"/>
                  <a:pt x="16680" y="28340"/>
                  <a:pt x="17157" y="26800"/>
                </a:cubicBezTo>
                <a:cubicBezTo>
                  <a:pt x="17633" y="25297"/>
                  <a:pt x="18037" y="23721"/>
                  <a:pt x="18403" y="22145"/>
                </a:cubicBezTo>
                <a:cubicBezTo>
                  <a:pt x="18770" y="20568"/>
                  <a:pt x="19100" y="19029"/>
                  <a:pt x="19393" y="17452"/>
                </a:cubicBezTo>
                <a:lnTo>
                  <a:pt x="19503" y="16866"/>
                </a:lnTo>
                <a:cubicBezTo>
                  <a:pt x="19527" y="16768"/>
                  <a:pt x="19438" y="16687"/>
                  <a:pt x="19354" y="16687"/>
                </a:cubicBezTo>
                <a:cubicBezTo>
                  <a:pt x="19312" y="16687"/>
                  <a:pt x="19271" y="16707"/>
                  <a:pt x="19246" y="16756"/>
                </a:cubicBezTo>
                <a:cubicBezTo>
                  <a:pt x="18550" y="18112"/>
                  <a:pt x="17890" y="19505"/>
                  <a:pt x="17377" y="20935"/>
                </a:cubicBezTo>
                <a:cubicBezTo>
                  <a:pt x="16827" y="22401"/>
                  <a:pt x="16314" y="23831"/>
                  <a:pt x="15837" y="25297"/>
                </a:cubicBezTo>
                <a:cubicBezTo>
                  <a:pt x="15287" y="26837"/>
                  <a:pt x="14774" y="28413"/>
                  <a:pt x="14224" y="29916"/>
                </a:cubicBezTo>
                <a:lnTo>
                  <a:pt x="12648" y="34572"/>
                </a:lnTo>
                <a:lnTo>
                  <a:pt x="11035" y="39227"/>
                </a:lnTo>
                <a:lnTo>
                  <a:pt x="10962" y="39447"/>
                </a:lnTo>
                <a:cubicBezTo>
                  <a:pt x="10925" y="39447"/>
                  <a:pt x="10925" y="39484"/>
                  <a:pt x="10925" y="39557"/>
                </a:cubicBezTo>
                <a:cubicBezTo>
                  <a:pt x="10925" y="39630"/>
                  <a:pt x="10888" y="39704"/>
                  <a:pt x="10852" y="39814"/>
                </a:cubicBezTo>
                <a:cubicBezTo>
                  <a:pt x="10192" y="40400"/>
                  <a:pt x="9569" y="41023"/>
                  <a:pt x="8909" y="41647"/>
                </a:cubicBezTo>
                <a:cubicBezTo>
                  <a:pt x="8542" y="42013"/>
                  <a:pt x="8176" y="42380"/>
                  <a:pt x="7846" y="42746"/>
                </a:cubicBezTo>
                <a:cubicBezTo>
                  <a:pt x="9092" y="40254"/>
                  <a:pt x="9862" y="37578"/>
                  <a:pt x="10705" y="34938"/>
                </a:cubicBezTo>
                <a:cubicBezTo>
                  <a:pt x="11621" y="32189"/>
                  <a:pt x="12355" y="29366"/>
                  <a:pt x="12941" y="26543"/>
                </a:cubicBezTo>
                <a:cubicBezTo>
                  <a:pt x="13271" y="24931"/>
                  <a:pt x="13454" y="23318"/>
                  <a:pt x="13564" y="21705"/>
                </a:cubicBezTo>
                <a:cubicBezTo>
                  <a:pt x="13564" y="21622"/>
                  <a:pt x="13495" y="21575"/>
                  <a:pt x="13421" y="21575"/>
                </a:cubicBezTo>
                <a:cubicBezTo>
                  <a:pt x="13364" y="21575"/>
                  <a:pt x="13303" y="21604"/>
                  <a:pt x="13271" y="21668"/>
                </a:cubicBezTo>
                <a:cubicBezTo>
                  <a:pt x="12428" y="24454"/>
                  <a:pt x="11585" y="27277"/>
                  <a:pt x="10778" y="30063"/>
                </a:cubicBezTo>
                <a:cubicBezTo>
                  <a:pt x="9972" y="32885"/>
                  <a:pt x="9165" y="35708"/>
                  <a:pt x="8396" y="38531"/>
                </a:cubicBezTo>
                <a:cubicBezTo>
                  <a:pt x="7956" y="40107"/>
                  <a:pt x="7552" y="41683"/>
                  <a:pt x="7149" y="43296"/>
                </a:cubicBezTo>
                <a:cubicBezTo>
                  <a:pt x="7113" y="43333"/>
                  <a:pt x="7113" y="43369"/>
                  <a:pt x="7149" y="43406"/>
                </a:cubicBezTo>
                <a:cubicBezTo>
                  <a:pt x="4656" y="45899"/>
                  <a:pt x="2310" y="48465"/>
                  <a:pt x="1" y="51068"/>
                </a:cubicBezTo>
                <a:lnTo>
                  <a:pt x="1" y="51251"/>
                </a:lnTo>
                <a:cubicBezTo>
                  <a:pt x="2384" y="48575"/>
                  <a:pt x="4803" y="45972"/>
                  <a:pt x="7332" y="43443"/>
                </a:cubicBezTo>
                <a:lnTo>
                  <a:pt x="7332" y="43406"/>
                </a:lnTo>
                <a:cubicBezTo>
                  <a:pt x="7406" y="43333"/>
                  <a:pt x="7479" y="43296"/>
                  <a:pt x="7552" y="43223"/>
                </a:cubicBezTo>
                <a:lnTo>
                  <a:pt x="7736" y="43003"/>
                </a:lnTo>
                <a:cubicBezTo>
                  <a:pt x="11805" y="42416"/>
                  <a:pt x="15837" y="41720"/>
                  <a:pt x="19870" y="40987"/>
                </a:cubicBezTo>
                <a:cubicBezTo>
                  <a:pt x="23939" y="40290"/>
                  <a:pt x="28081" y="39484"/>
                  <a:pt x="32150" y="38641"/>
                </a:cubicBezTo>
                <a:cubicBezTo>
                  <a:pt x="34423" y="38164"/>
                  <a:pt x="36732" y="37651"/>
                  <a:pt x="39005" y="37174"/>
                </a:cubicBezTo>
                <a:cubicBezTo>
                  <a:pt x="39152" y="37101"/>
                  <a:pt x="39115" y="36918"/>
                  <a:pt x="38968" y="36881"/>
                </a:cubicBezTo>
                <a:cubicBezTo>
                  <a:pt x="36879" y="36881"/>
                  <a:pt x="34753" y="36954"/>
                  <a:pt x="32663" y="37138"/>
                </a:cubicBezTo>
                <a:cubicBezTo>
                  <a:pt x="30574" y="37358"/>
                  <a:pt x="28484" y="37614"/>
                  <a:pt x="26395" y="37981"/>
                </a:cubicBezTo>
                <a:cubicBezTo>
                  <a:pt x="24342" y="38347"/>
                  <a:pt x="22252" y="38751"/>
                  <a:pt x="20163" y="39154"/>
                </a:cubicBezTo>
                <a:cubicBezTo>
                  <a:pt x="18110" y="39594"/>
                  <a:pt x="16130" y="39997"/>
                  <a:pt x="14114" y="40474"/>
                </a:cubicBezTo>
                <a:cubicBezTo>
                  <a:pt x="12208" y="40877"/>
                  <a:pt x="10338" y="41500"/>
                  <a:pt x="8542" y="42306"/>
                </a:cubicBezTo>
                <a:cubicBezTo>
                  <a:pt x="8469" y="42343"/>
                  <a:pt x="8359" y="42416"/>
                  <a:pt x="8286" y="42453"/>
                </a:cubicBezTo>
                <a:cubicBezTo>
                  <a:pt x="9129" y="41610"/>
                  <a:pt x="10008" y="40767"/>
                  <a:pt x="10888" y="39924"/>
                </a:cubicBezTo>
                <a:cubicBezTo>
                  <a:pt x="10908" y="39933"/>
                  <a:pt x="10928" y="39938"/>
                  <a:pt x="10947" y="39938"/>
                </a:cubicBezTo>
                <a:cubicBezTo>
                  <a:pt x="10998" y="39938"/>
                  <a:pt x="11045" y="39904"/>
                  <a:pt x="11072" y="39850"/>
                </a:cubicBezTo>
                <a:cubicBezTo>
                  <a:pt x="11072" y="39814"/>
                  <a:pt x="11072" y="39777"/>
                  <a:pt x="11108" y="39740"/>
                </a:cubicBezTo>
                <a:lnTo>
                  <a:pt x="11365" y="39594"/>
                </a:lnTo>
                <a:cubicBezTo>
                  <a:pt x="13418" y="39374"/>
                  <a:pt x="15471" y="39154"/>
                  <a:pt x="17560" y="38897"/>
                </a:cubicBezTo>
                <a:cubicBezTo>
                  <a:pt x="19723" y="38641"/>
                  <a:pt x="21886" y="38384"/>
                  <a:pt x="24049" y="38091"/>
                </a:cubicBezTo>
                <a:cubicBezTo>
                  <a:pt x="26175" y="37797"/>
                  <a:pt x="28374" y="37468"/>
                  <a:pt x="30574" y="37138"/>
                </a:cubicBezTo>
                <a:cubicBezTo>
                  <a:pt x="32737" y="36771"/>
                  <a:pt x="34863" y="36404"/>
                  <a:pt x="37026" y="36038"/>
                </a:cubicBezTo>
                <a:cubicBezTo>
                  <a:pt x="39188" y="35635"/>
                  <a:pt x="41351" y="35231"/>
                  <a:pt x="43514" y="34792"/>
                </a:cubicBezTo>
                <a:lnTo>
                  <a:pt x="44320" y="34645"/>
                </a:lnTo>
                <a:cubicBezTo>
                  <a:pt x="44467" y="34608"/>
                  <a:pt x="44430" y="34388"/>
                  <a:pt x="44284" y="34352"/>
                </a:cubicBezTo>
                <a:cubicBezTo>
                  <a:pt x="43418" y="34310"/>
                  <a:pt x="42552" y="34290"/>
                  <a:pt x="41688" y="34290"/>
                </a:cubicBezTo>
                <a:cubicBezTo>
                  <a:pt x="40247" y="34290"/>
                  <a:pt x="38813" y="34347"/>
                  <a:pt x="37392" y="34462"/>
                </a:cubicBezTo>
                <a:cubicBezTo>
                  <a:pt x="35083" y="34645"/>
                  <a:pt x="32810" y="34938"/>
                  <a:pt x="30500" y="35231"/>
                </a:cubicBezTo>
                <a:cubicBezTo>
                  <a:pt x="28228" y="35561"/>
                  <a:pt x="25918" y="35965"/>
                  <a:pt x="23645" y="36331"/>
                </a:cubicBezTo>
                <a:cubicBezTo>
                  <a:pt x="22509" y="36551"/>
                  <a:pt x="21373" y="36734"/>
                  <a:pt x="20236" y="36918"/>
                </a:cubicBezTo>
                <a:cubicBezTo>
                  <a:pt x="19210" y="37064"/>
                  <a:pt x="18220" y="37211"/>
                  <a:pt x="17193" y="37394"/>
                </a:cubicBezTo>
                <a:cubicBezTo>
                  <a:pt x="15214" y="37724"/>
                  <a:pt x="13344" y="38347"/>
                  <a:pt x="11585" y="39300"/>
                </a:cubicBezTo>
                <a:cubicBezTo>
                  <a:pt x="12428" y="38494"/>
                  <a:pt x="13308" y="37688"/>
                  <a:pt x="14188" y="36881"/>
                </a:cubicBezTo>
                <a:cubicBezTo>
                  <a:pt x="14407" y="36771"/>
                  <a:pt x="14591" y="36624"/>
                  <a:pt x="14811" y="36478"/>
                </a:cubicBezTo>
                <a:cubicBezTo>
                  <a:pt x="16644" y="35855"/>
                  <a:pt x="18586" y="35415"/>
                  <a:pt x="20529" y="35195"/>
                </a:cubicBezTo>
                <a:cubicBezTo>
                  <a:pt x="22692" y="34865"/>
                  <a:pt x="24855" y="34608"/>
                  <a:pt x="26981" y="34278"/>
                </a:cubicBezTo>
                <a:cubicBezTo>
                  <a:pt x="29144" y="33948"/>
                  <a:pt x="31380" y="33582"/>
                  <a:pt x="33543" y="33215"/>
                </a:cubicBezTo>
                <a:cubicBezTo>
                  <a:pt x="35742" y="32812"/>
                  <a:pt x="37905" y="32409"/>
                  <a:pt x="40105" y="32006"/>
                </a:cubicBezTo>
                <a:cubicBezTo>
                  <a:pt x="42268" y="31566"/>
                  <a:pt x="44430" y="31089"/>
                  <a:pt x="46593" y="30613"/>
                </a:cubicBezTo>
                <a:lnTo>
                  <a:pt x="47400" y="30429"/>
                </a:lnTo>
                <a:cubicBezTo>
                  <a:pt x="47546" y="30393"/>
                  <a:pt x="47510" y="30209"/>
                  <a:pt x="47363" y="30173"/>
                </a:cubicBezTo>
                <a:cubicBezTo>
                  <a:pt x="44980" y="30319"/>
                  <a:pt x="42634" y="30503"/>
                  <a:pt x="40288" y="30722"/>
                </a:cubicBezTo>
                <a:cubicBezTo>
                  <a:pt x="37905" y="30979"/>
                  <a:pt x="35559" y="31236"/>
                  <a:pt x="33250" y="31529"/>
                </a:cubicBezTo>
                <a:cubicBezTo>
                  <a:pt x="30904" y="31859"/>
                  <a:pt x="28558" y="32225"/>
                  <a:pt x="26211" y="32629"/>
                </a:cubicBezTo>
                <a:cubicBezTo>
                  <a:pt x="24159" y="32959"/>
                  <a:pt x="22106" y="33399"/>
                  <a:pt x="20089" y="33948"/>
                </a:cubicBezTo>
                <a:cubicBezTo>
                  <a:pt x="18403" y="34425"/>
                  <a:pt x="16790" y="35158"/>
                  <a:pt x="15287" y="36111"/>
                </a:cubicBezTo>
                <a:lnTo>
                  <a:pt x="15141" y="36148"/>
                </a:lnTo>
                <a:cubicBezTo>
                  <a:pt x="16057" y="35305"/>
                  <a:pt x="17047" y="34462"/>
                  <a:pt x="18000" y="33655"/>
                </a:cubicBezTo>
                <a:lnTo>
                  <a:pt x="18037" y="33655"/>
                </a:lnTo>
                <a:cubicBezTo>
                  <a:pt x="18880" y="33289"/>
                  <a:pt x="19760" y="33032"/>
                  <a:pt x="20639" y="32849"/>
                </a:cubicBezTo>
                <a:cubicBezTo>
                  <a:pt x="21519" y="32665"/>
                  <a:pt x="22436" y="32482"/>
                  <a:pt x="23315" y="32335"/>
                </a:cubicBezTo>
                <a:cubicBezTo>
                  <a:pt x="25185" y="32006"/>
                  <a:pt x="27055" y="31639"/>
                  <a:pt x="28887" y="31272"/>
                </a:cubicBezTo>
                <a:cubicBezTo>
                  <a:pt x="30757" y="30869"/>
                  <a:pt x="32590" y="30466"/>
                  <a:pt x="34459" y="30026"/>
                </a:cubicBezTo>
                <a:cubicBezTo>
                  <a:pt x="36292" y="29586"/>
                  <a:pt x="38125" y="29146"/>
                  <a:pt x="39995" y="28633"/>
                </a:cubicBezTo>
                <a:cubicBezTo>
                  <a:pt x="41828" y="28156"/>
                  <a:pt x="43661" y="27680"/>
                  <a:pt x="45494" y="27130"/>
                </a:cubicBezTo>
                <a:lnTo>
                  <a:pt x="46190" y="26947"/>
                </a:lnTo>
                <a:cubicBezTo>
                  <a:pt x="46327" y="26912"/>
                  <a:pt x="46304" y="26687"/>
                  <a:pt x="46181" y="26687"/>
                </a:cubicBezTo>
                <a:cubicBezTo>
                  <a:pt x="46172" y="26687"/>
                  <a:pt x="46163" y="26688"/>
                  <a:pt x="46153" y="26690"/>
                </a:cubicBezTo>
                <a:cubicBezTo>
                  <a:pt x="44247" y="26763"/>
                  <a:pt x="42341" y="26983"/>
                  <a:pt x="40435" y="27240"/>
                </a:cubicBezTo>
                <a:cubicBezTo>
                  <a:pt x="38565" y="27497"/>
                  <a:pt x="36622" y="27827"/>
                  <a:pt x="34753" y="28156"/>
                </a:cubicBezTo>
                <a:cubicBezTo>
                  <a:pt x="32847" y="28486"/>
                  <a:pt x="31050" y="28816"/>
                  <a:pt x="29181" y="29183"/>
                </a:cubicBezTo>
                <a:cubicBezTo>
                  <a:pt x="27384" y="29549"/>
                  <a:pt x="25588" y="29989"/>
                  <a:pt x="23829" y="30539"/>
                </a:cubicBezTo>
                <a:cubicBezTo>
                  <a:pt x="22949" y="30832"/>
                  <a:pt x="22106" y="31126"/>
                  <a:pt x="21263" y="31492"/>
                </a:cubicBezTo>
                <a:cubicBezTo>
                  <a:pt x="20896" y="31639"/>
                  <a:pt x="20493" y="31822"/>
                  <a:pt x="20126" y="32006"/>
                </a:cubicBezTo>
                <a:cubicBezTo>
                  <a:pt x="20163" y="31969"/>
                  <a:pt x="20199" y="31896"/>
                  <a:pt x="20199" y="31822"/>
                </a:cubicBezTo>
                <a:cubicBezTo>
                  <a:pt x="20859" y="31309"/>
                  <a:pt x="21482" y="30796"/>
                  <a:pt x="22142" y="30283"/>
                </a:cubicBezTo>
                <a:lnTo>
                  <a:pt x="22692" y="29953"/>
                </a:lnTo>
                <a:cubicBezTo>
                  <a:pt x="22711" y="29989"/>
                  <a:pt x="22738" y="30008"/>
                  <a:pt x="22766" y="30008"/>
                </a:cubicBezTo>
                <a:cubicBezTo>
                  <a:pt x="22793" y="30008"/>
                  <a:pt x="22821" y="29989"/>
                  <a:pt x="22839" y="29953"/>
                </a:cubicBezTo>
                <a:lnTo>
                  <a:pt x="22985" y="29806"/>
                </a:lnTo>
                <a:cubicBezTo>
                  <a:pt x="28044" y="27020"/>
                  <a:pt x="33030" y="24161"/>
                  <a:pt x="38015" y="21301"/>
                </a:cubicBezTo>
                <a:cubicBezTo>
                  <a:pt x="43294" y="18222"/>
                  <a:pt x="48500" y="15070"/>
                  <a:pt x="53705" y="11844"/>
                </a:cubicBezTo>
                <a:cubicBezTo>
                  <a:pt x="56638" y="10047"/>
                  <a:pt x="59534" y="8215"/>
                  <a:pt x="62430" y="6382"/>
                </a:cubicBezTo>
                <a:cubicBezTo>
                  <a:pt x="62526" y="6317"/>
                  <a:pt x="62482" y="6112"/>
                  <a:pt x="62370" y="6112"/>
                </a:cubicBezTo>
                <a:cubicBezTo>
                  <a:pt x="62355" y="6112"/>
                  <a:pt x="62338" y="6116"/>
                  <a:pt x="62320" y="6125"/>
                </a:cubicBezTo>
                <a:lnTo>
                  <a:pt x="62283" y="6125"/>
                </a:lnTo>
                <a:cubicBezTo>
                  <a:pt x="57334" y="8215"/>
                  <a:pt x="52532" y="10524"/>
                  <a:pt x="47803" y="13053"/>
                </a:cubicBezTo>
                <a:cubicBezTo>
                  <a:pt x="43074" y="15583"/>
                  <a:pt x="38455" y="18332"/>
                  <a:pt x="33910" y="21375"/>
                </a:cubicBezTo>
                <a:cubicBezTo>
                  <a:pt x="30794" y="23464"/>
                  <a:pt x="27751" y="25627"/>
                  <a:pt x="24745" y="27936"/>
                </a:cubicBezTo>
                <a:cubicBezTo>
                  <a:pt x="27604" y="24931"/>
                  <a:pt x="30390" y="21888"/>
                  <a:pt x="33103" y="18772"/>
                </a:cubicBezTo>
                <a:cubicBezTo>
                  <a:pt x="36439" y="14923"/>
                  <a:pt x="39665" y="11001"/>
                  <a:pt x="42781" y="7005"/>
                </a:cubicBezTo>
                <a:cubicBezTo>
                  <a:pt x="44504" y="4769"/>
                  <a:pt x="46190" y="2496"/>
                  <a:pt x="47876" y="186"/>
                </a:cubicBezTo>
                <a:cubicBezTo>
                  <a:pt x="47931" y="104"/>
                  <a:pt x="47842" y="1"/>
                  <a:pt x="4774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29"/>
          <p:cNvSpPr/>
          <p:nvPr/>
        </p:nvSpPr>
        <p:spPr>
          <a:xfrm flipH="1">
            <a:off x="-34187" y="4481550"/>
            <a:ext cx="5129137" cy="845395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97" name="Google Shape;1097;p29"/>
          <p:cNvSpPr/>
          <p:nvPr/>
        </p:nvSpPr>
        <p:spPr>
          <a:xfrm rot="-5400000" flipH="1">
            <a:off x="1558372" y="-182822"/>
            <a:ext cx="5748034" cy="5104878"/>
          </a:xfrm>
          <a:custGeom>
            <a:avLst/>
            <a:gdLst/>
            <a:ahLst/>
            <a:cxnLst/>
            <a:rect l="l" t="t" r="r" b="b"/>
            <a:pathLst>
              <a:path w="74161" h="54326" extrusionOk="0">
                <a:moveTo>
                  <a:pt x="27432" y="1"/>
                </a:moveTo>
                <a:cubicBezTo>
                  <a:pt x="26716" y="1"/>
                  <a:pt x="26003" y="58"/>
                  <a:pt x="25295" y="191"/>
                </a:cubicBezTo>
                <a:cubicBezTo>
                  <a:pt x="20603" y="1035"/>
                  <a:pt x="17157" y="4994"/>
                  <a:pt x="14371" y="8879"/>
                </a:cubicBezTo>
                <a:cubicBezTo>
                  <a:pt x="13198" y="10566"/>
                  <a:pt x="12025" y="12252"/>
                  <a:pt x="10925" y="13975"/>
                </a:cubicBezTo>
                <a:cubicBezTo>
                  <a:pt x="10302" y="14965"/>
                  <a:pt x="9789" y="16101"/>
                  <a:pt x="9019" y="16981"/>
                </a:cubicBezTo>
                <a:cubicBezTo>
                  <a:pt x="8579" y="17457"/>
                  <a:pt x="8139" y="18007"/>
                  <a:pt x="7809" y="18594"/>
                </a:cubicBezTo>
                <a:cubicBezTo>
                  <a:pt x="6929" y="19950"/>
                  <a:pt x="6123" y="21380"/>
                  <a:pt x="5390" y="22809"/>
                </a:cubicBezTo>
                <a:cubicBezTo>
                  <a:pt x="3923" y="25705"/>
                  <a:pt x="2714" y="28711"/>
                  <a:pt x="1797" y="31827"/>
                </a:cubicBezTo>
                <a:cubicBezTo>
                  <a:pt x="661" y="35603"/>
                  <a:pt x="1" y="40002"/>
                  <a:pt x="2237" y="43265"/>
                </a:cubicBezTo>
                <a:cubicBezTo>
                  <a:pt x="3154" y="44474"/>
                  <a:pt x="4253" y="45501"/>
                  <a:pt x="5536" y="46271"/>
                </a:cubicBezTo>
                <a:cubicBezTo>
                  <a:pt x="11805" y="50523"/>
                  <a:pt x="19430" y="52246"/>
                  <a:pt x="26945" y="53236"/>
                </a:cubicBezTo>
                <a:cubicBezTo>
                  <a:pt x="32638" y="53963"/>
                  <a:pt x="38362" y="54325"/>
                  <a:pt x="44080" y="54325"/>
                </a:cubicBezTo>
                <a:cubicBezTo>
                  <a:pt x="53642" y="54325"/>
                  <a:pt x="63188" y="53311"/>
                  <a:pt x="72547" y="51293"/>
                </a:cubicBezTo>
                <a:cubicBezTo>
                  <a:pt x="73097" y="51183"/>
                  <a:pt x="73610" y="51036"/>
                  <a:pt x="74160" y="50926"/>
                </a:cubicBezTo>
                <a:lnTo>
                  <a:pt x="74160" y="4187"/>
                </a:lnTo>
                <a:lnTo>
                  <a:pt x="74014" y="4260"/>
                </a:lnTo>
                <a:cubicBezTo>
                  <a:pt x="73794" y="4407"/>
                  <a:pt x="73574" y="4517"/>
                  <a:pt x="73354" y="4627"/>
                </a:cubicBezTo>
                <a:cubicBezTo>
                  <a:pt x="71778" y="5360"/>
                  <a:pt x="69871" y="5434"/>
                  <a:pt x="68185" y="5580"/>
                </a:cubicBezTo>
                <a:cubicBezTo>
                  <a:pt x="66956" y="5667"/>
                  <a:pt x="65727" y="5708"/>
                  <a:pt x="64500" y="5708"/>
                </a:cubicBezTo>
                <a:cubicBezTo>
                  <a:pt x="62617" y="5708"/>
                  <a:pt x="60739" y="5611"/>
                  <a:pt x="58874" y="5434"/>
                </a:cubicBezTo>
                <a:cubicBezTo>
                  <a:pt x="50736" y="4700"/>
                  <a:pt x="42634" y="3344"/>
                  <a:pt x="34716" y="1291"/>
                </a:cubicBezTo>
                <a:cubicBezTo>
                  <a:pt x="32336" y="668"/>
                  <a:pt x="29868" y="1"/>
                  <a:pt x="2743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29"/>
          <p:cNvSpPr/>
          <p:nvPr/>
        </p:nvSpPr>
        <p:spPr>
          <a:xfrm rot="3678335">
            <a:off x="6371192" y="2169710"/>
            <a:ext cx="1725044" cy="1024262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9" name="Google Shape;1099;p29"/>
          <p:cNvSpPr txBox="1">
            <a:spLocks noGrp="1"/>
          </p:cNvSpPr>
          <p:nvPr>
            <p:ph type="subTitle" idx="1"/>
          </p:nvPr>
        </p:nvSpPr>
        <p:spPr>
          <a:xfrm>
            <a:off x="2669352" y="1517863"/>
            <a:ext cx="38052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00" name="Google Shape;1100;p29"/>
          <p:cNvSpPr txBox="1">
            <a:spLocks noGrp="1"/>
          </p:cNvSpPr>
          <p:nvPr>
            <p:ph type="title" hasCustomPrompt="1"/>
          </p:nvPr>
        </p:nvSpPr>
        <p:spPr>
          <a:xfrm>
            <a:off x="3345800" y="617151"/>
            <a:ext cx="2452500" cy="9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01" name="Google Shape;1101;p29"/>
          <p:cNvSpPr txBox="1">
            <a:spLocks noGrp="1"/>
          </p:cNvSpPr>
          <p:nvPr>
            <p:ph type="subTitle" idx="2"/>
          </p:nvPr>
        </p:nvSpPr>
        <p:spPr>
          <a:xfrm>
            <a:off x="2669450" y="2793990"/>
            <a:ext cx="38052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02" name="Google Shape;1102;p29"/>
          <p:cNvSpPr txBox="1">
            <a:spLocks noGrp="1"/>
          </p:cNvSpPr>
          <p:nvPr>
            <p:ph type="title" idx="3" hasCustomPrompt="1"/>
          </p:nvPr>
        </p:nvSpPr>
        <p:spPr>
          <a:xfrm>
            <a:off x="3345750" y="1893274"/>
            <a:ext cx="2452500" cy="9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03" name="Google Shape;1103;p29"/>
          <p:cNvSpPr txBox="1">
            <a:spLocks noGrp="1"/>
          </p:cNvSpPr>
          <p:nvPr>
            <p:ph type="subTitle" idx="4"/>
          </p:nvPr>
        </p:nvSpPr>
        <p:spPr>
          <a:xfrm>
            <a:off x="2669516" y="4075524"/>
            <a:ext cx="38052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04" name="Google Shape;1104;p29"/>
          <p:cNvSpPr txBox="1">
            <a:spLocks noGrp="1"/>
          </p:cNvSpPr>
          <p:nvPr>
            <p:ph type="title" idx="5" hasCustomPrompt="1"/>
          </p:nvPr>
        </p:nvSpPr>
        <p:spPr>
          <a:xfrm>
            <a:off x="3345800" y="3166198"/>
            <a:ext cx="2452500" cy="9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05" name="Google Shape;1105;p29"/>
          <p:cNvSpPr/>
          <p:nvPr/>
        </p:nvSpPr>
        <p:spPr>
          <a:xfrm rot="5622700">
            <a:off x="-487869" y="416360"/>
            <a:ext cx="2269012" cy="1347170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6" name="Google Shape;1106;p29"/>
          <p:cNvGrpSpPr/>
          <p:nvPr/>
        </p:nvGrpSpPr>
        <p:grpSpPr>
          <a:xfrm rot="1148821">
            <a:off x="6771705" y="4111948"/>
            <a:ext cx="745391" cy="1353253"/>
            <a:chOff x="4614150" y="3299838"/>
            <a:chExt cx="745375" cy="1353225"/>
          </a:xfrm>
        </p:grpSpPr>
        <p:sp>
          <p:nvSpPr>
            <p:cNvPr id="1107" name="Google Shape;1107;p29"/>
            <p:cNvSpPr/>
            <p:nvPr/>
          </p:nvSpPr>
          <p:spPr>
            <a:xfrm>
              <a:off x="4614150" y="3299838"/>
              <a:ext cx="392375" cy="1353225"/>
            </a:xfrm>
            <a:custGeom>
              <a:avLst/>
              <a:gdLst/>
              <a:ahLst/>
              <a:cxnLst/>
              <a:rect l="l" t="t" r="r" b="b"/>
              <a:pathLst>
                <a:path w="15695" h="54129" extrusionOk="0">
                  <a:moveTo>
                    <a:pt x="14358" y="2801"/>
                  </a:moveTo>
                  <a:lnTo>
                    <a:pt x="14358" y="2801"/>
                  </a:lnTo>
                  <a:cubicBezTo>
                    <a:pt x="14462" y="5734"/>
                    <a:pt x="14554" y="8661"/>
                    <a:pt x="14668" y="11566"/>
                  </a:cubicBezTo>
                  <a:cubicBezTo>
                    <a:pt x="14741" y="13473"/>
                    <a:pt x="14814" y="15379"/>
                    <a:pt x="14888" y="17285"/>
                  </a:cubicBezTo>
                  <a:cubicBezTo>
                    <a:pt x="14961" y="19118"/>
                    <a:pt x="15071" y="20951"/>
                    <a:pt x="15071" y="22784"/>
                  </a:cubicBezTo>
                  <a:cubicBezTo>
                    <a:pt x="15071" y="23673"/>
                    <a:pt x="14972" y="24562"/>
                    <a:pt x="14779" y="25434"/>
                  </a:cubicBezTo>
                  <a:lnTo>
                    <a:pt x="14779" y="25434"/>
                  </a:lnTo>
                  <a:cubicBezTo>
                    <a:pt x="14239" y="22643"/>
                    <a:pt x="13853" y="19829"/>
                    <a:pt x="13678" y="16992"/>
                  </a:cubicBezTo>
                  <a:cubicBezTo>
                    <a:pt x="13458" y="13436"/>
                    <a:pt x="13531" y="9843"/>
                    <a:pt x="13898" y="6324"/>
                  </a:cubicBezTo>
                  <a:cubicBezTo>
                    <a:pt x="14006" y="5140"/>
                    <a:pt x="14164" y="3968"/>
                    <a:pt x="14358" y="2801"/>
                  </a:cubicBezTo>
                  <a:close/>
                  <a:moveTo>
                    <a:pt x="14512" y="0"/>
                  </a:moveTo>
                  <a:cubicBezTo>
                    <a:pt x="14401" y="0"/>
                    <a:pt x="14296" y="61"/>
                    <a:pt x="14264" y="202"/>
                  </a:cubicBezTo>
                  <a:cubicBezTo>
                    <a:pt x="13568" y="3758"/>
                    <a:pt x="13165" y="7351"/>
                    <a:pt x="13055" y="10980"/>
                  </a:cubicBezTo>
                  <a:cubicBezTo>
                    <a:pt x="12945" y="14572"/>
                    <a:pt x="13128" y="18165"/>
                    <a:pt x="13605" y="21721"/>
                  </a:cubicBezTo>
                  <a:cubicBezTo>
                    <a:pt x="13815" y="23370"/>
                    <a:pt x="14098" y="24995"/>
                    <a:pt x="14455" y="26616"/>
                  </a:cubicBezTo>
                  <a:lnTo>
                    <a:pt x="14455" y="26616"/>
                  </a:lnTo>
                  <a:cubicBezTo>
                    <a:pt x="14298" y="27095"/>
                    <a:pt x="14112" y="27566"/>
                    <a:pt x="13898" y="28026"/>
                  </a:cubicBezTo>
                  <a:cubicBezTo>
                    <a:pt x="13165" y="29639"/>
                    <a:pt x="12248" y="31178"/>
                    <a:pt x="11405" y="32755"/>
                  </a:cubicBezTo>
                  <a:cubicBezTo>
                    <a:pt x="9609" y="36054"/>
                    <a:pt x="7813" y="39390"/>
                    <a:pt x="6016" y="42689"/>
                  </a:cubicBezTo>
                  <a:cubicBezTo>
                    <a:pt x="4037" y="46428"/>
                    <a:pt x="2021" y="50131"/>
                    <a:pt x="78" y="53870"/>
                  </a:cubicBezTo>
                  <a:cubicBezTo>
                    <a:pt x="0" y="53999"/>
                    <a:pt x="106" y="54129"/>
                    <a:pt x="213" y="54129"/>
                  </a:cubicBezTo>
                  <a:cubicBezTo>
                    <a:pt x="257" y="54129"/>
                    <a:pt x="302" y="54107"/>
                    <a:pt x="334" y="54053"/>
                  </a:cubicBezTo>
                  <a:cubicBezTo>
                    <a:pt x="4074" y="47418"/>
                    <a:pt x="7703" y="40746"/>
                    <a:pt x="11368" y="34074"/>
                  </a:cubicBezTo>
                  <a:cubicBezTo>
                    <a:pt x="12248" y="32461"/>
                    <a:pt x="13165" y="30848"/>
                    <a:pt x="14008" y="29199"/>
                  </a:cubicBezTo>
                  <a:cubicBezTo>
                    <a:pt x="14266" y="28705"/>
                    <a:pt x="14499" y="28200"/>
                    <a:pt x="14702" y="27686"/>
                  </a:cubicBezTo>
                  <a:lnTo>
                    <a:pt x="14702" y="27686"/>
                  </a:lnTo>
                  <a:cubicBezTo>
                    <a:pt x="14703" y="27690"/>
                    <a:pt x="14704" y="27693"/>
                    <a:pt x="14704" y="27696"/>
                  </a:cubicBezTo>
                  <a:cubicBezTo>
                    <a:pt x="14748" y="27826"/>
                    <a:pt x="14848" y="27882"/>
                    <a:pt x="14949" y="27882"/>
                  </a:cubicBezTo>
                  <a:cubicBezTo>
                    <a:pt x="15104" y="27882"/>
                    <a:pt x="15262" y="27749"/>
                    <a:pt x="15218" y="27549"/>
                  </a:cubicBezTo>
                  <a:cubicBezTo>
                    <a:pt x="15158" y="27278"/>
                    <a:pt x="15099" y="27007"/>
                    <a:pt x="15042" y="26736"/>
                  </a:cubicBezTo>
                  <a:lnTo>
                    <a:pt x="15042" y="26736"/>
                  </a:lnTo>
                  <a:cubicBezTo>
                    <a:pt x="15294" y="25946"/>
                    <a:pt x="15478" y="25139"/>
                    <a:pt x="15584" y="24323"/>
                  </a:cubicBezTo>
                  <a:cubicBezTo>
                    <a:pt x="15694" y="22490"/>
                    <a:pt x="15694" y="20621"/>
                    <a:pt x="15548" y="18788"/>
                  </a:cubicBezTo>
                  <a:lnTo>
                    <a:pt x="15328" y="13069"/>
                  </a:lnTo>
                  <a:lnTo>
                    <a:pt x="14814" y="276"/>
                  </a:lnTo>
                  <a:cubicBezTo>
                    <a:pt x="14814" y="108"/>
                    <a:pt x="14659" y="0"/>
                    <a:pt x="145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29"/>
            <p:cNvSpPr/>
            <p:nvPr/>
          </p:nvSpPr>
          <p:spPr>
            <a:xfrm>
              <a:off x="4966375" y="3928438"/>
              <a:ext cx="105750" cy="68825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29"/>
            <p:cNvSpPr/>
            <p:nvPr/>
          </p:nvSpPr>
          <p:spPr>
            <a:xfrm>
              <a:off x="4885025" y="4000888"/>
              <a:ext cx="221825" cy="150500"/>
            </a:xfrm>
            <a:custGeom>
              <a:avLst/>
              <a:gdLst/>
              <a:ahLst/>
              <a:cxnLst/>
              <a:rect l="l" t="t" r="r" b="b"/>
              <a:pathLst>
                <a:path w="8873" h="6020" extrusionOk="0">
                  <a:moveTo>
                    <a:pt x="7560" y="967"/>
                  </a:moveTo>
                  <a:cubicBezTo>
                    <a:pt x="6722" y="1773"/>
                    <a:pt x="5775" y="2459"/>
                    <a:pt x="4749" y="3026"/>
                  </a:cubicBezTo>
                  <a:cubicBezTo>
                    <a:pt x="4057" y="3391"/>
                    <a:pt x="3329" y="3719"/>
                    <a:pt x="2600" y="3975"/>
                  </a:cubicBezTo>
                  <a:lnTo>
                    <a:pt x="2600" y="3975"/>
                  </a:lnTo>
                  <a:cubicBezTo>
                    <a:pt x="3110" y="3576"/>
                    <a:pt x="3655" y="3187"/>
                    <a:pt x="4199" y="2843"/>
                  </a:cubicBezTo>
                  <a:cubicBezTo>
                    <a:pt x="5261" y="2117"/>
                    <a:pt x="6386" y="1497"/>
                    <a:pt x="7560" y="967"/>
                  </a:cubicBezTo>
                  <a:close/>
                  <a:moveTo>
                    <a:pt x="8605" y="0"/>
                  </a:moveTo>
                  <a:cubicBezTo>
                    <a:pt x="8580" y="0"/>
                    <a:pt x="8553" y="6"/>
                    <a:pt x="8525" y="20"/>
                  </a:cubicBezTo>
                  <a:cubicBezTo>
                    <a:pt x="8490" y="35"/>
                    <a:pt x="8454" y="49"/>
                    <a:pt x="8419" y="64"/>
                  </a:cubicBezTo>
                  <a:lnTo>
                    <a:pt x="8419" y="64"/>
                  </a:lnTo>
                  <a:lnTo>
                    <a:pt x="8415" y="57"/>
                  </a:lnTo>
                  <a:cubicBezTo>
                    <a:pt x="8411" y="62"/>
                    <a:pt x="8407" y="66"/>
                    <a:pt x="8404" y="70"/>
                  </a:cubicBezTo>
                  <a:lnTo>
                    <a:pt x="8404" y="70"/>
                  </a:lnTo>
                  <a:cubicBezTo>
                    <a:pt x="6835" y="721"/>
                    <a:pt x="5337" y="1512"/>
                    <a:pt x="3979" y="2477"/>
                  </a:cubicBezTo>
                  <a:cubicBezTo>
                    <a:pt x="3283" y="2953"/>
                    <a:pt x="2586" y="3466"/>
                    <a:pt x="1963" y="4016"/>
                  </a:cubicBezTo>
                  <a:cubicBezTo>
                    <a:pt x="1846" y="4108"/>
                    <a:pt x="1731" y="4202"/>
                    <a:pt x="1619" y="4296"/>
                  </a:cubicBezTo>
                  <a:lnTo>
                    <a:pt x="1619" y="4296"/>
                  </a:lnTo>
                  <a:cubicBezTo>
                    <a:pt x="1201" y="4473"/>
                    <a:pt x="800" y="4697"/>
                    <a:pt x="424" y="4969"/>
                  </a:cubicBezTo>
                  <a:cubicBezTo>
                    <a:pt x="301" y="5092"/>
                    <a:pt x="375" y="5280"/>
                    <a:pt x="503" y="5347"/>
                  </a:cubicBezTo>
                  <a:lnTo>
                    <a:pt x="503" y="5347"/>
                  </a:lnTo>
                  <a:cubicBezTo>
                    <a:pt x="352" y="5508"/>
                    <a:pt x="203" y="5675"/>
                    <a:pt x="57" y="5849"/>
                  </a:cubicBezTo>
                  <a:cubicBezTo>
                    <a:pt x="0" y="5934"/>
                    <a:pt x="75" y="6019"/>
                    <a:pt x="163" y="6019"/>
                  </a:cubicBezTo>
                  <a:cubicBezTo>
                    <a:pt x="189" y="6019"/>
                    <a:pt x="215" y="6012"/>
                    <a:pt x="240" y="5996"/>
                  </a:cubicBezTo>
                  <a:cubicBezTo>
                    <a:pt x="615" y="5684"/>
                    <a:pt x="977" y="5360"/>
                    <a:pt x="1341" y="5038"/>
                  </a:cubicBezTo>
                  <a:lnTo>
                    <a:pt x="1341" y="5038"/>
                  </a:lnTo>
                  <a:cubicBezTo>
                    <a:pt x="1882" y="4793"/>
                    <a:pt x="2436" y="4578"/>
                    <a:pt x="2990" y="4419"/>
                  </a:cubicBezTo>
                  <a:cubicBezTo>
                    <a:pt x="5189" y="3576"/>
                    <a:pt x="7169" y="2220"/>
                    <a:pt x="8745" y="424"/>
                  </a:cubicBezTo>
                  <a:cubicBezTo>
                    <a:pt x="8873" y="296"/>
                    <a:pt x="8777" y="0"/>
                    <a:pt x="8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29"/>
            <p:cNvSpPr/>
            <p:nvPr/>
          </p:nvSpPr>
          <p:spPr>
            <a:xfrm>
              <a:off x="4826900" y="3820363"/>
              <a:ext cx="94175" cy="404475"/>
            </a:xfrm>
            <a:custGeom>
              <a:avLst/>
              <a:gdLst/>
              <a:ahLst/>
              <a:cxnLst/>
              <a:rect l="l" t="t" r="r" b="b"/>
              <a:pathLst>
                <a:path w="3767" h="16179" extrusionOk="0">
                  <a:moveTo>
                    <a:pt x="1818" y="1860"/>
                  </a:moveTo>
                  <a:cubicBezTo>
                    <a:pt x="2831" y="5239"/>
                    <a:pt x="2905" y="8838"/>
                    <a:pt x="2015" y="12300"/>
                  </a:cubicBezTo>
                  <a:cubicBezTo>
                    <a:pt x="1789" y="13270"/>
                    <a:pt x="1477" y="14211"/>
                    <a:pt x="1080" y="15149"/>
                  </a:cubicBezTo>
                  <a:lnTo>
                    <a:pt x="1080" y="15149"/>
                  </a:lnTo>
                  <a:cubicBezTo>
                    <a:pt x="696" y="13444"/>
                    <a:pt x="579" y="11667"/>
                    <a:pt x="806" y="9918"/>
                  </a:cubicBezTo>
                  <a:cubicBezTo>
                    <a:pt x="989" y="7865"/>
                    <a:pt x="1392" y="5848"/>
                    <a:pt x="1649" y="3796"/>
                  </a:cubicBezTo>
                  <a:cubicBezTo>
                    <a:pt x="1729" y="3152"/>
                    <a:pt x="1788" y="2509"/>
                    <a:pt x="1818" y="1860"/>
                  </a:cubicBezTo>
                  <a:close/>
                  <a:moveTo>
                    <a:pt x="1506" y="1"/>
                  </a:moveTo>
                  <a:cubicBezTo>
                    <a:pt x="1378" y="1"/>
                    <a:pt x="1263" y="84"/>
                    <a:pt x="1282" y="240"/>
                  </a:cubicBezTo>
                  <a:cubicBezTo>
                    <a:pt x="1283" y="264"/>
                    <a:pt x="1284" y="288"/>
                    <a:pt x="1285" y="313"/>
                  </a:cubicBezTo>
                  <a:lnTo>
                    <a:pt x="1285" y="313"/>
                  </a:lnTo>
                  <a:lnTo>
                    <a:pt x="1282" y="313"/>
                  </a:lnTo>
                  <a:cubicBezTo>
                    <a:pt x="1283" y="316"/>
                    <a:pt x="1284" y="319"/>
                    <a:pt x="1286" y="322"/>
                  </a:cubicBezTo>
                  <a:lnTo>
                    <a:pt x="1286" y="322"/>
                  </a:lnTo>
                  <a:cubicBezTo>
                    <a:pt x="1447" y="4508"/>
                    <a:pt x="0" y="8515"/>
                    <a:pt x="146" y="12667"/>
                  </a:cubicBezTo>
                  <a:cubicBezTo>
                    <a:pt x="146" y="13767"/>
                    <a:pt x="329" y="14903"/>
                    <a:pt x="659" y="15966"/>
                  </a:cubicBezTo>
                  <a:cubicBezTo>
                    <a:pt x="718" y="16114"/>
                    <a:pt x="843" y="16178"/>
                    <a:pt x="964" y="16178"/>
                  </a:cubicBezTo>
                  <a:cubicBezTo>
                    <a:pt x="1142" y="16178"/>
                    <a:pt x="1311" y="16038"/>
                    <a:pt x="1246" y="15819"/>
                  </a:cubicBezTo>
                  <a:cubicBezTo>
                    <a:pt x="1226" y="15747"/>
                    <a:pt x="1207" y="15675"/>
                    <a:pt x="1189" y="15602"/>
                  </a:cubicBezTo>
                  <a:lnTo>
                    <a:pt x="1189" y="15602"/>
                  </a:lnTo>
                  <a:cubicBezTo>
                    <a:pt x="3504" y="10803"/>
                    <a:pt x="3767" y="5250"/>
                    <a:pt x="1834" y="301"/>
                  </a:cubicBezTo>
                  <a:lnTo>
                    <a:pt x="1834" y="301"/>
                  </a:lnTo>
                  <a:cubicBezTo>
                    <a:pt x="1833" y="280"/>
                    <a:pt x="1833" y="260"/>
                    <a:pt x="1832" y="240"/>
                  </a:cubicBezTo>
                  <a:lnTo>
                    <a:pt x="1832" y="240"/>
                  </a:lnTo>
                  <a:lnTo>
                    <a:pt x="1811" y="243"/>
                  </a:lnTo>
                  <a:lnTo>
                    <a:pt x="1811" y="243"/>
                  </a:lnTo>
                  <a:cubicBezTo>
                    <a:pt x="1806" y="229"/>
                    <a:pt x="1801" y="216"/>
                    <a:pt x="1795" y="203"/>
                  </a:cubicBezTo>
                  <a:cubicBezTo>
                    <a:pt x="1744" y="66"/>
                    <a:pt x="1620" y="1"/>
                    <a:pt x="1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29"/>
            <p:cNvSpPr/>
            <p:nvPr/>
          </p:nvSpPr>
          <p:spPr>
            <a:xfrm>
              <a:off x="4792125" y="4126163"/>
              <a:ext cx="278775" cy="191100"/>
            </a:xfrm>
            <a:custGeom>
              <a:avLst/>
              <a:gdLst/>
              <a:ahLst/>
              <a:cxnLst/>
              <a:rect l="l" t="t" r="r" b="b"/>
              <a:pathLst>
                <a:path w="11151" h="7644" extrusionOk="0">
                  <a:moveTo>
                    <a:pt x="9635" y="1083"/>
                  </a:moveTo>
                  <a:lnTo>
                    <a:pt x="9635" y="1083"/>
                  </a:lnTo>
                  <a:cubicBezTo>
                    <a:pt x="7676" y="3053"/>
                    <a:pt x="5406" y="4709"/>
                    <a:pt x="2893" y="5934"/>
                  </a:cubicBezTo>
                  <a:cubicBezTo>
                    <a:pt x="2462" y="6140"/>
                    <a:pt x="2031" y="6327"/>
                    <a:pt x="1595" y="6509"/>
                  </a:cubicBezTo>
                  <a:lnTo>
                    <a:pt x="1595" y="6509"/>
                  </a:lnTo>
                  <a:cubicBezTo>
                    <a:pt x="2044" y="6089"/>
                    <a:pt x="2499" y="5675"/>
                    <a:pt x="2966" y="5274"/>
                  </a:cubicBezTo>
                  <a:cubicBezTo>
                    <a:pt x="3773" y="4614"/>
                    <a:pt x="4616" y="3991"/>
                    <a:pt x="5459" y="3404"/>
                  </a:cubicBezTo>
                  <a:cubicBezTo>
                    <a:pt x="6801" y="2519"/>
                    <a:pt x="8187" y="1745"/>
                    <a:pt x="9635" y="1083"/>
                  </a:cubicBezTo>
                  <a:close/>
                  <a:moveTo>
                    <a:pt x="10847" y="0"/>
                  </a:moveTo>
                  <a:cubicBezTo>
                    <a:pt x="10813" y="0"/>
                    <a:pt x="10776" y="10"/>
                    <a:pt x="10738" y="32"/>
                  </a:cubicBezTo>
                  <a:cubicBezTo>
                    <a:pt x="10693" y="50"/>
                    <a:pt x="10648" y="68"/>
                    <a:pt x="10603" y="87"/>
                  </a:cubicBezTo>
                  <a:lnTo>
                    <a:pt x="10603" y="87"/>
                  </a:lnTo>
                  <a:lnTo>
                    <a:pt x="10591" y="68"/>
                  </a:lnTo>
                  <a:cubicBezTo>
                    <a:pt x="10581" y="80"/>
                    <a:pt x="10570" y="92"/>
                    <a:pt x="10559" y="104"/>
                  </a:cubicBezTo>
                  <a:lnTo>
                    <a:pt x="10559" y="104"/>
                  </a:lnTo>
                  <a:cubicBezTo>
                    <a:pt x="7620" y="1310"/>
                    <a:pt x="4861" y="3006"/>
                    <a:pt x="2453" y="5090"/>
                  </a:cubicBezTo>
                  <a:cubicBezTo>
                    <a:pt x="1746" y="5656"/>
                    <a:pt x="1106" y="6291"/>
                    <a:pt x="502" y="6960"/>
                  </a:cubicBezTo>
                  <a:lnTo>
                    <a:pt x="502" y="6960"/>
                  </a:lnTo>
                  <a:cubicBezTo>
                    <a:pt x="444" y="6985"/>
                    <a:pt x="386" y="7009"/>
                    <a:pt x="327" y="7033"/>
                  </a:cubicBezTo>
                  <a:cubicBezTo>
                    <a:pt x="1" y="7164"/>
                    <a:pt x="81" y="7643"/>
                    <a:pt x="361" y="7643"/>
                  </a:cubicBezTo>
                  <a:cubicBezTo>
                    <a:pt x="396" y="7643"/>
                    <a:pt x="434" y="7636"/>
                    <a:pt x="474" y="7620"/>
                  </a:cubicBezTo>
                  <a:cubicBezTo>
                    <a:pt x="2087" y="7107"/>
                    <a:pt x="3590" y="6373"/>
                    <a:pt x="5019" y="5494"/>
                  </a:cubicBezTo>
                  <a:cubicBezTo>
                    <a:pt x="6449" y="4614"/>
                    <a:pt x="7769" y="3624"/>
                    <a:pt x="9015" y="2524"/>
                  </a:cubicBezTo>
                  <a:cubicBezTo>
                    <a:pt x="9712" y="1865"/>
                    <a:pt x="10371" y="1205"/>
                    <a:pt x="10995" y="472"/>
                  </a:cubicBezTo>
                  <a:cubicBezTo>
                    <a:pt x="11151" y="316"/>
                    <a:pt x="11041" y="0"/>
                    <a:pt x="108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29"/>
            <p:cNvSpPr/>
            <p:nvPr/>
          </p:nvSpPr>
          <p:spPr>
            <a:xfrm>
              <a:off x="4949500" y="3520763"/>
              <a:ext cx="410025" cy="513450"/>
            </a:xfrm>
            <a:custGeom>
              <a:avLst/>
              <a:gdLst/>
              <a:ahLst/>
              <a:cxnLst/>
              <a:rect l="l" t="t" r="r" b="b"/>
              <a:pathLst>
                <a:path w="16401" h="20538" extrusionOk="0">
                  <a:moveTo>
                    <a:pt x="15215" y="1042"/>
                  </a:moveTo>
                  <a:lnTo>
                    <a:pt x="15215" y="1042"/>
                  </a:lnTo>
                  <a:cubicBezTo>
                    <a:pt x="13595" y="3789"/>
                    <a:pt x="11966" y="6517"/>
                    <a:pt x="9978" y="9035"/>
                  </a:cubicBezTo>
                  <a:cubicBezTo>
                    <a:pt x="8915" y="10428"/>
                    <a:pt x="7742" y="11711"/>
                    <a:pt x="6459" y="12920"/>
                  </a:cubicBezTo>
                  <a:cubicBezTo>
                    <a:pt x="5375" y="13869"/>
                    <a:pt x="4228" y="14755"/>
                    <a:pt x="3134" y="15724"/>
                  </a:cubicBezTo>
                  <a:lnTo>
                    <a:pt x="3134" y="15724"/>
                  </a:lnTo>
                  <a:cubicBezTo>
                    <a:pt x="3373" y="15291"/>
                    <a:pt x="3582" y="14839"/>
                    <a:pt x="3783" y="14387"/>
                  </a:cubicBezTo>
                  <a:cubicBezTo>
                    <a:pt x="4406" y="12957"/>
                    <a:pt x="5103" y="11564"/>
                    <a:pt x="5873" y="10244"/>
                  </a:cubicBezTo>
                  <a:cubicBezTo>
                    <a:pt x="7412" y="7605"/>
                    <a:pt x="9428" y="5259"/>
                    <a:pt x="11775" y="3316"/>
                  </a:cubicBezTo>
                  <a:cubicBezTo>
                    <a:pt x="12852" y="2442"/>
                    <a:pt x="13999" y="1684"/>
                    <a:pt x="15215" y="1042"/>
                  </a:cubicBezTo>
                  <a:close/>
                  <a:moveTo>
                    <a:pt x="16018" y="0"/>
                  </a:moveTo>
                  <a:cubicBezTo>
                    <a:pt x="15962" y="0"/>
                    <a:pt x="15903" y="16"/>
                    <a:pt x="15844" y="53"/>
                  </a:cubicBezTo>
                  <a:cubicBezTo>
                    <a:pt x="13094" y="1373"/>
                    <a:pt x="10638" y="3243"/>
                    <a:pt x="8622" y="5552"/>
                  </a:cubicBezTo>
                  <a:cubicBezTo>
                    <a:pt x="6606" y="7825"/>
                    <a:pt x="4956" y="10428"/>
                    <a:pt x="3783" y="13287"/>
                  </a:cubicBezTo>
                  <a:cubicBezTo>
                    <a:pt x="3303" y="14408"/>
                    <a:pt x="2880" y="15665"/>
                    <a:pt x="2149" y="16676"/>
                  </a:cubicBezTo>
                  <a:lnTo>
                    <a:pt x="2149" y="16676"/>
                  </a:lnTo>
                  <a:cubicBezTo>
                    <a:pt x="1918" y="16920"/>
                    <a:pt x="1695" y="17171"/>
                    <a:pt x="1482" y="17433"/>
                  </a:cubicBezTo>
                  <a:lnTo>
                    <a:pt x="1482" y="17433"/>
                  </a:lnTo>
                  <a:cubicBezTo>
                    <a:pt x="1386" y="17521"/>
                    <a:pt x="1286" y="17606"/>
                    <a:pt x="1180" y="17686"/>
                  </a:cubicBezTo>
                  <a:cubicBezTo>
                    <a:pt x="1096" y="17728"/>
                    <a:pt x="1109" y="17807"/>
                    <a:pt x="1156" y="17852"/>
                  </a:cubicBezTo>
                  <a:lnTo>
                    <a:pt x="1156" y="17852"/>
                  </a:lnTo>
                  <a:cubicBezTo>
                    <a:pt x="1152" y="17858"/>
                    <a:pt x="1148" y="17864"/>
                    <a:pt x="1144" y="17869"/>
                  </a:cubicBezTo>
                  <a:cubicBezTo>
                    <a:pt x="667" y="18566"/>
                    <a:pt x="301" y="19372"/>
                    <a:pt x="44" y="20179"/>
                  </a:cubicBezTo>
                  <a:cubicBezTo>
                    <a:pt x="0" y="20397"/>
                    <a:pt x="165" y="20538"/>
                    <a:pt x="336" y="20538"/>
                  </a:cubicBezTo>
                  <a:cubicBezTo>
                    <a:pt x="452" y="20538"/>
                    <a:pt x="571" y="20473"/>
                    <a:pt x="631" y="20325"/>
                  </a:cubicBezTo>
                  <a:cubicBezTo>
                    <a:pt x="1180" y="18932"/>
                    <a:pt x="2060" y="17686"/>
                    <a:pt x="3197" y="16696"/>
                  </a:cubicBezTo>
                  <a:cubicBezTo>
                    <a:pt x="4333" y="15633"/>
                    <a:pt x="5543" y="14680"/>
                    <a:pt x="6716" y="13653"/>
                  </a:cubicBezTo>
                  <a:cubicBezTo>
                    <a:pt x="9245" y="11271"/>
                    <a:pt x="11445" y="8558"/>
                    <a:pt x="13241" y="5589"/>
                  </a:cubicBezTo>
                  <a:cubicBezTo>
                    <a:pt x="14304" y="3902"/>
                    <a:pt x="15294" y="2180"/>
                    <a:pt x="16284" y="457"/>
                  </a:cubicBezTo>
                  <a:cubicBezTo>
                    <a:pt x="16401" y="252"/>
                    <a:pt x="16237" y="0"/>
                    <a:pt x="160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29"/>
            <p:cNvSpPr/>
            <p:nvPr/>
          </p:nvSpPr>
          <p:spPr>
            <a:xfrm>
              <a:off x="4966375" y="3928438"/>
              <a:ext cx="105750" cy="68825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4" name="Google Shape;1114;p29"/>
          <p:cNvGrpSpPr/>
          <p:nvPr/>
        </p:nvGrpSpPr>
        <p:grpSpPr>
          <a:xfrm rot="1521179">
            <a:off x="8172853" y="4235655"/>
            <a:ext cx="696301" cy="1016200"/>
            <a:chOff x="8379850" y="2829899"/>
            <a:chExt cx="696291" cy="1016185"/>
          </a:xfrm>
        </p:grpSpPr>
        <p:sp>
          <p:nvSpPr>
            <p:cNvPr id="1115" name="Google Shape;1115;p29"/>
            <p:cNvSpPr/>
            <p:nvPr/>
          </p:nvSpPr>
          <p:spPr>
            <a:xfrm rot="1098150">
              <a:off x="8979542" y="2837624"/>
              <a:ext cx="56577" cy="45770"/>
            </a:xfrm>
            <a:custGeom>
              <a:avLst/>
              <a:gdLst/>
              <a:ahLst/>
              <a:cxnLst/>
              <a:rect l="l" t="t" r="r" b="b"/>
              <a:pathLst>
                <a:path w="1356" h="1097" extrusionOk="0">
                  <a:moveTo>
                    <a:pt x="277" y="334"/>
                  </a:moveTo>
                  <a:cubicBezTo>
                    <a:pt x="261" y="384"/>
                    <a:pt x="248" y="411"/>
                    <a:pt x="243" y="411"/>
                  </a:cubicBezTo>
                  <a:cubicBezTo>
                    <a:pt x="240" y="411"/>
                    <a:pt x="243" y="390"/>
                    <a:pt x="257" y="347"/>
                  </a:cubicBezTo>
                  <a:lnTo>
                    <a:pt x="277" y="334"/>
                  </a:lnTo>
                  <a:close/>
                  <a:moveTo>
                    <a:pt x="243" y="686"/>
                  </a:moveTo>
                  <a:lnTo>
                    <a:pt x="243" y="686"/>
                  </a:lnTo>
                  <a:cubicBezTo>
                    <a:pt x="248" y="686"/>
                    <a:pt x="261" y="713"/>
                    <a:pt x="277" y="764"/>
                  </a:cubicBezTo>
                  <a:lnTo>
                    <a:pt x="277" y="764"/>
                  </a:lnTo>
                  <a:lnTo>
                    <a:pt x="257" y="750"/>
                  </a:lnTo>
                  <a:cubicBezTo>
                    <a:pt x="243" y="707"/>
                    <a:pt x="240" y="686"/>
                    <a:pt x="243" y="686"/>
                  </a:cubicBezTo>
                  <a:close/>
                  <a:moveTo>
                    <a:pt x="846" y="1"/>
                  </a:moveTo>
                  <a:cubicBezTo>
                    <a:pt x="811" y="1"/>
                    <a:pt x="774" y="6"/>
                    <a:pt x="734" y="17"/>
                  </a:cubicBezTo>
                  <a:cubicBezTo>
                    <a:pt x="660" y="17"/>
                    <a:pt x="550" y="54"/>
                    <a:pt x="477" y="90"/>
                  </a:cubicBezTo>
                  <a:cubicBezTo>
                    <a:pt x="418" y="120"/>
                    <a:pt x="360" y="172"/>
                    <a:pt x="320" y="230"/>
                  </a:cubicBezTo>
                  <a:lnTo>
                    <a:pt x="320" y="230"/>
                  </a:lnTo>
                  <a:cubicBezTo>
                    <a:pt x="299" y="234"/>
                    <a:pt x="278" y="237"/>
                    <a:pt x="257" y="237"/>
                  </a:cubicBezTo>
                  <a:cubicBezTo>
                    <a:pt x="110" y="274"/>
                    <a:pt x="0" y="384"/>
                    <a:pt x="0" y="530"/>
                  </a:cubicBezTo>
                  <a:cubicBezTo>
                    <a:pt x="0" y="714"/>
                    <a:pt x="110" y="824"/>
                    <a:pt x="257" y="860"/>
                  </a:cubicBezTo>
                  <a:cubicBezTo>
                    <a:pt x="284" y="860"/>
                    <a:pt x="311" y="865"/>
                    <a:pt x="337" y="871"/>
                  </a:cubicBezTo>
                  <a:lnTo>
                    <a:pt x="337" y="871"/>
                  </a:lnTo>
                  <a:cubicBezTo>
                    <a:pt x="385" y="927"/>
                    <a:pt x="420" y="978"/>
                    <a:pt x="477" y="1007"/>
                  </a:cubicBezTo>
                  <a:cubicBezTo>
                    <a:pt x="550" y="1044"/>
                    <a:pt x="660" y="1080"/>
                    <a:pt x="734" y="1080"/>
                  </a:cubicBezTo>
                  <a:cubicBezTo>
                    <a:pt x="774" y="1091"/>
                    <a:pt x="811" y="1096"/>
                    <a:pt x="846" y="1096"/>
                  </a:cubicBezTo>
                  <a:cubicBezTo>
                    <a:pt x="1356" y="1096"/>
                    <a:pt x="1356" y="1"/>
                    <a:pt x="8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29"/>
            <p:cNvSpPr/>
            <p:nvPr/>
          </p:nvSpPr>
          <p:spPr>
            <a:xfrm rot="1098150">
              <a:off x="9012001" y="3084611"/>
              <a:ext cx="58162" cy="47439"/>
            </a:xfrm>
            <a:custGeom>
              <a:avLst/>
              <a:gdLst/>
              <a:ahLst/>
              <a:cxnLst/>
              <a:rect l="l" t="t" r="r" b="b"/>
              <a:pathLst>
                <a:path w="1394" h="1137" extrusionOk="0">
                  <a:moveTo>
                    <a:pt x="697" y="0"/>
                  </a:moveTo>
                  <a:cubicBezTo>
                    <a:pt x="0" y="73"/>
                    <a:pt x="0" y="1063"/>
                    <a:pt x="697" y="1137"/>
                  </a:cubicBezTo>
                  <a:cubicBezTo>
                    <a:pt x="1393" y="1063"/>
                    <a:pt x="1393" y="73"/>
                    <a:pt x="6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29"/>
            <p:cNvSpPr/>
            <p:nvPr/>
          </p:nvSpPr>
          <p:spPr>
            <a:xfrm rot="1098150">
              <a:off x="8763840" y="2928263"/>
              <a:ext cx="84156" cy="62752"/>
            </a:xfrm>
            <a:custGeom>
              <a:avLst/>
              <a:gdLst/>
              <a:ahLst/>
              <a:cxnLst/>
              <a:rect l="l" t="t" r="r" b="b"/>
              <a:pathLst>
                <a:path w="2017" h="1504" extrusionOk="0">
                  <a:moveTo>
                    <a:pt x="1027" y="1"/>
                  </a:moveTo>
                  <a:cubicBezTo>
                    <a:pt x="0" y="1"/>
                    <a:pt x="0" y="1504"/>
                    <a:pt x="1027" y="1504"/>
                  </a:cubicBezTo>
                  <a:cubicBezTo>
                    <a:pt x="2017" y="1504"/>
                    <a:pt x="2017" y="1"/>
                    <a:pt x="10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29"/>
            <p:cNvSpPr/>
            <p:nvPr/>
          </p:nvSpPr>
          <p:spPr>
            <a:xfrm rot="1098150">
              <a:off x="8801407" y="3201905"/>
              <a:ext cx="67341" cy="55116"/>
            </a:xfrm>
            <a:custGeom>
              <a:avLst/>
              <a:gdLst/>
              <a:ahLst/>
              <a:cxnLst/>
              <a:rect l="l" t="t" r="r" b="b"/>
              <a:pathLst>
                <a:path w="1614" h="1321" extrusionOk="0">
                  <a:moveTo>
                    <a:pt x="807" y="1"/>
                  </a:moveTo>
                  <a:cubicBezTo>
                    <a:pt x="0" y="38"/>
                    <a:pt x="0" y="1247"/>
                    <a:pt x="807" y="1321"/>
                  </a:cubicBezTo>
                  <a:cubicBezTo>
                    <a:pt x="1613" y="1247"/>
                    <a:pt x="1613" y="38"/>
                    <a:pt x="8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29"/>
            <p:cNvSpPr/>
            <p:nvPr/>
          </p:nvSpPr>
          <p:spPr>
            <a:xfrm rot="1098150">
              <a:off x="8620318" y="3212924"/>
              <a:ext cx="67300" cy="56660"/>
            </a:xfrm>
            <a:custGeom>
              <a:avLst/>
              <a:gdLst/>
              <a:ahLst/>
              <a:cxnLst/>
              <a:rect l="l" t="t" r="r" b="b"/>
              <a:pathLst>
                <a:path w="1613" h="1358" extrusionOk="0">
                  <a:moveTo>
                    <a:pt x="806" y="1"/>
                  </a:moveTo>
                  <a:cubicBezTo>
                    <a:pt x="0" y="74"/>
                    <a:pt x="0" y="1284"/>
                    <a:pt x="806" y="1357"/>
                  </a:cubicBezTo>
                  <a:cubicBezTo>
                    <a:pt x="1613" y="1284"/>
                    <a:pt x="1613" y="74"/>
                    <a:pt x="8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29"/>
            <p:cNvSpPr/>
            <p:nvPr/>
          </p:nvSpPr>
          <p:spPr>
            <a:xfrm rot="1098150">
              <a:off x="8658451" y="3359891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34" y="0"/>
                  </a:moveTo>
                  <a:cubicBezTo>
                    <a:pt x="1" y="0"/>
                    <a:pt x="1" y="1136"/>
                    <a:pt x="734" y="1136"/>
                  </a:cubicBezTo>
                  <a:cubicBezTo>
                    <a:pt x="1504" y="1136"/>
                    <a:pt x="1504" y="0"/>
                    <a:pt x="7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29"/>
            <p:cNvSpPr/>
            <p:nvPr/>
          </p:nvSpPr>
          <p:spPr>
            <a:xfrm rot="1098150">
              <a:off x="8543867" y="3485047"/>
              <a:ext cx="64254" cy="52029"/>
            </a:xfrm>
            <a:custGeom>
              <a:avLst/>
              <a:gdLst/>
              <a:ahLst/>
              <a:cxnLst/>
              <a:rect l="l" t="t" r="r" b="b"/>
              <a:pathLst>
                <a:path w="1540" h="1247" extrusionOk="0">
                  <a:moveTo>
                    <a:pt x="770" y="1"/>
                  </a:moveTo>
                  <a:cubicBezTo>
                    <a:pt x="0" y="74"/>
                    <a:pt x="0" y="1210"/>
                    <a:pt x="770" y="1247"/>
                  </a:cubicBezTo>
                  <a:cubicBezTo>
                    <a:pt x="1540" y="1210"/>
                    <a:pt x="1540" y="74"/>
                    <a:pt x="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29"/>
            <p:cNvSpPr/>
            <p:nvPr/>
          </p:nvSpPr>
          <p:spPr>
            <a:xfrm rot="1098150">
              <a:off x="8447139" y="3632337"/>
              <a:ext cx="67341" cy="50527"/>
            </a:xfrm>
            <a:custGeom>
              <a:avLst/>
              <a:gdLst/>
              <a:ahLst/>
              <a:cxnLst/>
              <a:rect l="l" t="t" r="r" b="b"/>
              <a:pathLst>
                <a:path w="1614" h="1211" extrusionOk="0">
                  <a:moveTo>
                    <a:pt x="807" y="1"/>
                  </a:moveTo>
                  <a:cubicBezTo>
                    <a:pt x="1" y="1"/>
                    <a:pt x="1" y="1210"/>
                    <a:pt x="807" y="1210"/>
                  </a:cubicBezTo>
                  <a:cubicBezTo>
                    <a:pt x="1613" y="1210"/>
                    <a:pt x="1613" y="1"/>
                    <a:pt x="8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29"/>
            <p:cNvSpPr/>
            <p:nvPr/>
          </p:nvSpPr>
          <p:spPr>
            <a:xfrm rot="1098150">
              <a:off x="8385711" y="3789991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70" y="1"/>
                  </a:moveTo>
                  <a:cubicBezTo>
                    <a:pt x="1" y="1"/>
                    <a:pt x="1" y="1137"/>
                    <a:pt x="770" y="1137"/>
                  </a:cubicBezTo>
                  <a:cubicBezTo>
                    <a:pt x="1504" y="1137"/>
                    <a:pt x="1504" y="1"/>
                    <a:pt x="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4" name="Google Shape;1124;p29"/>
          <p:cNvGrpSpPr/>
          <p:nvPr/>
        </p:nvGrpSpPr>
        <p:grpSpPr>
          <a:xfrm>
            <a:off x="6338497" y="-58251"/>
            <a:ext cx="741626" cy="1195489"/>
            <a:chOff x="510547" y="4000024"/>
            <a:chExt cx="741626" cy="1195489"/>
          </a:xfrm>
        </p:grpSpPr>
        <p:sp>
          <p:nvSpPr>
            <p:cNvPr id="1125" name="Google Shape;1125;p29"/>
            <p:cNvSpPr/>
            <p:nvPr/>
          </p:nvSpPr>
          <p:spPr>
            <a:xfrm rot="3521228">
              <a:off x="718991" y="4602634"/>
              <a:ext cx="26666" cy="19715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29"/>
            <p:cNvSpPr/>
            <p:nvPr/>
          </p:nvSpPr>
          <p:spPr>
            <a:xfrm rot="3521228">
              <a:off x="750341" y="4705621"/>
              <a:ext cx="28972" cy="20884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29"/>
            <p:cNvSpPr/>
            <p:nvPr/>
          </p:nvSpPr>
          <p:spPr>
            <a:xfrm rot="3521228">
              <a:off x="792815" y="4611079"/>
              <a:ext cx="35955" cy="32068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29"/>
            <p:cNvSpPr/>
            <p:nvPr/>
          </p:nvSpPr>
          <p:spPr>
            <a:xfrm rot="3521228">
              <a:off x="968227" y="4767298"/>
              <a:ext cx="37092" cy="30141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29"/>
            <p:cNvSpPr/>
            <p:nvPr/>
          </p:nvSpPr>
          <p:spPr>
            <a:xfrm rot="3521228">
              <a:off x="814499" y="4746099"/>
              <a:ext cx="38261" cy="32479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29"/>
            <p:cNvSpPr/>
            <p:nvPr/>
          </p:nvSpPr>
          <p:spPr>
            <a:xfrm rot="3521228">
              <a:off x="698772" y="4931449"/>
              <a:ext cx="32448" cy="40599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29"/>
            <p:cNvSpPr/>
            <p:nvPr/>
          </p:nvSpPr>
          <p:spPr>
            <a:xfrm rot="3521228">
              <a:off x="868664" y="4628457"/>
              <a:ext cx="50993" cy="54469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29"/>
            <p:cNvSpPr/>
            <p:nvPr/>
          </p:nvSpPr>
          <p:spPr>
            <a:xfrm rot="3521228">
              <a:off x="958561" y="4468110"/>
              <a:ext cx="53300" cy="39398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29"/>
            <p:cNvSpPr/>
            <p:nvPr/>
          </p:nvSpPr>
          <p:spPr>
            <a:xfrm rot="3521228">
              <a:off x="1071915" y="4475437"/>
              <a:ext cx="57944" cy="44043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29"/>
            <p:cNvSpPr/>
            <p:nvPr/>
          </p:nvSpPr>
          <p:spPr>
            <a:xfrm rot="3521228">
              <a:off x="829152" y="4393206"/>
              <a:ext cx="73015" cy="56775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29"/>
            <p:cNvSpPr/>
            <p:nvPr/>
          </p:nvSpPr>
          <p:spPr>
            <a:xfrm rot="3521228">
              <a:off x="1015556" y="4358308"/>
              <a:ext cx="49856" cy="44043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29"/>
            <p:cNvSpPr/>
            <p:nvPr/>
          </p:nvSpPr>
          <p:spPr>
            <a:xfrm rot="3521228">
              <a:off x="1029948" y="4243722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29"/>
            <p:cNvSpPr/>
            <p:nvPr/>
          </p:nvSpPr>
          <p:spPr>
            <a:xfrm rot="3521228">
              <a:off x="1160244" y="4082961"/>
              <a:ext cx="28972" cy="22053"/>
            </a:xfrm>
            <a:custGeom>
              <a:avLst/>
              <a:gdLst/>
              <a:ahLst/>
              <a:cxnLst/>
              <a:rect l="l" t="t" r="r" b="b"/>
              <a:pathLst>
                <a:path w="917" h="698" extrusionOk="0">
                  <a:moveTo>
                    <a:pt x="440" y="1"/>
                  </a:moveTo>
                  <a:cubicBezTo>
                    <a:pt x="0" y="1"/>
                    <a:pt x="0" y="697"/>
                    <a:pt x="440" y="697"/>
                  </a:cubicBezTo>
                  <a:cubicBezTo>
                    <a:pt x="917" y="697"/>
                    <a:pt x="917" y="1"/>
                    <a:pt x="4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29"/>
            <p:cNvSpPr/>
            <p:nvPr/>
          </p:nvSpPr>
          <p:spPr>
            <a:xfrm rot="3521228">
              <a:off x="1224353" y="4006194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0"/>
                  </a:moveTo>
                  <a:cubicBezTo>
                    <a:pt x="1" y="0"/>
                    <a:pt x="1" y="623"/>
                    <a:pt x="404" y="623"/>
                  </a:cubicBezTo>
                  <a:cubicBezTo>
                    <a:pt x="807" y="623"/>
                    <a:pt x="807" y="0"/>
                    <a:pt x="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29"/>
            <p:cNvSpPr/>
            <p:nvPr/>
          </p:nvSpPr>
          <p:spPr>
            <a:xfrm rot="3521228">
              <a:off x="853345" y="4922808"/>
              <a:ext cx="66064" cy="48656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29"/>
            <p:cNvSpPr/>
            <p:nvPr/>
          </p:nvSpPr>
          <p:spPr>
            <a:xfrm rot="3521228">
              <a:off x="565266" y="4687927"/>
              <a:ext cx="69539" cy="54753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29"/>
            <p:cNvSpPr/>
            <p:nvPr/>
          </p:nvSpPr>
          <p:spPr>
            <a:xfrm rot="3521228">
              <a:off x="599388" y="5080071"/>
              <a:ext cx="38261" cy="30141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29"/>
            <p:cNvSpPr/>
            <p:nvPr/>
          </p:nvSpPr>
          <p:spPr>
            <a:xfrm rot="3521228">
              <a:off x="513749" y="5157130"/>
              <a:ext cx="38261" cy="29004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3" name="Google Shape;1143;p29"/>
          <p:cNvSpPr/>
          <p:nvPr/>
        </p:nvSpPr>
        <p:spPr>
          <a:xfrm rot="2554494">
            <a:off x="7528104" y="222527"/>
            <a:ext cx="3170747" cy="1555306"/>
          </a:xfrm>
          <a:custGeom>
            <a:avLst/>
            <a:gdLst/>
            <a:ahLst/>
            <a:cxnLst/>
            <a:rect l="l" t="t" r="r" b="b"/>
            <a:pathLst>
              <a:path w="85084" h="62210" extrusionOk="0">
                <a:moveTo>
                  <a:pt x="1" y="1"/>
                </a:moveTo>
                <a:lnTo>
                  <a:pt x="1" y="221"/>
                </a:lnTo>
                <a:lnTo>
                  <a:pt x="1064" y="1430"/>
                </a:lnTo>
                <a:cubicBezTo>
                  <a:pt x="3740" y="4400"/>
                  <a:pt x="6489" y="7479"/>
                  <a:pt x="8432" y="11035"/>
                </a:cubicBezTo>
                <a:cubicBezTo>
                  <a:pt x="10265" y="14444"/>
                  <a:pt x="11401" y="18256"/>
                  <a:pt x="12464" y="21886"/>
                </a:cubicBezTo>
                <a:cubicBezTo>
                  <a:pt x="14774" y="29987"/>
                  <a:pt x="17193" y="38345"/>
                  <a:pt x="18146" y="46850"/>
                </a:cubicBezTo>
                <a:cubicBezTo>
                  <a:pt x="18220" y="47290"/>
                  <a:pt x="18256" y="47803"/>
                  <a:pt x="18330" y="48279"/>
                </a:cubicBezTo>
                <a:cubicBezTo>
                  <a:pt x="18623" y="51065"/>
                  <a:pt x="18916" y="53961"/>
                  <a:pt x="20089" y="56527"/>
                </a:cubicBezTo>
                <a:cubicBezTo>
                  <a:pt x="20749" y="58067"/>
                  <a:pt x="21775" y="59423"/>
                  <a:pt x="23095" y="60523"/>
                </a:cubicBezTo>
                <a:cubicBezTo>
                  <a:pt x="24342" y="61549"/>
                  <a:pt x="25918" y="62136"/>
                  <a:pt x="27531" y="62209"/>
                </a:cubicBezTo>
                <a:lnTo>
                  <a:pt x="27604" y="62209"/>
                </a:lnTo>
                <a:cubicBezTo>
                  <a:pt x="31930" y="62136"/>
                  <a:pt x="34789" y="58030"/>
                  <a:pt x="37062" y="53998"/>
                </a:cubicBezTo>
                <a:cubicBezTo>
                  <a:pt x="39005" y="50515"/>
                  <a:pt x="41021" y="46886"/>
                  <a:pt x="42451" y="43001"/>
                </a:cubicBezTo>
                <a:cubicBezTo>
                  <a:pt x="43770" y="39371"/>
                  <a:pt x="44540" y="35522"/>
                  <a:pt x="45310" y="31783"/>
                </a:cubicBezTo>
                <a:cubicBezTo>
                  <a:pt x="45750" y="29620"/>
                  <a:pt x="46226" y="27348"/>
                  <a:pt x="46740" y="25148"/>
                </a:cubicBezTo>
                <a:cubicBezTo>
                  <a:pt x="46960" y="24085"/>
                  <a:pt x="47399" y="23059"/>
                  <a:pt x="48059" y="22179"/>
                </a:cubicBezTo>
                <a:cubicBezTo>
                  <a:pt x="48792" y="21336"/>
                  <a:pt x="49892" y="20859"/>
                  <a:pt x="50845" y="20419"/>
                </a:cubicBezTo>
                <a:lnTo>
                  <a:pt x="85047" y="5316"/>
                </a:lnTo>
                <a:lnTo>
                  <a:pt x="85084" y="5170"/>
                </a:lnTo>
                <a:lnTo>
                  <a:pt x="85084" y="5170"/>
                </a:lnTo>
                <a:lnTo>
                  <a:pt x="50809" y="20309"/>
                </a:lnTo>
                <a:cubicBezTo>
                  <a:pt x="49819" y="20749"/>
                  <a:pt x="48719" y="21226"/>
                  <a:pt x="47949" y="22105"/>
                </a:cubicBezTo>
                <a:cubicBezTo>
                  <a:pt x="47289" y="22985"/>
                  <a:pt x="46850" y="24012"/>
                  <a:pt x="46630" y="25111"/>
                </a:cubicBezTo>
                <a:cubicBezTo>
                  <a:pt x="46080" y="27311"/>
                  <a:pt x="45603" y="29584"/>
                  <a:pt x="45163" y="31747"/>
                </a:cubicBezTo>
                <a:cubicBezTo>
                  <a:pt x="44430" y="35486"/>
                  <a:pt x="43660" y="39335"/>
                  <a:pt x="42304" y="42964"/>
                </a:cubicBezTo>
                <a:cubicBezTo>
                  <a:pt x="40948" y="46813"/>
                  <a:pt x="38895" y="50405"/>
                  <a:pt x="36952" y="53925"/>
                </a:cubicBezTo>
                <a:cubicBezTo>
                  <a:pt x="34716" y="57920"/>
                  <a:pt x="31856" y="61989"/>
                  <a:pt x="27604" y="62026"/>
                </a:cubicBezTo>
                <a:lnTo>
                  <a:pt x="27567" y="62026"/>
                </a:lnTo>
                <a:cubicBezTo>
                  <a:pt x="25111" y="62026"/>
                  <a:pt x="21922" y="60303"/>
                  <a:pt x="20236" y="56454"/>
                </a:cubicBezTo>
                <a:cubicBezTo>
                  <a:pt x="19099" y="53888"/>
                  <a:pt x="18769" y="50992"/>
                  <a:pt x="18476" y="48206"/>
                </a:cubicBezTo>
                <a:cubicBezTo>
                  <a:pt x="18440" y="47766"/>
                  <a:pt x="18366" y="47253"/>
                  <a:pt x="18330" y="46776"/>
                </a:cubicBezTo>
                <a:cubicBezTo>
                  <a:pt x="17340" y="38272"/>
                  <a:pt x="14920" y="29914"/>
                  <a:pt x="12611" y="21812"/>
                </a:cubicBezTo>
                <a:cubicBezTo>
                  <a:pt x="11548" y="18146"/>
                  <a:pt x="10448" y="14371"/>
                  <a:pt x="8579" y="10925"/>
                </a:cubicBezTo>
                <a:cubicBezTo>
                  <a:pt x="6636" y="7369"/>
                  <a:pt x="3886" y="4290"/>
                  <a:pt x="1210" y="1320"/>
                </a:cubicBezTo>
                <a:lnTo>
                  <a:pt x="1" y="1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AND_BODY_1_1_1">
    <p:bg>
      <p:bgPr>
        <a:solidFill>
          <a:schemeClr val="accent2"/>
        </a:solidFill>
        <a:effectLst/>
      </p:bgPr>
    </p:bg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p31"/>
          <p:cNvSpPr/>
          <p:nvPr/>
        </p:nvSpPr>
        <p:spPr>
          <a:xfrm>
            <a:off x="2596700" y="878250"/>
            <a:ext cx="6547304" cy="4796171"/>
          </a:xfrm>
          <a:custGeom>
            <a:avLst/>
            <a:gdLst/>
            <a:ahLst/>
            <a:cxnLst/>
            <a:rect l="l" t="t" r="r" b="b"/>
            <a:pathLst>
              <a:path w="74161" h="54326" extrusionOk="0">
                <a:moveTo>
                  <a:pt x="27432" y="1"/>
                </a:moveTo>
                <a:cubicBezTo>
                  <a:pt x="26716" y="1"/>
                  <a:pt x="26003" y="58"/>
                  <a:pt x="25295" y="191"/>
                </a:cubicBezTo>
                <a:cubicBezTo>
                  <a:pt x="20603" y="1035"/>
                  <a:pt x="17157" y="4994"/>
                  <a:pt x="14371" y="8879"/>
                </a:cubicBezTo>
                <a:cubicBezTo>
                  <a:pt x="13198" y="10566"/>
                  <a:pt x="12025" y="12252"/>
                  <a:pt x="10925" y="13975"/>
                </a:cubicBezTo>
                <a:cubicBezTo>
                  <a:pt x="10302" y="14965"/>
                  <a:pt x="9789" y="16101"/>
                  <a:pt x="9019" y="16981"/>
                </a:cubicBezTo>
                <a:cubicBezTo>
                  <a:pt x="8579" y="17457"/>
                  <a:pt x="8139" y="18007"/>
                  <a:pt x="7809" y="18594"/>
                </a:cubicBezTo>
                <a:cubicBezTo>
                  <a:pt x="6929" y="19950"/>
                  <a:pt x="6123" y="21380"/>
                  <a:pt x="5390" y="22809"/>
                </a:cubicBezTo>
                <a:cubicBezTo>
                  <a:pt x="3923" y="25705"/>
                  <a:pt x="2714" y="28711"/>
                  <a:pt x="1797" y="31827"/>
                </a:cubicBezTo>
                <a:cubicBezTo>
                  <a:pt x="661" y="35603"/>
                  <a:pt x="1" y="40002"/>
                  <a:pt x="2237" y="43265"/>
                </a:cubicBezTo>
                <a:cubicBezTo>
                  <a:pt x="3154" y="44474"/>
                  <a:pt x="4253" y="45501"/>
                  <a:pt x="5536" y="46271"/>
                </a:cubicBezTo>
                <a:cubicBezTo>
                  <a:pt x="11805" y="50523"/>
                  <a:pt x="19430" y="52246"/>
                  <a:pt x="26945" y="53236"/>
                </a:cubicBezTo>
                <a:cubicBezTo>
                  <a:pt x="32638" y="53963"/>
                  <a:pt x="38362" y="54325"/>
                  <a:pt x="44080" y="54325"/>
                </a:cubicBezTo>
                <a:cubicBezTo>
                  <a:pt x="53642" y="54325"/>
                  <a:pt x="63188" y="53311"/>
                  <a:pt x="72547" y="51293"/>
                </a:cubicBezTo>
                <a:cubicBezTo>
                  <a:pt x="73097" y="51183"/>
                  <a:pt x="73610" y="51036"/>
                  <a:pt x="74160" y="50926"/>
                </a:cubicBezTo>
                <a:lnTo>
                  <a:pt x="74160" y="4187"/>
                </a:lnTo>
                <a:lnTo>
                  <a:pt x="74014" y="4260"/>
                </a:lnTo>
                <a:cubicBezTo>
                  <a:pt x="73794" y="4407"/>
                  <a:pt x="73574" y="4517"/>
                  <a:pt x="73354" y="4627"/>
                </a:cubicBezTo>
                <a:cubicBezTo>
                  <a:pt x="71778" y="5360"/>
                  <a:pt x="69871" y="5434"/>
                  <a:pt x="68185" y="5580"/>
                </a:cubicBezTo>
                <a:cubicBezTo>
                  <a:pt x="66956" y="5667"/>
                  <a:pt x="65727" y="5708"/>
                  <a:pt x="64500" y="5708"/>
                </a:cubicBezTo>
                <a:cubicBezTo>
                  <a:pt x="62617" y="5708"/>
                  <a:pt x="60739" y="5611"/>
                  <a:pt x="58874" y="5434"/>
                </a:cubicBezTo>
                <a:cubicBezTo>
                  <a:pt x="50736" y="4700"/>
                  <a:pt x="42634" y="3344"/>
                  <a:pt x="34716" y="1291"/>
                </a:cubicBezTo>
                <a:cubicBezTo>
                  <a:pt x="32336" y="668"/>
                  <a:pt x="29868" y="1"/>
                  <a:pt x="2743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8" name="Google Shape;1198;p31"/>
          <p:cNvSpPr/>
          <p:nvPr/>
        </p:nvSpPr>
        <p:spPr>
          <a:xfrm rot="284115">
            <a:off x="2138764" y="4234861"/>
            <a:ext cx="1724961" cy="1024213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9" name="Google Shape;1199;p31"/>
          <p:cNvGrpSpPr/>
          <p:nvPr/>
        </p:nvGrpSpPr>
        <p:grpSpPr>
          <a:xfrm>
            <a:off x="236975" y="3956900"/>
            <a:ext cx="745375" cy="1353225"/>
            <a:chOff x="255975" y="3937900"/>
            <a:chExt cx="745375" cy="1353225"/>
          </a:xfrm>
        </p:grpSpPr>
        <p:sp>
          <p:nvSpPr>
            <p:cNvPr id="1200" name="Google Shape;1200;p31"/>
            <p:cNvSpPr/>
            <p:nvPr/>
          </p:nvSpPr>
          <p:spPr>
            <a:xfrm>
              <a:off x="255975" y="3937900"/>
              <a:ext cx="392375" cy="1353225"/>
            </a:xfrm>
            <a:custGeom>
              <a:avLst/>
              <a:gdLst/>
              <a:ahLst/>
              <a:cxnLst/>
              <a:rect l="l" t="t" r="r" b="b"/>
              <a:pathLst>
                <a:path w="15695" h="54129" extrusionOk="0">
                  <a:moveTo>
                    <a:pt x="14358" y="2801"/>
                  </a:moveTo>
                  <a:lnTo>
                    <a:pt x="14358" y="2801"/>
                  </a:lnTo>
                  <a:cubicBezTo>
                    <a:pt x="14462" y="5734"/>
                    <a:pt x="14554" y="8661"/>
                    <a:pt x="14668" y="11566"/>
                  </a:cubicBezTo>
                  <a:cubicBezTo>
                    <a:pt x="14741" y="13473"/>
                    <a:pt x="14814" y="15379"/>
                    <a:pt x="14888" y="17285"/>
                  </a:cubicBezTo>
                  <a:cubicBezTo>
                    <a:pt x="14961" y="19118"/>
                    <a:pt x="15071" y="20951"/>
                    <a:pt x="15071" y="22784"/>
                  </a:cubicBezTo>
                  <a:cubicBezTo>
                    <a:pt x="15071" y="23673"/>
                    <a:pt x="14972" y="24562"/>
                    <a:pt x="14779" y="25434"/>
                  </a:cubicBezTo>
                  <a:lnTo>
                    <a:pt x="14779" y="25434"/>
                  </a:lnTo>
                  <a:cubicBezTo>
                    <a:pt x="14239" y="22643"/>
                    <a:pt x="13853" y="19829"/>
                    <a:pt x="13678" y="16992"/>
                  </a:cubicBezTo>
                  <a:cubicBezTo>
                    <a:pt x="13458" y="13436"/>
                    <a:pt x="13531" y="9843"/>
                    <a:pt x="13898" y="6324"/>
                  </a:cubicBezTo>
                  <a:cubicBezTo>
                    <a:pt x="14006" y="5140"/>
                    <a:pt x="14164" y="3968"/>
                    <a:pt x="14358" y="2801"/>
                  </a:cubicBezTo>
                  <a:close/>
                  <a:moveTo>
                    <a:pt x="14512" y="0"/>
                  </a:moveTo>
                  <a:cubicBezTo>
                    <a:pt x="14401" y="0"/>
                    <a:pt x="14296" y="61"/>
                    <a:pt x="14264" y="202"/>
                  </a:cubicBezTo>
                  <a:cubicBezTo>
                    <a:pt x="13568" y="3758"/>
                    <a:pt x="13165" y="7351"/>
                    <a:pt x="13055" y="10980"/>
                  </a:cubicBezTo>
                  <a:cubicBezTo>
                    <a:pt x="12945" y="14572"/>
                    <a:pt x="13128" y="18165"/>
                    <a:pt x="13605" y="21721"/>
                  </a:cubicBezTo>
                  <a:cubicBezTo>
                    <a:pt x="13815" y="23370"/>
                    <a:pt x="14098" y="24995"/>
                    <a:pt x="14455" y="26616"/>
                  </a:cubicBezTo>
                  <a:lnTo>
                    <a:pt x="14455" y="26616"/>
                  </a:lnTo>
                  <a:cubicBezTo>
                    <a:pt x="14298" y="27095"/>
                    <a:pt x="14112" y="27566"/>
                    <a:pt x="13898" y="28026"/>
                  </a:cubicBezTo>
                  <a:cubicBezTo>
                    <a:pt x="13165" y="29639"/>
                    <a:pt x="12248" y="31178"/>
                    <a:pt x="11405" y="32755"/>
                  </a:cubicBezTo>
                  <a:cubicBezTo>
                    <a:pt x="9609" y="36054"/>
                    <a:pt x="7813" y="39390"/>
                    <a:pt x="6016" y="42689"/>
                  </a:cubicBezTo>
                  <a:cubicBezTo>
                    <a:pt x="4037" y="46428"/>
                    <a:pt x="2021" y="50131"/>
                    <a:pt x="78" y="53870"/>
                  </a:cubicBezTo>
                  <a:cubicBezTo>
                    <a:pt x="0" y="53999"/>
                    <a:pt x="106" y="54129"/>
                    <a:pt x="213" y="54129"/>
                  </a:cubicBezTo>
                  <a:cubicBezTo>
                    <a:pt x="257" y="54129"/>
                    <a:pt x="302" y="54107"/>
                    <a:pt x="334" y="54053"/>
                  </a:cubicBezTo>
                  <a:cubicBezTo>
                    <a:pt x="4074" y="47418"/>
                    <a:pt x="7703" y="40746"/>
                    <a:pt x="11368" y="34074"/>
                  </a:cubicBezTo>
                  <a:cubicBezTo>
                    <a:pt x="12248" y="32461"/>
                    <a:pt x="13165" y="30848"/>
                    <a:pt x="14008" y="29199"/>
                  </a:cubicBezTo>
                  <a:cubicBezTo>
                    <a:pt x="14266" y="28705"/>
                    <a:pt x="14499" y="28200"/>
                    <a:pt x="14702" y="27686"/>
                  </a:cubicBezTo>
                  <a:lnTo>
                    <a:pt x="14702" y="27686"/>
                  </a:lnTo>
                  <a:cubicBezTo>
                    <a:pt x="14703" y="27690"/>
                    <a:pt x="14704" y="27693"/>
                    <a:pt x="14704" y="27696"/>
                  </a:cubicBezTo>
                  <a:cubicBezTo>
                    <a:pt x="14748" y="27826"/>
                    <a:pt x="14848" y="27882"/>
                    <a:pt x="14949" y="27882"/>
                  </a:cubicBezTo>
                  <a:cubicBezTo>
                    <a:pt x="15104" y="27882"/>
                    <a:pt x="15262" y="27749"/>
                    <a:pt x="15218" y="27549"/>
                  </a:cubicBezTo>
                  <a:cubicBezTo>
                    <a:pt x="15158" y="27278"/>
                    <a:pt x="15099" y="27007"/>
                    <a:pt x="15042" y="26736"/>
                  </a:cubicBezTo>
                  <a:lnTo>
                    <a:pt x="15042" y="26736"/>
                  </a:lnTo>
                  <a:cubicBezTo>
                    <a:pt x="15294" y="25946"/>
                    <a:pt x="15478" y="25139"/>
                    <a:pt x="15584" y="24323"/>
                  </a:cubicBezTo>
                  <a:cubicBezTo>
                    <a:pt x="15694" y="22490"/>
                    <a:pt x="15694" y="20621"/>
                    <a:pt x="15548" y="18788"/>
                  </a:cubicBezTo>
                  <a:lnTo>
                    <a:pt x="15328" y="13069"/>
                  </a:lnTo>
                  <a:lnTo>
                    <a:pt x="14814" y="276"/>
                  </a:lnTo>
                  <a:cubicBezTo>
                    <a:pt x="14814" y="108"/>
                    <a:pt x="14659" y="0"/>
                    <a:pt x="145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1"/>
            <p:cNvSpPr/>
            <p:nvPr/>
          </p:nvSpPr>
          <p:spPr>
            <a:xfrm>
              <a:off x="526850" y="4638950"/>
              <a:ext cx="221825" cy="150500"/>
            </a:xfrm>
            <a:custGeom>
              <a:avLst/>
              <a:gdLst/>
              <a:ahLst/>
              <a:cxnLst/>
              <a:rect l="l" t="t" r="r" b="b"/>
              <a:pathLst>
                <a:path w="8873" h="6020" extrusionOk="0">
                  <a:moveTo>
                    <a:pt x="7560" y="967"/>
                  </a:moveTo>
                  <a:cubicBezTo>
                    <a:pt x="6722" y="1773"/>
                    <a:pt x="5775" y="2459"/>
                    <a:pt x="4749" y="3026"/>
                  </a:cubicBezTo>
                  <a:cubicBezTo>
                    <a:pt x="4057" y="3391"/>
                    <a:pt x="3329" y="3719"/>
                    <a:pt x="2600" y="3975"/>
                  </a:cubicBezTo>
                  <a:lnTo>
                    <a:pt x="2600" y="3975"/>
                  </a:lnTo>
                  <a:cubicBezTo>
                    <a:pt x="3110" y="3576"/>
                    <a:pt x="3655" y="3187"/>
                    <a:pt x="4199" y="2843"/>
                  </a:cubicBezTo>
                  <a:cubicBezTo>
                    <a:pt x="5261" y="2117"/>
                    <a:pt x="6386" y="1497"/>
                    <a:pt x="7560" y="967"/>
                  </a:cubicBezTo>
                  <a:close/>
                  <a:moveTo>
                    <a:pt x="8605" y="0"/>
                  </a:moveTo>
                  <a:cubicBezTo>
                    <a:pt x="8580" y="0"/>
                    <a:pt x="8553" y="6"/>
                    <a:pt x="8525" y="20"/>
                  </a:cubicBezTo>
                  <a:cubicBezTo>
                    <a:pt x="8490" y="35"/>
                    <a:pt x="8454" y="49"/>
                    <a:pt x="8419" y="64"/>
                  </a:cubicBezTo>
                  <a:lnTo>
                    <a:pt x="8419" y="64"/>
                  </a:lnTo>
                  <a:lnTo>
                    <a:pt x="8415" y="57"/>
                  </a:lnTo>
                  <a:cubicBezTo>
                    <a:pt x="8411" y="62"/>
                    <a:pt x="8407" y="66"/>
                    <a:pt x="8404" y="70"/>
                  </a:cubicBezTo>
                  <a:lnTo>
                    <a:pt x="8404" y="70"/>
                  </a:lnTo>
                  <a:cubicBezTo>
                    <a:pt x="6835" y="721"/>
                    <a:pt x="5337" y="1512"/>
                    <a:pt x="3979" y="2477"/>
                  </a:cubicBezTo>
                  <a:cubicBezTo>
                    <a:pt x="3283" y="2953"/>
                    <a:pt x="2586" y="3466"/>
                    <a:pt x="1963" y="4016"/>
                  </a:cubicBezTo>
                  <a:cubicBezTo>
                    <a:pt x="1846" y="4108"/>
                    <a:pt x="1731" y="4202"/>
                    <a:pt x="1619" y="4296"/>
                  </a:cubicBezTo>
                  <a:lnTo>
                    <a:pt x="1619" y="4296"/>
                  </a:lnTo>
                  <a:cubicBezTo>
                    <a:pt x="1201" y="4473"/>
                    <a:pt x="800" y="4697"/>
                    <a:pt x="424" y="4969"/>
                  </a:cubicBezTo>
                  <a:cubicBezTo>
                    <a:pt x="301" y="5092"/>
                    <a:pt x="375" y="5280"/>
                    <a:pt x="503" y="5347"/>
                  </a:cubicBezTo>
                  <a:lnTo>
                    <a:pt x="503" y="5347"/>
                  </a:lnTo>
                  <a:cubicBezTo>
                    <a:pt x="352" y="5508"/>
                    <a:pt x="203" y="5675"/>
                    <a:pt x="57" y="5849"/>
                  </a:cubicBezTo>
                  <a:cubicBezTo>
                    <a:pt x="0" y="5934"/>
                    <a:pt x="75" y="6019"/>
                    <a:pt x="163" y="6019"/>
                  </a:cubicBezTo>
                  <a:cubicBezTo>
                    <a:pt x="189" y="6019"/>
                    <a:pt x="215" y="6012"/>
                    <a:pt x="240" y="5996"/>
                  </a:cubicBezTo>
                  <a:cubicBezTo>
                    <a:pt x="615" y="5684"/>
                    <a:pt x="977" y="5360"/>
                    <a:pt x="1341" y="5038"/>
                  </a:cubicBezTo>
                  <a:lnTo>
                    <a:pt x="1341" y="5038"/>
                  </a:lnTo>
                  <a:cubicBezTo>
                    <a:pt x="1882" y="4793"/>
                    <a:pt x="2436" y="4578"/>
                    <a:pt x="2990" y="4419"/>
                  </a:cubicBezTo>
                  <a:cubicBezTo>
                    <a:pt x="5189" y="3576"/>
                    <a:pt x="7169" y="2220"/>
                    <a:pt x="8745" y="424"/>
                  </a:cubicBezTo>
                  <a:cubicBezTo>
                    <a:pt x="8873" y="296"/>
                    <a:pt x="8777" y="0"/>
                    <a:pt x="8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1"/>
            <p:cNvSpPr/>
            <p:nvPr/>
          </p:nvSpPr>
          <p:spPr>
            <a:xfrm>
              <a:off x="468725" y="4458425"/>
              <a:ext cx="94175" cy="404475"/>
            </a:xfrm>
            <a:custGeom>
              <a:avLst/>
              <a:gdLst/>
              <a:ahLst/>
              <a:cxnLst/>
              <a:rect l="l" t="t" r="r" b="b"/>
              <a:pathLst>
                <a:path w="3767" h="16179" extrusionOk="0">
                  <a:moveTo>
                    <a:pt x="1818" y="1860"/>
                  </a:moveTo>
                  <a:cubicBezTo>
                    <a:pt x="2831" y="5239"/>
                    <a:pt x="2905" y="8838"/>
                    <a:pt x="2015" y="12300"/>
                  </a:cubicBezTo>
                  <a:cubicBezTo>
                    <a:pt x="1789" y="13270"/>
                    <a:pt x="1477" y="14211"/>
                    <a:pt x="1080" y="15149"/>
                  </a:cubicBezTo>
                  <a:lnTo>
                    <a:pt x="1080" y="15149"/>
                  </a:lnTo>
                  <a:cubicBezTo>
                    <a:pt x="696" y="13444"/>
                    <a:pt x="579" y="11667"/>
                    <a:pt x="806" y="9918"/>
                  </a:cubicBezTo>
                  <a:cubicBezTo>
                    <a:pt x="989" y="7865"/>
                    <a:pt x="1392" y="5848"/>
                    <a:pt x="1649" y="3796"/>
                  </a:cubicBezTo>
                  <a:cubicBezTo>
                    <a:pt x="1729" y="3152"/>
                    <a:pt x="1788" y="2509"/>
                    <a:pt x="1818" y="1860"/>
                  </a:cubicBezTo>
                  <a:close/>
                  <a:moveTo>
                    <a:pt x="1506" y="1"/>
                  </a:moveTo>
                  <a:cubicBezTo>
                    <a:pt x="1378" y="1"/>
                    <a:pt x="1263" y="84"/>
                    <a:pt x="1282" y="240"/>
                  </a:cubicBezTo>
                  <a:cubicBezTo>
                    <a:pt x="1283" y="264"/>
                    <a:pt x="1284" y="288"/>
                    <a:pt x="1285" y="313"/>
                  </a:cubicBezTo>
                  <a:lnTo>
                    <a:pt x="1285" y="313"/>
                  </a:lnTo>
                  <a:lnTo>
                    <a:pt x="1282" y="313"/>
                  </a:lnTo>
                  <a:cubicBezTo>
                    <a:pt x="1283" y="316"/>
                    <a:pt x="1284" y="319"/>
                    <a:pt x="1286" y="322"/>
                  </a:cubicBezTo>
                  <a:lnTo>
                    <a:pt x="1286" y="322"/>
                  </a:lnTo>
                  <a:cubicBezTo>
                    <a:pt x="1447" y="4508"/>
                    <a:pt x="0" y="8515"/>
                    <a:pt x="146" y="12667"/>
                  </a:cubicBezTo>
                  <a:cubicBezTo>
                    <a:pt x="146" y="13767"/>
                    <a:pt x="329" y="14903"/>
                    <a:pt x="659" y="15966"/>
                  </a:cubicBezTo>
                  <a:cubicBezTo>
                    <a:pt x="718" y="16114"/>
                    <a:pt x="843" y="16178"/>
                    <a:pt x="964" y="16178"/>
                  </a:cubicBezTo>
                  <a:cubicBezTo>
                    <a:pt x="1142" y="16178"/>
                    <a:pt x="1311" y="16038"/>
                    <a:pt x="1246" y="15819"/>
                  </a:cubicBezTo>
                  <a:cubicBezTo>
                    <a:pt x="1226" y="15747"/>
                    <a:pt x="1207" y="15675"/>
                    <a:pt x="1189" y="15602"/>
                  </a:cubicBezTo>
                  <a:lnTo>
                    <a:pt x="1189" y="15602"/>
                  </a:lnTo>
                  <a:cubicBezTo>
                    <a:pt x="3504" y="10803"/>
                    <a:pt x="3767" y="5250"/>
                    <a:pt x="1834" y="301"/>
                  </a:cubicBezTo>
                  <a:lnTo>
                    <a:pt x="1834" y="301"/>
                  </a:lnTo>
                  <a:cubicBezTo>
                    <a:pt x="1833" y="280"/>
                    <a:pt x="1833" y="260"/>
                    <a:pt x="1832" y="240"/>
                  </a:cubicBezTo>
                  <a:lnTo>
                    <a:pt x="1832" y="240"/>
                  </a:lnTo>
                  <a:lnTo>
                    <a:pt x="1811" y="243"/>
                  </a:lnTo>
                  <a:lnTo>
                    <a:pt x="1811" y="243"/>
                  </a:lnTo>
                  <a:cubicBezTo>
                    <a:pt x="1806" y="229"/>
                    <a:pt x="1801" y="216"/>
                    <a:pt x="1795" y="203"/>
                  </a:cubicBezTo>
                  <a:cubicBezTo>
                    <a:pt x="1744" y="66"/>
                    <a:pt x="1620" y="1"/>
                    <a:pt x="1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1"/>
            <p:cNvSpPr/>
            <p:nvPr/>
          </p:nvSpPr>
          <p:spPr>
            <a:xfrm>
              <a:off x="433950" y="4764225"/>
              <a:ext cx="278775" cy="191100"/>
            </a:xfrm>
            <a:custGeom>
              <a:avLst/>
              <a:gdLst/>
              <a:ahLst/>
              <a:cxnLst/>
              <a:rect l="l" t="t" r="r" b="b"/>
              <a:pathLst>
                <a:path w="11151" h="7644" extrusionOk="0">
                  <a:moveTo>
                    <a:pt x="9635" y="1083"/>
                  </a:moveTo>
                  <a:lnTo>
                    <a:pt x="9635" y="1083"/>
                  </a:lnTo>
                  <a:cubicBezTo>
                    <a:pt x="7676" y="3053"/>
                    <a:pt x="5406" y="4709"/>
                    <a:pt x="2893" y="5934"/>
                  </a:cubicBezTo>
                  <a:cubicBezTo>
                    <a:pt x="2462" y="6140"/>
                    <a:pt x="2031" y="6327"/>
                    <a:pt x="1595" y="6509"/>
                  </a:cubicBezTo>
                  <a:lnTo>
                    <a:pt x="1595" y="6509"/>
                  </a:lnTo>
                  <a:cubicBezTo>
                    <a:pt x="2044" y="6089"/>
                    <a:pt x="2499" y="5675"/>
                    <a:pt x="2966" y="5274"/>
                  </a:cubicBezTo>
                  <a:cubicBezTo>
                    <a:pt x="3773" y="4614"/>
                    <a:pt x="4616" y="3991"/>
                    <a:pt x="5459" y="3404"/>
                  </a:cubicBezTo>
                  <a:cubicBezTo>
                    <a:pt x="6801" y="2519"/>
                    <a:pt x="8187" y="1745"/>
                    <a:pt x="9635" y="1083"/>
                  </a:cubicBezTo>
                  <a:close/>
                  <a:moveTo>
                    <a:pt x="10847" y="0"/>
                  </a:moveTo>
                  <a:cubicBezTo>
                    <a:pt x="10813" y="0"/>
                    <a:pt x="10776" y="10"/>
                    <a:pt x="10738" y="32"/>
                  </a:cubicBezTo>
                  <a:cubicBezTo>
                    <a:pt x="10693" y="50"/>
                    <a:pt x="10648" y="68"/>
                    <a:pt x="10603" y="87"/>
                  </a:cubicBezTo>
                  <a:lnTo>
                    <a:pt x="10603" y="87"/>
                  </a:lnTo>
                  <a:lnTo>
                    <a:pt x="10591" y="68"/>
                  </a:lnTo>
                  <a:cubicBezTo>
                    <a:pt x="10581" y="80"/>
                    <a:pt x="10570" y="92"/>
                    <a:pt x="10559" y="104"/>
                  </a:cubicBezTo>
                  <a:lnTo>
                    <a:pt x="10559" y="104"/>
                  </a:lnTo>
                  <a:cubicBezTo>
                    <a:pt x="7620" y="1310"/>
                    <a:pt x="4861" y="3006"/>
                    <a:pt x="2453" y="5090"/>
                  </a:cubicBezTo>
                  <a:cubicBezTo>
                    <a:pt x="1746" y="5656"/>
                    <a:pt x="1106" y="6291"/>
                    <a:pt x="502" y="6960"/>
                  </a:cubicBezTo>
                  <a:lnTo>
                    <a:pt x="502" y="6960"/>
                  </a:lnTo>
                  <a:cubicBezTo>
                    <a:pt x="444" y="6985"/>
                    <a:pt x="386" y="7009"/>
                    <a:pt x="327" y="7033"/>
                  </a:cubicBezTo>
                  <a:cubicBezTo>
                    <a:pt x="1" y="7164"/>
                    <a:pt x="81" y="7643"/>
                    <a:pt x="361" y="7643"/>
                  </a:cubicBezTo>
                  <a:cubicBezTo>
                    <a:pt x="396" y="7643"/>
                    <a:pt x="434" y="7636"/>
                    <a:pt x="474" y="7620"/>
                  </a:cubicBezTo>
                  <a:cubicBezTo>
                    <a:pt x="2087" y="7107"/>
                    <a:pt x="3590" y="6373"/>
                    <a:pt x="5019" y="5494"/>
                  </a:cubicBezTo>
                  <a:cubicBezTo>
                    <a:pt x="6449" y="4614"/>
                    <a:pt x="7769" y="3624"/>
                    <a:pt x="9015" y="2524"/>
                  </a:cubicBezTo>
                  <a:cubicBezTo>
                    <a:pt x="9712" y="1865"/>
                    <a:pt x="10371" y="1205"/>
                    <a:pt x="10995" y="472"/>
                  </a:cubicBezTo>
                  <a:cubicBezTo>
                    <a:pt x="11151" y="316"/>
                    <a:pt x="11041" y="0"/>
                    <a:pt x="108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1"/>
            <p:cNvSpPr/>
            <p:nvPr/>
          </p:nvSpPr>
          <p:spPr>
            <a:xfrm>
              <a:off x="591325" y="4158825"/>
              <a:ext cx="410025" cy="513450"/>
            </a:xfrm>
            <a:custGeom>
              <a:avLst/>
              <a:gdLst/>
              <a:ahLst/>
              <a:cxnLst/>
              <a:rect l="l" t="t" r="r" b="b"/>
              <a:pathLst>
                <a:path w="16401" h="20538" extrusionOk="0">
                  <a:moveTo>
                    <a:pt x="15215" y="1042"/>
                  </a:moveTo>
                  <a:lnTo>
                    <a:pt x="15215" y="1042"/>
                  </a:lnTo>
                  <a:cubicBezTo>
                    <a:pt x="13595" y="3789"/>
                    <a:pt x="11966" y="6517"/>
                    <a:pt x="9978" y="9035"/>
                  </a:cubicBezTo>
                  <a:cubicBezTo>
                    <a:pt x="8915" y="10428"/>
                    <a:pt x="7742" y="11711"/>
                    <a:pt x="6459" y="12920"/>
                  </a:cubicBezTo>
                  <a:cubicBezTo>
                    <a:pt x="5375" y="13869"/>
                    <a:pt x="4228" y="14755"/>
                    <a:pt x="3134" y="15724"/>
                  </a:cubicBezTo>
                  <a:lnTo>
                    <a:pt x="3134" y="15724"/>
                  </a:lnTo>
                  <a:cubicBezTo>
                    <a:pt x="3373" y="15291"/>
                    <a:pt x="3582" y="14839"/>
                    <a:pt x="3783" y="14387"/>
                  </a:cubicBezTo>
                  <a:cubicBezTo>
                    <a:pt x="4406" y="12957"/>
                    <a:pt x="5103" y="11564"/>
                    <a:pt x="5873" y="10244"/>
                  </a:cubicBezTo>
                  <a:cubicBezTo>
                    <a:pt x="7412" y="7605"/>
                    <a:pt x="9428" y="5259"/>
                    <a:pt x="11775" y="3316"/>
                  </a:cubicBezTo>
                  <a:cubicBezTo>
                    <a:pt x="12852" y="2442"/>
                    <a:pt x="13999" y="1684"/>
                    <a:pt x="15215" y="1042"/>
                  </a:cubicBezTo>
                  <a:close/>
                  <a:moveTo>
                    <a:pt x="16018" y="0"/>
                  </a:moveTo>
                  <a:cubicBezTo>
                    <a:pt x="15962" y="0"/>
                    <a:pt x="15903" y="16"/>
                    <a:pt x="15844" y="53"/>
                  </a:cubicBezTo>
                  <a:cubicBezTo>
                    <a:pt x="13094" y="1373"/>
                    <a:pt x="10638" y="3243"/>
                    <a:pt x="8622" y="5552"/>
                  </a:cubicBezTo>
                  <a:cubicBezTo>
                    <a:pt x="6606" y="7825"/>
                    <a:pt x="4956" y="10428"/>
                    <a:pt x="3783" y="13287"/>
                  </a:cubicBezTo>
                  <a:cubicBezTo>
                    <a:pt x="3303" y="14408"/>
                    <a:pt x="2880" y="15665"/>
                    <a:pt x="2149" y="16676"/>
                  </a:cubicBezTo>
                  <a:lnTo>
                    <a:pt x="2149" y="16676"/>
                  </a:lnTo>
                  <a:cubicBezTo>
                    <a:pt x="1918" y="16920"/>
                    <a:pt x="1695" y="17171"/>
                    <a:pt x="1482" y="17433"/>
                  </a:cubicBezTo>
                  <a:lnTo>
                    <a:pt x="1482" y="17433"/>
                  </a:lnTo>
                  <a:cubicBezTo>
                    <a:pt x="1386" y="17521"/>
                    <a:pt x="1286" y="17606"/>
                    <a:pt x="1180" y="17686"/>
                  </a:cubicBezTo>
                  <a:cubicBezTo>
                    <a:pt x="1096" y="17728"/>
                    <a:pt x="1109" y="17807"/>
                    <a:pt x="1156" y="17852"/>
                  </a:cubicBezTo>
                  <a:lnTo>
                    <a:pt x="1156" y="17852"/>
                  </a:lnTo>
                  <a:cubicBezTo>
                    <a:pt x="1152" y="17858"/>
                    <a:pt x="1148" y="17864"/>
                    <a:pt x="1144" y="17869"/>
                  </a:cubicBezTo>
                  <a:cubicBezTo>
                    <a:pt x="667" y="18566"/>
                    <a:pt x="301" y="19372"/>
                    <a:pt x="44" y="20179"/>
                  </a:cubicBezTo>
                  <a:cubicBezTo>
                    <a:pt x="0" y="20397"/>
                    <a:pt x="165" y="20538"/>
                    <a:pt x="336" y="20538"/>
                  </a:cubicBezTo>
                  <a:cubicBezTo>
                    <a:pt x="452" y="20538"/>
                    <a:pt x="571" y="20473"/>
                    <a:pt x="631" y="20325"/>
                  </a:cubicBezTo>
                  <a:cubicBezTo>
                    <a:pt x="1180" y="18932"/>
                    <a:pt x="2060" y="17686"/>
                    <a:pt x="3197" y="16696"/>
                  </a:cubicBezTo>
                  <a:cubicBezTo>
                    <a:pt x="4333" y="15633"/>
                    <a:pt x="5543" y="14680"/>
                    <a:pt x="6716" y="13653"/>
                  </a:cubicBezTo>
                  <a:cubicBezTo>
                    <a:pt x="9245" y="11271"/>
                    <a:pt x="11445" y="8558"/>
                    <a:pt x="13241" y="5589"/>
                  </a:cubicBezTo>
                  <a:cubicBezTo>
                    <a:pt x="14304" y="3902"/>
                    <a:pt x="15294" y="2180"/>
                    <a:pt x="16284" y="457"/>
                  </a:cubicBezTo>
                  <a:cubicBezTo>
                    <a:pt x="16401" y="252"/>
                    <a:pt x="16237" y="0"/>
                    <a:pt x="160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5" name="Google Shape;1205;p31"/>
          <p:cNvSpPr/>
          <p:nvPr/>
        </p:nvSpPr>
        <p:spPr>
          <a:xfrm rot="-5751256">
            <a:off x="7495312" y="3807617"/>
            <a:ext cx="1563199" cy="1281295"/>
          </a:xfrm>
          <a:custGeom>
            <a:avLst/>
            <a:gdLst/>
            <a:ahLst/>
            <a:cxnLst/>
            <a:rect l="l" t="t" r="r" b="b"/>
            <a:pathLst>
              <a:path w="62527" h="51251" extrusionOk="0">
                <a:moveTo>
                  <a:pt x="35889" y="3192"/>
                </a:moveTo>
                <a:cubicBezTo>
                  <a:pt x="34936" y="4989"/>
                  <a:pt x="34020" y="6785"/>
                  <a:pt x="33030" y="8581"/>
                </a:cubicBezTo>
                <a:cubicBezTo>
                  <a:pt x="31930" y="10634"/>
                  <a:pt x="30830" y="12650"/>
                  <a:pt x="29731" y="14666"/>
                </a:cubicBezTo>
                <a:cubicBezTo>
                  <a:pt x="28594" y="16682"/>
                  <a:pt x="27458" y="18662"/>
                  <a:pt x="26285" y="20678"/>
                </a:cubicBezTo>
                <a:cubicBezTo>
                  <a:pt x="25112" y="22658"/>
                  <a:pt x="23939" y="24637"/>
                  <a:pt x="22766" y="26580"/>
                </a:cubicBezTo>
                <a:cubicBezTo>
                  <a:pt x="22252" y="27460"/>
                  <a:pt x="21702" y="28303"/>
                  <a:pt x="21189" y="29146"/>
                </a:cubicBezTo>
                <a:cubicBezTo>
                  <a:pt x="21629" y="28046"/>
                  <a:pt x="22032" y="26983"/>
                  <a:pt x="22472" y="25884"/>
                </a:cubicBezTo>
                <a:cubicBezTo>
                  <a:pt x="23279" y="23794"/>
                  <a:pt x="24159" y="21741"/>
                  <a:pt x="25075" y="19688"/>
                </a:cubicBezTo>
                <a:cubicBezTo>
                  <a:pt x="25991" y="17636"/>
                  <a:pt x="26981" y="15693"/>
                  <a:pt x="28081" y="13750"/>
                </a:cubicBezTo>
                <a:cubicBezTo>
                  <a:pt x="29144" y="11807"/>
                  <a:pt x="30317" y="9974"/>
                  <a:pt x="31600" y="8178"/>
                </a:cubicBezTo>
                <a:cubicBezTo>
                  <a:pt x="32920" y="6418"/>
                  <a:pt x="34349" y="4732"/>
                  <a:pt x="35889" y="3192"/>
                </a:cubicBezTo>
                <a:close/>
                <a:moveTo>
                  <a:pt x="60780" y="7078"/>
                </a:moveTo>
                <a:lnTo>
                  <a:pt x="60780" y="7078"/>
                </a:lnTo>
                <a:cubicBezTo>
                  <a:pt x="56161" y="10011"/>
                  <a:pt x="51469" y="12907"/>
                  <a:pt x="46777" y="15766"/>
                </a:cubicBezTo>
                <a:lnTo>
                  <a:pt x="46740" y="15766"/>
                </a:lnTo>
                <a:cubicBezTo>
                  <a:pt x="41534" y="18919"/>
                  <a:pt x="36256" y="21998"/>
                  <a:pt x="30940" y="25041"/>
                </a:cubicBezTo>
                <a:cubicBezTo>
                  <a:pt x="28521" y="26434"/>
                  <a:pt x="26065" y="27790"/>
                  <a:pt x="23572" y="29183"/>
                </a:cubicBezTo>
                <a:lnTo>
                  <a:pt x="23755" y="28963"/>
                </a:lnTo>
                <a:cubicBezTo>
                  <a:pt x="26578" y="26800"/>
                  <a:pt x="29437" y="24711"/>
                  <a:pt x="32370" y="22731"/>
                </a:cubicBezTo>
                <a:cubicBezTo>
                  <a:pt x="36806" y="19688"/>
                  <a:pt x="41388" y="16902"/>
                  <a:pt x="46080" y="14300"/>
                </a:cubicBezTo>
                <a:cubicBezTo>
                  <a:pt x="50772" y="11697"/>
                  <a:pt x="55575" y="9314"/>
                  <a:pt x="60523" y="7188"/>
                </a:cubicBezTo>
                <a:lnTo>
                  <a:pt x="60780" y="7078"/>
                </a:lnTo>
                <a:close/>
                <a:moveTo>
                  <a:pt x="46557" y="1543"/>
                </a:moveTo>
                <a:cubicBezTo>
                  <a:pt x="43917" y="5135"/>
                  <a:pt x="41205" y="8691"/>
                  <a:pt x="38382" y="12137"/>
                </a:cubicBezTo>
                <a:cubicBezTo>
                  <a:pt x="35193" y="16023"/>
                  <a:pt x="31893" y="19835"/>
                  <a:pt x="28521" y="23574"/>
                </a:cubicBezTo>
                <a:cubicBezTo>
                  <a:pt x="26835" y="25407"/>
                  <a:pt x="25112" y="27203"/>
                  <a:pt x="23389" y="29000"/>
                </a:cubicBezTo>
                <a:lnTo>
                  <a:pt x="22656" y="29586"/>
                </a:lnTo>
                <a:cubicBezTo>
                  <a:pt x="25552" y="25627"/>
                  <a:pt x="28558" y="21778"/>
                  <a:pt x="31673" y="18002"/>
                </a:cubicBezTo>
                <a:cubicBezTo>
                  <a:pt x="34936" y="14080"/>
                  <a:pt x="38345" y="10231"/>
                  <a:pt x="41864" y="6455"/>
                </a:cubicBezTo>
                <a:cubicBezTo>
                  <a:pt x="43404" y="4805"/>
                  <a:pt x="44980" y="3156"/>
                  <a:pt x="46557" y="1543"/>
                </a:cubicBezTo>
                <a:close/>
                <a:moveTo>
                  <a:pt x="20199" y="31016"/>
                </a:moveTo>
                <a:lnTo>
                  <a:pt x="20089" y="31272"/>
                </a:lnTo>
                <a:lnTo>
                  <a:pt x="19906" y="31786"/>
                </a:lnTo>
                <a:lnTo>
                  <a:pt x="19503" y="32115"/>
                </a:lnTo>
                <a:cubicBezTo>
                  <a:pt x="19723" y="31749"/>
                  <a:pt x="19943" y="31382"/>
                  <a:pt x="20199" y="31016"/>
                </a:cubicBezTo>
                <a:close/>
                <a:moveTo>
                  <a:pt x="19833" y="32152"/>
                </a:moveTo>
                <a:cubicBezTo>
                  <a:pt x="19833" y="32189"/>
                  <a:pt x="19833" y="32189"/>
                  <a:pt x="19870" y="32189"/>
                </a:cubicBezTo>
                <a:cubicBezTo>
                  <a:pt x="19723" y="32262"/>
                  <a:pt x="19613" y="32335"/>
                  <a:pt x="19503" y="32445"/>
                </a:cubicBezTo>
                <a:lnTo>
                  <a:pt x="19466" y="32409"/>
                </a:lnTo>
                <a:lnTo>
                  <a:pt x="19503" y="32409"/>
                </a:lnTo>
                <a:lnTo>
                  <a:pt x="19833" y="32152"/>
                </a:lnTo>
                <a:close/>
                <a:moveTo>
                  <a:pt x="44870" y="27020"/>
                </a:moveTo>
                <a:lnTo>
                  <a:pt x="44870" y="27020"/>
                </a:lnTo>
                <a:cubicBezTo>
                  <a:pt x="43441" y="27460"/>
                  <a:pt x="42011" y="27827"/>
                  <a:pt x="40581" y="28193"/>
                </a:cubicBezTo>
                <a:cubicBezTo>
                  <a:pt x="38748" y="28706"/>
                  <a:pt x="36916" y="29146"/>
                  <a:pt x="35046" y="29586"/>
                </a:cubicBezTo>
                <a:cubicBezTo>
                  <a:pt x="33176" y="30026"/>
                  <a:pt x="31344" y="30429"/>
                  <a:pt x="29474" y="30832"/>
                </a:cubicBezTo>
                <a:cubicBezTo>
                  <a:pt x="27604" y="31236"/>
                  <a:pt x="25735" y="31602"/>
                  <a:pt x="23865" y="31932"/>
                </a:cubicBezTo>
                <a:cubicBezTo>
                  <a:pt x="22216" y="32189"/>
                  <a:pt x="20566" y="32555"/>
                  <a:pt x="18953" y="33032"/>
                </a:cubicBezTo>
                <a:lnTo>
                  <a:pt x="18953" y="32995"/>
                </a:lnTo>
                <a:cubicBezTo>
                  <a:pt x="19540" y="32555"/>
                  <a:pt x="20163" y="32189"/>
                  <a:pt x="20859" y="31896"/>
                </a:cubicBezTo>
                <a:cubicBezTo>
                  <a:pt x="21666" y="31529"/>
                  <a:pt x="22509" y="31236"/>
                  <a:pt x="23352" y="30942"/>
                </a:cubicBezTo>
                <a:cubicBezTo>
                  <a:pt x="25112" y="30393"/>
                  <a:pt x="26871" y="29916"/>
                  <a:pt x="28667" y="29549"/>
                </a:cubicBezTo>
                <a:cubicBezTo>
                  <a:pt x="30500" y="29183"/>
                  <a:pt x="32297" y="28853"/>
                  <a:pt x="34130" y="28523"/>
                </a:cubicBezTo>
                <a:cubicBezTo>
                  <a:pt x="35962" y="28193"/>
                  <a:pt x="37869" y="27863"/>
                  <a:pt x="39738" y="27607"/>
                </a:cubicBezTo>
                <a:cubicBezTo>
                  <a:pt x="41461" y="27350"/>
                  <a:pt x="43147" y="27167"/>
                  <a:pt x="44870" y="27020"/>
                </a:cubicBezTo>
                <a:close/>
                <a:moveTo>
                  <a:pt x="24818" y="13933"/>
                </a:moveTo>
                <a:lnTo>
                  <a:pt x="24818" y="13933"/>
                </a:lnTo>
                <a:cubicBezTo>
                  <a:pt x="24122" y="16536"/>
                  <a:pt x="23279" y="19139"/>
                  <a:pt x="22289" y="21631"/>
                </a:cubicBezTo>
                <a:cubicBezTo>
                  <a:pt x="20933" y="25004"/>
                  <a:pt x="19356" y="28230"/>
                  <a:pt x="17560" y="31346"/>
                </a:cubicBezTo>
                <a:cubicBezTo>
                  <a:pt x="16680" y="32885"/>
                  <a:pt x="15764" y="34352"/>
                  <a:pt x="14774" y="35818"/>
                </a:cubicBezTo>
                <a:cubicBezTo>
                  <a:pt x="15764" y="32629"/>
                  <a:pt x="17010" y="29549"/>
                  <a:pt x="18477" y="26543"/>
                </a:cubicBezTo>
                <a:cubicBezTo>
                  <a:pt x="20016" y="23318"/>
                  <a:pt x="21702" y="20128"/>
                  <a:pt x="23352" y="16939"/>
                </a:cubicBezTo>
                <a:cubicBezTo>
                  <a:pt x="23792" y="16023"/>
                  <a:pt x="24232" y="15143"/>
                  <a:pt x="24672" y="14226"/>
                </a:cubicBezTo>
                <a:lnTo>
                  <a:pt x="24818" y="13933"/>
                </a:lnTo>
                <a:close/>
                <a:moveTo>
                  <a:pt x="45823" y="30576"/>
                </a:moveTo>
                <a:lnTo>
                  <a:pt x="45823" y="30576"/>
                </a:lnTo>
                <a:cubicBezTo>
                  <a:pt x="44174" y="30942"/>
                  <a:pt x="42561" y="31272"/>
                  <a:pt x="40911" y="31602"/>
                </a:cubicBezTo>
                <a:cubicBezTo>
                  <a:pt x="38712" y="32042"/>
                  <a:pt x="36549" y="32445"/>
                  <a:pt x="34349" y="32849"/>
                </a:cubicBezTo>
                <a:cubicBezTo>
                  <a:pt x="32187" y="33215"/>
                  <a:pt x="29987" y="33582"/>
                  <a:pt x="27824" y="33912"/>
                </a:cubicBezTo>
                <a:cubicBezTo>
                  <a:pt x="25625" y="34242"/>
                  <a:pt x="23462" y="34535"/>
                  <a:pt x="21299" y="34828"/>
                </a:cubicBezTo>
                <a:cubicBezTo>
                  <a:pt x="19466" y="35048"/>
                  <a:pt x="17670" y="35415"/>
                  <a:pt x="15910" y="35891"/>
                </a:cubicBezTo>
                <a:cubicBezTo>
                  <a:pt x="17084" y="35268"/>
                  <a:pt x="18330" y="34755"/>
                  <a:pt x="19613" y="34352"/>
                </a:cubicBezTo>
                <a:cubicBezTo>
                  <a:pt x="21556" y="33802"/>
                  <a:pt x="23535" y="33362"/>
                  <a:pt x="25552" y="33032"/>
                </a:cubicBezTo>
                <a:cubicBezTo>
                  <a:pt x="27861" y="32629"/>
                  <a:pt x="30170" y="32262"/>
                  <a:pt x="32517" y="31932"/>
                </a:cubicBezTo>
                <a:cubicBezTo>
                  <a:pt x="34863" y="31602"/>
                  <a:pt x="37209" y="31346"/>
                  <a:pt x="39555" y="31089"/>
                </a:cubicBezTo>
                <a:cubicBezTo>
                  <a:pt x="41644" y="30906"/>
                  <a:pt x="43734" y="30722"/>
                  <a:pt x="45823" y="30576"/>
                </a:cubicBezTo>
                <a:close/>
                <a:moveTo>
                  <a:pt x="19063" y="17709"/>
                </a:moveTo>
                <a:lnTo>
                  <a:pt x="19063" y="17709"/>
                </a:lnTo>
                <a:cubicBezTo>
                  <a:pt x="18806" y="18955"/>
                  <a:pt x="18550" y="20238"/>
                  <a:pt x="18257" y="21485"/>
                </a:cubicBezTo>
                <a:cubicBezTo>
                  <a:pt x="17890" y="23024"/>
                  <a:pt x="17523" y="24564"/>
                  <a:pt x="17084" y="26104"/>
                </a:cubicBezTo>
                <a:cubicBezTo>
                  <a:pt x="16607" y="27643"/>
                  <a:pt x="16167" y="29146"/>
                  <a:pt x="15581" y="30649"/>
                </a:cubicBezTo>
                <a:cubicBezTo>
                  <a:pt x="14994" y="32115"/>
                  <a:pt x="14371" y="33545"/>
                  <a:pt x="13674" y="34975"/>
                </a:cubicBezTo>
                <a:cubicBezTo>
                  <a:pt x="13308" y="35671"/>
                  <a:pt x="12941" y="36331"/>
                  <a:pt x="12538" y="37028"/>
                </a:cubicBezTo>
                <a:cubicBezTo>
                  <a:pt x="12208" y="37614"/>
                  <a:pt x="11878" y="38164"/>
                  <a:pt x="11511" y="38714"/>
                </a:cubicBezTo>
                <a:cubicBezTo>
                  <a:pt x="11915" y="37541"/>
                  <a:pt x="12318" y="36404"/>
                  <a:pt x="12685" y="35231"/>
                </a:cubicBezTo>
                <a:cubicBezTo>
                  <a:pt x="13234" y="33728"/>
                  <a:pt x="13748" y="32189"/>
                  <a:pt x="14261" y="30649"/>
                </a:cubicBezTo>
                <a:lnTo>
                  <a:pt x="15837" y="26030"/>
                </a:lnTo>
                <a:cubicBezTo>
                  <a:pt x="16350" y="24527"/>
                  <a:pt x="16827" y="23061"/>
                  <a:pt x="17377" y="21595"/>
                </a:cubicBezTo>
                <a:cubicBezTo>
                  <a:pt x="17853" y="20275"/>
                  <a:pt x="18403" y="18955"/>
                  <a:pt x="19063" y="17709"/>
                </a:cubicBezTo>
                <a:close/>
                <a:moveTo>
                  <a:pt x="42087" y="34599"/>
                </a:moveTo>
                <a:cubicBezTo>
                  <a:pt x="42452" y="34599"/>
                  <a:pt x="42818" y="34602"/>
                  <a:pt x="43184" y="34608"/>
                </a:cubicBezTo>
                <a:cubicBezTo>
                  <a:pt x="39262" y="35415"/>
                  <a:pt x="35339" y="36111"/>
                  <a:pt x="31417" y="36771"/>
                </a:cubicBezTo>
                <a:cubicBezTo>
                  <a:pt x="27055" y="37468"/>
                  <a:pt x="22729" y="38054"/>
                  <a:pt x="18367" y="38604"/>
                </a:cubicBezTo>
                <a:cubicBezTo>
                  <a:pt x="16240" y="38861"/>
                  <a:pt x="14151" y="39081"/>
                  <a:pt x="12025" y="39300"/>
                </a:cubicBezTo>
                <a:cubicBezTo>
                  <a:pt x="13491" y="38567"/>
                  <a:pt x="15031" y="38091"/>
                  <a:pt x="16644" y="37797"/>
                </a:cubicBezTo>
                <a:cubicBezTo>
                  <a:pt x="18733" y="37358"/>
                  <a:pt x="20859" y="37101"/>
                  <a:pt x="22985" y="36734"/>
                </a:cubicBezTo>
                <a:cubicBezTo>
                  <a:pt x="25258" y="36368"/>
                  <a:pt x="27494" y="36001"/>
                  <a:pt x="29767" y="35671"/>
                </a:cubicBezTo>
                <a:cubicBezTo>
                  <a:pt x="32040" y="35305"/>
                  <a:pt x="34349" y="35011"/>
                  <a:pt x="36659" y="34828"/>
                </a:cubicBezTo>
                <a:cubicBezTo>
                  <a:pt x="38461" y="34675"/>
                  <a:pt x="40264" y="34599"/>
                  <a:pt x="42087" y="34599"/>
                </a:cubicBezTo>
                <a:close/>
                <a:moveTo>
                  <a:pt x="13161" y="22951"/>
                </a:moveTo>
                <a:lnTo>
                  <a:pt x="13161" y="22951"/>
                </a:lnTo>
                <a:cubicBezTo>
                  <a:pt x="12904" y="25407"/>
                  <a:pt x="12428" y="27827"/>
                  <a:pt x="11805" y="30209"/>
                </a:cubicBezTo>
                <a:cubicBezTo>
                  <a:pt x="11072" y="32959"/>
                  <a:pt x="10192" y="35708"/>
                  <a:pt x="9275" y="38421"/>
                </a:cubicBezTo>
                <a:cubicBezTo>
                  <a:pt x="8835" y="39850"/>
                  <a:pt x="8286" y="41243"/>
                  <a:pt x="7626" y="42563"/>
                </a:cubicBezTo>
                <a:cubicBezTo>
                  <a:pt x="8286" y="39997"/>
                  <a:pt x="8945" y="37468"/>
                  <a:pt x="9679" y="34902"/>
                </a:cubicBezTo>
                <a:cubicBezTo>
                  <a:pt x="10448" y="32079"/>
                  <a:pt x="11255" y="29293"/>
                  <a:pt x="12061" y="26507"/>
                </a:cubicBezTo>
                <a:cubicBezTo>
                  <a:pt x="12428" y="25297"/>
                  <a:pt x="12795" y="24124"/>
                  <a:pt x="13161" y="22951"/>
                </a:cubicBezTo>
                <a:close/>
                <a:moveTo>
                  <a:pt x="37795" y="37174"/>
                </a:moveTo>
                <a:cubicBezTo>
                  <a:pt x="34130" y="37981"/>
                  <a:pt x="30464" y="38714"/>
                  <a:pt x="26798" y="39447"/>
                </a:cubicBezTo>
                <a:cubicBezTo>
                  <a:pt x="22692" y="40254"/>
                  <a:pt x="18623" y="40987"/>
                  <a:pt x="14517" y="41683"/>
                </a:cubicBezTo>
                <a:cubicBezTo>
                  <a:pt x="12465" y="42013"/>
                  <a:pt x="10375" y="42343"/>
                  <a:pt x="8359" y="42673"/>
                </a:cubicBezTo>
                <a:cubicBezTo>
                  <a:pt x="10045" y="41903"/>
                  <a:pt x="11805" y="41280"/>
                  <a:pt x="13601" y="40877"/>
                </a:cubicBezTo>
                <a:lnTo>
                  <a:pt x="13564" y="40877"/>
                </a:lnTo>
                <a:cubicBezTo>
                  <a:pt x="15544" y="40400"/>
                  <a:pt x="17523" y="39997"/>
                  <a:pt x="19540" y="39594"/>
                </a:cubicBezTo>
                <a:cubicBezTo>
                  <a:pt x="21592" y="39154"/>
                  <a:pt x="23645" y="38751"/>
                  <a:pt x="25735" y="38384"/>
                </a:cubicBezTo>
                <a:cubicBezTo>
                  <a:pt x="27824" y="38017"/>
                  <a:pt x="29877" y="37724"/>
                  <a:pt x="31967" y="37504"/>
                </a:cubicBezTo>
                <a:cubicBezTo>
                  <a:pt x="33910" y="37284"/>
                  <a:pt x="35852" y="37174"/>
                  <a:pt x="37795" y="37174"/>
                </a:cubicBezTo>
                <a:close/>
                <a:moveTo>
                  <a:pt x="7516" y="43003"/>
                </a:moveTo>
                <a:lnTo>
                  <a:pt x="7479" y="43076"/>
                </a:lnTo>
                <a:lnTo>
                  <a:pt x="7479" y="43003"/>
                </a:lnTo>
                <a:close/>
                <a:moveTo>
                  <a:pt x="47747" y="1"/>
                </a:moveTo>
                <a:cubicBezTo>
                  <a:pt x="47716" y="1"/>
                  <a:pt x="47684" y="12"/>
                  <a:pt x="47656" y="40"/>
                </a:cubicBezTo>
                <a:cubicBezTo>
                  <a:pt x="43991" y="3706"/>
                  <a:pt x="40435" y="7445"/>
                  <a:pt x="37026" y="11330"/>
                </a:cubicBezTo>
                <a:cubicBezTo>
                  <a:pt x="33616" y="15180"/>
                  <a:pt x="30317" y="19139"/>
                  <a:pt x="27164" y="23208"/>
                </a:cubicBezTo>
                <a:cubicBezTo>
                  <a:pt x="25368" y="25480"/>
                  <a:pt x="23645" y="27790"/>
                  <a:pt x="21959" y="30099"/>
                </a:cubicBezTo>
                <a:cubicBezTo>
                  <a:pt x="21922" y="30136"/>
                  <a:pt x="21922" y="30136"/>
                  <a:pt x="21922" y="30173"/>
                </a:cubicBezTo>
                <a:lnTo>
                  <a:pt x="21006" y="30906"/>
                </a:lnTo>
                <a:lnTo>
                  <a:pt x="20346" y="31419"/>
                </a:lnTo>
                <a:lnTo>
                  <a:pt x="20969" y="29843"/>
                </a:lnTo>
                <a:cubicBezTo>
                  <a:pt x="21482" y="29036"/>
                  <a:pt x="21959" y="28230"/>
                  <a:pt x="22472" y="27423"/>
                </a:cubicBezTo>
                <a:cubicBezTo>
                  <a:pt x="23682" y="25444"/>
                  <a:pt x="24892" y="23464"/>
                  <a:pt x="26065" y="21485"/>
                </a:cubicBezTo>
                <a:cubicBezTo>
                  <a:pt x="27201" y="19505"/>
                  <a:pt x="28374" y="17489"/>
                  <a:pt x="29511" y="15473"/>
                </a:cubicBezTo>
                <a:cubicBezTo>
                  <a:pt x="30647" y="13493"/>
                  <a:pt x="31747" y="11477"/>
                  <a:pt x="32847" y="9461"/>
                </a:cubicBezTo>
                <a:cubicBezTo>
                  <a:pt x="33946" y="7445"/>
                  <a:pt x="35009" y="5392"/>
                  <a:pt x="36109" y="3339"/>
                </a:cubicBezTo>
                <a:lnTo>
                  <a:pt x="36512" y="2569"/>
                </a:lnTo>
                <a:cubicBezTo>
                  <a:pt x="36567" y="2487"/>
                  <a:pt x="36478" y="2384"/>
                  <a:pt x="36383" y="2384"/>
                </a:cubicBezTo>
                <a:cubicBezTo>
                  <a:pt x="36352" y="2384"/>
                  <a:pt x="36320" y="2395"/>
                  <a:pt x="36292" y="2423"/>
                </a:cubicBezTo>
                <a:cubicBezTo>
                  <a:pt x="34716" y="3962"/>
                  <a:pt x="33250" y="5612"/>
                  <a:pt x="31893" y="7371"/>
                </a:cubicBezTo>
                <a:cubicBezTo>
                  <a:pt x="30574" y="9131"/>
                  <a:pt x="29327" y="10964"/>
                  <a:pt x="28228" y="12870"/>
                </a:cubicBezTo>
                <a:cubicBezTo>
                  <a:pt x="27128" y="14813"/>
                  <a:pt x="26101" y="16792"/>
                  <a:pt x="25185" y="18809"/>
                </a:cubicBezTo>
                <a:cubicBezTo>
                  <a:pt x="24232" y="20825"/>
                  <a:pt x="23352" y="22878"/>
                  <a:pt x="22509" y="24967"/>
                </a:cubicBezTo>
                <a:cubicBezTo>
                  <a:pt x="21776" y="26763"/>
                  <a:pt x="21116" y="28596"/>
                  <a:pt x="20419" y="30393"/>
                </a:cubicBezTo>
                <a:lnTo>
                  <a:pt x="19246" y="32299"/>
                </a:lnTo>
                <a:lnTo>
                  <a:pt x="17963" y="33362"/>
                </a:lnTo>
                <a:lnTo>
                  <a:pt x="17890" y="33399"/>
                </a:lnTo>
                <a:cubicBezTo>
                  <a:pt x="17853" y="33399"/>
                  <a:pt x="17853" y="33435"/>
                  <a:pt x="17853" y="33472"/>
                </a:cubicBezTo>
                <a:cubicBezTo>
                  <a:pt x="16864" y="34315"/>
                  <a:pt x="15874" y="35158"/>
                  <a:pt x="14921" y="36038"/>
                </a:cubicBezTo>
                <a:cubicBezTo>
                  <a:pt x="16827" y="33215"/>
                  <a:pt x="18550" y="30319"/>
                  <a:pt x="20053" y="27277"/>
                </a:cubicBezTo>
                <a:cubicBezTo>
                  <a:pt x="21666" y="24051"/>
                  <a:pt x="23022" y="20715"/>
                  <a:pt x="24122" y="17306"/>
                </a:cubicBezTo>
                <a:cubicBezTo>
                  <a:pt x="24672" y="15546"/>
                  <a:pt x="25185" y="13750"/>
                  <a:pt x="25625" y="11917"/>
                </a:cubicBezTo>
                <a:cubicBezTo>
                  <a:pt x="25662" y="11770"/>
                  <a:pt x="25698" y="11587"/>
                  <a:pt x="25735" y="11404"/>
                </a:cubicBezTo>
                <a:cubicBezTo>
                  <a:pt x="25757" y="11294"/>
                  <a:pt x="25674" y="11224"/>
                  <a:pt x="25589" y="11224"/>
                </a:cubicBezTo>
                <a:cubicBezTo>
                  <a:pt x="25531" y="11224"/>
                  <a:pt x="25471" y="11256"/>
                  <a:pt x="25442" y="11330"/>
                </a:cubicBezTo>
                <a:cubicBezTo>
                  <a:pt x="25405" y="11514"/>
                  <a:pt x="25368" y="11697"/>
                  <a:pt x="25332" y="11880"/>
                </a:cubicBezTo>
                <a:cubicBezTo>
                  <a:pt x="25112" y="12577"/>
                  <a:pt x="24855" y="13273"/>
                  <a:pt x="24525" y="13933"/>
                </a:cubicBezTo>
                <a:cubicBezTo>
                  <a:pt x="24159" y="14740"/>
                  <a:pt x="23755" y="15546"/>
                  <a:pt x="23352" y="16316"/>
                </a:cubicBezTo>
                <a:cubicBezTo>
                  <a:pt x="22546" y="17929"/>
                  <a:pt x="21739" y="19542"/>
                  <a:pt x="20896" y="21118"/>
                </a:cubicBezTo>
                <a:cubicBezTo>
                  <a:pt x="19283" y="24307"/>
                  <a:pt x="17670" y="27497"/>
                  <a:pt x="16277" y="30796"/>
                </a:cubicBezTo>
                <a:cubicBezTo>
                  <a:pt x="15507" y="32665"/>
                  <a:pt x="14847" y="34535"/>
                  <a:pt x="14297" y="36478"/>
                </a:cubicBezTo>
                <a:cubicBezTo>
                  <a:pt x="14297" y="36514"/>
                  <a:pt x="14297" y="36551"/>
                  <a:pt x="14297" y="36588"/>
                </a:cubicBezTo>
                <a:cubicBezTo>
                  <a:pt x="13271" y="37504"/>
                  <a:pt x="12281" y="38421"/>
                  <a:pt x="11292" y="39337"/>
                </a:cubicBezTo>
                <a:lnTo>
                  <a:pt x="11255" y="39337"/>
                </a:lnTo>
                <a:lnTo>
                  <a:pt x="11328" y="39190"/>
                </a:lnTo>
                <a:cubicBezTo>
                  <a:pt x="12171" y="38054"/>
                  <a:pt x="12941" y="36881"/>
                  <a:pt x="13601" y="35635"/>
                </a:cubicBezTo>
                <a:cubicBezTo>
                  <a:pt x="14334" y="34242"/>
                  <a:pt x="15031" y="32812"/>
                  <a:pt x="15581" y="31309"/>
                </a:cubicBezTo>
                <a:cubicBezTo>
                  <a:pt x="16167" y="29843"/>
                  <a:pt x="16680" y="28340"/>
                  <a:pt x="17157" y="26800"/>
                </a:cubicBezTo>
                <a:cubicBezTo>
                  <a:pt x="17633" y="25297"/>
                  <a:pt x="18037" y="23721"/>
                  <a:pt x="18403" y="22145"/>
                </a:cubicBezTo>
                <a:cubicBezTo>
                  <a:pt x="18770" y="20568"/>
                  <a:pt x="19100" y="19029"/>
                  <a:pt x="19393" y="17452"/>
                </a:cubicBezTo>
                <a:lnTo>
                  <a:pt x="19503" y="16866"/>
                </a:lnTo>
                <a:cubicBezTo>
                  <a:pt x="19527" y="16768"/>
                  <a:pt x="19438" y="16687"/>
                  <a:pt x="19354" y="16687"/>
                </a:cubicBezTo>
                <a:cubicBezTo>
                  <a:pt x="19312" y="16687"/>
                  <a:pt x="19271" y="16707"/>
                  <a:pt x="19246" y="16756"/>
                </a:cubicBezTo>
                <a:cubicBezTo>
                  <a:pt x="18550" y="18112"/>
                  <a:pt x="17890" y="19505"/>
                  <a:pt x="17377" y="20935"/>
                </a:cubicBezTo>
                <a:cubicBezTo>
                  <a:pt x="16827" y="22401"/>
                  <a:pt x="16314" y="23831"/>
                  <a:pt x="15837" y="25297"/>
                </a:cubicBezTo>
                <a:cubicBezTo>
                  <a:pt x="15287" y="26837"/>
                  <a:pt x="14774" y="28413"/>
                  <a:pt x="14224" y="29916"/>
                </a:cubicBezTo>
                <a:lnTo>
                  <a:pt x="12648" y="34572"/>
                </a:lnTo>
                <a:lnTo>
                  <a:pt x="11035" y="39227"/>
                </a:lnTo>
                <a:lnTo>
                  <a:pt x="10962" y="39447"/>
                </a:lnTo>
                <a:cubicBezTo>
                  <a:pt x="10925" y="39447"/>
                  <a:pt x="10925" y="39484"/>
                  <a:pt x="10925" y="39557"/>
                </a:cubicBezTo>
                <a:cubicBezTo>
                  <a:pt x="10925" y="39630"/>
                  <a:pt x="10888" y="39704"/>
                  <a:pt x="10852" y="39814"/>
                </a:cubicBezTo>
                <a:cubicBezTo>
                  <a:pt x="10192" y="40400"/>
                  <a:pt x="9569" y="41023"/>
                  <a:pt x="8909" y="41647"/>
                </a:cubicBezTo>
                <a:cubicBezTo>
                  <a:pt x="8542" y="42013"/>
                  <a:pt x="8176" y="42380"/>
                  <a:pt x="7846" y="42746"/>
                </a:cubicBezTo>
                <a:cubicBezTo>
                  <a:pt x="9092" y="40254"/>
                  <a:pt x="9862" y="37578"/>
                  <a:pt x="10705" y="34938"/>
                </a:cubicBezTo>
                <a:cubicBezTo>
                  <a:pt x="11621" y="32189"/>
                  <a:pt x="12355" y="29366"/>
                  <a:pt x="12941" y="26543"/>
                </a:cubicBezTo>
                <a:cubicBezTo>
                  <a:pt x="13271" y="24931"/>
                  <a:pt x="13454" y="23318"/>
                  <a:pt x="13564" y="21705"/>
                </a:cubicBezTo>
                <a:cubicBezTo>
                  <a:pt x="13564" y="21622"/>
                  <a:pt x="13495" y="21575"/>
                  <a:pt x="13421" y="21575"/>
                </a:cubicBezTo>
                <a:cubicBezTo>
                  <a:pt x="13364" y="21575"/>
                  <a:pt x="13303" y="21604"/>
                  <a:pt x="13271" y="21668"/>
                </a:cubicBezTo>
                <a:cubicBezTo>
                  <a:pt x="12428" y="24454"/>
                  <a:pt x="11585" y="27277"/>
                  <a:pt x="10778" y="30063"/>
                </a:cubicBezTo>
                <a:cubicBezTo>
                  <a:pt x="9972" y="32885"/>
                  <a:pt x="9165" y="35708"/>
                  <a:pt x="8396" y="38531"/>
                </a:cubicBezTo>
                <a:cubicBezTo>
                  <a:pt x="7956" y="40107"/>
                  <a:pt x="7552" y="41683"/>
                  <a:pt x="7149" y="43296"/>
                </a:cubicBezTo>
                <a:cubicBezTo>
                  <a:pt x="7113" y="43333"/>
                  <a:pt x="7113" y="43369"/>
                  <a:pt x="7149" y="43406"/>
                </a:cubicBezTo>
                <a:cubicBezTo>
                  <a:pt x="4656" y="45899"/>
                  <a:pt x="2310" y="48465"/>
                  <a:pt x="1" y="51068"/>
                </a:cubicBezTo>
                <a:lnTo>
                  <a:pt x="1" y="51251"/>
                </a:lnTo>
                <a:cubicBezTo>
                  <a:pt x="2384" y="48575"/>
                  <a:pt x="4803" y="45972"/>
                  <a:pt x="7332" y="43443"/>
                </a:cubicBezTo>
                <a:lnTo>
                  <a:pt x="7332" y="43406"/>
                </a:lnTo>
                <a:cubicBezTo>
                  <a:pt x="7406" y="43333"/>
                  <a:pt x="7479" y="43296"/>
                  <a:pt x="7552" y="43223"/>
                </a:cubicBezTo>
                <a:lnTo>
                  <a:pt x="7736" y="43003"/>
                </a:lnTo>
                <a:cubicBezTo>
                  <a:pt x="11805" y="42416"/>
                  <a:pt x="15837" y="41720"/>
                  <a:pt x="19870" y="40987"/>
                </a:cubicBezTo>
                <a:cubicBezTo>
                  <a:pt x="23939" y="40290"/>
                  <a:pt x="28081" y="39484"/>
                  <a:pt x="32150" y="38641"/>
                </a:cubicBezTo>
                <a:cubicBezTo>
                  <a:pt x="34423" y="38164"/>
                  <a:pt x="36732" y="37651"/>
                  <a:pt x="39005" y="37174"/>
                </a:cubicBezTo>
                <a:cubicBezTo>
                  <a:pt x="39152" y="37101"/>
                  <a:pt x="39115" y="36918"/>
                  <a:pt x="38968" y="36881"/>
                </a:cubicBezTo>
                <a:cubicBezTo>
                  <a:pt x="36879" y="36881"/>
                  <a:pt x="34753" y="36954"/>
                  <a:pt x="32663" y="37138"/>
                </a:cubicBezTo>
                <a:cubicBezTo>
                  <a:pt x="30574" y="37358"/>
                  <a:pt x="28484" y="37614"/>
                  <a:pt x="26395" y="37981"/>
                </a:cubicBezTo>
                <a:cubicBezTo>
                  <a:pt x="24342" y="38347"/>
                  <a:pt x="22252" y="38751"/>
                  <a:pt x="20163" y="39154"/>
                </a:cubicBezTo>
                <a:cubicBezTo>
                  <a:pt x="18110" y="39594"/>
                  <a:pt x="16130" y="39997"/>
                  <a:pt x="14114" y="40474"/>
                </a:cubicBezTo>
                <a:cubicBezTo>
                  <a:pt x="12208" y="40877"/>
                  <a:pt x="10338" y="41500"/>
                  <a:pt x="8542" y="42306"/>
                </a:cubicBezTo>
                <a:cubicBezTo>
                  <a:pt x="8469" y="42343"/>
                  <a:pt x="8359" y="42416"/>
                  <a:pt x="8286" y="42453"/>
                </a:cubicBezTo>
                <a:cubicBezTo>
                  <a:pt x="9129" y="41610"/>
                  <a:pt x="10008" y="40767"/>
                  <a:pt x="10888" y="39924"/>
                </a:cubicBezTo>
                <a:cubicBezTo>
                  <a:pt x="10908" y="39933"/>
                  <a:pt x="10928" y="39938"/>
                  <a:pt x="10947" y="39938"/>
                </a:cubicBezTo>
                <a:cubicBezTo>
                  <a:pt x="10998" y="39938"/>
                  <a:pt x="11045" y="39904"/>
                  <a:pt x="11072" y="39850"/>
                </a:cubicBezTo>
                <a:cubicBezTo>
                  <a:pt x="11072" y="39814"/>
                  <a:pt x="11072" y="39777"/>
                  <a:pt x="11108" y="39740"/>
                </a:cubicBezTo>
                <a:lnTo>
                  <a:pt x="11365" y="39594"/>
                </a:lnTo>
                <a:cubicBezTo>
                  <a:pt x="13418" y="39374"/>
                  <a:pt x="15471" y="39154"/>
                  <a:pt x="17560" y="38897"/>
                </a:cubicBezTo>
                <a:cubicBezTo>
                  <a:pt x="19723" y="38641"/>
                  <a:pt x="21886" y="38384"/>
                  <a:pt x="24049" y="38091"/>
                </a:cubicBezTo>
                <a:cubicBezTo>
                  <a:pt x="26175" y="37797"/>
                  <a:pt x="28374" y="37468"/>
                  <a:pt x="30574" y="37138"/>
                </a:cubicBezTo>
                <a:cubicBezTo>
                  <a:pt x="32737" y="36771"/>
                  <a:pt x="34863" y="36404"/>
                  <a:pt x="37026" y="36038"/>
                </a:cubicBezTo>
                <a:cubicBezTo>
                  <a:pt x="39188" y="35635"/>
                  <a:pt x="41351" y="35231"/>
                  <a:pt x="43514" y="34792"/>
                </a:cubicBezTo>
                <a:lnTo>
                  <a:pt x="44320" y="34645"/>
                </a:lnTo>
                <a:cubicBezTo>
                  <a:pt x="44467" y="34608"/>
                  <a:pt x="44430" y="34388"/>
                  <a:pt x="44284" y="34352"/>
                </a:cubicBezTo>
                <a:cubicBezTo>
                  <a:pt x="43418" y="34310"/>
                  <a:pt x="42552" y="34290"/>
                  <a:pt x="41688" y="34290"/>
                </a:cubicBezTo>
                <a:cubicBezTo>
                  <a:pt x="40247" y="34290"/>
                  <a:pt x="38813" y="34347"/>
                  <a:pt x="37392" y="34462"/>
                </a:cubicBezTo>
                <a:cubicBezTo>
                  <a:pt x="35083" y="34645"/>
                  <a:pt x="32810" y="34938"/>
                  <a:pt x="30500" y="35231"/>
                </a:cubicBezTo>
                <a:cubicBezTo>
                  <a:pt x="28228" y="35561"/>
                  <a:pt x="25918" y="35965"/>
                  <a:pt x="23645" y="36331"/>
                </a:cubicBezTo>
                <a:cubicBezTo>
                  <a:pt x="22509" y="36551"/>
                  <a:pt x="21373" y="36734"/>
                  <a:pt x="20236" y="36918"/>
                </a:cubicBezTo>
                <a:cubicBezTo>
                  <a:pt x="19210" y="37064"/>
                  <a:pt x="18220" y="37211"/>
                  <a:pt x="17193" y="37394"/>
                </a:cubicBezTo>
                <a:cubicBezTo>
                  <a:pt x="15214" y="37724"/>
                  <a:pt x="13344" y="38347"/>
                  <a:pt x="11585" y="39300"/>
                </a:cubicBezTo>
                <a:cubicBezTo>
                  <a:pt x="12428" y="38494"/>
                  <a:pt x="13308" y="37688"/>
                  <a:pt x="14188" y="36881"/>
                </a:cubicBezTo>
                <a:cubicBezTo>
                  <a:pt x="14407" y="36771"/>
                  <a:pt x="14591" y="36624"/>
                  <a:pt x="14811" y="36478"/>
                </a:cubicBezTo>
                <a:cubicBezTo>
                  <a:pt x="16644" y="35855"/>
                  <a:pt x="18586" y="35415"/>
                  <a:pt x="20529" y="35195"/>
                </a:cubicBezTo>
                <a:cubicBezTo>
                  <a:pt x="22692" y="34865"/>
                  <a:pt x="24855" y="34608"/>
                  <a:pt x="26981" y="34278"/>
                </a:cubicBezTo>
                <a:cubicBezTo>
                  <a:pt x="29144" y="33948"/>
                  <a:pt x="31380" y="33582"/>
                  <a:pt x="33543" y="33215"/>
                </a:cubicBezTo>
                <a:cubicBezTo>
                  <a:pt x="35742" y="32812"/>
                  <a:pt x="37905" y="32409"/>
                  <a:pt x="40105" y="32006"/>
                </a:cubicBezTo>
                <a:cubicBezTo>
                  <a:pt x="42268" y="31566"/>
                  <a:pt x="44430" y="31089"/>
                  <a:pt x="46593" y="30613"/>
                </a:cubicBezTo>
                <a:lnTo>
                  <a:pt x="47400" y="30429"/>
                </a:lnTo>
                <a:cubicBezTo>
                  <a:pt x="47546" y="30393"/>
                  <a:pt x="47510" y="30209"/>
                  <a:pt x="47363" y="30173"/>
                </a:cubicBezTo>
                <a:cubicBezTo>
                  <a:pt x="44980" y="30319"/>
                  <a:pt x="42634" y="30503"/>
                  <a:pt x="40288" y="30722"/>
                </a:cubicBezTo>
                <a:cubicBezTo>
                  <a:pt x="37905" y="30979"/>
                  <a:pt x="35559" y="31236"/>
                  <a:pt x="33250" y="31529"/>
                </a:cubicBezTo>
                <a:cubicBezTo>
                  <a:pt x="30904" y="31859"/>
                  <a:pt x="28558" y="32225"/>
                  <a:pt x="26211" y="32629"/>
                </a:cubicBezTo>
                <a:cubicBezTo>
                  <a:pt x="24159" y="32959"/>
                  <a:pt x="22106" y="33399"/>
                  <a:pt x="20089" y="33948"/>
                </a:cubicBezTo>
                <a:cubicBezTo>
                  <a:pt x="18403" y="34425"/>
                  <a:pt x="16790" y="35158"/>
                  <a:pt x="15287" y="36111"/>
                </a:cubicBezTo>
                <a:lnTo>
                  <a:pt x="15141" y="36148"/>
                </a:lnTo>
                <a:cubicBezTo>
                  <a:pt x="16057" y="35305"/>
                  <a:pt x="17047" y="34462"/>
                  <a:pt x="18000" y="33655"/>
                </a:cubicBezTo>
                <a:lnTo>
                  <a:pt x="18037" y="33655"/>
                </a:lnTo>
                <a:cubicBezTo>
                  <a:pt x="18880" y="33289"/>
                  <a:pt x="19760" y="33032"/>
                  <a:pt x="20639" y="32849"/>
                </a:cubicBezTo>
                <a:cubicBezTo>
                  <a:pt x="21519" y="32665"/>
                  <a:pt x="22436" y="32482"/>
                  <a:pt x="23315" y="32335"/>
                </a:cubicBezTo>
                <a:cubicBezTo>
                  <a:pt x="25185" y="32006"/>
                  <a:pt x="27055" y="31639"/>
                  <a:pt x="28887" y="31272"/>
                </a:cubicBezTo>
                <a:cubicBezTo>
                  <a:pt x="30757" y="30869"/>
                  <a:pt x="32590" y="30466"/>
                  <a:pt x="34459" y="30026"/>
                </a:cubicBezTo>
                <a:cubicBezTo>
                  <a:pt x="36292" y="29586"/>
                  <a:pt x="38125" y="29146"/>
                  <a:pt x="39995" y="28633"/>
                </a:cubicBezTo>
                <a:cubicBezTo>
                  <a:pt x="41828" y="28156"/>
                  <a:pt x="43661" y="27680"/>
                  <a:pt x="45494" y="27130"/>
                </a:cubicBezTo>
                <a:lnTo>
                  <a:pt x="46190" y="26947"/>
                </a:lnTo>
                <a:cubicBezTo>
                  <a:pt x="46327" y="26912"/>
                  <a:pt x="46304" y="26687"/>
                  <a:pt x="46181" y="26687"/>
                </a:cubicBezTo>
                <a:cubicBezTo>
                  <a:pt x="46172" y="26687"/>
                  <a:pt x="46163" y="26688"/>
                  <a:pt x="46153" y="26690"/>
                </a:cubicBezTo>
                <a:cubicBezTo>
                  <a:pt x="44247" y="26763"/>
                  <a:pt x="42341" y="26983"/>
                  <a:pt x="40435" y="27240"/>
                </a:cubicBezTo>
                <a:cubicBezTo>
                  <a:pt x="38565" y="27497"/>
                  <a:pt x="36622" y="27827"/>
                  <a:pt x="34753" y="28156"/>
                </a:cubicBezTo>
                <a:cubicBezTo>
                  <a:pt x="32847" y="28486"/>
                  <a:pt x="31050" y="28816"/>
                  <a:pt x="29181" y="29183"/>
                </a:cubicBezTo>
                <a:cubicBezTo>
                  <a:pt x="27384" y="29549"/>
                  <a:pt x="25588" y="29989"/>
                  <a:pt x="23829" y="30539"/>
                </a:cubicBezTo>
                <a:cubicBezTo>
                  <a:pt x="22949" y="30832"/>
                  <a:pt x="22106" y="31126"/>
                  <a:pt x="21263" y="31492"/>
                </a:cubicBezTo>
                <a:cubicBezTo>
                  <a:pt x="20896" y="31639"/>
                  <a:pt x="20493" y="31822"/>
                  <a:pt x="20126" y="32006"/>
                </a:cubicBezTo>
                <a:cubicBezTo>
                  <a:pt x="20163" y="31969"/>
                  <a:pt x="20199" y="31896"/>
                  <a:pt x="20199" y="31822"/>
                </a:cubicBezTo>
                <a:cubicBezTo>
                  <a:pt x="20859" y="31309"/>
                  <a:pt x="21482" y="30796"/>
                  <a:pt x="22142" y="30283"/>
                </a:cubicBezTo>
                <a:lnTo>
                  <a:pt x="22692" y="29953"/>
                </a:lnTo>
                <a:cubicBezTo>
                  <a:pt x="22711" y="29989"/>
                  <a:pt x="22738" y="30008"/>
                  <a:pt x="22766" y="30008"/>
                </a:cubicBezTo>
                <a:cubicBezTo>
                  <a:pt x="22793" y="30008"/>
                  <a:pt x="22821" y="29989"/>
                  <a:pt x="22839" y="29953"/>
                </a:cubicBezTo>
                <a:lnTo>
                  <a:pt x="22985" y="29806"/>
                </a:lnTo>
                <a:cubicBezTo>
                  <a:pt x="28044" y="27020"/>
                  <a:pt x="33030" y="24161"/>
                  <a:pt x="38015" y="21301"/>
                </a:cubicBezTo>
                <a:cubicBezTo>
                  <a:pt x="43294" y="18222"/>
                  <a:pt x="48500" y="15070"/>
                  <a:pt x="53705" y="11844"/>
                </a:cubicBezTo>
                <a:cubicBezTo>
                  <a:pt x="56638" y="10047"/>
                  <a:pt x="59534" y="8215"/>
                  <a:pt x="62430" y="6382"/>
                </a:cubicBezTo>
                <a:cubicBezTo>
                  <a:pt x="62526" y="6317"/>
                  <a:pt x="62482" y="6112"/>
                  <a:pt x="62370" y="6112"/>
                </a:cubicBezTo>
                <a:cubicBezTo>
                  <a:pt x="62355" y="6112"/>
                  <a:pt x="62338" y="6116"/>
                  <a:pt x="62320" y="6125"/>
                </a:cubicBezTo>
                <a:lnTo>
                  <a:pt x="62283" y="6125"/>
                </a:lnTo>
                <a:cubicBezTo>
                  <a:pt x="57334" y="8215"/>
                  <a:pt x="52532" y="10524"/>
                  <a:pt x="47803" y="13053"/>
                </a:cubicBezTo>
                <a:cubicBezTo>
                  <a:pt x="43074" y="15583"/>
                  <a:pt x="38455" y="18332"/>
                  <a:pt x="33910" y="21375"/>
                </a:cubicBezTo>
                <a:cubicBezTo>
                  <a:pt x="30794" y="23464"/>
                  <a:pt x="27751" y="25627"/>
                  <a:pt x="24745" y="27936"/>
                </a:cubicBezTo>
                <a:cubicBezTo>
                  <a:pt x="27604" y="24931"/>
                  <a:pt x="30390" y="21888"/>
                  <a:pt x="33103" y="18772"/>
                </a:cubicBezTo>
                <a:cubicBezTo>
                  <a:pt x="36439" y="14923"/>
                  <a:pt x="39665" y="11001"/>
                  <a:pt x="42781" y="7005"/>
                </a:cubicBezTo>
                <a:cubicBezTo>
                  <a:pt x="44504" y="4769"/>
                  <a:pt x="46190" y="2496"/>
                  <a:pt x="47876" y="186"/>
                </a:cubicBezTo>
                <a:cubicBezTo>
                  <a:pt x="47931" y="104"/>
                  <a:pt x="47842" y="1"/>
                  <a:pt x="4774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6" name="Google Shape;1206;p31"/>
          <p:cNvSpPr/>
          <p:nvPr/>
        </p:nvSpPr>
        <p:spPr>
          <a:xfrm rot="-10339277">
            <a:off x="8199101" y="1062615"/>
            <a:ext cx="1169743" cy="588421"/>
          </a:xfrm>
          <a:custGeom>
            <a:avLst/>
            <a:gdLst/>
            <a:ahLst/>
            <a:cxnLst/>
            <a:rect l="l" t="t" r="r" b="b"/>
            <a:pathLst>
              <a:path w="46796" h="23540" extrusionOk="0">
                <a:moveTo>
                  <a:pt x="32976" y="1448"/>
                </a:moveTo>
                <a:lnTo>
                  <a:pt x="32976" y="1448"/>
                </a:lnTo>
                <a:cubicBezTo>
                  <a:pt x="32682" y="1814"/>
                  <a:pt x="32426" y="2217"/>
                  <a:pt x="32206" y="2621"/>
                </a:cubicBezTo>
                <a:cubicBezTo>
                  <a:pt x="31913" y="3134"/>
                  <a:pt x="31656" y="3610"/>
                  <a:pt x="31363" y="4124"/>
                </a:cubicBezTo>
                <a:cubicBezTo>
                  <a:pt x="31106" y="4600"/>
                  <a:pt x="30813" y="5077"/>
                  <a:pt x="30446" y="5517"/>
                </a:cubicBezTo>
                <a:cubicBezTo>
                  <a:pt x="29823" y="6433"/>
                  <a:pt x="29090" y="7276"/>
                  <a:pt x="28320" y="8083"/>
                </a:cubicBezTo>
                <a:cubicBezTo>
                  <a:pt x="27550" y="8853"/>
                  <a:pt x="26707" y="9586"/>
                  <a:pt x="25791" y="10246"/>
                </a:cubicBezTo>
                <a:cubicBezTo>
                  <a:pt x="24911" y="10869"/>
                  <a:pt x="23994" y="11419"/>
                  <a:pt x="23041" y="11932"/>
                </a:cubicBezTo>
                <a:cubicBezTo>
                  <a:pt x="23555" y="11162"/>
                  <a:pt x="24068" y="10392"/>
                  <a:pt x="24618" y="9696"/>
                </a:cubicBezTo>
                <a:cubicBezTo>
                  <a:pt x="25314" y="8853"/>
                  <a:pt x="26011" y="8009"/>
                  <a:pt x="26744" y="7203"/>
                </a:cubicBezTo>
                <a:cubicBezTo>
                  <a:pt x="27514" y="6396"/>
                  <a:pt x="28283" y="5627"/>
                  <a:pt x="29090" y="4857"/>
                </a:cubicBezTo>
                <a:cubicBezTo>
                  <a:pt x="29896" y="4087"/>
                  <a:pt x="30703" y="3354"/>
                  <a:pt x="31546" y="2621"/>
                </a:cubicBezTo>
                <a:cubicBezTo>
                  <a:pt x="32023" y="2217"/>
                  <a:pt x="32462" y="1814"/>
                  <a:pt x="32976" y="1448"/>
                </a:cubicBezTo>
                <a:close/>
                <a:moveTo>
                  <a:pt x="46026" y="7826"/>
                </a:moveTo>
                <a:lnTo>
                  <a:pt x="46026" y="7826"/>
                </a:lnTo>
                <a:cubicBezTo>
                  <a:pt x="43350" y="9182"/>
                  <a:pt x="40491" y="10282"/>
                  <a:pt x="37595" y="11052"/>
                </a:cubicBezTo>
                <a:cubicBezTo>
                  <a:pt x="34479" y="11858"/>
                  <a:pt x="31253" y="12335"/>
                  <a:pt x="28027" y="12445"/>
                </a:cubicBezTo>
                <a:cubicBezTo>
                  <a:pt x="27633" y="12454"/>
                  <a:pt x="27236" y="12459"/>
                  <a:pt x="26839" y="12459"/>
                </a:cubicBezTo>
                <a:cubicBezTo>
                  <a:pt x="25646" y="12459"/>
                  <a:pt x="24443" y="12418"/>
                  <a:pt x="23261" y="12335"/>
                </a:cubicBezTo>
                <a:cubicBezTo>
                  <a:pt x="24288" y="11968"/>
                  <a:pt x="25314" y="11675"/>
                  <a:pt x="26341" y="11345"/>
                </a:cubicBezTo>
                <a:cubicBezTo>
                  <a:pt x="29456" y="10429"/>
                  <a:pt x="32609" y="9659"/>
                  <a:pt x="35798" y="9072"/>
                </a:cubicBezTo>
                <a:cubicBezTo>
                  <a:pt x="38988" y="8486"/>
                  <a:pt x="42213" y="8046"/>
                  <a:pt x="45476" y="7863"/>
                </a:cubicBezTo>
                <a:lnTo>
                  <a:pt x="46026" y="7826"/>
                </a:lnTo>
                <a:close/>
                <a:moveTo>
                  <a:pt x="25754" y="2034"/>
                </a:moveTo>
                <a:lnTo>
                  <a:pt x="25754" y="2034"/>
                </a:lnTo>
                <a:cubicBezTo>
                  <a:pt x="25204" y="3391"/>
                  <a:pt x="24618" y="4784"/>
                  <a:pt x="23958" y="6103"/>
                </a:cubicBezTo>
                <a:cubicBezTo>
                  <a:pt x="23151" y="7753"/>
                  <a:pt x="22235" y="9329"/>
                  <a:pt x="21208" y="10832"/>
                </a:cubicBezTo>
                <a:cubicBezTo>
                  <a:pt x="20732" y="11565"/>
                  <a:pt x="20219" y="12262"/>
                  <a:pt x="19705" y="12995"/>
                </a:cubicBezTo>
                <a:cubicBezTo>
                  <a:pt x="20035" y="11345"/>
                  <a:pt x="20585" y="9769"/>
                  <a:pt x="21318" y="8266"/>
                </a:cubicBezTo>
                <a:cubicBezTo>
                  <a:pt x="21722" y="7460"/>
                  <a:pt x="22162" y="6653"/>
                  <a:pt x="22675" y="5883"/>
                </a:cubicBezTo>
                <a:cubicBezTo>
                  <a:pt x="23225" y="5113"/>
                  <a:pt x="23774" y="4380"/>
                  <a:pt x="24398" y="3684"/>
                </a:cubicBezTo>
                <a:cubicBezTo>
                  <a:pt x="24838" y="3134"/>
                  <a:pt x="25314" y="2584"/>
                  <a:pt x="25754" y="2034"/>
                </a:cubicBezTo>
                <a:close/>
                <a:moveTo>
                  <a:pt x="20145" y="1191"/>
                </a:moveTo>
                <a:cubicBezTo>
                  <a:pt x="19925" y="2144"/>
                  <a:pt x="19705" y="3097"/>
                  <a:pt x="19449" y="4014"/>
                </a:cubicBezTo>
                <a:cubicBezTo>
                  <a:pt x="19119" y="5150"/>
                  <a:pt x="18752" y="6250"/>
                  <a:pt x="18349" y="7313"/>
                </a:cubicBezTo>
                <a:cubicBezTo>
                  <a:pt x="17946" y="8376"/>
                  <a:pt x="17506" y="9439"/>
                  <a:pt x="16993" y="10465"/>
                </a:cubicBezTo>
                <a:cubicBezTo>
                  <a:pt x="16443" y="11455"/>
                  <a:pt x="15893" y="12445"/>
                  <a:pt x="15233" y="13398"/>
                </a:cubicBezTo>
                <a:cubicBezTo>
                  <a:pt x="14647" y="14241"/>
                  <a:pt x="14023" y="15084"/>
                  <a:pt x="13327" y="15854"/>
                </a:cubicBezTo>
                <a:cubicBezTo>
                  <a:pt x="13547" y="14864"/>
                  <a:pt x="13767" y="13875"/>
                  <a:pt x="14060" y="12958"/>
                </a:cubicBezTo>
                <a:cubicBezTo>
                  <a:pt x="14353" y="11858"/>
                  <a:pt x="14720" y="10795"/>
                  <a:pt x="15160" y="9769"/>
                </a:cubicBezTo>
                <a:cubicBezTo>
                  <a:pt x="15600" y="8706"/>
                  <a:pt x="16040" y="7679"/>
                  <a:pt x="16516" y="6726"/>
                </a:cubicBezTo>
                <a:cubicBezTo>
                  <a:pt x="17029" y="5700"/>
                  <a:pt x="17616" y="4747"/>
                  <a:pt x="18239" y="3830"/>
                </a:cubicBezTo>
                <a:cubicBezTo>
                  <a:pt x="18532" y="3354"/>
                  <a:pt x="18862" y="2914"/>
                  <a:pt x="19192" y="2437"/>
                </a:cubicBezTo>
                <a:cubicBezTo>
                  <a:pt x="19522" y="1998"/>
                  <a:pt x="19779" y="1594"/>
                  <a:pt x="20145" y="1191"/>
                </a:cubicBezTo>
                <a:close/>
                <a:moveTo>
                  <a:pt x="22073" y="13485"/>
                </a:moveTo>
                <a:cubicBezTo>
                  <a:pt x="22652" y="13485"/>
                  <a:pt x="23232" y="13513"/>
                  <a:pt x="23811" y="13581"/>
                </a:cubicBezTo>
                <a:cubicBezTo>
                  <a:pt x="25387" y="13728"/>
                  <a:pt x="26964" y="13911"/>
                  <a:pt x="28540" y="14131"/>
                </a:cubicBezTo>
                <a:cubicBezTo>
                  <a:pt x="30116" y="14351"/>
                  <a:pt x="31656" y="14645"/>
                  <a:pt x="33196" y="14938"/>
                </a:cubicBezTo>
                <a:cubicBezTo>
                  <a:pt x="34772" y="15231"/>
                  <a:pt x="36275" y="15598"/>
                  <a:pt x="37778" y="16001"/>
                </a:cubicBezTo>
                <a:cubicBezTo>
                  <a:pt x="39281" y="16367"/>
                  <a:pt x="40747" y="16807"/>
                  <a:pt x="42177" y="17247"/>
                </a:cubicBezTo>
                <a:cubicBezTo>
                  <a:pt x="40894" y="17247"/>
                  <a:pt x="39611" y="17247"/>
                  <a:pt x="38291" y="17211"/>
                </a:cubicBezTo>
                <a:cubicBezTo>
                  <a:pt x="36751" y="17137"/>
                  <a:pt x="35212" y="17027"/>
                  <a:pt x="33635" y="16844"/>
                </a:cubicBezTo>
                <a:cubicBezTo>
                  <a:pt x="32096" y="16697"/>
                  <a:pt x="30593" y="16477"/>
                  <a:pt x="29053" y="16184"/>
                </a:cubicBezTo>
                <a:cubicBezTo>
                  <a:pt x="27550" y="15891"/>
                  <a:pt x="26047" y="15524"/>
                  <a:pt x="24581" y="15121"/>
                </a:cubicBezTo>
                <a:cubicBezTo>
                  <a:pt x="23078" y="14681"/>
                  <a:pt x="21612" y="14205"/>
                  <a:pt x="20145" y="13618"/>
                </a:cubicBezTo>
                <a:lnTo>
                  <a:pt x="20072" y="13581"/>
                </a:lnTo>
                <a:cubicBezTo>
                  <a:pt x="20739" y="13523"/>
                  <a:pt x="21406" y="13485"/>
                  <a:pt x="22073" y="13485"/>
                </a:cubicBezTo>
                <a:close/>
                <a:moveTo>
                  <a:pt x="14353" y="3794"/>
                </a:moveTo>
                <a:cubicBezTo>
                  <a:pt x="14243" y="4490"/>
                  <a:pt x="14133" y="5187"/>
                  <a:pt x="13950" y="5883"/>
                </a:cubicBezTo>
                <a:cubicBezTo>
                  <a:pt x="13730" y="6946"/>
                  <a:pt x="13437" y="7973"/>
                  <a:pt x="13107" y="8999"/>
                </a:cubicBezTo>
                <a:cubicBezTo>
                  <a:pt x="12814" y="10026"/>
                  <a:pt x="12447" y="11015"/>
                  <a:pt x="12044" y="12005"/>
                </a:cubicBezTo>
                <a:cubicBezTo>
                  <a:pt x="11604" y="12995"/>
                  <a:pt x="11164" y="13985"/>
                  <a:pt x="10688" y="14938"/>
                </a:cubicBezTo>
                <a:cubicBezTo>
                  <a:pt x="10174" y="15891"/>
                  <a:pt x="9661" y="16807"/>
                  <a:pt x="9111" y="17724"/>
                </a:cubicBezTo>
                <a:cubicBezTo>
                  <a:pt x="9045" y="17757"/>
                  <a:pt x="9009" y="17790"/>
                  <a:pt x="8976" y="17849"/>
                </a:cubicBezTo>
                <a:lnTo>
                  <a:pt x="8976" y="17849"/>
                </a:lnTo>
                <a:cubicBezTo>
                  <a:pt x="9747" y="13838"/>
                  <a:pt x="11063" y="9972"/>
                  <a:pt x="12924" y="6360"/>
                </a:cubicBezTo>
                <a:cubicBezTo>
                  <a:pt x="13400" y="5480"/>
                  <a:pt x="13840" y="4637"/>
                  <a:pt x="14353" y="3794"/>
                </a:cubicBezTo>
                <a:close/>
                <a:moveTo>
                  <a:pt x="16296" y="15084"/>
                </a:moveTo>
                <a:cubicBezTo>
                  <a:pt x="17433" y="15084"/>
                  <a:pt x="18532" y="15231"/>
                  <a:pt x="19632" y="15488"/>
                </a:cubicBezTo>
                <a:cubicBezTo>
                  <a:pt x="21098" y="15818"/>
                  <a:pt x="22528" y="16184"/>
                  <a:pt x="23958" y="16551"/>
                </a:cubicBezTo>
                <a:cubicBezTo>
                  <a:pt x="25387" y="16917"/>
                  <a:pt x="26817" y="17321"/>
                  <a:pt x="28247" y="17724"/>
                </a:cubicBezTo>
                <a:cubicBezTo>
                  <a:pt x="29640" y="18164"/>
                  <a:pt x="31069" y="18604"/>
                  <a:pt x="32499" y="19043"/>
                </a:cubicBezTo>
                <a:cubicBezTo>
                  <a:pt x="33672" y="19447"/>
                  <a:pt x="34882" y="19887"/>
                  <a:pt x="36055" y="20290"/>
                </a:cubicBezTo>
                <a:cubicBezTo>
                  <a:pt x="35029" y="20143"/>
                  <a:pt x="33965" y="19997"/>
                  <a:pt x="32902" y="19777"/>
                </a:cubicBezTo>
                <a:cubicBezTo>
                  <a:pt x="31509" y="19520"/>
                  <a:pt x="30080" y="19190"/>
                  <a:pt x="28650" y="18860"/>
                </a:cubicBezTo>
                <a:cubicBezTo>
                  <a:pt x="27257" y="18494"/>
                  <a:pt x="25827" y="18090"/>
                  <a:pt x="24434" y="17687"/>
                </a:cubicBezTo>
                <a:cubicBezTo>
                  <a:pt x="23005" y="17284"/>
                  <a:pt x="21648" y="16844"/>
                  <a:pt x="20255" y="16404"/>
                </a:cubicBezTo>
                <a:cubicBezTo>
                  <a:pt x="18936" y="15964"/>
                  <a:pt x="17616" y="15524"/>
                  <a:pt x="16296" y="15084"/>
                </a:cubicBezTo>
                <a:close/>
                <a:moveTo>
                  <a:pt x="570" y="19997"/>
                </a:moveTo>
                <a:cubicBezTo>
                  <a:pt x="533" y="19997"/>
                  <a:pt x="497" y="20033"/>
                  <a:pt x="497" y="20107"/>
                </a:cubicBezTo>
                <a:lnTo>
                  <a:pt x="497" y="20363"/>
                </a:lnTo>
                <a:cubicBezTo>
                  <a:pt x="497" y="20400"/>
                  <a:pt x="533" y="20436"/>
                  <a:pt x="570" y="20436"/>
                </a:cubicBezTo>
                <a:cubicBezTo>
                  <a:pt x="607" y="20436"/>
                  <a:pt x="643" y="20400"/>
                  <a:pt x="643" y="20363"/>
                </a:cubicBezTo>
                <a:lnTo>
                  <a:pt x="643" y="20107"/>
                </a:lnTo>
                <a:cubicBezTo>
                  <a:pt x="643" y="20033"/>
                  <a:pt x="607" y="19997"/>
                  <a:pt x="570" y="19997"/>
                </a:cubicBezTo>
                <a:close/>
                <a:moveTo>
                  <a:pt x="12337" y="17321"/>
                </a:moveTo>
                <a:cubicBezTo>
                  <a:pt x="13034" y="17321"/>
                  <a:pt x="13693" y="17357"/>
                  <a:pt x="14390" y="17431"/>
                </a:cubicBezTo>
                <a:cubicBezTo>
                  <a:pt x="15746" y="17614"/>
                  <a:pt x="17103" y="17944"/>
                  <a:pt x="18459" y="18347"/>
                </a:cubicBezTo>
                <a:cubicBezTo>
                  <a:pt x="19779" y="18714"/>
                  <a:pt x="21098" y="19117"/>
                  <a:pt x="22418" y="19520"/>
                </a:cubicBezTo>
                <a:cubicBezTo>
                  <a:pt x="23738" y="19923"/>
                  <a:pt x="25057" y="20326"/>
                  <a:pt x="26341" y="20803"/>
                </a:cubicBezTo>
                <a:cubicBezTo>
                  <a:pt x="27147" y="21096"/>
                  <a:pt x="27953" y="21390"/>
                  <a:pt x="28723" y="21719"/>
                </a:cubicBezTo>
                <a:cubicBezTo>
                  <a:pt x="28063" y="21573"/>
                  <a:pt x="27404" y="21463"/>
                  <a:pt x="26744" y="21353"/>
                </a:cubicBezTo>
                <a:cubicBezTo>
                  <a:pt x="25351" y="21133"/>
                  <a:pt x="24031" y="20950"/>
                  <a:pt x="22675" y="20693"/>
                </a:cubicBezTo>
                <a:cubicBezTo>
                  <a:pt x="21318" y="20473"/>
                  <a:pt x="19962" y="20253"/>
                  <a:pt x="18642" y="19923"/>
                </a:cubicBezTo>
                <a:cubicBezTo>
                  <a:pt x="17286" y="19630"/>
                  <a:pt x="15966" y="19300"/>
                  <a:pt x="14647" y="18933"/>
                </a:cubicBezTo>
                <a:cubicBezTo>
                  <a:pt x="13364" y="18530"/>
                  <a:pt x="12081" y="18090"/>
                  <a:pt x="10834" y="17540"/>
                </a:cubicBezTo>
                <a:cubicBezTo>
                  <a:pt x="11311" y="17431"/>
                  <a:pt x="11824" y="17357"/>
                  <a:pt x="12337" y="17321"/>
                </a:cubicBezTo>
                <a:close/>
                <a:moveTo>
                  <a:pt x="34277" y="1"/>
                </a:moveTo>
                <a:cubicBezTo>
                  <a:pt x="34258" y="1"/>
                  <a:pt x="34240" y="6"/>
                  <a:pt x="34222" y="18"/>
                </a:cubicBezTo>
                <a:lnTo>
                  <a:pt x="34112" y="165"/>
                </a:lnTo>
                <a:lnTo>
                  <a:pt x="33929" y="311"/>
                </a:lnTo>
                <a:cubicBezTo>
                  <a:pt x="33159" y="934"/>
                  <a:pt x="32426" y="1558"/>
                  <a:pt x="31693" y="2181"/>
                </a:cubicBezTo>
                <a:cubicBezTo>
                  <a:pt x="30849" y="2914"/>
                  <a:pt x="30006" y="3647"/>
                  <a:pt x="29200" y="4417"/>
                </a:cubicBezTo>
                <a:cubicBezTo>
                  <a:pt x="28393" y="5187"/>
                  <a:pt x="27624" y="5957"/>
                  <a:pt x="26854" y="6763"/>
                </a:cubicBezTo>
                <a:cubicBezTo>
                  <a:pt x="26084" y="7570"/>
                  <a:pt x="25387" y="8376"/>
                  <a:pt x="24728" y="9256"/>
                </a:cubicBezTo>
                <a:cubicBezTo>
                  <a:pt x="24031" y="10136"/>
                  <a:pt x="23408" y="11015"/>
                  <a:pt x="22858" y="11968"/>
                </a:cubicBezTo>
                <a:cubicBezTo>
                  <a:pt x="22748" y="12042"/>
                  <a:pt x="22675" y="12078"/>
                  <a:pt x="22565" y="12115"/>
                </a:cubicBezTo>
                <a:cubicBezTo>
                  <a:pt x="22491" y="12152"/>
                  <a:pt x="22455" y="12225"/>
                  <a:pt x="22491" y="12262"/>
                </a:cubicBezTo>
                <a:cubicBezTo>
                  <a:pt x="21538" y="12592"/>
                  <a:pt x="20585" y="12922"/>
                  <a:pt x="19595" y="13288"/>
                </a:cubicBezTo>
                <a:cubicBezTo>
                  <a:pt x="19595" y="13288"/>
                  <a:pt x="19595" y="13252"/>
                  <a:pt x="19595" y="13252"/>
                </a:cubicBezTo>
                <a:cubicBezTo>
                  <a:pt x="20145" y="12592"/>
                  <a:pt x="20659" y="11895"/>
                  <a:pt x="21172" y="11199"/>
                </a:cubicBezTo>
                <a:cubicBezTo>
                  <a:pt x="21648" y="10539"/>
                  <a:pt x="22198" y="9696"/>
                  <a:pt x="22675" y="8889"/>
                </a:cubicBezTo>
                <a:cubicBezTo>
                  <a:pt x="23628" y="7313"/>
                  <a:pt x="24471" y="5700"/>
                  <a:pt x="25241" y="4014"/>
                </a:cubicBezTo>
                <a:cubicBezTo>
                  <a:pt x="25644" y="3061"/>
                  <a:pt x="26011" y="2107"/>
                  <a:pt x="26341" y="1118"/>
                </a:cubicBezTo>
                <a:cubicBezTo>
                  <a:pt x="26341" y="1047"/>
                  <a:pt x="26295" y="1006"/>
                  <a:pt x="26242" y="1006"/>
                </a:cubicBezTo>
                <a:cubicBezTo>
                  <a:pt x="26214" y="1006"/>
                  <a:pt x="26183" y="1018"/>
                  <a:pt x="26157" y="1044"/>
                </a:cubicBezTo>
                <a:cubicBezTo>
                  <a:pt x="25644" y="1851"/>
                  <a:pt x="25057" y="2621"/>
                  <a:pt x="24434" y="3317"/>
                </a:cubicBezTo>
                <a:cubicBezTo>
                  <a:pt x="23811" y="4050"/>
                  <a:pt x="23225" y="4747"/>
                  <a:pt x="22675" y="5517"/>
                </a:cubicBezTo>
                <a:cubicBezTo>
                  <a:pt x="21612" y="7020"/>
                  <a:pt x="20768" y="8669"/>
                  <a:pt x="20145" y="10392"/>
                </a:cubicBezTo>
                <a:cubicBezTo>
                  <a:pt x="19815" y="11382"/>
                  <a:pt x="19522" y="12372"/>
                  <a:pt x="19339" y="13398"/>
                </a:cubicBezTo>
                <a:cubicBezTo>
                  <a:pt x="18899" y="13545"/>
                  <a:pt x="18496" y="13691"/>
                  <a:pt x="18092" y="13875"/>
                </a:cubicBezTo>
                <a:cubicBezTo>
                  <a:pt x="17286" y="14168"/>
                  <a:pt x="16443" y="14498"/>
                  <a:pt x="15636" y="14828"/>
                </a:cubicBezTo>
                <a:lnTo>
                  <a:pt x="15563" y="14791"/>
                </a:lnTo>
                <a:cubicBezTo>
                  <a:pt x="15490" y="14791"/>
                  <a:pt x="15380" y="14864"/>
                  <a:pt x="15416" y="14938"/>
                </a:cubicBezTo>
                <a:lnTo>
                  <a:pt x="15270" y="14974"/>
                </a:lnTo>
                <a:lnTo>
                  <a:pt x="15196" y="14974"/>
                </a:lnTo>
                <a:cubicBezTo>
                  <a:pt x="15196" y="14974"/>
                  <a:pt x="15160" y="14974"/>
                  <a:pt x="15160" y="15011"/>
                </a:cubicBezTo>
                <a:cubicBezTo>
                  <a:pt x="14683" y="15231"/>
                  <a:pt x="14207" y="15414"/>
                  <a:pt x="13730" y="15634"/>
                </a:cubicBezTo>
                <a:cubicBezTo>
                  <a:pt x="13840" y="15488"/>
                  <a:pt x="13987" y="15304"/>
                  <a:pt x="14133" y="15194"/>
                </a:cubicBezTo>
                <a:cubicBezTo>
                  <a:pt x="14500" y="14754"/>
                  <a:pt x="14867" y="14315"/>
                  <a:pt x="15196" y="13875"/>
                </a:cubicBezTo>
                <a:cubicBezTo>
                  <a:pt x="15856" y="12922"/>
                  <a:pt x="16479" y="11932"/>
                  <a:pt x="17029" y="10942"/>
                </a:cubicBezTo>
                <a:cubicBezTo>
                  <a:pt x="17579" y="9916"/>
                  <a:pt x="18056" y="8853"/>
                  <a:pt x="18496" y="7789"/>
                </a:cubicBezTo>
                <a:cubicBezTo>
                  <a:pt x="18899" y="6726"/>
                  <a:pt x="19302" y="5627"/>
                  <a:pt x="19632" y="4490"/>
                </a:cubicBezTo>
                <a:cubicBezTo>
                  <a:pt x="19925" y="3391"/>
                  <a:pt x="20219" y="2254"/>
                  <a:pt x="20439" y="1118"/>
                </a:cubicBezTo>
                <a:cubicBezTo>
                  <a:pt x="20475" y="971"/>
                  <a:pt x="20512" y="824"/>
                  <a:pt x="20549" y="714"/>
                </a:cubicBezTo>
                <a:cubicBezTo>
                  <a:pt x="20549" y="609"/>
                  <a:pt x="20473" y="523"/>
                  <a:pt x="20404" y="523"/>
                </a:cubicBezTo>
                <a:cubicBezTo>
                  <a:pt x="20376" y="523"/>
                  <a:pt x="20349" y="537"/>
                  <a:pt x="20329" y="568"/>
                </a:cubicBezTo>
                <a:cubicBezTo>
                  <a:pt x="19632" y="1448"/>
                  <a:pt x="18936" y="2364"/>
                  <a:pt x="18312" y="3317"/>
                </a:cubicBezTo>
                <a:cubicBezTo>
                  <a:pt x="17689" y="4270"/>
                  <a:pt x="17103" y="5223"/>
                  <a:pt x="16553" y="6213"/>
                </a:cubicBezTo>
                <a:cubicBezTo>
                  <a:pt x="16040" y="7203"/>
                  <a:pt x="15526" y="8229"/>
                  <a:pt x="15086" y="9256"/>
                </a:cubicBezTo>
                <a:cubicBezTo>
                  <a:pt x="14683" y="10319"/>
                  <a:pt x="14280" y="11345"/>
                  <a:pt x="13950" y="12445"/>
                </a:cubicBezTo>
                <a:cubicBezTo>
                  <a:pt x="13584" y="13508"/>
                  <a:pt x="13327" y="14571"/>
                  <a:pt x="13070" y="15708"/>
                </a:cubicBezTo>
                <a:cubicBezTo>
                  <a:pt x="13070" y="15781"/>
                  <a:pt x="13070" y="15891"/>
                  <a:pt x="13034" y="15964"/>
                </a:cubicBezTo>
                <a:cubicBezTo>
                  <a:pt x="11751" y="16551"/>
                  <a:pt x="10504" y="17137"/>
                  <a:pt x="9221" y="17724"/>
                </a:cubicBezTo>
                <a:cubicBezTo>
                  <a:pt x="9734" y="16954"/>
                  <a:pt x="10248" y="16184"/>
                  <a:pt x="10688" y="15341"/>
                </a:cubicBezTo>
                <a:cubicBezTo>
                  <a:pt x="11201" y="14388"/>
                  <a:pt x="11641" y="13435"/>
                  <a:pt x="12081" y="12445"/>
                </a:cubicBezTo>
                <a:cubicBezTo>
                  <a:pt x="12520" y="11492"/>
                  <a:pt x="12887" y="10465"/>
                  <a:pt x="13254" y="9439"/>
                </a:cubicBezTo>
                <a:cubicBezTo>
                  <a:pt x="13584" y="8413"/>
                  <a:pt x="13877" y="7386"/>
                  <a:pt x="14133" y="6323"/>
                </a:cubicBezTo>
                <a:cubicBezTo>
                  <a:pt x="14353" y="5297"/>
                  <a:pt x="14573" y="4234"/>
                  <a:pt x="14720" y="3171"/>
                </a:cubicBezTo>
                <a:lnTo>
                  <a:pt x="14793" y="2767"/>
                </a:lnTo>
                <a:cubicBezTo>
                  <a:pt x="14793" y="2667"/>
                  <a:pt x="14716" y="2610"/>
                  <a:pt x="14640" y="2610"/>
                </a:cubicBezTo>
                <a:cubicBezTo>
                  <a:pt x="14578" y="2610"/>
                  <a:pt x="14516" y="2648"/>
                  <a:pt x="14500" y="2731"/>
                </a:cubicBezTo>
                <a:lnTo>
                  <a:pt x="14463" y="3097"/>
                </a:lnTo>
                <a:cubicBezTo>
                  <a:pt x="14427" y="3134"/>
                  <a:pt x="14390" y="3134"/>
                  <a:pt x="14390" y="3171"/>
                </a:cubicBezTo>
                <a:cubicBezTo>
                  <a:pt x="13290" y="4930"/>
                  <a:pt x="12337" y="6763"/>
                  <a:pt x="11494" y="8669"/>
                </a:cubicBezTo>
                <a:cubicBezTo>
                  <a:pt x="10688" y="10575"/>
                  <a:pt x="9991" y="12518"/>
                  <a:pt x="9441" y="14498"/>
                </a:cubicBezTo>
                <a:cubicBezTo>
                  <a:pt x="9148" y="15634"/>
                  <a:pt x="8891" y="16734"/>
                  <a:pt x="8671" y="17870"/>
                </a:cubicBezTo>
                <a:cubicBezTo>
                  <a:pt x="8671" y="17907"/>
                  <a:pt x="8671" y="17980"/>
                  <a:pt x="8708" y="17980"/>
                </a:cubicBezTo>
                <a:cubicBezTo>
                  <a:pt x="5959" y="19300"/>
                  <a:pt x="3356" y="20876"/>
                  <a:pt x="936" y="22709"/>
                </a:cubicBezTo>
                <a:cubicBezTo>
                  <a:pt x="643" y="22929"/>
                  <a:pt x="350" y="23186"/>
                  <a:pt x="57" y="23406"/>
                </a:cubicBezTo>
                <a:cubicBezTo>
                  <a:pt x="0" y="23462"/>
                  <a:pt x="52" y="23540"/>
                  <a:pt x="112" y="23540"/>
                </a:cubicBezTo>
                <a:cubicBezTo>
                  <a:pt x="131" y="23540"/>
                  <a:pt x="150" y="23533"/>
                  <a:pt x="167" y="23516"/>
                </a:cubicBezTo>
                <a:cubicBezTo>
                  <a:pt x="2696" y="21573"/>
                  <a:pt x="5409" y="19887"/>
                  <a:pt x="8268" y="18494"/>
                </a:cubicBezTo>
                <a:cubicBezTo>
                  <a:pt x="8928" y="18164"/>
                  <a:pt x="9588" y="17870"/>
                  <a:pt x="10248" y="17540"/>
                </a:cubicBezTo>
                <a:cubicBezTo>
                  <a:pt x="10248" y="17577"/>
                  <a:pt x="10284" y="17577"/>
                  <a:pt x="10321" y="17577"/>
                </a:cubicBezTo>
                <a:cubicBezTo>
                  <a:pt x="11531" y="18127"/>
                  <a:pt x="12777" y="18567"/>
                  <a:pt x="14023" y="18970"/>
                </a:cubicBezTo>
                <a:cubicBezTo>
                  <a:pt x="15343" y="19373"/>
                  <a:pt x="16663" y="19703"/>
                  <a:pt x="17982" y="20033"/>
                </a:cubicBezTo>
                <a:cubicBezTo>
                  <a:pt x="19339" y="20326"/>
                  <a:pt x="20659" y="20583"/>
                  <a:pt x="22015" y="20803"/>
                </a:cubicBezTo>
                <a:cubicBezTo>
                  <a:pt x="23371" y="21060"/>
                  <a:pt x="24764" y="21280"/>
                  <a:pt x="26121" y="21500"/>
                </a:cubicBezTo>
                <a:cubicBezTo>
                  <a:pt x="27514" y="21646"/>
                  <a:pt x="28870" y="21939"/>
                  <a:pt x="30226" y="22306"/>
                </a:cubicBezTo>
                <a:cubicBezTo>
                  <a:pt x="30373" y="22379"/>
                  <a:pt x="30556" y="22416"/>
                  <a:pt x="30703" y="22489"/>
                </a:cubicBezTo>
                <a:cubicBezTo>
                  <a:pt x="30721" y="22498"/>
                  <a:pt x="30738" y="22502"/>
                  <a:pt x="30755" y="22502"/>
                </a:cubicBezTo>
                <a:cubicBezTo>
                  <a:pt x="30873" y="22502"/>
                  <a:pt x="30941" y="22297"/>
                  <a:pt x="30813" y="22233"/>
                </a:cubicBezTo>
                <a:cubicBezTo>
                  <a:pt x="29530" y="21683"/>
                  <a:pt x="28247" y="21133"/>
                  <a:pt x="26927" y="20693"/>
                </a:cubicBezTo>
                <a:cubicBezTo>
                  <a:pt x="25607" y="20217"/>
                  <a:pt x="24288" y="19777"/>
                  <a:pt x="22968" y="19373"/>
                </a:cubicBezTo>
                <a:cubicBezTo>
                  <a:pt x="21612" y="18970"/>
                  <a:pt x="20292" y="18567"/>
                  <a:pt x="18936" y="18200"/>
                </a:cubicBezTo>
                <a:cubicBezTo>
                  <a:pt x="17579" y="17797"/>
                  <a:pt x="16223" y="17467"/>
                  <a:pt x="14830" y="17247"/>
                </a:cubicBezTo>
                <a:cubicBezTo>
                  <a:pt x="14230" y="17150"/>
                  <a:pt x="13629" y="17103"/>
                  <a:pt x="13029" y="17103"/>
                </a:cubicBezTo>
                <a:cubicBezTo>
                  <a:pt x="12273" y="17103"/>
                  <a:pt x="11517" y="17177"/>
                  <a:pt x="10761" y="17321"/>
                </a:cubicBezTo>
                <a:lnTo>
                  <a:pt x="10651" y="17357"/>
                </a:lnTo>
                <a:cubicBezTo>
                  <a:pt x="11384" y="16991"/>
                  <a:pt x="12154" y="16624"/>
                  <a:pt x="12924" y="16294"/>
                </a:cubicBezTo>
                <a:lnTo>
                  <a:pt x="12924" y="16294"/>
                </a:lnTo>
                <a:lnTo>
                  <a:pt x="12850" y="16404"/>
                </a:lnTo>
                <a:cubicBezTo>
                  <a:pt x="12850" y="16430"/>
                  <a:pt x="12869" y="16456"/>
                  <a:pt x="12892" y="16456"/>
                </a:cubicBezTo>
                <a:cubicBezTo>
                  <a:pt x="12902" y="16456"/>
                  <a:pt x="12913" y="16451"/>
                  <a:pt x="12924" y="16441"/>
                </a:cubicBezTo>
                <a:cubicBezTo>
                  <a:pt x="12997" y="16404"/>
                  <a:pt x="13070" y="16331"/>
                  <a:pt x="13144" y="16257"/>
                </a:cubicBezTo>
                <a:cubicBezTo>
                  <a:pt x="13180" y="16257"/>
                  <a:pt x="13254" y="16221"/>
                  <a:pt x="13254" y="16184"/>
                </a:cubicBezTo>
                <a:cubicBezTo>
                  <a:pt x="14023" y="15818"/>
                  <a:pt x="14830" y="15488"/>
                  <a:pt x="15636" y="15158"/>
                </a:cubicBezTo>
                <a:cubicBezTo>
                  <a:pt x="16993" y="15634"/>
                  <a:pt x="18312" y="16074"/>
                  <a:pt x="19669" y="16477"/>
                </a:cubicBezTo>
                <a:cubicBezTo>
                  <a:pt x="20988" y="16917"/>
                  <a:pt x="22491" y="17357"/>
                  <a:pt x="23848" y="17797"/>
                </a:cubicBezTo>
                <a:cubicBezTo>
                  <a:pt x="25241" y="18200"/>
                  <a:pt x="26670" y="18604"/>
                  <a:pt x="28100" y="18970"/>
                </a:cubicBezTo>
                <a:cubicBezTo>
                  <a:pt x="29493" y="19337"/>
                  <a:pt x="30923" y="19667"/>
                  <a:pt x="32352" y="19923"/>
                </a:cubicBezTo>
                <a:cubicBezTo>
                  <a:pt x="33782" y="20217"/>
                  <a:pt x="35248" y="20473"/>
                  <a:pt x="36678" y="20656"/>
                </a:cubicBezTo>
                <a:lnTo>
                  <a:pt x="37228" y="20693"/>
                </a:lnTo>
                <a:cubicBezTo>
                  <a:pt x="37375" y="20693"/>
                  <a:pt x="37375" y="20473"/>
                  <a:pt x="37265" y="20436"/>
                </a:cubicBezTo>
                <a:cubicBezTo>
                  <a:pt x="35872" y="19923"/>
                  <a:pt x="34442" y="19447"/>
                  <a:pt x="33049" y="18970"/>
                </a:cubicBezTo>
                <a:cubicBezTo>
                  <a:pt x="31619" y="18494"/>
                  <a:pt x="30226" y="18054"/>
                  <a:pt x="28797" y="17614"/>
                </a:cubicBezTo>
                <a:cubicBezTo>
                  <a:pt x="27367" y="17211"/>
                  <a:pt x="25901" y="16807"/>
                  <a:pt x="24471" y="16441"/>
                </a:cubicBezTo>
                <a:cubicBezTo>
                  <a:pt x="23041" y="16038"/>
                  <a:pt x="21575" y="15708"/>
                  <a:pt x="20145" y="15378"/>
                </a:cubicBezTo>
                <a:cubicBezTo>
                  <a:pt x="18826" y="15048"/>
                  <a:pt x="17506" y="14901"/>
                  <a:pt x="16186" y="14901"/>
                </a:cubicBezTo>
                <a:lnTo>
                  <a:pt x="17139" y="14535"/>
                </a:lnTo>
                <a:cubicBezTo>
                  <a:pt x="17873" y="14241"/>
                  <a:pt x="18569" y="13985"/>
                  <a:pt x="19302" y="13691"/>
                </a:cubicBezTo>
                <a:lnTo>
                  <a:pt x="19522" y="13655"/>
                </a:lnTo>
                <a:cubicBezTo>
                  <a:pt x="20952" y="14241"/>
                  <a:pt x="22418" y="14754"/>
                  <a:pt x="23921" y="15194"/>
                </a:cubicBezTo>
                <a:cubicBezTo>
                  <a:pt x="25424" y="15634"/>
                  <a:pt x="26927" y="16001"/>
                  <a:pt x="28430" y="16294"/>
                </a:cubicBezTo>
                <a:cubicBezTo>
                  <a:pt x="29970" y="16587"/>
                  <a:pt x="31509" y="16844"/>
                  <a:pt x="33012" y="17027"/>
                </a:cubicBezTo>
                <a:cubicBezTo>
                  <a:pt x="34552" y="17211"/>
                  <a:pt x="36128" y="17321"/>
                  <a:pt x="37705" y="17394"/>
                </a:cubicBezTo>
                <a:cubicBezTo>
                  <a:pt x="38832" y="17448"/>
                  <a:pt x="39978" y="17482"/>
                  <a:pt x="41116" y="17482"/>
                </a:cubicBezTo>
                <a:cubicBezTo>
                  <a:pt x="41532" y="17482"/>
                  <a:pt x="41948" y="17477"/>
                  <a:pt x="42360" y="17467"/>
                </a:cubicBezTo>
                <a:lnTo>
                  <a:pt x="42947" y="17467"/>
                </a:lnTo>
                <a:cubicBezTo>
                  <a:pt x="43057" y="17467"/>
                  <a:pt x="43093" y="17284"/>
                  <a:pt x="42947" y="17211"/>
                </a:cubicBezTo>
                <a:cubicBezTo>
                  <a:pt x="41444" y="16734"/>
                  <a:pt x="39904" y="16294"/>
                  <a:pt x="38364" y="15891"/>
                </a:cubicBezTo>
                <a:cubicBezTo>
                  <a:pt x="36861" y="15488"/>
                  <a:pt x="35285" y="15121"/>
                  <a:pt x="33709" y="14791"/>
                </a:cubicBezTo>
                <a:cubicBezTo>
                  <a:pt x="32169" y="14498"/>
                  <a:pt x="30593" y="14241"/>
                  <a:pt x="29017" y="13985"/>
                </a:cubicBezTo>
                <a:cubicBezTo>
                  <a:pt x="27440" y="13765"/>
                  <a:pt x="25864" y="13545"/>
                  <a:pt x="24288" y="13398"/>
                </a:cubicBezTo>
                <a:cubicBezTo>
                  <a:pt x="23591" y="13325"/>
                  <a:pt x="22885" y="13288"/>
                  <a:pt x="22180" y="13288"/>
                </a:cubicBezTo>
                <a:cubicBezTo>
                  <a:pt x="21474" y="13288"/>
                  <a:pt x="20768" y="13325"/>
                  <a:pt x="20072" y="13398"/>
                </a:cubicBezTo>
                <a:cubicBezTo>
                  <a:pt x="20915" y="13105"/>
                  <a:pt x="21758" y="12812"/>
                  <a:pt x="22601" y="12518"/>
                </a:cubicBezTo>
                <a:cubicBezTo>
                  <a:pt x="23974" y="12659"/>
                  <a:pt x="25347" y="12726"/>
                  <a:pt x="26720" y="12726"/>
                </a:cubicBezTo>
                <a:cubicBezTo>
                  <a:pt x="28573" y="12726"/>
                  <a:pt x="30426" y="12603"/>
                  <a:pt x="32279" y="12372"/>
                </a:cubicBezTo>
                <a:cubicBezTo>
                  <a:pt x="35505" y="11932"/>
                  <a:pt x="38658" y="11125"/>
                  <a:pt x="41700" y="9989"/>
                </a:cubicBezTo>
                <a:cubicBezTo>
                  <a:pt x="43423" y="9366"/>
                  <a:pt x="45073" y="8596"/>
                  <a:pt x="46686" y="7753"/>
                </a:cubicBezTo>
                <a:cubicBezTo>
                  <a:pt x="46796" y="7716"/>
                  <a:pt x="46759" y="7533"/>
                  <a:pt x="46649" y="7496"/>
                </a:cubicBezTo>
                <a:cubicBezTo>
                  <a:pt x="43387" y="7679"/>
                  <a:pt x="40161" y="8046"/>
                  <a:pt x="36935" y="8596"/>
                </a:cubicBezTo>
                <a:cubicBezTo>
                  <a:pt x="33709" y="9146"/>
                  <a:pt x="30520" y="9879"/>
                  <a:pt x="27367" y="10759"/>
                </a:cubicBezTo>
                <a:cubicBezTo>
                  <a:pt x="26084" y="11125"/>
                  <a:pt x="24801" y="11529"/>
                  <a:pt x="23518" y="11968"/>
                </a:cubicBezTo>
                <a:cubicBezTo>
                  <a:pt x="24251" y="11565"/>
                  <a:pt x="24911" y="11162"/>
                  <a:pt x="25607" y="10722"/>
                </a:cubicBezTo>
                <a:cubicBezTo>
                  <a:pt x="26524" y="10062"/>
                  <a:pt x="27367" y="9366"/>
                  <a:pt x="28173" y="8596"/>
                </a:cubicBezTo>
                <a:cubicBezTo>
                  <a:pt x="28980" y="7789"/>
                  <a:pt x="29713" y="6946"/>
                  <a:pt x="30373" y="6067"/>
                </a:cubicBezTo>
                <a:cubicBezTo>
                  <a:pt x="30703" y="5590"/>
                  <a:pt x="31033" y="5150"/>
                  <a:pt x="31289" y="4674"/>
                </a:cubicBezTo>
                <a:cubicBezTo>
                  <a:pt x="31583" y="4234"/>
                  <a:pt x="31876" y="3720"/>
                  <a:pt x="32133" y="3244"/>
                </a:cubicBezTo>
                <a:cubicBezTo>
                  <a:pt x="32609" y="2217"/>
                  <a:pt x="33269" y="1264"/>
                  <a:pt x="34039" y="495"/>
                </a:cubicBezTo>
                <a:lnTo>
                  <a:pt x="34369" y="201"/>
                </a:lnTo>
                <a:cubicBezTo>
                  <a:pt x="34461" y="140"/>
                  <a:pt x="34373" y="1"/>
                  <a:pt x="34277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7" name="Google Shape;1207;p31"/>
          <p:cNvSpPr/>
          <p:nvPr/>
        </p:nvSpPr>
        <p:spPr>
          <a:xfrm rot="-5400000">
            <a:off x="-757390" y="1088852"/>
            <a:ext cx="2127125" cy="643625"/>
          </a:xfrm>
          <a:custGeom>
            <a:avLst/>
            <a:gdLst/>
            <a:ahLst/>
            <a:cxnLst/>
            <a:rect l="l" t="t" r="r" b="b"/>
            <a:pathLst>
              <a:path w="85085" h="25745" extrusionOk="0">
                <a:moveTo>
                  <a:pt x="1" y="0"/>
                </a:moveTo>
                <a:lnTo>
                  <a:pt x="1" y="2530"/>
                </a:lnTo>
                <a:cubicBezTo>
                  <a:pt x="7662" y="6306"/>
                  <a:pt x="12941" y="13674"/>
                  <a:pt x="19906" y="18696"/>
                </a:cubicBezTo>
                <a:cubicBezTo>
                  <a:pt x="20126" y="18879"/>
                  <a:pt x="20346" y="19026"/>
                  <a:pt x="20603" y="19209"/>
                </a:cubicBezTo>
                <a:cubicBezTo>
                  <a:pt x="26913" y="23518"/>
                  <a:pt x="34555" y="25744"/>
                  <a:pt x="42184" y="25744"/>
                </a:cubicBezTo>
                <a:cubicBezTo>
                  <a:pt x="47275" y="25744"/>
                  <a:pt x="52360" y="24753"/>
                  <a:pt x="57041" y="22728"/>
                </a:cubicBezTo>
                <a:cubicBezTo>
                  <a:pt x="67232" y="18329"/>
                  <a:pt x="74967" y="9751"/>
                  <a:pt x="85084" y="5206"/>
                </a:cubicBezTo>
                <a:lnTo>
                  <a:pt x="8508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8" name="Google Shape;1208;p31"/>
          <p:cNvSpPr/>
          <p:nvPr/>
        </p:nvSpPr>
        <p:spPr>
          <a:xfrm rot="10800000">
            <a:off x="-217991" y="347100"/>
            <a:ext cx="931205" cy="667529"/>
          </a:xfrm>
          <a:custGeom>
            <a:avLst/>
            <a:gdLst/>
            <a:ahLst/>
            <a:cxnLst/>
            <a:rect l="l" t="t" r="r" b="b"/>
            <a:pathLst>
              <a:path w="20713" h="14848" extrusionOk="0">
                <a:moveTo>
                  <a:pt x="6709" y="1"/>
                </a:moveTo>
                <a:cubicBezTo>
                  <a:pt x="4656" y="3887"/>
                  <a:pt x="2420" y="7699"/>
                  <a:pt x="0" y="11365"/>
                </a:cubicBezTo>
                <a:cubicBezTo>
                  <a:pt x="5111" y="13675"/>
                  <a:pt x="10630" y="14847"/>
                  <a:pt x="16201" y="14847"/>
                </a:cubicBezTo>
                <a:cubicBezTo>
                  <a:pt x="17703" y="14847"/>
                  <a:pt x="19210" y="14762"/>
                  <a:pt x="20712" y="14591"/>
                </a:cubicBezTo>
                <a:lnTo>
                  <a:pt x="20712" y="6086"/>
                </a:lnTo>
                <a:cubicBezTo>
                  <a:pt x="17596" y="6013"/>
                  <a:pt x="14554" y="5206"/>
                  <a:pt x="11804" y="3777"/>
                </a:cubicBezTo>
                <a:cubicBezTo>
                  <a:pt x="9898" y="2824"/>
                  <a:pt x="8175" y="1541"/>
                  <a:pt x="670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TITLE_AND_TWO_COLUMNS_1_4_1_2">
    <p:spTree>
      <p:nvGrpSpPr>
        <p:cNvPr id="1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Google Shape;1210;p32"/>
          <p:cNvSpPr/>
          <p:nvPr/>
        </p:nvSpPr>
        <p:spPr>
          <a:xfrm rot="3678335">
            <a:off x="-215883" y="4602760"/>
            <a:ext cx="1725044" cy="1024262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1" name="Google Shape;1211;p32"/>
          <p:cNvSpPr/>
          <p:nvPr/>
        </p:nvSpPr>
        <p:spPr>
          <a:xfrm rot="5622700">
            <a:off x="-487869" y="416360"/>
            <a:ext cx="2269012" cy="1347170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2" name="Google Shape;1212;p32"/>
          <p:cNvSpPr/>
          <p:nvPr/>
        </p:nvSpPr>
        <p:spPr>
          <a:xfrm rot="-2298006">
            <a:off x="308215" y="3605499"/>
            <a:ext cx="1563224" cy="1281315"/>
          </a:xfrm>
          <a:custGeom>
            <a:avLst/>
            <a:gdLst/>
            <a:ahLst/>
            <a:cxnLst/>
            <a:rect l="l" t="t" r="r" b="b"/>
            <a:pathLst>
              <a:path w="62527" h="51251" extrusionOk="0">
                <a:moveTo>
                  <a:pt x="35889" y="3192"/>
                </a:moveTo>
                <a:cubicBezTo>
                  <a:pt x="34936" y="4989"/>
                  <a:pt x="34020" y="6785"/>
                  <a:pt x="33030" y="8581"/>
                </a:cubicBezTo>
                <a:cubicBezTo>
                  <a:pt x="31930" y="10634"/>
                  <a:pt x="30830" y="12650"/>
                  <a:pt x="29731" y="14666"/>
                </a:cubicBezTo>
                <a:cubicBezTo>
                  <a:pt x="28594" y="16682"/>
                  <a:pt x="27458" y="18662"/>
                  <a:pt x="26285" y="20678"/>
                </a:cubicBezTo>
                <a:cubicBezTo>
                  <a:pt x="25112" y="22658"/>
                  <a:pt x="23939" y="24637"/>
                  <a:pt x="22766" y="26580"/>
                </a:cubicBezTo>
                <a:cubicBezTo>
                  <a:pt x="22252" y="27460"/>
                  <a:pt x="21702" y="28303"/>
                  <a:pt x="21189" y="29146"/>
                </a:cubicBezTo>
                <a:cubicBezTo>
                  <a:pt x="21629" y="28046"/>
                  <a:pt x="22032" y="26983"/>
                  <a:pt x="22472" y="25884"/>
                </a:cubicBezTo>
                <a:cubicBezTo>
                  <a:pt x="23279" y="23794"/>
                  <a:pt x="24159" y="21741"/>
                  <a:pt x="25075" y="19688"/>
                </a:cubicBezTo>
                <a:cubicBezTo>
                  <a:pt x="25991" y="17636"/>
                  <a:pt x="26981" y="15693"/>
                  <a:pt x="28081" y="13750"/>
                </a:cubicBezTo>
                <a:cubicBezTo>
                  <a:pt x="29144" y="11807"/>
                  <a:pt x="30317" y="9974"/>
                  <a:pt x="31600" y="8178"/>
                </a:cubicBezTo>
                <a:cubicBezTo>
                  <a:pt x="32920" y="6418"/>
                  <a:pt x="34349" y="4732"/>
                  <a:pt x="35889" y="3192"/>
                </a:cubicBezTo>
                <a:close/>
                <a:moveTo>
                  <a:pt x="60780" y="7078"/>
                </a:moveTo>
                <a:lnTo>
                  <a:pt x="60780" y="7078"/>
                </a:lnTo>
                <a:cubicBezTo>
                  <a:pt x="56161" y="10011"/>
                  <a:pt x="51469" y="12907"/>
                  <a:pt x="46777" y="15766"/>
                </a:cubicBezTo>
                <a:lnTo>
                  <a:pt x="46740" y="15766"/>
                </a:lnTo>
                <a:cubicBezTo>
                  <a:pt x="41534" y="18919"/>
                  <a:pt x="36256" y="21998"/>
                  <a:pt x="30940" y="25041"/>
                </a:cubicBezTo>
                <a:cubicBezTo>
                  <a:pt x="28521" y="26434"/>
                  <a:pt x="26065" y="27790"/>
                  <a:pt x="23572" y="29183"/>
                </a:cubicBezTo>
                <a:lnTo>
                  <a:pt x="23755" y="28963"/>
                </a:lnTo>
                <a:cubicBezTo>
                  <a:pt x="26578" y="26800"/>
                  <a:pt x="29437" y="24711"/>
                  <a:pt x="32370" y="22731"/>
                </a:cubicBezTo>
                <a:cubicBezTo>
                  <a:pt x="36806" y="19688"/>
                  <a:pt x="41388" y="16902"/>
                  <a:pt x="46080" y="14300"/>
                </a:cubicBezTo>
                <a:cubicBezTo>
                  <a:pt x="50772" y="11697"/>
                  <a:pt x="55575" y="9314"/>
                  <a:pt x="60523" y="7188"/>
                </a:cubicBezTo>
                <a:lnTo>
                  <a:pt x="60780" y="7078"/>
                </a:lnTo>
                <a:close/>
                <a:moveTo>
                  <a:pt x="46557" y="1543"/>
                </a:moveTo>
                <a:cubicBezTo>
                  <a:pt x="43917" y="5135"/>
                  <a:pt x="41205" y="8691"/>
                  <a:pt x="38382" y="12137"/>
                </a:cubicBezTo>
                <a:cubicBezTo>
                  <a:pt x="35193" y="16023"/>
                  <a:pt x="31893" y="19835"/>
                  <a:pt x="28521" y="23574"/>
                </a:cubicBezTo>
                <a:cubicBezTo>
                  <a:pt x="26835" y="25407"/>
                  <a:pt x="25112" y="27203"/>
                  <a:pt x="23389" y="29000"/>
                </a:cubicBezTo>
                <a:lnTo>
                  <a:pt x="22656" y="29586"/>
                </a:lnTo>
                <a:cubicBezTo>
                  <a:pt x="25552" y="25627"/>
                  <a:pt x="28558" y="21778"/>
                  <a:pt x="31673" y="18002"/>
                </a:cubicBezTo>
                <a:cubicBezTo>
                  <a:pt x="34936" y="14080"/>
                  <a:pt x="38345" y="10231"/>
                  <a:pt x="41864" y="6455"/>
                </a:cubicBezTo>
                <a:cubicBezTo>
                  <a:pt x="43404" y="4805"/>
                  <a:pt x="44980" y="3156"/>
                  <a:pt x="46557" y="1543"/>
                </a:cubicBezTo>
                <a:close/>
                <a:moveTo>
                  <a:pt x="20199" y="31016"/>
                </a:moveTo>
                <a:lnTo>
                  <a:pt x="20089" y="31272"/>
                </a:lnTo>
                <a:lnTo>
                  <a:pt x="19906" y="31786"/>
                </a:lnTo>
                <a:lnTo>
                  <a:pt x="19503" y="32115"/>
                </a:lnTo>
                <a:cubicBezTo>
                  <a:pt x="19723" y="31749"/>
                  <a:pt x="19943" y="31382"/>
                  <a:pt x="20199" y="31016"/>
                </a:cubicBezTo>
                <a:close/>
                <a:moveTo>
                  <a:pt x="19833" y="32152"/>
                </a:moveTo>
                <a:cubicBezTo>
                  <a:pt x="19833" y="32189"/>
                  <a:pt x="19833" y="32189"/>
                  <a:pt x="19870" y="32189"/>
                </a:cubicBezTo>
                <a:cubicBezTo>
                  <a:pt x="19723" y="32262"/>
                  <a:pt x="19613" y="32335"/>
                  <a:pt x="19503" y="32445"/>
                </a:cubicBezTo>
                <a:lnTo>
                  <a:pt x="19466" y="32409"/>
                </a:lnTo>
                <a:lnTo>
                  <a:pt x="19503" y="32409"/>
                </a:lnTo>
                <a:lnTo>
                  <a:pt x="19833" y="32152"/>
                </a:lnTo>
                <a:close/>
                <a:moveTo>
                  <a:pt x="44870" y="27020"/>
                </a:moveTo>
                <a:lnTo>
                  <a:pt x="44870" y="27020"/>
                </a:lnTo>
                <a:cubicBezTo>
                  <a:pt x="43441" y="27460"/>
                  <a:pt x="42011" y="27827"/>
                  <a:pt x="40581" y="28193"/>
                </a:cubicBezTo>
                <a:cubicBezTo>
                  <a:pt x="38748" y="28706"/>
                  <a:pt x="36916" y="29146"/>
                  <a:pt x="35046" y="29586"/>
                </a:cubicBezTo>
                <a:cubicBezTo>
                  <a:pt x="33176" y="30026"/>
                  <a:pt x="31344" y="30429"/>
                  <a:pt x="29474" y="30832"/>
                </a:cubicBezTo>
                <a:cubicBezTo>
                  <a:pt x="27604" y="31236"/>
                  <a:pt x="25735" y="31602"/>
                  <a:pt x="23865" y="31932"/>
                </a:cubicBezTo>
                <a:cubicBezTo>
                  <a:pt x="22216" y="32189"/>
                  <a:pt x="20566" y="32555"/>
                  <a:pt x="18953" y="33032"/>
                </a:cubicBezTo>
                <a:lnTo>
                  <a:pt x="18953" y="32995"/>
                </a:lnTo>
                <a:cubicBezTo>
                  <a:pt x="19540" y="32555"/>
                  <a:pt x="20163" y="32189"/>
                  <a:pt x="20859" y="31896"/>
                </a:cubicBezTo>
                <a:cubicBezTo>
                  <a:pt x="21666" y="31529"/>
                  <a:pt x="22509" y="31236"/>
                  <a:pt x="23352" y="30942"/>
                </a:cubicBezTo>
                <a:cubicBezTo>
                  <a:pt x="25112" y="30393"/>
                  <a:pt x="26871" y="29916"/>
                  <a:pt x="28667" y="29549"/>
                </a:cubicBezTo>
                <a:cubicBezTo>
                  <a:pt x="30500" y="29183"/>
                  <a:pt x="32297" y="28853"/>
                  <a:pt x="34130" y="28523"/>
                </a:cubicBezTo>
                <a:cubicBezTo>
                  <a:pt x="35962" y="28193"/>
                  <a:pt x="37869" y="27863"/>
                  <a:pt x="39738" y="27607"/>
                </a:cubicBezTo>
                <a:cubicBezTo>
                  <a:pt x="41461" y="27350"/>
                  <a:pt x="43147" y="27167"/>
                  <a:pt x="44870" y="27020"/>
                </a:cubicBezTo>
                <a:close/>
                <a:moveTo>
                  <a:pt x="24818" y="13933"/>
                </a:moveTo>
                <a:lnTo>
                  <a:pt x="24818" y="13933"/>
                </a:lnTo>
                <a:cubicBezTo>
                  <a:pt x="24122" y="16536"/>
                  <a:pt x="23279" y="19139"/>
                  <a:pt x="22289" y="21631"/>
                </a:cubicBezTo>
                <a:cubicBezTo>
                  <a:pt x="20933" y="25004"/>
                  <a:pt x="19356" y="28230"/>
                  <a:pt x="17560" y="31346"/>
                </a:cubicBezTo>
                <a:cubicBezTo>
                  <a:pt x="16680" y="32885"/>
                  <a:pt x="15764" y="34352"/>
                  <a:pt x="14774" y="35818"/>
                </a:cubicBezTo>
                <a:cubicBezTo>
                  <a:pt x="15764" y="32629"/>
                  <a:pt x="17010" y="29549"/>
                  <a:pt x="18477" y="26543"/>
                </a:cubicBezTo>
                <a:cubicBezTo>
                  <a:pt x="20016" y="23318"/>
                  <a:pt x="21702" y="20128"/>
                  <a:pt x="23352" y="16939"/>
                </a:cubicBezTo>
                <a:cubicBezTo>
                  <a:pt x="23792" y="16023"/>
                  <a:pt x="24232" y="15143"/>
                  <a:pt x="24672" y="14226"/>
                </a:cubicBezTo>
                <a:lnTo>
                  <a:pt x="24818" y="13933"/>
                </a:lnTo>
                <a:close/>
                <a:moveTo>
                  <a:pt x="45823" y="30576"/>
                </a:moveTo>
                <a:lnTo>
                  <a:pt x="45823" y="30576"/>
                </a:lnTo>
                <a:cubicBezTo>
                  <a:pt x="44174" y="30942"/>
                  <a:pt x="42561" y="31272"/>
                  <a:pt x="40911" y="31602"/>
                </a:cubicBezTo>
                <a:cubicBezTo>
                  <a:pt x="38712" y="32042"/>
                  <a:pt x="36549" y="32445"/>
                  <a:pt x="34349" y="32849"/>
                </a:cubicBezTo>
                <a:cubicBezTo>
                  <a:pt x="32187" y="33215"/>
                  <a:pt x="29987" y="33582"/>
                  <a:pt x="27824" y="33912"/>
                </a:cubicBezTo>
                <a:cubicBezTo>
                  <a:pt x="25625" y="34242"/>
                  <a:pt x="23462" y="34535"/>
                  <a:pt x="21299" y="34828"/>
                </a:cubicBezTo>
                <a:cubicBezTo>
                  <a:pt x="19466" y="35048"/>
                  <a:pt x="17670" y="35415"/>
                  <a:pt x="15910" y="35891"/>
                </a:cubicBezTo>
                <a:cubicBezTo>
                  <a:pt x="17084" y="35268"/>
                  <a:pt x="18330" y="34755"/>
                  <a:pt x="19613" y="34352"/>
                </a:cubicBezTo>
                <a:cubicBezTo>
                  <a:pt x="21556" y="33802"/>
                  <a:pt x="23535" y="33362"/>
                  <a:pt x="25552" y="33032"/>
                </a:cubicBezTo>
                <a:cubicBezTo>
                  <a:pt x="27861" y="32629"/>
                  <a:pt x="30170" y="32262"/>
                  <a:pt x="32517" y="31932"/>
                </a:cubicBezTo>
                <a:cubicBezTo>
                  <a:pt x="34863" y="31602"/>
                  <a:pt x="37209" y="31346"/>
                  <a:pt x="39555" y="31089"/>
                </a:cubicBezTo>
                <a:cubicBezTo>
                  <a:pt x="41644" y="30906"/>
                  <a:pt x="43734" y="30722"/>
                  <a:pt x="45823" y="30576"/>
                </a:cubicBezTo>
                <a:close/>
                <a:moveTo>
                  <a:pt x="19063" y="17709"/>
                </a:moveTo>
                <a:lnTo>
                  <a:pt x="19063" y="17709"/>
                </a:lnTo>
                <a:cubicBezTo>
                  <a:pt x="18806" y="18955"/>
                  <a:pt x="18550" y="20238"/>
                  <a:pt x="18257" y="21485"/>
                </a:cubicBezTo>
                <a:cubicBezTo>
                  <a:pt x="17890" y="23024"/>
                  <a:pt x="17523" y="24564"/>
                  <a:pt x="17084" y="26104"/>
                </a:cubicBezTo>
                <a:cubicBezTo>
                  <a:pt x="16607" y="27643"/>
                  <a:pt x="16167" y="29146"/>
                  <a:pt x="15581" y="30649"/>
                </a:cubicBezTo>
                <a:cubicBezTo>
                  <a:pt x="14994" y="32115"/>
                  <a:pt x="14371" y="33545"/>
                  <a:pt x="13674" y="34975"/>
                </a:cubicBezTo>
                <a:cubicBezTo>
                  <a:pt x="13308" y="35671"/>
                  <a:pt x="12941" y="36331"/>
                  <a:pt x="12538" y="37028"/>
                </a:cubicBezTo>
                <a:cubicBezTo>
                  <a:pt x="12208" y="37614"/>
                  <a:pt x="11878" y="38164"/>
                  <a:pt x="11511" y="38714"/>
                </a:cubicBezTo>
                <a:cubicBezTo>
                  <a:pt x="11915" y="37541"/>
                  <a:pt x="12318" y="36404"/>
                  <a:pt x="12685" y="35231"/>
                </a:cubicBezTo>
                <a:cubicBezTo>
                  <a:pt x="13234" y="33728"/>
                  <a:pt x="13748" y="32189"/>
                  <a:pt x="14261" y="30649"/>
                </a:cubicBezTo>
                <a:lnTo>
                  <a:pt x="15837" y="26030"/>
                </a:lnTo>
                <a:cubicBezTo>
                  <a:pt x="16350" y="24527"/>
                  <a:pt x="16827" y="23061"/>
                  <a:pt x="17377" y="21595"/>
                </a:cubicBezTo>
                <a:cubicBezTo>
                  <a:pt x="17853" y="20275"/>
                  <a:pt x="18403" y="18955"/>
                  <a:pt x="19063" y="17709"/>
                </a:cubicBezTo>
                <a:close/>
                <a:moveTo>
                  <a:pt x="42087" y="34599"/>
                </a:moveTo>
                <a:cubicBezTo>
                  <a:pt x="42452" y="34599"/>
                  <a:pt x="42818" y="34602"/>
                  <a:pt x="43184" y="34608"/>
                </a:cubicBezTo>
                <a:cubicBezTo>
                  <a:pt x="39262" y="35415"/>
                  <a:pt x="35339" y="36111"/>
                  <a:pt x="31417" y="36771"/>
                </a:cubicBezTo>
                <a:cubicBezTo>
                  <a:pt x="27055" y="37468"/>
                  <a:pt x="22729" y="38054"/>
                  <a:pt x="18367" y="38604"/>
                </a:cubicBezTo>
                <a:cubicBezTo>
                  <a:pt x="16240" y="38861"/>
                  <a:pt x="14151" y="39081"/>
                  <a:pt x="12025" y="39300"/>
                </a:cubicBezTo>
                <a:cubicBezTo>
                  <a:pt x="13491" y="38567"/>
                  <a:pt x="15031" y="38091"/>
                  <a:pt x="16644" y="37797"/>
                </a:cubicBezTo>
                <a:cubicBezTo>
                  <a:pt x="18733" y="37358"/>
                  <a:pt x="20859" y="37101"/>
                  <a:pt x="22985" y="36734"/>
                </a:cubicBezTo>
                <a:cubicBezTo>
                  <a:pt x="25258" y="36368"/>
                  <a:pt x="27494" y="36001"/>
                  <a:pt x="29767" y="35671"/>
                </a:cubicBezTo>
                <a:cubicBezTo>
                  <a:pt x="32040" y="35305"/>
                  <a:pt x="34349" y="35011"/>
                  <a:pt x="36659" y="34828"/>
                </a:cubicBezTo>
                <a:cubicBezTo>
                  <a:pt x="38461" y="34675"/>
                  <a:pt x="40264" y="34599"/>
                  <a:pt x="42087" y="34599"/>
                </a:cubicBezTo>
                <a:close/>
                <a:moveTo>
                  <a:pt x="13161" y="22951"/>
                </a:moveTo>
                <a:lnTo>
                  <a:pt x="13161" y="22951"/>
                </a:lnTo>
                <a:cubicBezTo>
                  <a:pt x="12904" y="25407"/>
                  <a:pt x="12428" y="27827"/>
                  <a:pt x="11805" y="30209"/>
                </a:cubicBezTo>
                <a:cubicBezTo>
                  <a:pt x="11072" y="32959"/>
                  <a:pt x="10192" y="35708"/>
                  <a:pt x="9275" y="38421"/>
                </a:cubicBezTo>
                <a:cubicBezTo>
                  <a:pt x="8835" y="39850"/>
                  <a:pt x="8286" y="41243"/>
                  <a:pt x="7626" y="42563"/>
                </a:cubicBezTo>
                <a:cubicBezTo>
                  <a:pt x="8286" y="39997"/>
                  <a:pt x="8945" y="37468"/>
                  <a:pt x="9679" y="34902"/>
                </a:cubicBezTo>
                <a:cubicBezTo>
                  <a:pt x="10448" y="32079"/>
                  <a:pt x="11255" y="29293"/>
                  <a:pt x="12061" y="26507"/>
                </a:cubicBezTo>
                <a:cubicBezTo>
                  <a:pt x="12428" y="25297"/>
                  <a:pt x="12795" y="24124"/>
                  <a:pt x="13161" y="22951"/>
                </a:cubicBezTo>
                <a:close/>
                <a:moveTo>
                  <a:pt x="37795" y="37174"/>
                </a:moveTo>
                <a:cubicBezTo>
                  <a:pt x="34130" y="37981"/>
                  <a:pt x="30464" y="38714"/>
                  <a:pt x="26798" y="39447"/>
                </a:cubicBezTo>
                <a:cubicBezTo>
                  <a:pt x="22692" y="40254"/>
                  <a:pt x="18623" y="40987"/>
                  <a:pt x="14517" y="41683"/>
                </a:cubicBezTo>
                <a:cubicBezTo>
                  <a:pt x="12465" y="42013"/>
                  <a:pt x="10375" y="42343"/>
                  <a:pt x="8359" y="42673"/>
                </a:cubicBezTo>
                <a:cubicBezTo>
                  <a:pt x="10045" y="41903"/>
                  <a:pt x="11805" y="41280"/>
                  <a:pt x="13601" y="40877"/>
                </a:cubicBezTo>
                <a:lnTo>
                  <a:pt x="13564" y="40877"/>
                </a:lnTo>
                <a:cubicBezTo>
                  <a:pt x="15544" y="40400"/>
                  <a:pt x="17523" y="39997"/>
                  <a:pt x="19540" y="39594"/>
                </a:cubicBezTo>
                <a:cubicBezTo>
                  <a:pt x="21592" y="39154"/>
                  <a:pt x="23645" y="38751"/>
                  <a:pt x="25735" y="38384"/>
                </a:cubicBezTo>
                <a:cubicBezTo>
                  <a:pt x="27824" y="38017"/>
                  <a:pt x="29877" y="37724"/>
                  <a:pt x="31967" y="37504"/>
                </a:cubicBezTo>
                <a:cubicBezTo>
                  <a:pt x="33910" y="37284"/>
                  <a:pt x="35852" y="37174"/>
                  <a:pt x="37795" y="37174"/>
                </a:cubicBezTo>
                <a:close/>
                <a:moveTo>
                  <a:pt x="7516" y="43003"/>
                </a:moveTo>
                <a:lnTo>
                  <a:pt x="7479" y="43076"/>
                </a:lnTo>
                <a:lnTo>
                  <a:pt x="7479" y="43003"/>
                </a:lnTo>
                <a:close/>
                <a:moveTo>
                  <a:pt x="47747" y="1"/>
                </a:moveTo>
                <a:cubicBezTo>
                  <a:pt x="47716" y="1"/>
                  <a:pt x="47684" y="12"/>
                  <a:pt x="47656" y="40"/>
                </a:cubicBezTo>
                <a:cubicBezTo>
                  <a:pt x="43991" y="3706"/>
                  <a:pt x="40435" y="7445"/>
                  <a:pt x="37026" y="11330"/>
                </a:cubicBezTo>
                <a:cubicBezTo>
                  <a:pt x="33616" y="15180"/>
                  <a:pt x="30317" y="19139"/>
                  <a:pt x="27164" y="23208"/>
                </a:cubicBezTo>
                <a:cubicBezTo>
                  <a:pt x="25368" y="25480"/>
                  <a:pt x="23645" y="27790"/>
                  <a:pt x="21959" y="30099"/>
                </a:cubicBezTo>
                <a:cubicBezTo>
                  <a:pt x="21922" y="30136"/>
                  <a:pt x="21922" y="30136"/>
                  <a:pt x="21922" y="30173"/>
                </a:cubicBezTo>
                <a:lnTo>
                  <a:pt x="21006" y="30906"/>
                </a:lnTo>
                <a:lnTo>
                  <a:pt x="20346" y="31419"/>
                </a:lnTo>
                <a:lnTo>
                  <a:pt x="20969" y="29843"/>
                </a:lnTo>
                <a:cubicBezTo>
                  <a:pt x="21482" y="29036"/>
                  <a:pt x="21959" y="28230"/>
                  <a:pt x="22472" y="27423"/>
                </a:cubicBezTo>
                <a:cubicBezTo>
                  <a:pt x="23682" y="25444"/>
                  <a:pt x="24892" y="23464"/>
                  <a:pt x="26065" y="21485"/>
                </a:cubicBezTo>
                <a:cubicBezTo>
                  <a:pt x="27201" y="19505"/>
                  <a:pt x="28374" y="17489"/>
                  <a:pt x="29511" y="15473"/>
                </a:cubicBezTo>
                <a:cubicBezTo>
                  <a:pt x="30647" y="13493"/>
                  <a:pt x="31747" y="11477"/>
                  <a:pt x="32847" y="9461"/>
                </a:cubicBezTo>
                <a:cubicBezTo>
                  <a:pt x="33946" y="7445"/>
                  <a:pt x="35009" y="5392"/>
                  <a:pt x="36109" y="3339"/>
                </a:cubicBezTo>
                <a:lnTo>
                  <a:pt x="36512" y="2569"/>
                </a:lnTo>
                <a:cubicBezTo>
                  <a:pt x="36567" y="2487"/>
                  <a:pt x="36478" y="2384"/>
                  <a:pt x="36383" y="2384"/>
                </a:cubicBezTo>
                <a:cubicBezTo>
                  <a:pt x="36352" y="2384"/>
                  <a:pt x="36320" y="2395"/>
                  <a:pt x="36292" y="2423"/>
                </a:cubicBezTo>
                <a:cubicBezTo>
                  <a:pt x="34716" y="3962"/>
                  <a:pt x="33250" y="5612"/>
                  <a:pt x="31893" y="7371"/>
                </a:cubicBezTo>
                <a:cubicBezTo>
                  <a:pt x="30574" y="9131"/>
                  <a:pt x="29327" y="10964"/>
                  <a:pt x="28228" y="12870"/>
                </a:cubicBezTo>
                <a:cubicBezTo>
                  <a:pt x="27128" y="14813"/>
                  <a:pt x="26101" y="16792"/>
                  <a:pt x="25185" y="18809"/>
                </a:cubicBezTo>
                <a:cubicBezTo>
                  <a:pt x="24232" y="20825"/>
                  <a:pt x="23352" y="22878"/>
                  <a:pt x="22509" y="24967"/>
                </a:cubicBezTo>
                <a:cubicBezTo>
                  <a:pt x="21776" y="26763"/>
                  <a:pt x="21116" y="28596"/>
                  <a:pt x="20419" y="30393"/>
                </a:cubicBezTo>
                <a:lnTo>
                  <a:pt x="19246" y="32299"/>
                </a:lnTo>
                <a:lnTo>
                  <a:pt x="17963" y="33362"/>
                </a:lnTo>
                <a:lnTo>
                  <a:pt x="17890" y="33399"/>
                </a:lnTo>
                <a:cubicBezTo>
                  <a:pt x="17853" y="33399"/>
                  <a:pt x="17853" y="33435"/>
                  <a:pt x="17853" y="33472"/>
                </a:cubicBezTo>
                <a:cubicBezTo>
                  <a:pt x="16864" y="34315"/>
                  <a:pt x="15874" y="35158"/>
                  <a:pt x="14921" y="36038"/>
                </a:cubicBezTo>
                <a:cubicBezTo>
                  <a:pt x="16827" y="33215"/>
                  <a:pt x="18550" y="30319"/>
                  <a:pt x="20053" y="27277"/>
                </a:cubicBezTo>
                <a:cubicBezTo>
                  <a:pt x="21666" y="24051"/>
                  <a:pt x="23022" y="20715"/>
                  <a:pt x="24122" y="17306"/>
                </a:cubicBezTo>
                <a:cubicBezTo>
                  <a:pt x="24672" y="15546"/>
                  <a:pt x="25185" y="13750"/>
                  <a:pt x="25625" y="11917"/>
                </a:cubicBezTo>
                <a:cubicBezTo>
                  <a:pt x="25662" y="11770"/>
                  <a:pt x="25698" y="11587"/>
                  <a:pt x="25735" y="11404"/>
                </a:cubicBezTo>
                <a:cubicBezTo>
                  <a:pt x="25757" y="11294"/>
                  <a:pt x="25674" y="11224"/>
                  <a:pt x="25589" y="11224"/>
                </a:cubicBezTo>
                <a:cubicBezTo>
                  <a:pt x="25531" y="11224"/>
                  <a:pt x="25471" y="11256"/>
                  <a:pt x="25442" y="11330"/>
                </a:cubicBezTo>
                <a:cubicBezTo>
                  <a:pt x="25405" y="11514"/>
                  <a:pt x="25368" y="11697"/>
                  <a:pt x="25332" y="11880"/>
                </a:cubicBezTo>
                <a:cubicBezTo>
                  <a:pt x="25112" y="12577"/>
                  <a:pt x="24855" y="13273"/>
                  <a:pt x="24525" y="13933"/>
                </a:cubicBezTo>
                <a:cubicBezTo>
                  <a:pt x="24159" y="14740"/>
                  <a:pt x="23755" y="15546"/>
                  <a:pt x="23352" y="16316"/>
                </a:cubicBezTo>
                <a:cubicBezTo>
                  <a:pt x="22546" y="17929"/>
                  <a:pt x="21739" y="19542"/>
                  <a:pt x="20896" y="21118"/>
                </a:cubicBezTo>
                <a:cubicBezTo>
                  <a:pt x="19283" y="24307"/>
                  <a:pt x="17670" y="27497"/>
                  <a:pt x="16277" y="30796"/>
                </a:cubicBezTo>
                <a:cubicBezTo>
                  <a:pt x="15507" y="32665"/>
                  <a:pt x="14847" y="34535"/>
                  <a:pt x="14297" y="36478"/>
                </a:cubicBezTo>
                <a:cubicBezTo>
                  <a:pt x="14297" y="36514"/>
                  <a:pt x="14297" y="36551"/>
                  <a:pt x="14297" y="36588"/>
                </a:cubicBezTo>
                <a:cubicBezTo>
                  <a:pt x="13271" y="37504"/>
                  <a:pt x="12281" y="38421"/>
                  <a:pt x="11292" y="39337"/>
                </a:cubicBezTo>
                <a:lnTo>
                  <a:pt x="11255" y="39337"/>
                </a:lnTo>
                <a:lnTo>
                  <a:pt x="11328" y="39190"/>
                </a:lnTo>
                <a:cubicBezTo>
                  <a:pt x="12171" y="38054"/>
                  <a:pt x="12941" y="36881"/>
                  <a:pt x="13601" y="35635"/>
                </a:cubicBezTo>
                <a:cubicBezTo>
                  <a:pt x="14334" y="34242"/>
                  <a:pt x="15031" y="32812"/>
                  <a:pt x="15581" y="31309"/>
                </a:cubicBezTo>
                <a:cubicBezTo>
                  <a:pt x="16167" y="29843"/>
                  <a:pt x="16680" y="28340"/>
                  <a:pt x="17157" y="26800"/>
                </a:cubicBezTo>
                <a:cubicBezTo>
                  <a:pt x="17633" y="25297"/>
                  <a:pt x="18037" y="23721"/>
                  <a:pt x="18403" y="22145"/>
                </a:cubicBezTo>
                <a:cubicBezTo>
                  <a:pt x="18770" y="20568"/>
                  <a:pt x="19100" y="19029"/>
                  <a:pt x="19393" y="17452"/>
                </a:cubicBezTo>
                <a:lnTo>
                  <a:pt x="19503" y="16866"/>
                </a:lnTo>
                <a:cubicBezTo>
                  <a:pt x="19527" y="16768"/>
                  <a:pt x="19438" y="16687"/>
                  <a:pt x="19354" y="16687"/>
                </a:cubicBezTo>
                <a:cubicBezTo>
                  <a:pt x="19312" y="16687"/>
                  <a:pt x="19271" y="16707"/>
                  <a:pt x="19246" y="16756"/>
                </a:cubicBezTo>
                <a:cubicBezTo>
                  <a:pt x="18550" y="18112"/>
                  <a:pt x="17890" y="19505"/>
                  <a:pt x="17377" y="20935"/>
                </a:cubicBezTo>
                <a:cubicBezTo>
                  <a:pt x="16827" y="22401"/>
                  <a:pt x="16314" y="23831"/>
                  <a:pt x="15837" y="25297"/>
                </a:cubicBezTo>
                <a:cubicBezTo>
                  <a:pt x="15287" y="26837"/>
                  <a:pt x="14774" y="28413"/>
                  <a:pt x="14224" y="29916"/>
                </a:cubicBezTo>
                <a:lnTo>
                  <a:pt x="12648" y="34572"/>
                </a:lnTo>
                <a:lnTo>
                  <a:pt x="11035" y="39227"/>
                </a:lnTo>
                <a:lnTo>
                  <a:pt x="10962" y="39447"/>
                </a:lnTo>
                <a:cubicBezTo>
                  <a:pt x="10925" y="39447"/>
                  <a:pt x="10925" y="39484"/>
                  <a:pt x="10925" y="39557"/>
                </a:cubicBezTo>
                <a:cubicBezTo>
                  <a:pt x="10925" y="39630"/>
                  <a:pt x="10888" y="39704"/>
                  <a:pt x="10852" y="39814"/>
                </a:cubicBezTo>
                <a:cubicBezTo>
                  <a:pt x="10192" y="40400"/>
                  <a:pt x="9569" y="41023"/>
                  <a:pt x="8909" y="41647"/>
                </a:cubicBezTo>
                <a:cubicBezTo>
                  <a:pt x="8542" y="42013"/>
                  <a:pt x="8176" y="42380"/>
                  <a:pt x="7846" y="42746"/>
                </a:cubicBezTo>
                <a:cubicBezTo>
                  <a:pt x="9092" y="40254"/>
                  <a:pt x="9862" y="37578"/>
                  <a:pt x="10705" y="34938"/>
                </a:cubicBezTo>
                <a:cubicBezTo>
                  <a:pt x="11621" y="32189"/>
                  <a:pt x="12355" y="29366"/>
                  <a:pt x="12941" y="26543"/>
                </a:cubicBezTo>
                <a:cubicBezTo>
                  <a:pt x="13271" y="24931"/>
                  <a:pt x="13454" y="23318"/>
                  <a:pt x="13564" y="21705"/>
                </a:cubicBezTo>
                <a:cubicBezTo>
                  <a:pt x="13564" y="21622"/>
                  <a:pt x="13495" y="21575"/>
                  <a:pt x="13421" y="21575"/>
                </a:cubicBezTo>
                <a:cubicBezTo>
                  <a:pt x="13364" y="21575"/>
                  <a:pt x="13303" y="21604"/>
                  <a:pt x="13271" y="21668"/>
                </a:cubicBezTo>
                <a:cubicBezTo>
                  <a:pt x="12428" y="24454"/>
                  <a:pt x="11585" y="27277"/>
                  <a:pt x="10778" y="30063"/>
                </a:cubicBezTo>
                <a:cubicBezTo>
                  <a:pt x="9972" y="32885"/>
                  <a:pt x="9165" y="35708"/>
                  <a:pt x="8396" y="38531"/>
                </a:cubicBezTo>
                <a:cubicBezTo>
                  <a:pt x="7956" y="40107"/>
                  <a:pt x="7552" y="41683"/>
                  <a:pt x="7149" y="43296"/>
                </a:cubicBezTo>
                <a:cubicBezTo>
                  <a:pt x="7113" y="43333"/>
                  <a:pt x="7113" y="43369"/>
                  <a:pt x="7149" y="43406"/>
                </a:cubicBezTo>
                <a:cubicBezTo>
                  <a:pt x="4656" y="45899"/>
                  <a:pt x="2310" y="48465"/>
                  <a:pt x="1" y="51068"/>
                </a:cubicBezTo>
                <a:lnTo>
                  <a:pt x="1" y="51251"/>
                </a:lnTo>
                <a:cubicBezTo>
                  <a:pt x="2384" y="48575"/>
                  <a:pt x="4803" y="45972"/>
                  <a:pt x="7332" y="43443"/>
                </a:cubicBezTo>
                <a:lnTo>
                  <a:pt x="7332" y="43406"/>
                </a:lnTo>
                <a:cubicBezTo>
                  <a:pt x="7406" y="43333"/>
                  <a:pt x="7479" y="43296"/>
                  <a:pt x="7552" y="43223"/>
                </a:cubicBezTo>
                <a:lnTo>
                  <a:pt x="7736" y="43003"/>
                </a:lnTo>
                <a:cubicBezTo>
                  <a:pt x="11805" y="42416"/>
                  <a:pt x="15837" y="41720"/>
                  <a:pt x="19870" y="40987"/>
                </a:cubicBezTo>
                <a:cubicBezTo>
                  <a:pt x="23939" y="40290"/>
                  <a:pt x="28081" y="39484"/>
                  <a:pt x="32150" y="38641"/>
                </a:cubicBezTo>
                <a:cubicBezTo>
                  <a:pt x="34423" y="38164"/>
                  <a:pt x="36732" y="37651"/>
                  <a:pt x="39005" y="37174"/>
                </a:cubicBezTo>
                <a:cubicBezTo>
                  <a:pt x="39152" y="37101"/>
                  <a:pt x="39115" y="36918"/>
                  <a:pt x="38968" y="36881"/>
                </a:cubicBezTo>
                <a:cubicBezTo>
                  <a:pt x="36879" y="36881"/>
                  <a:pt x="34753" y="36954"/>
                  <a:pt x="32663" y="37138"/>
                </a:cubicBezTo>
                <a:cubicBezTo>
                  <a:pt x="30574" y="37358"/>
                  <a:pt x="28484" y="37614"/>
                  <a:pt x="26395" y="37981"/>
                </a:cubicBezTo>
                <a:cubicBezTo>
                  <a:pt x="24342" y="38347"/>
                  <a:pt x="22252" y="38751"/>
                  <a:pt x="20163" y="39154"/>
                </a:cubicBezTo>
                <a:cubicBezTo>
                  <a:pt x="18110" y="39594"/>
                  <a:pt x="16130" y="39997"/>
                  <a:pt x="14114" y="40474"/>
                </a:cubicBezTo>
                <a:cubicBezTo>
                  <a:pt x="12208" y="40877"/>
                  <a:pt x="10338" y="41500"/>
                  <a:pt x="8542" y="42306"/>
                </a:cubicBezTo>
                <a:cubicBezTo>
                  <a:pt x="8469" y="42343"/>
                  <a:pt x="8359" y="42416"/>
                  <a:pt x="8286" y="42453"/>
                </a:cubicBezTo>
                <a:cubicBezTo>
                  <a:pt x="9129" y="41610"/>
                  <a:pt x="10008" y="40767"/>
                  <a:pt x="10888" y="39924"/>
                </a:cubicBezTo>
                <a:cubicBezTo>
                  <a:pt x="10908" y="39933"/>
                  <a:pt x="10928" y="39938"/>
                  <a:pt x="10947" y="39938"/>
                </a:cubicBezTo>
                <a:cubicBezTo>
                  <a:pt x="10998" y="39938"/>
                  <a:pt x="11045" y="39904"/>
                  <a:pt x="11072" y="39850"/>
                </a:cubicBezTo>
                <a:cubicBezTo>
                  <a:pt x="11072" y="39814"/>
                  <a:pt x="11072" y="39777"/>
                  <a:pt x="11108" y="39740"/>
                </a:cubicBezTo>
                <a:lnTo>
                  <a:pt x="11365" y="39594"/>
                </a:lnTo>
                <a:cubicBezTo>
                  <a:pt x="13418" y="39374"/>
                  <a:pt x="15471" y="39154"/>
                  <a:pt x="17560" y="38897"/>
                </a:cubicBezTo>
                <a:cubicBezTo>
                  <a:pt x="19723" y="38641"/>
                  <a:pt x="21886" y="38384"/>
                  <a:pt x="24049" y="38091"/>
                </a:cubicBezTo>
                <a:cubicBezTo>
                  <a:pt x="26175" y="37797"/>
                  <a:pt x="28374" y="37468"/>
                  <a:pt x="30574" y="37138"/>
                </a:cubicBezTo>
                <a:cubicBezTo>
                  <a:pt x="32737" y="36771"/>
                  <a:pt x="34863" y="36404"/>
                  <a:pt x="37026" y="36038"/>
                </a:cubicBezTo>
                <a:cubicBezTo>
                  <a:pt x="39188" y="35635"/>
                  <a:pt x="41351" y="35231"/>
                  <a:pt x="43514" y="34792"/>
                </a:cubicBezTo>
                <a:lnTo>
                  <a:pt x="44320" y="34645"/>
                </a:lnTo>
                <a:cubicBezTo>
                  <a:pt x="44467" y="34608"/>
                  <a:pt x="44430" y="34388"/>
                  <a:pt x="44284" y="34352"/>
                </a:cubicBezTo>
                <a:cubicBezTo>
                  <a:pt x="43418" y="34310"/>
                  <a:pt x="42552" y="34290"/>
                  <a:pt x="41688" y="34290"/>
                </a:cubicBezTo>
                <a:cubicBezTo>
                  <a:pt x="40247" y="34290"/>
                  <a:pt x="38813" y="34347"/>
                  <a:pt x="37392" y="34462"/>
                </a:cubicBezTo>
                <a:cubicBezTo>
                  <a:pt x="35083" y="34645"/>
                  <a:pt x="32810" y="34938"/>
                  <a:pt x="30500" y="35231"/>
                </a:cubicBezTo>
                <a:cubicBezTo>
                  <a:pt x="28228" y="35561"/>
                  <a:pt x="25918" y="35965"/>
                  <a:pt x="23645" y="36331"/>
                </a:cubicBezTo>
                <a:cubicBezTo>
                  <a:pt x="22509" y="36551"/>
                  <a:pt x="21373" y="36734"/>
                  <a:pt x="20236" y="36918"/>
                </a:cubicBezTo>
                <a:cubicBezTo>
                  <a:pt x="19210" y="37064"/>
                  <a:pt x="18220" y="37211"/>
                  <a:pt x="17193" y="37394"/>
                </a:cubicBezTo>
                <a:cubicBezTo>
                  <a:pt x="15214" y="37724"/>
                  <a:pt x="13344" y="38347"/>
                  <a:pt x="11585" y="39300"/>
                </a:cubicBezTo>
                <a:cubicBezTo>
                  <a:pt x="12428" y="38494"/>
                  <a:pt x="13308" y="37688"/>
                  <a:pt x="14188" y="36881"/>
                </a:cubicBezTo>
                <a:cubicBezTo>
                  <a:pt x="14407" y="36771"/>
                  <a:pt x="14591" y="36624"/>
                  <a:pt x="14811" y="36478"/>
                </a:cubicBezTo>
                <a:cubicBezTo>
                  <a:pt x="16644" y="35855"/>
                  <a:pt x="18586" y="35415"/>
                  <a:pt x="20529" y="35195"/>
                </a:cubicBezTo>
                <a:cubicBezTo>
                  <a:pt x="22692" y="34865"/>
                  <a:pt x="24855" y="34608"/>
                  <a:pt x="26981" y="34278"/>
                </a:cubicBezTo>
                <a:cubicBezTo>
                  <a:pt x="29144" y="33948"/>
                  <a:pt x="31380" y="33582"/>
                  <a:pt x="33543" y="33215"/>
                </a:cubicBezTo>
                <a:cubicBezTo>
                  <a:pt x="35742" y="32812"/>
                  <a:pt x="37905" y="32409"/>
                  <a:pt x="40105" y="32006"/>
                </a:cubicBezTo>
                <a:cubicBezTo>
                  <a:pt x="42268" y="31566"/>
                  <a:pt x="44430" y="31089"/>
                  <a:pt x="46593" y="30613"/>
                </a:cubicBezTo>
                <a:lnTo>
                  <a:pt x="47400" y="30429"/>
                </a:lnTo>
                <a:cubicBezTo>
                  <a:pt x="47546" y="30393"/>
                  <a:pt x="47510" y="30209"/>
                  <a:pt x="47363" y="30173"/>
                </a:cubicBezTo>
                <a:cubicBezTo>
                  <a:pt x="44980" y="30319"/>
                  <a:pt x="42634" y="30503"/>
                  <a:pt x="40288" y="30722"/>
                </a:cubicBezTo>
                <a:cubicBezTo>
                  <a:pt x="37905" y="30979"/>
                  <a:pt x="35559" y="31236"/>
                  <a:pt x="33250" y="31529"/>
                </a:cubicBezTo>
                <a:cubicBezTo>
                  <a:pt x="30904" y="31859"/>
                  <a:pt x="28558" y="32225"/>
                  <a:pt x="26211" y="32629"/>
                </a:cubicBezTo>
                <a:cubicBezTo>
                  <a:pt x="24159" y="32959"/>
                  <a:pt x="22106" y="33399"/>
                  <a:pt x="20089" y="33948"/>
                </a:cubicBezTo>
                <a:cubicBezTo>
                  <a:pt x="18403" y="34425"/>
                  <a:pt x="16790" y="35158"/>
                  <a:pt x="15287" y="36111"/>
                </a:cubicBezTo>
                <a:lnTo>
                  <a:pt x="15141" y="36148"/>
                </a:lnTo>
                <a:cubicBezTo>
                  <a:pt x="16057" y="35305"/>
                  <a:pt x="17047" y="34462"/>
                  <a:pt x="18000" y="33655"/>
                </a:cubicBezTo>
                <a:lnTo>
                  <a:pt x="18037" y="33655"/>
                </a:lnTo>
                <a:cubicBezTo>
                  <a:pt x="18880" y="33289"/>
                  <a:pt x="19760" y="33032"/>
                  <a:pt x="20639" y="32849"/>
                </a:cubicBezTo>
                <a:cubicBezTo>
                  <a:pt x="21519" y="32665"/>
                  <a:pt x="22436" y="32482"/>
                  <a:pt x="23315" y="32335"/>
                </a:cubicBezTo>
                <a:cubicBezTo>
                  <a:pt x="25185" y="32006"/>
                  <a:pt x="27055" y="31639"/>
                  <a:pt x="28887" y="31272"/>
                </a:cubicBezTo>
                <a:cubicBezTo>
                  <a:pt x="30757" y="30869"/>
                  <a:pt x="32590" y="30466"/>
                  <a:pt x="34459" y="30026"/>
                </a:cubicBezTo>
                <a:cubicBezTo>
                  <a:pt x="36292" y="29586"/>
                  <a:pt x="38125" y="29146"/>
                  <a:pt x="39995" y="28633"/>
                </a:cubicBezTo>
                <a:cubicBezTo>
                  <a:pt x="41828" y="28156"/>
                  <a:pt x="43661" y="27680"/>
                  <a:pt x="45494" y="27130"/>
                </a:cubicBezTo>
                <a:lnTo>
                  <a:pt x="46190" y="26947"/>
                </a:lnTo>
                <a:cubicBezTo>
                  <a:pt x="46327" y="26912"/>
                  <a:pt x="46304" y="26687"/>
                  <a:pt x="46181" y="26687"/>
                </a:cubicBezTo>
                <a:cubicBezTo>
                  <a:pt x="46172" y="26687"/>
                  <a:pt x="46163" y="26688"/>
                  <a:pt x="46153" y="26690"/>
                </a:cubicBezTo>
                <a:cubicBezTo>
                  <a:pt x="44247" y="26763"/>
                  <a:pt x="42341" y="26983"/>
                  <a:pt x="40435" y="27240"/>
                </a:cubicBezTo>
                <a:cubicBezTo>
                  <a:pt x="38565" y="27497"/>
                  <a:pt x="36622" y="27827"/>
                  <a:pt x="34753" y="28156"/>
                </a:cubicBezTo>
                <a:cubicBezTo>
                  <a:pt x="32847" y="28486"/>
                  <a:pt x="31050" y="28816"/>
                  <a:pt x="29181" y="29183"/>
                </a:cubicBezTo>
                <a:cubicBezTo>
                  <a:pt x="27384" y="29549"/>
                  <a:pt x="25588" y="29989"/>
                  <a:pt x="23829" y="30539"/>
                </a:cubicBezTo>
                <a:cubicBezTo>
                  <a:pt x="22949" y="30832"/>
                  <a:pt x="22106" y="31126"/>
                  <a:pt x="21263" y="31492"/>
                </a:cubicBezTo>
                <a:cubicBezTo>
                  <a:pt x="20896" y="31639"/>
                  <a:pt x="20493" y="31822"/>
                  <a:pt x="20126" y="32006"/>
                </a:cubicBezTo>
                <a:cubicBezTo>
                  <a:pt x="20163" y="31969"/>
                  <a:pt x="20199" y="31896"/>
                  <a:pt x="20199" y="31822"/>
                </a:cubicBezTo>
                <a:cubicBezTo>
                  <a:pt x="20859" y="31309"/>
                  <a:pt x="21482" y="30796"/>
                  <a:pt x="22142" y="30283"/>
                </a:cubicBezTo>
                <a:lnTo>
                  <a:pt x="22692" y="29953"/>
                </a:lnTo>
                <a:cubicBezTo>
                  <a:pt x="22711" y="29989"/>
                  <a:pt x="22738" y="30008"/>
                  <a:pt x="22766" y="30008"/>
                </a:cubicBezTo>
                <a:cubicBezTo>
                  <a:pt x="22793" y="30008"/>
                  <a:pt x="22821" y="29989"/>
                  <a:pt x="22839" y="29953"/>
                </a:cubicBezTo>
                <a:lnTo>
                  <a:pt x="22985" y="29806"/>
                </a:lnTo>
                <a:cubicBezTo>
                  <a:pt x="28044" y="27020"/>
                  <a:pt x="33030" y="24161"/>
                  <a:pt x="38015" y="21301"/>
                </a:cubicBezTo>
                <a:cubicBezTo>
                  <a:pt x="43294" y="18222"/>
                  <a:pt x="48500" y="15070"/>
                  <a:pt x="53705" y="11844"/>
                </a:cubicBezTo>
                <a:cubicBezTo>
                  <a:pt x="56638" y="10047"/>
                  <a:pt x="59534" y="8215"/>
                  <a:pt x="62430" y="6382"/>
                </a:cubicBezTo>
                <a:cubicBezTo>
                  <a:pt x="62526" y="6317"/>
                  <a:pt x="62482" y="6112"/>
                  <a:pt x="62370" y="6112"/>
                </a:cubicBezTo>
                <a:cubicBezTo>
                  <a:pt x="62355" y="6112"/>
                  <a:pt x="62338" y="6116"/>
                  <a:pt x="62320" y="6125"/>
                </a:cubicBezTo>
                <a:lnTo>
                  <a:pt x="62283" y="6125"/>
                </a:lnTo>
                <a:cubicBezTo>
                  <a:pt x="57334" y="8215"/>
                  <a:pt x="52532" y="10524"/>
                  <a:pt x="47803" y="13053"/>
                </a:cubicBezTo>
                <a:cubicBezTo>
                  <a:pt x="43074" y="15583"/>
                  <a:pt x="38455" y="18332"/>
                  <a:pt x="33910" y="21375"/>
                </a:cubicBezTo>
                <a:cubicBezTo>
                  <a:pt x="30794" y="23464"/>
                  <a:pt x="27751" y="25627"/>
                  <a:pt x="24745" y="27936"/>
                </a:cubicBezTo>
                <a:cubicBezTo>
                  <a:pt x="27604" y="24931"/>
                  <a:pt x="30390" y="21888"/>
                  <a:pt x="33103" y="18772"/>
                </a:cubicBezTo>
                <a:cubicBezTo>
                  <a:pt x="36439" y="14923"/>
                  <a:pt x="39665" y="11001"/>
                  <a:pt x="42781" y="7005"/>
                </a:cubicBezTo>
                <a:cubicBezTo>
                  <a:pt x="44504" y="4769"/>
                  <a:pt x="46190" y="2496"/>
                  <a:pt x="47876" y="186"/>
                </a:cubicBezTo>
                <a:cubicBezTo>
                  <a:pt x="47931" y="104"/>
                  <a:pt x="47842" y="1"/>
                  <a:pt x="4774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13" name="Google Shape;1213;p32"/>
          <p:cNvGrpSpPr/>
          <p:nvPr/>
        </p:nvGrpSpPr>
        <p:grpSpPr>
          <a:xfrm>
            <a:off x="8542847" y="-179901"/>
            <a:ext cx="741626" cy="1195489"/>
            <a:chOff x="510547" y="4000024"/>
            <a:chExt cx="741626" cy="1195489"/>
          </a:xfrm>
        </p:grpSpPr>
        <p:sp>
          <p:nvSpPr>
            <p:cNvPr id="1214" name="Google Shape;1214;p32"/>
            <p:cNvSpPr/>
            <p:nvPr/>
          </p:nvSpPr>
          <p:spPr>
            <a:xfrm rot="3521228">
              <a:off x="718991" y="4602634"/>
              <a:ext cx="26666" cy="19715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2"/>
            <p:cNvSpPr/>
            <p:nvPr/>
          </p:nvSpPr>
          <p:spPr>
            <a:xfrm rot="3521228">
              <a:off x="750341" y="4705621"/>
              <a:ext cx="28972" cy="20884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2"/>
            <p:cNvSpPr/>
            <p:nvPr/>
          </p:nvSpPr>
          <p:spPr>
            <a:xfrm rot="3521228">
              <a:off x="792815" y="4611079"/>
              <a:ext cx="35955" cy="32068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2"/>
            <p:cNvSpPr/>
            <p:nvPr/>
          </p:nvSpPr>
          <p:spPr>
            <a:xfrm rot="3521228">
              <a:off x="968227" y="4767298"/>
              <a:ext cx="37092" cy="30141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2"/>
            <p:cNvSpPr/>
            <p:nvPr/>
          </p:nvSpPr>
          <p:spPr>
            <a:xfrm rot="3521228">
              <a:off x="814499" y="4746099"/>
              <a:ext cx="38261" cy="32479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2"/>
            <p:cNvSpPr/>
            <p:nvPr/>
          </p:nvSpPr>
          <p:spPr>
            <a:xfrm rot="3521228">
              <a:off x="698772" y="4931449"/>
              <a:ext cx="32448" cy="40599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2"/>
            <p:cNvSpPr/>
            <p:nvPr/>
          </p:nvSpPr>
          <p:spPr>
            <a:xfrm rot="3521228">
              <a:off x="868664" y="4628457"/>
              <a:ext cx="50993" cy="54469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2"/>
            <p:cNvSpPr/>
            <p:nvPr/>
          </p:nvSpPr>
          <p:spPr>
            <a:xfrm rot="3521228">
              <a:off x="958561" y="4468110"/>
              <a:ext cx="53300" cy="39398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2"/>
            <p:cNvSpPr/>
            <p:nvPr/>
          </p:nvSpPr>
          <p:spPr>
            <a:xfrm rot="3521228">
              <a:off x="1071915" y="4475437"/>
              <a:ext cx="57944" cy="44043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2"/>
            <p:cNvSpPr/>
            <p:nvPr/>
          </p:nvSpPr>
          <p:spPr>
            <a:xfrm rot="3521228">
              <a:off x="829152" y="4393206"/>
              <a:ext cx="73015" cy="56775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2"/>
            <p:cNvSpPr/>
            <p:nvPr/>
          </p:nvSpPr>
          <p:spPr>
            <a:xfrm rot="3521228">
              <a:off x="1015556" y="4358308"/>
              <a:ext cx="49856" cy="44043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2"/>
            <p:cNvSpPr/>
            <p:nvPr/>
          </p:nvSpPr>
          <p:spPr>
            <a:xfrm rot="3521228">
              <a:off x="1029948" y="4243722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2"/>
            <p:cNvSpPr/>
            <p:nvPr/>
          </p:nvSpPr>
          <p:spPr>
            <a:xfrm rot="3521228">
              <a:off x="1160244" y="4082961"/>
              <a:ext cx="28972" cy="22053"/>
            </a:xfrm>
            <a:custGeom>
              <a:avLst/>
              <a:gdLst/>
              <a:ahLst/>
              <a:cxnLst/>
              <a:rect l="l" t="t" r="r" b="b"/>
              <a:pathLst>
                <a:path w="917" h="698" extrusionOk="0">
                  <a:moveTo>
                    <a:pt x="440" y="1"/>
                  </a:moveTo>
                  <a:cubicBezTo>
                    <a:pt x="0" y="1"/>
                    <a:pt x="0" y="697"/>
                    <a:pt x="440" y="697"/>
                  </a:cubicBezTo>
                  <a:cubicBezTo>
                    <a:pt x="917" y="697"/>
                    <a:pt x="917" y="1"/>
                    <a:pt x="4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2"/>
            <p:cNvSpPr/>
            <p:nvPr/>
          </p:nvSpPr>
          <p:spPr>
            <a:xfrm rot="3521228">
              <a:off x="1224353" y="4006194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0"/>
                  </a:moveTo>
                  <a:cubicBezTo>
                    <a:pt x="1" y="0"/>
                    <a:pt x="1" y="623"/>
                    <a:pt x="404" y="623"/>
                  </a:cubicBezTo>
                  <a:cubicBezTo>
                    <a:pt x="807" y="623"/>
                    <a:pt x="807" y="0"/>
                    <a:pt x="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2"/>
            <p:cNvSpPr/>
            <p:nvPr/>
          </p:nvSpPr>
          <p:spPr>
            <a:xfrm rot="3521228">
              <a:off x="853345" y="4922808"/>
              <a:ext cx="66064" cy="48656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2"/>
            <p:cNvSpPr/>
            <p:nvPr/>
          </p:nvSpPr>
          <p:spPr>
            <a:xfrm rot="3521228">
              <a:off x="565266" y="4687927"/>
              <a:ext cx="69539" cy="54753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2"/>
            <p:cNvSpPr/>
            <p:nvPr/>
          </p:nvSpPr>
          <p:spPr>
            <a:xfrm rot="3521228">
              <a:off x="599388" y="5080071"/>
              <a:ext cx="38261" cy="30141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2"/>
            <p:cNvSpPr/>
            <p:nvPr/>
          </p:nvSpPr>
          <p:spPr>
            <a:xfrm rot="3521228">
              <a:off x="513749" y="5157130"/>
              <a:ext cx="38261" cy="29004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2" name="Google Shape;1232;p32"/>
          <p:cNvSpPr/>
          <p:nvPr/>
        </p:nvSpPr>
        <p:spPr>
          <a:xfrm rot="8792422">
            <a:off x="7350672" y="4368151"/>
            <a:ext cx="2126910" cy="1697048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33" name="Google Shape;1233;p32"/>
          <p:cNvGrpSpPr/>
          <p:nvPr/>
        </p:nvGrpSpPr>
        <p:grpSpPr>
          <a:xfrm>
            <a:off x="-586438" y="2246659"/>
            <a:ext cx="1395308" cy="1361806"/>
            <a:chOff x="-586438" y="2246659"/>
            <a:chExt cx="1395308" cy="1361806"/>
          </a:xfrm>
        </p:grpSpPr>
        <p:sp>
          <p:nvSpPr>
            <p:cNvPr id="1234" name="Google Shape;1234;p32"/>
            <p:cNvSpPr/>
            <p:nvPr/>
          </p:nvSpPr>
          <p:spPr>
            <a:xfrm rot="3361624">
              <a:off x="-354384" y="2400039"/>
              <a:ext cx="931198" cy="1055048"/>
            </a:xfrm>
            <a:custGeom>
              <a:avLst/>
              <a:gdLst/>
              <a:ahLst/>
              <a:cxnLst/>
              <a:rect l="l" t="t" r="r" b="b"/>
              <a:pathLst>
                <a:path w="37248" h="42202" extrusionOk="0">
                  <a:moveTo>
                    <a:pt x="2456" y="1880"/>
                  </a:moveTo>
                  <a:lnTo>
                    <a:pt x="10047" y="6560"/>
                  </a:lnTo>
                  <a:lnTo>
                    <a:pt x="14885" y="9529"/>
                  </a:lnTo>
                  <a:cubicBezTo>
                    <a:pt x="16425" y="10482"/>
                    <a:pt x="18001" y="11362"/>
                    <a:pt x="19468" y="12425"/>
                  </a:cubicBezTo>
                  <a:cubicBezTo>
                    <a:pt x="20170" y="12905"/>
                    <a:pt x="20817" y="13451"/>
                    <a:pt x="21402" y="14058"/>
                  </a:cubicBezTo>
                  <a:lnTo>
                    <a:pt x="21402" y="14058"/>
                  </a:lnTo>
                  <a:cubicBezTo>
                    <a:pt x="18808" y="12956"/>
                    <a:pt x="16269" y="11697"/>
                    <a:pt x="13822" y="10299"/>
                  </a:cubicBezTo>
                  <a:cubicBezTo>
                    <a:pt x="10743" y="8502"/>
                    <a:pt x="7810" y="6450"/>
                    <a:pt x="5061" y="4177"/>
                  </a:cubicBezTo>
                  <a:cubicBezTo>
                    <a:pt x="4159" y="3442"/>
                    <a:pt x="3293" y="2672"/>
                    <a:pt x="2456" y="1880"/>
                  </a:cubicBezTo>
                  <a:close/>
                  <a:moveTo>
                    <a:pt x="415" y="1"/>
                  </a:moveTo>
                  <a:cubicBezTo>
                    <a:pt x="179" y="1"/>
                    <a:pt x="0" y="295"/>
                    <a:pt x="186" y="511"/>
                  </a:cubicBezTo>
                  <a:cubicBezTo>
                    <a:pt x="2752" y="3040"/>
                    <a:pt x="5501" y="5350"/>
                    <a:pt x="8434" y="7476"/>
                  </a:cubicBezTo>
                  <a:cubicBezTo>
                    <a:pt x="11366" y="9565"/>
                    <a:pt x="14482" y="11435"/>
                    <a:pt x="17745" y="13011"/>
                  </a:cubicBezTo>
                  <a:cubicBezTo>
                    <a:pt x="19190" y="13719"/>
                    <a:pt x="20684" y="14380"/>
                    <a:pt x="22205" y="14974"/>
                  </a:cubicBezTo>
                  <a:lnTo>
                    <a:pt x="22205" y="14974"/>
                  </a:lnTo>
                  <a:cubicBezTo>
                    <a:pt x="22470" y="15307"/>
                    <a:pt x="22718" y="15655"/>
                    <a:pt x="22950" y="16017"/>
                  </a:cubicBezTo>
                  <a:cubicBezTo>
                    <a:pt x="23903" y="17484"/>
                    <a:pt x="24673" y="19097"/>
                    <a:pt x="25480" y="20673"/>
                  </a:cubicBezTo>
                  <a:cubicBezTo>
                    <a:pt x="27276" y="24045"/>
                    <a:pt x="29036" y="27381"/>
                    <a:pt x="30832" y="30754"/>
                  </a:cubicBezTo>
                  <a:cubicBezTo>
                    <a:pt x="32628" y="34126"/>
                    <a:pt x="34388" y="37499"/>
                    <a:pt x="36221" y="40871"/>
                  </a:cubicBezTo>
                  <a:lnTo>
                    <a:pt x="36917" y="42118"/>
                  </a:lnTo>
                  <a:cubicBezTo>
                    <a:pt x="36941" y="42177"/>
                    <a:pt x="36988" y="42202"/>
                    <a:pt x="37037" y="42202"/>
                  </a:cubicBezTo>
                  <a:cubicBezTo>
                    <a:pt x="37138" y="42202"/>
                    <a:pt x="37248" y="42095"/>
                    <a:pt x="37174" y="41971"/>
                  </a:cubicBezTo>
                  <a:lnTo>
                    <a:pt x="37174" y="41971"/>
                  </a:lnTo>
                  <a:lnTo>
                    <a:pt x="37174" y="42008"/>
                  </a:lnTo>
                  <a:cubicBezTo>
                    <a:pt x="35451" y="38562"/>
                    <a:pt x="33691" y="35153"/>
                    <a:pt x="31932" y="31744"/>
                  </a:cubicBezTo>
                  <a:cubicBezTo>
                    <a:pt x="30135" y="28298"/>
                    <a:pt x="28376" y="24925"/>
                    <a:pt x="26579" y="21516"/>
                  </a:cubicBezTo>
                  <a:cubicBezTo>
                    <a:pt x="25736" y="19866"/>
                    <a:pt x="24930" y="18253"/>
                    <a:pt x="24050" y="16640"/>
                  </a:cubicBezTo>
                  <a:cubicBezTo>
                    <a:pt x="23811" y="16205"/>
                    <a:pt x="23549" y="15783"/>
                    <a:pt x="23266" y="15375"/>
                  </a:cubicBezTo>
                  <a:lnTo>
                    <a:pt x="23266" y="15375"/>
                  </a:lnTo>
                  <a:cubicBezTo>
                    <a:pt x="23283" y="15382"/>
                    <a:pt x="23300" y="15388"/>
                    <a:pt x="23317" y="15394"/>
                  </a:cubicBezTo>
                  <a:cubicBezTo>
                    <a:pt x="23345" y="15405"/>
                    <a:pt x="23372" y="15409"/>
                    <a:pt x="23397" y="15409"/>
                  </a:cubicBezTo>
                  <a:cubicBezTo>
                    <a:pt x="23634" y="15409"/>
                    <a:pt x="23725" y="14980"/>
                    <a:pt x="23427" y="14881"/>
                  </a:cubicBezTo>
                  <a:cubicBezTo>
                    <a:pt x="23176" y="14783"/>
                    <a:pt x="22926" y="14684"/>
                    <a:pt x="22676" y="14584"/>
                  </a:cubicBezTo>
                  <a:lnTo>
                    <a:pt x="22676" y="14584"/>
                  </a:lnTo>
                  <a:cubicBezTo>
                    <a:pt x="22149" y="13924"/>
                    <a:pt x="21565" y="13311"/>
                    <a:pt x="20934" y="12755"/>
                  </a:cubicBezTo>
                  <a:cubicBezTo>
                    <a:pt x="19504" y="11692"/>
                    <a:pt x="18038" y="10739"/>
                    <a:pt x="16498" y="9859"/>
                  </a:cubicBezTo>
                  <a:lnTo>
                    <a:pt x="11586" y="6816"/>
                  </a:lnTo>
                  <a:lnTo>
                    <a:pt x="1762" y="804"/>
                  </a:lnTo>
                  <a:lnTo>
                    <a:pt x="651" y="97"/>
                  </a:lnTo>
                  <a:lnTo>
                    <a:pt x="651" y="97"/>
                  </a:lnTo>
                  <a:cubicBezTo>
                    <a:pt x="643" y="89"/>
                    <a:pt x="634" y="80"/>
                    <a:pt x="625" y="71"/>
                  </a:cubicBezTo>
                  <a:lnTo>
                    <a:pt x="621" y="78"/>
                  </a:lnTo>
                  <a:lnTo>
                    <a:pt x="552" y="34"/>
                  </a:lnTo>
                  <a:cubicBezTo>
                    <a:pt x="506" y="11"/>
                    <a:pt x="459" y="1"/>
                    <a:pt x="4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2"/>
            <p:cNvSpPr/>
            <p:nvPr/>
          </p:nvSpPr>
          <p:spPr>
            <a:xfrm rot="3361624">
              <a:off x="316904" y="2857778"/>
              <a:ext cx="33025" cy="118625"/>
            </a:xfrm>
            <a:custGeom>
              <a:avLst/>
              <a:gdLst/>
              <a:ahLst/>
              <a:cxnLst/>
              <a:rect l="l" t="t" r="r" b="b"/>
              <a:pathLst>
                <a:path w="1321" h="4745" extrusionOk="0">
                  <a:moveTo>
                    <a:pt x="639" y="1472"/>
                  </a:moveTo>
                  <a:lnTo>
                    <a:pt x="639" y="1472"/>
                  </a:lnTo>
                  <a:cubicBezTo>
                    <a:pt x="735" y="2324"/>
                    <a:pt x="667" y="3191"/>
                    <a:pt x="435" y="4014"/>
                  </a:cubicBezTo>
                  <a:lnTo>
                    <a:pt x="435" y="4014"/>
                  </a:lnTo>
                  <a:cubicBezTo>
                    <a:pt x="431" y="3162"/>
                    <a:pt x="499" y="2312"/>
                    <a:pt x="639" y="1472"/>
                  </a:cubicBezTo>
                  <a:close/>
                  <a:moveTo>
                    <a:pt x="661" y="0"/>
                  </a:moveTo>
                  <a:cubicBezTo>
                    <a:pt x="569" y="0"/>
                    <a:pt x="477" y="55"/>
                    <a:pt x="441" y="165"/>
                  </a:cubicBezTo>
                  <a:cubicBezTo>
                    <a:pt x="74" y="1558"/>
                    <a:pt x="1" y="2988"/>
                    <a:pt x="184" y="4381"/>
                  </a:cubicBezTo>
                  <a:cubicBezTo>
                    <a:pt x="198" y="4449"/>
                    <a:pt x="236" y="4487"/>
                    <a:pt x="281" y="4498"/>
                  </a:cubicBezTo>
                  <a:lnTo>
                    <a:pt x="281" y="4498"/>
                  </a:lnTo>
                  <a:cubicBezTo>
                    <a:pt x="250" y="4652"/>
                    <a:pt x="378" y="4745"/>
                    <a:pt x="517" y="4745"/>
                  </a:cubicBezTo>
                  <a:cubicBezTo>
                    <a:pt x="613" y="4745"/>
                    <a:pt x="714" y="4700"/>
                    <a:pt x="771" y="4601"/>
                  </a:cubicBezTo>
                  <a:cubicBezTo>
                    <a:pt x="1284" y="3171"/>
                    <a:pt x="1320" y="1595"/>
                    <a:pt x="880" y="165"/>
                  </a:cubicBezTo>
                  <a:cubicBezTo>
                    <a:pt x="844" y="55"/>
                    <a:pt x="752" y="0"/>
                    <a:pt x="6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2"/>
            <p:cNvSpPr/>
            <p:nvPr/>
          </p:nvSpPr>
          <p:spPr>
            <a:xfrm rot="3361624">
              <a:off x="288699" y="2899478"/>
              <a:ext cx="38525" cy="261799"/>
            </a:xfrm>
            <a:custGeom>
              <a:avLst/>
              <a:gdLst/>
              <a:ahLst/>
              <a:cxnLst/>
              <a:rect l="l" t="t" r="r" b="b"/>
              <a:pathLst>
                <a:path w="1541" h="10472" extrusionOk="0">
                  <a:moveTo>
                    <a:pt x="757" y="1375"/>
                  </a:moveTo>
                  <a:lnTo>
                    <a:pt x="757" y="1375"/>
                  </a:lnTo>
                  <a:cubicBezTo>
                    <a:pt x="970" y="2562"/>
                    <a:pt x="1029" y="3765"/>
                    <a:pt x="917" y="4968"/>
                  </a:cubicBezTo>
                  <a:cubicBezTo>
                    <a:pt x="844" y="5738"/>
                    <a:pt x="697" y="6544"/>
                    <a:pt x="514" y="7314"/>
                  </a:cubicBezTo>
                  <a:cubicBezTo>
                    <a:pt x="513" y="7317"/>
                    <a:pt x="512" y="7320"/>
                    <a:pt x="510" y="7323"/>
                  </a:cubicBezTo>
                  <a:lnTo>
                    <a:pt x="510" y="7323"/>
                  </a:lnTo>
                  <a:cubicBezTo>
                    <a:pt x="464" y="6662"/>
                    <a:pt x="441" y="5968"/>
                    <a:pt x="441" y="5298"/>
                  </a:cubicBezTo>
                  <a:cubicBezTo>
                    <a:pt x="441" y="3984"/>
                    <a:pt x="552" y="2671"/>
                    <a:pt x="757" y="1375"/>
                  </a:cubicBezTo>
                  <a:close/>
                  <a:moveTo>
                    <a:pt x="734" y="1"/>
                  </a:moveTo>
                  <a:cubicBezTo>
                    <a:pt x="642" y="1"/>
                    <a:pt x="551" y="56"/>
                    <a:pt x="514" y="166"/>
                  </a:cubicBezTo>
                  <a:cubicBezTo>
                    <a:pt x="148" y="1852"/>
                    <a:pt x="1" y="3575"/>
                    <a:pt x="38" y="5298"/>
                  </a:cubicBezTo>
                  <a:cubicBezTo>
                    <a:pt x="38" y="6141"/>
                    <a:pt x="74" y="7021"/>
                    <a:pt x="184" y="7864"/>
                  </a:cubicBezTo>
                  <a:cubicBezTo>
                    <a:pt x="197" y="8014"/>
                    <a:pt x="211" y="8163"/>
                    <a:pt x="228" y="8311"/>
                  </a:cubicBezTo>
                  <a:lnTo>
                    <a:pt x="228" y="8311"/>
                  </a:lnTo>
                  <a:cubicBezTo>
                    <a:pt x="152" y="8732"/>
                    <a:pt x="127" y="9159"/>
                    <a:pt x="148" y="9587"/>
                  </a:cubicBezTo>
                  <a:cubicBezTo>
                    <a:pt x="148" y="9752"/>
                    <a:pt x="267" y="9834"/>
                    <a:pt x="386" y="9834"/>
                  </a:cubicBezTo>
                  <a:cubicBezTo>
                    <a:pt x="424" y="9834"/>
                    <a:pt x="461" y="9826"/>
                    <a:pt x="495" y="9809"/>
                  </a:cubicBezTo>
                  <a:lnTo>
                    <a:pt x="495" y="9809"/>
                  </a:lnTo>
                  <a:cubicBezTo>
                    <a:pt x="545" y="10006"/>
                    <a:pt x="600" y="10201"/>
                    <a:pt x="661" y="10393"/>
                  </a:cubicBezTo>
                  <a:cubicBezTo>
                    <a:pt x="678" y="10444"/>
                    <a:pt x="726" y="10472"/>
                    <a:pt x="774" y="10472"/>
                  </a:cubicBezTo>
                  <a:cubicBezTo>
                    <a:pt x="828" y="10472"/>
                    <a:pt x="881" y="10435"/>
                    <a:pt x="881" y="10357"/>
                  </a:cubicBezTo>
                  <a:lnTo>
                    <a:pt x="881" y="10320"/>
                  </a:lnTo>
                  <a:cubicBezTo>
                    <a:pt x="822" y="9889"/>
                    <a:pt x="753" y="9449"/>
                    <a:pt x="690" y="9003"/>
                  </a:cubicBezTo>
                  <a:lnTo>
                    <a:pt x="690" y="9003"/>
                  </a:lnTo>
                  <a:cubicBezTo>
                    <a:pt x="773" y="8393"/>
                    <a:pt x="897" y="7788"/>
                    <a:pt x="1064" y="7204"/>
                  </a:cubicBezTo>
                  <a:cubicBezTo>
                    <a:pt x="1247" y="6434"/>
                    <a:pt x="1357" y="5664"/>
                    <a:pt x="1431" y="4858"/>
                  </a:cubicBezTo>
                  <a:cubicBezTo>
                    <a:pt x="1541" y="3282"/>
                    <a:pt x="1357" y="1705"/>
                    <a:pt x="954" y="166"/>
                  </a:cubicBezTo>
                  <a:cubicBezTo>
                    <a:pt x="917" y="56"/>
                    <a:pt x="826" y="1"/>
                    <a:pt x="7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2"/>
            <p:cNvSpPr/>
            <p:nvPr/>
          </p:nvSpPr>
          <p:spPr>
            <a:xfrm rot="3361624">
              <a:off x="2117" y="2853097"/>
              <a:ext cx="336899" cy="244375"/>
            </a:xfrm>
            <a:custGeom>
              <a:avLst/>
              <a:gdLst/>
              <a:ahLst/>
              <a:cxnLst/>
              <a:rect l="l" t="t" r="r" b="b"/>
              <a:pathLst>
                <a:path w="13476" h="9775" extrusionOk="0">
                  <a:moveTo>
                    <a:pt x="1793" y="925"/>
                  </a:moveTo>
                  <a:cubicBezTo>
                    <a:pt x="5163" y="1974"/>
                    <a:pt x="8204" y="3873"/>
                    <a:pt x="10574" y="6498"/>
                  </a:cubicBezTo>
                  <a:cubicBezTo>
                    <a:pt x="11302" y="7259"/>
                    <a:pt x="11940" y="8080"/>
                    <a:pt x="12516" y="8961"/>
                  </a:cubicBezTo>
                  <a:lnTo>
                    <a:pt x="12516" y="8961"/>
                  </a:lnTo>
                  <a:cubicBezTo>
                    <a:pt x="8852" y="7596"/>
                    <a:pt x="6232" y="4636"/>
                    <a:pt x="3315" y="2136"/>
                  </a:cubicBezTo>
                  <a:cubicBezTo>
                    <a:pt x="2828" y="1710"/>
                    <a:pt x="2319" y="1306"/>
                    <a:pt x="1793" y="925"/>
                  </a:cubicBezTo>
                  <a:close/>
                  <a:moveTo>
                    <a:pt x="12920" y="9101"/>
                  </a:moveTo>
                  <a:lnTo>
                    <a:pt x="12923" y="9105"/>
                  </a:lnTo>
                  <a:lnTo>
                    <a:pt x="12923" y="9105"/>
                  </a:lnTo>
                  <a:cubicBezTo>
                    <a:pt x="12923" y="9104"/>
                    <a:pt x="12922" y="9104"/>
                    <a:pt x="12921" y="9104"/>
                  </a:cubicBezTo>
                  <a:lnTo>
                    <a:pt x="12921" y="9104"/>
                  </a:lnTo>
                  <a:cubicBezTo>
                    <a:pt x="12921" y="9103"/>
                    <a:pt x="12920" y="9102"/>
                    <a:pt x="12920" y="9101"/>
                  </a:cubicBezTo>
                  <a:close/>
                  <a:moveTo>
                    <a:pt x="386" y="1"/>
                  </a:moveTo>
                  <a:cubicBezTo>
                    <a:pt x="136" y="1"/>
                    <a:pt x="1" y="355"/>
                    <a:pt x="236" y="523"/>
                  </a:cubicBezTo>
                  <a:cubicBezTo>
                    <a:pt x="3829" y="2686"/>
                    <a:pt x="6321" y="6132"/>
                    <a:pt x="9877" y="8331"/>
                  </a:cubicBezTo>
                  <a:cubicBezTo>
                    <a:pt x="10830" y="8954"/>
                    <a:pt x="11857" y="9431"/>
                    <a:pt x="12956" y="9761"/>
                  </a:cubicBezTo>
                  <a:cubicBezTo>
                    <a:pt x="12991" y="9770"/>
                    <a:pt x="13023" y="9774"/>
                    <a:pt x="13054" y="9774"/>
                  </a:cubicBezTo>
                  <a:cubicBezTo>
                    <a:pt x="13381" y="9774"/>
                    <a:pt x="13475" y="9275"/>
                    <a:pt x="13140" y="9174"/>
                  </a:cubicBezTo>
                  <a:cubicBezTo>
                    <a:pt x="13073" y="9153"/>
                    <a:pt x="13007" y="9132"/>
                    <a:pt x="12941" y="9110"/>
                  </a:cubicBezTo>
                  <a:lnTo>
                    <a:pt x="12941" y="9110"/>
                  </a:lnTo>
                  <a:cubicBezTo>
                    <a:pt x="10851" y="5494"/>
                    <a:pt x="7631" y="2682"/>
                    <a:pt x="3792" y="1073"/>
                  </a:cubicBezTo>
                  <a:cubicBezTo>
                    <a:pt x="2692" y="633"/>
                    <a:pt x="1592" y="266"/>
                    <a:pt x="456" y="10"/>
                  </a:cubicBezTo>
                  <a:cubicBezTo>
                    <a:pt x="432" y="4"/>
                    <a:pt x="409" y="1"/>
                    <a:pt x="3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2"/>
            <p:cNvSpPr/>
            <p:nvPr/>
          </p:nvSpPr>
          <p:spPr>
            <a:xfrm rot="3361624">
              <a:off x="220682" y="3011322"/>
              <a:ext cx="52250" cy="329399"/>
            </a:xfrm>
            <a:custGeom>
              <a:avLst/>
              <a:gdLst/>
              <a:ahLst/>
              <a:cxnLst/>
              <a:rect l="l" t="t" r="r" b="b"/>
              <a:pathLst>
                <a:path w="2090" h="13176" extrusionOk="0">
                  <a:moveTo>
                    <a:pt x="897" y="1697"/>
                  </a:moveTo>
                  <a:cubicBezTo>
                    <a:pt x="1435" y="4326"/>
                    <a:pt x="1524" y="7020"/>
                    <a:pt x="1210" y="9687"/>
                  </a:cubicBezTo>
                  <a:cubicBezTo>
                    <a:pt x="1147" y="10271"/>
                    <a:pt x="1049" y="10854"/>
                    <a:pt x="936" y="11438"/>
                  </a:cubicBezTo>
                  <a:lnTo>
                    <a:pt x="936" y="11438"/>
                  </a:lnTo>
                  <a:cubicBezTo>
                    <a:pt x="827" y="10793"/>
                    <a:pt x="729" y="10148"/>
                    <a:pt x="660" y="9504"/>
                  </a:cubicBezTo>
                  <a:cubicBezTo>
                    <a:pt x="587" y="8514"/>
                    <a:pt x="513" y="7488"/>
                    <a:pt x="513" y="6461"/>
                  </a:cubicBezTo>
                  <a:cubicBezTo>
                    <a:pt x="513" y="4862"/>
                    <a:pt x="647" y="3262"/>
                    <a:pt x="897" y="1697"/>
                  </a:cubicBezTo>
                  <a:close/>
                  <a:moveTo>
                    <a:pt x="880" y="0"/>
                  </a:moveTo>
                  <a:cubicBezTo>
                    <a:pt x="770" y="0"/>
                    <a:pt x="660" y="64"/>
                    <a:pt x="623" y="193"/>
                  </a:cubicBezTo>
                  <a:cubicBezTo>
                    <a:pt x="184" y="2246"/>
                    <a:pt x="0" y="4335"/>
                    <a:pt x="0" y="6461"/>
                  </a:cubicBezTo>
                  <a:cubicBezTo>
                    <a:pt x="0" y="8514"/>
                    <a:pt x="212" y="10566"/>
                    <a:pt x="706" y="12550"/>
                  </a:cubicBezTo>
                  <a:lnTo>
                    <a:pt x="706" y="12550"/>
                  </a:lnTo>
                  <a:cubicBezTo>
                    <a:pt x="691" y="12622"/>
                    <a:pt x="676" y="12694"/>
                    <a:pt x="660" y="12766"/>
                  </a:cubicBezTo>
                  <a:cubicBezTo>
                    <a:pt x="593" y="13012"/>
                    <a:pt x="784" y="13176"/>
                    <a:pt x="969" y="13176"/>
                  </a:cubicBezTo>
                  <a:cubicBezTo>
                    <a:pt x="1087" y="13176"/>
                    <a:pt x="1204" y="13108"/>
                    <a:pt x="1247" y="12950"/>
                  </a:cubicBezTo>
                  <a:cubicBezTo>
                    <a:pt x="1833" y="10860"/>
                    <a:pt x="2090" y="8697"/>
                    <a:pt x="2016" y="6571"/>
                  </a:cubicBezTo>
                  <a:cubicBezTo>
                    <a:pt x="1980" y="4408"/>
                    <a:pt x="1686" y="2282"/>
                    <a:pt x="1137" y="193"/>
                  </a:cubicBezTo>
                  <a:cubicBezTo>
                    <a:pt x="1100" y="64"/>
                    <a:pt x="990" y="0"/>
                    <a:pt x="8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2"/>
            <p:cNvSpPr/>
            <p:nvPr/>
          </p:nvSpPr>
          <p:spPr>
            <a:xfrm rot="3361624">
              <a:off x="342169" y="2414139"/>
              <a:ext cx="236050" cy="617999"/>
            </a:xfrm>
            <a:custGeom>
              <a:avLst/>
              <a:gdLst/>
              <a:ahLst/>
              <a:cxnLst/>
              <a:rect l="l" t="t" r="r" b="b"/>
              <a:pathLst>
                <a:path w="9442" h="24720" extrusionOk="0">
                  <a:moveTo>
                    <a:pt x="1334" y="1388"/>
                  </a:moveTo>
                  <a:cubicBezTo>
                    <a:pt x="2725" y="4292"/>
                    <a:pt x="4104" y="7184"/>
                    <a:pt x="5096" y="10225"/>
                  </a:cubicBezTo>
                  <a:cubicBezTo>
                    <a:pt x="5645" y="11875"/>
                    <a:pt x="6049" y="13598"/>
                    <a:pt x="6342" y="15358"/>
                  </a:cubicBezTo>
                  <a:cubicBezTo>
                    <a:pt x="6546" y="16787"/>
                    <a:pt x="6624" y="18248"/>
                    <a:pt x="6839" y="19681"/>
                  </a:cubicBezTo>
                  <a:lnTo>
                    <a:pt x="6839" y="19681"/>
                  </a:lnTo>
                  <a:cubicBezTo>
                    <a:pt x="6595" y="19180"/>
                    <a:pt x="6306" y="18693"/>
                    <a:pt x="6012" y="18217"/>
                  </a:cubicBezTo>
                  <a:cubicBezTo>
                    <a:pt x="5169" y="16934"/>
                    <a:pt x="4436" y="15614"/>
                    <a:pt x="3776" y="14221"/>
                  </a:cubicBezTo>
                  <a:cubicBezTo>
                    <a:pt x="2456" y="11472"/>
                    <a:pt x="1613" y="8502"/>
                    <a:pt x="1320" y="5497"/>
                  </a:cubicBezTo>
                  <a:cubicBezTo>
                    <a:pt x="1173" y="4121"/>
                    <a:pt x="1191" y="2745"/>
                    <a:pt x="1334" y="1388"/>
                  </a:cubicBezTo>
                  <a:close/>
                  <a:moveTo>
                    <a:pt x="1153" y="0"/>
                  </a:moveTo>
                  <a:cubicBezTo>
                    <a:pt x="1009" y="0"/>
                    <a:pt x="864" y="75"/>
                    <a:pt x="843" y="218"/>
                  </a:cubicBezTo>
                  <a:cubicBezTo>
                    <a:pt x="0" y="6266"/>
                    <a:pt x="1760" y="12498"/>
                    <a:pt x="5059" y="17630"/>
                  </a:cubicBezTo>
                  <a:cubicBezTo>
                    <a:pt x="5975" y="19060"/>
                    <a:pt x="7185" y="20490"/>
                    <a:pt x="7295" y="22286"/>
                  </a:cubicBezTo>
                  <a:cubicBezTo>
                    <a:pt x="7295" y="22359"/>
                    <a:pt x="7350" y="22396"/>
                    <a:pt x="7405" y="22396"/>
                  </a:cubicBezTo>
                  <a:cubicBezTo>
                    <a:pt x="7425" y="22396"/>
                    <a:pt x="7444" y="22391"/>
                    <a:pt x="7462" y="22382"/>
                  </a:cubicBezTo>
                  <a:lnTo>
                    <a:pt x="7462" y="22382"/>
                  </a:lnTo>
                  <a:cubicBezTo>
                    <a:pt x="7467" y="22399"/>
                    <a:pt x="7473" y="22416"/>
                    <a:pt x="7478" y="22433"/>
                  </a:cubicBezTo>
                  <a:cubicBezTo>
                    <a:pt x="7808" y="23239"/>
                    <a:pt x="8248" y="23972"/>
                    <a:pt x="8798" y="24632"/>
                  </a:cubicBezTo>
                  <a:cubicBezTo>
                    <a:pt x="8851" y="24693"/>
                    <a:pt x="8918" y="24719"/>
                    <a:pt x="8987" y="24719"/>
                  </a:cubicBezTo>
                  <a:cubicBezTo>
                    <a:pt x="9206" y="24719"/>
                    <a:pt x="9442" y="24461"/>
                    <a:pt x="9275" y="24265"/>
                  </a:cubicBezTo>
                  <a:cubicBezTo>
                    <a:pt x="8432" y="23019"/>
                    <a:pt x="7882" y="21626"/>
                    <a:pt x="7662" y="20123"/>
                  </a:cubicBezTo>
                  <a:cubicBezTo>
                    <a:pt x="7368" y="18620"/>
                    <a:pt x="7295" y="17080"/>
                    <a:pt x="7075" y="15577"/>
                  </a:cubicBezTo>
                  <a:cubicBezTo>
                    <a:pt x="6525" y="12132"/>
                    <a:pt x="5499" y="8759"/>
                    <a:pt x="3996" y="5570"/>
                  </a:cubicBezTo>
                  <a:cubicBezTo>
                    <a:pt x="3189" y="3737"/>
                    <a:pt x="2310" y="1941"/>
                    <a:pt x="1430" y="144"/>
                  </a:cubicBezTo>
                  <a:cubicBezTo>
                    <a:pt x="1381" y="47"/>
                    <a:pt x="1268" y="0"/>
                    <a:pt x="11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/>
          <p:nvPr/>
        </p:nvSpPr>
        <p:spPr>
          <a:xfrm rot="-3113637" flipH="1">
            <a:off x="-1478435" y="1539676"/>
            <a:ext cx="2701620" cy="2155606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3"/>
          <p:cNvSpPr/>
          <p:nvPr/>
        </p:nvSpPr>
        <p:spPr>
          <a:xfrm rot="-9522620">
            <a:off x="6966042" y="2854761"/>
            <a:ext cx="2347159" cy="346466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3"/>
          <p:cNvSpPr/>
          <p:nvPr/>
        </p:nvSpPr>
        <p:spPr>
          <a:xfrm rot="-7300685" flipH="1">
            <a:off x="1803334" y="326595"/>
            <a:ext cx="5077909" cy="5275099"/>
          </a:xfrm>
          <a:custGeom>
            <a:avLst/>
            <a:gdLst/>
            <a:ahLst/>
            <a:cxnLst/>
            <a:rect l="l" t="t" r="r" b="b"/>
            <a:pathLst>
              <a:path w="74161" h="54326" extrusionOk="0">
                <a:moveTo>
                  <a:pt x="27432" y="1"/>
                </a:moveTo>
                <a:cubicBezTo>
                  <a:pt x="26716" y="1"/>
                  <a:pt x="26003" y="58"/>
                  <a:pt x="25295" y="191"/>
                </a:cubicBezTo>
                <a:cubicBezTo>
                  <a:pt x="20603" y="1035"/>
                  <a:pt x="17157" y="4994"/>
                  <a:pt x="14371" y="8879"/>
                </a:cubicBezTo>
                <a:cubicBezTo>
                  <a:pt x="13198" y="10566"/>
                  <a:pt x="12025" y="12252"/>
                  <a:pt x="10925" y="13975"/>
                </a:cubicBezTo>
                <a:cubicBezTo>
                  <a:pt x="10302" y="14965"/>
                  <a:pt x="9789" y="16101"/>
                  <a:pt x="9019" y="16981"/>
                </a:cubicBezTo>
                <a:cubicBezTo>
                  <a:pt x="8579" y="17457"/>
                  <a:pt x="8139" y="18007"/>
                  <a:pt x="7809" y="18594"/>
                </a:cubicBezTo>
                <a:cubicBezTo>
                  <a:pt x="6929" y="19950"/>
                  <a:pt x="6123" y="21380"/>
                  <a:pt x="5390" y="22809"/>
                </a:cubicBezTo>
                <a:cubicBezTo>
                  <a:pt x="3923" y="25705"/>
                  <a:pt x="2714" y="28711"/>
                  <a:pt x="1797" y="31827"/>
                </a:cubicBezTo>
                <a:cubicBezTo>
                  <a:pt x="661" y="35603"/>
                  <a:pt x="1" y="40002"/>
                  <a:pt x="2237" y="43265"/>
                </a:cubicBezTo>
                <a:cubicBezTo>
                  <a:pt x="3154" y="44474"/>
                  <a:pt x="4253" y="45501"/>
                  <a:pt x="5536" y="46271"/>
                </a:cubicBezTo>
                <a:cubicBezTo>
                  <a:pt x="11805" y="50523"/>
                  <a:pt x="19430" y="52246"/>
                  <a:pt x="26945" y="53236"/>
                </a:cubicBezTo>
                <a:cubicBezTo>
                  <a:pt x="32638" y="53963"/>
                  <a:pt x="38362" y="54325"/>
                  <a:pt x="44080" y="54325"/>
                </a:cubicBezTo>
                <a:cubicBezTo>
                  <a:pt x="53642" y="54325"/>
                  <a:pt x="63188" y="53311"/>
                  <a:pt x="72547" y="51293"/>
                </a:cubicBezTo>
                <a:cubicBezTo>
                  <a:pt x="73097" y="51183"/>
                  <a:pt x="73610" y="51036"/>
                  <a:pt x="74160" y="50926"/>
                </a:cubicBezTo>
                <a:lnTo>
                  <a:pt x="74160" y="4187"/>
                </a:lnTo>
                <a:lnTo>
                  <a:pt x="74014" y="4260"/>
                </a:lnTo>
                <a:cubicBezTo>
                  <a:pt x="73794" y="4407"/>
                  <a:pt x="73574" y="4517"/>
                  <a:pt x="73354" y="4627"/>
                </a:cubicBezTo>
                <a:cubicBezTo>
                  <a:pt x="71778" y="5360"/>
                  <a:pt x="69871" y="5434"/>
                  <a:pt x="68185" y="5580"/>
                </a:cubicBezTo>
                <a:cubicBezTo>
                  <a:pt x="66956" y="5667"/>
                  <a:pt x="65727" y="5708"/>
                  <a:pt x="64500" y="5708"/>
                </a:cubicBezTo>
                <a:cubicBezTo>
                  <a:pt x="62617" y="5708"/>
                  <a:pt x="60739" y="5611"/>
                  <a:pt x="58874" y="5434"/>
                </a:cubicBezTo>
                <a:cubicBezTo>
                  <a:pt x="50736" y="4700"/>
                  <a:pt x="42634" y="3344"/>
                  <a:pt x="34716" y="1291"/>
                </a:cubicBezTo>
                <a:cubicBezTo>
                  <a:pt x="32336" y="668"/>
                  <a:pt x="29868" y="1"/>
                  <a:pt x="2743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3"/>
          <p:cNvSpPr/>
          <p:nvPr/>
        </p:nvSpPr>
        <p:spPr>
          <a:xfrm rot="-1106640">
            <a:off x="1355362" y="3829880"/>
            <a:ext cx="1563285" cy="1281365"/>
          </a:xfrm>
          <a:custGeom>
            <a:avLst/>
            <a:gdLst/>
            <a:ahLst/>
            <a:cxnLst/>
            <a:rect l="l" t="t" r="r" b="b"/>
            <a:pathLst>
              <a:path w="62527" h="51251" extrusionOk="0">
                <a:moveTo>
                  <a:pt x="35889" y="3192"/>
                </a:moveTo>
                <a:cubicBezTo>
                  <a:pt x="34936" y="4989"/>
                  <a:pt x="34020" y="6785"/>
                  <a:pt x="33030" y="8581"/>
                </a:cubicBezTo>
                <a:cubicBezTo>
                  <a:pt x="31930" y="10634"/>
                  <a:pt x="30830" y="12650"/>
                  <a:pt x="29731" y="14666"/>
                </a:cubicBezTo>
                <a:cubicBezTo>
                  <a:pt x="28594" y="16682"/>
                  <a:pt x="27458" y="18662"/>
                  <a:pt x="26285" y="20678"/>
                </a:cubicBezTo>
                <a:cubicBezTo>
                  <a:pt x="25112" y="22658"/>
                  <a:pt x="23939" y="24637"/>
                  <a:pt x="22766" y="26580"/>
                </a:cubicBezTo>
                <a:cubicBezTo>
                  <a:pt x="22252" y="27460"/>
                  <a:pt x="21702" y="28303"/>
                  <a:pt x="21189" y="29146"/>
                </a:cubicBezTo>
                <a:cubicBezTo>
                  <a:pt x="21629" y="28046"/>
                  <a:pt x="22032" y="26983"/>
                  <a:pt x="22472" y="25884"/>
                </a:cubicBezTo>
                <a:cubicBezTo>
                  <a:pt x="23279" y="23794"/>
                  <a:pt x="24159" y="21741"/>
                  <a:pt x="25075" y="19688"/>
                </a:cubicBezTo>
                <a:cubicBezTo>
                  <a:pt x="25991" y="17636"/>
                  <a:pt x="26981" y="15693"/>
                  <a:pt x="28081" y="13750"/>
                </a:cubicBezTo>
                <a:cubicBezTo>
                  <a:pt x="29144" y="11807"/>
                  <a:pt x="30317" y="9974"/>
                  <a:pt x="31600" y="8178"/>
                </a:cubicBezTo>
                <a:cubicBezTo>
                  <a:pt x="32920" y="6418"/>
                  <a:pt x="34349" y="4732"/>
                  <a:pt x="35889" y="3192"/>
                </a:cubicBezTo>
                <a:close/>
                <a:moveTo>
                  <a:pt x="60780" y="7078"/>
                </a:moveTo>
                <a:lnTo>
                  <a:pt x="60780" y="7078"/>
                </a:lnTo>
                <a:cubicBezTo>
                  <a:pt x="56161" y="10011"/>
                  <a:pt x="51469" y="12907"/>
                  <a:pt x="46777" y="15766"/>
                </a:cubicBezTo>
                <a:lnTo>
                  <a:pt x="46740" y="15766"/>
                </a:lnTo>
                <a:cubicBezTo>
                  <a:pt x="41534" y="18919"/>
                  <a:pt x="36256" y="21998"/>
                  <a:pt x="30940" y="25041"/>
                </a:cubicBezTo>
                <a:cubicBezTo>
                  <a:pt x="28521" y="26434"/>
                  <a:pt x="26065" y="27790"/>
                  <a:pt x="23572" y="29183"/>
                </a:cubicBezTo>
                <a:lnTo>
                  <a:pt x="23755" y="28963"/>
                </a:lnTo>
                <a:cubicBezTo>
                  <a:pt x="26578" y="26800"/>
                  <a:pt x="29437" y="24711"/>
                  <a:pt x="32370" y="22731"/>
                </a:cubicBezTo>
                <a:cubicBezTo>
                  <a:pt x="36806" y="19688"/>
                  <a:pt x="41388" y="16902"/>
                  <a:pt x="46080" y="14300"/>
                </a:cubicBezTo>
                <a:cubicBezTo>
                  <a:pt x="50772" y="11697"/>
                  <a:pt x="55575" y="9314"/>
                  <a:pt x="60523" y="7188"/>
                </a:cubicBezTo>
                <a:lnTo>
                  <a:pt x="60780" y="7078"/>
                </a:lnTo>
                <a:close/>
                <a:moveTo>
                  <a:pt x="46557" y="1543"/>
                </a:moveTo>
                <a:cubicBezTo>
                  <a:pt x="43917" y="5135"/>
                  <a:pt x="41205" y="8691"/>
                  <a:pt x="38382" y="12137"/>
                </a:cubicBezTo>
                <a:cubicBezTo>
                  <a:pt x="35193" y="16023"/>
                  <a:pt x="31893" y="19835"/>
                  <a:pt x="28521" y="23574"/>
                </a:cubicBezTo>
                <a:cubicBezTo>
                  <a:pt x="26835" y="25407"/>
                  <a:pt x="25112" y="27203"/>
                  <a:pt x="23389" y="29000"/>
                </a:cubicBezTo>
                <a:lnTo>
                  <a:pt x="22656" y="29586"/>
                </a:lnTo>
                <a:cubicBezTo>
                  <a:pt x="25552" y="25627"/>
                  <a:pt x="28558" y="21778"/>
                  <a:pt x="31673" y="18002"/>
                </a:cubicBezTo>
                <a:cubicBezTo>
                  <a:pt x="34936" y="14080"/>
                  <a:pt x="38345" y="10231"/>
                  <a:pt x="41864" y="6455"/>
                </a:cubicBezTo>
                <a:cubicBezTo>
                  <a:pt x="43404" y="4805"/>
                  <a:pt x="44980" y="3156"/>
                  <a:pt x="46557" y="1543"/>
                </a:cubicBezTo>
                <a:close/>
                <a:moveTo>
                  <a:pt x="20199" y="31016"/>
                </a:moveTo>
                <a:lnTo>
                  <a:pt x="20089" y="31272"/>
                </a:lnTo>
                <a:lnTo>
                  <a:pt x="19906" y="31786"/>
                </a:lnTo>
                <a:lnTo>
                  <a:pt x="19503" y="32115"/>
                </a:lnTo>
                <a:cubicBezTo>
                  <a:pt x="19723" y="31749"/>
                  <a:pt x="19943" y="31382"/>
                  <a:pt x="20199" y="31016"/>
                </a:cubicBezTo>
                <a:close/>
                <a:moveTo>
                  <a:pt x="19833" y="32152"/>
                </a:moveTo>
                <a:cubicBezTo>
                  <a:pt x="19833" y="32189"/>
                  <a:pt x="19833" y="32189"/>
                  <a:pt x="19870" y="32189"/>
                </a:cubicBezTo>
                <a:cubicBezTo>
                  <a:pt x="19723" y="32262"/>
                  <a:pt x="19613" y="32335"/>
                  <a:pt x="19503" y="32445"/>
                </a:cubicBezTo>
                <a:lnTo>
                  <a:pt x="19466" y="32409"/>
                </a:lnTo>
                <a:lnTo>
                  <a:pt x="19503" y="32409"/>
                </a:lnTo>
                <a:lnTo>
                  <a:pt x="19833" y="32152"/>
                </a:lnTo>
                <a:close/>
                <a:moveTo>
                  <a:pt x="44870" y="27020"/>
                </a:moveTo>
                <a:lnTo>
                  <a:pt x="44870" y="27020"/>
                </a:lnTo>
                <a:cubicBezTo>
                  <a:pt x="43441" y="27460"/>
                  <a:pt x="42011" y="27827"/>
                  <a:pt x="40581" y="28193"/>
                </a:cubicBezTo>
                <a:cubicBezTo>
                  <a:pt x="38748" y="28706"/>
                  <a:pt x="36916" y="29146"/>
                  <a:pt x="35046" y="29586"/>
                </a:cubicBezTo>
                <a:cubicBezTo>
                  <a:pt x="33176" y="30026"/>
                  <a:pt x="31344" y="30429"/>
                  <a:pt x="29474" y="30832"/>
                </a:cubicBezTo>
                <a:cubicBezTo>
                  <a:pt x="27604" y="31236"/>
                  <a:pt x="25735" y="31602"/>
                  <a:pt x="23865" y="31932"/>
                </a:cubicBezTo>
                <a:cubicBezTo>
                  <a:pt x="22216" y="32189"/>
                  <a:pt x="20566" y="32555"/>
                  <a:pt x="18953" y="33032"/>
                </a:cubicBezTo>
                <a:lnTo>
                  <a:pt x="18953" y="32995"/>
                </a:lnTo>
                <a:cubicBezTo>
                  <a:pt x="19540" y="32555"/>
                  <a:pt x="20163" y="32189"/>
                  <a:pt x="20859" y="31896"/>
                </a:cubicBezTo>
                <a:cubicBezTo>
                  <a:pt x="21666" y="31529"/>
                  <a:pt x="22509" y="31236"/>
                  <a:pt x="23352" y="30942"/>
                </a:cubicBezTo>
                <a:cubicBezTo>
                  <a:pt x="25112" y="30393"/>
                  <a:pt x="26871" y="29916"/>
                  <a:pt x="28667" y="29549"/>
                </a:cubicBezTo>
                <a:cubicBezTo>
                  <a:pt x="30500" y="29183"/>
                  <a:pt x="32297" y="28853"/>
                  <a:pt x="34130" y="28523"/>
                </a:cubicBezTo>
                <a:cubicBezTo>
                  <a:pt x="35962" y="28193"/>
                  <a:pt x="37869" y="27863"/>
                  <a:pt x="39738" y="27607"/>
                </a:cubicBezTo>
                <a:cubicBezTo>
                  <a:pt x="41461" y="27350"/>
                  <a:pt x="43147" y="27167"/>
                  <a:pt x="44870" y="27020"/>
                </a:cubicBezTo>
                <a:close/>
                <a:moveTo>
                  <a:pt x="24818" y="13933"/>
                </a:moveTo>
                <a:lnTo>
                  <a:pt x="24818" y="13933"/>
                </a:lnTo>
                <a:cubicBezTo>
                  <a:pt x="24122" y="16536"/>
                  <a:pt x="23279" y="19139"/>
                  <a:pt x="22289" y="21631"/>
                </a:cubicBezTo>
                <a:cubicBezTo>
                  <a:pt x="20933" y="25004"/>
                  <a:pt x="19356" y="28230"/>
                  <a:pt x="17560" y="31346"/>
                </a:cubicBezTo>
                <a:cubicBezTo>
                  <a:pt x="16680" y="32885"/>
                  <a:pt x="15764" y="34352"/>
                  <a:pt x="14774" y="35818"/>
                </a:cubicBezTo>
                <a:cubicBezTo>
                  <a:pt x="15764" y="32629"/>
                  <a:pt x="17010" y="29549"/>
                  <a:pt x="18477" y="26543"/>
                </a:cubicBezTo>
                <a:cubicBezTo>
                  <a:pt x="20016" y="23318"/>
                  <a:pt x="21702" y="20128"/>
                  <a:pt x="23352" y="16939"/>
                </a:cubicBezTo>
                <a:cubicBezTo>
                  <a:pt x="23792" y="16023"/>
                  <a:pt x="24232" y="15143"/>
                  <a:pt x="24672" y="14226"/>
                </a:cubicBezTo>
                <a:lnTo>
                  <a:pt x="24818" y="13933"/>
                </a:lnTo>
                <a:close/>
                <a:moveTo>
                  <a:pt x="45823" y="30576"/>
                </a:moveTo>
                <a:lnTo>
                  <a:pt x="45823" y="30576"/>
                </a:lnTo>
                <a:cubicBezTo>
                  <a:pt x="44174" y="30942"/>
                  <a:pt x="42561" y="31272"/>
                  <a:pt x="40911" y="31602"/>
                </a:cubicBezTo>
                <a:cubicBezTo>
                  <a:pt x="38712" y="32042"/>
                  <a:pt x="36549" y="32445"/>
                  <a:pt x="34349" y="32849"/>
                </a:cubicBezTo>
                <a:cubicBezTo>
                  <a:pt x="32187" y="33215"/>
                  <a:pt x="29987" y="33582"/>
                  <a:pt x="27824" y="33912"/>
                </a:cubicBezTo>
                <a:cubicBezTo>
                  <a:pt x="25625" y="34242"/>
                  <a:pt x="23462" y="34535"/>
                  <a:pt x="21299" y="34828"/>
                </a:cubicBezTo>
                <a:cubicBezTo>
                  <a:pt x="19466" y="35048"/>
                  <a:pt x="17670" y="35415"/>
                  <a:pt x="15910" y="35891"/>
                </a:cubicBezTo>
                <a:cubicBezTo>
                  <a:pt x="17084" y="35268"/>
                  <a:pt x="18330" y="34755"/>
                  <a:pt x="19613" y="34352"/>
                </a:cubicBezTo>
                <a:cubicBezTo>
                  <a:pt x="21556" y="33802"/>
                  <a:pt x="23535" y="33362"/>
                  <a:pt x="25552" y="33032"/>
                </a:cubicBezTo>
                <a:cubicBezTo>
                  <a:pt x="27861" y="32629"/>
                  <a:pt x="30170" y="32262"/>
                  <a:pt x="32517" y="31932"/>
                </a:cubicBezTo>
                <a:cubicBezTo>
                  <a:pt x="34863" y="31602"/>
                  <a:pt x="37209" y="31346"/>
                  <a:pt x="39555" y="31089"/>
                </a:cubicBezTo>
                <a:cubicBezTo>
                  <a:pt x="41644" y="30906"/>
                  <a:pt x="43734" y="30722"/>
                  <a:pt x="45823" y="30576"/>
                </a:cubicBezTo>
                <a:close/>
                <a:moveTo>
                  <a:pt x="19063" y="17709"/>
                </a:moveTo>
                <a:lnTo>
                  <a:pt x="19063" y="17709"/>
                </a:lnTo>
                <a:cubicBezTo>
                  <a:pt x="18806" y="18955"/>
                  <a:pt x="18550" y="20238"/>
                  <a:pt x="18257" y="21485"/>
                </a:cubicBezTo>
                <a:cubicBezTo>
                  <a:pt x="17890" y="23024"/>
                  <a:pt x="17523" y="24564"/>
                  <a:pt x="17084" y="26104"/>
                </a:cubicBezTo>
                <a:cubicBezTo>
                  <a:pt x="16607" y="27643"/>
                  <a:pt x="16167" y="29146"/>
                  <a:pt x="15581" y="30649"/>
                </a:cubicBezTo>
                <a:cubicBezTo>
                  <a:pt x="14994" y="32115"/>
                  <a:pt x="14371" y="33545"/>
                  <a:pt x="13674" y="34975"/>
                </a:cubicBezTo>
                <a:cubicBezTo>
                  <a:pt x="13308" y="35671"/>
                  <a:pt x="12941" y="36331"/>
                  <a:pt x="12538" y="37028"/>
                </a:cubicBezTo>
                <a:cubicBezTo>
                  <a:pt x="12208" y="37614"/>
                  <a:pt x="11878" y="38164"/>
                  <a:pt x="11511" y="38714"/>
                </a:cubicBezTo>
                <a:cubicBezTo>
                  <a:pt x="11915" y="37541"/>
                  <a:pt x="12318" y="36404"/>
                  <a:pt x="12685" y="35231"/>
                </a:cubicBezTo>
                <a:cubicBezTo>
                  <a:pt x="13234" y="33728"/>
                  <a:pt x="13748" y="32189"/>
                  <a:pt x="14261" y="30649"/>
                </a:cubicBezTo>
                <a:lnTo>
                  <a:pt x="15837" y="26030"/>
                </a:lnTo>
                <a:cubicBezTo>
                  <a:pt x="16350" y="24527"/>
                  <a:pt x="16827" y="23061"/>
                  <a:pt x="17377" y="21595"/>
                </a:cubicBezTo>
                <a:cubicBezTo>
                  <a:pt x="17853" y="20275"/>
                  <a:pt x="18403" y="18955"/>
                  <a:pt x="19063" y="17709"/>
                </a:cubicBezTo>
                <a:close/>
                <a:moveTo>
                  <a:pt x="42087" y="34599"/>
                </a:moveTo>
                <a:cubicBezTo>
                  <a:pt x="42452" y="34599"/>
                  <a:pt x="42818" y="34602"/>
                  <a:pt x="43184" y="34608"/>
                </a:cubicBezTo>
                <a:cubicBezTo>
                  <a:pt x="39262" y="35415"/>
                  <a:pt x="35339" y="36111"/>
                  <a:pt x="31417" y="36771"/>
                </a:cubicBezTo>
                <a:cubicBezTo>
                  <a:pt x="27055" y="37468"/>
                  <a:pt x="22729" y="38054"/>
                  <a:pt x="18367" y="38604"/>
                </a:cubicBezTo>
                <a:cubicBezTo>
                  <a:pt x="16240" y="38861"/>
                  <a:pt x="14151" y="39081"/>
                  <a:pt x="12025" y="39300"/>
                </a:cubicBezTo>
                <a:cubicBezTo>
                  <a:pt x="13491" y="38567"/>
                  <a:pt x="15031" y="38091"/>
                  <a:pt x="16644" y="37797"/>
                </a:cubicBezTo>
                <a:cubicBezTo>
                  <a:pt x="18733" y="37358"/>
                  <a:pt x="20859" y="37101"/>
                  <a:pt x="22985" y="36734"/>
                </a:cubicBezTo>
                <a:cubicBezTo>
                  <a:pt x="25258" y="36368"/>
                  <a:pt x="27494" y="36001"/>
                  <a:pt x="29767" y="35671"/>
                </a:cubicBezTo>
                <a:cubicBezTo>
                  <a:pt x="32040" y="35305"/>
                  <a:pt x="34349" y="35011"/>
                  <a:pt x="36659" y="34828"/>
                </a:cubicBezTo>
                <a:cubicBezTo>
                  <a:pt x="38461" y="34675"/>
                  <a:pt x="40264" y="34599"/>
                  <a:pt x="42087" y="34599"/>
                </a:cubicBezTo>
                <a:close/>
                <a:moveTo>
                  <a:pt x="13161" y="22951"/>
                </a:moveTo>
                <a:lnTo>
                  <a:pt x="13161" y="22951"/>
                </a:lnTo>
                <a:cubicBezTo>
                  <a:pt x="12904" y="25407"/>
                  <a:pt x="12428" y="27827"/>
                  <a:pt x="11805" y="30209"/>
                </a:cubicBezTo>
                <a:cubicBezTo>
                  <a:pt x="11072" y="32959"/>
                  <a:pt x="10192" y="35708"/>
                  <a:pt x="9275" y="38421"/>
                </a:cubicBezTo>
                <a:cubicBezTo>
                  <a:pt x="8835" y="39850"/>
                  <a:pt x="8286" y="41243"/>
                  <a:pt x="7626" y="42563"/>
                </a:cubicBezTo>
                <a:cubicBezTo>
                  <a:pt x="8286" y="39997"/>
                  <a:pt x="8945" y="37468"/>
                  <a:pt x="9679" y="34902"/>
                </a:cubicBezTo>
                <a:cubicBezTo>
                  <a:pt x="10448" y="32079"/>
                  <a:pt x="11255" y="29293"/>
                  <a:pt x="12061" y="26507"/>
                </a:cubicBezTo>
                <a:cubicBezTo>
                  <a:pt x="12428" y="25297"/>
                  <a:pt x="12795" y="24124"/>
                  <a:pt x="13161" y="22951"/>
                </a:cubicBezTo>
                <a:close/>
                <a:moveTo>
                  <a:pt x="37795" y="37174"/>
                </a:moveTo>
                <a:cubicBezTo>
                  <a:pt x="34130" y="37981"/>
                  <a:pt x="30464" y="38714"/>
                  <a:pt x="26798" y="39447"/>
                </a:cubicBezTo>
                <a:cubicBezTo>
                  <a:pt x="22692" y="40254"/>
                  <a:pt x="18623" y="40987"/>
                  <a:pt x="14517" y="41683"/>
                </a:cubicBezTo>
                <a:cubicBezTo>
                  <a:pt x="12465" y="42013"/>
                  <a:pt x="10375" y="42343"/>
                  <a:pt x="8359" y="42673"/>
                </a:cubicBezTo>
                <a:cubicBezTo>
                  <a:pt x="10045" y="41903"/>
                  <a:pt x="11805" y="41280"/>
                  <a:pt x="13601" y="40877"/>
                </a:cubicBezTo>
                <a:lnTo>
                  <a:pt x="13564" y="40877"/>
                </a:lnTo>
                <a:cubicBezTo>
                  <a:pt x="15544" y="40400"/>
                  <a:pt x="17523" y="39997"/>
                  <a:pt x="19540" y="39594"/>
                </a:cubicBezTo>
                <a:cubicBezTo>
                  <a:pt x="21592" y="39154"/>
                  <a:pt x="23645" y="38751"/>
                  <a:pt x="25735" y="38384"/>
                </a:cubicBezTo>
                <a:cubicBezTo>
                  <a:pt x="27824" y="38017"/>
                  <a:pt x="29877" y="37724"/>
                  <a:pt x="31967" y="37504"/>
                </a:cubicBezTo>
                <a:cubicBezTo>
                  <a:pt x="33910" y="37284"/>
                  <a:pt x="35852" y="37174"/>
                  <a:pt x="37795" y="37174"/>
                </a:cubicBezTo>
                <a:close/>
                <a:moveTo>
                  <a:pt x="7516" y="43003"/>
                </a:moveTo>
                <a:lnTo>
                  <a:pt x="7479" y="43076"/>
                </a:lnTo>
                <a:lnTo>
                  <a:pt x="7479" y="43003"/>
                </a:lnTo>
                <a:close/>
                <a:moveTo>
                  <a:pt x="47747" y="1"/>
                </a:moveTo>
                <a:cubicBezTo>
                  <a:pt x="47716" y="1"/>
                  <a:pt x="47684" y="12"/>
                  <a:pt x="47656" y="40"/>
                </a:cubicBezTo>
                <a:cubicBezTo>
                  <a:pt x="43991" y="3706"/>
                  <a:pt x="40435" y="7445"/>
                  <a:pt x="37026" y="11330"/>
                </a:cubicBezTo>
                <a:cubicBezTo>
                  <a:pt x="33616" y="15180"/>
                  <a:pt x="30317" y="19139"/>
                  <a:pt x="27164" y="23208"/>
                </a:cubicBezTo>
                <a:cubicBezTo>
                  <a:pt x="25368" y="25480"/>
                  <a:pt x="23645" y="27790"/>
                  <a:pt x="21959" y="30099"/>
                </a:cubicBezTo>
                <a:cubicBezTo>
                  <a:pt x="21922" y="30136"/>
                  <a:pt x="21922" y="30136"/>
                  <a:pt x="21922" y="30173"/>
                </a:cubicBezTo>
                <a:lnTo>
                  <a:pt x="21006" y="30906"/>
                </a:lnTo>
                <a:lnTo>
                  <a:pt x="20346" y="31419"/>
                </a:lnTo>
                <a:lnTo>
                  <a:pt x="20969" y="29843"/>
                </a:lnTo>
                <a:cubicBezTo>
                  <a:pt x="21482" y="29036"/>
                  <a:pt x="21959" y="28230"/>
                  <a:pt x="22472" y="27423"/>
                </a:cubicBezTo>
                <a:cubicBezTo>
                  <a:pt x="23682" y="25444"/>
                  <a:pt x="24892" y="23464"/>
                  <a:pt x="26065" y="21485"/>
                </a:cubicBezTo>
                <a:cubicBezTo>
                  <a:pt x="27201" y="19505"/>
                  <a:pt x="28374" y="17489"/>
                  <a:pt x="29511" y="15473"/>
                </a:cubicBezTo>
                <a:cubicBezTo>
                  <a:pt x="30647" y="13493"/>
                  <a:pt x="31747" y="11477"/>
                  <a:pt x="32847" y="9461"/>
                </a:cubicBezTo>
                <a:cubicBezTo>
                  <a:pt x="33946" y="7445"/>
                  <a:pt x="35009" y="5392"/>
                  <a:pt x="36109" y="3339"/>
                </a:cubicBezTo>
                <a:lnTo>
                  <a:pt x="36512" y="2569"/>
                </a:lnTo>
                <a:cubicBezTo>
                  <a:pt x="36567" y="2487"/>
                  <a:pt x="36478" y="2384"/>
                  <a:pt x="36383" y="2384"/>
                </a:cubicBezTo>
                <a:cubicBezTo>
                  <a:pt x="36352" y="2384"/>
                  <a:pt x="36320" y="2395"/>
                  <a:pt x="36292" y="2423"/>
                </a:cubicBezTo>
                <a:cubicBezTo>
                  <a:pt x="34716" y="3962"/>
                  <a:pt x="33250" y="5612"/>
                  <a:pt x="31893" y="7371"/>
                </a:cubicBezTo>
                <a:cubicBezTo>
                  <a:pt x="30574" y="9131"/>
                  <a:pt x="29327" y="10964"/>
                  <a:pt x="28228" y="12870"/>
                </a:cubicBezTo>
                <a:cubicBezTo>
                  <a:pt x="27128" y="14813"/>
                  <a:pt x="26101" y="16792"/>
                  <a:pt x="25185" y="18809"/>
                </a:cubicBezTo>
                <a:cubicBezTo>
                  <a:pt x="24232" y="20825"/>
                  <a:pt x="23352" y="22878"/>
                  <a:pt x="22509" y="24967"/>
                </a:cubicBezTo>
                <a:cubicBezTo>
                  <a:pt x="21776" y="26763"/>
                  <a:pt x="21116" y="28596"/>
                  <a:pt x="20419" y="30393"/>
                </a:cubicBezTo>
                <a:lnTo>
                  <a:pt x="19246" y="32299"/>
                </a:lnTo>
                <a:lnTo>
                  <a:pt x="17963" y="33362"/>
                </a:lnTo>
                <a:lnTo>
                  <a:pt x="17890" y="33399"/>
                </a:lnTo>
                <a:cubicBezTo>
                  <a:pt x="17853" y="33399"/>
                  <a:pt x="17853" y="33435"/>
                  <a:pt x="17853" y="33472"/>
                </a:cubicBezTo>
                <a:cubicBezTo>
                  <a:pt x="16864" y="34315"/>
                  <a:pt x="15874" y="35158"/>
                  <a:pt x="14921" y="36038"/>
                </a:cubicBezTo>
                <a:cubicBezTo>
                  <a:pt x="16827" y="33215"/>
                  <a:pt x="18550" y="30319"/>
                  <a:pt x="20053" y="27277"/>
                </a:cubicBezTo>
                <a:cubicBezTo>
                  <a:pt x="21666" y="24051"/>
                  <a:pt x="23022" y="20715"/>
                  <a:pt x="24122" y="17306"/>
                </a:cubicBezTo>
                <a:cubicBezTo>
                  <a:pt x="24672" y="15546"/>
                  <a:pt x="25185" y="13750"/>
                  <a:pt x="25625" y="11917"/>
                </a:cubicBezTo>
                <a:cubicBezTo>
                  <a:pt x="25662" y="11770"/>
                  <a:pt x="25698" y="11587"/>
                  <a:pt x="25735" y="11404"/>
                </a:cubicBezTo>
                <a:cubicBezTo>
                  <a:pt x="25757" y="11294"/>
                  <a:pt x="25674" y="11224"/>
                  <a:pt x="25589" y="11224"/>
                </a:cubicBezTo>
                <a:cubicBezTo>
                  <a:pt x="25531" y="11224"/>
                  <a:pt x="25471" y="11256"/>
                  <a:pt x="25442" y="11330"/>
                </a:cubicBezTo>
                <a:cubicBezTo>
                  <a:pt x="25405" y="11514"/>
                  <a:pt x="25368" y="11697"/>
                  <a:pt x="25332" y="11880"/>
                </a:cubicBezTo>
                <a:cubicBezTo>
                  <a:pt x="25112" y="12577"/>
                  <a:pt x="24855" y="13273"/>
                  <a:pt x="24525" y="13933"/>
                </a:cubicBezTo>
                <a:cubicBezTo>
                  <a:pt x="24159" y="14740"/>
                  <a:pt x="23755" y="15546"/>
                  <a:pt x="23352" y="16316"/>
                </a:cubicBezTo>
                <a:cubicBezTo>
                  <a:pt x="22546" y="17929"/>
                  <a:pt x="21739" y="19542"/>
                  <a:pt x="20896" y="21118"/>
                </a:cubicBezTo>
                <a:cubicBezTo>
                  <a:pt x="19283" y="24307"/>
                  <a:pt x="17670" y="27497"/>
                  <a:pt x="16277" y="30796"/>
                </a:cubicBezTo>
                <a:cubicBezTo>
                  <a:pt x="15507" y="32665"/>
                  <a:pt x="14847" y="34535"/>
                  <a:pt x="14297" y="36478"/>
                </a:cubicBezTo>
                <a:cubicBezTo>
                  <a:pt x="14297" y="36514"/>
                  <a:pt x="14297" y="36551"/>
                  <a:pt x="14297" y="36588"/>
                </a:cubicBezTo>
                <a:cubicBezTo>
                  <a:pt x="13271" y="37504"/>
                  <a:pt x="12281" y="38421"/>
                  <a:pt x="11292" y="39337"/>
                </a:cubicBezTo>
                <a:lnTo>
                  <a:pt x="11255" y="39337"/>
                </a:lnTo>
                <a:lnTo>
                  <a:pt x="11328" y="39190"/>
                </a:lnTo>
                <a:cubicBezTo>
                  <a:pt x="12171" y="38054"/>
                  <a:pt x="12941" y="36881"/>
                  <a:pt x="13601" y="35635"/>
                </a:cubicBezTo>
                <a:cubicBezTo>
                  <a:pt x="14334" y="34242"/>
                  <a:pt x="15031" y="32812"/>
                  <a:pt x="15581" y="31309"/>
                </a:cubicBezTo>
                <a:cubicBezTo>
                  <a:pt x="16167" y="29843"/>
                  <a:pt x="16680" y="28340"/>
                  <a:pt x="17157" y="26800"/>
                </a:cubicBezTo>
                <a:cubicBezTo>
                  <a:pt x="17633" y="25297"/>
                  <a:pt x="18037" y="23721"/>
                  <a:pt x="18403" y="22145"/>
                </a:cubicBezTo>
                <a:cubicBezTo>
                  <a:pt x="18770" y="20568"/>
                  <a:pt x="19100" y="19029"/>
                  <a:pt x="19393" y="17452"/>
                </a:cubicBezTo>
                <a:lnTo>
                  <a:pt x="19503" y="16866"/>
                </a:lnTo>
                <a:cubicBezTo>
                  <a:pt x="19527" y="16768"/>
                  <a:pt x="19438" y="16687"/>
                  <a:pt x="19354" y="16687"/>
                </a:cubicBezTo>
                <a:cubicBezTo>
                  <a:pt x="19312" y="16687"/>
                  <a:pt x="19271" y="16707"/>
                  <a:pt x="19246" y="16756"/>
                </a:cubicBezTo>
                <a:cubicBezTo>
                  <a:pt x="18550" y="18112"/>
                  <a:pt x="17890" y="19505"/>
                  <a:pt x="17377" y="20935"/>
                </a:cubicBezTo>
                <a:cubicBezTo>
                  <a:pt x="16827" y="22401"/>
                  <a:pt x="16314" y="23831"/>
                  <a:pt x="15837" y="25297"/>
                </a:cubicBezTo>
                <a:cubicBezTo>
                  <a:pt x="15287" y="26837"/>
                  <a:pt x="14774" y="28413"/>
                  <a:pt x="14224" y="29916"/>
                </a:cubicBezTo>
                <a:lnTo>
                  <a:pt x="12648" y="34572"/>
                </a:lnTo>
                <a:lnTo>
                  <a:pt x="11035" y="39227"/>
                </a:lnTo>
                <a:lnTo>
                  <a:pt x="10962" y="39447"/>
                </a:lnTo>
                <a:cubicBezTo>
                  <a:pt x="10925" y="39447"/>
                  <a:pt x="10925" y="39484"/>
                  <a:pt x="10925" y="39557"/>
                </a:cubicBezTo>
                <a:cubicBezTo>
                  <a:pt x="10925" y="39630"/>
                  <a:pt x="10888" y="39704"/>
                  <a:pt x="10852" y="39814"/>
                </a:cubicBezTo>
                <a:cubicBezTo>
                  <a:pt x="10192" y="40400"/>
                  <a:pt x="9569" y="41023"/>
                  <a:pt x="8909" y="41647"/>
                </a:cubicBezTo>
                <a:cubicBezTo>
                  <a:pt x="8542" y="42013"/>
                  <a:pt x="8176" y="42380"/>
                  <a:pt x="7846" y="42746"/>
                </a:cubicBezTo>
                <a:cubicBezTo>
                  <a:pt x="9092" y="40254"/>
                  <a:pt x="9862" y="37578"/>
                  <a:pt x="10705" y="34938"/>
                </a:cubicBezTo>
                <a:cubicBezTo>
                  <a:pt x="11621" y="32189"/>
                  <a:pt x="12355" y="29366"/>
                  <a:pt x="12941" y="26543"/>
                </a:cubicBezTo>
                <a:cubicBezTo>
                  <a:pt x="13271" y="24931"/>
                  <a:pt x="13454" y="23318"/>
                  <a:pt x="13564" y="21705"/>
                </a:cubicBezTo>
                <a:cubicBezTo>
                  <a:pt x="13564" y="21622"/>
                  <a:pt x="13495" y="21575"/>
                  <a:pt x="13421" y="21575"/>
                </a:cubicBezTo>
                <a:cubicBezTo>
                  <a:pt x="13364" y="21575"/>
                  <a:pt x="13303" y="21604"/>
                  <a:pt x="13271" y="21668"/>
                </a:cubicBezTo>
                <a:cubicBezTo>
                  <a:pt x="12428" y="24454"/>
                  <a:pt x="11585" y="27277"/>
                  <a:pt x="10778" y="30063"/>
                </a:cubicBezTo>
                <a:cubicBezTo>
                  <a:pt x="9972" y="32885"/>
                  <a:pt x="9165" y="35708"/>
                  <a:pt x="8396" y="38531"/>
                </a:cubicBezTo>
                <a:cubicBezTo>
                  <a:pt x="7956" y="40107"/>
                  <a:pt x="7552" y="41683"/>
                  <a:pt x="7149" y="43296"/>
                </a:cubicBezTo>
                <a:cubicBezTo>
                  <a:pt x="7113" y="43333"/>
                  <a:pt x="7113" y="43369"/>
                  <a:pt x="7149" y="43406"/>
                </a:cubicBezTo>
                <a:cubicBezTo>
                  <a:pt x="4656" y="45899"/>
                  <a:pt x="2310" y="48465"/>
                  <a:pt x="1" y="51068"/>
                </a:cubicBezTo>
                <a:lnTo>
                  <a:pt x="1" y="51251"/>
                </a:lnTo>
                <a:cubicBezTo>
                  <a:pt x="2384" y="48575"/>
                  <a:pt x="4803" y="45972"/>
                  <a:pt x="7332" y="43443"/>
                </a:cubicBezTo>
                <a:lnTo>
                  <a:pt x="7332" y="43406"/>
                </a:lnTo>
                <a:cubicBezTo>
                  <a:pt x="7406" y="43333"/>
                  <a:pt x="7479" y="43296"/>
                  <a:pt x="7552" y="43223"/>
                </a:cubicBezTo>
                <a:lnTo>
                  <a:pt x="7736" y="43003"/>
                </a:lnTo>
                <a:cubicBezTo>
                  <a:pt x="11805" y="42416"/>
                  <a:pt x="15837" y="41720"/>
                  <a:pt x="19870" y="40987"/>
                </a:cubicBezTo>
                <a:cubicBezTo>
                  <a:pt x="23939" y="40290"/>
                  <a:pt x="28081" y="39484"/>
                  <a:pt x="32150" y="38641"/>
                </a:cubicBezTo>
                <a:cubicBezTo>
                  <a:pt x="34423" y="38164"/>
                  <a:pt x="36732" y="37651"/>
                  <a:pt x="39005" y="37174"/>
                </a:cubicBezTo>
                <a:cubicBezTo>
                  <a:pt x="39152" y="37101"/>
                  <a:pt x="39115" y="36918"/>
                  <a:pt x="38968" y="36881"/>
                </a:cubicBezTo>
                <a:cubicBezTo>
                  <a:pt x="36879" y="36881"/>
                  <a:pt x="34753" y="36954"/>
                  <a:pt x="32663" y="37138"/>
                </a:cubicBezTo>
                <a:cubicBezTo>
                  <a:pt x="30574" y="37358"/>
                  <a:pt x="28484" y="37614"/>
                  <a:pt x="26395" y="37981"/>
                </a:cubicBezTo>
                <a:cubicBezTo>
                  <a:pt x="24342" y="38347"/>
                  <a:pt x="22252" y="38751"/>
                  <a:pt x="20163" y="39154"/>
                </a:cubicBezTo>
                <a:cubicBezTo>
                  <a:pt x="18110" y="39594"/>
                  <a:pt x="16130" y="39997"/>
                  <a:pt x="14114" y="40474"/>
                </a:cubicBezTo>
                <a:cubicBezTo>
                  <a:pt x="12208" y="40877"/>
                  <a:pt x="10338" y="41500"/>
                  <a:pt x="8542" y="42306"/>
                </a:cubicBezTo>
                <a:cubicBezTo>
                  <a:pt x="8469" y="42343"/>
                  <a:pt x="8359" y="42416"/>
                  <a:pt x="8286" y="42453"/>
                </a:cubicBezTo>
                <a:cubicBezTo>
                  <a:pt x="9129" y="41610"/>
                  <a:pt x="10008" y="40767"/>
                  <a:pt x="10888" y="39924"/>
                </a:cubicBezTo>
                <a:cubicBezTo>
                  <a:pt x="10908" y="39933"/>
                  <a:pt x="10928" y="39938"/>
                  <a:pt x="10947" y="39938"/>
                </a:cubicBezTo>
                <a:cubicBezTo>
                  <a:pt x="10998" y="39938"/>
                  <a:pt x="11045" y="39904"/>
                  <a:pt x="11072" y="39850"/>
                </a:cubicBezTo>
                <a:cubicBezTo>
                  <a:pt x="11072" y="39814"/>
                  <a:pt x="11072" y="39777"/>
                  <a:pt x="11108" y="39740"/>
                </a:cubicBezTo>
                <a:lnTo>
                  <a:pt x="11365" y="39594"/>
                </a:lnTo>
                <a:cubicBezTo>
                  <a:pt x="13418" y="39374"/>
                  <a:pt x="15471" y="39154"/>
                  <a:pt x="17560" y="38897"/>
                </a:cubicBezTo>
                <a:cubicBezTo>
                  <a:pt x="19723" y="38641"/>
                  <a:pt x="21886" y="38384"/>
                  <a:pt x="24049" y="38091"/>
                </a:cubicBezTo>
                <a:cubicBezTo>
                  <a:pt x="26175" y="37797"/>
                  <a:pt x="28374" y="37468"/>
                  <a:pt x="30574" y="37138"/>
                </a:cubicBezTo>
                <a:cubicBezTo>
                  <a:pt x="32737" y="36771"/>
                  <a:pt x="34863" y="36404"/>
                  <a:pt x="37026" y="36038"/>
                </a:cubicBezTo>
                <a:cubicBezTo>
                  <a:pt x="39188" y="35635"/>
                  <a:pt x="41351" y="35231"/>
                  <a:pt x="43514" y="34792"/>
                </a:cubicBezTo>
                <a:lnTo>
                  <a:pt x="44320" y="34645"/>
                </a:lnTo>
                <a:cubicBezTo>
                  <a:pt x="44467" y="34608"/>
                  <a:pt x="44430" y="34388"/>
                  <a:pt x="44284" y="34352"/>
                </a:cubicBezTo>
                <a:cubicBezTo>
                  <a:pt x="43418" y="34310"/>
                  <a:pt x="42552" y="34290"/>
                  <a:pt x="41688" y="34290"/>
                </a:cubicBezTo>
                <a:cubicBezTo>
                  <a:pt x="40247" y="34290"/>
                  <a:pt x="38813" y="34347"/>
                  <a:pt x="37392" y="34462"/>
                </a:cubicBezTo>
                <a:cubicBezTo>
                  <a:pt x="35083" y="34645"/>
                  <a:pt x="32810" y="34938"/>
                  <a:pt x="30500" y="35231"/>
                </a:cubicBezTo>
                <a:cubicBezTo>
                  <a:pt x="28228" y="35561"/>
                  <a:pt x="25918" y="35965"/>
                  <a:pt x="23645" y="36331"/>
                </a:cubicBezTo>
                <a:cubicBezTo>
                  <a:pt x="22509" y="36551"/>
                  <a:pt x="21373" y="36734"/>
                  <a:pt x="20236" y="36918"/>
                </a:cubicBezTo>
                <a:cubicBezTo>
                  <a:pt x="19210" y="37064"/>
                  <a:pt x="18220" y="37211"/>
                  <a:pt x="17193" y="37394"/>
                </a:cubicBezTo>
                <a:cubicBezTo>
                  <a:pt x="15214" y="37724"/>
                  <a:pt x="13344" y="38347"/>
                  <a:pt x="11585" y="39300"/>
                </a:cubicBezTo>
                <a:cubicBezTo>
                  <a:pt x="12428" y="38494"/>
                  <a:pt x="13308" y="37688"/>
                  <a:pt x="14188" y="36881"/>
                </a:cubicBezTo>
                <a:cubicBezTo>
                  <a:pt x="14407" y="36771"/>
                  <a:pt x="14591" y="36624"/>
                  <a:pt x="14811" y="36478"/>
                </a:cubicBezTo>
                <a:cubicBezTo>
                  <a:pt x="16644" y="35855"/>
                  <a:pt x="18586" y="35415"/>
                  <a:pt x="20529" y="35195"/>
                </a:cubicBezTo>
                <a:cubicBezTo>
                  <a:pt x="22692" y="34865"/>
                  <a:pt x="24855" y="34608"/>
                  <a:pt x="26981" y="34278"/>
                </a:cubicBezTo>
                <a:cubicBezTo>
                  <a:pt x="29144" y="33948"/>
                  <a:pt x="31380" y="33582"/>
                  <a:pt x="33543" y="33215"/>
                </a:cubicBezTo>
                <a:cubicBezTo>
                  <a:pt x="35742" y="32812"/>
                  <a:pt x="37905" y="32409"/>
                  <a:pt x="40105" y="32006"/>
                </a:cubicBezTo>
                <a:cubicBezTo>
                  <a:pt x="42268" y="31566"/>
                  <a:pt x="44430" y="31089"/>
                  <a:pt x="46593" y="30613"/>
                </a:cubicBezTo>
                <a:lnTo>
                  <a:pt x="47400" y="30429"/>
                </a:lnTo>
                <a:cubicBezTo>
                  <a:pt x="47546" y="30393"/>
                  <a:pt x="47510" y="30209"/>
                  <a:pt x="47363" y="30173"/>
                </a:cubicBezTo>
                <a:cubicBezTo>
                  <a:pt x="44980" y="30319"/>
                  <a:pt x="42634" y="30503"/>
                  <a:pt x="40288" y="30722"/>
                </a:cubicBezTo>
                <a:cubicBezTo>
                  <a:pt x="37905" y="30979"/>
                  <a:pt x="35559" y="31236"/>
                  <a:pt x="33250" y="31529"/>
                </a:cubicBezTo>
                <a:cubicBezTo>
                  <a:pt x="30904" y="31859"/>
                  <a:pt x="28558" y="32225"/>
                  <a:pt x="26211" y="32629"/>
                </a:cubicBezTo>
                <a:cubicBezTo>
                  <a:pt x="24159" y="32959"/>
                  <a:pt x="22106" y="33399"/>
                  <a:pt x="20089" y="33948"/>
                </a:cubicBezTo>
                <a:cubicBezTo>
                  <a:pt x="18403" y="34425"/>
                  <a:pt x="16790" y="35158"/>
                  <a:pt x="15287" y="36111"/>
                </a:cubicBezTo>
                <a:lnTo>
                  <a:pt x="15141" y="36148"/>
                </a:lnTo>
                <a:cubicBezTo>
                  <a:pt x="16057" y="35305"/>
                  <a:pt x="17047" y="34462"/>
                  <a:pt x="18000" y="33655"/>
                </a:cubicBezTo>
                <a:lnTo>
                  <a:pt x="18037" y="33655"/>
                </a:lnTo>
                <a:cubicBezTo>
                  <a:pt x="18880" y="33289"/>
                  <a:pt x="19760" y="33032"/>
                  <a:pt x="20639" y="32849"/>
                </a:cubicBezTo>
                <a:cubicBezTo>
                  <a:pt x="21519" y="32665"/>
                  <a:pt x="22436" y="32482"/>
                  <a:pt x="23315" y="32335"/>
                </a:cubicBezTo>
                <a:cubicBezTo>
                  <a:pt x="25185" y="32006"/>
                  <a:pt x="27055" y="31639"/>
                  <a:pt x="28887" y="31272"/>
                </a:cubicBezTo>
                <a:cubicBezTo>
                  <a:pt x="30757" y="30869"/>
                  <a:pt x="32590" y="30466"/>
                  <a:pt x="34459" y="30026"/>
                </a:cubicBezTo>
                <a:cubicBezTo>
                  <a:pt x="36292" y="29586"/>
                  <a:pt x="38125" y="29146"/>
                  <a:pt x="39995" y="28633"/>
                </a:cubicBezTo>
                <a:cubicBezTo>
                  <a:pt x="41828" y="28156"/>
                  <a:pt x="43661" y="27680"/>
                  <a:pt x="45494" y="27130"/>
                </a:cubicBezTo>
                <a:lnTo>
                  <a:pt x="46190" y="26947"/>
                </a:lnTo>
                <a:cubicBezTo>
                  <a:pt x="46327" y="26912"/>
                  <a:pt x="46304" y="26687"/>
                  <a:pt x="46181" y="26687"/>
                </a:cubicBezTo>
                <a:cubicBezTo>
                  <a:pt x="46172" y="26687"/>
                  <a:pt x="46163" y="26688"/>
                  <a:pt x="46153" y="26690"/>
                </a:cubicBezTo>
                <a:cubicBezTo>
                  <a:pt x="44247" y="26763"/>
                  <a:pt x="42341" y="26983"/>
                  <a:pt x="40435" y="27240"/>
                </a:cubicBezTo>
                <a:cubicBezTo>
                  <a:pt x="38565" y="27497"/>
                  <a:pt x="36622" y="27827"/>
                  <a:pt x="34753" y="28156"/>
                </a:cubicBezTo>
                <a:cubicBezTo>
                  <a:pt x="32847" y="28486"/>
                  <a:pt x="31050" y="28816"/>
                  <a:pt x="29181" y="29183"/>
                </a:cubicBezTo>
                <a:cubicBezTo>
                  <a:pt x="27384" y="29549"/>
                  <a:pt x="25588" y="29989"/>
                  <a:pt x="23829" y="30539"/>
                </a:cubicBezTo>
                <a:cubicBezTo>
                  <a:pt x="22949" y="30832"/>
                  <a:pt x="22106" y="31126"/>
                  <a:pt x="21263" y="31492"/>
                </a:cubicBezTo>
                <a:cubicBezTo>
                  <a:pt x="20896" y="31639"/>
                  <a:pt x="20493" y="31822"/>
                  <a:pt x="20126" y="32006"/>
                </a:cubicBezTo>
                <a:cubicBezTo>
                  <a:pt x="20163" y="31969"/>
                  <a:pt x="20199" y="31896"/>
                  <a:pt x="20199" y="31822"/>
                </a:cubicBezTo>
                <a:cubicBezTo>
                  <a:pt x="20859" y="31309"/>
                  <a:pt x="21482" y="30796"/>
                  <a:pt x="22142" y="30283"/>
                </a:cubicBezTo>
                <a:lnTo>
                  <a:pt x="22692" y="29953"/>
                </a:lnTo>
                <a:cubicBezTo>
                  <a:pt x="22711" y="29989"/>
                  <a:pt x="22738" y="30008"/>
                  <a:pt x="22766" y="30008"/>
                </a:cubicBezTo>
                <a:cubicBezTo>
                  <a:pt x="22793" y="30008"/>
                  <a:pt x="22821" y="29989"/>
                  <a:pt x="22839" y="29953"/>
                </a:cubicBezTo>
                <a:lnTo>
                  <a:pt x="22985" y="29806"/>
                </a:lnTo>
                <a:cubicBezTo>
                  <a:pt x="28044" y="27020"/>
                  <a:pt x="33030" y="24161"/>
                  <a:pt x="38015" y="21301"/>
                </a:cubicBezTo>
                <a:cubicBezTo>
                  <a:pt x="43294" y="18222"/>
                  <a:pt x="48500" y="15070"/>
                  <a:pt x="53705" y="11844"/>
                </a:cubicBezTo>
                <a:cubicBezTo>
                  <a:pt x="56638" y="10047"/>
                  <a:pt x="59534" y="8215"/>
                  <a:pt x="62430" y="6382"/>
                </a:cubicBezTo>
                <a:cubicBezTo>
                  <a:pt x="62526" y="6317"/>
                  <a:pt x="62482" y="6112"/>
                  <a:pt x="62370" y="6112"/>
                </a:cubicBezTo>
                <a:cubicBezTo>
                  <a:pt x="62355" y="6112"/>
                  <a:pt x="62338" y="6116"/>
                  <a:pt x="62320" y="6125"/>
                </a:cubicBezTo>
                <a:lnTo>
                  <a:pt x="62283" y="6125"/>
                </a:lnTo>
                <a:cubicBezTo>
                  <a:pt x="57334" y="8215"/>
                  <a:pt x="52532" y="10524"/>
                  <a:pt x="47803" y="13053"/>
                </a:cubicBezTo>
                <a:cubicBezTo>
                  <a:pt x="43074" y="15583"/>
                  <a:pt x="38455" y="18332"/>
                  <a:pt x="33910" y="21375"/>
                </a:cubicBezTo>
                <a:cubicBezTo>
                  <a:pt x="30794" y="23464"/>
                  <a:pt x="27751" y="25627"/>
                  <a:pt x="24745" y="27936"/>
                </a:cubicBezTo>
                <a:cubicBezTo>
                  <a:pt x="27604" y="24931"/>
                  <a:pt x="30390" y="21888"/>
                  <a:pt x="33103" y="18772"/>
                </a:cubicBezTo>
                <a:cubicBezTo>
                  <a:pt x="36439" y="14923"/>
                  <a:pt x="39665" y="11001"/>
                  <a:pt x="42781" y="7005"/>
                </a:cubicBezTo>
                <a:cubicBezTo>
                  <a:pt x="44504" y="4769"/>
                  <a:pt x="46190" y="2496"/>
                  <a:pt x="47876" y="186"/>
                </a:cubicBezTo>
                <a:cubicBezTo>
                  <a:pt x="47931" y="104"/>
                  <a:pt x="47842" y="1"/>
                  <a:pt x="4774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"/>
          <p:cNvSpPr txBox="1">
            <a:spLocks noGrp="1"/>
          </p:cNvSpPr>
          <p:nvPr>
            <p:ph type="title"/>
          </p:nvPr>
        </p:nvSpPr>
        <p:spPr>
          <a:xfrm>
            <a:off x="4009650" y="1895550"/>
            <a:ext cx="2888700" cy="5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71" name="Google Shape;71;p3"/>
          <p:cNvSpPr txBox="1">
            <a:spLocks noGrp="1"/>
          </p:cNvSpPr>
          <p:nvPr>
            <p:ph type="title" idx="2" hasCustomPrompt="1"/>
          </p:nvPr>
        </p:nvSpPr>
        <p:spPr>
          <a:xfrm>
            <a:off x="2245650" y="1895550"/>
            <a:ext cx="1668000" cy="13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9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2" name="Google Shape;72;p3"/>
          <p:cNvSpPr txBox="1">
            <a:spLocks noGrp="1"/>
          </p:cNvSpPr>
          <p:nvPr>
            <p:ph type="subTitle" idx="1"/>
          </p:nvPr>
        </p:nvSpPr>
        <p:spPr>
          <a:xfrm>
            <a:off x="4009650" y="2563051"/>
            <a:ext cx="2561400" cy="6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"/>
          <p:cNvSpPr/>
          <p:nvPr/>
        </p:nvSpPr>
        <p:spPr>
          <a:xfrm rot="5622700">
            <a:off x="-487869" y="416360"/>
            <a:ext cx="2269012" cy="1347170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" name="Google Shape;74;p3"/>
          <p:cNvGrpSpPr/>
          <p:nvPr/>
        </p:nvGrpSpPr>
        <p:grpSpPr>
          <a:xfrm rot="10800000">
            <a:off x="8074932" y="3436057"/>
            <a:ext cx="1375281" cy="1198328"/>
            <a:chOff x="2519199" y="-2954641"/>
            <a:chExt cx="1375144" cy="1198208"/>
          </a:xfrm>
        </p:grpSpPr>
        <p:sp>
          <p:nvSpPr>
            <p:cNvPr id="75" name="Google Shape;75;p3"/>
            <p:cNvSpPr/>
            <p:nvPr/>
          </p:nvSpPr>
          <p:spPr>
            <a:xfrm rot="7125379">
              <a:off x="3010578" y="-3133758"/>
              <a:ext cx="392387" cy="1353266"/>
            </a:xfrm>
            <a:custGeom>
              <a:avLst/>
              <a:gdLst/>
              <a:ahLst/>
              <a:cxnLst/>
              <a:rect l="l" t="t" r="r" b="b"/>
              <a:pathLst>
                <a:path w="15695" h="54129" extrusionOk="0">
                  <a:moveTo>
                    <a:pt x="14358" y="2801"/>
                  </a:moveTo>
                  <a:lnTo>
                    <a:pt x="14358" y="2801"/>
                  </a:lnTo>
                  <a:cubicBezTo>
                    <a:pt x="14462" y="5734"/>
                    <a:pt x="14554" y="8661"/>
                    <a:pt x="14668" y="11566"/>
                  </a:cubicBezTo>
                  <a:cubicBezTo>
                    <a:pt x="14741" y="13473"/>
                    <a:pt x="14814" y="15379"/>
                    <a:pt x="14888" y="17285"/>
                  </a:cubicBezTo>
                  <a:cubicBezTo>
                    <a:pt x="14961" y="19118"/>
                    <a:pt x="15071" y="20951"/>
                    <a:pt x="15071" y="22784"/>
                  </a:cubicBezTo>
                  <a:cubicBezTo>
                    <a:pt x="15071" y="23673"/>
                    <a:pt x="14972" y="24562"/>
                    <a:pt x="14779" y="25434"/>
                  </a:cubicBezTo>
                  <a:lnTo>
                    <a:pt x="14779" y="25434"/>
                  </a:lnTo>
                  <a:cubicBezTo>
                    <a:pt x="14239" y="22643"/>
                    <a:pt x="13853" y="19829"/>
                    <a:pt x="13678" y="16992"/>
                  </a:cubicBezTo>
                  <a:cubicBezTo>
                    <a:pt x="13458" y="13436"/>
                    <a:pt x="13531" y="9843"/>
                    <a:pt x="13898" y="6324"/>
                  </a:cubicBezTo>
                  <a:cubicBezTo>
                    <a:pt x="14006" y="5140"/>
                    <a:pt x="14164" y="3968"/>
                    <a:pt x="14358" y="2801"/>
                  </a:cubicBezTo>
                  <a:close/>
                  <a:moveTo>
                    <a:pt x="14512" y="0"/>
                  </a:moveTo>
                  <a:cubicBezTo>
                    <a:pt x="14401" y="0"/>
                    <a:pt x="14296" y="61"/>
                    <a:pt x="14264" y="202"/>
                  </a:cubicBezTo>
                  <a:cubicBezTo>
                    <a:pt x="13568" y="3758"/>
                    <a:pt x="13165" y="7351"/>
                    <a:pt x="13055" y="10980"/>
                  </a:cubicBezTo>
                  <a:cubicBezTo>
                    <a:pt x="12945" y="14572"/>
                    <a:pt x="13128" y="18165"/>
                    <a:pt x="13605" y="21721"/>
                  </a:cubicBezTo>
                  <a:cubicBezTo>
                    <a:pt x="13815" y="23370"/>
                    <a:pt x="14098" y="24995"/>
                    <a:pt x="14455" y="26616"/>
                  </a:cubicBezTo>
                  <a:lnTo>
                    <a:pt x="14455" y="26616"/>
                  </a:lnTo>
                  <a:cubicBezTo>
                    <a:pt x="14298" y="27095"/>
                    <a:pt x="14112" y="27566"/>
                    <a:pt x="13898" y="28026"/>
                  </a:cubicBezTo>
                  <a:cubicBezTo>
                    <a:pt x="13165" y="29639"/>
                    <a:pt x="12248" y="31178"/>
                    <a:pt x="11405" y="32755"/>
                  </a:cubicBezTo>
                  <a:cubicBezTo>
                    <a:pt x="9609" y="36054"/>
                    <a:pt x="7813" y="39390"/>
                    <a:pt x="6016" y="42689"/>
                  </a:cubicBezTo>
                  <a:cubicBezTo>
                    <a:pt x="4037" y="46428"/>
                    <a:pt x="2021" y="50131"/>
                    <a:pt x="78" y="53870"/>
                  </a:cubicBezTo>
                  <a:cubicBezTo>
                    <a:pt x="0" y="53999"/>
                    <a:pt x="106" y="54129"/>
                    <a:pt x="213" y="54129"/>
                  </a:cubicBezTo>
                  <a:cubicBezTo>
                    <a:pt x="257" y="54129"/>
                    <a:pt x="302" y="54107"/>
                    <a:pt x="334" y="54053"/>
                  </a:cubicBezTo>
                  <a:cubicBezTo>
                    <a:pt x="4074" y="47418"/>
                    <a:pt x="7703" y="40746"/>
                    <a:pt x="11368" y="34074"/>
                  </a:cubicBezTo>
                  <a:cubicBezTo>
                    <a:pt x="12248" y="32461"/>
                    <a:pt x="13165" y="30848"/>
                    <a:pt x="14008" y="29199"/>
                  </a:cubicBezTo>
                  <a:cubicBezTo>
                    <a:pt x="14266" y="28705"/>
                    <a:pt x="14499" y="28200"/>
                    <a:pt x="14702" y="27686"/>
                  </a:cubicBezTo>
                  <a:lnTo>
                    <a:pt x="14702" y="27686"/>
                  </a:lnTo>
                  <a:cubicBezTo>
                    <a:pt x="14703" y="27690"/>
                    <a:pt x="14704" y="27693"/>
                    <a:pt x="14704" y="27696"/>
                  </a:cubicBezTo>
                  <a:cubicBezTo>
                    <a:pt x="14748" y="27826"/>
                    <a:pt x="14848" y="27882"/>
                    <a:pt x="14949" y="27882"/>
                  </a:cubicBezTo>
                  <a:cubicBezTo>
                    <a:pt x="15104" y="27882"/>
                    <a:pt x="15262" y="27749"/>
                    <a:pt x="15218" y="27549"/>
                  </a:cubicBezTo>
                  <a:cubicBezTo>
                    <a:pt x="15158" y="27278"/>
                    <a:pt x="15099" y="27007"/>
                    <a:pt x="15042" y="26736"/>
                  </a:cubicBezTo>
                  <a:lnTo>
                    <a:pt x="15042" y="26736"/>
                  </a:lnTo>
                  <a:cubicBezTo>
                    <a:pt x="15294" y="25946"/>
                    <a:pt x="15478" y="25139"/>
                    <a:pt x="15584" y="24323"/>
                  </a:cubicBezTo>
                  <a:cubicBezTo>
                    <a:pt x="15694" y="22490"/>
                    <a:pt x="15694" y="20621"/>
                    <a:pt x="15548" y="18788"/>
                  </a:cubicBezTo>
                  <a:lnTo>
                    <a:pt x="15328" y="13069"/>
                  </a:lnTo>
                  <a:lnTo>
                    <a:pt x="14814" y="276"/>
                  </a:lnTo>
                  <a:cubicBezTo>
                    <a:pt x="14814" y="108"/>
                    <a:pt x="14659" y="0"/>
                    <a:pt x="145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 rot="7125379">
              <a:off x="3065331" y="-2301854"/>
              <a:ext cx="105753" cy="68827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 rot="7125379">
              <a:off x="2919191" y="-2417630"/>
              <a:ext cx="221832" cy="150505"/>
            </a:xfrm>
            <a:custGeom>
              <a:avLst/>
              <a:gdLst/>
              <a:ahLst/>
              <a:cxnLst/>
              <a:rect l="l" t="t" r="r" b="b"/>
              <a:pathLst>
                <a:path w="8873" h="6020" extrusionOk="0">
                  <a:moveTo>
                    <a:pt x="7560" y="967"/>
                  </a:moveTo>
                  <a:cubicBezTo>
                    <a:pt x="6722" y="1773"/>
                    <a:pt x="5775" y="2459"/>
                    <a:pt x="4749" y="3026"/>
                  </a:cubicBezTo>
                  <a:cubicBezTo>
                    <a:pt x="4057" y="3391"/>
                    <a:pt x="3329" y="3719"/>
                    <a:pt x="2600" y="3975"/>
                  </a:cubicBezTo>
                  <a:lnTo>
                    <a:pt x="2600" y="3975"/>
                  </a:lnTo>
                  <a:cubicBezTo>
                    <a:pt x="3110" y="3576"/>
                    <a:pt x="3655" y="3187"/>
                    <a:pt x="4199" y="2843"/>
                  </a:cubicBezTo>
                  <a:cubicBezTo>
                    <a:pt x="5261" y="2117"/>
                    <a:pt x="6386" y="1497"/>
                    <a:pt x="7560" y="967"/>
                  </a:cubicBezTo>
                  <a:close/>
                  <a:moveTo>
                    <a:pt x="8605" y="0"/>
                  </a:moveTo>
                  <a:cubicBezTo>
                    <a:pt x="8580" y="0"/>
                    <a:pt x="8553" y="6"/>
                    <a:pt x="8525" y="20"/>
                  </a:cubicBezTo>
                  <a:cubicBezTo>
                    <a:pt x="8490" y="35"/>
                    <a:pt x="8454" y="49"/>
                    <a:pt x="8419" y="64"/>
                  </a:cubicBezTo>
                  <a:lnTo>
                    <a:pt x="8419" y="64"/>
                  </a:lnTo>
                  <a:lnTo>
                    <a:pt x="8415" y="57"/>
                  </a:lnTo>
                  <a:cubicBezTo>
                    <a:pt x="8411" y="62"/>
                    <a:pt x="8407" y="66"/>
                    <a:pt x="8404" y="70"/>
                  </a:cubicBezTo>
                  <a:lnTo>
                    <a:pt x="8404" y="70"/>
                  </a:lnTo>
                  <a:cubicBezTo>
                    <a:pt x="6835" y="721"/>
                    <a:pt x="5337" y="1512"/>
                    <a:pt x="3979" y="2477"/>
                  </a:cubicBezTo>
                  <a:cubicBezTo>
                    <a:pt x="3283" y="2953"/>
                    <a:pt x="2586" y="3466"/>
                    <a:pt x="1963" y="4016"/>
                  </a:cubicBezTo>
                  <a:cubicBezTo>
                    <a:pt x="1846" y="4108"/>
                    <a:pt x="1731" y="4202"/>
                    <a:pt x="1619" y="4296"/>
                  </a:cubicBezTo>
                  <a:lnTo>
                    <a:pt x="1619" y="4296"/>
                  </a:lnTo>
                  <a:cubicBezTo>
                    <a:pt x="1201" y="4473"/>
                    <a:pt x="800" y="4697"/>
                    <a:pt x="424" y="4969"/>
                  </a:cubicBezTo>
                  <a:cubicBezTo>
                    <a:pt x="301" y="5092"/>
                    <a:pt x="375" y="5280"/>
                    <a:pt x="503" y="5347"/>
                  </a:cubicBezTo>
                  <a:lnTo>
                    <a:pt x="503" y="5347"/>
                  </a:lnTo>
                  <a:cubicBezTo>
                    <a:pt x="352" y="5508"/>
                    <a:pt x="203" y="5675"/>
                    <a:pt x="57" y="5849"/>
                  </a:cubicBezTo>
                  <a:cubicBezTo>
                    <a:pt x="0" y="5934"/>
                    <a:pt x="75" y="6019"/>
                    <a:pt x="163" y="6019"/>
                  </a:cubicBezTo>
                  <a:cubicBezTo>
                    <a:pt x="189" y="6019"/>
                    <a:pt x="215" y="6012"/>
                    <a:pt x="240" y="5996"/>
                  </a:cubicBezTo>
                  <a:cubicBezTo>
                    <a:pt x="615" y="5684"/>
                    <a:pt x="977" y="5360"/>
                    <a:pt x="1341" y="5038"/>
                  </a:cubicBezTo>
                  <a:lnTo>
                    <a:pt x="1341" y="5038"/>
                  </a:lnTo>
                  <a:cubicBezTo>
                    <a:pt x="1882" y="4793"/>
                    <a:pt x="2436" y="4578"/>
                    <a:pt x="2990" y="4419"/>
                  </a:cubicBezTo>
                  <a:cubicBezTo>
                    <a:pt x="5189" y="3576"/>
                    <a:pt x="7169" y="2220"/>
                    <a:pt x="8745" y="424"/>
                  </a:cubicBezTo>
                  <a:cubicBezTo>
                    <a:pt x="8873" y="296"/>
                    <a:pt x="8777" y="0"/>
                    <a:pt x="8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 rot="7125379">
              <a:off x="3088618" y="-2625776"/>
              <a:ext cx="94178" cy="404487"/>
            </a:xfrm>
            <a:custGeom>
              <a:avLst/>
              <a:gdLst/>
              <a:ahLst/>
              <a:cxnLst/>
              <a:rect l="l" t="t" r="r" b="b"/>
              <a:pathLst>
                <a:path w="3767" h="16179" extrusionOk="0">
                  <a:moveTo>
                    <a:pt x="1818" y="1860"/>
                  </a:moveTo>
                  <a:cubicBezTo>
                    <a:pt x="2831" y="5239"/>
                    <a:pt x="2905" y="8838"/>
                    <a:pt x="2015" y="12300"/>
                  </a:cubicBezTo>
                  <a:cubicBezTo>
                    <a:pt x="1789" y="13270"/>
                    <a:pt x="1477" y="14211"/>
                    <a:pt x="1080" y="15149"/>
                  </a:cubicBezTo>
                  <a:lnTo>
                    <a:pt x="1080" y="15149"/>
                  </a:lnTo>
                  <a:cubicBezTo>
                    <a:pt x="696" y="13444"/>
                    <a:pt x="579" y="11667"/>
                    <a:pt x="806" y="9918"/>
                  </a:cubicBezTo>
                  <a:cubicBezTo>
                    <a:pt x="989" y="7865"/>
                    <a:pt x="1392" y="5848"/>
                    <a:pt x="1649" y="3796"/>
                  </a:cubicBezTo>
                  <a:cubicBezTo>
                    <a:pt x="1729" y="3152"/>
                    <a:pt x="1788" y="2509"/>
                    <a:pt x="1818" y="1860"/>
                  </a:cubicBezTo>
                  <a:close/>
                  <a:moveTo>
                    <a:pt x="1506" y="1"/>
                  </a:moveTo>
                  <a:cubicBezTo>
                    <a:pt x="1378" y="1"/>
                    <a:pt x="1263" y="84"/>
                    <a:pt x="1282" y="240"/>
                  </a:cubicBezTo>
                  <a:cubicBezTo>
                    <a:pt x="1283" y="264"/>
                    <a:pt x="1284" y="288"/>
                    <a:pt x="1285" y="313"/>
                  </a:cubicBezTo>
                  <a:lnTo>
                    <a:pt x="1285" y="313"/>
                  </a:lnTo>
                  <a:lnTo>
                    <a:pt x="1282" y="313"/>
                  </a:lnTo>
                  <a:cubicBezTo>
                    <a:pt x="1283" y="316"/>
                    <a:pt x="1284" y="319"/>
                    <a:pt x="1286" y="322"/>
                  </a:cubicBezTo>
                  <a:lnTo>
                    <a:pt x="1286" y="322"/>
                  </a:lnTo>
                  <a:cubicBezTo>
                    <a:pt x="1447" y="4508"/>
                    <a:pt x="0" y="8515"/>
                    <a:pt x="146" y="12667"/>
                  </a:cubicBezTo>
                  <a:cubicBezTo>
                    <a:pt x="146" y="13767"/>
                    <a:pt x="329" y="14903"/>
                    <a:pt x="659" y="15966"/>
                  </a:cubicBezTo>
                  <a:cubicBezTo>
                    <a:pt x="718" y="16114"/>
                    <a:pt x="843" y="16178"/>
                    <a:pt x="964" y="16178"/>
                  </a:cubicBezTo>
                  <a:cubicBezTo>
                    <a:pt x="1142" y="16178"/>
                    <a:pt x="1311" y="16038"/>
                    <a:pt x="1246" y="15819"/>
                  </a:cubicBezTo>
                  <a:cubicBezTo>
                    <a:pt x="1226" y="15747"/>
                    <a:pt x="1207" y="15675"/>
                    <a:pt x="1189" y="15602"/>
                  </a:cubicBezTo>
                  <a:lnTo>
                    <a:pt x="1189" y="15602"/>
                  </a:lnTo>
                  <a:cubicBezTo>
                    <a:pt x="3504" y="10803"/>
                    <a:pt x="3767" y="5250"/>
                    <a:pt x="1834" y="301"/>
                  </a:cubicBezTo>
                  <a:lnTo>
                    <a:pt x="1834" y="301"/>
                  </a:lnTo>
                  <a:cubicBezTo>
                    <a:pt x="1833" y="280"/>
                    <a:pt x="1833" y="260"/>
                    <a:pt x="1832" y="240"/>
                  </a:cubicBezTo>
                  <a:lnTo>
                    <a:pt x="1832" y="240"/>
                  </a:lnTo>
                  <a:lnTo>
                    <a:pt x="1811" y="243"/>
                  </a:lnTo>
                  <a:lnTo>
                    <a:pt x="1811" y="243"/>
                  </a:lnTo>
                  <a:cubicBezTo>
                    <a:pt x="1806" y="229"/>
                    <a:pt x="1801" y="216"/>
                    <a:pt x="1795" y="203"/>
                  </a:cubicBezTo>
                  <a:cubicBezTo>
                    <a:pt x="1744" y="66"/>
                    <a:pt x="1620" y="1"/>
                    <a:pt x="1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 rot="7125379">
              <a:off x="2794089" y="-2564445"/>
              <a:ext cx="278783" cy="191106"/>
            </a:xfrm>
            <a:custGeom>
              <a:avLst/>
              <a:gdLst/>
              <a:ahLst/>
              <a:cxnLst/>
              <a:rect l="l" t="t" r="r" b="b"/>
              <a:pathLst>
                <a:path w="11151" h="7644" extrusionOk="0">
                  <a:moveTo>
                    <a:pt x="9635" y="1083"/>
                  </a:moveTo>
                  <a:lnTo>
                    <a:pt x="9635" y="1083"/>
                  </a:lnTo>
                  <a:cubicBezTo>
                    <a:pt x="7676" y="3053"/>
                    <a:pt x="5406" y="4709"/>
                    <a:pt x="2893" y="5934"/>
                  </a:cubicBezTo>
                  <a:cubicBezTo>
                    <a:pt x="2462" y="6140"/>
                    <a:pt x="2031" y="6327"/>
                    <a:pt x="1595" y="6509"/>
                  </a:cubicBezTo>
                  <a:lnTo>
                    <a:pt x="1595" y="6509"/>
                  </a:lnTo>
                  <a:cubicBezTo>
                    <a:pt x="2044" y="6089"/>
                    <a:pt x="2499" y="5675"/>
                    <a:pt x="2966" y="5274"/>
                  </a:cubicBezTo>
                  <a:cubicBezTo>
                    <a:pt x="3773" y="4614"/>
                    <a:pt x="4616" y="3991"/>
                    <a:pt x="5459" y="3404"/>
                  </a:cubicBezTo>
                  <a:cubicBezTo>
                    <a:pt x="6801" y="2519"/>
                    <a:pt x="8187" y="1745"/>
                    <a:pt x="9635" y="1083"/>
                  </a:cubicBezTo>
                  <a:close/>
                  <a:moveTo>
                    <a:pt x="10847" y="0"/>
                  </a:moveTo>
                  <a:cubicBezTo>
                    <a:pt x="10813" y="0"/>
                    <a:pt x="10776" y="10"/>
                    <a:pt x="10738" y="32"/>
                  </a:cubicBezTo>
                  <a:cubicBezTo>
                    <a:pt x="10693" y="50"/>
                    <a:pt x="10648" y="68"/>
                    <a:pt x="10603" y="87"/>
                  </a:cubicBezTo>
                  <a:lnTo>
                    <a:pt x="10603" y="87"/>
                  </a:lnTo>
                  <a:lnTo>
                    <a:pt x="10591" y="68"/>
                  </a:lnTo>
                  <a:cubicBezTo>
                    <a:pt x="10581" y="80"/>
                    <a:pt x="10570" y="92"/>
                    <a:pt x="10559" y="104"/>
                  </a:cubicBezTo>
                  <a:lnTo>
                    <a:pt x="10559" y="104"/>
                  </a:lnTo>
                  <a:cubicBezTo>
                    <a:pt x="7620" y="1310"/>
                    <a:pt x="4861" y="3006"/>
                    <a:pt x="2453" y="5090"/>
                  </a:cubicBezTo>
                  <a:cubicBezTo>
                    <a:pt x="1746" y="5656"/>
                    <a:pt x="1106" y="6291"/>
                    <a:pt x="502" y="6960"/>
                  </a:cubicBezTo>
                  <a:lnTo>
                    <a:pt x="502" y="6960"/>
                  </a:lnTo>
                  <a:cubicBezTo>
                    <a:pt x="444" y="6985"/>
                    <a:pt x="386" y="7009"/>
                    <a:pt x="327" y="7033"/>
                  </a:cubicBezTo>
                  <a:cubicBezTo>
                    <a:pt x="1" y="7164"/>
                    <a:pt x="81" y="7643"/>
                    <a:pt x="361" y="7643"/>
                  </a:cubicBezTo>
                  <a:cubicBezTo>
                    <a:pt x="396" y="7643"/>
                    <a:pt x="434" y="7636"/>
                    <a:pt x="474" y="7620"/>
                  </a:cubicBezTo>
                  <a:cubicBezTo>
                    <a:pt x="2087" y="7107"/>
                    <a:pt x="3590" y="6373"/>
                    <a:pt x="5019" y="5494"/>
                  </a:cubicBezTo>
                  <a:cubicBezTo>
                    <a:pt x="6449" y="4614"/>
                    <a:pt x="7769" y="3624"/>
                    <a:pt x="9015" y="2524"/>
                  </a:cubicBezTo>
                  <a:cubicBezTo>
                    <a:pt x="9712" y="1865"/>
                    <a:pt x="10371" y="1205"/>
                    <a:pt x="10995" y="472"/>
                  </a:cubicBezTo>
                  <a:cubicBezTo>
                    <a:pt x="11151" y="316"/>
                    <a:pt x="11041" y="0"/>
                    <a:pt x="108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 rot="7125379">
              <a:off x="3010608" y="-2316410"/>
              <a:ext cx="410037" cy="513465"/>
            </a:xfrm>
            <a:custGeom>
              <a:avLst/>
              <a:gdLst/>
              <a:ahLst/>
              <a:cxnLst/>
              <a:rect l="l" t="t" r="r" b="b"/>
              <a:pathLst>
                <a:path w="16401" h="20538" extrusionOk="0">
                  <a:moveTo>
                    <a:pt x="15215" y="1042"/>
                  </a:moveTo>
                  <a:lnTo>
                    <a:pt x="15215" y="1042"/>
                  </a:lnTo>
                  <a:cubicBezTo>
                    <a:pt x="13595" y="3789"/>
                    <a:pt x="11966" y="6517"/>
                    <a:pt x="9978" y="9035"/>
                  </a:cubicBezTo>
                  <a:cubicBezTo>
                    <a:pt x="8915" y="10428"/>
                    <a:pt x="7742" y="11711"/>
                    <a:pt x="6459" y="12920"/>
                  </a:cubicBezTo>
                  <a:cubicBezTo>
                    <a:pt x="5375" y="13869"/>
                    <a:pt x="4228" y="14755"/>
                    <a:pt x="3134" y="15724"/>
                  </a:cubicBezTo>
                  <a:lnTo>
                    <a:pt x="3134" y="15724"/>
                  </a:lnTo>
                  <a:cubicBezTo>
                    <a:pt x="3373" y="15291"/>
                    <a:pt x="3582" y="14839"/>
                    <a:pt x="3783" y="14387"/>
                  </a:cubicBezTo>
                  <a:cubicBezTo>
                    <a:pt x="4406" y="12957"/>
                    <a:pt x="5103" y="11564"/>
                    <a:pt x="5873" y="10244"/>
                  </a:cubicBezTo>
                  <a:cubicBezTo>
                    <a:pt x="7412" y="7605"/>
                    <a:pt x="9428" y="5259"/>
                    <a:pt x="11775" y="3316"/>
                  </a:cubicBezTo>
                  <a:cubicBezTo>
                    <a:pt x="12852" y="2442"/>
                    <a:pt x="13999" y="1684"/>
                    <a:pt x="15215" y="1042"/>
                  </a:cubicBezTo>
                  <a:close/>
                  <a:moveTo>
                    <a:pt x="16018" y="0"/>
                  </a:moveTo>
                  <a:cubicBezTo>
                    <a:pt x="15962" y="0"/>
                    <a:pt x="15903" y="16"/>
                    <a:pt x="15844" y="53"/>
                  </a:cubicBezTo>
                  <a:cubicBezTo>
                    <a:pt x="13094" y="1373"/>
                    <a:pt x="10638" y="3243"/>
                    <a:pt x="8622" y="5552"/>
                  </a:cubicBezTo>
                  <a:cubicBezTo>
                    <a:pt x="6606" y="7825"/>
                    <a:pt x="4956" y="10428"/>
                    <a:pt x="3783" y="13287"/>
                  </a:cubicBezTo>
                  <a:cubicBezTo>
                    <a:pt x="3303" y="14408"/>
                    <a:pt x="2880" y="15665"/>
                    <a:pt x="2149" y="16676"/>
                  </a:cubicBezTo>
                  <a:lnTo>
                    <a:pt x="2149" y="16676"/>
                  </a:lnTo>
                  <a:cubicBezTo>
                    <a:pt x="1918" y="16920"/>
                    <a:pt x="1695" y="17171"/>
                    <a:pt x="1482" y="17433"/>
                  </a:cubicBezTo>
                  <a:lnTo>
                    <a:pt x="1482" y="17433"/>
                  </a:lnTo>
                  <a:cubicBezTo>
                    <a:pt x="1386" y="17521"/>
                    <a:pt x="1286" y="17606"/>
                    <a:pt x="1180" y="17686"/>
                  </a:cubicBezTo>
                  <a:cubicBezTo>
                    <a:pt x="1096" y="17728"/>
                    <a:pt x="1109" y="17807"/>
                    <a:pt x="1156" y="17852"/>
                  </a:cubicBezTo>
                  <a:lnTo>
                    <a:pt x="1156" y="17852"/>
                  </a:lnTo>
                  <a:cubicBezTo>
                    <a:pt x="1152" y="17858"/>
                    <a:pt x="1148" y="17864"/>
                    <a:pt x="1144" y="17869"/>
                  </a:cubicBezTo>
                  <a:cubicBezTo>
                    <a:pt x="667" y="18566"/>
                    <a:pt x="301" y="19372"/>
                    <a:pt x="44" y="20179"/>
                  </a:cubicBezTo>
                  <a:cubicBezTo>
                    <a:pt x="0" y="20397"/>
                    <a:pt x="165" y="20538"/>
                    <a:pt x="336" y="20538"/>
                  </a:cubicBezTo>
                  <a:cubicBezTo>
                    <a:pt x="452" y="20538"/>
                    <a:pt x="571" y="20473"/>
                    <a:pt x="631" y="20325"/>
                  </a:cubicBezTo>
                  <a:cubicBezTo>
                    <a:pt x="1180" y="18932"/>
                    <a:pt x="2060" y="17686"/>
                    <a:pt x="3197" y="16696"/>
                  </a:cubicBezTo>
                  <a:cubicBezTo>
                    <a:pt x="4333" y="15633"/>
                    <a:pt x="5543" y="14680"/>
                    <a:pt x="6716" y="13653"/>
                  </a:cubicBezTo>
                  <a:cubicBezTo>
                    <a:pt x="9245" y="11271"/>
                    <a:pt x="11445" y="8558"/>
                    <a:pt x="13241" y="5589"/>
                  </a:cubicBezTo>
                  <a:cubicBezTo>
                    <a:pt x="14304" y="3902"/>
                    <a:pt x="15294" y="2180"/>
                    <a:pt x="16284" y="457"/>
                  </a:cubicBezTo>
                  <a:cubicBezTo>
                    <a:pt x="16401" y="252"/>
                    <a:pt x="16237" y="0"/>
                    <a:pt x="160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 rot="7125379">
              <a:off x="3065331" y="-2301854"/>
              <a:ext cx="105753" cy="68827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82;p3"/>
          <p:cNvSpPr/>
          <p:nvPr/>
        </p:nvSpPr>
        <p:spPr>
          <a:xfrm rot="899960">
            <a:off x="7499293" y="-496170"/>
            <a:ext cx="2127036" cy="1697149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3"/>
          <p:cNvSpPr/>
          <p:nvPr/>
        </p:nvSpPr>
        <p:spPr>
          <a:xfrm rot="-6147797" flipH="1">
            <a:off x="4455422" y="2636327"/>
            <a:ext cx="3235315" cy="3460143"/>
          </a:xfrm>
          <a:custGeom>
            <a:avLst/>
            <a:gdLst/>
            <a:ahLst/>
            <a:cxnLst/>
            <a:rect l="l" t="t" r="r" b="b"/>
            <a:pathLst>
              <a:path w="74161" h="54326" extrusionOk="0">
                <a:moveTo>
                  <a:pt x="27432" y="1"/>
                </a:moveTo>
                <a:cubicBezTo>
                  <a:pt x="26716" y="1"/>
                  <a:pt x="26003" y="58"/>
                  <a:pt x="25295" y="191"/>
                </a:cubicBezTo>
                <a:cubicBezTo>
                  <a:pt x="20603" y="1035"/>
                  <a:pt x="17157" y="4994"/>
                  <a:pt x="14371" y="8879"/>
                </a:cubicBezTo>
                <a:cubicBezTo>
                  <a:pt x="13198" y="10566"/>
                  <a:pt x="12025" y="12252"/>
                  <a:pt x="10925" y="13975"/>
                </a:cubicBezTo>
                <a:cubicBezTo>
                  <a:pt x="10302" y="14965"/>
                  <a:pt x="9789" y="16101"/>
                  <a:pt x="9019" y="16981"/>
                </a:cubicBezTo>
                <a:cubicBezTo>
                  <a:pt x="8579" y="17457"/>
                  <a:pt x="8139" y="18007"/>
                  <a:pt x="7809" y="18594"/>
                </a:cubicBezTo>
                <a:cubicBezTo>
                  <a:pt x="6929" y="19950"/>
                  <a:pt x="6123" y="21380"/>
                  <a:pt x="5390" y="22809"/>
                </a:cubicBezTo>
                <a:cubicBezTo>
                  <a:pt x="3923" y="25705"/>
                  <a:pt x="2714" y="28711"/>
                  <a:pt x="1797" y="31827"/>
                </a:cubicBezTo>
                <a:cubicBezTo>
                  <a:pt x="661" y="35603"/>
                  <a:pt x="1" y="40002"/>
                  <a:pt x="2237" y="43265"/>
                </a:cubicBezTo>
                <a:cubicBezTo>
                  <a:pt x="3154" y="44474"/>
                  <a:pt x="4253" y="45501"/>
                  <a:pt x="5536" y="46271"/>
                </a:cubicBezTo>
                <a:cubicBezTo>
                  <a:pt x="11805" y="50523"/>
                  <a:pt x="19430" y="52246"/>
                  <a:pt x="26945" y="53236"/>
                </a:cubicBezTo>
                <a:cubicBezTo>
                  <a:pt x="32638" y="53963"/>
                  <a:pt x="38362" y="54325"/>
                  <a:pt x="44080" y="54325"/>
                </a:cubicBezTo>
                <a:cubicBezTo>
                  <a:pt x="53642" y="54325"/>
                  <a:pt x="63188" y="53311"/>
                  <a:pt x="72547" y="51293"/>
                </a:cubicBezTo>
                <a:cubicBezTo>
                  <a:pt x="73097" y="51183"/>
                  <a:pt x="73610" y="51036"/>
                  <a:pt x="74160" y="50926"/>
                </a:cubicBezTo>
                <a:lnTo>
                  <a:pt x="74160" y="4187"/>
                </a:lnTo>
                <a:lnTo>
                  <a:pt x="74014" y="4260"/>
                </a:lnTo>
                <a:cubicBezTo>
                  <a:pt x="73794" y="4407"/>
                  <a:pt x="73574" y="4517"/>
                  <a:pt x="73354" y="4627"/>
                </a:cubicBezTo>
                <a:cubicBezTo>
                  <a:pt x="71778" y="5360"/>
                  <a:pt x="69871" y="5434"/>
                  <a:pt x="68185" y="5580"/>
                </a:cubicBezTo>
                <a:cubicBezTo>
                  <a:pt x="66956" y="5667"/>
                  <a:pt x="65727" y="5708"/>
                  <a:pt x="64500" y="5708"/>
                </a:cubicBezTo>
                <a:cubicBezTo>
                  <a:pt x="62617" y="5708"/>
                  <a:pt x="60739" y="5611"/>
                  <a:pt x="58874" y="5434"/>
                </a:cubicBezTo>
                <a:cubicBezTo>
                  <a:pt x="50736" y="4700"/>
                  <a:pt x="42634" y="3344"/>
                  <a:pt x="34716" y="1291"/>
                </a:cubicBezTo>
                <a:cubicBezTo>
                  <a:pt x="32336" y="668"/>
                  <a:pt x="29868" y="1"/>
                  <a:pt x="2743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" name="Google Shape;84;p3"/>
          <p:cNvGrpSpPr/>
          <p:nvPr/>
        </p:nvGrpSpPr>
        <p:grpSpPr>
          <a:xfrm>
            <a:off x="7094922" y="3061499"/>
            <a:ext cx="741626" cy="1195489"/>
            <a:chOff x="1790072" y="5162724"/>
            <a:chExt cx="741626" cy="1195489"/>
          </a:xfrm>
        </p:grpSpPr>
        <p:sp>
          <p:nvSpPr>
            <p:cNvPr id="85" name="Google Shape;85;p3"/>
            <p:cNvSpPr/>
            <p:nvPr/>
          </p:nvSpPr>
          <p:spPr>
            <a:xfrm rot="3521228">
              <a:off x="1998516" y="5765334"/>
              <a:ext cx="26666" cy="19715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 rot="3521228">
              <a:off x="2029866" y="5868321"/>
              <a:ext cx="28972" cy="20884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 rot="3521228">
              <a:off x="2072340" y="5773779"/>
              <a:ext cx="35955" cy="32068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 rot="3521228">
              <a:off x="2247752" y="5929998"/>
              <a:ext cx="37092" cy="30141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 rot="3521228">
              <a:off x="2094024" y="5908799"/>
              <a:ext cx="38261" cy="32479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 rot="3521228">
              <a:off x="1978297" y="6094149"/>
              <a:ext cx="32448" cy="40599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 rot="3521228">
              <a:off x="2148189" y="5791157"/>
              <a:ext cx="50993" cy="54469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3"/>
            <p:cNvSpPr/>
            <p:nvPr/>
          </p:nvSpPr>
          <p:spPr>
            <a:xfrm rot="3521228">
              <a:off x="2238086" y="5630810"/>
              <a:ext cx="53300" cy="39398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 rot="3521228">
              <a:off x="2351440" y="5638137"/>
              <a:ext cx="57944" cy="44043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 rot="3521228">
              <a:off x="2108677" y="5555906"/>
              <a:ext cx="73015" cy="56775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 rot="3521228">
              <a:off x="2295081" y="5521008"/>
              <a:ext cx="49856" cy="44043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 rot="3521228">
              <a:off x="2309473" y="5406422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 rot="3521228">
              <a:off x="2439769" y="5245661"/>
              <a:ext cx="28972" cy="22053"/>
            </a:xfrm>
            <a:custGeom>
              <a:avLst/>
              <a:gdLst/>
              <a:ahLst/>
              <a:cxnLst/>
              <a:rect l="l" t="t" r="r" b="b"/>
              <a:pathLst>
                <a:path w="917" h="698" extrusionOk="0">
                  <a:moveTo>
                    <a:pt x="440" y="1"/>
                  </a:moveTo>
                  <a:cubicBezTo>
                    <a:pt x="0" y="1"/>
                    <a:pt x="0" y="697"/>
                    <a:pt x="440" y="697"/>
                  </a:cubicBezTo>
                  <a:cubicBezTo>
                    <a:pt x="917" y="697"/>
                    <a:pt x="917" y="1"/>
                    <a:pt x="4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 rot="3521228">
              <a:off x="2503878" y="5168894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0"/>
                  </a:moveTo>
                  <a:cubicBezTo>
                    <a:pt x="1" y="0"/>
                    <a:pt x="1" y="623"/>
                    <a:pt x="404" y="623"/>
                  </a:cubicBezTo>
                  <a:cubicBezTo>
                    <a:pt x="807" y="623"/>
                    <a:pt x="807" y="0"/>
                    <a:pt x="4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 rot="3521228">
              <a:off x="2132870" y="6085508"/>
              <a:ext cx="66064" cy="48656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 rot="3521228">
              <a:off x="1844791" y="5850627"/>
              <a:ext cx="69539" cy="54753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 rot="3521228">
              <a:off x="1878913" y="6242771"/>
              <a:ext cx="38261" cy="30141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 rot="3521228">
              <a:off x="1793274" y="6319830"/>
              <a:ext cx="38261" cy="29004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3"/>
          <p:cNvSpPr/>
          <p:nvPr/>
        </p:nvSpPr>
        <p:spPr>
          <a:xfrm flipH="1">
            <a:off x="4166863" y="4298200"/>
            <a:ext cx="5129137" cy="845395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4" name="Google Shape;104;p3"/>
          <p:cNvSpPr/>
          <p:nvPr/>
        </p:nvSpPr>
        <p:spPr>
          <a:xfrm rot="10800000" flipH="1">
            <a:off x="3529065" y="4102018"/>
            <a:ext cx="2701630" cy="2155614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/>
          <p:nvPr/>
        </p:nvSpPr>
        <p:spPr>
          <a:xfrm rot="2479792">
            <a:off x="-1467390" y="3344051"/>
            <a:ext cx="3158401" cy="1823083"/>
          </a:xfrm>
          <a:custGeom>
            <a:avLst/>
            <a:gdLst/>
            <a:ahLst/>
            <a:cxnLst/>
            <a:rect l="l" t="t" r="r" b="b"/>
            <a:pathLst>
              <a:path w="58983" h="34046" extrusionOk="0">
                <a:moveTo>
                  <a:pt x="11649" y="1"/>
                </a:moveTo>
                <a:cubicBezTo>
                  <a:pt x="11530" y="1"/>
                  <a:pt x="11410" y="15"/>
                  <a:pt x="11291" y="46"/>
                </a:cubicBezTo>
                <a:cubicBezTo>
                  <a:pt x="10814" y="230"/>
                  <a:pt x="10411" y="559"/>
                  <a:pt x="10118" y="963"/>
                </a:cubicBezTo>
                <a:lnTo>
                  <a:pt x="0" y="12327"/>
                </a:lnTo>
                <a:cubicBezTo>
                  <a:pt x="7662" y="19218"/>
                  <a:pt x="15506" y="26183"/>
                  <a:pt x="24964" y="30252"/>
                </a:cubicBezTo>
                <a:cubicBezTo>
                  <a:pt x="30870" y="32789"/>
                  <a:pt x="37293" y="34045"/>
                  <a:pt x="43716" y="34045"/>
                </a:cubicBezTo>
                <a:cubicBezTo>
                  <a:pt x="48895" y="34045"/>
                  <a:pt x="54074" y="33229"/>
                  <a:pt x="58983" y="31609"/>
                </a:cubicBezTo>
                <a:lnTo>
                  <a:pt x="58983" y="15882"/>
                </a:lnTo>
                <a:cubicBezTo>
                  <a:pt x="58470" y="15992"/>
                  <a:pt x="57883" y="16066"/>
                  <a:pt x="57260" y="16176"/>
                </a:cubicBezTo>
                <a:cubicBezTo>
                  <a:pt x="56135" y="16285"/>
                  <a:pt x="54997" y="16341"/>
                  <a:pt x="53854" y="16341"/>
                </a:cubicBezTo>
                <a:cubicBezTo>
                  <a:pt x="52315" y="16341"/>
                  <a:pt x="50768" y="16239"/>
                  <a:pt x="49232" y="16029"/>
                </a:cubicBezTo>
                <a:cubicBezTo>
                  <a:pt x="36218" y="14379"/>
                  <a:pt x="23901" y="9174"/>
                  <a:pt x="13637" y="963"/>
                </a:cubicBezTo>
                <a:cubicBezTo>
                  <a:pt x="13071" y="522"/>
                  <a:pt x="12369" y="1"/>
                  <a:pt x="1164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"/>
          <p:cNvSpPr/>
          <p:nvPr/>
        </p:nvSpPr>
        <p:spPr>
          <a:xfrm rot="10374333">
            <a:off x="5967606" y="4784092"/>
            <a:ext cx="2346946" cy="346435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712350" y="421109"/>
            <a:ext cx="771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subTitle" idx="1"/>
          </p:nvPr>
        </p:nvSpPr>
        <p:spPr>
          <a:xfrm>
            <a:off x="709875" y="1211393"/>
            <a:ext cx="7719300" cy="337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10" name="Google Shape;110;p4"/>
          <p:cNvSpPr/>
          <p:nvPr/>
        </p:nvSpPr>
        <p:spPr>
          <a:xfrm flipH="1">
            <a:off x="7794500" y="4467125"/>
            <a:ext cx="1319725" cy="783600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rgbClr val="FFFC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"/>
          <p:cNvSpPr/>
          <p:nvPr/>
        </p:nvSpPr>
        <p:spPr>
          <a:xfrm flipH="1">
            <a:off x="8405649" y="4118825"/>
            <a:ext cx="741826" cy="1079669"/>
          </a:xfrm>
          <a:custGeom>
            <a:avLst/>
            <a:gdLst/>
            <a:ahLst/>
            <a:cxnLst/>
            <a:rect l="l" t="t" r="r" b="b"/>
            <a:pathLst>
              <a:path w="24709" h="35962" extrusionOk="0">
                <a:moveTo>
                  <a:pt x="20466" y="0"/>
                </a:moveTo>
                <a:cubicBezTo>
                  <a:pt x="12438" y="0"/>
                  <a:pt x="4856" y="4425"/>
                  <a:pt x="0" y="10778"/>
                </a:cubicBezTo>
                <a:lnTo>
                  <a:pt x="0" y="35962"/>
                </a:lnTo>
                <a:lnTo>
                  <a:pt x="9605" y="35962"/>
                </a:lnTo>
                <a:cubicBezTo>
                  <a:pt x="8469" y="31599"/>
                  <a:pt x="8285" y="27091"/>
                  <a:pt x="9568" y="22838"/>
                </a:cubicBezTo>
                <a:cubicBezTo>
                  <a:pt x="11468" y="16504"/>
                  <a:pt x="17355" y="11116"/>
                  <a:pt x="23887" y="11116"/>
                </a:cubicBezTo>
                <a:cubicBezTo>
                  <a:pt x="24160" y="11116"/>
                  <a:pt x="24433" y="11125"/>
                  <a:pt x="24708" y="11144"/>
                </a:cubicBezTo>
                <a:cubicBezTo>
                  <a:pt x="22985" y="7552"/>
                  <a:pt x="21592" y="3813"/>
                  <a:pt x="20566" y="0"/>
                </a:cubicBezTo>
                <a:cubicBezTo>
                  <a:pt x="20533" y="0"/>
                  <a:pt x="20500" y="0"/>
                  <a:pt x="20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4"/>
          <p:cNvGrpSpPr/>
          <p:nvPr/>
        </p:nvGrpSpPr>
        <p:grpSpPr>
          <a:xfrm>
            <a:off x="-585838" y="-42816"/>
            <a:ext cx="1395308" cy="1361806"/>
            <a:chOff x="-605888" y="3025234"/>
            <a:chExt cx="1395308" cy="1361806"/>
          </a:xfrm>
        </p:grpSpPr>
        <p:sp>
          <p:nvSpPr>
            <p:cNvPr id="113" name="Google Shape;113;p4"/>
            <p:cNvSpPr/>
            <p:nvPr/>
          </p:nvSpPr>
          <p:spPr>
            <a:xfrm rot="3361624">
              <a:off x="-373834" y="3178614"/>
              <a:ext cx="931198" cy="1055048"/>
            </a:xfrm>
            <a:custGeom>
              <a:avLst/>
              <a:gdLst/>
              <a:ahLst/>
              <a:cxnLst/>
              <a:rect l="l" t="t" r="r" b="b"/>
              <a:pathLst>
                <a:path w="37248" h="42202" extrusionOk="0">
                  <a:moveTo>
                    <a:pt x="2456" y="1880"/>
                  </a:moveTo>
                  <a:lnTo>
                    <a:pt x="10047" y="6560"/>
                  </a:lnTo>
                  <a:lnTo>
                    <a:pt x="14885" y="9529"/>
                  </a:lnTo>
                  <a:cubicBezTo>
                    <a:pt x="16425" y="10482"/>
                    <a:pt x="18001" y="11362"/>
                    <a:pt x="19468" y="12425"/>
                  </a:cubicBezTo>
                  <a:cubicBezTo>
                    <a:pt x="20170" y="12905"/>
                    <a:pt x="20817" y="13451"/>
                    <a:pt x="21402" y="14058"/>
                  </a:cubicBezTo>
                  <a:lnTo>
                    <a:pt x="21402" y="14058"/>
                  </a:lnTo>
                  <a:cubicBezTo>
                    <a:pt x="18808" y="12956"/>
                    <a:pt x="16269" y="11697"/>
                    <a:pt x="13822" y="10299"/>
                  </a:cubicBezTo>
                  <a:cubicBezTo>
                    <a:pt x="10743" y="8502"/>
                    <a:pt x="7810" y="6450"/>
                    <a:pt x="5061" y="4177"/>
                  </a:cubicBezTo>
                  <a:cubicBezTo>
                    <a:pt x="4159" y="3442"/>
                    <a:pt x="3293" y="2672"/>
                    <a:pt x="2456" y="1880"/>
                  </a:cubicBezTo>
                  <a:close/>
                  <a:moveTo>
                    <a:pt x="415" y="1"/>
                  </a:moveTo>
                  <a:cubicBezTo>
                    <a:pt x="179" y="1"/>
                    <a:pt x="0" y="295"/>
                    <a:pt x="186" y="511"/>
                  </a:cubicBezTo>
                  <a:cubicBezTo>
                    <a:pt x="2752" y="3040"/>
                    <a:pt x="5501" y="5350"/>
                    <a:pt x="8434" y="7476"/>
                  </a:cubicBezTo>
                  <a:cubicBezTo>
                    <a:pt x="11366" y="9565"/>
                    <a:pt x="14482" y="11435"/>
                    <a:pt x="17745" y="13011"/>
                  </a:cubicBezTo>
                  <a:cubicBezTo>
                    <a:pt x="19190" y="13719"/>
                    <a:pt x="20684" y="14380"/>
                    <a:pt x="22205" y="14974"/>
                  </a:cubicBezTo>
                  <a:lnTo>
                    <a:pt x="22205" y="14974"/>
                  </a:lnTo>
                  <a:cubicBezTo>
                    <a:pt x="22470" y="15307"/>
                    <a:pt x="22718" y="15655"/>
                    <a:pt x="22950" y="16017"/>
                  </a:cubicBezTo>
                  <a:cubicBezTo>
                    <a:pt x="23903" y="17484"/>
                    <a:pt x="24673" y="19097"/>
                    <a:pt x="25480" y="20673"/>
                  </a:cubicBezTo>
                  <a:cubicBezTo>
                    <a:pt x="27276" y="24045"/>
                    <a:pt x="29036" y="27381"/>
                    <a:pt x="30832" y="30754"/>
                  </a:cubicBezTo>
                  <a:cubicBezTo>
                    <a:pt x="32628" y="34126"/>
                    <a:pt x="34388" y="37499"/>
                    <a:pt x="36221" y="40871"/>
                  </a:cubicBezTo>
                  <a:lnTo>
                    <a:pt x="36917" y="42118"/>
                  </a:lnTo>
                  <a:cubicBezTo>
                    <a:pt x="36941" y="42177"/>
                    <a:pt x="36988" y="42202"/>
                    <a:pt x="37037" y="42202"/>
                  </a:cubicBezTo>
                  <a:cubicBezTo>
                    <a:pt x="37138" y="42202"/>
                    <a:pt x="37248" y="42095"/>
                    <a:pt x="37174" y="41971"/>
                  </a:cubicBezTo>
                  <a:lnTo>
                    <a:pt x="37174" y="41971"/>
                  </a:lnTo>
                  <a:lnTo>
                    <a:pt x="37174" y="42008"/>
                  </a:lnTo>
                  <a:cubicBezTo>
                    <a:pt x="35451" y="38562"/>
                    <a:pt x="33691" y="35153"/>
                    <a:pt x="31932" y="31744"/>
                  </a:cubicBezTo>
                  <a:cubicBezTo>
                    <a:pt x="30135" y="28298"/>
                    <a:pt x="28376" y="24925"/>
                    <a:pt x="26579" y="21516"/>
                  </a:cubicBezTo>
                  <a:cubicBezTo>
                    <a:pt x="25736" y="19866"/>
                    <a:pt x="24930" y="18253"/>
                    <a:pt x="24050" y="16640"/>
                  </a:cubicBezTo>
                  <a:cubicBezTo>
                    <a:pt x="23811" y="16205"/>
                    <a:pt x="23549" y="15783"/>
                    <a:pt x="23266" y="15375"/>
                  </a:cubicBezTo>
                  <a:lnTo>
                    <a:pt x="23266" y="15375"/>
                  </a:lnTo>
                  <a:cubicBezTo>
                    <a:pt x="23283" y="15382"/>
                    <a:pt x="23300" y="15388"/>
                    <a:pt x="23317" y="15394"/>
                  </a:cubicBezTo>
                  <a:cubicBezTo>
                    <a:pt x="23345" y="15405"/>
                    <a:pt x="23372" y="15409"/>
                    <a:pt x="23397" y="15409"/>
                  </a:cubicBezTo>
                  <a:cubicBezTo>
                    <a:pt x="23634" y="15409"/>
                    <a:pt x="23725" y="14980"/>
                    <a:pt x="23427" y="14881"/>
                  </a:cubicBezTo>
                  <a:cubicBezTo>
                    <a:pt x="23176" y="14783"/>
                    <a:pt x="22926" y="14684"/>
                    <a:pt x="22676" y="14584"/>
                  </a:cubicBezTo>
                  <a:lnTo>
                    <a:pt x="22676" y="14584"/>
                  </a:lnTo>
                  <a:cubicBezTo>
                    <a:pt x="22149" y="13924"/>
                    <a:pt x="21565" y="13311"/>
                    <a:pt x="20934" y="12755"/>
                  </a:cubicBezTo>
                  <a:cubicBezTo>
                    <a:pt x="19504" y="11692"/>
                    <a:pt x="18038" y="10739"/>
                    <a:pt x="16498" y="9859"/>
                  </a:cubicBezTo>
                  <a:lnTo>
                    <a:pt x="11586" y="6816"/>
                  </a:lnTo>
                  <a:lnTo>
                    <a:pt x="1762" y="804"/>
                  </a:lnTo>
                  <a:lnTo>
                    <a:pt x="651" y="97"/>
                  </a:lnTo>
                  <a:lnTo>
                    <a:pt x="651" y="97"/>
                  </a:lnTo>
                  <a:cubicBezTo>
                    <a:pt x="643" y="89"/>
                    <a:pt x="634" y="80"/>
                    <a:pt x="625" y="71"/>
                  </a:cubicBezTo>
                  <a:lnTo>
                    <a:pt x="621" y="78"/>
                  </a:lnTo>
                  <a:lnTo>
                    <a:pt x="552" y="34"/>
                  </a:lnTo>
                  <a:cubicBezTo>
                    <a:pt x="506" y="11"/>
                    <a:pt x="459" y="1"/>
                    <a:pt x="4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 rot="3361624">
              <a:off x="297454" y="3636353"/>
              <a:ext cx="33025" cy="118625"/>
            </a:xfrm>
            <a:custGeom>
              <a:avLst/>
              <a:gdLst/>
              <a:ahLst/>
              <a:cxnLst/>
              <a:rect l="l" t="t" r="r" b="b"/>
              <a:pathLst>
                <a:path w="1321" h="4745" extrusionOk="0">
                  <a:moveTo>
                    <a:pt x="639" y="1472"/>
                  </a:moveTo>
                  <a:lnTo>
                    <a:pt x="639" y="1472"/>
                  </a:lnTo>
                  <a:cubicBezTo>
                    <a:pt x="735" y="2324"/>
                    <a:pt x="667" y="3191"/>
                    <a:pt x="435" y="4014"/>
                  </a:cubicBezTo>
                  <a:lnTo>
                    <a:pt x="435" y="4014"/>
                  </a:lnTo>
                  <a:cubicBezTo>
                    <a:pt x="431" y="3162"/>
                    <a:pt x="499" y="2312"/>
                    <a:pt x="639" y="1472"/>
                  </a:cubicBezTo>
                  <a:close/>
                  <a:moveTo>
                    <a:pt x="661" y="0"/>
                  </a:moveTo>
                  <a:cubicBezTo>
                    <a:pt x="569" y="0"/>
                    <a:pt x="477" y="55"/>
                    <a:pt x="441" y="165"/>
                  </a:cubicBezTo>
                  <a:cubicBezTo>
                    <a:pt x="74" y="1558"/>
                    <a:pt x="1" y="2988"/>
                    <a:pt x="184" y="4381"/>
                  </a:cubicBezTo>
                  <a:cubicBezTo>
                    <a:pt x="198" y="4449"/>
                    <a:pt x="236" y="4487"/>
                    <a:pt x="281" y="4498"/>
                  </a:cubicBezTo>
                  <a:lnTo>
                    <a:pt x="281" y="4498"/>
                  </a:lnTo>
                  <a:cubicBezTo>
                    <a:pt x="250" y="4652"/>
                    <a:pt x="378" y="4745"/>
                    <a:pt x="517" y="4745"/>
                  </a:cubicBezTo>
                  <a:cubicBezTo>
                    <a:pt x="613" y="4745"/>
                    <a:pt x="714" y="4700"/>
                    <a:pt x="771" y="4601"/>
                  </a:cubicBezTo>
                  <a:cubicBezTo>
                    <a:pt x="1284" y="3171"/>
                    <a:pt x="1320" y="1595"/>
                    <a:pt x="880" y="165"/>
                  </a:cubicBezTo>
                  <a:cubicBezTo>
                    <a:pt x="844" y="55"/>
                    <a:pt x="752" y="0"/>
                    <a:pt x="6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 rot="3361624">
              <a:off x="269249" y="3678053"/>
              <a:ext cx="38525" cy="261799"/>
            </a:xfrm>
            <a:custGeom>
              <a:avLst/>
              <a:gdLst/>
              <a:ahLst/>
              <a:cxnLst/>
              <a:rect l="l" t="t" r="r" b="b"/>
              <a:pathLst>
                <a:path w="1541" h="10472" extrusionOk="0">
                  <a:moveTo>
                    <a:pt x="757" y="1375"/>
                  </a:moveTo>
                  <a:lnTo>
                    <a:pt x="757" y="1375"/>
                  </a:lnTo>
                  <a:cubicBezTo>
                    <a:pt x="970" y="2562"/>
                    <a:pt x="1029" y="3765"/>
                    <a:pt x="917" y="4968"/>
                  </a:cubicBezTo>
                  <a:cubicBezTo>
                    <a:pt x="844" y="5738"/>
                    <a:pt x="697" y="6544"/>
                    <a:pt x="514" y="7314"/>
                  </a:cubicBezTo>
                  <a:cubicBezTo>
                    <a:pt x="513" y="7317"/>
                    <a:pt x="512" y="7320"/>
                    <a:pt x="510" y="7323"/>
                  </a:cubicBezTo>
                  <a:lnTo>
                    <a:pt x="510" y="7323"/>
                  </a:lnTo>
                  <a:cubicBezTo>
                    <a:pt x="464" y="6662"/>
                    <a:pt x="441" y="5968"/>
                    <a:pt x="441" y="5298"/>
                  </a:cubicBezTo>
                  <a:cubicBezTo>
                    <a:pt x="441" y="3984"/>
                    <a:pt x="552" y="2671"/>
                    <a:pt x="757" y="1375"/>
                  </a:cubicBezTo>
                  <a:close/>
                  <a:moveTo>
                    <a:pt x="734" y="1"/>
                  </a:moveTo>
                  <a:cubicBezTo>
                    <a:pt x="642" y="1"/>
                    <a:pt x="551" y="56"/>
                    <a:pt x="514" y="166"/>
                  </a:cubicBezTo>
                  <a:cubicBezTo>
                    <a:pt x="148" y="1852"/>
                    <a:pt x="1" y="3575"/>
                    <a:pt x="38" y="5298"/>
                  </a:cubicBezTo>
                  <a:cubicBezTo>
                    <a:pt x="38" y="6141"/>
                    <a:pt x="74" y="7021"/>
                    <a:pt x="184" y="7864"/>
                  </a:cubicBezTo>
                  <a:cubicBezTo>
                    <a:pt x="197" y="8014"/>
                    <a:pt x="211" y="8163"/>
                    <a:pt x="228" y="8311"/>
                  </a:cubicBezTo>
                  <a:lnTo>
                    <a:pt x="228" y="8311"/>
                  </a:lnTo>
                  <a:cubicBezTo>
                    <a:pt x="152" y="8732"/>
                    <a:pt x="127" y="9159"/>
                    <a:pt x="148" y="9587"/>
                  </a:cubicBezTo>
                  <a:cubicBezTo>
                    <a:pt x="148" y="9752"/>
                    <a:pt x="267" y="9834"/>
                    <a:pt x="386" y="9834"/>
                  </a:cubicBezTo>
                  <a:cubicBezTo>
                    <a:pt x="424" y="9834"/>
                    <a:pt x="461" y="9826"/>
                    <a:pt x="495" y="9809"/>
                  </a:cubicBezTo>
                  <a:lnTo>
                    <a:pt x="495" y="9809"/>
                  </a:lnTo>
                  <a:cubicBezTo>
                    <a:pt x="545" y="10006"/>
                    <a:pt x="600" y="10201"/>
                    <a:pt x="661" y="10393"/>
                  </a:cubicBezTo>
                  <a:cubicBezTo>
                    <a:pt x="678" y="10444"/>
                    <a:pt x="726" y="10472"/>
                    <a:pt x="774" y="10472"/>
                  </a:cubicBezTo>
                  <a:cubicBezTo>
                    <a:pt x="828" y="10472"/>
                    <a:pt x="881" y="10435"/>
                    <a:pt x="881" y="10357"/>
                  </a:cubicBezTo>
                  <a:lnTo>
                    <a:pt x="881" y="10320"/>
                  </a:lnTo>
                  <a:cubicBezTo>
                    <a:pt x="822" y="9889"/>
                    <a:pt x="753" y="9449"/>
                    <a:pt x="690" y="9003"/>
                  </a:cubicBezTo>
                  <a:lnTo>
                    <a:pt x="690" y="9003"/>
                  </a:lnTo>
                  <a:cubicBezTo>
                    <a:pt x="773" y="8393"/>
                    <a:pt x="897" y="7788"/>
                    <a:pt x="1064" y="7204"/>
                  </a:cubicBezTo>
                  <a:cubicBezTo>
                    <a:pt x="1247" y="6434"/>
                    <a:pt x="1357" y="5664"/>
                    <a:pt x="1431" y="4858"/>
                  </a:cubicBezTo>
                  <a:cubicBezTo>
                    <a:pt x="1541" y="3282"/>
                    <a:pt x="1357" y="1705"/>
                    <a:pt x="954" y="166"/>
                  </a:cubicBezTo>
                  <a:cubicBezTo>
                    <a:pt x="917" y="56"/>
                    <a:pt x="826" y="1"/>
                    <a:pt x="7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 rot="3361624">
              <a:off x="-17333" y="3631672"/>
              <a:ext cx="336899" cy="244375"/>
            </a:xfrm>
            <a:custGeom>
              <a:avLst/>
              <a:gdLst/>
              <a:ahLst/>
              <a:cxnLst/>
              <a:rect l="l" t="t" r="r" b="b"/>
              <a:pathLst>
                <a:path w="13476" h="9775" extrusionOk="0">
                  <a:moveTo>
                    <a:pt x="1793" y="925"/>
                  </a:moveTo>
                  <a:cubicBezTo>
                    <a:pt x="5163" y="1974"/>
                    <a:pt x="8204" y="3873"/>
                    <a:pt x="10574" y="6498"/>
                  </a:cubicBezTo>
                  <a:cubicBezTo>
                    <a:pt x="11302" y="7259"/>
                    <a:pt x="11940" y="8080"/>
                    <a:pt x="12516" y="8961"/>
                  </a:cubicBezTo>
                  <a:lnTo>
                    <a:pt x="12516" y="8961"/>
                  </a:lnTo>
                  <a:cubicBezTo>
                    <a:pt x="8852" y="7596"/>
                    <a:pt x="6232" y="4636"/>
                    <a:pt x="3315" y="2136"/>
                  </a:cubicBezTo>
                  <a:cubicBezTo>
                    <a:pt x="2828" y="1710"/>
                    <a:pt x="2319" y="1306"/>
                    <a:pt x="1793" y="925"/>
                  </a:cubicBezTo>
                  <a:close/>
                  <a:moveTo>
                    <a:pt x="12920" y="9101"/>
                  </a:moveTo>
                  <a:lnTo>
                    <a:pt x="12923" y="9105"/>
                  </a:lnTo>
                  <a:lnTo>
                    <a:pt x="12923" y="9105"/>
                  </a:lnTo>
                  <a:cubicBezTo>
                    <a:pt x="12923" y="9104"/>
                    <a:pt x="12922" y="9104"/>
                    <a:pt x="12921" y="9104"/>
                  </a:cubicBezTo>
                  <a:lnTo>
                    <a:pt x="12921" y="9104"/>
                  </a:lnTo>
                  <a:cubicBezTo>
                    <a:pt x="12921" y="9103"/>
                    <a:pt x="12920" y="9102"/>
                    <a:pt x="12920" y="9101"/>
                  </a:cubicBezTo>
                  <a:close/>
                  <a:moveTo>
                    <a:pt x="386" y="1"/>
                  </a:moveTo>
                  <a:cubicBezTo>
                    <a:pt x="136" y="1"/>
                    <a:pt x="1" y="355"/>
                    <a:pt x="236" y="523"/>
                  </a:cubicBezTo>
                  <a:cubicBezTo>
                    <a:pt x="3829" y="2686"/>
                    <a:pt x="6321" y="6132"/>
                    <a:pt x="9877" y="8331"/>
                  </a:cubicBezTo>
                  <a:cubicBezTo>
                    <a:pt x="10830" y="8954"/>
                    <a:pt x="11857" y="9431"/>
                    <a:pt x="12956" y="9761"/>
                  </a:cubicBezTo>
                  <a:cubicBezTo>
                    <a:pt x="12991" y="9770"/>
                    <a:pt x="13023" y="9774"/>
                    <a:pt x="13054" y="9774"/>
                  </a:cubicBezTo>
                  <a:cubicBezTo>
                    <a:pt x="13381" y="9774"/>
                    <a:pt x="13475" y="9275"/>
                    <a:pt x="13140" y="9174"/>
                  </a:cubicBezTo>
                  <a:cubicBezTo>
                    <a:pt x="13073" y="9153"/>
                    <a:pt x="13007" y="9132"/>
                    <a:pt x="12941" y="9110"/>
                  </a:cubicBezTo>
                  <a:lnTo>
                    <a:pt x="12941" y="9110"/>
                  </a:lnTo>
                  <a:cubicBezTo>
                    <a:pt x="10851" y="5494"/>
                    <a:pt x="7631" y="2682"/>
                    <a:pt x="3792" y="1073"/>
                  </a:cubicBezTo>
                  <a:cubicBezTo>
                    <a:pt x="2692" y="633"/>
                    <a:pt x="1592" y="266"/>
                    <a:pt x="456" y="10"/>
                  </a:cubicBezTo>
                  <a:cubicBezTo>
                    <a:pt x="432" y="4"/>
                    <a:pt x="409" y="1"/>
                    <a:pt x="3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 rot="3361624">
              <a:off x="201232" y="3789897"/>
              <a:ext cx="52250" cy="329399"/>
            </a:xfrm>
            <a:custGeom>
              <a:avLst/>
              <a:gdLst/>
              <a:ahLst/>
              <a:cxnLst/>
              <a:rect l="l" t="t" r="r" b="b"/>
              <a:pathLst>
                <a:path w="2090" h="13176" extrusionOk="0">
                  <a:moveTo>
                    <a:pt x="897" y="1697"/>
                  </a:moveTo>
                  <a:cubicBezTo>
                    <a:pt x="1435" y="4326"/>
                    <a:pt x="1524" y="7020"/>
                    <a:pt x="1210" y="9687"/>
                  </a:cubicBezTo>
                  <a:cubicBezTo>
                    <a:pt x="1147" y="10271"/>
                    <a:pt x="1049" y="10854"/>
                    <a:pt x="936" y="11438"/>
                  </a:cubicBezTo>
                  <a:lnTo>
                    <a:pt x="936" y="11438"/>
                  </a:lnTo>
                  <a:cubicBezTo>
                    <a:pt x="827" y="10793"/>
                    <a:pt x="729" y="10148"/>
                    <a:pt x="660" y="9504"/>
                  </a:cubicBezTo>
                  <a:cubicBezTo>
                    <a:pt x="587" y="8514"/>
                    <a:pt x="513" y="7488"/>
                    <a:pt x="513" y="6461"/>
                  </a:cubicBezTo>
                  <a:cubicBezTo>
                    <a:pt x="513" y="4862"/>
                    <a:pt x="647" y="3262"/>
                    <a:pt x="897" y="1697"/>
                  </a:cubicBezTo>
                  <a:close/>
                  <a:moveTo>
                    <a:pt x="880" y="0"/>
                  </a:moveTo>
                  <a:cubicBezTo>
                    <a:pt x="770" y="0"/>
                    <a:pt x="660" y="64"/>
                    <a:pt x="623" y="193"/>
                  </a:cubicBezTo>
                  <a:cubicBezTo>
                    <a:pt x="184" y="2246"/>
                    <a:pt x="0" y="4335"/>
                    <a:pt x="0" y="6461"/>
                  </a:cubicBezTo>
                  <a:cubicBezTo>
                    <a:pt x="0" y="8514"/>
                    <a:pt x="212" y="10566"/>
                    <a:pt x="706" y="12550"/>
                  </a:cubicBezTo>
                  <a:lnTo>
                    <a:pt x="706" y="12550"/>
                  </a:lnTo>
                  <a:cubicBezTo>
                    <a:pt x="691" y="12622"/>
                    <a:pt x="676" y="12694"/>
                    <a:pt x="660" y="12766"/>
                  </a:cubicBezTo>
                  <a:cubicBezTo>
                    <a:pt x="593" y="13012"/>
                    <a:pt x="784" y="13176"/>
                    <a:pt x="969" y="13176"/>
                  </a:cubicBezTo>
                  <a:cubicBezTo>
                    <a:pt x="1087" y="13176"/>
                    <a:pt x="1204" y="13108"/>
                    <a:pt x="1247" y="12950"/>
                  </a:cubicBezTo>
                  <a:cubicBezTo>
                    <a:pt x="1833" y="10860"/>
                    <a:pt x="2090" y="8697"/>
                    <a:pt x="2016" y="6571"/>
                  </a:cubicBezTo>
                  <a:cubicBezTo>
                    <a:pt x="1980" y="4408"/>
                    <a:pt x="1686" y="2282"/>
                    <a:pt x="1137" y="193"/>
                  </a:cubicBezTo>
                  <a:cubicBezTo>
                    <a:pt x="1100" y="64"/>
                    <a:pt x="990" y="0"/>
                    <a:pt x="8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 rot="3361624">
              <a:off x="322719" y="3192714"/>
              <a:ext cx="236050" cy="617999"/>
            </a:xfrm>
            <a:custGeom>
              <a:avLst/>
              <a:gdLst/>
              <a:ahLst/>
              <a:cxnLst/>
              <a:rect l="l" t="t" r="r" b="b"/>
              <a:pathLst>
                <a:path w="9442" h="24720" extrusionOk="0">
                  <a:moveTo>
                    <a:pt x="1334" y="1388"/>
                  </a:moveTo>
                  <a:cubicBezTo>
                    <a:pt x="2725" y="4292"/>
                    <a:pt x="4104" y="7184"/>
                    <a:pt x="5096" y="10225"/>
                  </a:cubicBezTo>
                  <a:cubicBezTo>
                    <a:pt x="5645" y="11875"/>
                    <a:pt x="6049" y="13598"/>
                    <a:pt x="6342" y="15358"/>
                  </a:cubicBezTo>
                  <a:cubicBezTo>
                    <a:pt x="6546" y="16787"/>
                    <a:pt x="6624" y="18248"/>
                    <a:pt x="6839" y="19681"/>
                  </a:cubicBezTo>
                  <a:lnTo>
                    <a:pt x="6839" y="19681"/>
                  </a:lnTo>
                  <a:cubicBezTo>
                    <a:pt x="6595" y="19180"/>
                    <a:pt x="6306" y="18693"/>
                    <a:pt x="6012" y="18217"/>
                  </a:cubicBezTo>
                  <a:cubicBezTo>
                    <a:pt x="5169" y="16934"/>
                    <a:pt x="4436" y="15614"/>
                    <a:pt x="3776" y="14221"/>
                  </a:cubicBezTo>
                  <a:cubicBezTo>
                    <a:pt x="2456" y="11472"/>
                    <a:pt x="1613" y="8502"/>
                    <a:pt x="1320" y="5497"/>
                  </a:cubicBezTo>
                  <a:cubicBezTo>
                    <a:pt x="1173" y="4121"/>
                    <a:pt x="1191" y="2745"/>
                    <a:pt x="1334" y="1388"/>
                  </a:cubicBezTo>
                  <a:close/>
                  <a:moveTo>
                    <a:pt x="1153" y="0"/>
                  </a:moveTo>
                  <a:cubicBezTo>
                    <a:pt x="1009" y="0"/>
                    <a:pt x="864" y="75"/>
                    <a:pt x="843" y="218"/>
                  </a:cubicBezTo>
                  <a:cubicBezTo>
                    <a:pt x="0" y="6266"/>
                    <a:pt x="1760" y="12498"/>
                    <a:pt x="5059" y="17630"/>
                  </a:cubicBezTo>
                  <a:cubicBezTo>
                    <a:pt x="5975" y="19060"/>
                    <a:pt x="7185" y="20490"/>
                    <a:pt x="7295" y="22286"/>
                  </a:cubicBezTo>
                  <a:cubicBezTo>
                    <a:pt x="7295" y="22359"/>
                    <a:pt x="7350" y="22396"/>
                    <a:pt x="7405" y="22396"/>
                  </a:cubicBezTo>
                  <a:cubicBezTo>
                    <a:pt x="7425" y="22396"/>
                    <a:pt x="7444" y="22391"/>
                    <a:pt x="7462" y="22382"/>
                  </a:cubicBezTo>
                  <a:lnTo>
                    <a:pt x="7462" y="22382"/>
                  </a:lnTo>
                  <a:cubicBezTo>
                    <a:pt x="7467" y="22399"/>
                    <a:pt x="7473" y="22416"/>
                    <a:pt x="7478" y="22433"/>
                  </a:cubicBezTo>
                  <a:cubicBezTo>
                    <a:pt x="7808" y="23239"/>
                    <a:pt x="8248" y="23972"/>
                    <a:pt x="8798" y="24632"/>
                  </a:cubicBezTo>
                  <a:cubicBezTo>
                    <a:pt x="8851" y="24693"/>
                    <a:pt x="8918" y="24719"/>
                    <a:pt x="8987" y="24719"/>
                  </a:cubicBezTo>
                  <a:cubicBezTo>
                    <a:pt x="9206" y="24719"/>
                    <a:pt x="9442" y="24461"/>
                    <a:pt x="9275" y="24265"/>
                  </a:cubicBezTo>
                  <a:cubicBezTo>
                    <a:pt x="8432" y="23019"/>
                    <a:pt x="7882" y="21626"/>
                    <a:pt x="7662" y="20123"/>
                  </a:cubicBezTo>
                  <a:cubicBezTo>
                    <a:pt x="7368" y="18620"/>
                    <a:pt x="7295" y="17080"/>
                    <a:pt x="7075" y="15577"/>
                  </a:cubicBezTo>
                  <a:cubicBezTo>
                    <a:pt x="6525" y="12132"/>
                    <a:pt x="5499" y="8759"/>
                    <a:pt x="3996" y="5570"/>
                  </a:cubicBezTo>
                  <a:cubicBezTo>
                    <a:pt x="3189" y="3737"/>
                    <a:pt x="2310" y="1941"/>
                    <a:pt x="1430" y="144"/>
                  </a:cubicBezTo>
                  <a:cubicBezTo>
                    <a:pt x="1381" y="47"/>
                    <a:pt x="1268" y="0"/>
                    <a:pt x="11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" name="Google Shape;119;p4"/>
          <p:cNvGrpSpPr/>
          <p:nvPr/>
        </p:nvGrpSpPr>
        <p:grpSpPr>
          <a:xfrm>
            <a:off x="8076723" y="114074"/>
            <a:ext cx="1209930" cy="1048028"/>
            <a:chOff x="5229248" y="898924"/>
            <a:chExt cx="1209930" cy="1048028"/>
          </a:xfrm>
        </p:grpSpPr>
        <p:sp>
          <p:nvSpPr>
            <p:cNvPr id="120" name="Google Shape;120;p4"/>
            <p:cNvSpPr/>
            <p:nvPr/>
          </p:nvSpPr>
          <p:spPr>
            <a:xfrm rot="-1312267">
              <a:off x="5738194" y="1500122"/>
              <a:ext cx="26729" cy="19762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 rot="-1312267">
              <a:off x="5844787" y="1484422"/>
              <a:ext cx="29041" cy="20933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 rot="-1312267">
              <a:off x="5760894" y="1418750"/>
              <a:ext cx="36040" cy="32144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 rot="-1312267">
              <a:off x="5942757" y="1271235"/>
              <a:ext cx="37180" cy="30213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 rot="-1312267">
              <a:off x="5897194" y="1418190"/>
              <a:ext cx="38352" cy="32556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 rot="-1312267">
              <a:off x="6067887" y="1562551"/>
              <a:ext cx="32525" cy="40695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 rot="-1312267">
              <a:off x="5795316" y="1329791"/>
              <a:ext cx="51114" cy="54598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 rot="-1312267">
              <a:off x="5643133" y="1219725"/>
              <a:ext cx="53426" cy="39492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4"/>
            <p:cNvSpPr/>
            <p:nvPr/>
          </p:nvSpPr>
          <p:spPr>
            <a:xfrm rot="-1312267">
              <a:off x="5669359" y="1104610"/>
              <a:ext cx="58082" cy="44147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 rot="-1312267">
              <a:off x="5548133" y="1318339"/>
              <a:ext cx="73188" cy="56910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 rot="-1312267">
              <a:off x="5547673" y="1145081"/>
              <a:ext cx="49974" cy="44147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 rot="-1312267">
              <a:off x="5434908" y="1134236"/>
              <a:ext cx="25589" cy="19762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 rot="-1312267">
              <a:off x="5297086" y="976303"/>
              <a:ext cx="29041" cy="22105"/>
            </a:xfrm>
            <a:custGeom>
              <a:avLst/>
              <a:gdLst/>
              <a:ahLst/>
              <a:cxnLst/>
              <a:rect l="l" t="t" r="r" b="b"/>
              <a:pathLst>
                <a:path w="917" h="698" extrusionOk="0">
                  <a:moveTo>
                    <a:pt x="440" y="1"/>
                  </a:moveTo>
                  <a:cubicBezTo>
                    <a:pt x="0" y="1"/>
                    <a:pt x="0" y="697"/>
                    <a:pt x="440" y="697"/>
                  </a:cubicBezTo>
                  <a:cubicBezTo>
                    <a:pt x="917" y="697"/>
                    <a:pt x="917" y="1"/>
                    <a:pt x="4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 rot="-1312267">
              <a:off x="5232008" y="902979"/>
              <a:ext cx="25589" cy="19762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0"/>
                  </a:moveTo>
                  <a:cubicBezTo>
                    <a:pt x="1" y="0"/>
                    <a:pt x="1" y="623"/>
                    <a:pt x="404" y="623"/>
                  </a:cubicBezTo>
                  <a:cubicBezTo>
                    <a:pt x="807" y="623"/>
                    <a:pt x="807" y="0"/>
                    <a:pt x="4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 rot="-1312267">
              <a:off x="6074647" y="1388303"/>
              <a:ext cx="66221" cy="48771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 rot="-1312267">
              <a:off x="5796620" y="1630261"/>
              <a:ext cx="69704" cy="54883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 rot="-1312267">
              <a:off x="6190895" y="1686752"/>
              <a:ext cx="38352" cy="30213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 rot="-1312267">
              <a:off x="6252449" y="1784569"/>
              <a:ext cx="38352" cy="29073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 rot="-1312267">
              <a:off x="6393003" y="1908904"/>
              <a:ext cx="41835" cy="31384"/>
            </a:xfrm>
            <a:custGeom>
              <a:avLst/>
              <a:gdLst/>
              <a:ahLst/>
              <a:cxnLst/>
              <a:rect l="l" t="t" r="r" b="b"/>
              <a:pathLst>
                <a:path w="1321" h="991" extrusionOk="0">
                  <a:moveTo>
                    <a:pt x="661" y="1"/>
                  </a:moveTo>
                  <a:cubicBezTo>
                    <a:pt x="1" y="1"/>
                    <a:pt x="1" y="991"/>
                    <a:pt x="661" y="991"/>
                  </a:cubicBezTo>
                  <a:cubicBezTo>
                    <a:pt x="1320" y="991"/>
                    <a:pt x="1320" y="1"/>
                    <a:pt x="6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4"/>
          <p:cNvSpPr/>
          <p:nvPr/>
        </p:nvSpPr>
        <p:spPr>
          <a:xfrm rot="-4540936">
            <a:off x="-600645" y="3844858"/>
            <a:ext cx="1853967" cy="932609"/>
          </a:xfrm>
          <a:custGeom>
            <a:avLst/>
            <a:gdLst/>
            <a:ahLst/>
            <a:cxnLst/>
            <a:rect l="l" t="t" r="r" b="b"/>
            <a:pathLst>
              <a:path w="46796" h="23540" extrusionOk="0">
                <a:moveTo>
                  <a:pt x="32976" y="1448"/>
                </a:moveTo>
                <a:lnTo>
                  <a:pt x="32976" y="1448"/>
                </a:lnTo>
                <a:cubicBezTo>
                  <a:pt x="32682" y="1814"/>
                  <a:pt x="32426" y="2217"/>
                  <a:pt x="32206" y="2621"/>
                </a:cubicBezTo>
                <a:cubicBezTo>
                  <a:pt x="31913" y="3134"/>
                  <a:pt x="31656" y="3610"/>
                  <a:pt x="31363" y="4124"/>
                </a:cubicBezTo>
                <a:cubicBezTo>
                  <a:pt x="31106" y="4600"/>
                  <a:pt x="30813" y="5077"/>
                  <a:pt x="30446" y="5517"/>
                </a:cubicBezTo>
                <a:cubicBezTo>
                  <a:pt x="29823" y="6433"/>
                  <a:pt x="29090" y="7276"/>
                  <a:pt x="28320" y="8083"/>
                </a:cubicBezTo>
                <a:cubicBezTo>
                  <a:pt x="27550" y="8853"/>
                  <a:pt x="26707" y="9586"/>
                  <a:pt x="25791" y="10246"/>
                </a:cubicBezTo>
                <a:cubicBezTo>
                  <a:pt x="24911" y="10869"/>
                  <a:pt x="23994" y="11419"/>
                  <a:pt x="23041" y="11932"/>
                </a:cubicBezTo>
                <a:cubicBezTo>
                  <a:pt x="23555" y="11162"/>
                  <a:pt x="24068" y="10392"/>
                  <a:pt x="24618" y="9696"/>
                </a:cubicBezTo>
                <a:cubicBezTo>
                  <a:pt x="25314" y="8853"/>
                  <a:pt x="26011" y="8009"/>
                  <a:pt x="26744" y="7203"/>
                </a:cubicBezTo>
                <a:cubicBezTo>
                  <a:pt x="27514" y="6396"/>
                  <a:pt x="28283" y="5627"/>
                  <a:pt x="29090" y="4857"/>
                </a:cubicBezTo>
                <a:cubicBezTo>
                  <a:pt x="29896" y="4087"/>
                  <a:pt x="30703" y="3354"/>
                  <a:pt x="31546" y="2621"/>
                </a:cubicBezTo>
                <a:cubicBezTo>
                  <a:pt x="32023" y="2217"/>
                  <a:pt x="32462" y="1814"/>
                  <a:pt x="32976" y="1448"/>
                </a:cubicBezTo>
                <a:close/>
                <a:moveTo>
                  <a:pt x="46026" y="7826"/>
                </a:moveTo>
                <a:lnTo>
                  <a:pt x="46026" y="7826"/>
                </a:lnTo>
                <a:cubicBezTo>
                  <a:pt x="43350" y="9182"/>
                  <a:pt x="40491" y="10282"/>
                  <a:pt x="37595" y="11052"/>
                </a:cubicBezTo>
                <a:cubicBezTo>
                  <a:pt x="34479" y="11858"/>
                  <a:pt x="31253" y="12335"/>
                  <a:pt x="28027" y="12445"/>
                </a:cubicBezTo>
                <a:cubicBezTo>
                  <a:pt x="27633" y="12454"/>
                  <a:pt x="27236" y="12459"/>
                  <a:pt x="26839" y="12459"/>
                </a:cubicBezTo>
                <a:cubicBezTo>
                  <a:pt x="25646" y="12459"/>
                  <a:pt x="24443" y="12418"/>
                  <a:pt x="23261" y="12335"/>
                </a:cubicBezTo>
                <a:cubicBezTo>
                  <a:pt x="24288" y="11968"/>
                  <a:pt x="25314" y="11675"/>
                  <a:pt x="26341" y="11345"/>
                </a:cubicBezTo>
                <a:cubicBezTo>
                  <a:pt x="29456" y="10429"/>
                  <a:pt x="32609" y="9659"/>
                  <a:pt x="35798" y="9072"/>
                </a:cubicBezTo>
                <a:cubicBezTo>
                  <a:pt x="38988" y="8486"/>
                  <a:pt x="42213" y="8046"/>
                  <a:pt x="45476" y="7863"/>
                </a:cubicBezTo>
                <a:lnTo>
                  <a:pt x="46026" y="7826"/>
                </a:lnTo>
                <a:close/>
                <a:moveTo>
                  <a:pt x="25754" y="2034"/>
                </a:moveTo>
                <a:lnTo>
                  <a:pt x="25754" y="2034"/>
                </a:lnTo>
                <a:cubicBezTo>
                  <a:pt x="25204" y="3391"/>
                  <a:pt x="24618" y="4784"/>
                  <a:pt x="23958" y="6103"/>
                </a:cubicBezTo>
                <a:cubicBezTo>
                  <a:pt x="23151" y="7753"/>
                  <a:pt x="22235" y="9329"/>
                  <a:pt x="21208" y="10832"/>
                </a:cubicBezTo>
                <a:cubicBezTo>
                  <a:pt x="20732" y="11565"/>
                  <a:pt x="20219" y="12262"/>
                  <a:pt x="19705" y="12995"/>
                </a:cubicBezTo>
                <a:cubicBezTo>
                  <a:pt x="20035" y="11345"/>
                  <a:pt x="20585" y="9769"/>
                  <a:pt x="21318" y="8266"/>
                </a:cubicBezTo>
                <a:cubicBezTo>
                  <a:pt x="21722" y="7460"/>
                  <a:pt x="22162" y="6653"/>
                  <a:pt x="22675" y="5883"/>
                </a:cubicBezTo>
                <a:cubicBezTo>
                  <a:pt x="23225" y="5113"/>
                  <a:pt x="23774" y="4380"/>
                  <a:pt x="24398" y="3684"/>
                </a:cubicBezTo>
                <a:cubicBezTo>
                  <a:pt x="24838" y="3134"/>
                  <a:pt x="25314" y="2584"/>
                  <a:pt x="25754" y="2034"/>
                </a:cubicBezTo>
                <a:close/>
                <a:moveTo>
                  <a:pt x="20145" y="1191"/>
                </a:moveTo>
                <a:cubicBezTo>
                  <a:pt x="19925" y="2144"/>
                  <a:pt x="19705" y="3097"/>
                  <a:pt x="19449" y="4014"/>
                </a:cubicBezTo>
                <a:cubicBezTo>
                  <a:pt x="19119" y="5150"/>
                  <a:pt x="18752" y="6250"/>
                  <a:pt x="18349" y="7313"/>
                </a:cubicBezTo>
                <a:cubicBezTo>
                  <a:pt x="17946" y="8376"/>
                  <a:pt x="17506" y="9439"/>
                  <a:pt x="16993" y="10465"/>
                </a:cubicBezTo>
                <a:cubicBezTo>
                  <a:pt x="16443" y="11455"/>
                  <a:pt x="15893" y="12445"/>
                  <a:pt x="15233" y="13398"/>
                </a:cubicBezTo>
                <a:cubicBezTo>
                  <a:pt x="14647" y="14241"/>
                  <a:pt x="14023" y="15084"/>
                  <a:pt x="13327" y="15854"/>
                </a:cubicBezTo>
                <a:cubicBezTo>
                  <a:pt x="13547" y="14864"/>
                  <a:pt x="13767" y="13875"/>
                  <a:pt x="14060" y="12958"/>
                </a:cubicBezTo>
                <a:cubicBezTo>
                  <a:pt x="14353" y="11858"/>
                  <a:pt x="14720" y="10795"/>
                  <a:pt x="15160" y="9769"/>
                </a:cubicBezTo>
                <a:cubicBezTo>
                  <a:pt x="15600" y="8706"/>
                  <a:pt x="16040" y="7679"/>
                  <a:pt x="16516" y="6726"/>
                </a:cubicBezTo>
                <a:cubicBezTo>
                  <a:pt x="17029" y="5700"/>
                  <a:pt x="17616" y="4747"/>
                  <a:pt x="18239" y="3830"/>
                </a:cubicBezTo>
                <a:cubicBezTo>
                  <a:pt x="18532" y="3354"/>
                  <a:pt x="18862" y="2914"/>
                  <a:pt x="19192" y="2437"/>
                </a:cubicBezTo>
                <a:cubicBezTo>
                  <a:pt x="19522" y="1998"/>
                  <a:pt x="19779" y="1594"/>
                  <a:pt x="20145" y="1191"/>
                </a:cubicBezTo>
                <a:close/>
                <a:moveTo>
                  <a:pt x="22073" y="13485"/>
                </a:moveTo>
                <a:cubicBezTo>
                  <a:pt x="22652" y="13485"/>
                  <a:pt x="23232" y="13513"/>
                  <a:pt x="23811" y="13581"/>
                </a:cubicBezTo>
                <a:cubicBezTo>
                  <a:pt x="25387" y="13728"/>
                  <a:pt x="26964" y="13911"/>
                  <a:pt x="28540" y="14131"/>
                </a:cubicBezTo>
                <a:cubicBezTo>
                  <a:pt x="30116" y="14351"/>
                  <a:pt x="31656" y="14645"/>
                  <a:pt x="33196" y="14938"/>
                </a:cubicBezTo>
                <a:cubicBezTo>
                  <a:pt x="34772" y="15231"/>
                  <a:pt x="36275" y="15598"/>
                  <a:pt x="37778" y="16001"/>
                </a:cubicBezTo>
                <a:cubicBezTo>
                  <a:pt x="39281" y="16367"/>
                  <a:pt x="40747" y="16807"/>
                  <a:pt x="42177" y="17247"/>
                </a:cubicBezTo>
                <a:cubicBezTo>
                  <a:pt x="40894" y="17247"/>
                  <a:pt x="39611" y="17247"/>
                  <a:pt x="38291" y="17211"/>
                </a:cubicBezTo>
                <a:cubicBezTo>
                  <a:pt x="36751" y="17137"/>
                  <a:pt x="35212" y="17027"/>
                  <a:pt x="33635" y="16844"/>
                </a:cubicBezTo>
                <a:cubicBezTo>
                  <a:pt x="32096" y="16697"/>
                  <a:pt x="30593" y="16477"/>
                  <a:pt x="29053" y="16184"/>
                </a:cubicBezTo>
                <a:cubicBezTo>
                  <a:pt x="27550" y="15891"/>
                  <a:pt x="26047" y="15524"/>
                  <a:pt x="24581" y="15121"/>
                </a:cubicBezTo>
                <a:cubicBezTo>
                  <a:pt x="23078" y="14681"/>
                  <a:pt x="21612" y="14205"/>
                  <a:pt x="20145" y="13618"/>
                </a:cubicBezTo>
                <a:lnTo>
                  <a:pt x="20072" y="13581"/>
                </a:lnTo>
                <a:cubicBezTo>
                  <a:pt x="20739" y="13523"/>
                  <a:pt x="21406" y="13485"/>
                  <a:pt x="22073" y="13485"/>
                </a:cubicBezTo>
                <a:close/>
                <a:moveTo>
                  <a:pt x="14353" y="3794"/>
                </a:moveTo>
                <a:cubicBezTo>
                  <a:pt x="14243" y="4490"/>
                  <a:pt x="14133" y="5187"/>
                  <a:pt x="13950" y="5883"/>
                </a:cubicBezTo>
                <a:cubicBezTo>
                  <a:pt x="13730" y="6946"/>
                  <a:pt x="13437" y="7973"/>
                  <a:pt x="13107" y="8999"/>
                </a:cubicBezTo>
                <a:cubicBezTo>
                  <a:pt x="12814" y="10026"/>
                  <a:pt x="12447" y="11015"/>
                  <a:pt x="12044" y="12005"/>
                </a:cubicBezTo>
                <a:cubicBezTo>
                  <a:pt x="11604" y="12995"/>
                  <a:pt x="11164" y="13985"/>
                  <a:pt x="10688" y="14938"/>
                </a:cubicBezTo>
                <a:cubicBezTo>
                  <a:pt x="10174" y="15891"/>
                  <a:pt x="9661" y="16807"/>
                  <a:pt x="9111" y="17724"/>
                </a:cubicBezTo>
                <a:cubicBezTo>
                  <a:pt x="9045" y="17757"/>
                  <a:pt x="9009" y="17790"/>
                  <a:pt x="8976" y="17849"/>
                </a:cubicBezTo>
                <a:lnTo>
                  <a:pt x="8976" y="17849"/>
                </a:lnTo>
                <a:cubicBezTo>
                  <a:pt x="9747" y="13838"/>
                  <a:pt x="11063" y="9972"/>
                  <a:pt x="12924" y="6360"/>
                </a:cubicBezTo>
                <a:cubicBezTo>
                  <a:pt x="13400" y="5480"/>
                  <a:pt x="13840" y="4637"/>
                  <a:pt x="14353" y="3794"/>
                </a:cubicBezTo>
                <a:close/>
                <a:moveTo>
                  <a:pt x="16296" y="15084"/>
                </a:moveTo>
                <a:cubicBezTo>
                  <a:pt x="17433" y="15084"/>
                  <a:pt x="18532" y="15231"/>
                  <a:pt x="19632" y="15488"/>
                </a:cubicBezTo>
                <a:cubicBezTo>
                  <a:pt x="21098" y="15818"/>
                  <a:pt x="22528" y="16184"/>
                  <a:pt x="23958" y="16551"/>
                </a:cubicBezTo>
                <a:cubicBezTo>
                  <a:pt x="25387" y="16917"/>
                  <a:pt x="26817" y="17321"/>
                  <a:pt x="28247" y="17724"/>
                </a:cubicBezTo>
                <a:cubicBezTo>
                  <a:pt x="29640" y="18164"/>
                  <a:pt x="31069" y="18604"/>
                  <a:pt x="32499" y="19043"/>
                </a:cubicBezTo>
                <a:cubicBezTo>
                  <a:pt x="33672" y="19447"/>
                  <a:pt x="34882" y="19887"/>
                  <a:pt x="36055" y="20290"/>
                </a:cubicBezTo>
                <a:cubicBezTo>
                  <a:pt x="35029" y="20143"/>
                  <a:pt x="33965" y="19997"/>
                  <a:pt x="32902" y="19777"/>
                </a:cubicBezTo>
                <a:cubicBezTo>
                  <a:pt x="31509" y="19520"/>
                  <a:pt x="30080" y="19190"/>
                  <a:pt x="28650" y="18860"/>
                </a:cubicBezTo>
                <a:cubicBezTo>
                  <a:pt x="27257" y="18494"/>
                  <a:pt x="25827" y="18090"/>
                  <a:pt x="24434" y="17687"/>
                </a:cubicBezTo>
                <a:cubicBezTo>
                  <a:pt x="23005" y="17284"/>
                  <a:pt x="21648" y="16844"/>
                  <a:pt x="20255" y="16404"/>
                </a:cubicBezTo>
                <a:cubicBezTo>
                  <a:pt x="18936" y="15964"/>
                  <a:pt x="17616" y="15524"/>
                  <a:pt x="16296" y="15084"/>
                </a:cubicBezTo>
                <a:close/>
                <a:moveTo>
                  <a:pt x="570" y="19997"/>
                </a:moveTo>
                <a:cubicBezTo>
                  <a:pt x="533" y="19997"/>
                  <a:pt x="497" y="20033"/>
                  <a:pt x="497" y="20107"/>
                </a:cubicBezTo>
                <a:lnTo>
                  <a:pt x="497" y="20363"/>
                </a:lnTo>
                <a:cubicBezTo>
                  <a:pt x="497" y="20400"/>
                  <a:pt x="533" y="20436"/>
                  <a:pt x="570" y="20436"/>
                </a:cubicBezTo>
                <a:cubicBezTo>
                  <a:pt x="607" y="20436"/>
                  <a:pt x="643" y="20400"/>
                  <a:pt x="643" y="20363"/>
                </a:cubicBezTo>
                <a:lnTo>
                  <a:pt x="643" y="20107"/>
                </a:lnTo>
                <a:cubicBezTo>
                  <a:pt x="643" y="20033"/>
                  <a:pt x="607" y="19997"/>
                  <a:pt x="570" y="19997"/>
                </a:cubicBezTo>
                <a:close/>
                <a:moveTo>
                  <a:pt x="12337" y="17321"/>
                </a:moveTo>
                <a:cubicBezTo>
                  <a:pt x="13034" y="17321"/>
                  <a:pt x="13693" y="17357"/>
                  <a:pt x="14390" y="17431"/>
                </a:cubicBezTo>
                <a:cubicBezTo>
                  <a:pt x="15746" y="17614"/>
                  <a:pt x="17103" y="17944"/>
                  <a:pt x="18459" y="18347"/>
                </a:cubicBezTo>
                <a:cubicBezTo>
                  <a:pt x="19779" y="18714"/>
                  <a:pt x="21098" y="19117"/>
                  <a:pt x="22418" y="19520"/>
                </a:cubicBezTo>
                <a:cubicBezTo>
                  <a:pt x="23738" y="19923"/>
                  <a:pt x="25057" y="20326"/>
                  <a:pt x="26341" y="20803"/>
                </a:cubicBezTo>
                <a:cubicBezTo>
                  <a:pt x="27147" y="21096"/>
                  <a:pt x="27953" y="21390"/>
                  <a:pt x="28723" y="21719"/>
                </a:cubicBezTo>
                <a:cubicBezTo>
                  <a:pt x="28063" y="21573"/>
                  <a:pt x="27404" y="21463"/>
                  <a:pt x="26744" y="21353"/>
                </a:cubicBezTo>
                <a:cubicBezTo>
                  <a:pt x="25351" y="21133"/>
                  <a:pt x="24031" y="20950"/>
                  <a:pt x="22675" y="20693"/>
                </a:cubicBezTo>
                <a:cubicBezTo>
                  <a:pt x="21318" y="20473"/>
                  <a:pt x="19962" y="20253"/>
                  <a:pt x="18642" y="19923"/>
                </a:cubicBezTo>
                <a:cubicBezTo>
                  <a:pt x="17286" y="19630"/>
                  <a:pt x="15966" y="19300"/>
                  <a:pt x="14647" y="18933"/>
                </a:cubicBezTo>
                <a:cubicBezTo>
                  <a:pt x="13364" y="18530"/>
                  <a:pt x="12081" y="18090"/>
                  <a:pt x="10834" y="17540"/>
                </a:cubicBezTo>
                <a:cubicBezTo>
                  <a:pt x="11311" y="17431"/>
                  <a:pt x="11824" y="17357"/>
                  <a:pt x="12337" y="17321"/>
                </a:cubicBezTo>
                <a:close/>
                <a:moveTo>
                  <a:pt x="34277" y="1"/>
                </a:moveTo>
                <a:cubicBezTo>
                  <a:pt x="34258" y="1"/>
                  <a:pt x="34240" y="6"/>
                  <a:pt x="34222" y="18"/>
                </a:cubicBezTo>
                <a:lnTo>
                  <a:pt x="34112" y="165"/>
                </a:lnTo>
                <a:lnTo>
                  <a:pt x="33929" y="311"/>
                </a:lnTo>
                <a:cubicBezTo>
                  <a:pt x="33159" y="934"/>
                  <a:pt x="32426" y="1558"/>
                  <a:pt x="31693" y="2181"/>
                </a:cubicBezTo>
                <a:cubicBezTo>
                  <a:pt x="30849" y="2914"/>
                  <a:pt x="30006" y="3647"/>
                  <a:pt x="29200" y="4417"/>
                </a:cubicBezTo>
                <a:cubicBezTo>
                  <a:pt x="28393" y="5187"/>
                  <a:pt x="27624" y="5957"/>
                  <a:pt x="26854" y="6763"/>
                </a:cubicBezTo>
                <a:cubicBezTo>
                  <a:pt x="26084" y="7570"/>
                  <a:pt x="25387" y="8376"/>
                  <a:pt x="24728" y="9256"/>
                </a:cubicBezTo>
                <a:cubicBezTo>
                  <a:pt x="24031" y="10136"/>
                  <a:pt x="23408" y="11015"/>
                  <a:pt x="22858" y="11968"/>
                </a:cubicBezTo>
                <a:cubicBezTo>
                  <a:pt x="22748" y="12042"/>
                  <a:pt x="22675" y="12078"/>
                  <a:pt x="22565" y="12115"/>
                </a:cubicBezTo>
                <a:cubicBezTo>
                  <a:pt x="22491" y="12152"/>
                  <a:pt x="22455" y="12225"/>
                  <a:pt x="22491" y="12262"/>
                </a:cubicBezTo>
                <a:cubicBezTo>
                  <a:pt x="21538" y="12592"/>
                  <a:pt x="20585" y="12922"/>
                  <a:pt x="19595" y="13288"/>
                </a:cubicBezTo>
                <a:cubicBezTo>
                  <a:pt x="19595" y="13288"/>
                  <a:pt x="19595" y="13252"/>
                  <a:pt x="19595" y="13252"/>
                </a:cubicBezTo>
                <a:cubicBezTo>
                  <a:pt x="20145" y="12592"/>
                  <a:pt x="20659" y="11895"/>
                  <a:pt x="21172" y="11199"/>
                </a:cubicBezTo>
                <a:cubicBezTo>
                  <a:pt x="21648" y="10539"/>
                  <a:pt x="22198" y="9696"/>
                  <a:pt x="22675" y="8889"/>
                </a:cubicBezTo>
                <a:cubicBezTo>
                  <a:pt x="23628" y="7313"/>
                  <a:pt x="24471" y="5700"/>
                  <a:pt x="25241" y="4014"/>
                </a:cubicBezTo>
                <a:cubicBezTo>
                  <a:pt x="25644" y="3061"/>
                  <a:pt x="26011" y="2107"/>
                  <a:pt x="26341" y="1118"/>
                </a:cubicBezTo>
                <a:cubicBezTo>
                  <a:pt x="26341" y="1047"/>
                  <a:pt x="26295" y="1006"/>
                  <a:pt x="26242" y="1006"/>
                </a:cubicBezTo>
                <a:cubicBezTo>
                  <a:pt x="26214" y="1006"/>
                  <a:pt x="26183" y="1018"/>
                  <a:pt x="26157" y="1044"/>
                </a:cubicBezTo>
                <a:cubicBezTo>
                  <a:pt x="25644" y="1851"/>
                  <a:pt x="25057" y="2621"/>
                  <a:pt x="24434" y="3317"/>
                </a:cubicBezTo>
                <a:cubicBezTo>
                  <a:pt x="23811" y="4050"/>
                  <a:pt x="23225" y="4747"/>
                  <a:pt x="22675" y="5517"/>
                </a:cubicBezTo>
                <a:cubicBezTo>
                  <a:pt x="21612" y="7020"/>
                  <a:pt x="20768" y="8669"/>
                  <a:pt x="20145" y="10392"/>
                </a:cubicBezTo>
                <a:cubicBezTo>
                  <a:pt x="19815" y="11382"/>
                  <a:pt x="19522" y="12372"/>
                  <a:pt x="19339" y="13398"/>
                </a:cubicBezTo>
                <a:cubicBezTo>
                  <a:pt x="18899" y="13545"/>
                  <a:pt x="18496" y="13691"/>
                  <a:pt x="18092" y="13875"/>
                </a:cubicBezTo>
                <a:cubicBezTo>
                  <a:pt x="17286" y="14168"/>
                  <a:pt x="16443" y="14498"/>
                  <a:pt x="15636" y="14828"/>
                </a:cubicBezTo>
                <a:lnTo>
                  <a:pt x="15563" y="14791"/>
                </a:lnTo>
                <a:cubicBezTo>
                  <a:pt x="15490" y="14791"/>
                  <a:pt x="15380" y="14864"/>
                  <a:pt x="15416" y="14938"/>
                </a:cubicBezTo>
                <a:lnTo>
                  <a:pt x="15270" y="14974"/>
                </a:lnTo>
                <a:lnTo>
                  <a:pt x="15196" y="14974"/>
                </a:lnTo>
                <a:cubicBezTo>
                  <a:pt x="15196" y="14974"/>
                  <a:pt x="15160" y="14974"/>
                  <a:pt x="15160" y="15011"/>
                </a:cubicBezTo>
                <a:cubicBezTo>
                  <a:pt x="14683" y="15231"/>
                  <a:pt x="14207" y="15414"/>
                  <a:pt x="13730" y="15634"/>
                </a:cubicBezTo>
                <a:cubicBezTo>
                  <a:pt x="13840" y="15488"/>
                  <a:pt x="13987" y="15304"/>
                  <a:pt x="14133" y="15194"/>
                </a:cubicBezTo>
                <a:cubicBezTo>
                  <a:pt x="14500" y="14754"/>
                  <a:pt x="14867" y="14315"/>
                  <a:pt x="15196" y="13875"/>
                </a:cubicBezTo>
                <a:cubicBezTo>
                  <a:pt x="15856" y="12922"/>
                  <a:pt x="16479" y="11932"/>
                  <a:pt x="17029" y="10942"/>
                </a:cubicBezTo>
                <a:cubicBezTo>
                  <a:pt x="17579" y="9916"/>
                  <a:pt x="18056" y="8853"/>
                  <a:pt x="18496" y="7789"/>
                </a:cubicBezTo>
                <a:cubicBezTo>
                  <a:pt x="18899" y="6726"/>
                  <a:pt x="19302" y="5627"/>
                  <a:pt x="19632" y="4490"/>
                </a:cubicBezTo>
                <a:cubicBezTo>
                  <a:pt x="19925" y="3391"/>
                  <a:pt x="20219" y="2254"/>
                  <a:pt x="20439" y="1118"/>
                </a:cubicBezTo>
                <a:cubicBezTo>
                  <a:pt x="20475" y="971"/>
                  <a:pt x="20512" y="824"/>
                  <a:pt x="20549" y="714"/>
                </a:cubicBezTo>
                <a:cubicBezTo>
                  <a:pt x="20549" y="609"/>
                  <a:pt x="20473" y="523"/>
                  <a:pt x="20404" y="523"/>
                </a:cubicBezTo>
                <a:cubicBezTo>
                  <a:pt x="20376" y="523"/>
                  <a:pt x="20349" y="537"/>
                  <a:pt x="20329" y="568"/>
                </a:cubicBezTo>
                <a:cubicBezTo>
                  <a:pt x="19632" y="1448"/>
                  <a:pt x="18936" y="2364"/>
                  <a:pt x="18312" y="3317"/>
                </a:cubicBezTo>
                <a:cubicBezTo>
                  <a:pt x="17689" y="4270"/>
                  <a:pt x="17103" y="5223"/>
                  <a:pt x="16553" y="6213"/>
                </a:cubicBezTo>
                <a:cubicBezTo>
                  <a:pt x="16040" y="7203"/>
                  <a:pt x="15526" y="8229"/>
                  <a:pt x="15086" y="9256"/>
                </a:cubicBezTo>
                <a:cubicBezTo>
                  <a:pt x="14683" y="10319"/>
                  <a:pt x="14280" y="11345"/>
                  <a:pt x="13950" y="12445"/>
                </a:cubicBezTo>
                <a:cubicBezTo>
                  <a:pt x="13584" y="13508"/>
                  <a:pt x="13327" y="14571"/>
                  <a:pt x="13070" y="15708"/>
                </a:cubicBezTo>
                <a:cubicBezTo>
                  <a:pt x="13070" y="15781"/>
                  <a:pt x="13070" y="15891"/>
                  <a:pt x="13034" y="15964"/>
                </a:cubicBezTo>
                <a:cubicBezTo>
                  <a:pt x="11751" y="16551"/>
                  <a:pt x="10504" y="17137"/>
                  <a:pt x="9221" y="17724"/>
                </a:cubicBezTo>
                <a:cubicBezTo>
                  <a:pt x="9734" y="16954"/>
                  <a:pt x="10248" y="16184"/>
                  <a:pt x="10688" y="15341"/>
                </a:cubicBezTo>
                <a:cubicBezTo>
                  <a:pt x="11201" y="14388"/>
                  <a:pt x="11641" y="13435"/>
                  <a:pt x="12081" y="12445"/>
                </a:cubicBezTo>
                <a:cubicBezTo>
                  <a:pt x="12520" y="11492"/>
                  <a:pt x="12887" y="10465"/>
                  <a:pt x="13254" y="9439"/>
                </a:cubicBezTo>
                <a:cubicBezTo>
                  <a:pt x="13584" y="8413"/>
                  <a:pt x="13877" y="7386"/>
                  <a:pt x="14133" y="6323"/>
                </a:cubicBezTo>
                <a:cubicBezTo>
                  <a:pt x="14353" y="5297"/>
                  <a:pt x="14573" y="4234"/>
                  <a:pt x="14720" y="3171"/>
                </a:cubicBezTo>
                <a:lnTo>
                  <a:pt x="14793" y="2767"/>
                </a:lnTo>
                <a:cubicBezTo>
                  <a:pt x="14793" y="2667"/>
                  <a:pt x="14716" y="2610"/>
                  <a:pt x="14640" y="2610"/>
                </a:cubicBezTo>
                <a:cubicBezTo>
                  <a:pt x="14578" y="2610"/>
                  <a:pt x="14516" y="2648"/>
                  <a:pt x="14500" y="2731"/>
                </a:cubicBezTo>
                <a:lnTo>
                  <a:pt x="14463" y="3097"/>
                </a:lnTo>
                <a:cubicBezTo>
                  <a:pt x="14427" y="3134"/>
                  <a:pt x="14390" y="3134"/>
                  <a:pt x="14390" y="3171"/>
                </a:cubicBezTo>
                <a:cubicBezTo>
                  <a:pt x="13290" y="4930"/>
                  <a:pt x="12337" y="6763"/>
                  <a:pt x="11494" y="8669"/>
                </a:cubicBezTo>
                <a:cubicBezTo>
                  <a:pt x="10688" y="10575"/>
                  <a:pt x="9991" y="12518"/>
                  <a:pt x="9441" y="14498"/>
                </a:cubicBezTo>
                <a:cubicBezTo>
                  <a:pt x="9148" y="15634"/>
                  <a:pt x="8891" y="16734"/>
                  <a:pt x="8671" y="17870"/>
                </a:cubicBezTo>
                <a:cubicBezTo>
                  <a:pt x="8671" y="17907"/>
                  <a:pt x="8671" y="17980"/>
                  <a:pt x="8708" y="17980"/>
                </a:cubicBezTo>
                <a:cubicBezTo>
                  <a:pt x="5959" y="19300"/>
                  <a:pt x="3356" y="20876"/>
                  <a:pt x="936" y="22709"/>
                </a:cubicBezTo>
                <a:cubicBezTo>
                  <a:pt x="643" y="22929"/>
                  <a:pt x="350" y="23186"/>
                  <a:pt x="57" y="23406"/>
                </a:cubicBezTo>
                <a:cubicBezTo>
                  <a:pt x="0" y="23462"/>
                  <a:pt x="52" y="23540"/>
                  <a:pt x="112" y="23540"/>
                </a:cubicBezTo>
                <a:cubicBezTo>
                  <a:pt x="131" y="23540"/>
                  <a:pt x="150" y="23533"/>
                  <a:pt x="167" y="23516"/>
                </a:cubicBezTo>
                <a:cubicBezTo>
                  <a:pt x="2696" y="21573"/>
                  <a:pt x="5409" y="19887"/>
                  <a:pt x="8268" y="18494"/>
                </a:cubicBezTo>
                <a:cubicBezTo>
                  <a:pt x="8928" y="18164"/>
                  <a:pt x="9588" y="17870"/>
                  <a:pt x="10248" y="17540"/>
                </a:cubicBezTo>
                <a:cubicBezTo>
                  <a:pt x="10248" y="17577"/>
                  <a:pt x="10284" y="17577"/>
                  <a:pt x="10321" y="17577"/>
                </a:cubicBezTo>
                <a:cubicBezTo>
                  <a:pt x="11531" y="18127"/>
                  <a:pt x="12777" y="18567"/>
                  <a:pt x="14023" y="18970"/>
                </a:cubicBezTo>
                <a:cubicBezTo>
                  <a:pt x="15343" y="19373"/>
                  <a:pt x="16663" y="19703"/>
                  <a:pt x="17982" y="20033"/>
                </a:cubicBezTo>
                <a:cubicBezTo>
                  <a:pt x="19339" y="20326"/>
                  <a:pt x="20659" y="20583"/>
                  <a:pt x="22015" y="20803"/>
                </a:cubicBezTo>
                <a:cubicBezTo>
                  <a:pt x="23371" y="21060"/>
                  <a:pt x="24764" y="21280"/>
                  <a:pt x="26121" y="21500"/>
                </a:cubicBezTo>
                <a:cubicBezTo>
                  <a:pt x="27514" y="21646"/>
                  <a:pt x="28870" y="21939"/>
                  <a:pt x="30226" y="22306"/>
                </a:cubicBezTo>
                <a:cubicBezTo>
                  <a:pt x="30373" y="22379"/>
                  <a:pt x="30556" y="22416"/>
                  <a:pt x="30703" y="22489"/>
                </a:cubicBezTo>
                <a:cubicBezTo>
                  <a:pt x="30721" y="22498"/>
                  <a:pt x="30738" y="22502"/>
                  <a:pt x="30755" y="22502"/>
                </a:cubicBezTo>
                <a:cubicBezTo>
                  <a:pt x="30873" y="22502"/>
                  <a:pt x="30941" y="22297"/>
                  <a:pt x="30813" y="22233"/>
                </a:cubicBezTo>
                <a:cubicBezTo>
                  <a:pt x="29530" y="21683"/>
                  <a:pt x="28247" y="21133"/>
                  <a:pt x="26927" y="20693"/>
                </a:cubicBezTo>
                <a:cubicBezTo>
                  <a:pt x="25607" y="20217"/>
                  <a:pt x="24288" y="19777"/>
                  <a:pt x="22968" y="19373"/>
                </a:cubicBezTo>
                <a:cubicBezTo>
                  <a:pt x="21612" y="18970"/>
                  <a:pt x="20292" y="18567"/>
                  <a:pt x="18936" y="18200"/>
                </a:cubicBezTo>
                <a:cubicBezTo>
                  <a:pt x="17579" y="17797"/>
                  <a:pt x="16223" y="17467"/>
                  <a:pt x="14830" y="17247"/>
                </a:cubicBezTo>
                <a:cubicBezTo>
                  <a:pt x="14230" y="17150"/>
                  <a:pt x="13629" y="17103"/>
                  <a:pt x="13029" y="17103"/>
                </a:cubicBezTo>
                <a:cubicBezTo>
                  <a:pt x="12273" y="17103"/>
                  <a:pt x="11517" y="17177"/>
                  <a:pt x="10761" y="17321"/>
                </a:cubicBezTo>
                <a:lnTo>
                  <a:pt x="10651" y="17357"/>
                </a:lnTo>
                <a:cubicBezTo>
                  <a:pt x="11384" y="16991"/>
                  <a:pt x="12154" y="16624"/>
                  <a:pt x="12924" y="16294"/>
                </a:cubicBezTo>
                <a:lnTo>
                  <a:pt x="12924" y="16294"/>
                </a:lnTo>
                <a:lnTo>
                  <a:pt x="12850" y="16404"/>
                </a:lnTo>
                <a:cubicBezTo>
                  <a:pt x="12850" y="16430"/>
                  <a:pt x="12869" y="16456"/>
                  <a:pt x="12892" y="16456"/>
                </a:cubicBezTo>
                <a:cubicBezTo>
                  <a:pt x="12902" y="16456"/>
                  <a:pt x="12913" y="16451"/>
                  <a:pt x="12924" y="16441"/>
                </a:cubicBezTo>
                <a:cubicBezTo>
                  <a:pt x="12997" y="16404"/>
                  <a:pt x="13070" y="16331"/>
                  <a:pt x="13144" y="16257"/>
                </a:cubicBezTo>
                <a:cubicBezTo>
                  <a:pt x="13180" y="16257"/>
                  <a:pt x="13254" y="16221"/>
                  <a:pt x="13254" y="16184"/>
                </a:cubicBezTo>
                <a:cubicBezTo>
                  <a:pt x="14023" y="15818"/>
                  <a:pt x="14830" y="15488"/>
                  <a:pt x="15636" y="15158"/>
                </a:cubicBezTo>
                <a:cubicBezTo>
                  <a:pt x="16993" y="15634"/>
                  <a:pt x="18312" y="16074"/>
                  <a:pt x="19669" y="16477"/>
                </a:cubicBezTo>
                <a:cubicBezTo>
                  <a:pt x="20988" y="16917"/>
                  <a:pt x="22491" y="17357"/>
                  <a:pt x="23848" y="17797"/>
                </a:cubicBezTo>
                <a:cubicBezTo>
                  <a:pt x="25241" y="18200"/>
                  <a:pt x="26670" y="18604"/>
                  <a:pt x="28100" y="18970"/>
                </a:cubicBezTo>
                <a:cubicBezTo>
                  <a:pt x="29493" y="19337"/>
                  <a:pt x="30923" y="19667"/>
                  <a:pt x="32352" y="19923"/>
                </a:cubicBezTo>
                <a:cubicBezTo>
                  <a:pt x="33782" y="20217"/>
                  <a:pt x="35248" y="20473"/>
                  <a:pt x="36678" y="20656"/>
                </a:cubicBezTo>
                <a:lnTo>
                  <a:pt x="37228" y="20693"/>
                </a:lnTo>
                <a:cubicBezTo>
                  <a:pt x="37375" y="20693"/>
                  <a:pt x="37375" y="20473"/>
                  <a:pt x="37265" y="20436"/>
                </a:cubicBezTo>
                <a:cubicBezTo>
                  <a:pt x="35872" y="19923"/>
                  <a:pt x="34442" y="19447"/>
                  <a:pt x="33049" y="18970"/>
                </a:cubicBezTo>
                <a:cubicBezTo>
                  <a:pt x="31619" y="18494"/>
                  <a:pt x="30226" y="18054"/>
                  <a:pt x="28797" y="17614"/>
                </a:cubicBezTo>
                <a:cubicBezTo>
                  <a:pt x="27367" y="17211"/>
                  <a:pt x="25901" y="16807"/>
                  <a:pt x="24471" y="16441"/>
                </a:cubicBezTo>
                <a:cubicBezTo>
                  <a:pt x="23041" y="16038"/>
                  <a:pt x="21575" y="15708"/>
                  <a:pt x="20145" y="15378"/>
                </a:cubicBezTo>
                <a:cubicBezTo>
                  <a:pt x="18826" y="15048"/>
                  <a:pt x="17506" y="14901"/>
                  <a:pt x="16186" y="14901"/>
                </a:cubicBezTo>
                <a:lnTo>
                  <a:pt x="17139" y="14535"/>
                </a:lnTo>
                <a:cubicBezTo>
                  <a:pt x="17873" y="14241"/>
                  <a:pt x="18569" y="13985"/>
                  <a:pt x="19302" y="13691"/>
                </a:cubicBezTo>
                <a:lnTo>
                  <a:pt x="19522" y="13655"/>
                </a:lnTo>
                <a:cubicBezTo>
                  <a:pt x="20952" y="14241"/>
                  <a:pt x="22418" y="14754"/>
                  <a:pt x="23921" y="15194"/>
                </a:cubicBezTo>
                <a:cubicBezTo>
                  <a:pt x="25424" y="15634"/>
                  <a:pt x="26927" y="16001"/>
                  <a:pt x="28430" y="16294"/>
                </a:cubicBezTo>
                <a:cubicBezTo>
                  <a:pt x="29970" y="16587"/>
                  <a:pt x="31509" y="16844"/>
                  <a:pt x="33012" y="17027"/>
                </a:cubicBezTo>
                <a:cubicBezTo>
                  <a:pt x="34552" y="17211"/>
                  <a:pt x="36128" y="17321"/>
                  <a:pt x="37705" y="17394"/>
                </a:cubicBezTo>
                <a:cubicBezTo>
                  <a:pt x="38832" y="17448"/>
                  <a:pt x="39978" y="17482"/>
                  <a:pt x="41116" y="17482"/>
                </a:cubicBezTo>
                <a:cubicBezTo>
                  <a:pt x="41532" y="17482"/>
                  <a:pt x="41948" y="17477"/>
                  <a:pt x="42360" y="17467"/>
                </a:cubicBezTo>
                <a:lnTo>
                  <a:pt x="42947" y="17467"/>
                </a:lnTo>
                <a:cubicBezTo>
                  <a:pt x="43057" y="17467"/>
                  <a:pt x="43093" y="17284"/>
                  <a:pt x="42947" y="17211"/>
                </a:cubicBezTo>
                <a:cubicBezTo>
                  <a:pt x="41444" y="16734"/>
                  <a:pt x="39904" y="16294"/>
                  <a:pt x="38364" y="15891"/>
                </a:cubicBezTo>
                <a:cubicBezTo>
                  <a:pt x="36861" y="15488"/>
                  <a:pt x="35285" y="15121"/>
                  <a:pt x="33709" y="14791"/>
                </a:cubicBezTo>
                <a:cubicBezTo>
                  <a:pt x="32169" y="14498"/>
                  <a:pt x="30593" y="14241"/>
                  <a:pt x="29017" y="13985"/>
                </a:cubicBezTo>
                <a:cubicBezTo>
                  <a:pt x="27440" y="13765"/>
                  <a:pt x="25864" y="13545"/>
                  <a:pt x="24288" y="13398"/>
                </a:cubicBezTo>
                <a:cubicBezTo>
                  <a:pt x="23591" y="13325"/>
                  <a:pt x="22885" y="13288"/>
                  <a:pt x="22180" y="13288"/>
                </a:cubicBezTo>
                <a:cubicBezTo>
                  <a:pt x="21474" y="13288"/>
                  <a:pt x="20768" y="13325"/>
                  <a:pt x="20072" y="13398"/>
                </a:cubicBezTo>
                <a:cubicBezTo>
                  <a:pt x="20915" y="13105"/>
                  <a:pt x="21758" y="12812"/>
                  <a:pt x="22601" y="12518"/>
                </a:cubicBezTo>
                <a:cubicBezTo>
                  <a:pt x="23974" y="12659"/>
                  <a:pt x="25347" y="12726"/>
                  <a:pt x="26720" y="12726"/>
                </a:cubicBezTo>
                <a:cubicBezTo>
                  <a:pt x="28573" y="12726"/>
                  <a:pt x="30426" y="12603"/>
                  <a:pt x="32279" y="12372"/>
                </a:cubicBezTo>
                <a:cubicBezTo>
                  <a:pt x="35505" y="11932"/>
                  <a:pt x="38658" y="11125"/>
                  <a:pt x="41700" y="9989"/>
                </a:cubicBezTo>
                <a:cubicBezTo>
                  <a:pt x="43423" y="9366"/>
                  <a:pt x="45073" y="8596"/>
                  <a:pt x="46686" y="7753"/>
                </a:cubicBezTo>
                <a:cubicBezTo>
                  <a:pt x="46796" y="7716"/>
                  <a:pt x="46759" y="7533"/>
                  <a:pt x="46649" y="7496"/>
                </a:cubicBezTo>
                <a:cubicBezTo>
                  <a:pt x="43387" y="7679"/>
                  <a:pt x="40161" y="8046"/>
                  <a:pt x="36935" y="8596"/>
                </a:cubicBezTo>
                <a:cubicBezTo>
                  <a:pt x="33709" y="9146"/>
                  <a:pt x="30520" y="9879"/>
                  <a:pt x="27367" y="10759"/>
                </a:cubicBezTo>
                <a:cubicBezTo>
                  <a:pt x="26084" y="11125"/>
                  <a:pt x="24801" y="11529"/>
                  <a:pt x="23518" y="11968"/>
                </a:cubicBezTo>
                <a:cubicBezTo>
                  <a:pt x="24251" y="11565"/>
                  <a:pt x="24911" y="11162"/>
                  <a:pt x="25607" y="10722"/>
                </a:cubicBezTo>
                <a:cubicBezTo>
                  <a:pt x="26524" y="10062"/>
                  <a:pt x="27367" y="9366"/>
                  <a:pt x="28173" y="8596"/>
                </a:cubicBezTo>
                <a:cubicBezTo>
                  <a:pt x="28980" y="7789"/>
                  <a:pt x="29713" y="6946"/>
                  <a:pt x="30373" y="6067"/>
                </a:cubicBezTo>
                <a:cubicBezTo>
                  <a:pt x="30703" y="5590"/>
                  <a:pt x="31033" y="5150"/>
                  <a:pt x="31289" y="4674"/>
                </a:cubicBezTo>
                <a:cubicBezTo>
                  <a:pt x="31583" y="4234"/>
                  <a:pt x="31876" y="3720"/>
                  <a:pt x="32133" y="3244"/>
                </a:cubicBezTo>
                <a:cubicBezTo>
                  <a:pt x="32609" y="2217"/>
                  <a:pt x="33269" y="1264"/>
                  <a:pt x="34039" y="495"/>
                </a:cubicBezTo>
                <a:lnTo>
                  <a:pt x="34369" y="201"/>
                </a:lnTo>
                <a:cubicBezTo>
                  <a:pt x="34461" y="140"/>
                  <a:pt x="34373" y="1"/>
                  <a:pt x="3427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>
            <a:spLocks noGrp="1"/>
          </p:cNvSpPr>
          <p:nvPr>
            <p:ph type="title"/>
          </p:nvPr>
        </p:nvSpPr>
        <p:spPr>
          <a:xfrm>
            <a:off x="713225" y="41805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5"/>
          <p:cNvSpPr txBox="1">
            <a:spLocks noGrp="1"/>
          </p:cNvSpPr>
          <p:nvPr>
            <p:ph type="subTitle" idx="1"/>
          </p:nvPr>
        </p:nvSpPr>
        <p:spPr>
          <a:xfrm>
            <a:off x="1475660" y="3212151"/>
            <a:ext cx="2646900" cy="8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5"/>
          <p:cNvSpPr txBox="1">
            <a:spLocks noGrp="1"/>
          </p:cNvSpPr>
          <p:nvPr>
            <p:ph type="subTitle" idx="2"/>
          </p:nvPr>
        </p:nvSpPr>
        <p:spPr>
          <a:xfrm>
            <a:off x="5021435" y="3212150"/>
            <a:ext cx="2646900" cy="8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5"/>
          <p:cNvSpPr txBox="1">
            <a:spLocks noGrp="1"/>
          </p:cNvSpPr>
          <p:nvPr>
            <p:ph type="subTitle" idx="3"/>
          </p:nvPr>
        </p:nvSpPr>
        <p:spPr>
          <a:xfrm>
            <a:off x="1475625" y="2708875"/>
            <a:ext cx="2646900" cy="5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24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45" name="Google Shape;145;p5"/>
          <p:cNvSpPr txBox="1">
            <a:spLocks noGrp="1"/>
          </p:cNvSpPr>
          <p:nvPr>
            <p:ph type="subTitle" idx="4"/>
          </p:nvPr>
        </p:nvSpPr>
        <p:spPr>
          <a:xfrm>
            <a:off x="5021400" y="2708875"/>
            <a:ext cx="2646900" cy="5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24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46" name="Google Shape;146;p5"/>
          <p:cNvSpPr/>
          <p:nvPr/>
        </p:nvSpPr>
        <p:spPr>
          <a:xfrm rot="899960">
            <a:off x="7636193" y="-520620"/>
            <a:ext cx="2127036" cy="1697149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"/>
          <p:cNvSpPr/>
          <p:nvPr/>
        </p:nvSpPr>
        <p:spPr>
          <a:xfrm rot="899960">
            <a:off x="8041309" y="868670"/>
            <a:ext cx="1474531" cy="851125"/>
          </a:xfrm>
          <a:custGeom>
            <a:avLst/>
            <a:gdLst/>
            <a:ahLst/>
            <a:cxnLst/>
            <a:rect l="l" t="t" r="r" b="b"/>
            <a:pathLst>
              <a:path w="58983" h="34046" extrusionOk="0">
                <a:moveTo>
                  <a:pt x="11649" y="1"/>
                </a:moveTo>
                <a:cubicBezTo>
                  <a:pt x="11530" y="1"/>
                  <a:pt x="11410" y="15"/>
                  <a:pt x="11291" y="46"/>
                </a:cubicBezTo>
                <a:cubicBezTo>
                  <a:pt x="10814" y="230"/>
                  <a:pt x="10411" y="559"/>
                  <a:pt x="10118" y="963"/>
                </a:cubicBezTo>
                <a:lnTo>
                  <a:pt x="0" y="12327"/>
                </a:lnTo>
                <a:cubicBezTo>
                  <a:pt x="7662" y="19218"/>
                  <a:pt x="15506" y="26183"/>
                  <a:pt x="24964" y="30252"/>
                </a:cubicBezTo>
                <a:cubicBezTo>
                  <a:pt x="30870" y="32789"/>
                  <a:pt x="37293" y="34045"/>
                  <a:pt x="43716" y="34045"/>
                </a:cubicBezTo>
                <a:cubicBezTo>
                  <a:pt x="48895" y="34045"/>
                  <a:pt x="54074" y="33229"/>
                  <a:pt x="58983" y="31609"/>
                </a:cubicBezTo>
                <a:lnTo>
                  <a:pt x="58983" y="15882"/>
                </a:lnTo>
                <a:cubicBezTo>
                  <a:pt x="58470" y="15992"/>
                  <a:pt x="57883" y="16066"/>
                  <a:pt x="57260" y="16176"/>
                </a:cubicBezTo>
                <a:cubicBezTo>
                  <a:pt x="56135" y="16285"/>
                  <a:pt x="54997" y="16341"/>
                  <a:pt x="53854" y="16341"/>
                </a:cubicBezTo>
                <a:cubicBezTo>
                  <a:pt x="52315" y="16341"/>
                  <a:pt x="50768" y="16239"/>
                  <a:pt x="49232" y="16029"/>
                </a:cubicBezTo>
                <a:cubicBezTo>
                  <a:pt x="36218" y="14379"/>
                  <a:pt x="23901" y="9174"/>
                  <a:pt x="13637" y="963"/>
                </a:cubicBezTo>
                <a:cubicBezTo>
                  <a:pt x="13071" y="522"/>
                  <a:pt x="12369" y="1"/>
                  <a:pt x="1164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"/>
          <p:cNvSpPr/>
          <p:nvPr/>
        </p:nvSpPr>
        <p:spPr>
          <a:xfrm rot="10276459">
            <a:off x="6986100" y="380494"/>
            <a:ext cx="1169869" cy="588485"/>
          </a:xfrm>
          <a:custGeom>
            <a:avLst/>
            <a:gdLst/>
            <a:ahLst/>
            <a:cxnLst/>
            <a:rect l="l" t="t" r="r" b="b"/>
            <a:pathLst>
              <a:path w="46796" h="23540" extrusionOk="0">
                <a:moveTo>
                  <a:pt x="32976" y="1448"/>
                </a:moveTo>
                <a:lnTo>
                  <a:pt x="32976" y="1448"/>
                </a:lnTo>
                <a:cubicBezTo>
                  <a:pt x="32682" y="1814"/>
                  <a:pt x="32426" y="2217"/>
                  <a:pt x="32206" y="2621"/>
                </a:cubicBezTo>
                <a:cubicBezTo>
                  <a:pt x="31913" y="3134"/>
                  <a:pt x="31656" y="3610"/>
                  <a:pt x="31363" y="4124"/>
                </a:cubicBezTo>
                <a:cubicBezTo>
                  <a:pt x="31106" y="4600"/>
                  <a:pt x="30813" y="5077"/>
                  <a:pt x="30446" y="5517"/>
                </a:cubicBezTo>
                <a:cubicBezTo>
                  <a:pt x="29823" y="6433"/>
                  <a:pt x="29090" y="7276"/>
                  <a:pt x="28320" y="8083"/>
                </a:cubicBezTo>
                <a:cubicBezTo>
                  <a:pt x="27550" y="8853"/>
                  <a:pt x="26707" y="9586"/>
                  <a:pt x="25791" y="10246"/>
                </a:cubicBezTo>
                <a:cubicBezTo>
                  <a:pt x="24911" y="10869"/>
                  <a:pt x="23994" y="11419"/>
                  <a:pt x="23041" y="11932"/>
                </a:cubicBezTo>
                <a:cubicBezTo>
                  <a:pt x="23555" y="11162"/>
                  <a:pt x="24068" y="10392"/>
                  <a:pt x="24618" y="9696"/>
                </a:cubicBezTo>
                <a:cubicBezTo>
                  <a:pt x="25314" y="8853"/>
                  <a:pt x="26011" y="8009"/>
                  <a:pt x="26744" y="7203"/>
                </a:cubicBezTo>
                <a:cubicBezTo>
                  <a:pt x="27514" y="6396"/>
                  <a:pt x="28283" y="5627"/>
                  <a:pt x="29090" y="4857"/>
                </a:cubicBezTo>
                <a:cubicBezTo>
                  <a:pt x="29896" y="4087"/>
                  <a:pt x="30703" y="3354"/>
                  <a:pt x="31546" y="2621"/>
                </a:cubicBezTo>
                <a:cubicBezTo>
                  <a:pt x="32023" y="2217"/>
                  <a:pt x="32462" y="1814"/>
                  <a:pt x="32976" y="1448"/>
                </a:cubicBezTo>
                <a:close/>
                <a:moveTo>
                  <a:pt x="46026" y="7826"/>
                </a:moveTo>
                <a:lnTo>
                  <a:pt x="46026" y="7826"/>
                </a:lnTo>
                <a:cubicBezTo>
                  <a:pt x="43350" y="9182"/>
                  <a:pt x="40491" y="10282"/>
                  <a:pt x="37595" y="11052"/>
                </a:cubicBezTo>
                <a:cubicBezTo>
                  <a:pt x="34479" y="11858"/>
                  <a:pt x="31253" y="12335"/>
                  <a:pt x="28027" y="12445"/>
                </a:cubicBezTo>
                <a:cubicBezTo>
                  <a:pt x="27633" y="12454"/>
                  <a:pt x="27236" y="12459"/>
                  <a:pt x="26839" y="12459"/>
                </a:cubicBezTo>
                <a:cubicBezTo>
                  <a:pt x="25646" y="12459"/>
                  <a:pt x="24443" y="12418"/>
                  <a:pt x="23261" y="12335"/>
                </a:cubicBezTo>
                <a:cubicBezTo>
                  <a:pt x="24288" y="11968"/>
                  <a:pt x="25314" y="11675"/>
                  <a:pt x="26341" y="11345"/>
                </a:cubicBezTo>
                <a:cubicBezTo>
                  <a:pt x="29456" y="10429"/>
                  <a:pt x="32609" y="9659"/>
                  <a:pt x="35798" y="9072"/>
                </a:cubicBezTo>
                <a:cubicBezTo>
                  <a:pt x="38988" y="8486"/>
                  <a:pt x="42213" y="8046"/>
                  <a:pt x="45476" y="7863"/>
                </a:cubicBezTo>
                <a:lnTo>
                  <a:pt x="46026" y="7826"/>
                </a:lnTo>
                <a:close/>
                <a:moveTo>
                  <a:pt x="25754" y="2034"/>
                </a:moveTo>
                <a:lnTo>
                  <a:pt x="25754" y="2034"/>
                </a:lnTo>
                <a:cubicBezTo>
                  <a:pt x="25204" y="3391"/>
                  <a:pt x="24618" y="4784"/>
                  <a:pt x="23958" y="6103"/>
                </a:cubicBezTo>
                <a:cubicBezTo>
                  <a:pt x="23151" y="7753"/>
                  <a:pt x="22235" y="9329"/>
                  <a:pt x="21208" y="10832"/>
                </a:cubicBezTo>
                <a:cubicBezTo>
                  <a:pt x="20732" y="11565"/>
                  <a:pt x="20219" y="12262"/>
                  <a:pt x="19705" y="12995"/>
                </a:cubicBezTo>
                <a:cubicBezTo>
                  <a:pt x="20035" y="11345"/>
                  <a:pt x="20585" y="9769"/>
                  <a:pt x="21318" y="8266"/>
                </a:cubicBezTo>
                <a:cubicBezTo>
                  <a:pt x="21722" y="7460"/>
                  <a:pt x="22162" y="6653"/>
                  <a:pt x="22675" y="5883"/>
                </a:cubicBezTo>
                <a:cubicBezTo>
                  <a:pt x="23225" y="5113"/>
                  <a:pt x="23774" y="4380"/>
                  <a:pt x="24398" y="3684"/>
                </a:cubicBezTo>
                <a:cubicBezTo>
                  <a:pt x="24838" y="3134"/>
                  <a:pt x="25314" y="2584"/>
                  <a:pt x="25754" y="2034"/>
                </a:cubicBezTo>
                <a:close/>
                <a:moveTo>
                  <a:pt x="20145" y="1191"/>
                </a:moveTo>
                <a:cubicBezTo>
                  <a:pt x="19925" y="2144"/>
                  <a:pt x="19705" y="3097"/>
                  <a:pt x="19449" y="4014"/>
                </a:cubicBezTo>
                <a:cubicBezTo>
                  <a:pt x="19119" y="5150"/>
                  <a:pt x="18752" y="6250"/>
                  <a:pt x="18349" y="7313"/>
                </a:cubicBezTo>
                <a:cubicBezTo>
                  <a:pt x="17946" y="8376"/>
                  <a:pt x="17506" y="9439"/>
                  <a:pt x="16993" y="10465"/>
                </a:cubicBezTo>
                <a:cubicBezTo>
                  <a:pt x="16443" y="11455"/>
                  <a:pt x="15893" y="12445"/>
                  <a:pt x="15233" y="13398"/>
                </a:cubicBezTo>
                <a:cubicBezTo>
                  <a:pt x="14647" y="14241"/>
                  <a:pt x="14023" y="15084"/>
                  <a:pt x="13327" y="15854"/>
                </a:cubicBezTo>
                <a:cubicBezTo>
                  <a:pt x="13547" y="14864"/>
                  <a:pt x="13767" y="13875"/>
                  <a:pt x="14060" y="12958"/>
                </a:cubicBezTo>
                <a:cubicBezTo>
                  <a:pt x="14353" y="11858"/>
                  <a:pt x="14720" y="10795"/>
                  <a:pt x="15160" y="9769"/>
                </a:cubicBezTo>
                <a:cubicBezTo>
                  <a:pt x="15600" y="8706"/>
                  <a:pt x="16040" y="7679"/>
                  <a:pt x="16516" y="6726"/>
                </a:cubicBezTo>
                <a:cubicBezTo>
                  <a:pt x="17029" y="5700"/>
                  <a:pt x="17616" y="4747"/>
                  <a:pt x="18239" y="3830"/>
                </a:cubicBezTo>
                <a:cubicBezTo>
                  <a:pt x="18532" y="3354"/>
                  <a:pt x="18862" y="2914"/>
                  <a:pt x="19192" y="2437"/>
                </a:cubicBezTo>
                <a:cubicBezTo>
                  <a:pt x="19522" y="1998"/>
                  <a:pt x="19779" y="1594"/>
                  <a:pt x="20145" y="1191"/>
                </a:cubicBezTo>
                <a:close/>
                <a:moveTo>
                  <a:pt x="22073" y="13485"/>
                </a:moveTo>
                <a:cubicBezTo>
                  <a:pt x="22652" y="13485"/>
                  <a:pt x="23232" y="13513"/>
                  <a:pt x="23811" y="13581"/>
                </a:cubicBezTo>
                <a:cubicBezTo>
                  <a:pt x="25387" y="13728"/>
                  <a:pt x="26964" y="13911"/>
                  <a:pt x="28540" y="14131"/>
                </a:cubicBezTo>
                <a:cubicBezTo>
                  <a:pt x="30116" y="14351"/>
                  <a:pt x="31656" y="14645"/>
                  <a:pt x="33196" y="14938"/>
                </a:cubicBezTo>
                <a:cubicBezTo>
                  <a:pt x="34772" y="15231"/>
                  <a:pt x="36275" y="15598"/>
                  <a:pt x="37778" y="16001"/>
                </a:cubicBezTo>
                <a:cubicBezTo>
                  <a:pt x="39281" y="16367"/>
                  <a:pt x="40747" y="16807"/>
                  <a:pt x="42177" y="17247"/>
                </a:cubicBezTo>
                <a:cubicBezTo>
                  <a:pt x="40894" y="17247"/>
                  <a:pt x="39611" y="17247"/>
                  <a:pt x="38291" y="17211"/>
                </a:cubicBezTo>
                <a:cubicBezTo>
                  <a:pt x="36751" y="17137"/>
                  <a:pt x="35212" y="17027"/>
                  <a:pt x="33635" y="16844"/>
                </a:cubicBezTo>
                <a:cubicBezTo>
                  <a:pt x="32096" y="16697"/>
                  <a:pt x="30593" y="16477"/>
                  <a:pt x="29053" y="16184"/>
                </a:cubicBezTo>
                <a:cubicBezTo>
                  <a:pt x="27550" y="15891"/>
                  <a:pt x="26047" y="15524"/>
                  <a:pt x="24581" y="15121"/>
                </a:cubicBezTo>
                <a:cubicBezTo>
                  <a:pt x="23078" y="14681"/>
                  <a:pt x="21612" y="14205"/>
                  <a:pt x="20145" y="13618"/>
                </a:cubicBezTo>
                <a:lnTo>
                  <a:pt x="20072" y="13581"/>
                </a:lnTo>
                <a:cubicBezTo>
                  <a:pt x="20739" y="13523"/>
                  <a:pt x="21406" y="13485"/>
                  <a:pt x="22073" y="13485"/>
                </a:cubicBezTo>
                <a:close/>
                <a:moveTo>
                  <a:pt x="14353" y="3794"/>
                </a:moveTo>
                <a:cubicBezTo>
                  <a:pt x="14243" y="4490"/>
                  <a:pt x="14133" y="5187"/>
                  <a:pt x="13950" y="5883"/>
                </a:cubicBezTo>
                <a:cubicBezTo>
                  <a:pt x="13730" y="6946"/>
                  <a:pt x="13437" y="7973"/>
                  <a:pt x="13107" y="8999"/>
                </a:cubicBezTo>
                <a:cubicBezTo>
                  <a:pt x="12814" y="10026"/>
                  <a:pt x="12447" y="11015"/>
                  <a:pt x="12044" y="12005"/>
                </a:cubicBezTo>
                <a:cubicBezTo>
                  <a:pt x="11604" y="12995"/>
                  <a:pt x="11164" y="13985"/>
                  <a:pt x="10688" y="14938"/>
                </a:cubicBezTo>
                <a:cubicBezTo>
                  <a:pt x="10174" y="15891"/>
                  <a:pt x="9661" y="16807"/>
                  <a:pt x="9111" y="17724"/>
                </a:cubicBezTo>
                <a:cubicBezTo>
                  <a:pt x="9045" y="17757"/>
                  <a:pt x="9009" y="17790"/>
                  <a:pt x="8976" y="17849"/>
                </a:cubicBezTo>
                <a:lnTo>
                  <a:pt x="8976" y="17849"/>
                </a:lnTo>
                <a:cubicBezTo>
                  <a:pt x="9747" y="13838"/>
                  <a:pt x="11063" y="9972"/>
                  <a:pt x="12924" y="6360"/>
                </a:cubicBezTo>
                <a:cubicBezTo>
                  <a:pt x="13400" y="5480"/>
                  <a:pt x="13840" y="4637"/>
                  <a:pt x="14353" y="3794"/>
                </a:cubicBezTo>
                <a:close/>
                <a:moveTo>
                  <a:pt x="16296" y="15084"/>
                </a:moveTo>
                <a:cubicBezTo>
                  <a:pt x="17433" y="15084"/>
                  <a:pt x="18532" y="15231"/>
                  <a:pt x="19632" y="15488"/>
                </a:cubicBezTo>
                <a:cubicBezTo>
                  <a:pt x="21098" y="15818"/>
                  <a:pt x="22528" y="16184"/>
                  <a:pt x="23958" y="16551"/>
                </a:cubicBezTo>
                <a:cubicBezTo>
                  <a:pt x="25387" y="16917"/>
                  <a:pt x="26817" y="17321"/>
                  <a:pt x="28247" y="17724"/>
                </a:cubicBezTo>
                <a:cubicBezTo>
                  <a:pt x="29640" y="18164"/>
                  <a:pt x="31069" y="18604"/>
                  <a:pt x="32499" y="19043"/>
                </a:cubicBezTo>
                <a:cubicBezTo>
                  <a:pt x="33672" y="19447"/>
                  <a:pt x="34882" y="19887"/>
                  <a:pt x="36055" y="20290"/>
                </a:cubicBezTo>
                <a:cubicBezTo>
                  <a:pt x="35029" y="20143"/>
                  <a:pt x="33965" y="19997"/>
                  <a:pt x="32902" y="19777"/>
                </a:cubicBezTo>
                <a:cubicBezTo>
                  <a:pt x="31509" y="19520"/>
                  <a:pt x="30080" y="19190"/>
                  <a:pt x="28650" y="18860"/>
                </a:cubicBezTo>
                <a:cubicBezTo>
                  <a:pt x="27257" y="18494"/>
                  <a:pt x="25827" y="18090"/>
                  <a:pt x="24434" y="17687"/>
                </a:cubicBezTo>
                <a:cubicBezTo>
                  <a:pt x="23005" y="17284"/>
                  <a:pt x="21648" y="16844"/>
                  <a:pt x="20255" y="16404"/>
                </a:cubicBezTo>
                <a:cubicBezTo>
                  <a:pt x="18936" y="15964"/>
                  <a:pt x="17616" y="15524"/>
                  <a:pt x="16296" y="15084"/>
                </a:cubicBezTo>
                <a:close/>
                <a:moveTo>
                  <a:pt x="570" y="19997"/>
                </a:moveTo>
                <a:cubicBezTo>
                  <a:pt x="533" y="19997"/>
                  <a:pt x="497" y="20033"/>
                  <a:pt x="497" y="20107"/>
                </a:cubicBezTo>
                <a:lnTo>
                  <a:pt x="497" y="20363"/>
                </a:lnTo>
                <a:cubicBezTo>
                  <a:pt x="497" y="20400"/>
                  <a:pt x="533" y="20436"/>
                  <a:pt x="570" y="20436"/>
                </a:cubicBezTo>
                <a:cubicBezTo>
                  <a:pt x="607" y="20436"/>
                  <a:pt x="643" y="20400"/>
                  <a:pt x="643" y="20363"/>
                </a:cubicBezTo>
                <a:lnTo>
                  <a:pt x="643" y="20107"/>
                </a:lnTo>
                <a:cubicBezTo>
                  <a:pt x="643" y="20033"/>
                  <a:pt x="607" y="19997"/>
                  <a:pt x="570" y="19997"/>
                </a:cubicBezTo>
                <a:close/>
                <a:moveTo>
                  <a:pt x="12337" y="17321"/>
                </a:moveTo>
                <a:cubicBezTo>
                  <a:pt x="13034" y="17321"/>
                  <a:pt x="13693" y="17357"/>
                  <a:pt x="14390" y="17431"/>
                </a:cubicBezTo>
                <a:cubicBezTo>
                  <a:pt x="15746" y="17614"/>
                  <a:pt x="17103" y="17944"/>
                  <a:pt x="18459" y="18347"/>
                </a:cubicBezTo>
                <a:cubicBezTo>
                  <a:pt x="19779" y="18714"/>
                  <a:pt x="21098" y="19117"/>
                  <a:pt x="22418" y="19520"/>
                </a:cubicBezTo>
                <a:cubicBezTo>
                  <a:pt x="23738" y="19923"/>
                  <a:pt x="25057" y="20326"/>
                  <a:pt x="26341" y="20803"/>
                </a:cubicBezTo>
                <a:cubicBezTo>
                  <a:pt x="27147" y="21096"/>
                  <a:pt x="27953" y="21390"/>
                  <a:pt x="28723" y="21719"/>
                </a:cubicBezTo>
                <a:cubicBezTo>
                  <a:pt x="28063" y="21573"/>
                  <a:pt x="27404" y="21463"/>
                  <a:pt x="26744" y="21353"/>
                </a:cubicBezTo>
                <a:cubicBezTo>
                  <a:pt x="25351" y="21133"/>
                  <a:pt x="24031" y="20950"/>
                  <a:pt x="22675" y="20693"/>
                </a:cubicBezTo>
                <a:cubicBezTo>
                  <a:pt x="21318" y="20473"/>
                  <a:pt x="19962" y="20253"/>
                  <a:pt x="18642" y="19923"/>
                </a:cubicBezTo>
                <a:cubicBezTo>
                  <a:pt x="17286" y="19630"/>
                  <a:pt x="15966" y="19300"/>
                  <a:pt x="14647" y="18933"/>
                </a:cubicBezTo>
                <a:cubicBezTo>
                  <a:pt x="13364" y="18530"/>
                  <a:pt x="12081" y="18090"/>
                  <a:pt x="10834" y="17540"/>
                </a:cubicBezTo>
                <a:cubicBezTo>
                  <a:pt x="11311" y="17431"/>
                  <a:pt x="11824" y="17357"/>
                  <a:pt x="12337" y="17321"/>
                </a:cubicBezTo>
                <a:close/>
                <a:moveTo>
                  <a:pt x="34277" y="1"/>
                </a:moveTo>
                <a:cubicBezTo>
                  <a:pt x="34258" y="1"/>
                  <a:pt x="34240" y="6"/>
                  <a:pt x="34222" y="18"/>
                </a:cubicBezTo>
                <a:lnTo>
                  <a:pt x="34112" y="165"/>
                </a:lnTo>
                <a:lnTo>
                  <a:pt x="33929" y="311"/>
                </a:lnTo>
                <a:cubicBezTo>
                  <a:pt x="33159" y="934"/>
                  <a:pt x="32426" y="1558"/>
                  <a:pt x="31693" y="2181"/>
                </a:cubicBezTo>
                <a:cubicBezTo>
                  <a:pt x="30849" y="2914"/>
                  <a:pt x="30006" y="3647"/>
                  <a:pt x="29200" y="4417"/>
                </a:cubicBezTo>
                <a:cubicBezTo>
                  <a:pt x="28393" y="5187"/>
                  <a:pt x="27624" y="5957"/>
                  <a:pt x="26854" y="6763"/>
                </a:cubicBezTo>
                <a:cubicBezTo>
                  <a:pt x="26084" y="7570"/>
                  <a:pt x="25387" y="8376"/>
                  <a:pt x="24728" y="9256"/>
                </a:cubicBezTo>
                <a:cubicBezTo>
                  <a:pt x="24031" y="10136"/>
                  <a:pt x="23408" y="11015"/>
                  <a:pt x="22858" y="11968"/>
                </a:cubicBezTo>
                <a:cubicBezTo>
                  <a:pt x="22748" y="12042"/>
                  <a:pt x="22675" y="12078"/>
                  <a:pt x="22565" y="12115"/>
                </a:cubicBezTo>
                <a:cubicBezTo>
                  <a:pt x="22491" y="12152"/>
                  <a:pt x="22455" y="12225"/>
                  <a:pt x="22491" y="12262"/>
                </a:cubicBezTo>
                <a:cubicBezTo>
                  <a:pt x="21538" y="12592"/>
                  <a:pt x="20585" y="12922"/>
                  <a:pt x="19595" y="13288"/>
                </a:cubicBezTo>
                <a:cubicBezTo>
                  <a:pt x="19595" y="13288"/>
                  <a:pt x="19595" y="13252"/>
                  <a:pt x="19595" y="13252"/>
                </a:cubicBezTo>
                <a:cubicBezTo>
                  <a:pt x="20145" y="12592"/>
                  <a:pt x="20659" y="11895"/>
                  <a:pt x="21172" y="11199"/>
                </a:cubicBezTo>
                <a:cubicBezTo>
                  <a:pt x="21648" y="10539"/>
                  <a:pt x="22198" y="9696"/>
                  <a:pt x="22675" y="8889"/>
                </a:cubicBezTo>
                <a:cubicBezTo>
                  <a:pt x="23628" y="7313"/>
                  <a:pt x="24471" y="5700"/>
                  <a:pt x="25241" y="4014"/>
                </a:cubicBezTo>
                <a:cubicBezTo>
                  <a:pt x="25644" y="3061"/>
                  <a:pt x="26011" y="2107"/>
                  <a:pt x="26341" y="1118"/>
                </a:cubicBezTo>
                <a:cubicBezTo>
                  <a:pt x="26341" y="1047"/>
                  <a:pt x="26295" y="1006"/>
                  <a:pt x="26242" y="1006"/>
                </a:cubicBezTo>
                <a:cubicBezTo>
                  <a:pt x="26214" y="1006"/>
                  <a:pt x="26183" y="1018"/>
                  <a:pt x="26157" y="1044"/>
                </a:cubicBezTo>
                <a:cubicBezTo>
                  <a:pt x="25644" y="1851"/>
                  <a:pt x="25057" y="2621"/>
                  <a:pt x="24434" y="3317"/>
                </a:cubicBezTo>
                <a:cubicBezTo>
                  <a:pt x="23811" y="4050"/>
                  <a:pt x="23225" y="4747"/>
                  <a:pt x="22675" y="5517"/>
                </a:cubicBezTo>
                <a:cubicBezTo>
                  <a:pt x="21612" y="7020"/>
                  <a:pt x="20768" y="8669"/>
                  <a:pt x="20145" y="10392"/>
                </a:cubicBezTo>
                <a:cubicBezTo>
                  <a:pt x="19815" y="11382"/>
                  <a:pt x="19522" y="12372"/>
                  <a:pt x="19339" y="13398"/>
                </a:cubicBezTo>
                <a:cubicBezTo>
                  <a:pt x="18899" y="13545"/>
                  <a:pt x="18496" y="13691"/>
                  <a:pt x="18092" y="13875"/>
                </a:cubicBezTo>
                <a:cubicBezTo>
                  <a:pt x="17286" y="14168"/>
                  <a:pt x="16443" y="14498"/>
                  <a:pt x="15636" y="14828"/>
                </a:cubicBezTo>
                <a:lnTo>
                  <a:pt x="15563" y="14791"/>
                </a:lnTo>
                <a:cubicBezTo>
                  <a:pt x="15490" y="14791"/>
                  <a:pt x="15380" y="14864"/>
                  <a:pt x="15416" y="14938"/>
                </a:cubicBezTo>
                <a:lnTo>
                  <a:pt x="15270" y="14974"/>
                </a:lnTo>
                <a:lnTo>
                  <a:pt x="15196" y="14974"/>
                </a:lnTo>
                <a:cubicBezTo>
                  <a:pt x="15196" y="14974"/>
                  <a:pt x="15160" y="14974"/>
                  <a:pt x="15160" y="15011"/>
                </a:cubicBezTo>
                <a:cubicBezTo>
                  <a:pt x="14683" y="15231"/>
                  <a:pt x="14207" y="15414"/>
                  <a:pt x="13730" y="15634"/>
                </a:cubicBezTo>
                <a:cubicBezTo>
                  <a:pt x="13840" y="15488"/>
                  <a:pt x="13987" y="15304"/>
                  <a:pt x="14133" y="15194"/>
                </a:cubicBezTo>
                <a:cubicBezTo>
                  <a:pt x="14500" y="14754"/>
                  <a:pt x="14867" y="14315"/>
                  <a:pt x="15196" y="13875"/>
                </a:cubicBezTo>
                <a:cubicBezTo>
                  <a:pt x="15856" y="12922"/>
                  <a:pt x="16479" y="11932"/>
                  <a:pt x="17029" y="10942"/>
                </a:cubicBezTo>
                <a:cubicBezTo>
                  <a:pt x="17579" y="9916"/>
                  <a:pt x="18056" y="8853"/>
                  <a:pt x="18496" y="7789"/>
                </a:cubicBezTo>
                <a:cubicBezTo>
                  <a:pt x="18899" y="6726"/>
                  <a:pt x="19302" y="5627"/>
                  <a:pt x="19632" y="4490"/>
                </a:cubicBezTo>
                <a:cubicBezTo>
                  <a:pt x="19925" y="3391"/>
                  <a:pt x="20219" y="2254"/>
                  <a:pt x="20439" y="1118"/>
                </a:cubicBezTo>
                <a:cubicBezTo>
                  <a:pt x="20475" y="971"/>
                  <a:pt x="20512" y="824"/>
                  <a:pt x="20549" y="714"/>
                </a:cubicBezTo>
                <a:cubicBezTo>
                  <a:pt x="20549" y="609"/>
                  <a:pt x="20473" y="523"/>
                  <a:pt x="20404" y="523"/>
                </a:cubicBezTo>
                <a:cubicBezTo>
                  <a:pt x="20376" y="523"/>
                  <a:pt x="20349" y="537"/>
                  <a:pt x="20329" y="568"/>
                </a:cubicBezTo>
                <a:cubicBezTo>
                  <a:pt x="19632" y="1448"/>
                  <a:pt x="18936" y="2364"/>
                  <a:pt x="18312" y="3317"/>
                </a:cubicBezTo>
                <a:cubicBezTo>
                  <a:pt x="17689" y="4270"/>
                  <a:pt x="17103" y="5223"/>
                  <a:pt x="16553" y="6213"/>
                </a:cubicBezTo>
                <a:cubicBezTo>
                  <a:pt x="16040" y="7203"/>
                  <a:pt x="15526" y="8229"/>
                  <a:pt x="15086" y="9256"/>
                </a:cubicBezTo>
                <a:cubicBezTo>
                  <a:pt x="14683" y="10319"/>
                  <a:pt x="14280" y="11345"/>
                  <a:pt x="13950" y="12445"/>
                </a:cubicBezTo>
                <a:cubicBezTo>
                  <a:pt x="13584" y="13508"/>
                  <a:pt x="13327" y="14571"/>
                  <a:pt x="13070" y="15708"/>
                </a:cubicBezTo>
                <a:cubicBezTo>
                  <a:pt x="13070" y="15781"/>
                  <a:pt x="13070" y="15891"/>
                  <a:pt x="13034" y="15964"/>
                </a:cubicBezTo>
                <a:cubicBezTo>
                  <a:pt x="11751" y="16551"/>
                  <a:pt x="10504" y="17137"/>
                  <a:pt x="9221" y="17724"/>
                </a:cubicBezTo>
                <a:cubicBezTo>
                  <a:pt x="9734" y="16954"/>
                  <a:pt x="10248" y="16184"/>
                  <a:pt x="10688" y="15341"/>
                </a:cubicBezTo>
                <a:cubicBezTo>
                  <a:pt x="11201" y="14388"/>
                  <a:pt x="11641" y="13435"/>
                  <a:pt x="12081" y="12445"/>
                </a:cubicBezTo>
                <a:cubicBezTo>
                  <a:pt x="12520" y="11492"/>
                  <a:pt x="12887" y="10465"/>
                  <a:pt x="13254" y="9439"/>
                </a:cubicBezTo>
                <a:cubicBezTo>
                  <a:pt x="13584" y="8413"/>
                  <a:pt x="13877" y="7386"/>
                  <a:pt x="14133" y="6323"/>
                </a:cubicBezTo>
                <a:cubicBezTo>
                  <a:pt x="14353" y="5297"/>
                  <a:pt x="14573" y="4234"/>
                  <a:pt x="14720" y="3171"/>
                </a:cubicBezTo>
                <a:lnTo>
                  <a:pt x="14793" y="2767"/>
                </a:lnTo>
                <a:cubicBezTo>
                  <a:pt x="14793" y="2667"/>
                  <a:pt x="14716" y="2610"/>
                  <a:pt x="14640" y="2610"/>
                </a:cubicBezTo>
                <a:cubicBezTo>
                  <a:pt x="14578" y="2610"/>
                  <a:pt x="14516" y="2648"/>
                  <a:pt x="14500" y="2731"/>
                </a:cubicBezTo>
                <a:lnTo>
                  <a:pt x="14463" y="3097"/>
                </a:lnTo>
                <a:cubicBezTo>
                  <a:pt x="14427" y="3134"/>
                  <a:pt x="14390" y="3134"/>
                  <a:pt x="14390" y="3171"/>
                </a:cubicBezTo>
                <a:cubicBezTo>
                  <a:pt x="13290" y="4930"/>
                  <a:pt x="12337" y="6763"/>
                  <a:pt x="11494" y="8669"/>
                </a:cubicBezTo>
                <a:cubicBezTo>
                  <a:pt x="10688" y="10575"/>
                  <a:pt x="9991" y="12518"/>
                  <a:pt x="9441" y="14498"/>
                </a:cubicBezTo>
                <a:cubicBezTo>
                  <a:pt x="9148" y="15634"/>
                  <a:pt x="8891" y="16734"/>
                  <a:pt x="8671" y="17870"/>
                </a:cubicBezTo>
                <a:cubicBezTo>
                  <a:pt x="8671" y="17907"/>
                  <a:pt x="8671" y="17980"/>
                  <a:pt x="8708" y="17980"/>
                </a:cubicBezTo>
                <a:cubicBezTo>
                  <a:pt x="5959" y="19300"/>
                  <a:pt x="3356" y="20876"/>
                  <a:pt x="936" y="22709"/>
                </a:cubicBezTo>
                <a:cubicBezTo>
                  <a:pt x="643" y="22929"/>
                  <a:pt x="350" y="23186"/>
                  <a:pt x="57" y="23406"/>
                </a:cubicBezTo>
                <a:cubicBezTo>
                  <a:pt x="0" y="23462"/>
                  <a:pt x="52" y="23540"/>
                  <a:pt x="112" y="23540"/>
                </a:cubicBezTo>
                <a:cubicBezTo>
                  <a:pt x="131" y="23540"/>
                  <a:pt x="150" y="23533"/>
                  <a:pt x="167" y="23516"/>
                </a:cubicBezTo>
                <a:cubicBezTo>
                  <a:pt x="2696" y="21573"/>
                  <a:pt x="5409" y="19887"/>
                  <a:pt x="8268" y="18494"/>
                </a:cubicBezTo>
                <a:cubicBezTo>
                  <a:pt x="8928" y="18164"/>
                  <a:pt x="9588" y="17870"/>
                  <a:pt x="10248" y="17540"/>
                </a:cubicBezTo>
                <a:cubicBezTo>
                  <a:pt x="10248" y="17577"/>
                  <a:pt x="10284" y="17577"/>
                  <a:pt x="10321" y="17577"/>
                </a:cubicBezTo>
                <a:cubicBezTo>
                  <a:pt x="11531" y="18127"/>
                  <a:pt x="12777" y="18567"/>
                  <a:pt x="14023" y="18970"/>
                </a:cubicBezTo>
                <a:cubicBezTo>
                  <a:pt x="15343" y="19373"/>
                  <a:pt x="16663" y="19703"/>
                  <a:pt x="17982" y="20033"/>
                </a:cubicBezTo>
                <a:cubicBezTo>
                  <a:pt x="19339" y="20326"/>
                  <a:pt x="20659" y="20583"/>
                  <a:pt x="22015" y="20803"/>
                </a:cubicBezTo>
                <a:cubicBezTo>
                  <a:pt x="23371" y="21060"/>
                  <a:pt x="24764" y="21280"/>
                  <a:pt x="26121" y="21500"/>
                </a:cubicBezTo>
                <a:cubicBezTo>
                  <a:pt x="27514" y="21646"/>
                  <a:pt x="28870" y="21939"/>
                  <a:pt x="30226" y="22306"/>
                </a:cubicBezTo>
                <a:cubicBezTo>
                  <a:pt x="30373" y="22379"/>
                  <a:pt x="30556" y="22416"/>
                  <a:pt x="30703" y="22489"/>
                </a:cubicBezTo>
                <a:cubicBezTo>
                  <a:pt x="30721" y="22498"/>
                  <a:pt x="30738" y="22502"/>
                  <a:pt x="30755" y="22502"/>
                </a:cubicBezTo>
                <a:cubicBezTo>
                  <a:pt x="30873" y="22502"/>
                  <a:pt x="30941" y="22297"/>
                  <a:pt x="30813" y="22233"/>
                </a:cubicBezTo>
                <a:cubicBezTo>
                  <a:pt x="29530" y="21683"/>
                  <a:pt x="28247" y="21133"/>
                  <a:pt x="26927" y="20693"/>
                </a:cubicBezTo>
                <a:cubicBezTo>
                  <a:pt x="25607" y="20217"/>
                  <a:pt x="24288" y="19777"/>
                  <a:pt x="22968" y="19373"/>
                </a:cubicBezTo>
                <a:cubicBezTo>
                  <a:pt x="21612" y="18970"/>
                  <a:pt x="20292" y="18567"/>
                  <a:pt x="18936" y="18200"/>
                </a:cubicBezTo>
                <a:cubicBezTo>
                  <a:pt x="17579" y="17797"/>
                  <a:pt x="16223" y="17467"/>
                  <a:pt x="14830" y="17247"/>
                </a:cubicBezTo>
                <a:cubicBezTo>
                  <a:pt x="14230" y="17150"/>
                  <a:pt x="13629" y="17103"/>
                  <a:pt x="13029" y="17103"/>
                </a:cubicBezTo>
                <a:cubicBezTo>
                  <a:pt x="12273" y="17103"/>
                  <a:pt x="11517" y="17177"/>
                  <a:pt x="10761" y="17321"/>
                </a:cubicBezTo>
                <a:lnTo>
                  <a:pt x="10651" y="17357"/>
                </a:lnTo>
                <a:cubicBezTo>
                  <a:pt x="11384" y="16991"/>
                  <a:pt x="12154" y="16624"/>
                  <a:pt x="12924" y="16294"/>
                </a:cubicBezTo>
                <a:lnTo>
                  <a:pt x="12924" y="16294"/>
                </a:lnTo>
                <a:lnTo>
                  <a:pt x="12850" y="16404"/>
                </a:lnTo>
                <a:cubicBezTo>
                  <a:pt x="12850" y="16430"/>
                  <a:pt x="12869" y="16456"/>
                  <a:pt x="12892" y="16456"/>
                </a:cubicBezTo>
                <a:cubicBezTo>
                  <a:pt x="12902" y="16456"/>
                  <a:pt x="12913" y="16451"/>
                  <a:pt x="12924" y="16441"/>
                </a:cubicBezTo>
                <a:cubicBezTo>
                  <a:pt x="12997" y="16404"/>
                  <a:pt x="13070" y="16331"/>
                  <a:pt x="13144" y="16257"/>
                </a:cubicBezTo>
                <a:cubicBezTo>
                  <a:pt x="13180" y="16257"/>
                  <a:pt x="13254" y="16221"/>
                  <a:pt x="13254" y="16184"/>
                </a:cubicBezTo>
                <a:cubicBezTo>
                  <a:pt x="14023" y="15818"/>
                  <a:pt x="14830" y="15488"/>
                  <a:pt x="15636" y="15158"/>
                </a:cubicBezTo>
                <a:cubicBezTo>
                  <a:pt x="16993" y="15634"/>
                  <a:pt x="18312" y="16074"/>
                  <a:pt x="19669" y="16477"/>
                </a:cubicBezTo>
                <a:cubicBezTo>
                  <a:pt x="20988" y="16917"/>
                  <a:pt x="22491" y="17357"/>
                  <a:pt x="23848" y="17797"/>
                </a:cubicBezTo>
                <a:cubicBezTo>
                  <a:pt x="25241" y="18200"/>
                  <a:pt x="26670" y="18604"/>
                  <a:pt x="28100" y="18970"/>
                </a:cubicBezTo>
                <a:cubicBezTo>
                  <a:pt x="29493" y="19337"/>
                  <a:pt x="30923" y="19667"/>
                  <a:pt x="32352" y="19923"/>
                </a:cubicBezTo>
                <a:cubicBezTo>
                  <a:pt x="33782" y="20217"/>
                  <a:pt x="35248" y="20473"/>
                  <a:pt x="36678" y="20656"/>
                </a:cubicBezTo>
                <a:lnTo>
                  <a:pt x="37228" y="20693"/>
                </a:lnTo>
                <a:cubicBezTo>
                  <a:pt x="37375" y="20693"/>
                  <a:pt x="37375" y="20473"/>
                  <a:pt x="37265" y="20436"/>
                </a:cubicBezTo>
                <a:cubicBezTo>
                  <a:pt x="35872" y="19923"/>
                  <a:pt x="34442" y="19447"/>
                  <a:pt x="33049" y="18970"/>
                </a:cubicBezTo>
                <a:cubicBezTo>
                  <a:pt x="31619" y="18494"/>
                  <a:pt x="30226" y="18054"/>
                  <a:pt x="28797" y="17614"/>
                </a:cubicBezTo>
                <a:cubicBezTo>
                  <a:pt x="27367" y="17211"/>
                  <a:pt x="25901" y="16807"/>
                  <a:pt x="24471" y="16441"/>
                </a:cubicBezTo>
                <a:cubicBezTo>
                  <a:pt x="23041" y="16038"/>
                  <a:pt x="21575" y="15708"/>
                  <a:pt x="20145" y="15378"/>
                </a:cubicBezTo>
                <a:cubicBezTo>
                  <a:pt x="18826" y="15048"/>
                  <a:pt x="17506" y="14901"/>
                  <a:pt x="16186" y="14901"/>
                </a:cubicBezTo>
                <a:lnTo>
                  <a:pt x="17139" y="14535"/>
                </a:lnTo>
                <a:cubicBezTo>
                  <a:pt x="17873" y="14241"/>
                  <a:pt x="18569" y="13985"/>
                  <a:pt x="19302" y="13691"/>
                </a:cubicBezTo>
                <a:lnTo>
                  <a:pt x="19522" y="13655"/>
                </a:lnTo>
                <a:cubicBezTo>
                  <a:pt x="20952" y="14241"/>
                  <a:pt x="22418" y="14754"/>
                  <a:pt x="23921" y="15194"/>
                </a:cubicBezTo>
                <a:cubicBezTo>
                  <a:pt x="25424" y="15634"/>
                  <a:pt x="26927" y="16001"/>
                  <a:pt x="28430" y="16294"/>
                </a:cubicBezTo>
                <a:cubicBezTo>
                  <a:pt x="29970" y="16587"/>
                  <a:pt x="31509" y="16844"/>
                  <a:pt x="33012" y="17027"/>
                </a:cubicBezTo>
                <a:cubicBezTo>
                  <a:pt x="34552" y="17211"/>
                  <a:pt x="36128" y="17321"/>
                  <a:pt x="37705" y="17394"/>
                </a:cubicBezTo>
                <a:cubicBezTo>
                  <a:pt x="38832" y="17448"/>
                  <a:pt x="39978" y="17482"/>
                  <a:pt x="41116" y="17482"/>
                </a:cubicBezTo>
                <a:cubicBezTo>
                  <a:pt x="41532" y="17482"/>
                  <a:pt x="41948" y="17477"/>
                  <a:pt x="42360" y="17467"/>
                </a:cubicBezTo>
                <a:lnTo>
                  <a:pt x="42947" y="17467"/>
                </a:lnTo>
                <a:cubicBezTo>
                  <a:pt x="43057" y="17467"/>
                  <a:pt x="43093" y="17284"/>
                  <a:pt x="42947" y="17211"/>
                </a:cubicBezTo>
                <a:cubicBezTo>
                  <a:pt x="41444" y="16734"/>
                  <a:pt x="39904" y="16294"/>
                  <a:pt x="38364" y="15891"/>
                </a:cubicBezTo>
                <a:cubicBezTo>
                  <a:pt x="36861" y="15488"/>
                  <a:pt x="35285" y="15121"/>
                  <a:pt x="33709" y="14791"/>
                </a:cubicBezTo>
                <a:cubicBezTo>
                  <a:pt x="32169" y="14498"/>
                  <a:pt x="30593" y="14241"/>
                  <a:pt x="29017" y="13985"/>
                </a:cubicBezTo>
                <a:cubicBezTo>
                  <a:pt x="27440" y="13765"/>
                  <a:pt x="25864" y="13545"/>
                  <a:pt x="24288" y="13398"/>
                </a:cubicBezTo>
                <a:cubicBezTo>
                  <a:pt x="23591" y="13325"/>
                  <a:pt x="22885" y="13288"/>
                  <a:pt x="22180" y="13288"/>
                </a:cubicBezTo>
                <a:cubicBezTo>
                  <a:pt x="21474" y="13288"/>
                  <a:pt x="20768" y="13325"/>
                  <a:pt x="20072" y="13398"/>
                </a:cubicBezTo>
                <a:cubicBezTo>
                  <a:pt x="20915" y="13105"/>
                  <a:pt x="21758" y="12812"/>
                  <a:pt x="22601" y="12518"/>
                </a:cubicBezTo>
                <a:cubicBezTo>
                  <a:pt x="23974" y="12659"/>
                  <a:pt x="25347" y="12726"/>
                  <a:pt x="26720" y="12726"/>
                </a:cubicBezTo>
                <a:cubicBezTo>
                  <a:pt x="28573" y="12726"/>
                  <a:pt x="30426" y="12603"/>
                  <a:pt x="32279" y="12372"/>
                </a:cubicBezTo>
                <a:cubicBezTo>
                  <a:pt x="35505" y="11932"/>
                  <a:pt x="38658" y="11125"/>
                  <a:pt x="41700" y="9989"/>
                </a:cubicBezTo>
                <a:cubicBezTo>
                  <a:pt x="43423" y="9366"/>
                  <a:pt x="45073" y="8596"/>
                  <a:pt x="46686" y="7753"/>
                </a:cubicBezTo>
                <a:cubicBezTo>
                  <a:pt x="46796" y="7716"/>
                  <a:pt x="46759" y="7533"/>
                  <a:pt x="46649" y="7496"/>
                </a:cubicBezTo>
                <a:cubicBezTo>
                  <a:pt x="43387" y="7679"/>
                  <a:pt x="40161" y="8046"/>
                  <a:pt x="36935" y="8596"/>
                </a:cubicBezTo>
                <a:cubicBezTo>
                  <a:pt x="33709" y="9146"/>
                  <a:pt x="30520" y="9879"/>
                  <a:pt x="27367" y="10759"/>
                </a:cubicBezTo>
                <a:cubicBezTo>
                  <a:pt x="26084" y="11125"/>
                  <a:pt x="24801" y="11529"/>
                  <a:pt x="23518" y="11968"/>
                </a:cubicBezTo>
                <a:cubicBezTo>
                  <a:pt x="24251" y="11565"/>
                  <a:pt x="24911" y="11162"/>
                  <a:pt x="25607" y="10722"/>
                </a:cubicBezTo>
                <a:cubicBezTo>
                  <a:pt x="26524" y="10062"/>
                  <a:pt x="27367" y="9366"/>
                  <a:pt x="28173" y="8596"/>
                </a:cubicBezTo>
                <a:cubicBezTo>
                  <a:pt x="28980" y="7789"/>
                  <a:pt x="29713" y="6946"/>
                  <a:pt x="30373" y="6067"/>
                </a:cubicBezTo>
                <a:cubicBezTo>
                  <a:pt x="30703" y="5590"/>
                  <a:pt x="31033" y="5150"/>
                  <a:pt x="31289" y="4674"/>
                </a:cubicBezTo>
                <a:cubicBezTo>
                  <a:pt x="31583" y="4234"/>
                  <a:pt x="31876" y="3720"/>
                  <a:pt x="32133" y="3244"/>
                </a:cubicBezTo>
                <a:cubicBezTo>
                  <a:pt x="32609" y="2217"/>
                  <a:pt x="33269" y="1264"/>
                  <a:pt x="34039" y="495"/>
                </a:cubicBezTo>
                <a:lnTo>
                  <a:pt x="34369" y="201"/>
                </a:lnTo>
                <a:cubicBezTo>
                  <a:pt x="34461" y="140"/>
                  <a:pt x="34373" y="1"/>
                  <a:pt x="3427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5"/>
          <p:cNvSpPr/>
          <p:nvPr/>
        </p:nvSpPr>
        <p:spPr>
          <a:xfrm flipH="1">
            <a:off x="4161388" y="4630750"/>
            <a:ext cx="5129137" cy="826302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5"/>
          <p:cNvSpPr/>
          <p:nvPr/>
        </p:nvSpPr>
        <p:spPr>
          <a:xfrm>
            <a:off x="0" y="4611475"/>
            <a:ext cx="4715411" cy="788473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5"/>
          <p:cNvSpPr/>
          <p:nvPr/>
        </p:nvSpPr>
        <p:spPr>
          <a:xfrm rot="10800000">
            <a:off x="3142243" y="4617932"/>
            <a:ext cx="2972232" cy="775568"/>
          </a:xfrm>
          <a:custGeom>
            <a:avLst/>
            <a:gdLst/>
            <a:ahLst/>
            <a:cxnLst/>
            <a:rect l="l" t="t" r="r" b="b"/>
            <a:pathLst>
              <a:path w="85085" h="25745" extrusionOk="0">
                <a:moveTo>
                  <a:pt x="1" y="0"/>
                </a:moveTo>
                <a:lnTo>
                  <a:pt x="1" y="2530"/>
                </a:lnTo>
                <a:cubicBezTo>
                  <a:pt x="7662" y="6306"/>
                  <a:pt x="12941" y="13674"/>
                  <a:pt x="19906" y="18696"/>
                </a:cubicBezTo>
                <a:cubicBezTo>
                  <a:pt x="20126" y="18879"/>
                  <a:pt x="20346" y="19026"/>
                  <a:pt x="20603" y="19209"/>
                </a:cubicBezTo>
                <a:cubicBezTo>
                  <a:pt x="26913" y="23518"/>
                  <a:pt x="34555" y="25744"/>
                  <a:pt x="42184" y="25744"/>
                </a:cubicBezTo>
                <a:cubicBezTo>
                  <a:pt x="47275" y="25744"/>
                  <a:pt x="52360" y="24753"/>
                  <a:pt x="57041" y="22728"/>
                </a:cubicBezTo>
                <a:cubicBezTo>
                  <a:pt x="67232" y="18329"/>
                  <a:pt x="74967" y="9751"/>
                  <a:pt x="85084" y="5206"/>
                </a:cubicBezTo>
                <a:lnTo>
                  <a:pt x="8508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2" name="Google Shape;152;p5"/>
          <p:cNvGrpSpPr/>
          <p:nvPr/>
        </p:nvGrpSpPr>
        <p:grpSpPr>
          <a:xfrm>
            <a:off x="-161617" y="3561423"/>
            <a:ext cx="745375" cy="1353225"/>
            <a:chOff x="4614150" y="3299838"/>
            <a:chExt cx="745375" cy="1353225"/>
          </a:xfrm>
        </p:grpSpPr>
        <p:sp>
          <p:nvSpPr>
            <p:cNvPr id="153" name="Google Shape;153;p5"/>
            <p:cNvSpPr/>
            <p:nvPr/>
          </p:nvSpPr>
          <p:spPr>
            <a:xfrm>
              <a:off x="4614150" y="3299838"/>
              <a:ext cx="392375" cy="1353225"/>
            </a:xfrm>
            <a:custGeom>
              <a:avLst/>
              <a:gdLst/>
              <a:ahLst/>
              <a:cxnLst/>
              <a:rect l="l" t="t" r="r" b="b"/>
              <a:pathLst>
                <a:path w="15695" h="54129" extrusionOk="0">
                  <a:moveTo>
                    <a:pt x="14358" y="2801"/>
                  </a:moveTo>
                  <a:lnTo>
                    <a:pt x="14358" y="2801"/>
                  </a:lnTo>
                  <a:cubicBezTo>
                    <a:pt x="14462" y="5734"/>
                    <a:pt x="14554" y="8661"/>
                    <a:pt x="14668" y="11566"/>
                  </a:cubicBezTo>
                  <a:cubicBezTo>
                    <a:pt x="14741" y="13473"/>
                    <a:pt x="14814" y="15379"/>
                    <a:pt x="14888" y="17285"/>
                  </a:cubicBezTo>
                  <a:cubicBezTo>
                    <a:pt x="14961" y="19118"/>
                    <a:pt x="15071" y="20951"/>
                    <a:pt x="15071" y="22784"/>
                  </a:cubicBezTo>
                  <a:cubicBezTo>
                    <a:pt x="15071" y="23673"/>
                    <a:pt x="14972" y="24562"/>
                    <a:pt x="14779" y="25434"/>
                  </a:cubicBezTo>
                  <a:lnTo>
                    <a:pt x="14779" y="25434"/>
                  </a:lnTo>
                  <a:cubicBezTo>
                    <a:pt x="14239" y="22643"/>
                    <a:pt x="13853" y="19829"/>
                    <a:pt x="13678" y="16992"/>
                  </a:cubicBezTo>
                  <a:cubicBezTo>
                    <a:pt x="13458" y="13436"/>
                    <a:pt x="13531" y="9843"/>
                    <a:pt x="13898" y="6324"/>
                  </a:cubicBezTo>
                  <a:cubicBezTo>
                    <a:pt x="14006" y="5140"/>
                    <a:pt x="14164" y="3968"/>
                    <a:pt x="14358" y="2801"/>
                  </a:cubicBezTo>
                  <a:close/>
                  <a:moveTo>
                    <a:pt x="14512" y="0"/>
                  </a:moveTo>
                  <a:cubicBezTo>
                    <a:pt x="14401" y="0"/>
                    <a:pt x="14296" y="61"/>
                    <a:pt x="14264" y="202"/>
                  </a:cubicBezTo>
                  <a:cubicBezTo>
                    <a:pt x="13568" y="3758"/>
                    <a:pt x="13165" y="7351"/>
                    <a:pt x="13055" y="10980"/>
                  </a:cubicBezTo>
                  <a:cubicBezTo>
                    <a:pt x="12945" y="14572"/>
                    <a:pt x="13128" y="18165"/>
                    <a:pt x="13605" y="21721"/>
                  </a:cubicBezTo>
                  <a:cubicBezTo>
                    <a:pt x="13815" y="23370"/>
                    <a:pt x="14098" y="24995"/>
                    <a:pt x="14455" y="26616"/>
                  </a:cubicBezTo>
                  <a:lnTo>
                    <a:pt x="14455" y="26616"/>
                  </a:lnTo>
                  <a:cubicBezTo>
                    <a:pt x="14298" y="27095"/>
                    <a:pt x="14112" y="27566"/>
                    <a:pt x="13898" y="28026"/>
                  </a:cubicBezTo>
                  <a:cubicBezTo>
                    <a:pt x="13165" y="29639"/>
                    <a:pt x="12248" y="31178"/>
                    <a:pt x="11405" y="32755"/>
                  </a:cubicBezTo>
                  <a:cubicBezTo>
                    <a:pt x="9609" y="36054"/>
                    <a:pt x="7813" y="39390"/>
                    <a:pt x="6016" y="42689"/>
                  </a:cubicBezTo>
                  <a:cubicBezTo>
                    <a:pt x="4037" y="46428"/>
                    <a:pt x="2021" y="50131"/>
                    <a:pt x="78" y="53870"/>
                  </a:cubicBezTo>
                  <a:cubicBezTo>
                    <a:pt x="0" y="53999"/>
                    <a:pt x="106" y="54129"/>
                    <a:pt x="213" y="54129"/>
                  </a:cubicBezTo>
                  <a:cubicBezTo>
                    <a:pt x="257" y="54129"/>
                    <a:pt x="302" y="54107"/>
                    <a:pt x="334" y="54053"/>
                  </a:cubicBezTo>
                  <a:cubicBezTo>
                    <a:pt x="4074" y="47418"/>
                    <a:pt x="7703" y="40746"/>
                    <a:pt x="11368" y="34074"/>
                  </a:cubicBezTo>
                  <a:cubicBezTo>
                    <a:pt x="12248" y="32461"/>
                    <a:pt x="13165" y="30848"/>
                    <a:pt x="14008" y="29199"/>
                  </a:cubicBezTo>
                  <a:cubicBezTo>
                    <a:pt x="14266" y="28705"/>
                    <a:pt x="14499" y="28200"/>
                    <a:pt x="14702" y="27686"/>
                  </a:cubicBezTo>
                  <a:lnTo>
                    <a:pt x="14702" y="27686"/>
                  </a:lnTo>
                  <a:cubicBezTo>
                    <a:pt x="14703" y="27690"/>
                    <a:pt x="14704" y="27693"/>
                    <a:pt x="14704" y="27696"/>
                  </a:cubicBezTo>
                  <a:cubicBezTo>
                    <a:pt x="14748" y="27826"/>
                    <a:pt x="14848" y="27882"/>
                    <a:pt x="14949" y="27882"/>
                  </a:cubicBezTo>
                  <a:cubicBezTo>
                    <a:pt x="15104" y="27882"/>
                    <a:pt x="15262" y="27749"/>
                    <a:pt x="15218" y="27549"/>
                  </a:cubicBezTo>
                  <a:cubicBezTo>
                    <a:pt x="15158" y="27278"/>
                    <a:pt x="15099" y="27007"/>
                    <a:pt x="15042" y="26736"/>
                  </a:cubicBezTo>
                  <a:lnTo>
                    <a:pt x="15042" y="26736"/>
                  </a:lnTo>
                  <a:cubicBezTo>
                    <a:pt x="15294" y="25946"/>
                    <a:pt x="15478" y="25139"/>
                    <a:pt x="15584" y="24323"/>
                  </a:cubicBezTo>
                  <a:cubicBezTo>
                    <a:pt x="15694" y="22490"/>
                    <a:pt x="15694" y="20621"/>
                    <a:pt x="15548" y="18788"/>
                  </a:cubicBezTo>
                  <a:lnTo>
                    <a:pt x="15328" y="13069"/>
                  </a:lnTo>
                  <a:lnTo>
                    <a:pt x="14814" y="276"/>
                  </a:lnTo>
                  <a:cubicBezTo>
                    <a:pt x="14814" y="108"/>
                    <a:pt x="14659" y="0"/>
                    <a:pt x="145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4966375" y="3928438"/>
              <a:ext cx="105750" cy="68825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4885025" y="4000888"/>
              <a:ext cx="221825" cy="150500"/>
            </a:xfrm>
            <a:custGeom>
              <a:avLst/>
              <a:gdLst/>
              <a:ahLst/>
              <a:cxnLst/>
              <a:rect l="l" t="t" r="r" b="b"/>
              <a:pathLst>
                <a:path w="8873" h="6020" extrusionOk="0">
                  <a:moveTo>
                    <a:pt x="7560" y="967"/>
                  </a:moveTo>
                  <a:cubicBezTo>
                    <a:pt x="6722" y="1773"/>
                    <a:pt x="5775" y="2459"/>
                    <a:pt x="4749" y="3026"/>
                  </a:cubicBezTo>
                  <a:cubicBezTo>
                    <a:pt x="4057" y="3391"/>
                    <a:pt x="3329" y="3719"/>
                    <a:pt x="2600" y="3975"/>
                  </a:cubicBezTo>
                  <a:lnTo>
                    <a:pt x="2600" y="3975"/>
                  </a:lnTo>
                  <a:cubicBezTo>
                    <a:pt x="3110" y="3576"/>
                    <a:pt x="3655" y="3187"/>
                    <a:pt x="4199" y="2843"/>
                  </a:cubicBezTo>
                  <a:cubicBezTo>
                    <a:pt x="5261" y="2117"/>
                    <a:pt x="6386" y="1497"/>
                    <a:pt x="7560" y="967"/>
                  </a:cubicBezTo>
                  <a:close/>
                  <a:moveTo>
                    <a:pt x="8605" y="0"/>
                  </a:moveTo>
                  <a:cubicBezTo>
                    <a:pt x="8580" y="0"/>
                    <a:pt x="8553" y="6"/>
                    <a:pt x="8525" y="20"/>
                  </a:cubicBezTo>
                  <a:cubicBezTo>
                    <a:pt x="8490" y="35"/>
                    <a:pt x="8454" y="49"/>
                    <a:pt x="8419" y="64"/>
                  </a:cubicBezTo>
                  <a:lnTo>
                    <a:pt x="8419" y="64"/>
                  </a:lnTo>
                  <a:lnTo>
                    <a:pt x="8415" y="57"/>
                  </a:lnTo>
                  <a:cubicBezTo>
                    <a:pt x="8411" y="62"/>
                    <a:pt x="8407" y="66"/>
                    <a:pt x="8404" y="70"/>
                  </a:cubicBezTo>
                  <a:lnTo>
                    <a:pt x="8404" y="70"/>
                  </a:lnTo>
                  <a:cubicBezTo>
                    <a:pt x="6835" y="721"/>
                    <a:pt x="5337" y="1512"/>
                    <a:pt x="3979" y="2477"/>
                  </a:cubicBezTo>
                  <a:cubicBezTo>
                    <a:pt x="3283" y="2953"/>
                    <a:pt x="2586" y="3466"/>
                    <a:pt x="1963" y="4016"/>
                  </a:cubicBezTo>
                  <a:cubicBezTo>
                    <a:pt x="1846" y="4108"/>
                    <a:pt x="1731" y="4202"/>
                    <a:pt x="1619" y="4296"/>
                  </a:cubicBezTo>
                  <a:lnTo>
                    <a:pt x="1619" y="4296"/>
                  </a:lnTo>
                  <a:cubicBezTo>
                    <a:pt x="1201" y="4473"/>
                    <a:pt x="800" y="4697"/>
                    <a:pt x="424" y="4969"/>
                  </a:cubicBezTo>
                  <a:cubicBezTo>
                    <a:pt x="301" y="5092"/>
                    <a:pt x="375" y="5280"/>
                    <a:pt x="503" y="5347"/>
                  </a:cubicBezTo>
                  <a:lnTo>
                    <a:pt x="503" y="5347"/>
                  </a:lnTo>
                  <a:cubicBezTo>
                    <a:pt x="352" y="5508"/>
                    <a:pt x="203" y="5675"/>
                    <a:pt x="57" y="5849"/>
                  </a:cubicBezTo>
                  <a:cubicBezTo>
                    <a:pt x="0" y="5934"/>
                    <a:pt x="75" y="6019"/>
                    <a:pt x="163" y="6019"/>
                  </a:cubicBezTo>
                  <a:cubicBezTo>
                    <a:pt x="189" y="6019"/>
                    <a:pt x="215" y="6012"/>
                    <a:pt x="240" y="5996"/>
                  </a:cubicBezTo>
                  <a:cubicBezTo>
                    <a:pt x="615" y="5684"/>
                    <a:pt x="977" y="5360"/>
                    <a:pt x="1341" y="5038"/>
                  </a:cubicBezTo>
                  <a:lnTo>
                    <a:pt x="1341" y="5038"/>
                  </a:lnTo>
                  <a:cubicBezTo>
                    <a:pt x="1882" y="4793"/>
                    <a:pt x="2436" y="4578"/>
                    <a:pt x="2990" y="4419"/>
                  </a:cubicBezTo>
                  <a:cubicBezTo>
                    <a:pt x="5189" y="3576"/>
                    <a:pt x="7169" y="2220"/>
                    <a:pt x="8745" y="424"/>
                  </a:cubicBezTo>
                  <a:cubicBezTo>
                    <a:pt x="8873" y="296"/>
                    <a:pt x="8777" y="0"/>
                    <a:pt x="86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4826900" y="3820363"/>
              <a:ext cx="94175" cy="404475"/>
            </a:xfrm>
            <a:custGeom>
              <a:avLst/>
              <a:gdLst/>
              <a:ahLst/>
              <a:cxnLst/>
              <a:rect l="l" t="t" r="r" b="b"/>
              <a:pathLst>
                <a:path w="3767" h="16179" extrusionOk="0">
                  <a:moveTo>
                    <a:pt x="1818" y="1860"/>
                  </a:moveTo>
                  <a:cubicBezTo>
                    <a:pt x="2831" y="5239"/>
                    <a:pt x="2905" y="8838"/>
                    <a:pt x="2015" y="12300"/>
                  </a:cubicBezTo>
                  <a:cubicBezTo>
                    <a:pt x="1789" y="13270"/>
                    <a:pt x="1477" y="14211"/>
                    <a:pt x="1080" y="15149"/>
                  </a:cubicBezTo>
                  <a:lnTo>
                    <a:pt x="1080" y="15149"/>
                  </a:lnTo>
                  <a:cubicBezTo>
                    <a:pt x="696" y="13444"/>
                    <a:pt x="579" y="11667"/>
                    <a:pt x="806" y="9918"/>
                  </a:cubicBezTo>
                  <a:cubicBezTo>
                    <a:pt x="989" y="7865"/>
                    <a:pt x="1392" y="5848"/>
                    <a:pt x="1649" y="3796"/>
                  </a:cubicBezTo>
                  <a:cubicBezTo>
                    <a:pt x="1729" y="3152"/>
                    <a:pt x="1788" y="2509"/>
                    <a:pt x="1818" y="1860"/>
                  </a:cubicBezTo>
                  <a:close/>
                  <a:moveTo>
                    <a:pt x="1506" y="1"/>
                  </a:moveTo>
                  <a:cubicBezTo>
                    <a:pt x="1378" y="1"/>
                    <a:pt x="1263" y="84"/>
                    <a:pt x="1282" y="240"/>
                  </a:cubicBezTo>
                  <a:cubicBezTo>
                    <a:pt x="1283" y="264"/>
                    <a:pt x="1284" y="288"/>
                    <a:pt x="1285" y="313"/>
                  </a:cubicBezTo>
                  <a:lnTo>
                    <a:pt x="1285" y="313"/>
                  </a:lnTo>
                  <a:lnTo>
                    <a:pt x="1282" y="313"/>
                  </a:lnTo>
                  <a:cubicBezTo>
                    <a:pt x="1283" y="316"/>
                    <a:pt x="1284" y="319"/>
                    <a:pt x="1286" y="322"/>
                  </a:cubicBezTo>
                  <a:lnTo>
                    <a:pt x="1286" y="322"/>
                  </a:lnTo>
                  <a:cubicBezTo>
                    <a:pt x="1447" y="4508"/>
                    <a:pt x="0" y="8515"/>
                    <a:pt x="146" y="12667"/>
                  </a:cubicBezTo>
                  <a:cubicBezTo>
                    <a:pt x="146" y="13767"/>
                    <a:pt x="329" y="14903"/>
                    <a:pt x="659" y="15966"/>
                  </a:cubicBezTo>
                  <a:cubicBezTo>
                    <a:pt x="718" y="16114"/>
                    <a:pt x="843" y="16178"/>
                    <a:pt x="964" y="16178"/>
                  </a:cubicBezTo>
                  <a:cubicBezTo>
                    <a:pt x="1142" y="16178"/>
                    <a:pt x="1311" y="16038"/>
                    <a:pt x="1246" y="15819"/>
                  </a:cubicBezTo>
                  <a:cubicBezTo>
                    <a:pt x="1226" y="15747"/>
                    <a:pt x="1207" y="15675"/>
                    <a:pt x="1189" y="15602"/>
                  </a:cubicBezTo>
                  <a:lnTo>
                    <a:pt x="1189" y="15602"/>
                  </a:lnTo>
                  <a:cubicBezTo>
                    <a:pt x="3504" y="10803"/>
                    <a:pt x="3767" y="5250"/>
                    <a:pt x="1834" y="301"/>
                  </a:cubicBezTo>
                  <a:lnTo>
                    <a:pt x="1834" y="301"/>
                  </a:lnTo>
                  <a:cubicBezTo>
                    <a:pt x="1833" y="280"/>
                    <a:pt x="1833" y="260"/>
                    <a:pt x="1832" y="240"/>
                  </a:cubicBezTo>
                  <a:lnTo>
                    <a:pt x="1832" y="240"/>
                  </a:lnTo>
                  <a:lnTo>
                    <a:pt x="1811" y="243"/>
                  </a:lnTo>
                  <a:lnTo>
                    <a:pt x="1811" y="243"/>
                  </a:lnTo>
                  <a:cubicBezTo>
                    <a:pt x="1806" y="229"/>
                    <a:pt x="1801" y="216"/>
                    <a:pt x="1795" y="203"/>
                  </a:cubicBezTo>
                  <a:cubicBezTo>
                    <a:pt x="1744" y="66"/>
                    <a:pt x="1620" y="1"/>
                    <a:pt x="1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4792125" y="4126163"/>
              <a:ext cx="278775" cy="191100"/>
            </a:xfrm>
            <a:custGeom>
              <a:avLst/>
              <a:gdLst/>
              <a:ahLst/>
              <a:cxnLst/>
              <a:rect l="l" t="t" r="r" b="b"/>
              <a:pathLst>
                <a:path w="11151" h="7644" extrusionOk="0">
                  <a:moveTo>
                    <a:pt x="9635" y="1083"/>
                  </a:moveTo>
                  <a:lnTo>
                    <a:pt x="9635" y="1083"/>
                  </a:lnTo>
                  <a:cubicBezTo>
                    <a:pt x="7676" y="3053"/>
                    <a:pt x="5406" y="4709"/>
                    <a:pt x="2893" y="5934"/>
                  </a:cubicBezTo>
                  <a:cubicBezTo>
                    <a:pt x="2462" y="6140"/>
                    <a:pt x="2031" y="6327"/>
                    <a:pt x="1595" y="6509"/>
                  </a:cubicBezTo>
                  <a:lnTo>
                    <a:pt x="1595" y="6509"/>
                  </a:lnTo>
                  <a:cubicBezTo>
                    <a:pt x="2044" y="6089"/>
                    <a:pt x="2499" y="5675"/>
                    <a:pt x="2966" y="5274"/>
                  </a:cubicBezTo>
                  <a:cubicBezTo>
                    <a:pt x="3773" y="4614"/>
                    <a:pt x="4616" y="3991"/>
                    <a:pt x="5459" y="3404"/>
                  </a:cubicBezTo>
                  <a:cubicBezTo>
                    <a:pt x="6801" y="2519"/>
                    <a:pt x="8187" y="1745"/>
                    <a:pt x="9635" y="1083"/>
                  </a:cubicBezTo>
                  <a:close/>
                  <a:moveTo>
                    <a:pt x="10847" y="0"/>
                  </a:moveTo>
                  <a:cubicBezTo>
                    <a:pt x="10813" y="0"/>
                    <a:pt x="10776" y="10"/>
                    <a:pt x="10738" y="32"/>
                  </a:cubicBezTo>
                  <a:cubicBezTo>
                    <a:pt x="10693" y="50"/>
                    <a:pt x="10648" y="68"/>
                    <a:pt x="10603" y="87"/>
                  </a:cubicBezTo>
                  <a:lnTo>
                    <a:pt x="10603" y="87"/>
                  </a:lnTo>
                  <a:lnTo>
                    <a:pt x="10591" y="68"/>
                  </a:lnTo>
                  <a:cubicBezTo>
                    <a:pt x="10581" y="80"/>
                    <a:pt x="10570" y="92"/>
                    <a:pt x="10559" y="104"/>
                  </a:cubicBezTo>
                  <a:lnTo>
                    <a:pt x="10559" y="104"/>
                  </a:lnTo>
                  <a:cubicBezTo>
                    <a:pt x="7620" y="1310"/>
                    <a:pt x="4861" y="3006"/>
                    <a:pt x="2453" y="5090"/>
                  </a:cubicBezTo>
                  <a:cubicBezTo>
                    <a:pt x="1746" y="5656"/>
                    <a:pt x="1106" y="6291"/>
                    <a:pt x="502" y="6960"/>
                  </a:cubicBezTo>
                  <a:lnTo>
                    <a:pt x="502" y="6960"/>
                  </a:lnTo>
                  <a:cubicBezTo>
                    <a:pt x="444" y="6985"/>
                    <a:pt x="386" y="7009"/>
                    <a:pt x="327" y="7033"/>
                  </a:cubicBezTo>
                  <a:cubicBezTo>
                    <a:pt x="1" y="7164"/>
                    <a:pt x="81" y="7643"/>
                    <a:pt x="361" y="7643"/>
                  </a:cubicBezTo>
                  <a:cubicBezTo>
                    <a:pt x="396" y="7643"/>
                    <a:pt x="434" y="7636"/>
                    <a:pt x="474" y="7620"/>
                  </a:cubicBezTo>
                  <a:cubicBezTo>
                    <a:pt x="2087" y="7107"/>
                    <a:pt x="3590" y="6373"/>
                    <a:pt x="5019" y="5494"/>
                  </a:cubicBezTo>
                  <a:cubicBezTo>
                    <a:pt x="6449" y="4614"/>
                    <a:pt x="7769" y="3624"/>
                    <a:pt x="9015" y="2524"/>
                  </a:cubicBezTo>
                  <a:cubicBezTo>
                    <a:pt x="9712" y="1865"/>
                    <a:pt x="10371" y="1205"/>
                    <a:pt x="10995" y="472"/>
                  </a:cubicBezTo>
                  <a:cubicBezTo>
                    <a:pt x="11151" y="316"/>
                    <a:pt x="11041" y="0"/>
                    <a:pt x="108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4949500" y="3520763"/>
              <a:ext cx="410025" cy="513450"/>
            </a:xfrm>
            <a:custGeom>
              <a:avLst/>
              <a:gdLst/>
              <a:ahLst/>
              <a:cxnLst/>
              <a:rect l="l" t="t" r="r" b="b"/>
              <a:pathLst>
                <a:path w="16401" h="20538" extrusionOk="0">
                  <a:moveTo>
                    <a:pt x="15215" y="1042"/>
                  </a:moveTo>
                  <a:lnTo>
                    <a:pt x="15215" y="1042"/>
                  </a:lnTo>
                  <a:cubicBezTo>
                    <a:pt x="13595" y="3789"/>
                    <a:pt x="11966" y="6517"/>
                    <a:pt x="9978" y="9035"/>
                  </a:cubicBezTo>
                  <a:cubicBezTo>
                    <a:pt x="8915" y="10428"/>
                    <a:pt x="7742" y="11711"/>
                    <a:pt x="6459" y="12920"/>
                  </a:cubicBezTo>
                  <a:cubicBezTo>
                    <a:pt x="5375" y="13869"/>
                    <a:pt x="4228" y="14755"/>
                    <a:pt x="3134" y="15724"/>
                  </a:cubicBezTo>
                  <a:lnTo>
                    <a:pt x="3134" y="15724"/>
                  </a:lnTo>
                  <a:cubicBezTo>
                    <a:pt x="3373" y="15291"/>
                    <a:pt x="3582" y="14839"/>
                    <a:pt x="3783" y="14387"/>
                  </a:cubicBezTo>
                  <a:cubicBezTo>
                    <a:pt x="4406" y="12957"/>
                    <a:pt x="5103" y="11564"/>
                    <a:pt x="5873" y="10244"/>
                  </a:cubicBezTo>
                  <a:cubicBezTo>
                    <a:pt x="7412" y="7605"/>
                    <a:pt x="9428" y="5259"/>
                    <a:pt x="11775" y="3316"/>
                  </a:cubicBezTo>
                  <a:cubicBezTo>
                    <a:pt x="12852" y="2442"/>
                    <a:pt x="13999" y="1684"/>
                    <a:pt x="15215" y="1042"/>
                  </a:cubicBezTo>
                  <a:close/>
                  <a:moveTo>
                    <a:pt x="16018" y="0"/>
                  </a:moveTo>
                  <a:cubicBezTo>
                    <a:pt x="15962" y="0"/>
                    <a:pt x="15903" y="16"/>
                    <a:pt x="15844" y="53"/>
                  </a:cubicBezTo>
                  <a:cubicBezTo>
                    <a:pt x="13094" y="1373"/>
                    <a:pt x="10638" y="3243"/>
                    <a:pt x="8622" y="5552"/>
                  </a:cubicBezTo>
                  <a:cubicBezTo>
                    <a:pt x="6606" y="7825"/>
                    <a:pt x="4956" y="10428"/>
                    <a:pt x="3783" y="13287"/>
                  </a:cubicBezTo>
                  <a:cubicBezTo>
                    <a:pt x="3303" y="14408"/>
                    <a:pt x="2880" y="15665"/>
                    <a:pt x="2149" y="16676"/>
                  </a:cubicBezTo>
                  <a:lnTo>
                    <a:pt x="2149" y="16676"/>
                  </a:lnTo>
                  <a:cubicBezTo>
                    <a:pt x="1918" y="16920"/>
                    <a:pt x="1695" y="17171"/>
                    <a:pt x="1482" y="17433"/>
                  </a:cubicBezTo>
                  <a:lnTo>
                    <a:pt x="1482" y="17433"/>
                  </a:lnTo>
                  <a:cubicBezTo>
                    <a:pt x="1386" y="17521"/>
                    <a:pt x="1286" y="17606"/>
                    <a:pt x="1180" y="17686"/>
                  </a:cubicBezTo>
                  <a:cubicBezTo>
                    <a:pt x="1096" y="17728"/>
                    <a:pt x="1109" y="17807"/>
                    <a:pt x="1156" y="17852"/>
                  </a:cubicBezTo>
                  <a:lnTo>
                    <a:pt x="1156" y="17852"/>
                  </a:lnTo>
                  <a:cubicBezTo>
                    <a:pt x="1152" y="17858"/>
                    <a:pt x="1148" y="17864"/>
                    <a:pt x="1144" y="17869"/>
                  </a:cubicBezTo>
                  <a:cubicBezTo>
                    <a:pt x="667" y="18566"/>
                    <a:pt x="301" y="19372"/>
                    <a:pt x="44" y="20179"/>
                  </a:cubicBezTo>
                  <a:cubicBezTo>
                    <a:pt x="0" y="20397"/>
                    <a:pt x="165" y="20538"/>
                    <a:pt x="336" y="20538"/>
                  </a:cubicBezTo>
                  <a:cubicBezTo>
                    <a:pt x="452" y="20538"/>
                    <a:pt x="571" y="20473"/>
                    <a:pt x="631" y="20325"/>
                  </a:cubicBezTo>
                  <a:cubicBezTo>
                    <a:pt x="1180" y="18932"/>
                    <a:pt x="2060" y="17686"/>
                    <a:pt x="3197" y="16696"/>
                  </a:cubicBezTo>
                  <a:cubicBezTo>
                    <a:pt x="4333" y="15633"/>
                    <a:pt x="5543" y="14680"/>
                    <a:pt x="6716" y="13653"/>
                  </a:cubicBezTo>
                  <a:cubicBezTo>
                    <a:pt x="9245" y="11271"/>
                    <a:pt x="11445" y="8558"/>
                    <a:pt x="13241" y="5589"/>
                  </a:cubicBezTo>
                  <a:cubicBezTo>
                    <a:pt x="14304" y="3902"/>
                    <a:pt x="15294" y="2180"/>
                    <a:pt x="16284" y="457"/>
                  </a:cubicBezTo>
                  <a:cubicBezTo>
                    <a:pt x="16401" y="252"/>
                    <a:pt x="16237" y="0"/>
                    <a:pt x="160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4966375" y="3928438"/>
              <a:ext cx="105750" cy="68825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" name="Google Shape;160;p5"/>
          <p:cNvSpPr/>
          <p:nvPr/>
        </p:nvSpPr>
        <p:spPr>
          <a:xfrm rot="8100000">
            <a:off x="7557898" y="3685956"/>
            <a:ext cx="2127080" cy="1555235"/>
          </a:xfrm>
          <a:custGeom>
            <a:avLst/>
            <a:gdLst/>
            <a:ahLst/>
            <a:cxnLst/>
            <a:rect l="l" t="t" r="r" b="b"/>
            <a:pathLst>
              <a:path w="85084" h="62210" extrusionOk="0">
                <a:moveTo>
                  <a:pt x="1" y="1"/>
                </a:moveTo>
                <a:lnTo>
                  <a:pt x="1" y="221"/>
                </a:lnTo>
                <a:lnTo>
                  <a:pt x="1064" y="1430"/>
                </a:lnTo>
                <a:cubicBezTo>
                  <a:pt x="3740" y="4400"/>
                  <a:pt x="6489" y="7479"/>
                  <a:pt x="8432" y="11035"/>
                </a:cubicBezTo>
                <a:cubicBezTo>
                  <a:pt x="10265" y="14444"/>
                  <a:pt x="11401" y="18256"/>
                  <a:pt x="12464" y="21886"/>
                </a:cubicBezTo>
                <a:cubicBezTo>
                  <a:pt x="14774" y="29987"/>
                  <a:pt x="17193" y="38345"/>
                  <a:pt x="18146" y="46850"/>
                </a:cubicBezTo>
                <a:cubicBezTo>
                  <a:pt x="18220" y="47290"/>
                  <a:pt x="18256" y="47803"/>
                  <a:pt x="18330" y="48279"/>
                </a:cubicBezTo>
                <a:cubicBezTo>
                  <a:pt x="18623" y="51065"/>
                  <a:pt x="18916" y="53961"/>
                  <a:pt x="20089" y="56527"/>
                </a:cubicBezTo>
                <a:cubicBezTo>
                  <a:pt x="20749" y="58067"/>
                  <a:pt x="21775" y="59423"/>
                  <a:pt x="23095" y="60523"/>
                </a:cubicBezTo>
                <a:cubicBezTo>
                  <a:pt x="24342" y="61549"/>
                  <a:pt x="25918" y="62136"/>
                  <a:pt x="27531" y="62209"/>
                </a:cubicBezTo>
                <a:lnTo>
                  <a:pt x="27604" y="62209"/>
                </a:lnTo>
                <a:cubicBezTo>
                  <a:pt x="31930" y="62136"/>
                  <a:pt x="34789" y="58030"/>
                  <a:pt x="37062" y="53998"/>
                </a:cubicBezTo>
                <a:cubicBezTo>
                  <a:pt x="39005" y="50515"/>
                  <a:pt x="41021" y="46886"/>
                  <a:pt x="42451" y="43001"/>
                </a:cubicBezTo>
                <a:cubicBezTo>
                  <a:pt x="43770" y="39371"/>
                  <a:pt x="44540" y="35522"/>
                  <a:pt x="45310" y="31783"/>
                </a:cubicBezTo>
                <a:cubicBezTo>
                  <a:pt x="45750" y="29620"/>
                  <a:pt x="46226" y="27348"/>
                  <a:pt x="46740" y="25148"/>
                </a:cubicBezTo>
                <a:cubicBezTo>
                  <a:pt x="46960" y="24085"/>
                  <a:pt x="47399" y="23059"/>
                  <a:pt x="48059" y="22179"/>
                </a:cubicBezTo>
                <a:cubicBezTo>
                  <a:pt x="48792" y="21336"/>
                  <a:pt x="49892" y="20859"/>
                  <a:pt x="50845" y="20419"/>
                </a:cubicBezTo>
                <a:lnTo>
                  <a:pt x="85047" y="5316"/>
                </a:lnTo>
                <a:lnTo>
                  <a:pt x="85084" y="5170"/>
                </a:lnTo>
                <a:lnTo>
                  <a:pt x="85084" y="5170"/>
                </a:lnTo>
                <a:lnTo>
                  <a:pt x="50809" y="20309"/>
                </a:lnTo>
                <a:cubicBezTo>
                  <a:pt x="49819" y="20749"/>
                  <a:pt x="48719" y="21226"/>
                  <a:pt x="47949" y="22105"/>
                </a:cubicBezTo>
                <a:cubicBezTo>
                  <a:pt x="47289" y="22985"/>
                  <a:pt x="46850" y="24012"/>
                  <a:pt x="46630" y="25111"/>
                </a:cubicBezTo>
                <a:cubicBezTo>
                  <a:pt x="46080" y="27311"/>
                  <a:pt x="45603" y="29584"/>
                  <a:pt x="45163" y="31747"/>
                </a:cubicBezTo>
                <a:cubicBezTo>
                  <a:pt x="44430" y="35486"/>
                  <a:pt x="43660" y="39335"/>
                  <a:pt x="42304" y="42964"/>
                </a:cubicBezTo>
                <a:cubicBezTo>
                  <a:pt x="40948" y="46813"/>
                  <a:pt x="38895" y="50405"/>
                  <a:pt x="36952" y="53925"/>
                </a:cubicBezTo>
                <a:cubicBezTo>
                  <a:pt x="34716" y="57920"/>
                  <a:pt x="31856" y="61989"/>
                  <a:pt x="27604" y="62026"/>
                </a:cubicBezTo>
                <a:lnTo>
                  <a:pt x="27567" y="62026"/>
                </a:lnTo>
                <a:cubicBezTo>
                  <a:pt x="25111" y="62026"/>
                  <a:pt x="21922" y="60303"/>
                  <a:pt x="20236" y="56454"/>
                </a:cubicBezTo>
                <a:cubicBezTo>
                  <a:pt x="19099" y="53888"/>
                  <a:pt x="18769" y="50992"/>
                  <a:pt x="18476" y="48206"/>
                </a:cubicBezTo>
                <a:cubicBezTo>
                  <a:pt x="18440" y="47766"/>
                  <a:pt x="18366" y="47253"/>
                  <a:pt x="18330" y="46776"/>
                </a:cubicBezTo>
                <a:cubicBezTo>
                  <a:pt x="17340" y="38272"/>
                  <a:pt x="14920" y="29914"/>
                  <a:pt x="12611" y="21812"/>
                </a:cubicBezTo>
                <a:cubicBezTo>
                  <a:pt x="11548" y="18146"/>
                  <a:pt x="10448" y="14371"/>
                  <a:pt x="8579" y="10925"/>
                </a:cubicBezTo>
                <a:cubicBezTo>
                  <a:pt x="6636" y="7369"/>
                  <a:pt x="3886" y="4290"/>
                  <a:pt x="1210" y="1320"/>
                </a:cubicBezTo>
                <a:lnTo>
                  <a:pt x="1" y="1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5"/>
          <p:cNvSpPr/>
          <p:nvPr/>
        </p:nvSpPr>
        <p:spPr>
          <a:xfrm rot="5400000">
            <a:off x="8026100" y="4018825"/>
            <a:ext cx="2127100" cy="1555250"/>
          </a:xfrm>
          <a:custGeom>
            <a:avLst/>
            <a:gdLst/>
            <a:ahLst/>
            <a:cxnLst/>
            <a:rect l="l" t="t" r="r" b="b"/>
            <a:pathLst>
              <a:path w="85084" h="62210" extrusionOk="0">
                <a:moveTo>
                  <a:pt x="1" y="1"/>
                </a:moveTo>
                <a:lnTo>
                  <a:pt x="1" y="221"/>
                </a:lnTo>
                <a:lnTo>
                  <a:pt x="1064" y="1430"/>
                </a:lnTo>
                <a:cubicBezTo>
                  <a:pt x="3740" y="4400"/>
                  <a:pt x="6489" y="7479"/>
                  <a:pt x="8432" y="11035"/>
                </a:cubicBezTo>
                <a:cubicBezTo>
                  <a:pt x="10265" y="14444"/>
                  <a:pt x="11401" y="18256"/>
                  <a:pt x="12464" y="21886"/>
                </a:cubicBezTo>
                <a:cubicBezTo>
                  <a:pt x="14774" y="29987"/>
                  <a:pt x="17193" y="38345"/>
                  <a:pt x="18146" y="46850"/>
                </a:cubicBezTo>
                <a:cubicBezTo>
                  <a:pt x="18220" y="47290"/>
                  <a:pt x="18256" y="47803"/>
                  <a:pt x="18330" y="48279"/>
                </a:cubicBezTo>
                <a:cubicBezTo>
                  <a:pt x="18623" y="51065"/>
                  <a:pt x="18916" y="53961"/>
                  <a:pt x="20089" y="56527"/>
                </a:cubicBezTo>
                <a:cubicBezTo>
                  <a:pt x="20749" y="58067"/>
                  <a:pt x="21775" y="59423"/>
                  <a:pt x="23095" y="60523"/>
                </a:cubicBezTo>
                <a:cubicBezTo>
                  <a:pt x="24342" y="61549"/>
                  <a:pt x="25918" y="62136"/>
                  <a:pt x="27531" y="62209"/>
                </a:cubicBezTo>
                <a:lnTo>
                  <a:pt x="27604" y="62209"/>
                </a:lnTo>
                <a:cubicBezTo>
                  <a:pt x="31930" y="62136"/>
                  <a:pt x="34789" y="58030"/>
                  <a:pt x="37062" y="53998"/>
                </a:cubicBezTo>
                <a:cubicBezTo>
                  <a:pt x="39005" y="50515"/>
                  <a:pt x="41021" y="46886"/>
                  <a:pt x="42451" y="43001"/>
                </a:cubicBezTo>
                <a:cubicBezTo>
                  <a:pt x="43770" y="39371"/>
                  <a:pt x="44540" y="35522"/>
                  <a:pt x="45310" y="31783"/>
                </a:cubicBezTo>
                <a:cubicBezTo>
                  <a:pt x="45750" y="29620"/>
                  <a:pt x="46226" y="27348"/>
                  <a:pt x="46740" y="25148"/>
                </a:cubicBezTo>
                <a:cubicBezTo>
                  <a:pt x="46960" y="24085"/>
                  <a:pt x="47399" y="23059"/>
                  <a:pt x="48059" y="22179"/>
                </a:cubicBezTo>
                <a:cubicBezTo>
                  <a:pt x="48792" y="21336"/>
                  <a:pt x="49892" y="20859"/>
                  <a:pt x="50845" y="20419"/>
                </a:cubicBezTo>
                <a:lnTo>
                  <a:pt x="85047" y="5316"/>
                </a:lnTo>
                <a:lnTo>
                  <a:pt x="85084" y="5170"/>
                </a:lnTo>
                <a:lnTo>
                  <a:pt x="85084" y="5170"/>
                </a:lnTo>
                <a:lnTo>
                  <a:pt x="50809" y="20309"/>
                </a:lnTo>
                <a:cubicBezTo>
                  <a:pt x="49819" y="20749"/>
                  <a:pt x="48719" y="21226"/>
                  <a:pt x="47949" y="22105"/>
                </a:cubicBezTo>
                <a:cubicBezTo>
                  <a:pt x="47289" y="22985"/>
                  <a:pt x="46850" y="24012"/>
                  <a:pt x="46630" y="25111"/>
                </a:cubicBezTo>
                <a:cubicBezTo>
                  <a:pt x="46080" y="27311"/>
                  <a:pt x="45603" y="29584"/>
                  <a:pt x="45163" y="31747"/>
                </a:cubicBezTo>
                <a:cubicBezTo>
                  <a:pt x="44430" y="35486"/>
                  <a:pt x="43660" y="39335"/>
                  <a:pt x="42304" y="42964"/>
                </a:cubicBezTo>
                <a:cubicBezTo>
                  <a:pt x="40948" y="46813"/>
                  <a:pt x="38895" y="50405"/>
                  <a:pt x="36952" y="53925"/>
                </a:cubicBezTo>
                <a:cubicBezTo>
                  <a:pt x="34716" y="57920"/>
                  <a:pt x="31856" y="61989"/>
                  <a:pt x="27604" y="62026"/>
                </a:cubicBezTo>
                <a:lnTo>
                  <a:pt x="27567" y="62026"/>
                </a:lnTo>
                <a:cubicBezTo>
                  <a:pt x="25111" y="62026"/>
                  <a:pt x="21922" y="60303"/>
                  <a:pt x="20236" y="56454"/>
                </a:cubicBezTo>
                <a:cubicBezTo>
                  <a:pt x="19099" y="53888"/>
                  <a:pt x="18769" y="50992"/>
                  <a:pt x="18476" y="48206"/>
                </a:cubicBezTo>
                <a:cubicBezTo>
                  <a:pt x="18440" y="47766"/>
                  <a:pt x="18366" y="47253"/>
                  <a:pt x="18330" y="46776"/>
                </a:cubicBezTo>
                <a:cubicBezTo>
                  <a:pt x="17340" y="38272"/>
                  <a:pt x="14920" y="29914"/>
                  <a:pt x="12611" y="21812"/>
                </a:cubicBezTo>
                <a:cubicBezTo>
                  <a:pt x="11548" y="18146"/>
                  <a:pt x="10448" y="14371"/>
                  <a:pt x="8579" y="10925"/>
                </a:cubicBezTo>
                <a:cubicBezTo>
                  <a:pt x="6636" y="7369"/>
                  <a:pt x="3886" y="4290"/>
                  <a:pt x="1210" y="1320"/>
                </a:cubicBezTo>
                <a:lnTo>
                  <a:pt x="1" y="1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2" name="Google Shape;162;p5"/>
          <p:cNvGrpSpPr/>
          <p:nvPr/>
        </p:nvGrpSpPr>
        <p:grpSpPr>
          <a:xfrm>
            <a:off x="-335384" y="62243"/>
            <a:ext cx="1092889" cy="665181"/>
            <a:chOff x="7486891" y="184631"/>
            <a:chExt cx="1092889" cy="665181"/>
          </a:xfrm>
        </p:grpSpPr>
        <p:sp>
          <p:nvSpPr>
            <p:cNvPr id="163" name="Google Shape;163;p5"/>
            <p:cNvSpPr/>
            <p:nvPr/>
          </p:nvSpPr>
          <p:spPr>
            <a:xfrm rot="5315393">
              <a:off x="8108287" y="344182"/>
              <a:ext cx="26666" cy="19715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 rot="5315393">
              <a:off x="8083679" y="449586"/>
              <a:ext cx="28972" cy="20884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 rot="5315393">
              <a:off x="8164376" y="389798"/>
              <a:ext cx="35955" cy="32068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 rot="5315393">
              <a:off x="8238967" y="613078"/>
              <a:ext cx="37092" cy="30141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 rot="5315393">
              <a:off x="8115610" y="518201"/>
              <a:ext cx="38261" cy="32479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 rot="5315393">
              <a:off x="7921253" y="619199"/>
              <a:ext cx="32448" cy="40599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 rot="5315393">
              <a:off x="8214881" y="444931"/>
              <a:ext cx="50994" cy="54469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/>
            <p:nvPr/>
          </p:nvSpPr>
          <p:spPr>
            <a:xfrm rot="5315393">
              <a:off x="8376349" y="352320"/>
              <a:ext cx="53300" cy="39398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 rot="5315393">
              <a:off x="8469494" y="416028"/>
              <a:ext cx="57944" cy="44043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 rot="5315393">
              <a:off x="8295862" y="226633"/>
              <a:ext cx="73015" cy="56775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 rot="5315393">
              <a:off x="8479565" y="284379"/>
              <a:ext cx="49856" cy="44043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 rot="5315393">
              <a:off x="8556847" y="187776"/>
              <a:ext cx="25528" cy="19715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 rot="5315393">
              <a:off x="8055312" y="696606"/>
              <a:ext cx="66064" cy="48656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 rot="5315393">
              <a:off x="7920919" y="349843"/>
              <a:ext cx="69540" cy="54753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 rot="5315393">
              <a:off x="7763228" y="700639"/>
              <a:ext cx="38261" cy="30141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 rot="5315393">
              <a:off x="7650858" y="724825"/>
              <a:ext cx="38261" cy="29004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 rot="5315393">
              <a:off x="7482187" y="812909"/>
              <a:ext cx="41736" cy="31310"/>
            </a:xfrm>
            <a:custGeom>
              <a:avLst/>
              <a:gdLst/>
              <a:ahLst/>
              <a:cxnLst/>
              <a:rect l="l" t="t" r="r" b="b"/>
              <a:pathLst>
                <a:path w="1321" h="991" extrusionOk="0">
                  <a:moveTo>
                    <a:pt x="661" y="1"/>
                  </a:moveTo>
                  <a:cubicBezTo>
                    <a:pt x="1" y="1"/>
                    <a:pt x="1" y="991"/>
                    <a:pt x="661" y="991"/>
                  </a:cubicBezTo>
                  <a:cubicBezTo>
                    <a:pt x="1320" y="991"/>
                    <a:pt x="1320" y="1"/>
                    <a:pt x="6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rgbClr val="C9D2B7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7"/>
          <p:cNvSpPr txBox="1">
            <a:spLocks noGrp="1"/>
          </p:cNvSpPr>
          <p:nvPr>
            <p:ph type="title"/>
          </p:nvPr>
        </p:nvSpPr>
        <p:spPr>
          <a:xfrm>
            <a:off x="709600" y="421449"/>
            <a:ext cx="7721100" cy="72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b="0">
                <a:solidFill>
                  <a:schemeClr val="accent3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23" name="Google Shape;223;p7"/>
          <p:cNvSpPr txBox="1">
            <a:spLocks noGrp="1"/>
          </p:cNvSpPr>
          <p:nvPr>
            <p:ph type="body" idx="1"/>
          </p:nvPr>
        </p:nvSpPr>
        <p:spPr>
          <a:xfrm>
            <a:off x="728305" y="2478320"/>
            <a:ext cx="4607700" cy="21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Open Sans"/>
              <a:buChar char="●"/>
              <a:defRPr sz="1400">
                <a:latin typeface="Voces"/>
                <a:ea typeface="Voces"/>
                <a:cs typeface="Voces"/>
                <a:sym typeface="Voces"/>
              </a:defRPr>
            </a:lvl1pPr>
            <a:lvl2pPr marL="914400" lvl="1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marL="1371600" lvl="2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marL="1828800" lvl="3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marL="3200400" lvl="6" indent="-27305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marL="3657600" lvl="7" indent="-27305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  <p:sp>
        <p:nvSpPr>
          <p:cNvPr id="224" name="Google Shape;224;p7"/>
          <p:cNvSpPr txBox="1">
            <a:spLocks noGrp="1"/>
          </p:cNvSpPr>
          <p:nvPr>
            <p:ph type="subTitle" idx="2"/>
          </p:nvPr>
        </p:nvSpPr>
        <p:spPr>
          <a:xfrm>
            <a:off x="709600" y="1347895"/>
            <a:ext cx="2565900" cy="4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2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7"/>
          <p:cNvSpPr txBox="1">
            <a:spLocks noGrp="1"/>
          </p:cNvSpPr>
          <p:nvPr>
            <p:ph type="title" idx="3" hasCustomPrompt="1"/>
          </p:nvPr>
        </p:nvSpPr>
        <p:spPr>
          <a:xfrm>
            <a:off x="710466" y="1805095"/>
            <a:ext cx="2031900" cy="4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2600" b="0">
                <a:solidFill>
                  <a:schemeClr val="l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26" name="Google Shape;226;p7"/>
          <p:cNvSpPr/>
          <p:nvPr/>
        </p:nvSpPr>
        <p:spPr>
          <a:xfrm rot="631279">
            <a:off x="7690571" y="3200236"/>
            <a:ext cx="1432187" cy="1173909"/>
          </a:xfrm>
          <a:custGeom>
            <a:avLst/>
            <a:gdLst/>
            <a:ahLst/>
            <a:cxnLst/>
            <a:rect l="l" t="t" r="r" b="b"/>
            <a:pathLst>
              <a:path w="62527" h="51251" extrusionOk="0">
                <a:moveTo>
                  <a:pt x="35889" y="3192"/>
                </a:moveTo>
                <a:cubicBezTo>
                  <a:pt x="34936" y="4989"/>
                  <a:pt x="34020" y="6785"/>
                  <a:pt x="33030" y="8581"/>
                </a:cubicBezTo>
                <a:cubicBezTo>
                  <a:pt x="31930" y="10634"/>
                  <a:pt x="30830" y="12650"/>
                  <a:pt x="29731" y="14666"/>
                </a:cubicBezTo>
                <a:cubicBezTo>
                  <a:pt x="28594" y="16682"/>
                  <a:pt x="27458" y="18662"/>
                  <a:pt x="26285" y="20678"/>
                </a:cubicBezTo>
                <a:cubicBezTo>
                  <a:pt x="25112" y="22658"/>
                  <a:pt x="23939" y="24637"/>
                  <a:pt x="22766" y="26580"/>
                </a:cubicBezTo>
                <a:cubicBezTo>
                  <a:pt x="22252" y="27460"/>
                  <a:pt x="21702" y="28303"/>
                  <a:pt x="21189" y="29146"/>
                </a:cubicBezTo>
                <a:cubicBezTo>
                  <a:pt x="21629" y="28046"/>
                  <a:pt x="22032" y="26983"/>
                  <a:pt x="22472" y="25884"/>
                </a:cubicBezTo>
                <a:cubicBezTo>
                  <a:pt x="23279" y="23794"/>
                  <a:pt x="24159" y="21741"/>
                  <a:pt x="25075" y="19688"/>
                </a:cubicBezTo>
                <a:cubicBezTo>
                  <a:pt x="25991" y="17636"/>
                  <a:pt x="26981" y="15693"/>
                  <a:pt x="28081" y="13750"/>
                </a:cubicBezTo>
                <a:cubicBezTo>
                  <a:pt x="29144" y="11807"/>
                  <a:pt x="30317" y="9974"/>
                  <a:pt x="31600" y="8178"/>
                </a:cubicBezTo>
                <a:cubicBezTo>
                  <a:pt x="32920" y="6418"/>
                  <a:pt x="34349" y="4732"/>
                  <a:pt x="35889" y="3192"/>
                </a:cubicBezTo>
                <a:close/>
                <a:moveTo>
                  <a:pt x="60780" y="7078"/>
                </a:moveTo>
                <a:lnTo>
                  <a:pt x="60780" y="7078"/>
                </a:lnTo>
                <a:cubicBezTo>
                  <a:pt x="56161" y="10011"/>
                  <a:pt x="51469" y="12907"/>
                  <a:pt x="46777" y="15766"/>
                </a:cubicBezTo>
                <a:lnTo>
                  <a:pt x="46740" y="15766"/>
                </a:lnTo>
                <a:cubicBezTo>
                  <a:pt x="41534" y="18919"/>
                  <a:pt x="36256" y="21998"/>
                  <a:pt x="30940" y="25041"/>
                </a:cubicBezTo>
                <a:cubicBezTo>
                  <a:pt x="28521" y="26434"/>
                  <a:pt x="26065" y="27790"/>
                  <a:pt x="23572" y="29183"/>
                </a:cubicBezTo>
                <a:lnTo>
                  <a:pt x="23755" y="28963"/>
                </a:lnTo>
                <a:cubicBezTo>
                  <a:pt x="26578" y="26800"/>
                  <a:pt x="29437" y="24711"/>
                  <a:pt x="32370" y="22731"/>
                </a:cubicBezTo>
                <a:cubicBezTo>
                  <a:pt x="36806" y="19688"/>
                  <a:pt x="41388" y="16902"/>
                  <a:pt x="46080" y="14300"/>
                </a:cubicBezTo>
                <a:cubicBezTo>
                  <a:pt x="50772" y="11697"/>
                  <a:pt x="55575" y="9314"/>
                  <a:pt x="60523" y="7188"/>
                </a:cubicBezTo>
                <a:lnTo>
                  <a:pt x="60780" y="7078"/>
                </a:lnTo>
                <a:close/>
                <a:moveTo>
                  <a:pt x="46557" y="1543"/>
                </a:moveTo>
                <a:cubicBezTo>
                  <a:pt x="43917" y="5135"/>
                  <a:pt x="41205" y="8691"/>
                  <a:pt x="38382" y="12137"/>
                </a:cubicBezTo>
                <a:cubicBezTo>
                  <a:pt x="35193" y="16023"/>
                  <a:pt x="31893" y="19835"/>
                  <a:pt x="28521" y="23574"/>
                </a:cubicBezTo>
                <a:cubicBezTo>
                  <a:pt x="26835" y="25407"/>
                  <a:pt x="25112" y="27203"/>
                  <a:pt x="23389" y="29000"/>
                </a:cubicBezTo>
                <a:lnTo>
                  <a:pt x="22656" y="29586"/>
                </a:lnTo>
                <a:cubicBezTo>
                  <a:pt x="25552" y="25627"/>
                  <a:pt x="28558" y="21778"/>
                  <a:pt x="31673" y="18002"/>
                </a:cubicBezTo>
                <a:cubicBezTo>
                  <a:pt x="34936" y="14080"/>
                  <a:pt x="38345" y="10231"/>
                  <a:pt x="41864" y="6455"/>
                </a:cubicBezTo>
                <a:cubicBezTo>
                  <a:pt x="43404" y="4805"/>
                  <a:pt x="44980" y="3156"/>
                  <a:pt x="46557" y="1543"/>
                </a:cubicBezTo>
                <a:close/>
                <a:moveTo>
                  <a:pt x="20199" y="31016"/>
                </a:moveTo>
                <a:lnTo>
                  <a:pt x="20089" y="31272"/>
                </a:lnTo>
                <a:lnTo>
                  <a:pt x="19906" y="31786"/>
                </a:lnTo>
                <a:lnTo>
                  <a:pt x="19503" y="32115"/>
                </a:lnTo>
                <a:cubicBezTo>
                  <a:pt x="19723" y="31749"/>
                  <a:pt x="19943" y="31382"/>
                  <a:pt x="20199" y="31016"/>
                </a:cubicBezTo>
                <a:close/>
                <a:moveTo>
                  <a:pt x="19833" y="32152"/>
                </a:moveTo>
                <a:cubicBezTo>
                  <a:pt x="19833" y="32189"/>
                  <a:pt x="19833" y="32189"/>
                  <a:pt x="19870" y="32189"/>
                </a:cubicBezTo>
                <a:cubicBezTo>
                  <a:pt x="19723" y="32262"/>
                  <a:pt x="19613" y="32335"/>
                  <a:pt x="19503" y="32445"/>
                </a:cubicBezTo>
                <a:lnTo>
                  <a:pt x="19466" y="32409"/>
                </a:lnTo>
                <a:lnTo>
                  <a:pt x="19503" y="32409"/>
                </a:lnTo>
                <a:lnTo>
                  <a:pt x="19833" y="32152"/>
                </a:lnTo>
                <a:close/>
                <a:moveTo>
                  <a:pt x="44870" y="27020"/>
                </a:moveTo>
                <a:lnTo>
                  <a:pt x="44870" y="27020"/>
                </a:lnTo>
                <a:cubicBezTo>
                  <a:pt x="43441" y="27460"/>
                  <a:pt x="42011" y="27827"/>
                  <a:pt x="40581" y="28193"/>
                </a:cubicBezTo>
                <a:cubicBezTo>
                  <a:pt x="38748" y="28706"/>
                  <a:pt x="36916" y="29146"/>
                  <a:pt x="35046" y="29586"/>
                </a:cubicBezTo>
                <a:cubicBezTo>
                  <a:pt x="33176" y="30026"/>
                  <a:pt x="31344" y="30429"/>
                  <a:pt x="29474" y="30832"/>
                </a:cubicBezTo>
                <a:cubicBezTo>
                  <a:pt x="27604" y="31236"/>
                  <a:pt x="25735" y="31602"/>
                  <a:pt x="23865" y="31932"/>
                </a:cubicBezTo>
                <a:cubicBezTo>
                  <a:pt x="22216" y="32189"/>
                  <a:pt x="20566" y="32555"/>
                  <a:pt x="18953" y="33032"/>
                </a:cubicBezTo>
                <a:lnTo>
                  <a:pt x="18953" y="32995"/>
                </a:lnTo>
                <a:cubicBezTo>
                  <a:pt x="19540" y="32555"/>
                  <a:pt x="20163" y="32189"/>
                  <a:pt x="20859" y="31896"/>
                </a:cubicBezTo>
                <a:cubicBezTo>
                  <a:pt x="21666" y="31529"/>
                  <a:pt x="22509" y="31236"/>
                  <a:pt x="23352" y="30942"/>
                </a:cubicBezTo>
                <a:cubicBezTo>
                  <a:pt x="25112" y="30393"/>
                  <a:pt x="26871" y="29916"/>
                  <a:pt x="28667" y="29549"/>
                </a:cubicBezTo>
                <a:cubicBezTo>
                  <a:pt x="30500" y="29183"/>
                  <a:pt x="32297" y="28853"/>
                  <a:pt x="34130" y="28523"/>
                </a:cubicBezTo>
                <a:cubicBezTo>
                  <a:pt x="35962" y="28193"/>
                  <a:pt x="37869" y="27863"/>
                  <a:pt x="39738" y="27607"/>
                </a:cubicBezTo>
                <a:cubicBezTo>
                  <a:pt x="41461" y="27350"/>
                  <a:pt x="43147" y="27167"/>
                  <a:pt x="44870" y="27020"/>
                </a:cubicBezTo>
                <a:close/>
                <a:moveTo>
                  <a:pt x="24818" y="13933"/>
                </a:moveTo>
                <a:lnTo>
                  <a:pt x="24818" y="13933"/>
                </a:lnTo>
                <a:cubicBezTo>
                  <a:pt x="24122" y="16536"/>
                  <a:pt x="23279" y="19139"/>
                  <a:pt x="22289" y="21631"/>
                </a:cubicBezTo>
                <a:cubicBezTo>
                  <a:pt x="20933" y="25004"/>
                  <a:pt x="19356" y="28230"/>
                  <a:pt x="17560" y="31346"/>
                </a:cubicBezTo>
                <a:cubicBezTo>
                  <a:pt x="16680" y="32885"/>
                  <a:pt x="15764" y="34352"/>
                  <a:pt x="14774" y="35818"/>
                </a:cubicBezTo>
                <a:cubicBezTo>
                  <a:pt x="15764" y="32629"/>
                  <a:pt x="17010" y="29549"/>
                  <a:pt x="18477" y="26543"/>
                </a:cubicBezTo>
                <a:cubicBezTo>
                  <a:pt x="20016" y="23318"/>
                  <a:pt x="21702" y="20128"/>
                  <a:pt x="23352" y="16939"/>
                </a:cubicBezTo>
                <a:cubicBezTo>
                  <a:pt x="23792" y="16023"/>
                  <a:pt x="24232" y="15143"/>
                  <a:pt x="24672" y="14226"/>
                </a:cubicBezTo>
                <a:lnTo>
                  <a:pt x="24818" y="13933"/>
                </a:lnTo>
                <a:close/>
                <a:moveTo>
                  <a:pt x="45823" y="30576"/>
                </a:moveTo>
                <a:lnTo>
                  <a:pt x="45823" y="30576"/>
                </a:lnTo>
                <a:cubicBezTo>
                  <a:pt x="44174" y="30942"/>
                  <a:pt x="42561" y="31272"/>
                  <a:pt x="40911" y="31602"/>
                </a:cubicBezTo>
                <a:cubicBezTo>
                  <a:pt x="38712" y="32042"/>
                  <a:pt x="36549" y="32445"/>
                  <a:pt x="34349" y="32849"/>
                </a:cubicBezTo>
                <a:cubicBezTo>
                  <a:pt x="32187" y="33215"/>
                  <a:pt x="29987" y="33582"/>
                  <a:pt x="27824" y="33912"/>
                </a:cubicBezTo>
                <a:cubicBezTo>
                  <a:pt x="25625" y="34242"/>
                  <a:pt x="23462" y="34535"/>
                  <a:pt x="21299" y="34828"/>
                </a:cubicBezTo>
                <a:cubicBezTo>
                  <a:pt x="19466" y="35048"/>
                  <a:pt x="17670" y="35415"/>
                  <a:pt x="15910" y="35891"/>
                </a:cubicBezTo>
                <a:cubicBezTo>
                  <a:pt x="17084" y="35268"/>
                  <a:pt x="18330" y="34755"/>
                  <a:pt x="19613" y="34352"/>
                </a:cubicBezTo>
                <a:cubicBezTo>
                  <a:pt x="21556" y="33802"/>
                  <a:pt x="23535" y="33362"/>
                  <a:pt x="25552" y="33032"/>
                </a:cubicBezTo>
                <a:cubicBezTo>
                  <a:pt x="27861" y="32629"/>
                  <a:pt x="30170" y="32262"/>
                  <a:pt x="32517" y="31932"/>
                </a:cubicBezTo>
                <a:cubicBezTo>
                  <a:pt x="34863" y="31602"/>
                  <a:pt x="37209" y="31346"/>
                  <a:pt x="39555" y="31089"/>
                </a:cubicBezTo>
                <a:cubicBezTo>
                  <a:pt x="41644" y="30906"/>
                  <a:pt x="43734" y="30722"/>
                  <a:pt x="45823" y="30576"/>
                </a:cubicBezTo>
                <a:close/>
                <a:moveTo>
                  <a:pt x="19063" y="17709"/>
                </a:moveTo>
                <a:lnTo>
                  <a:pt x="19063" y="17709"/>
                </a:lnTo>
                <a:cubicBezTo>
                  <a:pt x="18806" y="18955"/>
                  <a:pt x="18550" y="20238"/>
                  <a:pt x="18257" y="21485"/>
                </a:cubicBezTo>
                <a:cubicBezTo>
                  <a:pt x="17890" y="23024"/>
                  <a:pt x="17523" y="24564"/>
                  <a:pt x="17084" y="26104"/>
                </a:cubicBezTo>
                <a:cubicBezTo>
                  <a:pt x="16607" y="27643"/>
                  <a:pt x="16167" y="29146"/>
                  <a:pt x="15581" y="30649"/>
                </a:cubicBezTo>
                <a:cubicBezTo>
                  <a:pt x="14994" y="32115"/>
                  <a:pt x="14371" y="33545"/>
                  <a:pt x="13674" y="34975"/>
                </a:cubicBezTo>
                <a:cubicBezTo>
                  <a:pt x="13308" y="35671"/>
                  <a:pt x="12941" y="36331"/>
                  <a:pt x="12538" y="37028"/>
                </a:cubicBezTo>
                <a:cubicBezTo>
                  <a:pt x="12208" y="37614"/>
                  <a:pt x="11878" y="38164"/>
                  <a:pt x="11511" y="38714"/>
                </a:cubicBezTo>
                <a:cubicBezTo>
                  <a:pt x="11915" y="37541"/>
                  <a:pt x="12318" y="36404"/>
                  <a:pt x="12685" y="35231"/>
                </a:cubicBezTo>
                <a:cubicBezTo>
                  <a:pt x="13234" y="33728"/>
                  <a:pt x="13748" y="32189"/>
                  <a:pt x="14261" y="30649"/>
                </a:cubicBezTo>
                <a:lnTo>
                  <a:pt x="15837" y="26030"/>
                </a:lnTo>
                <a:cubicBezTo>
                  <a:pt x="16350" y="24527"/>
                  <a:pt x="16827" y="23061"/>
                  <a:pt x="17377" y="21595"/>
                </a:cubicBezTo>
                <a:cubicBezTo>
                  <a:pt x="17853" y="20275"/>
                  <a:pt x="18403" y="18955"/>
                  <a:pt x="19063" y="17709"/>
                </a:cubicBezTo>
                <a:close/>
                <a:moveTo>
                  <a:pt x="42087" y="34599"/>
                </a:moveTo>
                <a:cubicBezTo>
                  <a:pt x="42452" y="34599"/>
                  <a:pt x="42818" y="34602"/>
                  <a:pt x="43184" y="34608"/>
                </a:cubicBezTo>
                <a:cubicBezTo>
                  <a:pt x="39262" y="35415"/>
                  <a:pt x="35339" y="36111"/>
                  <a:pt x="31417" y="36771"/>
                </a:cubicBezTo>
                <a:cubicBezTo>
                  <a:pt x="27055" y="37468"/>
                  <a:pt x="22729" y="38054"/>
                  <a:pt x="18367" y="38604"/>
                </a:cubicBezTo>
                <a:cubicBezTo>
                  <a:pt x="16240" y="38861"/>
                  <a:pt x="14151" y="39081"/>
                  <a:pt x="12025" y="39300"/>
                </a:cubicBezTo>
                <a:cubicBezTo>
                  <a:pt x="13491" y="38567"/>
                  <a:pt x="15031" y="38091"/>
                  <a:pt x="16644" y="37797"/>
                </a:cubicBezTo>
                <a:cubicBezTo>
                  <a:pt x="18733" y="37358"/>
                  <a:pt x="20859" y="37101"/>
                  <a:pt x="22985" y="36734"/>
                </a:cubicBezTo>
                <a:cubicBezTo>
                  <a:pt x="25258" y="36368"/>
                  <a:pt x="27494" y="36001"/>
                  <a:pt x="29767" y="35671"/>
                </a:cubicBezTo>
                <a:cubicBezTo>
                  <a:pt x="32040" y="35305"/>
                  <a:pt x="34349" y="35011"/>
                  <a:pt x="36659" y="34828"/>
                </a:cubicBezTo>
                <a:cubicBezTo>
                  <a:pt x="38461" y="34675"/>
                  <a:pt x="40264" y="34599"/>
                  <a:pt x="42087" y="34599"/>
                </a:cubicBezTo>
                <a:close/>
                <a:moveTo>
                  <a:pt x="13161" y="22951"/>
                </a:moveTo>
                <a:lnTo>
                  <a:pt x="13161" y="22951"/>
                </a:lnTo>
                <a:cubicBezTo>
                  <a:pt x="12904" y="25407"/>
                  <a:pt x="12428" y="27827"/>
                  <a:pt x="11805" y="30209"/>
                </a:cubicBezTo>
                <a:cubicBezTo>
                  <a:pt x="11072" y="32959"/>
                  <a:pt x="10192" y="35708"/>
                  <a:pt x="9275" y="38421"/>
                </a:cubicBezTo>
                <a:cubicBezTo>
                  <a:pt x="8835" y="39850"/>
                  <a:pt x="8286" y="41243"/>
                  <a:pt x="7626" y="42563"/>
                </a:cubicBezTo>
                <a:cubicBezTo>
                  <a:pt x="8286" y="39997"/>
                  <a:pt x="8945" y="37468"/>
                  <a:pt x="9679" y="34902"/>
                </a:cubicBezTo>
                <a:cubicBezTo>
                  <a:pt x="10448" y="32079"/>
                  <a:pt x="11255" y="29293"/>
                  <a:pt x="12061" y="26507"/>
                </a:cubicBezTo>
                <a:cubicBezTo>
                  <a:pt x="12428" y="25297"/>
                  <a:pt x="12795" y="24124"/>
                  <a:pt x="13161" y="22951"/>
                </a:cubicBezTo>
                <a:close/>
                <a:moveTo>
                  <a:pt x="37795" y="37174"/>
                </a:moveTo>
                <a:cubicBezTo>
                  <a:pt x="34130" y="37981"/>
                  <a:pt x="30464" y="38714"/>
                  <a:pt x="26798" y="39447"/>
                </a:cubicBezTo>
                <a:cubicBezTo>
                  <a:pt x="22692" y="40254"/>
                  <a:pt x="18623" y="40987"/>
                  <a:pt x="14517" y="41683"/>
                </a:cubicBezTo>
                <a:cubicBezTo>
                  <a:pt x="12465" y="42013"/>
                  <a:pt x="10375" y="42343"/>
                  <a:pt x="8359" y="42673"/>
                </a:cubicBezTo>
                <a:cubicBezTo>
                  <a:pt x="10045" y="41903"/>
                  <a:pt x="11805" y="41280"/>
                  <a:pt x="13601" y="40877"/>
                </a:cubicBezTo>
                <a:lnTo>
                  <a:pt x="13564" y="40877"/>
                </a:lnTo>
                <a:cubicBezTo>
                  <a:pt x="15544" y="40400"/>
                  <a:pt x="17523" y="39997"/>
                  <a:pt x="19540" y="39594"/>
                </a:cubicBezTo>
                <a:cubicBezTo>
                  <a:pt x="21592" y="39154"/>
                  <a:pt x="23645" y="38751"/>
                  <a:pt x="25735" y="38384"/>
                </a:cubicBezTo>
                <a:cubicBezTo>
                  <a:pt x="27824" y="38017"/>
                  <a:pt x="29877" y="37724"/>
                  <a:pt x="31967" y="37504"/>
                </a:cubicBezTo>
                <a:cubicBezTo>
                  <a:pt x="33910" y="37284"/>
                  <a:pt x="35852" y="37174"/>
                  <a:pt x="37795" y="37174"/>
                </a:cubicBezTo>
                <a:close/>
                <a:moveTo>
                  <a:pt x="7516" y="43003"/>
                </a:moveTo>
                <a:lnTo>
                  <a:pt x="7479" y="43076"/>
                </a:lnTo>
                <a:lnTo>
                  <a:pt x="7479" y="43003"/>
                </a:lnTo>
                <a:close/>
                <a:moveTo>
                  <a:pt x="47747" y="1"/>
                </a:moveTo>
                <a:cubicBezTo>
                  <a:pt x="47716" y="1"/>
                  <a:pt x="47684" y="12"/>
                  <a:pt x="47656" y="40"/>
                </a:cubicBezTo>
                <a:cubicBezTo>
                  <a:pt x="43991" y="3706"/>
                  <a:pt x="40435" y="7445"/>
                  <a:pt x="37026" y="11330"/>
                </a:cubicBezTo>
                <a:cubicBezTo>
                  <a:pt x="33616" y="15180"/>
                  <a:pt x="30317" y="19139"/>
                  <a:pt x="27164" y="23208"/>
                </a:cubicBezTo>
                <a:cubicBezTo>
                  <a:pt x="25368" y="25480"/>
                  <a:pt x="23645" y="27790"/>
                  <a:pt x="21959" y="30099"/>
                </a:cubicBezTo>
                <a:cubicBezTo>
                  <a:pt x="21922" y="30136"/>
                  <a:pt x="21922" y="30136"/>
                  <a:pt x="21922" y="30173"/>
                </a:cubicBezTo>
                <a:lnTo>
                  <a:pt x="21006" y="30906"/>
                </a:lnTo>
                <a:lnTo>
                  <a:pt x="20346" y="31419"/>
                </a:lnTo>
                <a:lnTo>
                  <a:pt x="20969" y="29843"/>
                </a:lnTo>
                <a:cubicBezTo>
                  <a:pt x="21482" y="29036"/>
                  <a:pt x="21959" y="28230"/>
                  <a:pt x="22472" y="27423"/>
                </a:cubicBezTo>
                <a:cubicBezTo>
                  <a:pt x="23682" y="25444"/>
                  <a:pt x="24892" y="23464"/>
                  <a:pt x="26065" y="21485"/>
                </a:cubicBezTo>
                <a:cubicBezTo>
                  <a:pt x="27201" y="19505"/>
                  <a:pt x="28374" y="17489"/>
                  <a:pt x="29511" y="15473"/>
                </a:cubicBezTo>
                <a:cubicBezTo>
                  <a:pt x="30647" y="13493"/>
                  <a:pt x="31747" y="11477"/>
                  <a:pt x="32847" y="9461"/>
                </a:cubicBezTo>
                <a:cubicBezTo>
                  <a:pt x="33946" y="7445"/>
                  <a:pt x="35009" y="5392"/>
                  <a:pt x="36109" y="3339"/>
                </a:cubicBezTo>
                <a:lnTo>
                  <a:pt x="36512" y="2569"/>
                </a:lnTo>
                <a:cubicBezTo>
                  <a:pt x="36567" y="2487"/>
                  <a:pt x="36478" y="2384"/>
                  <a:pt x="36383" y="2384"/>
                </a:cubicBezTo>
                <a:cubicBezTo>
                  <a:pt x="36352" y="2384"/>
                  <a:pt x="36320" y="2395"/>
                  <a:pt x="36292" y="2423"/>
                </a:cubicBezTo>
                <a:cubicBezTo>
                  <a:pt x="34716" y="3962"/>
                  <a:pt x="33250" y="5612"/>
                  <a:pt x="31893" y="7371"/>
                </a:cubicBezTo>
                <a:cubicBezTo>
                  <a:pt x="30574" y="9131"/>
                  <a:pt x="29327" y="10964"/>
                  <a:pt x="28228" y="12870"/>
                </a:cubicBezTo>
                <a:cubicBezTo>
                  <a:pt x="27128" y="14813"/>
                  <a:pt x="26101" y="16792"/>
                  <a:pt x="25185" y="18809"/>
                </a:cubicBezTo>
                <a:cubicBezTo>
                  <a:pt x="24232" y="20825"/>
                  <a:pt x="23352" y="22878"/>
                  <a:pt x="22509" y="24967"/>
                </a:cubicBezTo>
                <a:cubicBezTo>
                  <a:pt x="21776" y="26763"/>
                  <a:pt x="21116" y="28596"/>
                  <a:pt x="20419" y="30393"/>
                </a:cubicBezTo>
                <a:lnTo>
                  <a:pt x="19246" y="32299"/>
                </a:lnTo>
                <a:lnTo>
                  <a:pt x="17963" y="33362"/>
                </a:lnTo>
                <a:lnTo>
                  <a:pt x="17890" y="33399"/>
                </a:lnTo>
                <a:cubicBezTo>
                  <a:pt x="17853" y="33399"/>
                  <a:pt x="17853" y="33435"/>
                  <a:pt x="17853" y="33472"/>
                </a:cubicBezTo>
                <a:cubicBezTo>
                  <a:pt x="16864" y="34315"/>
                  <a:pt x="15874" y="35158"/>
                  <a:pt x="14921" y="36038"/>
                </a:cubicBezTo>
                <a:cubicBezTo>
                  <a:pt x="16827" y="33215"/>
                  <a:pt x="18550" y="30319"/>
                  <a:pt x="20053" y="27277"/>
                </a:cubicBezTo>
                <a:cubicBezTo>
                  <a:pt x="21666" y="24051"/>
                  <a:pt x="23022" y="20715"/>
                  <a:pt x="24122" y="17306"/>
                </a:cubicBezTo>
                <a:cubicBezTo>
                  <a:pt x="24672" y="15546"/>
                  <a:pt x="25185" y="13750"/>
                  <a:pt x="25625" y="11917"/>
                </a:cubicBezTo>
                <a:cubicBezTo>
                  <a:pt x="25662" y="11770"/>
                  <a:pt x="25698" y="11587"/>
                  <a:pt x="25735" y="11404"/>
                </a:cubicBezTo>
                <a:cubicBezTo>
                  <a:pt x="25757" y="11294"/>
                  <a:pt x="25674" y="11224"/>
                  <a:pt x="25589" y="11224"/>
                </a:cubicBezTo>
                <a:cubicBezTo>
                  <a:pt x="25531" y="11224"/>
                  <a:pt x="25471" y="11256"/>
                  <a:pt x="25442" y="11330"/>
                </a:cubicBezTo>
                <a:cubicBezTo>
                  <a:pt x="25405" y="11514"/>
                  <a:pt x="25368" y="11697"/>
                  <a:pt x="25332" y="11880"/>
                </a:cubicBezTo>
                <a:cubicBezTo>
                  <a:pt x="25112" y="12577"/>
                  <a:pt x="24855" y="13273"/>
                  <a:pt x="24525" y="13933"/>
                </a:cubicBezTo>
                <a:cubicBezTo>
                  <a:pt x="24159" y="14740"/>
                  <a:pt x="23755" y="15546"/>
                  <a:pt x="23352" y="16316"/>
                </a:cubicBezTo>
                <a:cubicBezTo>
                  <a:pt x="22546" y="17929"/>
                  <a:pt x="21739" y="19542"/>
                  <a:pt x="20896" y="21118"/>
                </a:cubicBezTo>
                <a:cubicBezTo>
                  <a:pt x="19283" y="24307"/>
                  <a:pt x="17670" y="27497"/>
                  <a:pt x="16277" y="30796"/>
                </a:cubicBezTo>
                <a:cubicBezTo>
                  <a:pt x="15507" y="32665"/>
                  <a:pt x="14847" y="34535"/>
                  <a:pt x="14297" y="36478"/>
                </a:cubicBezTo>
                <a:cubicBezTo>
                  <a:pt x="14297" y="36514"/>
                  <a:pt x="14297" y="36551"/>
                  <a:pt x="14297" y="36588"/>
                </a:cubicBezTo>
                <a:cubicBezTo>
                  <a:pt x="13271" y="37504"/>
                  <a:pt x="12281" y="38421"/>
                  <a:pt x="11292" y="39337"/>
                </a:cubicBezTo>
                <a:lnTo>
                  <a:pt x="11255" y="39337"/>
                </a:lnTo>
                <a:lnTo>
                  <a:pt x="11328" y="39190"/>
                </a:lnTo>
                <a:cubicBezTo>
                  <a:pt x="12171" y="38054"/>
                  <a:pt x="12941" y="36881"/>
                  <a:pt x="13601" y="35635"/>
                </a:cubicBezTo>
                <a:cubicBezTo>
                  <a:pt x="14334" y="34242"/>
                  <a:pt x="15031" y="32812"/>
                  <a:pt x="15581" y="31309"/>
                </a:cubicBezTo>
                <a:cubicBezTo>
                  <a:pt x="16167" y="29843"/>
                  <a:pt x="16680" y="28340"/>
                  <a:pt x="17157" y="26800"/>
                </a:cubicBezTo>
                <a:cubicBezTo>
                  <a:pt x="17633" y="25297"/>
                  <a:pt x="18037" y="23721"/>
                  <a:pt x="18403" y="22145"/>
                </a:cubicBezTo>
                <a:cubicBezTo>
                  <a:pt x="18770" y="20568"/>
                  <a:pt x="19100" y="19029"/>
                  <a:pt x="19393" y="17452"/>
                </a:cubicBezTo>
                <a:lnTo>
                  <a:pt x="19503" y="16866"/>
                </a:lnTo>
                <a:cubicBezTo>
                  <a:pt x="19527" y="16768"/>
                  <a:pt x="19438" y="16687"/>
                  <a:pt x="19354" y="16687"/>
                </a:cubicBezTo>
                <a:cubicBezTo>
                  <a:pt x="19312" y="16687"/>
                  <a:pt x="19271" y="16707"/>
                  <a:pt x="19246" y="16756"/>
                </a:cubicBezTo>
                <a:cubicBezTo>
                  <a:pt x="18550" y="18112"/>
                  <a:pt x="17890" y="19505"/>
                  <a:pt x="17377" y="20935"/>
                </a:cubicBezTo>
                <a:cubicBezTo>
                  <a:pt x="16827" y="22401"/>
                  <a:pt x="16314" y="23831"/>
                  <a:pt x="15837" y="25297"/>
                </a:cubicBezTo>
                <a:cubicBezTo>
                  <a:pt x="15287" y="26837"/>
                  <a:pt x="14774" y="28413"/>
                  <a:pt x="14224" y="29916"/>
                </a:cubicBezTo>
                <a:lnTo>
                  <a:pt x="12648" y="34572"/>
                </a:lnTo>
                <a:lnTo>
                  <a:pt x="11035" y="39227"/>
                </a:lnTo>
                <a:lnTo>
                  <a:pt x="10962" y="39447"/>
                </a:lnTo>
                <a:cubicBezTo>
                  <a:pt x="10925" y="39447"/>
                  <a:pt x="10925" y="39484"/>
                  <a:pt x="10925" y="39557"/>
                </a:cubicBezTo>
                <a:cubicBezTo>
                  <a:pt x="10925" y="39630"/>
                  <a:pt x="10888" y="39704"/>
                  <a:pt x="10852" y="39814"/>
                </a:cubicBezTo>
                <a:cubicBezTo>
                  <a:pt x="10192" y="40400"/>
                  <a:pt x="9569" y="41023"/>
                  <a:pt x="8909" y="41647"/>
                </a:cubicBezTo>
                <a:cubicBezTo>
                  <a:pt x="8542" y="42013"/>
                  <a:pt x="8176" y="42380"/>
                  <a:pt x="7846" y="42746"/>
                </a:cubicBezTo>
                <a:cubicBezTo>
                  <a:pt x="9092" y="40254"/>
                  <a:pt x="9862" y="37578"/>
                  <a:pt x="10705" y="34938"/>
                </a:cubicBezTo>
                <a:cubicBezTo>
                  <a:pt x="11621" y="32189"/>
                  <a:pt x="12355" y="29366"/>
                  <a:pt x="12941" y="26543"/>
                </a:cubicBezTo>
                <a:cubicBezTo>
                  <a:pt x="13271" y="24931"/>
                  <a:pt x="13454" y="23318"/>
                  <a:pt x="13564" y="21705"/>
                </a:cubicBezTo>
                <a:cubicBezTo>
                  <a:pt x="13564" y="21622"/>
                  <a:pt x="13495" y="21575"/>
                  <a:pt x="13421" y="21575"/>
                </a:cubicBezTo>
                <a:cubicBezTo>
                  <a:pt x="13364" y="21575"/>
                  <a:pt x="13303" y="21604"/>
                  <a:pt x="13271" y="21668"/>
                </a:cubicBezTo>
                <a:cubicBezTo>
                  <a:pt x="12428" y="24454"/>
                  <a:pt x="11585" y="27277"/>
                  <a:pt x="10778" y="30063"/>
                </a:cubicBezTo>
                <a:cubicBezTo>
                  <a:pt x="9972" y="32885"/>
                  <a:pt x="9165" y="35708"/>
                  <a:pt x="8396" y="38531"/>
                </a:cubicBezTo>
                <a:cubicBezTo>
                  <a:pt x="7956" y="40107"/>
                  <a:pt x="7552" y="41683"/>
                  <a:pt x="7149" y="43296"/>
                </a:cubicBezTo>
                <a:cubicBezTo>
                  <a:pt x="7113" y="43333"/>
                  <a:pt x="7113" y="43369"/>
                  <a:pt x="7149" y="43406"/>
                </a:cubicBezTo>
                <a:cubicBezTo>
                  <a:pt x="4656" y="45899"/>
                  <a:pt x="2310" y="48465"/>
                  <a:pt x="1" y="51068"/>
                </a:cubicBezTo>
                <a:lnTo>
                  <a:pt x="1" y="51251"/>
                </a:lnTo>
                <a:cubicBezTo>
                  <a:pt x="2384" y="48575"/>
                  <a:pt x="4803" y="45972"/>
                  <a:pt x="7332" y="43443"/>
                </a:cubicBezTo>
                <a:lnTo>
                  <a:pt x="7332" y="43406"/>
                </a:lnTo>
                <a:cubicBezTo>
                  <a:pt x="7406" y="43333"/>
                  <a:pt x="7479" y="43296"/>
                  <a:pt x="7552" y="43223"/>
                </a:cubicBezTo>
                <a:lnTo>
                  <a:pt x="7736" y="43003"/>
                </a:lnTo>
                <a:cubicBezTo>
                  <a:pt x="11805" y="42416"/>
                  <a:pt x="15837" y="41720"/>
                  <a:pt x="19870" y="40987"/>
                </a:cubicBezTo>
                <a:cubicBezTo>
                  <a:pt x="23939" y="40290"/>
                  <a:pt x="28081" y="39484"/>
                  <a:pt x="32150" y="38641"/>
                </a:cubicBezTo>
                <a:cubicBezTo>
                  <a:pt x="34423" y="38164"/>
                  <a:pt x="36732" y="37651"/>
                  <a:pt x="39005" y="37174"/>
                </a:cubicBezTo>
                <a:cubicBezTo>
                  <a:pt x="39152" y="37101"/>
                  <a:pt x="39115" y="36918"/>
                  <a:pt x="38968" y="36881"/>
                </a:cubicBezTo>
                <a:cubicBezTo>
                  <a:pt x="36879" y="36881"/>
                  <a:pt x="34753" y="36954"/>
                  <a:pt x="32663" y="37138"/>
                </a:cubicBezTo>
                <a:cubicBezTo>
                  <a:pt x="30574" y="37358"/>
                  <a:pt x="28484" y="37614"/>
                  <a:pt x="26395" y="37981"/>
                </a:cubicBezTo>
                <a:cubicBezTo>
                  <a:pt x="24342" y="38347"/>
                  <a:pt x="22252" y="38751"/>
                  <a:pt x="20163" y="39154"/>
                </a:cubicBezTo>
                <a:cubicBezTo>
                  <a:pt x="18110" y="39594"/>
                  <a:pt x="16130" y="39997"/>
                  <a:pt x="14114" y="40474"/>
                </a:cubicBezTo>
                <a:cubicBezTo>
                  <a:pt x="12208" y="40877"/>
                  <a:pt x="10338" y="41500"/>
                  <a:pt x="8542" y="42306"/>
                </a:cubicBezTo>
                <a:cubicBezTo>
                  <a:pt x="8469" y="42343"/>
                  <a:pt x="8359" y="42416"/>
                  <a:pt x="8286" y="42453"/>
                </a:cubicBezTo>
                <a:cubicBezTo>
                  <a:pt x="9129" y="41610"/>
                  <a:pt x="10008" y="40767"/>
                  <a:pt x="10888" y="39924"/>
                </a:cubicBezTo>
                <a:cubicBezTo>
                  <a:pt x="10908" y="39933"/>
                  <a:pt x="10928" y="39938"/>
                  <a:pt x="10947" y="39938"/>
                </a:cubicBezTo>
                <a:cubicBezTo>
                  <a:pt x="10998" y="39938"/>
                  <a:pt x="11045" y="39904"/>
                  <a:pt x="11072" y="39850"/>
                </a:cubicBezTo>
                <a:cubicBezTo>
                  <a:pt x="11072" y="39814"/>
                  <a:pt x="11072" y="39777"/>
                  <a:pt x="11108" y="39740"/>
                </a:cubicBezTo>
                <a:lnTo>
                  <a:pt x="11365" y="39594"/>
                </a:lnTo>
                <a:cubicBezTo>
                  <a:pt x="13418" y="39374"/>
                  <a:pt x="15471" y="39154"/>
                  <a:pt x="17560" y="38897"/>
                </a:cubicBezTo>
                <a:cubicBezTo>
                  <a:pt x="19723" y="38641"/>
                  <a:pt x="21886" y="38384"/>
                  <a:pt x="24049" y="38091"/>
                </a:cubicBezTo>
                <a:cubicBezTo>
                  <a:pt x="26175" y="37797"/>
                  <a:pt x="28374" y="37468"/>
                  <a:pt x="30574" y="37138"/>
                </a:cubicBezTo>
                <a:cubicBezTo>
                  <a:pt x="32737" y="36771"/>
                  <a:pt x="34863" y="36404"/>
                  <a:pt x="37026" y="36038"/>
                </a:cubicBezTo>
                <a:cubicBezTo>
                  <a:pt x="39188" y="35635"/>
                  <a:pt x="41351" y="35231"/>
                  <a:pt x="43514" y="34792"/>
                </a:cubicBezTo>
                <a:lnTo>
                  <a:pt x="44320" y="34645"/>
                </a:lnTo>
                <a:cubicBezTo>
                  <a:pt x="44467" y="34608"/>
                  <a:pt x="44430" y="34388"/>
                  <a:pt x="44284" y="34352"/>
                </a:cubicBezTo>
                <a:cubicBezTo>
                  <a:pt x="43418" y="34310"/>
                  <a:pt x="42552" y="34290"/>
                  <a:pt x="41688" y="34290"/>
                </a:cubicBezTo>
                <a:cubicBezTo>
                  <a:pt x="40247" y="34290"/>
                  <a:pt x="38813" y="34347"/>
                  <a:pt x="37392" y="34462"/>
                </a:cubicBezTo>
                <a:cubicBezTo>
                  <a:pt x="35083" y="34645"/>
                  <a:pt x="32810" y="34938"/>
                  <a:pt x="30500" y="35231"/>
                </a:cubicBezTo>
                <a:cubicBezTo>
                  <a:pt x="28228" y="35561"/>
                  <a:pt x="25918" y="35965"/>
                  <a:pt x="23645" y="36331"/>
                </a:cubicBezTo>
                <a:cubicBezTo>
                  <a:pt x="22509" y="36551"/>
                  <a:pt x="21373" y="36734"/>
                  <a:pt x="20236" y="36918"/>
                </a:cubicBezTo>
                <a:cubicBezTo>
                  <a:pt x="19210" y="37064"/>
                  <a:pt x="18220" y="37211"/>
                  <a:pt x="17193" y="37394"/>
                </a:cubicBezTo>
                <a:cubicBezTo>
                  <a:pt x="15214" y="37724"/>
                  <a:pt x="13344" y="38347"/>
                  <a:pt x="11585" y="39300"/>
                </a:cubicBezTo>
                <a:cubicBezTo>
                  <a:pt x="12428" y="38494"/>
                  <a:pt x="13308" y="37688"/>
                  <a:pt x="14188" y="36881"/>
                </a:cubicBezTo>
                <a:cubicBezTo>
                  <a:pt x="14407" y="36771"/>
                  <a:pt x="14591" y="36624"/>
                  <a:pt x="14811" y="36478"/>
                </a:cubicBezTo>
                <a:cubicBezTo>
                  <a:pt x="16644" y="35855"/>
                  <a:pt x="18586" y="35415"/>
                  <a:pt x="20529" y="35195"/>
                </a:cubicBezTo>
                <a:cubicBezTo>
                  <a:pt x="22692" y="34865"/>
                  <a:pt x="24855" y="34608"/>
                  <a:pt x="26981" y="34278"/>
                </a:cubicBezTo>
                <a:cubicBezTo>
                  <a:pt x="29144" y="33948"/>
                  <a:pt x="31380" y="33582"/>
                  <a:pt x="33543" y="33215"/>
                </a:cubicBezTo>
                <a:cubicBezTo>
                  <a:pt x="35742" y="32812"/>
                  <a:pt x="37905" y="32409"/>
                  <a:pt x="40105" y="32006"/>
                </a:cubicBezTo>
                <a:cubicBezTo>
                  <a:pt x="42268" y="31566"/>
                  <a:pt x="44430" y="31089"/>
                  <a:pt x="46593" y="30613"/>
                </a:cubicBezTo>
                <a:lnTo>
                  <a:pt x="47400" y="30429"/>
                </a:lnTo>
                <a:cubicBezTo>
                  <a:pt x="47546" y="30393"/>
                  <a:pt x="47510" y="30209"/>
                  <a:pt x="47363" y="30173"/>
                </a:cubicBezTo>
                <a:cubicBezTo>
                  <a:pt x="44980" y="30319"/>
                  <a:pt x="42634" y="30503"/>
                  <a:pt x="40288" y="30722"/>
                </a:cubicBezTo>
                <a:cubicBezTo>
                  <a:pt x="37905" y="30979"/>
                  <a:pt x="35559" y="31236"/>
                  <a:pt x="33250" y="31529"/>
                </a:cubicBezTo>
                <a:cubicBezTo>
                  <a:pt x="30904" y="31859"/>
                  <a:pt x="28558" y="32225"/>
                  <a:pt x="26211" y="32629"/>
                </a:cubicBezTo>
                <a:cubicBezTo>
                  <a:pt x="24159" y="32959"/>
                  <a:pt x="22106" y="33399"/>
                  <a:pt x="20089" y="33948"/>
                </a:cubicBezTo>
                <a:cubicBezTo>
                  <a:pt x="18403" y="34425"/>
                  <a:pt x="16790" y="35158"/>
                  <a:pt x="15287" y="36111"/>
                </a:cubicBezTo>
                <a:lnTo>
                  <a:pt x="15141" y="36148"/>
                </a:lnTo>
                <a:cubicBezTo>
                  <a:pt x="16057" y="35305"/>
                  <a:pt x="17047" y="34462"/>
                  <a:pt x="18000" y="33655"/>
                </a:cubicBezTo>
                <a:lnTo>
                  <a:pt x="18037" y="33655"/>
                </a:lnTo>
                <a:cubicBezTo>
                  <a:pt x="18880" y="33289"/>
                  <a:pt x="19760" y="33032"/>
                  <a:pt x="20639" y="32849"/>
                </a:cubicBezTo>
                <a:cubicBezTo>
                  <a:pt x="21519" y="32665"/>
                  <a:pt x="22436" y="32482"/>
                  <a:pt x="23315" y="32335"/>
                </a:cubicBezTo>
                <a:cubicBezTo>
                  <a:pt x="25185" y="32006"/>
                  <a:pt x="27055" y="31639"/>
                  <a:pt x="28887" y="31272"/>
                </a:cubicBezTo>
                <a:cubicBezTo>
                  <a:pt x="30757" y="30869"/>
                  <a:pt x="32590" y="30466"/>
                  <a:pt x="34459" y="30026"/>
                </a:cubicBezTo>
                <a:cubicBezTo>
                  <a:pt x="36292" y="29586"/>
                  <a:pt x="38125" y="29146"/>
                  <a:pt x="39995" y="28633"/>
                </a:cubicBezTo>
                <a:cubicBezTo>
                  <a:pt x="41828" y="28156"/>
                  <a:pt x="43661" y="27680"/>
                  <a:pt x="45494" y="27130"/>
                </a:cubicBezTo>
                <a:lnTo>
                  <a:pt x="46190" y="26947"/>
                </a:lnTo>
                <a:cubicBezTo>
                  <a:pt x="46327" y="26912"/>
                  <a:pt x="46304" y="26687"/>
                  <a:pt x="46181" y="26687"/>
                </a:cubicBezTo>
                <a:cubicBezTo>
                  <a:pt x="46172" y="26687"/>
                  <a:pt x="46163" y="26688"/>
                  <a:pt x="46153" y="26690"/>
                </a:cubicBezTo>
                <a:cubicBezTo>
                  <a:pt x="44247" y="26763"/>
                  <a:pt x="42341" y="26983"/>
                  <a:pt x="40435" y="27240"/>
                </a:cubicBezTo>
                <a:cubicBezTo>
                  <a:pt x="38565" y="27497"/>
                  <a:pt x="36622" y="27827"/>
                  <a:pt x="34753" y="28156"/>
                </a:cubicBezTo>
                <a:cubicBezTo>
                  <a:pt x="32847" y="28486"/>
                  <a:pt x="31050" y="28816"/>
                  <a:pt x="29181" y="29183"/>
                </a:cubicBezTo>
                <a:cubicBezTo>
                  <a:pt x="27384" y="29549"/>
                  <a:pt x="25588" y="29989"/>
                  <a:pt x="23829" y="30539"/>
                </a:cubicBezTo>
                <a:cubicBezTo>
                  <a:pt x="22949" y="30832"/>
                  <a:pt x="22106" y="31126"/>
                  <a:pt x="21263" y="31492"/>
                </a:cubicBezTo>
                <a:cubicBezTo>
                  <a:pt x="20896" y="31639"/>
                  <a:pt x="20493" y="31822"/>
                  <a:pt x="20126" y="32006"/>
                </a:cubicBezTo>
                <a:cubicBezTo>
                  <a:pt x="20163" y="31969"/>
                  <a:pt x="20199" y="31896"/>
                  <a:pt x="20199" y="31822"/>
                </a:cubicBezTo>
                <a:cubicBezTo>
                  <a:pt x="20859" y="31309"/>
                  <a:pt x="21482" y="30796"/>
                  <a:pt x="22142" y="30283"/>
                </a:cubicBezTo>
                <a:lnTo>
                  <a:pt x="22692" y="29953"/>
                </a:lnTo>
                <a:cubicBezTo>
                  <a:pt x="22711" y="29989"/>
                  <a:pt x="22738" y="30008"/>
                  <a:pt x="22766" y="30008"/>
                </a:cubicBezTo>
                <a:cubicBezTo>
                  <a:pt x="22793" y="30008"/>
                  <a:pt x="22821" y="29989"/>
                  <a:pt x="22839" y="29953"/>
                </a:cubicBezTo>
                <a:lnTo>
                  <a:pt x="22985" y="29806"/>
                </a:lnTo>
                <a:cubicBezTo>
                  <a:pt x="28044" y="27020"/>
                  <a:pt x="33030" y="24161"/>
                  <a:pt x="38015" y="21301"/>
                </a:cubicBezTo>
                <a:cubicBezTo>
                  <a:pt x="43294" y="18222"/>
                  <a:pt x="48500" y="15070"/>
                  <a:pt x="53705" y="11844"/>
                </a:cubicBezTo>
                <a:cubicBezTo>
                  <a:pt x="56638" y="10047"/>
                  <a:pt x="59534" y="8215"/>
                  <a:pt x="62430" y="6382"/>
                </a:cubicBezTo>
                <a:cubicBezTo>
                  <a:pt x="62526" y="6317"/>
                  <a:pt x="62482" y="6112"/>
                  <a:pt x="62370" y="6112"/>
                </a:cubicBezTo>
                <a:cubicBezTo>
                  <a:pt x="62355" y="6112"/>
                  <a:pt x="62338" y="6116"/>
                  <a:pt x="62320" y="6125"/>
                </a:cubicBezTo>
                <a:lnTo>
                  <a:pt x="62283" y="6125"/>
                </a:lnTo>
                <a:cubicBezTo>
                  <a:pt x="57334" y="8215"/>
                  <a:pt x="52532" y="10524"/>
                  <a:pt x="47803" y="13053"/>
                </a:cubicBezTo>
                <a:cubicBezTo>
                  <a:pt x="43074" y="15583"/>
                  <a:pt x="38455" y="18332"/>
                  <a:pt x="33910" y="21375"/>
                </a:cubicBezTo>
                <a:cubicBezTo>
                  <a:pt x="30794" y="23464"/>
                  <a:pt x="27751" y="25627"/>
                  <a:pt x="24745" y="27936"/>
                </a:cubicBezTo>
                <a:cubicBezTo>
                  <a:pt x="27604" y="24931"/>
                  <a:pt x="30390" y="21888"/>
                  <a:pt x="33103" y="18772"/>
                </a:cubicBezTo>
                <a:cubicBezTo>
                  <a:pt x="36439" y="14923"/>
                  <a:pt x="39665" y="11001"/>
                  <a:pt x="42781" y="7005"/>
                </a:cubicBezTo>
                <a:cubicBezTo>
                  <a:pt x="44504" y="4769"/>
                  <a:pt x="46190" y="2496"/>
                  <a:pt x="47876" y="186"/>
                </a:cubicBezTo>
                <a:cubicBezTo>
                  <a:pt x="47931" y="104"/>
                  <a:pt x="47842" y="1"/>
                  <a:pt x="47747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7"/>
          <p:cNvSpPr/>
          <p:nvPr/>
        </p:nvSpPr>
        <p:spPr>
          <a:xfrm rot="284115">
            <a:off x="7065789" y="1412511"/>
            <a:ext cx="1724961" cy="1024213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7"/>
          <p:cNvSpPr/>
          <p:nvPr/>
        </p:nvSpPr>
        <p:spPr>
          <a:xfrm>
            <a:off x="5330091" y="2177355"/>
            <a:ext cx="2545500" cy="25455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7"/>
          <p:cNvSpPr/>
          <p:nvPr/>
        </p:nvSpPr>
        <p:spPr>
          <a:xfrm rot="-9900107">
            <a:off x="7262769" y="-42954"/>
            <a:ext cx="2121952" cy="1259854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0" name="Google Shape;230;p7"/>
          <p:cNvGrpSpPr/>
          <p:nvPr/>
        </p:nvGrpSpPr>
        <p:grpSpPr>
          <a:xfrm>
            <a:off x="5229248" y="898924"/>
            <a:ext cx="1209930" cy="1048028"/>
            <a:chOff x="5229248" y="898924"/>
            <a:chExt cx="1209930" cy="1048028"/>
          </a:xfrm>
        </p:grpSpPr>
        <p:sp>
          <p:nvSpPr>
            <p:cNvPr id="231" name="Google Shape;231;p7"/>
            <p:cNvSpPr/>
            <p:nvPr/>
          </p:nvSpPr>
          <p:spPr>
            <a:xfrm rot="-1312267">
              <a:off x="5738194" y="1500122"/>
              <a:ext cx="26729" cy="19762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03" y="0"/>
                  </a:moveTo>
                  <a:cubicBezTo>
                    <a:pt x="0" y="0"/>
                    <a:pt x="0" y="624"/>
                    <a:pt x="403" y="624"/>
                  </a:cubicBezTo>
                  <a:cubicBezTo>
                    <a:pt x="843" y="624"/>
                    <a:pt x="843" y="0"/>
                    <a:pt x="4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7"/>
            <p:cNvSpPr/>
            <p:nvPr/>
          </p:nvSpPr>
          <p:spPr>
            <a:xfrm rot="-1312267">
              <a:off x="5844787" y="1484422"/>
              <a:ext cx="29041" cy="20933"/>
            </a:xfrm>
            <a:custGeom>
              <a:avLst/>
              <a:gdLst/>
              <a:ahLst/>
              <a:cxnLst/>
              <a:rect l="l" t="t" r="r" b="b"/>
              <a:pathLst>
                <a:path w="917" h="661" extrusionOk="0">
                  <a:moveTo>
                    <a:pt x="220" y="1"/>
                  </a:moveTo>
                  <a:cubicBezTo>
                    <a:pt x="184" y="37"/>
                    <a:pt x="147" y="37"/>
                    <a:pt x="110" y="74"/>
                  </a:cubicBezTo>
                  <a:cubicBezTo>
                    <a:pt x="74" y="111"/>
                    <a:pt x="74" y="147"/>
                    <a:pt x="37" y="184"/>
                  </a:cubicBezTo>
                  <a:cubicBezTo>
                    <a:pt x="37" y="221"/>
                    <a:pt x="0" y="257"/>
                    <a:pt x="0" y="331"/>
                  </a:cubicBezTo>
                  <a:lnTo>
                    <a:pt x="0" y="404"/>
                  </a:lnTo>
                  <a:cubicBezTo>
                    <a:pt x="37" y="477"/>
                    <a:pt x="74" y="514"/>
                    <a:pt x="110" y="551"/>
                  </a:cubicBezTo>
                  <a:lnTo>
                    <a:pt x="147" y="624"/>
                  </a:lnTo>
                  <a:cubicBezTo>
                    <a:pt x="220" y="624"/>
                    <a:pt x="294" y="661"/>
                    <a:pt x="330" y="661"/>
                  </a:cubicBezTo>
                  <a:lnTo>
                    <a:pt x="624" y="661"/>
                  </a:lnTo>
                  <a:cubicBezTo>
                    <a:pt x="660" y="661"/>
                    <a:pt x="697" y="661"/>
                    <a:pt x="733" y="624"/>
                  </a:cubicBezTo>
                  <a:cubicBezTo>
                    <a:pt x="770" y="624"/>
                    <a:pt x="807" y="587"/>
                    <a:pt x="843" y="551"/>
                  </a:cubicBezTo>
                  <a:cubicBezTo>
                    <a:pt x="880" y="514"/>
                    <a:pt x="880" y="477"/>
                    <a:pt x="880" y="441"/>
                  </a:cubicBezTo>
                  <a:cubicBezTo>
                    <a:pt x="917" y="404"/>
                    <a:pt x="917" y="367"/>
                    <a:pt x="917" y="331"/>
                  </a:cubicBezTo>
                  <a:lnTo>
                    <a:pt x="917" y="257"/>
                  </a:lnTo>
                  <a:cubicBezTo>
                    <a:pt x="917" y="184"/>
                    <a:pt x="880" y="147"/>
                    <a:pt x="843" y="111"/>
                  </a:cubicBezTo>
                  <a:lnTo>
                    <a:pt x="770" y="37"/>
                  </a:lnTo>
                  <a:cubicBezTo>
                    <a:pt x="733" y="37"/>
                    <a:pt x="660" y="1"/>
                    <a:pt x="6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7"/>
            <p:cNvSpPr/>
            <p:nvPr/>
          </p:nvSpPr>
          <p:spPr>
            <a:xfrm rot="-1312267">
              <a:off x="5760894" y="1418750"/>
              <a:ext cx="36040" cy="32144"/>
            </a:xfrm>
            <a:custGeom>
              <a:avLst/>
              <a:gdLst/>
              <a:ahLst/>
              <a:cxnLst/>
              <a:rect l="l" t="t" r="r" b="b"/>
              <a:pathLst>
                <a:path w="1138" h="1015" extrusionOk="0">
                  <a:moveTo>
                    <a:pt x="501" y="1"/>
                  </a:moveTo>
                  <a:cubicBezTo>
                    <a:pt x="242" y="1"/>
                    <a:pt x="1" y="199"/>
                    <a:pt x="1" y="501"/>
                  </a:cubicBezTo>
                  <a:cubicBezTo>
                    <a:pt x="1" y="758"/>
                    <a:pt x="221" y="978"/>
                    <a:pt x="477" y="1014"/>
                  </a:cubicBezTo>
                  <a:cubicBezTo>
                    <a:pt x="917" y="978"/>
                    <a:pt x="1137" y="464"/>
                    <a:pt x="844" y="134"/>
                  </a:cubicBezTo>
                  <a:cubicBezTo>
                    <a:pt x="740" y="42"/>
                    <a:pt x="619" y="1"/>
                    <a:pt x="5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7"/>
            <p:cNvSpPr/>
            <p:nvPr/>
          </p:nvSpPr>
          <p:spPr>
            <a:xfrm rot="-1312267">
              <a:off x="5942757" y="1271235"/>
              <a:ext cx="37180" cy="30213"/>
            </a:xfrm>
            <a:custGeom>
              <a:avLst/>
              <a:gdLst/>
              <a:ahLst/>
              <a:cxnLst/>
              <a:rect l="l" t="t" r="r" b="b"/>
              <a:pathLst>
                <a:path w="1174" h="954" extrusionOk="0">
                  <a:moveTo>
                    <a:pt x="331" y="0"/>
                  </a:moveTo>
                  <a:lnTo>
                    <a:pt x="221" y="73"/>
                  </a:lnTo>
                  <a:cubicBezTo>
                    <a:pt x="147" y="73"/>
                    <a:pt x="111" y="110"/>
                    <a:pt x="111" y="183"/>
                  </a:cubicBezTo>
                  <a:cubicBezTo>
                    <a:pt x="74" y="183"/>
                    <a:pt x="37" y="220"/>
                    <a:pt x="37" y="257"/>
                  </a:cubicBezTo>
                  <a:cubicBezTo>
                    <a:pt x="1" y="330"/>
                    <a:pt x="1" y="367"/>
                    <a:pt x="1" y="440"/>
                  </a:cubicBezTo>
                  <a:lnTo>
                    <a:pt x="1" y="550"/>
                  </a:lnTo>
                  <a:lnTo>
                    <a:pt x="37" y="660"/>
                  </a:lnTo>
                  <a:cubicBezTo>
                    <a:pt x="74" y="697"/>
                    <a:pt x="111" y="733"/>
                    <a:pt x="147" y="770"/>
                  </a:cubicBezTo>
                  <a:cubicBezTo>
                    <a:pt x="184" y="807"/>
                    <a:pt x="257" y="843"/>
                    <a:pt x="294" y="843"/>
                  </a:cubicBezTo>
                  <a:lnTo>
                    <a:pt x="294" y="953"/>
                  </a:lnTo>
                  <a:lnTo>
                    <a:pt x="404" y="953"/>
                  </a:lnTo>
                  <a:lnTo>
                    <a:pt x="376" y="934"/>
                  </a:lnTo>
                  <a:lnTo>
                    <a:pt x="376" y="934"/>
                  </a:lnTo>
                  <a:cubicBezTo>
                    <a:pt x="400" y="946"/>
                    <a:pt x="424" y="953"/>
                    <a:pt x="441" y="953"/>
                  </a:cubicBezTo>
                  <a:lnTo>
                    <a:pt x="697" y="953"/>
                  </a:lnTo>
                  <a:cubicBezTo>
                    <a:pt x="734" y="953"/>
                    <a:pt x="807" y="953"/>
                    <a:pt x="881" y="916"/>
                  </a:cubicBezTo>
                  <a:cubicBezTo>
                    <a:pt x="991" y="880"/>
                    <a:pt x="1100" y="770"/>
                    <a:pt x="1137" y="660"/>
                  </a:cubicBezTo>
                  <a:cubicBezTo>
                    <a:pt x="1137" y="587"/>
                    <a:pt x="1174" y="550"/>
                    <a:pt x="1174" y="477"/>
                  </a:cubicBezTo>
                  <a:lnTo>
                    <a:pt x="1174" y="330"/>
                  </a:lnTo>
                  <a:cubicBezTo>
                    <a:pt x="1137" y="257"/>
                    <a:pt x="1100" y="183"/>
                    <a:pt x="1027" y="147"/>
                  </a:cubicBezTo>
                  <a:lnTo>
                    <a:pt x="954" y="73"/>
                  </a:lnTo>
                  <a:cubicBezTo>
                    <a:pt x="881" y="37"/>
                    <a:pt x="771" y="0"/>
                    <a:pt x="697" y="0"/>
                  </a:cubicBezTo>
                  <a:lnTo>
                    <a:pt x="477" y="0"/>
                  </a:lnTo>
                  <a:cubicBezTo>
                    <a:pt x="461" y="0"/>
                    <a:pt x="446" y="2"/>
                    <a:pt x="433" y="5"/>
                  </a:cubicBezTo>
                  <a:lnTo>
                    <a:pt x="433" y="5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7"/>
            <p:cNvSpPr/>
            <p:nvPr/>
          </p:nvSpPr>
          <p:spPr>
            <a:xfrm rot="-1312267">
              <a:off x="5897194" y="1418190"/>
              <a:ext cx="38352" cy="32556"/>
            </a:xfrm>
            <a:custGeom>
              <a:avLst/>
              <a:gdLst/>
              <a:ahLst/>
              <a:cxnLst/>
              <a:rect l="l" t="t" r="r" b="b"/>
              <a:pathLst>
                <a:path w="1211" h="1028" extrusionOk="0">
                  <a:moveTo>
                    <a:pt x="550" y="1"/>
                  </a:moveTo>
                  <a:cubicBezTo>
                    <a:pt x="257" y="1"/>
                    <a:pt x="0" y="221"/>
                    <a:pt x="0" y="514"/>
                  </a:cubicBezTo>
                  <a:cubicBezTo>
                    <a:pt x="0" y="807"/>
                    <a:pt x="257" y="1027"/>
                    <a:pt x="550" y="1027"/>
                  </a:cubicBezTo>
                  <a:cubicBezTo>
                    <a:pt x="1210" y="1027"/>
                    <a:pt x="1210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7"/>
            <p:cNvSpPr/>
            <p:nvPr/>
          </p:nvSpPr>
          <p:spPr>
            <a:xfrm rot="-1312267">
              <a:off x="6067887" y="1562551"/>
              <a:ext cx="32525" cy="40695"/>
            </a:xfrm>
            <a:custGeom>
              <a:avLst/>
              <a:gdLst/>
              <a:ahLst/>
              <a:cxnLst/>
              <a:rect l="l" t="t" r="r" b="b"/>
              <a:pathLst>
                <a:path w="1027" h="1285" extrusionOk="0">
                  <a:moveTo>
                    <a:pt x="367" y="1"/>
                  </a:moveTo>
                  <a:cubicBezTo>
                    <a:pt x="293" y="38"/>
                    <a:pt x="183" y="74"/>
                    <a:pt x="147" y="148"/>
                  </a:cubicBezTo>
                  <a:lnTo>
                    <a:pt x="37" y="258"/>
                  </a:lnTo>
                  <a:cubicBezTo>
                    <a:pt x="0" y="331"/>
                    <a:pt x="0" y="404"/>
                    <a:pt x="0" y="514"/>
                  </a:cubicBezTo>
                  <a:lnTo>
                    <a:pt x="0" y="624"/>
                  </a:lnTo>
                  <a:cubicBezTo>
                    <a:pt x="0" y="661"/>
                    <a:pt x="0" y="734"/>
                    <a:pt x="0" y="771"/>
                  </a:cubicBezTo>
                  <a:cubicBezTo>
                    <a:pt x="0" y="844"/>
                    <a:pt x="0" y="917"/>
                    <a:pt x="37" y="991"/>
                  </a:cubicBezTo>
                  <a:cubicBezTo>
                    <a:pt x="37" y="1027"/>
                    <a:pt x="73" y="1101"/>
                    <a:pt x="147" y="1137"/>
                  </a:cubicBezTo>
                  <a:cubicBezTo>
                    <a:pt x="183" y="1174"/>
                    <a:pt x="257" y="1211"/>
                    <a:pt x="293" y="1247"/>
                  </a:cubicBezTo>
                  <a:cubicBezTo>
                    <a:pt x="367" y="1284"/>
                    <a:pt x="440" y="1284"/>
                    <a:pt x="513" y="1284"/>
                  </a:cubicBezTo>
                  <a:lnTo>
                    <a:pt x="660" y="1284"/>
                  </a:lnTo>
                  <a:cubicBezTo>
                    <a:pt x="733" y="1284"/>
                    <a:pt x="807" y="1211"/>
                    <a:pt x="880" y="1174"/>
                  </a:cubicBezTo>
                  <a:lnTo>
                    <a:pt x="953" y="1064"/>
                  </a:lnTo>
                  <a:cubicBezTo>
                    <a:pt x="990" y="954"/>
                    <a:pt x="1026" y="881"/>
                    <a:pt x="1026" y="807"/>
                  </a:cubicBezTo>
                  <a:cubicBezTo>
                    <a:pt x="1026" y="734"/>
                    <a:pt x="1026" y="697"/>
                    <a:pt x="1026" y="661"/>
                  </a:cubicBezTo>
                  <a:lnTo>
                    <a:pt x="1026" y="514"/>
                  </a:lnTo>
                  <a:cubicBezTo>
                    <a:pt x="1026" y="441"/>
                    <a:pt x="1026" y="368"/>
                    <a:pt x="990" y="331"/>
                  </a:cubicBezTo>
                  <a:cubicBezTo>
                    <a:pt x="916" y="184"/>
                    <a:pt x="843" y="111"/>
                    <a:pt x="697" y="38"/>
                  </a:cubicBezTo>
                  <a:cubicBezTo>
                    <a:pt x="660" y="1"/>
                    <a:pt x="587" y="1"/>
                    <a:pt x="5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7"/>
            <p:cNvSpPr/>
            <p:nvPr/>
          </p:nvSpPr>
          <p:spPr>
            <a:xfrm rot="-1312267">
              <a:off x="5795316" y="1329791"/>
              <a:ext cx="51114" cy="54598"/>
            </a:xfrm>
            <a:custGeom>
              <a:avLst/>
              <a:gdLst/>
              <a:ahLst/>
              <a:cxnLst/>
              <a:rect l="l" t="t" r="r" b="b"/>
              <a:pathLst>
                <a:path w="1614" h="1724" extrusionOk="0">
                  <a:moveTo>
                    <a:pt x="681" y="911"/>
                  </a:moveTo>
                  <a:lnTo>
                    <a:pt x="681" y="911"/>
                  </a:lnTo>
                  <a:cubicBezTo>
                    <a:pt x="687" y="913"/>
                    <a:pt x="692" y="915"/>
                    <a:pt x="697" y="917"/>
                  </a:cubicBezTo>
                  <a:lnTo>
                    <a:pt x="734" y="990"/>
                  </a:lnTo>
                  <a:lnTo>
                    <a:pt x="734" y="990"/>
                  </a:lnTo>
                  <a:lnTo>
                    <a:pt x="681" y="911"/>
                  </a:lnTo>
                  <a:close/>
                  <a:moveTo>
                    <a:pt x="807" y="1"/>
                  </a:moveTo>
                  <a:cubicBezTo>
                    <a:pt x="797" y="4"/>
                    <a:pt x="786" y="8"/>
                    <a:pt x="776" y="13"/>
                  </a:cubicBezTo>
                  <a:lnTo>
                    <a:pt x="776" y="13"/>
                  </a:lnTo>
                  <a:cubicBezTo>
                    <a:pt x="773" y="13"/>
                    <a:pt x="770" y="13"/>
                    <a:pt x="767" y="13"/>
                  </a:cubicBezTo>
                  <a:cubicBezTo>
                    <a:pt x="709" y="13"/>
                    <a:pt x="648" y="22"/>
                    <a:pt x="587" y="37"/>
                  </a:cubicBezTo>
                  <a:cubicBezTo>
                    <a:pt x="587" y="37"/>
                    <a:pt x="551" y="37"/>
                    <a:pt x="514" y="74"/>
                  </a:cubicBezTo>
                  <a:lnTo>
                    <a:pt x="404" y="111"/>
                  </a:lnTo>
                  <a:lnTo>
                    <a:pt x="258" y="221"/>
                  </a:lnTo>
                  <a:lnTo>
                    <a:pt x="221" y="257"/>
                  </a:lnTo>
                  <a:cubicBezTo>
                    <a:pt x="111" y="367"/>
                    <a:pt x="38" y="514"/>
                    <a:pt x="38" y="661"/>
                  </a:cubicBezTo>
                  <a:cubicBezTo>
                    <a:pt x="1" y="807"/>
                    <a:pt x="1" y="954"/>
                    <a:pt x="38" y="1100"/>
                  </a:cubicBezTo>
                  <a:cubicBezTo>
                    <a:pt x="38" y="1174"/>
                    <a:pt x="74" y="1247"/>
                    <a:pt x="111" y="1320"/>
                  </a:cubicBezTo>
                  <a:cubicBezTo>
                    <a:pt x="148" y="1394"/>
                    <a:pt x="184" y="1467"/>
                    <a:pt x="221" y="1504"/>
                  </a:cubicBezTo>
                  <a:lnTo>
                    <a:pt x="258" y="1540"/>
                  </a:lnTo>
                  <a:lnTo>
                    <a:pt x="404" y="1650"/>
                  </a:lnTo>
                  <a:lnTo>
                    <a:pt x="441" y="1650"/>
                  </a:lnTo>
                  <a:cubicBezTo>
                    <a:pt x="514" y="1687"/>
                    <a:pt x="551" y="1687"/>
                    <a:pt x="624" y="1724"/>
                  </a:cubicBezTo>
                  <a:lnTo>
                    <a:pt x="844" y="1724"/>
                  </a:lnTo>
                  <a:cubicBezTo>
                    <a:pt x="954" y="1687"/>
                    <a:pt x="1064" y="1687"/>
                    <a:pt x="1174" y="1614"/>
                  </a:cubicBezTo>
                  <a:lnTo>
                    <a:pt x="1211" y="1614"/>
                  </a:lnTo>
                  <a:cubicBezTo>
                    <a:pt x="1284" y="1577"/>
                    <a:pt x="1321" y="1540"/>
                    <a:pt x="1357" y="1504"/>
                  </a:cubicBezTo>
                  <a:lnTo>
                    <a:pt x="1394" y="1467"/>
                  </a:lnTo>
                  <a:cubicBezTo>
                    <a:pt x="1431" y="1394"/>
                    <a:pt x="1467" y="1357"/>
                    <a:pt x="1504" y="1320"/>
                  </a:cubicBezTo>
                  <a:cubicBezTo>
                    <a:pt x="1541" y="1247"/>
                    <a:pt x="1577" y="1174"/>
                    <a:pt x="1614" y="1100"/>
                  </a:cubicBezTo>
                  <a:cubicBezTo>
                    <a:pt x="1614" y="1064"/>
                    <a:pt x="1614" y="1027"/>
                    <a:pt x="1614" y="990"/>
                  </a:cubicBezTo>
                  <a:cubicBezTo>
                    <a:pt x="1614" y="917"/>
                    <a:pt x="1614" y="844"/>
                    <a:pt x="1614" y="771"/>
                  </a:cubicBezTo>
                  <a:cubicBezTo>
                    <a:pt x="1614" y="661"/>
                    <a:pt x="1614" y="587"/>
                    <a:pt x="1577" y="514"/>
                  </a:cubicBezTo>
                  <a:cubicBezTo>
                    <a:pt x="1541" y="404"/>
                    <a:pt x="1467" y="294"/>
                    <a:pt x="1394" y="221"/>
                  </a:cubicBezTo>
                  <a:cubicBezTo>
                    <a:pt x="1357" y="184"/>
                    <a:pt x="1321" y="147"/>
                    <a:pt x="1247" y="111"/>
                  </a:cubicBezTo>
                  <a:lnTo>
                    <a:pt x="1211" y="74"/>
                  </a:lnTo>
                  <a:cubicBezTo>
                    <a:pt x="1137" y="37"/>
                    <a:pt x="1101" y="1"/>
                    <a:pt x="10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7"/>
            <p:cNvSpPr/>
            <p:nvPr/>
          </p:nvSpPr>
          <p:spPr>
            <a:xfrm rot="-1312267">
              <a:off x="5643133" y="1219725"/>
              <a:ext cx="53426" cy="39492"/>
            </a:xfrm>
            <a:custGeom>
              <a:avLst/>
              <a:gdLst/>
              <a:ahLst/>
              <a:cxnLst/>
              <a:rect l="l" t="t" r="r" b="b"/>
              <a:pathLst>
                <a:path w="1687" h="1247" extrusionOk="0">
                  <a:moveTo>
                    <a:pt x="844" y="0"/>
                  </a:moveTo>
                  <a:cubicBezTo>
                    <a:pt x="1" y="0"/>
                    <a:pt x="1" y="1247"/>
                    <a:pt x="844" y="1247"/>
                  </a:cubicBezTo>
                  <a:cubicBezTo>
                    <a:pt x="1687" y="1247"/>
                    <a:pt x="1687" y="0"/>
                    <a:pt x="8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7"/>
            <p:cNvSpPr/>
            <p:nvPr/>
          </p:nvSpPr>
          <p:spPr>
            <a:xfrm rot="-1312267">
              <a:off x="5669359" y="1104610"/>
              <a:ext cx="58082" cy="44147"/>
            </a:xfrm>
            <a:custGeom>
              <a:avLst/>
              <a:gdLst/>
              <a:ahLst/>
              <a:cxnLst/>
              <a:rect l="l" t="t" r="r" b="b"/>
              <a:pathLst>
                <a:path w="1834" h="1394" extrusionOk="0">
                  <a:moveTo>
                    <a:pt x="917" y="1"/>
                  </a:moveTo>
                  <a:cubicBezTo>
                    <a:pt x="0" y="1"/>
                    <a:pt x="0" y="1394"/>
                    <a:pt x="917" y="1394"/>
                  </a:cubicBezTo>
                  <a:cubicBezTo>
                    <a:pt x="1833" y="1394"/>
                    <a:pt x="1833" y="1"/>
                    <a:pt x="9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7"/>
            <p:cNvSpPr/>
            <p:nvPr/>
          </p:nvSpPr>
          <p:spPr>
            <a:xfrm rot="-1312267">
              <a:off x="5548133" y="1318339"/>
              <a:ext cx="73188" cy="56910"/>
            </a:xfrm>
            <a:custGeom>
              <a:avLst/>
              <a:gdLst/>
              <a:ahLst/>
              <a:cxnLst/>
              <a:rect l="l" t="t" r="r" b="b"/>
              <a:pathLst>
                <a:path w="2311" h="1797" extrusionOk="0">
                  <a:moveTo>
                    <a:pt x="1137" y="1"/>
                  </a:moveTo>
                  <a:cubicBezTo>
                    <a:pt x="1" y="1"/>
                    <a:pt x="1" y="1797"/>
                    <a:pt x="1137" y="1797"/>
                  </a:cubicBezTo>
                  <a:cubicBezTo>
                    <a:pt x="2273" y="1797"/>
                    <a:pt x="2310" y="1"/>
                    <a:pt x="11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7"/>
            <p:cNvSpPr/>
            <p:nvPr/>
          </p:nvSpPr>
          <p:spPr>
            <a:xfrm rot="-1312267">
              <a:off x="5547673" y="1145081"/>
              <a:ext cx="49974" cy="44147"/>
            </a:xfrm>
            <a:custGeom>
              <a:avLst/>
              <a:gdLst/>
              <a:ahLst/>
              <a:cxnLst/>
              <a:rect l="l" t="t" r="r" b="b"/>
              <a:pathLst>
                <a:path w="1578" h="1394" extrusionOk="0">
                  <a:moveTo>
                    <a:pt x="624" y="0"/>
                  </a:moveTo>
                  <a:cubicBezTo>
                    <a:pt x="477" y="37"/>
                    <a:pt x="294" y="110"/>
                    <a:pt x="184" y="220"/>
                  </a:cubicBezTo>
                  <a:cubicBezTo>
                    <a:pt x="74" y="330"/>
                    <a:pt x="1" y="514"/>
                    <a:pt x="1" y="660"/>
                  </a:cubicBezTo>
                  <a:cubicBezTo>
                    <a:pt x="1" y="843"/>
                    <a:pt x="74" y="990"/>
                    <a:pt x="184" y="1137"/>
                  </a:cubicBezTo>
                  <a:lnTo>
                    <a:pt x="331" y="1247"/>
                  </a:lnTo>
                  <a:cubicBezTo>
                    <a:pt x="404" y="1283"/>
                    <a:pt x="551" y="1320"/>
                    <a:pt x="661" y="1320"/>
                  </a:cubicBezTo>
                  <a:lnTo>
                    <a:pt x="624" y="1393"/>
                  </a:lnTo>
                  <a:lnTo>
                    <a:pt x="917" y="1393"/>
                  </a:lnTo>
                  <a:cubicBezTo>
                    <a:pt x="1101" y="1393"/>
                    <a:pt x="1247" y="1320"/>
                    <a:pt x="1394" y="1173"/>
                  </a:cubicBezTo>
                  <a:cubicBezTo>
                    <a:pt x="1504" y="1063"/>
                    <a:pt x="1577" y="880"/>
                    <a:pt x="1577" y="697"/>
                  </a:cubicBezTo>
                  <a:cubicBezTo>
                    <a:pt x="1577" y="330"/>
                    <a:pt x="1284" y="0"/>
                    <a:pt x="9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7"/>
            <p:cNvSpPr/>
            <p:nvPr/>
          </p:nvSpPr>
          <p:spPr>
            <a:xfrm rot="-1312267">
              <a:off x="5434908" y="1134236"/>
              <a:ext cx="25589" cy="19762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1"/>
                  </a:moveTo>
                  <a:cubicBezTo>
                    <a:pt x="1" y="1"/>
                    <a:pt x="1" y="624"/>
                    <a:pt x="404" y="624"/>
                  </a:cubicBezTo>
                  <a:cubicBezTo>
                    <a:pt x="807" y="624"/>
                    <a:pt x="807" y="1"/>
                    <a:pt x="4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7"/>
            <p:cNvSpPr/>
            <p:nvPr/>
          </p:nvSpPr>
          <p:spPr>
            <a:xfrm rot="-1312267">
              <a:off x="5297086" y="976303"/>
              <a:ext cx="29041" cy="22105"/>
            </a:xfrm>
            <a:custGeom>
              <a:avLst/>
              <a:gdLst/>
              <a:ahLst/>
              <a:cxnLst/>
              <a:rect l="l" t="t" r="r" b="b"/>
              <a:pathLst>
                <a:path w="917" h="698" extrusionOk="0">
                  <a:moveTo>
                    <a:pt x="440" y="1"/>
                  </a:moveTo>
                  <a:cubicBezTo>
                    <a:pt x="0" y="1"/>
                    <a:pt x="0" y="697"/>
                    <a:pt x="440" y="697"/>
                  </a:cubicBezTo>
                  <a:cubicBezTo>
                    <a:pt x="917" y="697"/>
                    <a:pt x="917" y="1"/>
                    <a:pt x="4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7"/>
            <p:cNvSpPr/>
            <p:nvPr/>
          </p:nvSpPr>
          <p:spPr>
            <a:xfrm rot="-1312267">
              <a:off x="5232008" y="902979"/>
              <a:ext cx="25589" cy="19762"/>
            </a:xfrm>
            <a:custGeom>
              <a:avLst/>
              <a:gdLst/>
              <a:ahLst/>
              <a:cxnLst/>
              <a:rect l="l" t="t" r="r" b="b"/>
              <a:pathLst>
                <a:path w="808" h="624" extrusionOk="0">
                  <a:moveTo>
                    <a:pt x="404" y="0"/>
                  </a:moveTo>
                  <a:cubicBezTo>
                    <a:pt x="1" y="0"/>
                    <a:pt x="1" y="623"/>
                    <a:pt x="404" y="623"/>
                  </a:cubicBezTo>
                  <a:cubicBezTo>
                    <a:pt x="807" y="623"/>
                    <a:pt x="807" y="0"/>
                    <a:pt x="4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7"/>
            <p:cNvSpPr/>
            <p:nvPr/>
          </p:nvSpPr>
          <p:spPr>
            <a:xfrm rot="-1312267">
              <a:off x="6074647" y="1388303"/>
              <a:ext cx="66221" cy="48771"/>
            </a:xfrm>
            <a:custGeom>
              <a:avLst/>
              <a:gdLst/>
              <a:ahLst/>
              <a:cxnLst/>
              <a:rect l="l" t="t" r="r" b="b"/>
              <a:pathLst>
                <a:path w="2091" h="1540" extrusionOk="0">
                  <a:moveTo>
                    <a:pt x="1027" y="0"/>
                  </a:moveTo>
                  <a:cubicBezTo>
                    <a:pt x="1" y="0"/>
                    <a:pt x="1" y="1540"/>
                    <a:pt x="1027" y="1540"/>
                  </a:cubicBezTo>
                  <a:cubicBezTo>
                    <a:pt x="2090" y="1540"/>
                    <a:pt x="2090" y="0"/>
                    <a:pt x="10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7"/>
            <p:cNvSpPr/>
            <p:nvPr/>
          </p:nvSpPr>
          <p:spPr>
            <a:xfrm rot="-1312267">
              <a:off x="5796620" y="1630261"/>
              <a:ext cx="69704" cy="54883"/>
            </a:xfrm>
            <a:custGeom>
              <a:avLst/>
              <a:gdLst/>
              <a:ahLst/>
              <a:cxnLst/>
              <a:rect l="l" t="t" r="r" b="b"/>
              <a:pathLst>
                <a:path w="2201" h="1733" extrusionOk="0">
                  <a:moveTo>
                    <a:pt x="1320" y="1"/>
                  </a:moveTo>
                  <a:cubicBezTo>
                    <a:pt x="1186" y="1"/>
                    <a:pt x="1051" y="35"/>
                    <a:pt x="917" y="89"/>
                  </a:cubicBezTo>
                  <a:lnTo>
                    <a:pt x="367" y="345"/>
                  </a:lnTo>
                  <a:cubicBezTo>
                    <a:pt x="221" y="455"/>
                    <a:pt x="74" y="602"/>
                    <a:pt x="37" y="822"/>
                  </a:cubicBezTo>
                  <a:cubicBezTo>
                    <a:pt x="1" y="1005"/>
                    <a:pt x="37" y="1188"/>
                    <a:pt x="111" y="1372"/>
                  </a:cubicBezTo>
                  <a:cubicBezTo>
                    <a:pt x="259" y="1594"/>
                    <a:pt x="507" y="1733"/>
                    <a:pt x="765" y="1733"/>
                  </a:cubicBezTo>
                  <a:cubicBezTo>
                    <a:pt x="890" y="1733"/>
                    <a:pt x="1017" y="1700"/>
                    <a:pt x="1137" y="1628"/>
                  </a:cubicBezTo>
                  <a:lnTo>
                    <a:pt x="1650" y="1335"/>
                  </a:lnTo>
                  <a:cubicBezTo>
                    <a:pt x="2200" y="1005"/>
                    <a:pt x="2090" y="199"/>
                    <a:pt x="1467" y="15"/>
                  </a:cubicBezTo>
                  <a:cubicBezTo>
                    <a:pt x="1418" y="5"/>
                    <a:pt x="1369" y="1"/>
                    <a:pt x="1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7"/>
            <p:cNvSpPr/>
            <p:nvPr/>
          </p:nvSpPr>
          <p:spPr>
            <a:xfrm rot="-1312267">
              <a:off x="6190895" y="1686752"/>
              <a:ext cx="38352" cy="30213"/>
            </a:xfrm>
            <a:custGeom>
              <a:avLst/>
              <a:gdLst/>
              <a:ahLst/>
              <a:cxnLst/>
              <a:rect l="l" t="t" r="r" b="b"/>
              <a:pathLst>
                <a:path w="1211" h="954" extrusionOk="0">
                  <a:moveTo>
                    <a:pt x="734" y="0"/>
                  </a:moveTo>
                  <a:lnTo>
                    <a:pt x="734" y="37"/>
                  </a:lnTo>
                  <a:lnTo>
                    <a:pt x="477" y="37"/>
                  </a:lnTo>
                  <a:cubicBezTo>
                    <a:pt x="330" y="37"/>
                    <a:pt x="220" y="73"/>
                    <a:pt x="147" y="183"/>
                  </a:cubicBezTo>
                  <a:cubicBezTo>
                    <a:pt x="74" y="257"/>
                    <a:pt x="1" y="367"/>
                    <a:pt x="1" y="477"/>
                  </a:cubicBezTo>
                  <a:cubicBezTo>
                    <a:pt x="1" y="623"/>
                    <a:pt x="37" y="733"/>
                    <a:pt x="147" y="807"/>
                  </a:cubicBezTo>
                  <a:cubicBezTo>
                    <a:pt x="220" y="880"/>
                    <a:pt x="330" y="953"/>
                    <a:pt x="477" y="953"/>
                  </a:cubicBezTo>
                  <a:lnTo>
                    <a:pt x="734" y="953"/>
                  </a:lnTo>
                  <a:cubicBezTo>
                    <a:pt x="844" y="953"/>
                    <a:pt x="990" y="880"/>
                    <a:pt x="1064" y="807"/>
                  </a:cubicBezTo>
                  <a:cubicBezTo>
                    <a:pt x="1174" y="697"/>
                    <a:pt x="1210" y="587"/>
                    <a:pt x="1210" y="477"/>
                  </a:cubicBezTo>
                  <a:cubicBezTo>
                    <a:pt x="1210" y="330"/>
                    <a:pt x="1174" y="220"/>
                    <a:pt x="1064" y="147"/>
                  </a:cubicBezTo>
                  <a:cubicBezTo>
                    <a:pt x="990" y="37"/>
                    <a:pt x="844" y="0"/>
                    <a:pt x="7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7"/>
            <p:cNvSpPr/>
            <p:nvPr/>
          </p:nvSpPr>
          <p:spPr>
            <a:xfrm rot="-1312267">
              <a:off x="6252449" y="1784569"/>
              <a:ext cx="38352" cy="29073"/>
            </a:xfrm>
            <a:custGeom>
              <a:avLst/>
              <a:gdLst/>
              <a:ahLst/>
              <a:cxnLst/>
              <a:rect l="l" t="t" r="r" b="b"/>
              <a:pathLst>
                <a:path w="1211" h="918" extrusionOk="0">
                  <a:moveTo>
                    <a:pt x="624" y="1"/>
                  </a:moveTo>
                  <a:cubicBezTo>
                    <a:pt x="0" y="1"/>
                    <a:pt x="0" y="917"/>
                    <a:pt x="624" y="917"/>
                  </a:cubicBezTo>
                  <a:cubicBezTo>
                    <a:pt x="1210" y="917"/>
                    <a:pt x="1210" y="1"/>
                    <a:pt x="6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7"/>
            <p:cNvSpPr/>
            <p:nvPr/>
          </p:nvSpPr>
          <p:spPr>
            <a:xfrm rot="-1312267">
              <a:off x="6393003" y="1908904"/>
              <a:ext cx="41835" cy="31384"/>
            </a:xfrm>
            <a:custGeom>
              <a:avLst/>
              <a:gdLst/>
              <a:ahLst/>
              <a:cxnLst/>
              <a:rect l="l" t="t" r="r" b="b"/>
              <a:pathLst>
                <a:path w="1321" h="991" extrusionOk="0">
                  <a:moveTo>
                    <a:pt x="661" y="1"/>
                  </a:moveTo>
                  <a:cubicBezTo>
                    <a:pt x="1" y="1"/>
                    <a:pt x="1" y="991"/>
                    <a:pt x="661" y="991"/>
                  </a:cubicBezTo>
                  <a:cubicBezTo>
                    <a:pt x="1320" y="991"/>
                    <a:pt x="1320" y="1"/>
                    <a:pt x="6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7"/>
          <p:cNvGrpSpPr/>
          <p:nvPr/>
        </p:nvGrpSpPr>
        <p:grpSpPr>
          <a:xfrm>
            <a:off x="7882401" y="4108055"/>
            <a:ext cx="862275" cy="954996"/>
            <a:chOff x="7882401" y="4108055"/>
            <a:chExt cx="862275" cy="954996"/>
          </a:xfrm>
        </p:grpSpPr>
        <p:sp>
          <p:nvSpPr>
            <p:cNvPr id="251" name="Google Shape;251;p7"/>
            <p:cNvSpPr/>
            <p:nvPr/>
          </p:nvSpPr>
          <p:spPr>
            <a:xfrm>
              <a:off x="8244410" y="4519070"/>
              <a:ext cx="28052" cy="21040"/>
            </a:xfrm>
            <a:custGeom>
              <a:avLst/>
              <a:gdLst/>
              <a:ahLst/>
              <a:cxnLst/>
              <a:rect l="l" t="t" r="r" b="b"/>
              <a:pathLst>
                <a:path w="588" h="441" extrusionOk="0">
                  <a:moveTo>
                    <a:pt x="294" y="0"/>
                  </a:moveTo>
                  <a:cubicBezTo>
                    <a:pt x="1" y="0"/>
                    <a:pt x="1" y="440"/>
                    <a:pt x="294" y="440"/>
                  </a:cubicBezTo>
                  <a:cubicBezTo>
                    <a:pt x="587" y="440"/>
                    <a:pt x="587" y="0"/>
                    <a:pt x="2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8295124" y="4709716"/>
              <a:ext cx="31535" cy="28006"/>
            </a:xfrm>
            <a:custGeom>
              <a:avLst/>
              <a:gdLst/>
              <a:ahLst/>
              <a:cxnLst/>
              <a:rect l="l" t="t" r="r" b="b"/>
              <a:pathLst>
                <a:path w="661" h="587" extrusionOk="0">
                  <a:moveTo>
                    <a:pt x="331" y="0"/>
                  </a:moveTo>
                  <a:cubicBezTo>
                    <a:pt x="1" y="37"/>
                    <a:pt x="1" y="513"/>
                    <a:pt x="331" y="587"/>
                  </a:cubicBezTo>
                  <a:cubicBezTo>
                    <a:pt x="661" y="513"/>
                    <a:pt x="661" y="37"/>
                    <a:pt x="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8456043" y="4707951"/>
              <a:ext cx="42030" cy="29771"/>
            </a:xfrm>
            <a:custGeom>
              <a:avLst/>
              <a:gdLst/>
              <a:ahLst/>
              <a:cxnLst/>
              <a:rect l="l" t="t" r="r" b="b"/>
              <a:pathLst>
                <a:path w="881" h="624" extrusionOk="0">
                  <a:moveTo>
                    <a:pt x="440" y="1"/>
                  </a:moveTo>
                  <a:cubicBezTo>
                    <a:pt x="1" y="1"/>
                    <a:pt x="1" y="624"/>
                    <a:pt x="440" y="624"/>
                  </a:cubicBezTo>
                  <a:cubicBezTo>
                    <a:pt x="880" y="624"/>
                    <a:pt x="880" y="1"/>
                    <a:pt x="4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8450795" y="4851365"/>
              <a:ext cx="28052" cy="40267"/>
            </a:xfrm>
            <a:custGeom>
              <a:avLst/>
              <a:gdLst/>
              <a:ahLst/>
              <a:cxnLst/>
              <a:rect l="l" t="t" r="r" b="b"/>
              <a:pathLst>
                <a:path w="588" h="844" extrusionOk="0">
                  <a:moveTo>
                    <a:pt x="220" y="0"/>
                  </a:moveTo>
                  <a:cubicBezTo>
                    <a:pt x="184" y="0"/>
                    <a:pt x="147" y="37"/>
                    <a:pt x="111" y="74"/>
                  </a:cubicBezTo>
                  <a:lnTo>
                    <a:pt x="74" y="147"/>
                  </a:lnTo>
                  <a:cubicBezTo>
                    <a:pt x="37" y="184"/>
                    <a:pt x="1" y="220"/>
                    <a:pt x="1" y="294"/>
                  </a:cubicBezTo>
                  <a:lnTo>
                    <a:pt x="1" y="550"/>
                  </a:lnTo>
                  <a:cubicBezTo>
                    <a:pt x="1" y="587"/>
                    <a:pt x="1" y="624"/>
                    <a:pt x="37" y="660"/>
                  </a:cubicBezTo>
                  <a:cubicBezTo>
                    <a:pt x="37" y="734"/>
                    <a:pt x="111" y="807"/>
                    <a:pt x="184" y="807"/>
                  </a:cubicBezTo>
                  <a:cubicBezTo>
                    <a:pt x="220" y="844"/>
                    <a:pt x="257" y="844"/>
                    <a:pt x="294" y="844"/>
                  </a:cubicBezTo>
                  <a:lnTo>
                    <a:pt x="367" y="844"/>
                  </a:lnTo>
                  <a:cubicBezTo>
                    <a:pt x="440" y="844"/>
                    <a:pt x="477" y="807"/>
                    <a:pt x="514" y="770"/>
                  </a:cubicBezTo>
                  <a:lnTo>
                    <a:pt x="550" y="697"/>
                  </a:lnTo>
                  <a:cubicBezTo>
                    <a:pt x="587" y="660"/>
                    <a:pt x="587" y="624"/>
                    <a:pt x="587" y="550"/>
                  </a:cubicBezTo>
                  <a:lnTo>
                    <a:pt x="587" y="294"/>
                  </a:lnTo>
                  <a:cubicBezTo>
                    <a:pt x="587" y="257"/>
                    <a:pt x="587" y="220"/>
                    <a:pt x="587" y="184"/>
                  </a:cubicBezTo>
                  <a:cubicBezTo>
                    <a:pt x="550" y="147"/>
                    <a:pt x="550" y="110"/>
                    <a:pt x="514" y="74"/>
                  </a:cubicBezTo>
                  <a:cubicBezTo>
                    <a:pt x="477" y="37"/>
                    <a:pt x="440" y="37"/>
                    <a:pt x="4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8361581" y="4963290"/>
              <a:ext cx="77000" cy="59494"/>
            </a:xfrm>
            <a:custGeom>
              <a:avLst/>
              <a:gdLst/>
              <a:ahLst/>
              <a:cxnLst/>
              <a:rect l="l" t="t" r="r" b="b"/>
              <a:pathLst>
                <a:path w="1614" h="1247" extrusionOk="0">
                  <a:moveTo>
                    <a:pt x="807" y="1"/>
                  </a:moveTo>
                  <a:cubicBezTo>
                    <a:pt x="1" y="1"/>
                    <a:pt x="1" y="1247"/>
                    <a:pt x="807" y="1247"/>
                  </a:cubicBezTo>
                  <a:cubicBezTo>
                    <a:pt x="1614" y="1247"/>
                    <a:pt x="1614" y="1"/>
                    <a:pt x="8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8585475" y="4959808"/>
              <a:ext cx="42030" cy="42033"/>
            </a:xfrm>
            <a:custGeom>
              <a:avLst/>
              <a:gdLst/>
              <a:ahLst/>
              <a:cxnLst/>
              <a:rect l="l" t="t" r="r" b="b"/>
              <a:pathLst>
                <a:path w="881" h="881" extrusionOk="0">
                  <a:moveTo>
                    <a:pt x="440" y="0"/>
                  </a:moveTo>
                  <a:cubicBezTo>
                    <a:pt x="0" y="110"/>
                    <a:pt x="0" y="733"/>
                    <a:pt x="440" y="880"/>
                  </a:cubicBezTo>
                  <a:cubicBezTo>
                    <a:pt x="880" y="733"/>
                    <a:pt x="880" y="110"/>
                    <a:pt x="4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7"/>
            <p:cNvSpPr/>
            <p:nvPr/>
          </p:nvSpPr>
          <p:spPr>
            <a:xfrm>
              <a:off x="8289924" y="4826890"/>
              <a:ext cx="66457" cy="50763"/>
            </a:xfrm>
            <a:custGeom>
              <a:avLst/>
              <a:gdLst/>
              <a:ahLst/>
              <a:cxnLst/>
              <a:rect l="l" t="t" r="r" b="b"/>
              <a:pathLst>
                <a:path w="1393" h="1064" extrusionOk="0">
                  <a:moveTo>
                    <a:pt x="697" y="0"/>
                  </a:moveTo>
                  <a:cubicBezTo>
                    <a:pt x="0" y="0"/>
                    <a:pt x="0" y="1063"/>
                    <a:pt x="697" y="1063"/>
                  </a:cubicBezTo>
                  <a:cubicBezTo>
                    <a:pt x="1393" y="1063"/>
                    <a:pt x="1393" y="0"/>
                    <a:pt x="6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8284676" y="4704420"/>
              <a:ext cx="52478" cy="38550"/>
            </a:xfrm>
            <a:custGeom>
              <a:avLst/>
              <a:gdLst/>
              <a:ahLst/>
              <a:cxnLst/>
              <a:rect l="l" t="t" r="r" b="b"/>
              <a:pathLst>
                <a:path w="1100" h="808" extrusionOk="0">
                  <a:moveTo>
                    <a:pt x="584" y="0"/>
                  </a:moveTo>
                  <a:cubicBezTo>
                    <a:pt x="573" y="0"/>
                    <a:pt x="562" y="0"/>
                    <a:pt x="550" y="1"/>
                  </a:cubicBezTo>
                  <a:cubicBezTo>
                    <a:pt x="0" y="1"/>
                    <a:pt x="0" y="808"/>
                    <a:pt x="550" y="808"/>
                  </a:cubicBezTo>
                  <a:cubicBezTo>
                    <a:pt x="1088" y="808"/>
                    <a:pt x="1100" y="0"/>
                    <a:pt x="5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8195462" y="4487582"/>
              <a:ext cx="56009" cy="54628"/>
            </a:xfrm>
            <a:custGeom>
              <a:avLst/>
              <a:gdLst/>
              <a:ahLst/>
              <a:cxnLst/>
              <a:rect l="l" t="t" r="r" b="b"/>
              <a:pathLst>
                <a:path w="1174" h="1145" extrusionOk="0">
                  <a:moveTo>
                    <a:pt x="697" y="1"/>
                  </a:moveTo>
                  <a:cubicBezTo>
                    <a:pt x="660" y="1"/>
                    <a:pt x="633" y="10"/>
                    <a:pt x="610" y="23"/>
                  </a:cubicBezTo>
                  <a:lnTo>
                    <a:pt x="610" y="23"/>
                  </a:lnTo>
                  <a:cubicBezTo>
                    <a:pt x="578" y="25"/>
                    <a:pt x="546" y="29"/>
                    <a:pt x="514" y="37"/>
                  </a:cubicBezTo>
                  <a:cubicBezTo>
                    <a:pt x="477" y="74"/>
                    <a:pt x="440" y="74"/>
                    <a:pt x="367" y="111"/>
                  </a:cubicBezTo>
                  <a:lnTo>
                    <a:pt x="257" y="184"/>
                  </a:lnTo>
                  <a:cubicBezTo>
                    <a:pt x="74" y="257"/>
                    <a:pt x="0" y="441"/>
                    <a:pt x="0" y="624"/>
                  </a:cubicBezTo>
                  <a:cubicBezTo>
                    <a:pt x="0" y="770"/>
                    <a:pt x="37" y="917"/>
                    <a:pt x="147" y="990"/>
                  </a:cubicBezTo>
                  <a:cubicBezTo>
                    <a:pt x="257" y="1100"/>
                    <a:pt x="367" y="1137"/>
                    <a:pt x="514" y="1137"/>
                  </a:cubicBezTo>
                  <a:cubicBezTo>
                    <a:pt x="537" y="1142"/>
                    <a:pt x="561" y="1144"/>
                    <a:pt x="585" y="1144"/>
                  </a:cubicBezTo>
                  <a:cubicBezTo>
                    <a:pt x="743" y="1144"/>
                    <a:pt x="894" y="1040"/>
                    <a:pt x="990" y="880"/>
                  </a:cubicBezTo>
                  <a:lnTo>
                    <a:pt x="1027" y="770"/>
                  </a:lnTo>
                  <a:cubicBezTo>
                    <a:pt x="1064" y="697"/>
                    <a:pt x="1100" y="660"/>
                    <a:pt x="1100" y="624"/>
                  </a:cubicBezTo>
                  <a:cubicBezTo>
                    <a:pt x="1111" y="582"/>
                    <a:pt x="1115" y="543"/>
                    <a:pt x="1115" y="506"/>
                  </a:cubicBezTo>
                  <a:lnTo>
                    <a:pt x="1115" y="506"/>
                  </a:lnTo>
                  <a:cubicBezTo>
                    <a:pt x="1134" y="456"/>
                    <a:pt x="1154" y="407"/>
                    <a:pt x="1174" y="367"/>
                  </a:cubicBezTo>
                  <a:cubicBezTo>
                    <a:pt x="1137" y="257"/>
                    <a:pt x="1100" y="184"/>
                    <a:pt x="1064" y="111"/>
                  </a:cubicBezTo>
                  <a:cubicBezTo>
                    <a:pt x="990" y="37"/>
                    <a:pt x="880" y="1"/>
                    <a:pt x="8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8073043" y="4625748"/>
              <a:ext cx="57774" cy="40267"/>
            </a:xfrm>
            <a:custGeom>
              <a:avLst/>
              <a:gdLst/>
              <a:ahLst/>
              <a:cxnLst/>
              <a:rect l="l" t="t" r="r" b="b"/>
              <a:pathLst>
                <a:path w="1211" h="844" extrusionOk="0">
                  <a:moveTo>
                    <a:pt x="404" y="1"/>
                  </a:moveTo>
                  <a:cubicBezTo>
                    <a:pt x="184" y="1"/>
                    <a:pt x="0" y="184"/>
                    <a:pt x="0" y="440"/>
                  </a:cubicBezTo>
                  <a:cubicBezTo>
                    <a:pt x="0" y="660"/>
                    <a:pt x="184" y="844"/>
                    <a:pt x="404" y="844"/>
                  </a:cubicBezTo>
                  <a:lnTo>
                    <a:pt x="660" y="844"/>
                  </a:lnTo>
                  <a:cubicBezTo>
                    <a:pt x="1210" y="844"/>
                    <a:pt x="1210" y="37"/>
                    <a:pt x="660" y="37"/>
                  </a:cubicBezTo>
                  <a:lnTo>
                    <a:pt x="66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8067795" y="4426371"/>
              <a:ext cx="42030" cy="26288"/>
            </a:xfrm>
            <a:custGeom>
              <a:avLst/>
              <a:gdLst/>
              <a:ahLst/>
              <a:cxnLst/>
              <a:rect l="l" t="t" r="r" b="b"/>
              <a:pathLst>
                <a:path w="881" h="551" extrusionOk="0">
                  <a:moveTo>
                    <a:pt x="514" y="1"/>
                  </a:moveTo>
                  <a:lnTo>
                    <a:pt x="514" y="37"/>
                  </a:lnTo>
                  <a:lnTo>
                    <a:pt x="257" y="37"/>
                  </a:lnTo>
                  <a:cubicBezTo>
                    <a:pt x="242" y="33"/>
                    <a:pt x="226" y="32"/>
                    <a:pt x="212" y="32"/>
                  </a:cubicBezTo>
                  <a:cubicBezTo>
                    <a:pt x="88" y="32"/>
                    <a:pt x="0" y="163"/>
                    <a:pt x="0" y="294"/>
                  </a:cubicBezTo>
                  <a:cubicBezTo>
                    <a:pt x="0" y="404"/>
                    <a:pt x="110" y="514"/>
                    <a:pt x="257" y="550"/>
                  </a:cubicBezTo>
                  <a:lnTo>
                    <a:pt x="514" y="550"/>
                  </a:lnTo>
                  <a:cubicBezTo>
                    <a:pt x="880" y="550"/>
                    <a:pt x="880" y="1"/>
                    <a:pt x="5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7966368" y="4255000"/>
              <a:ext cx="45513" cy="36737"/>
            </a:xfrm>
            <a:custGeom>
              <a:avLst/>
              <a:gdLst/>
              <a:ahLst/>
              <a:cxnLst/>
              <a:rect l="l" t="t" r="r" b="b"/>
              <a:pathLst>
                <a:path w="954" h="770" extrusionOk="0">
                  <a:moveTo>
                    <a:pt x="477" y="0"/>
                  </a:moveTo>
                  <a:cubicBezTo>
                    <a:pt x="0" y="37"/>
                    <a:pt x="0" y="733"/>
                    <a:pt x="477" y="770"/>
                  </a:cubicBezTo>
                  <a:cubicBezTo>
                    <a:pt x="953" y="733"/>
                    <a:pt x="953" y="37"/>
                    <a:pt x="4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7882401" y="4108055"/>
              <a:ext cx="57774" cy="47281"/>
            </a:xfrm>
            <a:custGeom>
              <a:avLst/>
              <a:gdLst/>
              <a:ahLst/>
              <a:cxnLst/>
              <a:rect l="l" t="t" r="r" b="b"/>
              <a:pathLst>
                <a:path w="1211" h="991" extrusionOk="0">
                  <a:moveTo>
                    <a:pt x="624" y="1"/>
                  </a:moveTo>
                  <a:cubicBezTo>
                    <a:pt x="1" y="74"/>
                    <a:pt x="1" y="917"/>
                    <a:pt x="624" y="991"/>
                  </a:cubicBezTo>
                  <a:cubicBezTo>
                    <a:pt x="1210" y="917"/>
                    <a:pt x="1210" y="74"/>
                    <a:pt x="6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8699163" y="5026267"/>
              <a:ext cx="45513" cy="36784"/>
            </a:xfrm>
            <a:custGeom>
              <a:avLst/>
              <a:gdLst/>
              <a:ahLst/>
              <a:cxnLst/>
              <a:rect l="l" t="t" r="r" b="b"/>
              <a:pathLst>
                <a:path w="954" h="771" extrusionOk="0">
                  <a:moveTo>
                    <a:pt x="477" y="0"/>
                  </a:moveTo>
                  <a:cubicBezTo>
                    <a:pt x="0" y="37"/>
                    <a:pt x="0" y="733"/>
                    <a:pt x="477" y="770"/>
                  </a:cubicBezTo>
                  <a:cubicBezTo>
                    <a:pt x="953" y="733"/>
                    <a:pt x="953" y="37"/>
                    <a:pt x="4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5" name="Google Shape;265;p7"/>
          <p:cNvSpPr/>
          <p:nvPr/>
        </p:nvSpPr>
        <p:spPr>
          <a:xfrm>
            <a:off x="-57925" y="4388400"/>
            <a:ext cx="1319725" cy="783600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rgbClr val="FFFC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7"/>
          <p:cNvSpPr/>
          <p:nvPr/>
        </p:nvSpPr>
        <p:spPr>
          <a:xfrm>
            <a:off x="-91175" y="4040100"/>
            <a:ext cx="741826" cy="1079669"/>
          </a:xfrm>
          <a:custGeom>
            <a:avLst/>
            <a:gdLst/>
            <a:ahLst/>
            <a:cxnLst/>
            <a:rect l="l" t="t" r="r" b="b"/>
            <a:pathLst>
              <a:path w="24709" h="35962" extrusionOk="0">
                <a:moveTo>
                  <a:pt x="20466" y="0"/>
                </a:moveTo>
                <a:cubicBezTo>
                  <a:pt x="12438" y="0"/>
                  <a:pt x="4856" y="4425"/>
                  <a:pt x="0" y="10778"/>
                </a:cubicBezTo>
                <a:lnTo>
                  <a:pt x="0" y="35962"/>
                </a:lnTo>
                <a:lnTo>
                  <a:pt x="9605" y="35962"/>
                </a:lnTo>
                <a:cubicBezTo>
                  <a:pt x="8469" y="31599"/>
                  <a:pt x="8285" y="27091"/>
                  <a:pt x="9568" y="22838"/>
                </a:cubicBezTo>
                <a:cubicBezTo>
                  <a:pt x="11468" y="16504"/>
                  <a:pt x="17355" y="11116"/>
                  <a:pt x="23887" y="11116"/>
                </a:cubicBezTo>
                <a:cubicBezTo>
                  <a:pt x="24160" y="11116"/>
                  <a:pt x="24433" y="11125"/>
                  <a:pt x="24708" y="11144"/>
                </a:cubicBezTo>
                <a:cubicBezTo>
                  <a:pt x="22985" y="7552"/>
                  <a:pt x="21592" y="3813"/>
                  <a:pt x="20566" y="0"/>
                </a:cubicBezTo>
                <a:cubicBezTo>
                  <a:pt x="20533" y="0"/>
                  <a:pt x="20500" y="0"/>
                  <a:pt x="20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7" name="Google Shape;267;p7"/>
          <p:cNvGrpSpPr/>
          <p:nvPr/>
        </p:nvGrpSpPr>
        <p:grpSpPr>
          <a:xfrm>
            <a:off x="-605888" y="3025234"/>
            <a:ext cx="1395308" cy="1361806"/>
            <a:chOff x="-605888" y="3025234"/>
            <a:chExt cx="1395308" cy="1361806"/>
          </a:xfrm>
        </p:grpSpPr>
        <p:sp>
          <p:nvSpPr>
            <p:cNvPr id="268" name="Google Shape;268;p7"/>
            <p:cNvSpPr/>
            <p:nvPr/>
          </p:nvSpPr>
          <p:spPr>
            <a:xfrm rot="3361624">
              <a:off x="-373834" y="3178614"/>
              <a:ext cx="931198" cy="1055048"/>
            </a:xfrm>
            <a:custGeom>
              <a:avLst/>
              <a:gdLst/>
              <a:ahLst/>
              <a:cxnLst/>
              <a:rect l="l" t="t" r="r" b="b"/>
              <a:pathLst>
                <a:path w="37248" h="42202" extrusionOk="0">
                  <a:moveTo>
                    <a:pt x="2456" y="1880"/>
                  </a:moveTo>
                  <a:lnTo>
                    <a:pt x="10047" y="6560"/>
                  </a:lnTo>
                  <a:lnTo>
                    <a:pt x="14885" y="9529"/>
                  </a:lnTo>
                  <a:cubicBezTo>
                    <a:pt x="16425" y="10482"/>
                    <a:pt x="18001" y="11362"/>
                    <a:pt x="19468" y="12425"/>
                  </a:cubicBezTo>
                  <a:cubicBezTo>
                    <a:pt x="20170" y="12905"/>
                    <a:pt x="20817" y="13451"/>
                    <a:pt x="21402" y="14058"/>
                  </a:cubicBezTo>
                  <a:lnTo>
                    <a:pt x="21402" y="14058"/>
                  </a:lnTo>
                  <a:cubicBezTo>
                    <a:pt x="18808" y="12956"/>
                    <a:pt x="16269" y="11697"/>
                    <a:pt x="13822" y="10299"/>
                  </a:cubicBezTo>
                  <a:cubicBezTo>
                    <a:pt x="10743" y="8502"/>
                    <a:pt x="7810" y="6450"/>
                    <a:pt x="5061" y="4177"/>
                  </a:cubicBezTo>
                  <a:cubicBezTo>
                    <a:pt x="4159" y="3442"/>
                    <a:pt x="3293" y="2672"/>
                    <a:pt x="2456" y="1880"/>
                  </a:cubicBezTo>
                  <a:close/>
                  <a:moveTo>
                    <a:pt x="415" y="1"/>
                  </a:moveTo>
                  <a:cubicBezTo>
                    <a:pt x="179" y="1"/>
                    <a:pt x="0" y="295"/>
                    <a:pt x="186" y="511"/>
                  </a:cubicBezTo>
                  <a:cubicBezTo>
                    <a:pt x="2752" y="3040"/>
                    <a:pt x="5501" y="5350"/>
                    <a:pt x="8434" y="7476"/>
                  </a:cubicBezTo>
                  <a:cubicBezTo>
                    <a:pt x="11366" y="9565"/>
                    <a:pt x="14482" y="11435"/>
                    <a:pt x="17745" y="13011"/>
                  </a:cubicBezTo>
                  <a:cubicBezTo>
                    <a:pt x="19190" y="13719"/>
                    <a:pt x="20684" y="14380"/>
                    <a:pt x="22205" y="14974"/>
                  </a:cubicBezTo>
                  <a:lnTo>
                    <a:pt x="22205" y="14974"/>
                  </a:lnTo>
                  <a:cubicBezTo>
                    <a:pt x="22470" y="15307"/>
                    <a:pt x="22718" y="15655"/>
                    <a:pt x="22950" y="16017"/>
                  </a:cubicBezTo>
                  <a:cubicBezTo>
                    <a:pt x="23903" y="17484"/>
                    <a:pt x="24673" y="19097"/>
                    <a:pt x="25480" y="20673"/>
                  </a:cubicBezTo>
                  <a:cubicBezTo>
                    <a:pt x="27276" y="24045"/>
                    <a:pt x="29036" y="27381"/>
                    <a:pt x="30832" y="30754"/>
                  </a:cubicBezTo>
                  <a:cubicBezTo>
                    <a:pt x="32628" y="34126"/>
                    <a:pt x="34388" y="37499"/>
                    <a:pt x="36221" y="40871"/>
                  </a:cubicBezTo>
                  <a:lnTo>
                    <a:pt x="36917" y="42118"/>
                  </a:lnTo>
                  <a:cubicBezTo>
                    <a:pt x="36941" y="42177"/>
                    <a:pt x="36988" y="42202"/>
                    <a:pt x="37037" y="42202"/>
                  </a:cubicBezTo>
                  <a:cubicBezTo>
                    <a:pt x="37138" y="42202"/>
                    <a:pt x="37248" y="42095"/>
                    <a:pt x="37174" y="41971"/>
                  </a:cubicBezTo>
                  <a:lnTo>
                    <a:pt x="37174" y="41971"/>
                  </a:lnTo>
                  <a:lnTo>
                    <a:pt x="37174" y="42008"/>
                  </a:lnTo>
                  <a:cubicBezTo>
                    <a:pt x="35451" y="38562"/>
                    <a:pt x="33691" y="35153"/>
                    <a:pt x="31932" y="31744"/>
                  </a:cubicBezTo>
                  <a:cubicBezTo>
                    <a:pt x="30135" y="28298"/>
                    <a:pt x="28376" y="24925"/>
                    <a:pt x="26579" y="21516"/>
                  </a:cubicBezTo>
                  <a:cubicBezTo>
                    <a:pt x="25736" y="19866"/>
                    <a:pt x="24930" y="18253"/>
                    <a:pt x="24050" y="16640"/>
                  </a:cubicBezTo>
                  <a:cubicBezTo>
                    <a:pt x="23811" y="16205"/>
                    <a:pt x="23549" y="15783"/>
                    <a:pt x="23266" y="15375"/>
                  </a:cubicBezTo>
                  <a:lnTo>
                    <a:pt x="23266" y="15375"/>
                  </a:lnTo>
                  <a:cubicBezTo>
                    <a:pt x="23283" y="15382"/>
                    <a:pt x="23300" y="15388"/>
                    <a:pt x="23317" y="15394"/>
                  </a:cubicBezTo>
                  <a:cubicBezTo>
                    <a:pt x="23345" y="15405"/>
                    <a:pt x="23372" y="15409"/>
                    <a:pt x="23397" y="15409"/>
                  </a:cubicBezTo>
                  <a:cubicBezTo>
                    <a:pt x="23634" y="15409"/>
                    <a:pt x="23725" y="14980"/>
                    <a:pt x="23427" y="14881"/>
                  </a:cubicBezTo>
                  <a:cubicBezTo>
                    <a:pt x="23176" y="14783"/>
                    <a:pt x="22926" y="14684"/>
                    <a:pt x="22676" y="14584"/>
                  </a:cubicBezTo>
                  <a:lnTo>
                    <a:pt x="22676" y="14584"/>
                  </a:lnTo>
                  <a:cubicBezTo>
                    <a:pt x="22149" y="13924"/>
                    <a:pt x="21565" y="13311"/>
                    <a:pt x="20934" y="12755"/>
                  </a:cubicBezTo>
                  <a:cubicBezTo>
                    <a:pt x="19504" y="11692"/>
                    <a:pt x="18038" y="10739"/>
                    <a:pt x="16498" y="9859"/>
                  </a:cubicBezTo>
                  <a:lnTo>
                    <a:pt x="11586" y="6816"/>
                  </a:lnTo>
                  <a:lnTo>
                    <a:pt x="1762" y="804"/>
                  </a:lnTo>
                  <a:lnTo>
                    <a:pt x="651" y="97"/>
                  </a:lnTo>
                  <a:lnTo>
                    <a:pt x="651" y="97"/>
                  </a:lnTo>
                  <a:cubicBezTo>
                    <a:pt x="643" y="89"/>
                    <a:pt x="634" y="80"/>
                    <a:pt x="625" y="71"/>
                  </a:cubicBezTo>
                  <a:lnTo>
                    <a:pt x="621" y="78"/>
                  </a:lnTo>
                  <a:lnTo>
                    <a:pt x="552" y="34"/>
                  </a:lnTo>
                  <a:cubicBezTo>
                    <a:pt x="506" y="11"/>
                    <a:pt x="459" y="1"/>
                    <a:pt x="4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7"/>
            <p:cNvSpPr/>
            <p:nvPr/>
          </p:nvSpPr>
          <p:spPr>
            <a:xfrm rot="3361624">
              <a:off x="297454" y="3636353"/>
              <a:ext cx="33025" cy="118625"/>
            </a:xfrm>
            <a:custGeom>
              <a:avLst/>
              <a:gdLst/>
              <a:ahLst/>
              <a:cxnLst/>
              <a:rect l="l" t="t" r="r" b="b"/>
              <a:pathLst>
                <a:path w="1321" h="4745" extrusionOk="0">
                  <a:moveTo>
                    <a:pt x="639" y="1472"/>
                  </a:moveTo>
                  <a:lnTo>
                    <a:pt x="639" y="1472"/>
                  </a:lnTo>
                  <a:cubicBezTo>
                    <a:pt x="735" y="2324"/>
                    <a:pt x="667" y="3191"/>
                    <a:pt x="435" y="4014"/>
                  </a:cubicBezTo>
                  <a:lnTo>
                    <a:pt x="435" y="4014"/>
                  </a:lnTo>
                  <a:cubicBezTo>
                    <a:pt x="431" y="3162"/>
                    <a:pt x="499" y="2312"/>
                    <a:pt x="639" y="1472"/>
                  </a:cubicBezTo>
                  <a:close/>
                  <a:moveTo>
                    <a:pt x="661" y="0"/>
                  </a:moveTo>
                  <a:cubicBezTo>
                    <a:pt x="569" y="0"/>
                    <a:pt x="477" y="55"/>
                    <a:pt x="441" y="165"/>
                  </a:cubicBezTo>
                  <a:cubicBezTo>
                    <a:pt x="74" y="1558"/>
                    <a:pt x="1" y="2988"/>
                    <a:pt x="184" y="4381"/>
                  </a:cubicBezTo>
                  <a:cubicBezTo>
                    <a:pt x="198" y="4449"/>
                    <a:pt x="236" y="4487"/>
                    <a:pt x="281" y="4498"/>
                  </a:cubicBezTo>
                  <a:lnTo>
                    <a:pt x="281" y="4498"/>
                  </a:lnTo>
                  <a:cubicBezTo>
                    <a:pt x="250" y="4652"/>
                    <a:pt x="378" y="4745"/>
                    <a:pt x="517" y="4745"/>
                  </a:cubicBezTo>
                  <a:cubicBezTo>
                    <a:pt x="613" y="4745"/>
                    <a:pt x="714" y="4700"/>
                    <a:pt x="771" y="4601"/>
                  </a:cubicBezTo>
                  <a:cubicBezTo>
                    <a:pt x="1284" y="3171"/>
                    <a:pt x="1320" y="1595"/>
                    <a:pt x="880" y="165"/>
                  </a:cubicBezTo>
                  <a:cubicBezTo>
                    <a:pt x="844" y="55"/>
                    <a:pt x="752" y="0"/>
                    <a:pt x="6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7"/>
            <p:cNvSpPr/>
            <p:nvPr/>
          </p:nvSpPr>
          <p:spPr>
            <a:xfrm rot="3361624">
              <a:off x="269249" y="3678053"/>
              <a:ext cx="38525" cy="261799"/>
            </a:xfrm>
            <a:custGeom>
              <a:avLst/>
              <a:gdLst/>
              <a:ahLst/>
              <a:cxnLst/>
              <a:rect l="l" t="t" r="r" b="b"/>
              <a:pathLst>
                <a:path w="1541" h="10472" extrusionOk="0">
                  <a:moveTo>
                    <a:pt x="757" y="1375"/>
                  </a:moveTo>
                  <a:lnTo>
                    <a:pt x="757" y="1375"/>
                  </a:lnTo>
                  <a:cubicBezTo>
                    <a:pt x="970" y="2562"/>
                    <a:pt x="1029" y="3765"/>
                    <a:pt x="917" y="4968"/>
                  </a:cubicBezTo>
                  <a:cubicBezTo>
                    <a:pt x="844" y="5738"/>
                    <a:pt x="697" y="6544"/>
                    <a:pt x="514" y="7314"/>
                  </a:cubicBezTo>
                  <a:cubicBezTo>
                    <a:pt x="513" y="7317"/>
                    <a:pt x="512" y="7320"/>
                    <a:pt x="510" y="7323"/>
                  </a:cubicBezTo>
                  <a:lnTo>
                    <a:pt x="510" y="7323"/>
                  </a:lnTo>
                  <a:cubicBezTo>
                    <a:pt x="464" y="6662"/>
                    <a:pt x="441" y="5968"/>
                    <a:pt x="441" y="5298"/>
                  </a:cubicBezTo>
                  <a:cubicBezTo>
                    <a:pt x="441" y="3984"/>
                    <a:pt x="552" y="2671"/>
                    <a:pt x="757" y="1375"/>
                  </a:cubicBezTo>
                  <a:close/>
                  <a:moveTo>
                    <a:pt x="734" y="1"/>
                  </a:moveTo>
                  <a:cubicBezTo>
                    <a:pt x="642" y="1"/>
                    <a:pt x="551" y="56"/>
                    <a:pt x="514" y="166"/>
                  </a:cubicBezTo>
                  <a:cubicBezTo>
                    <a:pt x="148" y="1852"/>
                    <a:pt x="1" y="3575"/>
                    <a:pt x="38" y="5298"/>
                  </a:cubicBezTo>
                  <a:cubicBezTo>
                    <a:pt x="38" y="6141"/>
                    <a:pt x="74" y="7021"/>
                    <a:pt x="184" y="7864"/>
                  </a:cubicBezTo>
                  <a:cubicBezTo>
                    <a:pt x="197" y="8014"/>
                    <a:pt x="211" y="8163"/>
                    <a:pt x="228" y="8311"/>
                  </a:cubicBezTo>
                  <a:lnTo>
                    <a:pt x="228" y="8311"/>
                  </a:lnTo>
                  <a:cubicBezTo>
                    <a:pt x="152" y="8732"/>
                    <a:pt x="127" y="9159"/>
                    <a:pt x="148" y="9587"/>
                  </a:cubicBezTo>
                  <a:cubicBezTo>
                    <a:pt x="148" y="9752"/>
                    <a:pt x="267" y="9834"/>
                    <a:pt x="386" y="9834"/>
                  </a:cubicBezTo>
                  <a:cubicBezTo>
                    <a:pt x="424" y="9834"/>
                    <a:pt x="461" y="9826"/>
                    <a:pt x="495" y="9809"/>
                  </a:cubicBezTo>
                  <a:lnTo>
                    <a:pt x="495" y="9809"/>
                  </a:lnTo>
                  <a:cubicBezTo>
                    <a:pt x="545" y="10006"/>
                    <a:pt x="600" y="10201"/>
                    <a:pt x="661" y="10393"/>
                  </a:cubicBezTo>
                  <a:cubicBezTo>
                    <a:pt x="678" y="10444"/>
                    <a:pt x="726" y="10472"/>
                    <a:pt x="774" y="10472"/>
                  </a:cubicBezTo>
                  <a:cubicBezTo>
                    <a:pt x="828" y="10472"/>
                    <a:pt x="881" y="10435"/>
                    <a:pt x="881" y="10357"/>
                  </a:cubicBezTo>
                  <a:lnTo>
                    <a:pt x="881" y="10320"/>
                  </a:lnTo>
                  <a:cubicBezTo>
                    <a:pt x="822" y="9889"/>
                    <a:pt x="753" y="9449"/>
                    <a:pt x="690" y="9003"/>
                  </a:cubicBezTo>
                  <a:lnTo>
                    <a:pt x="690" y="9003"/>
                  </a:lnTo>
                  <a:cubicBezTo>
                    <a:pt x="773" y="8393"/>
                    <a:pt x="897" y="7788"/>
                    <a:pt x="1064" y="7204"/>
                  </a:cubicBezTo>
                  <a:cubicBezTo>
                    <a:pt x="1247" y="6434"/>
                    <a:pt x="1357" y="5664"/>
                    <a:pt x="1431" y="4858"/>
                  </a:cubicBezTo>
                  <a:cubicBezTo>
                    <a:pt x="1541" y="3282"/>
                    <a:pt x="1357" y="1705"/>
                    <a:pt x="954" y="166"/>
                  </a:cubicBezTo>
                  <a:cubicBezTo>
                    <a:pt x="917" y="56"/>
                    <a:pt x="826" y="1"/>
                    <a:pt x="7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7"/>
            <p:cNvSpPr/>
            <p:nvPr/>
          </p:nvSpPr>
          <p:spPr>
            <a:xfrm rot="3361624">
              <a:off x="-17333" y="3631672"/>
              <a:ext cx="336899" cy="244375"/>
            </a:xfrm>
            <a:custGeom>
              <a:avLst/>
              <a:gdLst/>
              <a:ahLst/>
              <a:cxnLst/>
              <a:rect l="l" t="t" r="r" b="b"/>
              <a:pathLst>
                <a:path w="13476" h="9775" extrusionOk="0">
                  <a:moveTo>
                    <a:pt x="1793" y="925"/>
                  </a:moveTo>
                  <a:cubicBezTo>
                    <a:pt x="5163" y="1974"/>
                    <a:pt x="8204" y="3873"/>
                    <a:pt x="10574" y="6498"/>
                  </a:cubicBezTo>
                  <a:cubicBezTo>
                    <a:pt x="11302" y="7259"/>
                    <a:pt x="11940" y="8080"/>
                    <a:pt x="12516" y="8961"/>
                  </a:cubicBezTo>
                  <a:lnTo>
                    <a:pt x="12516" y="8961"/>
                  </a:lnTo>
                  <a:cubicBezTo>
                    <a:pt x="8852" y="7596"/>
                    <a:pt x="6232" y="4636"/>
                    <a:pt x="3315" y="2136"/>
                  </a:cubicBezTo>
                  <a:cubicBezTo>
                    <a:pt x="2828" y="1710"/>
                    <a:pt x="2319" y="1306"/>
                    <a:pt x="1793" y="925"/>
                  </a:cubicBezTo>
                  <a:close/>
                  <a:moveTo>
                    <a:pt x="12920" y="9101"/>
                  </a:moveTo>
                  <a:lnTo>
                    <a:pt x="12923" y="9105"/>
                  </a:lnTo>
                  <a:lnTo>
                    <a:pt x="12923" y="9105"/>
                  </a:lnTo>
                  <a:cubicBezTo>
                    <a:pt x="12923" y="9104"/>
                    <a:pt x="12922" y="9104"/>
                    <a:pt x="12921" y="9104"/>
                  </a:cubicBezTo>
                  <a:lnTo>
                    <a:pt x="12921" y="9104"/>
                  </a:lnTo>
                  <a:cubicBezTo>
                    <a:pt x="12921" y="9103"/>
                    <a:pt x="12920" y="9102"/>
                    <a:pt x="12920" y="9101"/>
                  </a:cubicBezTo>
                  <a:close/>
                  <a:moveTo>
                    <a:pt x="386" y="1"/>
                  </a:moveTo>
                  <a:cubicBezTo>
                    <a:pt x="136" y="1"/>
                    <a:pt x="1" y="355"/>
                    <a:pt x="236" y="523"/>
                  </a:cubicBezTo>
                  <a:cubicBezTo>
                    <a:pt x="3829" y="2686"/>
                    <a:pt x="6321" y="6132"/>
                    <a:pt x="9877" y="8331"/>
                  </a:cubicBezTo>
                  <a:cubicBezTo>
                    <a:pt x="10830" y="8954"/>
                    <a:pt x="11857" y="9431"/>
                    <a:pt x="12956" y="9761"/>
                  </a:cubicBezTo>
                  <a:cubicBezTo>
                    <a:pt x="12991" y="9770"/>
                    <a:pt x="13023" y="9774"/>
                    <a:pt x="13054" y="9774"/>
                  </a:cubicBezTo>
                  <a:cubicBezTo>
                    <a:pt x="13381" y="9774"/>
                    <a:pt x="13475" y="9275"/>
                    <a:pt x="13140" y="9174"/>
                  </a:cubicBezTo>
                  <a:cubicBezTo>
                    <a:pt x="13073" y="9153"/>
                    <a:pt x="13007" y="9132"/>
                    <a:pt x="12941" y="9110"/>
                  </a:cubicBezTo>
                  <a:lnTo>
                    <a:pt x="12941" y="9110"/>
                  </a:lnTo>
                  <a:cubicBezTo>
                    <a:pt x="10851" y="5494"/>
                    <a:pt x="7631" y="2682"/>
                    <a:pt x="3792" y="1073"/>
                  </a:cubicBezTo>
                  <a:cubicBezTo>
                    <a:pt x="2692" y="633"/>
                    <a:pt x="1592" y="266"/>
                    <a:pt x="456" y="10"/>
                  </a:cubicBezTo>
                  <a:cubicBezTo>
                    <a:pt x="432" y="4"/>
                    <a:pt x="409" y="1"/>
                    <a:pt x="3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7"/>
            <p:cNvSpPr/>
            <p:nvPr/>
          </p:nvSpPr>
          <p:spPr>
            <a:xfrm rot="3361624">
              <a:off x="201232" y="3789897"/>
              <a:ext cx="52250" cy="329399"/>
            </a:xfrm>
            <a:custGeom>
              <a:avLst/>
              <a:gdLst/>
              <a:ahLst/>
              <a:cxnLst/>
              <a:rect l="l" t="t" r="r" b="b"/>
              <a:pathLst>
                <a:path w="2090" h="13176" extrusionOk="0">
                  <a:moveTo>
                    <a:pt x="897" y="1697"/>
                  </a:moveTo>
                  <a:cubicBezTo>
                    <a:pt x="1435" y="4326"/>
                    <a:pt x="1524" y="7020"/>
                    <a:pt x="1210" y="9687"/>
                  </a:cubicBezTo>
                  <a:cubicBezTo>
                    <a:pt x="1147" y="10271"/>
                    <a:pt x="1049" y="10854"/>
                    <a:pt x="936" y="11438"/>
                  </a:cubicBezTo>
                  <a:lnTo>
                    <a:pt x="936" y="11438"/>
                  </a:lnTo>
                  <a:cubicBezTo>
                    <a:pt x="827" y="10793"/>
                    <a:pt x="729" y="10148"/>
                    <a:pt x="660" y="9504"/>
                  </a:cubicBezTo>
                  <a:cubicBezTo>
                    <a:pt x="587" y="8514"/>
                    <a:pt x="513" y="7488"/>
                    <a:pt x="513" y="6461"/>
                  </a:cubicBezTo>
                  <a:cubicBezTo>
                    <a:pt x="513" y="4862"/>
                    <a:pt x="647" y="3262"/>
                    <a:pt x="897" y="1697"/>
                  </a:cubicBezTo>
                  <a:close/>
                  <a:moveTo>
                    <a:pt x="880" y="0"/>
                  </a:moveTo>
                  <a:cubicBezTo>
                    <a:pt x="770" y="0"/>
                    <a:pt x="660" y="64"/>
                    <a:pt x="623" y="193"/>
                  </a:cubicBezTo>
                  <a:cubicBezTo>
                    <a:pt x="184" y="2246"/>
                    <a:pt x="0" y="4335"/>
                    <a:pt x="0" y="6461"/>
                  </a:cubicBezTo>
                  <a:cubicBezTo>
                    <a:pt x="0" y="8514"/>
                    <a:pt x="212" y="10566"/>
                    <a:pt x="706" y="12550"/>
                  </a:cubicBezTo>
                  <a:lnTo>
                    <a:pt x="706" y="12550"/>
                  </a:lnTo>
                  <a:cubicBezTo>
                    <a:pt x="691" y="12622"/>
                    <a:pt x="676" y="12694"/>
                    <a:pt x="660" y="12766"/>
                  </a:cubicBezTo>
                  <a:cubicBezTo>
                    <a:pt x="593" y="13012"/>
                    <a:pt x="784" y="13176"/>
                    <a:pt x="969" y="13176"/>
                  </a:cubicBezTo>
                  <a:cubicBezTo>
                    <a:pt x="1087" y="13176"/>
                    <a:pt x="1204" y="13108"/>
                    <a:pt x="1247" y="12950"/>
                  </a:cubicBezTo>
                  <a:cubicBezTo>
                    <a:pt x="1833" y="10860"/>
                    <a:pt x="2090" y="8697"/>
                    <a:pt x="2016" y="6571"/>
                  </a:cubicBezTo>
                  <a:cubicBezTo>
                    <a:pt x="1980" y="4408"/>
                    <a:pt x="1686" y="2282"/>
                    <a:pt x="1137" y="193"/>
                  </a:cubicBezTo>
                  <a:cubicBezTo>
                    <a:pt x="1100" y="64"/>
                    <a:pt x="990" y="0"/>
                    <a:pt x="8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7"/>
            <p:cNvSpPr/>
            <p:nvPr/>
          </p:nvSpPr>
          <p:spPr>
            <a:xfrm rot="3361624">
              <a:off x="322719" y="3192714"/>
              <a:ext cx="236050" cy="617999"/>
            </a:xfrm>
            <a:custGeom>
              <a:avLst/>
              <a:gdLst/>
              <a:ahLst/>
              <a:cxnLst/>
              <a:rect l="l" t="t" r="r" b="b"/>
              <a:pathLst>
                <a:path w="9442" h="24720" extrusionOk="0">
                  <a:moveTo>
                    <a:pt x="1334" y="1388"/>
                  </a:moveTo>
                  <a:cubicBezTo>
                    <a:pt x="2725" y="4292"/>
                    <a:pt x="4104" y="7184"/>
                    <a:pt x="5096" y="10225"/>
                  </a:cubicBezTo>
                  <a:cubicBezTo>
                    <a:pt x="5645" y="11875"/>
                    <a:pt x="6049" y="13598"/>
                    <a:pt x="6342" y="15358"/>
                  </a:cubicBezTo>
                  <a:cubicBezTo>
                    <a:pt x="6546" y="16787"/>
                    <a:pt x="6624" y="18248"/>
                    <a:pt x="6839" y="19681"/>
                  </a:cubicBezTo>
                  <a:lnTo>
                    <a:pt x="6839" y="19681"/>
                  </a:lnTo>
                  <a:cubicBezTo>
                    <a:pt x="6595" y="19180"/>
                    <a:pt x="6306" y="18693"/>
                    <a:pt x="6012" y="18217"/>
                  </a:cubicBezTo>
                  <a:cubicBezTo>
                    <a:pt x="5169" y="16934"/>
                    <a:pt x="4436" y="15614"/>
                    <a:pt x="3776" y="14221"/>
                  </a:cubicBezTo>
                  <a:cubicBezTo>
                    <a:pt x="2456" y="11472"/>
                    <a:pt x="1613" y="8502"/>
                    <a:pt x="1320" y="5497"/>
                  </a:cubicBezTo>
                  <a:cubicBezTo>
                    <a:pt x="1173" y="4121"/>
                    <a:pt x="1191" y="2745"/>
                    <a:pt x="1334" y="1388"/>
                  </a:cubicBezTo>
                  <a:close/>
                  <a:moveTo>
                    <a:pt x="1153" y="0"/>
                  </a:moveTo>
                  <a:cubicBezTo>
                    <a:pt x="1009" y="0"/>
                    <a:pt x="864" y="75"/>
                    <a:pt x="843" y="218"/>
                  </a:cubicBezTo>
                  <a:cubicBezTo>
                    <a:pt x="0" y="6266"/>
                    <a:pt x="1760" y="12498"/>
                    <a:pt x="5059" y="17630"/>
                  </a:cubicBezTo>
                  <a:cubicBezTo>
                    <a:pt x="5975" y="19060"/>
                    <a:pt x="7185" y="20490"/>
                    <a:pt x="7295" y="22286"/>
                  </a:cubicBezTo>
                  <a:cubicBezTo>
                    <a:pt x="7295" y="22359"/>
                    <a:pt x="7350" y="22396"/>
                    <a:pt x="7405" y="22396"/>
                  </a:cubicBezTo>
                  <a:cubicBezTo>
                    <a:pt x="7425" y="22396"/>
                    <a:pt x="7444" y="22391"/>
                    <a:pt x="7462" y="22382"/>
                  </a:cubicBezTo>
                  <a:lnTo>
                    <a:pt x="7462" y="22382"/>
                  </a:lnTo>
                  <a:cubicBezTo>
                    <a:pt x="7467" y="22399"/>
                    <a:pt x="7473" y="22416"/>
                    <a:pt x="7478" y="22433"/>
                  </a:cubicBezTo>
                  <a:cubicBezTo>
                    <a:pt x="7808" y="23239"/>
                    <a:pt x="8248" y="23972"/>
                    <a:pt x="8798" y="24632"/>
                  </a:cubicBezTo>
                  <a:cubicBezTo>
                    <a:pt x="8851" y="24693"/>
                    <a:pt x="8918" y="24719"/>
                    <a:pt x="8987" y="24719"/>
                  </a:cubicBezTo>
                  <a:cubicBezTo>
                    <a:pt x="9206" y="24719"/>
                    <a:pt x="9442" y="24461"/>
                    <a:pt x="9275" y="24265"/>
                  </a:cubicBezTo>
                  <a:cubicBezTo>
                    <a:pt x="8432" y="23019"/>
                    <a:pt x="7882" y="21626"/>
                    <a:pt x="7662" y="20123"/>
                  </a:cubicBezTo>
                  <a:cubicBezTo>
                    <a:pt x="7368" y="18620"/>
                    <a:pt x="7295" y="17080"/>
                    <a:pt x="7075" y="15577"/>
                  </a:cubicBezTo>
                  <a:cubicBezTo>
                    <a:pt x="6525" y="12132"/>
                    <a:pt x="5499" y="8759"/>
                    <a:pt x="3996" y="5570"/>
                  </a:cubicBezTo>
                  <a:cubicBezTo>
                    <a:pt x="3189" y="3737"/>
                    <a:pt x="2310" y="1941"/>
                    <a:pt x="1430" y="144"/>
                  </a:cubicBezTo>
                  <a:cubicBezTo>
                    <a:pt x="1381" y="47"/>
                    <a:pt x="1268" y="0"/>
                    <a:pt x="11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4" name="Google Shape;274;p7"/>
          <p:cNvSpPr/>
          <p:nvPr/>
        </p:nvSpPr>
        <p:spPr>
          <a:xfrm rot="-4569998">
            <a:off x="-893796" y="893355"/>
            <a:ext cx="2347062" cy="346452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7"/>
          <p:cNvSpPr/>
          <p:nvPr/>
        </p:nvSpPr>
        <p:spPr>
          <a:xfrm rot="5720879">
            <a:off x="-601565" y="5648"/>
            <a:ext cx="1319663" cy="783563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7"/>
          <p:cNvSpPr/>
          <p:nvPr/>
        </p:nvSpPr>
        <p:spPr>
          <a:xfrm rot="9557666">
            <a:off x="4463550" y="-252076"/>
            <a:ext cx="1319852" cy="783676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rgbClr val="FFFC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8"/>
          <p:cNvSpPr txBox="1">
            <a:spLocks noGrp="1"/>
          </p:cNvSpPr>
          <p:nvPr>
            <p:ph type="title"/>
          </p:nvPr>
        </p:nvSpPr>
        <p:spPr>
          <a:xfrm>
            <a:off x="1500450" y="1036600"/>
            <a:ext cx="6143100" cy="25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279" name="Google Shape;279;p8"/>
          <p:cNvGrpSpPr/>
          <p:nvPr/>
        </p:nvGrpSpPr>
        <p:grpSpPr>
          <a:xfrm>
            <a:off x="7515400" y="2748650"/>
            <a:ext cx="1015989" cy="1055050"/>
            <a:chOff x="1208850" y="3315150"/>
            <a:chExt cx="1015989" cy="1055050"/>
          </a:xfrm>
        </p:grpSpPr>
        <p:sp>
          <p:nvSpPr>
            <p:cNvPr id="280" name="Google Shape;280;p8"/>
            <p:cNvSpPr/>
            <p:nvPr/>
          </p:nvSpPr>
          <p:spPr>
            <a:xfrm>
              <a:off x="1878411" y="3315150"/>
              <a:ext cx="59829" cy="47509"/>
            </a:xfrm>
            <a:custGeom>
              <a:avLst/>
              <a:gdLst/>
              <a:ahLst/>
              <a:cxnLst/>
              <a:rect l="l" t="t" r="r" b="b"/>
              <a:pathLst>
                <a:path w="1248" h="991" extrusionOk="0">
                  <a:moveTo>
                    <a:pt x="514" y="0"/>
                  </a:moveTo>
                  <a:cubicBezTo>
                    <a:pt x="221" y="0"/>
                    <a:pt x="1" y="220"/>
                    <a:pt x="1" y="477"/>
                  </a:cubicBezTo>
                  <a:cubicBezTo>
                    <a:pt x="1" y="770"/>
                    <a:pt x="221" y="990"/>
                    <a:pt x="514" y="990"/>
                  </a:cubicBezTo>
                  <a:lnTo>
                    <a:pt x="514" y="954"/>
                  </a:lnTo>
                  <a:lnTo>
                    <a:pt x="771" y="954"/>
                  </a:lnTo>
                  <a:cubicBezTo>
                    <a:pt x="1027" y="954"/>
                    <a:pt x="1247" y="734"/>
                    <a:pt x="1247" y="477"/>
                  </a:cubicBezTo>
                  <a:cubicBezTo>
                    <a:pt x="1247" y="184"/>
                    <a:pt x="1027" y="0"/>
                    <a:pt x="7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8"/>
            <p:cNvSpPr/>
            <p:nvPr/>
          </p:nvSpPr>
          <p:spPr>
            <a:xfrm>
              <a:off x="1881959" y="3554139"/>
              <a:ext cx="66828" cy="56329"/>
            </a:xfrm>
            <a:custGeom>
              <a:avLst/>
              <a:gdLst/>
              <a:ahLst/>
              <a:cxnLst/>
              <a:rect l="l" t="t" r="r" b="b"/>
              <a:pathLst>
                <a:path w="1394" h="1175" extrusionOk="0">
                  <a:moveTo>
                    <a:pt x="697" y="1"/>
                  </a:moveTo>
                  <a:cubicBezTo>
                    <a:pt x="0" y="74"/>
                    <a:pt x="0" y="1101"/>
                    <a:pt x="697" y="1174"/>
                  </a:cubicBezTo>
                  <a:cubicBezTo>
                    <a:pt x="1393" y="1101"/>
                    <a:pt x="1393" y="74"/>
                    <a:pt x="6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8"/>
            <p:cNvSpPr/>
            <p:nvPr/>
          </p:nvSpPr>
          <p:spPr>
            <a:xfrm>
              <a:off x="1653466" y="3392480"/>
              <a:ext cx="59829" cy="43961"/>
            </a:xfrm>
            <a:custGeom>
              <a:avLst/>
              <a:gdLst/>
              <a:ahLst/>
              <a:cxnLst/>
              <a:rect l="l" t="t" r="r" b="b"/>
              <a:pathLst>
                <a:path w="1248" h="917" extrusionOk="0">
                  <a:moveTo>
                    <a:pt x="624" y="0"/>
                  </a:moveTo>
                  <a:cubicBezTo>
                    <a:pt x="1" y="0"/>
                    <a:pt x="1" y="917"/>
                    <a:pt x="624" y="917"/>
                  </a:cubicBezTo>
                  <a:cubicBezTo>
                    <a:pt x="1247" y="917"/>
                    <a:pt x="1247" y="0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8"/>
            <p:cNvSpPr/>
            <p:nvPr/>
          </p:nvSpPr>
          <p:spPr>
            <a:xfrm>
              <a:off x="1621824" y="3791833"/>
              <a:ext cx="67595" cy="45303"/>
            </a:xfrm>
            <a:custGeom>
              <a:avLst/>
              <a:gdLst/>
              <a:ahLst/>
              <a:cxnLst/>
              <a:rect l="l" t="t" r="r" b="b"/>
              <a:pathLst>
                <a:path w="1410" h="945" extrusionOk="0">
                  <a:moveTo>
                    <a:pt x="606" y="1"/>
                  </a:moveTo>
                  <a:cubicBezTo>
                    <a:pt x="560" y="1"/>
                    <a:pt x="514" y="10"/>
                    <a:pt x="477" y="28"/>
                  </a:cubicBezTo>
                  <a:cubicBezTo>
                    <a:pt x="331" y="28"/>
                    <a:pt x="221" y="65"/>
                    <a:pt x="147" y="138"/>
                  </a:cubicBezTo>
                  <a:cubicBezTo>
                    <a:pt x="37" y="248"/>
                    <a:pt x="1" y="358"/>
                    <a:pt x="1" y="468"/>
                  </a:cubicBezTo>
                  <a:cubicBezTo>
                    <a:pt x="1" y="615"/>
                    <a:pt x="37" y="725"/>
                    <a:pt x="147" y="835"/>
                  </a:cubicBezTo>
                  <a:lnTo>
                    <a:pt x="221" y="908"/>
                  </a:lnTo>
                  <a:cubicBezTo>
                    <a:pt x="294" y="945"/>
                    <a:pt x="367" y="945"/>
                    <a:pt x="477" y="945"/>
                  </a:cubicBezTo>
                  <a:lnTo>
                    <a:pt x="734" y="945"/>
                  </a:lnTo>
                  <a:cubicBezTo>
                    <a:pt x="881" y="945"/>
                    <a:pt x="991" y="908"/>
                    <a:pt x="1064" y="835"/>
                  </a:cubicBezTo>
                  <a:cubicBezTo>
                    <a:pt x="1409" y="559"/>
                    <a:pt x="1202" y="22"/>
                    <a:pt x="809" y="22"/>
                  </a:cubicBezTo>
                  <a:cubicBezTo>
                    <a:pt x="784" y="22"/>
                    <a:pt x="759" y="24"/>
                    <a:pt x="734" y="28"/>
                  </a:cubicBezTo>
                  <a:cubicBezTo>
                    <a:pt x="697" y="10"/>
                    <a:pt x="652" y="1"/>
                    <a:pt x="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8"/>
            <p:cNvSpPr/>
            <p:nvPr/>
          </p:nvSpPr>
          <p:spPr>
            <a:xfrm>
              <a:off x="1423248" y="3652563"/>
              <a:ext cx="52782" cy="40461"/>
            </a:xfrm>
            <a:custGeom>
              <a:avLst/>
              <a:gdLst/>
              <a:ahLst/>
              <a:cxnLst/>
              <a:rect l="l" t="t" r="r" b="b"/>
              <a:pathLst>
                <a:path w="1101" h="844" extrusionOk="0">
                  <a:moveTo>
                    <a:pt x="550" y="1"/>
                  </a:moveTo>
                  <a:cubicBezTo>
                    <a:pt x="0" y="1"/>
                    <a:pt x="0" y="844"/>
                    <a:pt x="550" y="844"/>
                  </a:cubicBezTo>
                  <a:cubicBezTo>
                    <a:pt x="1100" y="844"/>
                    <a:pt x="1100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8"/>
            <p:cNvSpPr/>
            <p:nvPr/>
          </p:nvSpPr>
          <p:spPr>
            <a:xfrm>
              <a:off x="1447842" y="3851185"/>
              <a:ext cx="3548" cy="5321"/>
            </a:xfrm>
            <a:custGeom>
              <a:avLst/>
              <a:gdLst/>
              <a:ahLst/>
              <a:cxnLst/>
              <a:rect l="l" t="t" r="r" b="b"/>
              <a:pathLst>
                <a:path w="74" h="111" extrusionOk="0">
                  <a:moveTo>
                    <a:pt x="37" y="0"/>
                  </a:moveTo>
                  <a:cubicBezTo>
                    <a:pt x="1" y="37"/>
                    <a:pt x="1" y="73"/>
                    <a:pt x="37" y="110"/>
                  </a:cubicBezTo>
                  <a:cubicBezTo>
                    <a:pt x="74" y="73"/>
                    <a:pt x="74" y="37"/>
                    <a:pt x="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8"/>
            <p:cNvSpPr/>
            <p:nvPr/>
          </p:nvSpPr>
          <p:spPr>
            <a:xfrm>
              <a:off x="1208850" y="4042712"/>
              <a:ext cx="42187" cy="35236"/>
            </a:xfrm>
            <a:custGeom>
              <a:avLst/>
              <a:gdLst/>
              <a:ahLst/>
              <a:cxnLst/>
              <a:rect l="l" t="t" r="r" b="b"/>
              <a:pathLst>
                <a:path w="880" h="735" extrusionOk="0">
                  <a:moveTo>
                    <a:pt x="440" y="1"/>
                  </a:moveTo>
                  <a:cubicBezTo>
                    <a:pt x="0" y="38"/>
                    <a:pt x="0" y="697"/>
                    <a:pt x="440" y="734"/>
                  </a:cubicBezTo>
                  <a:cubicBezTo>
                    <a:pt x="880" y="697"/>
                    <a:pt x="880" y="38"/>
                    <a:pt x="4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8"/>
            <p:cNvSpPr/>
            <p:nvPr/>
          </p:nvSpPr>
          <p:spPr>
            <a:xfrm>
              <a:off x="2154463" y="3607402"/>
              <a:ext cx="59829" cy="47509"/>
            </a:xfrm>
            <a:custGeom>
              <a:avLst/>
              <a:gdLst/>
              <a:ahLst/>
              <a:cxnLst/>
              <a:rect l="l" t="t" r="r" b="b"/>
              <a:pathLst>
                <a:path w="1248" h="991" extrusionOk="0">
                  <a:moveTo>
                    <a:pt x="514" y="0"/>
                  </a:moveTo>
                  <a:cubicBezTo>
                    <a:pt x="221" y="0"/>
                    <a:pt x="1" y="220"/>
                    <a:pt x="1" y="477"/>
                  </a:cubicBezTo>
                  <a:cubicBezTo>
                    <a:pt x="1" y="770"/>
                    <a:pt x="221" y="990"/>
                    <a:pt x="514" y="990"/>
                  </a:cubicBezTo>
                  <a:lnTo>
                    <a:pt x="514" y="954"/>
                  </a:lnTo>
                  <a:lnTo>
                    <a:pt x="771" y="954"/>
                  </a:lnTo>
                  <a:cubicBezTo>
                    <a:pt x="1027" y="954"/>
                    <a:pt x="1247" y="734"/>
                    <a:pt x="1247" y="477"/>
                  </a:cubicBezTo>
                  <a:cubicBezTo>
                    <a:pt x="1247" y="184"/>
                    <a:pt x="1027" y="0"/>
                    <a:pt x="7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8"/>
            <p:cNvSpPr/>
            <p:nvPr/>
          </p:nvSpPr>
          <p:spPr>
            <a:xfrm>
              <a:off x="1947113" y="3820071"/>
              <a:ext cx="63281" cy="64240"/>
            </a:xfrm>
            <a:custGeom>
              <a:avLst/>
              <a:gdLst/>
              <a:ahLst/>
              <a:cxnLst/>
              <a:rect l="l" t="t" r="r" b="b"/>
              <a:pathLst>
                <a:path w="1320" h="1340" extrusionOk="0">
                  <a:moveTo>
                    <a:pt x="733" y="0"/>
                  </a:moveTo>
                  <a:cubicBezTo>
                    <a:pt x="587" y="0"/>
                    <a:pt x="440" y="73"/>
                    <a:pt x="330" y="183"/>
                  </a:cubicBezTo>
                  <a:lnTo>
                    <a:pt x="294" y="220"/>
                  </a:lnTo>
                  <a:cubicBezTo>
                    <a:pt x="211" y="302"/>
                    <a:pt x="152" y="407"/>
                    <a:pt x="123" y="522"/>
                  </a:cubicBezTo>
                  <a:lnTo>
                    <a:pt x="123" y="522"/>
                  </a:lnTo>
                  <a:cubicBezTo>
                    <a:pt x="106" y="547"/>
                    <a:pt x="90" y="570"/>
                    <a:pt x="74" y="587"/>
                  </a:cubicBezTo>
                  <a:cubicBezTo>
                    <a:pt x="0" y="697"/>
                    <a:pt x="0" y="843"/>
                    <a:pt x="37" y="990"/>
                  </a:cubicBezTo>
                  <a:cubicBezTo>
                    <a:pt x="74" y="1063"/>
                    <a:pt x="110" y="1173"/>
                    <a:pt x="220" y="1246"/>
                  </a:cubicBezTo>
                  <a:cubicBezTo>
                    <a:pt x="301" y="1311"/>
                    <a:pt x="402" y="1340"/>
                    <a:pt x="503" y="1340"/>
                  </a:cubicBezTo>
                  <a:cubicBezTo>
                    <a:pt x="632" y="1340"/>
                    <a:pt x="761" y="1292"/>
                    <a:pt x="843" y="1210"/>
                  </a:cubicBezTo>
                  <a:lnTo>
                    <a:pt x="852" y="1201"/>
                  </a:lnTo>
                  <a:lnTo>
                    <a:pt x="852" y="1201"/>
                  </a:lnTo>
                  <a:cubicBezTo>
                    <a:pt x="946" y="1177"/>
                    <a:pt x="1031" y="1132"/>
                    <a:pt x="1100" y="1063"/>
                  </a:cubicBezTo>
                  <a:lnTo>
                    <a:pt x="1137" y="990"/>
                  </a:lnTo>
                  <a:cubicBezTo>
                    <a:pt x="1247" y="880"/>
                    <a:pt x="1320" y="733"/>
                    <a:pt x="1320" y="587"/>
                  </a:cubicBezTo>
                  <a:cubicBezTo>
                    <a:pt x="1320" y="403"/>
                    <a:pt x="1247" y="257"/>
                    <a:pt x="1137" y="183"/>
                  </a:cubicBezTo>
                  <a:cubicBezTo>
                    <a:pt x="1027" y="73"/>
                    <a:pt x="880" y="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8"/>
            <p:cNvSpPr/>
            <p:nvPr/>
          </p:nvSpPr>
          <p:spPr>
            <a:xfrm>
              <a:off x="2158010" y="3846391"/>
              <a:ext cx="66828" cy="56329"/>
            </a:xfrm>
            <a:custGeom>
              <a:avLst/>
              <a:gdLst/>
              <a:ahLst/>
              <a:cxnLst/>
              <a:rect l="l" t="t" r="r" b="b"/>
              <a:pathLst>
                <a:path w="1394" h="1175" extrusionOk="0">
                  <a:moveTo>
                    <a:pt x="697" y="1"/>
                  </a:moveTo>
                  <a:cubicBezTo>
                    <a:pt x="0" y="74"/>
                    <a:pt x="0" y="1101"/>
                    <a:pt x="697" y="1174"/>
                  </a:cubicBezTo>
                  <a:cubicBezTo>
                    <a:pt x="1393" y="1101"/>
                    <a:pt x="1393" y="74"/>
                    <a:pt x="6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8"/>
            <p:cNvSpPr/>
            <p:nvPr/>
          </p:nvSpPr>
          <p:spPr>
            <a:xfrm>
              <a:off x="1929518" y="3684732"/>
              <a:ext cx="59829" cy="43961"/>
            </a:xfrm>
            <a:custGeom>
              <a:avLst/>
              <a:gdLst/>
              <a:ahLst/>
              <a:cxnLst/>
              <a:rect l="l" t="t" r="r" b="b"/>
              <a:pathLst>
                <a:path w="1248" h="917" extrusionOk="0">
                  <a:moveTo>
                    <a:pt x="624" y="0"/>
                  </a:moveTo>
                  <a:cubicBezTo>
                    <a:pt x="1" y="0"/>
                    <a:pt x="1" y="917"/>
                    <a:pt x="624" y="917"/>
                  </a:cubicBezTo>
                  <a:cubicBezTo>
                    <a:pt x="1247" y="917"/>
                    <a:pt x="1247" y="0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8"/>
            <p:cNvSpPr/>
            <p:nvPr/>
          </p:nvSpPr>
          <p:spPr>
            <a:xfrm>
              <a:off x="1897876" y="4084085"/>
              <a:ext cx="67595" cy="45303"/>
            </a:xfrm>
            <a:custGeom>
              <a:avLst/>
              <a:gdLst/>
              <a:ahLst/>
              <a:cxnLst/>
              <a:rect l="l" t="t" r="r" b="b"/>
              <a:pathLst>
                <a:path w="1410" h="945" extrusionOk="0">
                  <a:moveTo>
                    <a:pt x="606" y="1"/>
                  </a:moveTo>
                  <a:cubicBezTo>
                    <a:pt x="560" y="1"/>
                    <a:pt x="514" y="10"/>
                    <a:pt x="477" y="28"/>
                  </a:cubicBezTo>
                  <a:cubicBezTo>
                    <a:pt x="331" y="28"/>
                    <a:pt x="221" y="65"/>
                    <a:pt x="147" y="138"/>
                  </a:cubicBezTo>
                  <a:cubicBezTo>
                    <a:pt x="37" y="248"/>
                    <a:pt x="1" y="358"/>
                    <a:pt x="1" y="468"/>
                  </a:cubicBezTo>
                  <a:cubicBezTo>
                    <a:pt x="1" y="615"/>
                    <a:pt x="37" y="725"/>
                    <a:pt x="147" y="835"/>
                  </a:cubicBezTo>
                  <a:lnTo>
                    <a:pt x="221" y="908"/>
                  </a:lnTo>
                  <a:cubicBezTo>
                    <a:pt x="294" y="945"/>
                    <a:pt x="367" y="945"/>
                    <a:pt x="477" y="945"/>
                  </a:cubicBezTo>
                  <a:lnTo>
                    <a:pt x="734" y="945"/>
                  </a:lnTo>
                  <a:cubicBezTo>
                    <a:pt x="881" y="945"/>
                    <a:pt x="991" y="908"/>
                    <a:pt x="1064" y="835"/>
                  </a:cubicBezTo>
                  <a:cubicBezTo>
                    <a:pt x="1409" y="559"/>
                    <a:pt x="1202" y="22"/>
                    <a:pt x="809" y="22"/>
                  </a:cubicBezTo>
                  <a:cubicBezTo>
                    <a:pt x="784" y="22"/>
                    <a:pt x="759" y="24"/>
                    <a:pt x="734" y="28"/>
                  </a:cubicBezTo>
                  <a:cubicBezTo>
                    <a:pt x="697" y="10"/>
                    <a:pt x="652" y="1"/>
                    <a:pt x="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8"/>
            <p:cNvSpPr/>
            <p:nvPr/>
          </p:nvSpPr>
          <p:spPr>
            <a:xfrm>
              <a:off x="1699299" y="3944815"/>
              <a:ext cx="52782" cy="40461"/>
            </a:xfrm>
            <a:custGeom>
              <a:avLst/>
              <a:gdLst/>
              <a:ahLst/>
              <a:cxnLst/>
              <a:rect l="l" t="t" r="r" b="b"/>
              <a:pathLst>
                <a:path w="1101" h="844" extrusionOk="0">
                  <a:moveTo>
                    <a:pt x="550" y="1"/>
                  </a:moveTo>
                  <a:cubicBezTo>
                    <a:pt x="0" y="1"/>
                    <a:pt x="0" y="844"/>
                    <a:pt x="550" y="844"/>
                  </a:cubicBezTo>
                  <a:cubicBezTo>
                    <a:pt x="1100" y="844"/>
                    <a:pt x="1100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8"/>
            <p:cNvSpPr/>
            <p:nvPr/>
          </p:nvSpPr>
          <p:spPr>
            <a:xfrm>
              <a:off x="1723893" y="4143437"/>
              <a:ext cx="3548" cy="5321"/>
            </a:xfrm>
            <a:custGeom>
              <a:avLst/>
              <a:gdLst/>
              <a:ahLst/>
              <a:cxnLst/>
              <a:rect l="l" t="t" r="r" b="b"/>
              <a:pathLst>
                <a:path w="74" h="111" extrusionOk="0">
                  <a:moveTo>
                    <a:pt x="37" y="0"/>
                  </a:moveTo>
                  <a:cubicBezTo>
                    <a:pt x="1" y="37"/>
                    <a:pt x="1" y="73"/>
                    <a:pt x="37" y="110"/>
                  </a:cubicBezTo>
                  <a:cubicBezTo>
                    <a:pt x="74" y="73"/>
                    <a:pt x="74" y="37"/>
                    <a:pt x="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8"/>
            <p:cNvSpPr/>
            <p:nvPr/>
          </p:nvSpPr>
          <p:spPr>
            <a:xfrm>
              <a:off x="1484901" y="4334964"/>
              <a:ext cx="42187" cy="35236"/>
            </a:xfrm>
            <a:custGeom>
              <a:avLst/>
              <a:gdLst/>
              <a:ahLst/>
              <a:cxnLst/>
              <a:rect l="l" t="t" r="r" b="b"/>
              <a:pathLst>
                <a:path w="880" h="735" extrusionOk="0">
                  <a:moveTo>
                    <a:pt x="440" y="1"/>
                  </a:moveTo>
                  <a:cubicBezTo>
                    <a:pt x="0" y="38"/>
                    <a:pt x="0" y="697"/>
                    <a:pt x="440" y="734"/>
                  </a:cubicBezTo>
                  <a:cubicBezTo>
                    <a:pt x="880" y="697"/>
                    <a:pt x="880" y="38"/>
                    <a:pt x="4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5" name="Google Shape;295;p8"/>
          <p:cNvGrpSpPr/>
          <p:nvPr/>
        </p:nvGrpSpPr>
        <p:grpSpPr>
          <a:xfrm>
            <a:off x="7818200" y="2005800"/>
            <a:ext cx="1015989" cy="1055050"/>
            <a:chOff x="1208850" y="3315150"/>
            <a:chExt cx="1015989" cy="1055050"/>
          </a:xfrm>
        </p:grpSpPr>
        <p:sp>
          <p:nvSpPr>
            <p:cNvPr id="296" name="Google Shape;296;p8"/>
            <p:cNvSpPr/>
            <p:nvPr/>
          </p:nvSpPr>
          <p:spPr>
            <a:xfrm>
              <a:off x="1878411" y="3315150"/>
              <a:ext cx="59829" cy="47509"/>
            </a:xfrm>
            <a:custGeom>
              <a:avLst/>
              <a:gdLst/>
              <a:ahLst/>
              <a:cxnLst/>
              <a:rect l="l" t="t" r="r" b="b"/>
              <a:pathLst>
                <a:path w="1248" h="991" extrusionOk="0">
                  <a:moveTo>
                    <a:pt x="514" y="0"/>
                  </a:moveTo>
                  <a:cubicBezTo>
                    <a:pt x="221" y="0"/>
                    <a:pt x="1" y="220"/>
                    <a:pt x="1" y="477"/>
                  </a:cubicBezTo>
                  <a:cubicBezTo>
                    <a:pt x="1" y="770"/>
                    <a:pt x="221" y="990"/>
                    <a:pt x="514" y="990"/>
                  </a:cubicBezTo>
                  <a:lnTo>
                    <a:pt x="514" y="954"/>
                  </a:lnTo>
                  <a:lnTo>
                    <a:pt x="771" y="954"/>
                  </a:lnTo>
                  <a:cubicBezTo>
                    <a:pt x="1027" y="954"/>
                    <a:pt x="1247" y="734"/>
                    <a:pt x="1247" y="477"/>
                  </a:cubicBezTo>
                  <a:cubicBezTo>
                    <a:pt x="1247" y="184"/>
                    <a:pt x="1027" y="0"/>
                    <a:pt x="7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8"/>
            <p:cNvSpPr/>
            <p:nvPr/>
          </p:nvSpPr>
          <p:spPr>
            <a:xfrm>
              <a:off x="1881959" y="3554139"/>
              <a:ext cx="66828" cy="56329"/>
            </a:xfrm>
            <a:custGeom>
              <a:avLst/>
              <a:gdLst/>
              <a:ahLst/>
              <a:cxnLst/>
              <a:rect l="l" t="t" r="r" b="b"/>
              <a:pathLst>
                <a:path w="1394" h="1175" extrusionOk="0">
                  <a:moveTo>
                    <a:pt x="697" y="1"/>
                  </a:moveTo>
                  <a:cubicBezTo>
                    <a:pt x="0" y="74"/>
                    <a:pt x="0" y="1101"/>
                    <a:pt x="697" y="1174"/>
                  </a:cubicBezTo>
                  <a:cubicBezTo>
                    <a:pt x="1393" y="1101"/>
                    <a:pt x="1393" y="74"/>
                    <a:pt x="6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8"/>
            <p:cNvSpPr/>
            <p:nvPr/>
          </p:nvSpPr>
          <p:spPr>
            <a:xfrm>
              <a:off x="1653466" y="3392480"/>
              <a:ext cx="59829" cy="43961"/>
            </a:xfrm>
            <a:custGeom>
              <a:avLst/>
              <a:gdLst/>
              <a:ahLst/>
              <a:cxnLst/>
              <a:rect l="l" t="t" r="r" b="b"/>
              <a:pathLst>
                <a:path w="1248" h="917" extrusionOk="0">
                  <a:moveTo>
                    <a:pt x="624" y="0"/>
                  </a:moveTo>
                  <a:cubicBezTo>
                    <a:pt x="1" y="0"/>
                    <a:pt x="1" y="917"/>
                    <a:pt x="624" y="917"/>
                  </a:cubicBezTo>
                  <a:cubicBezTo>
                    <a:pt x="1247" y="917"/>
                    <a:pt x="1247" y="0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8"/>
            <p:cNvSpPr/>
            <p:nvPr/>
          </p:nvSpPr>
          <p:spPr>
            <a:xfrm>
              <a:off x="1621824" y="3791833"/>
              <a:ext cx="67595" cy="45303"/>
            </a:xfrm>
            <a:custGeom>
              <a:avLst/>
              <a:gdLst/>
              <a:ahLst/>
              <a:cxnLst/>
              <a:rect l="l" t="t" r="r" b="b"/>
              <a:pathLst>
                <a:path w="1410" h="945" extrusionOk="0">
                  <a:moveTo>
                    <a:pt x="606" y="1"/>
                  </a:moveTo>
                  <a:cubicBezTo>
                    <a:pt x="560" y="1"/>
                    <a:pt x="514" y="10"/>
                    <a:pt x="477" y="28"/>
                  </a:cubicBezTo>
                  <a:cubicBezTo>
                    <a:pt x="331" y="28"/>
                    <a:pt x="221" y="65"/>
                    <a:pt x="147" y="138"/>
                  </a:cubicBezTo>
                  <a:cubicBezTo>
                    <a:pt x="37" y="248"/>
                    <a:pt x="1" y="358"/>
                    <a:pt x="1" y="468"/>
                  </a:cubicBezTo>
                  <a:cubicBezTo>
                    <a:pt x="1" y="615"/>
                    <a:pt x="37" y="725"/>
                    <a:pt x="147" y="835"/>
                  </a:cubicBezTo>
                  <a:lnTo>
                    <a:pt x="221" y="908"/>
                  </a:lnTo>
                  <a:cubicBezTo>
                    <a:pt x="294" y="945"/>
                    <a:pt x="367" y="945"/>
                    <a:pt x="477" y="945"/>
                  </a:cubicBezTo>
                  <a:lnTo>
                    <a:pt x="734" y="945"/>
                  </a:lnTo>
                  <a:cubicBezTo>
                    <a:pt x="881" y="945"/>
                    <a:pt x="991" y="908"/>
                    <a:pt x="1064" y="835"/>
                  </a:cubicBezTo>
                  <a:cubicBezTo>
                    <a:pt x="1409" y="559"/>
                    <a:pt x="1202" y="22"/>
                    <a:pt x="809" y="22"/>
                  </a:cubicBezTo>
                  <a:cubicBezTo>
                    <a:pt x="784" y="22"/>
                    <a:pt x="759" y="24"/>
                    <a:pt x="734" y="28"/>
                  </a:cubicBezTo>
                  <a:cubicBezTo>
                    <a:pt x="697" y="10"/>
                    <a:pt x="652" y="1"/>
                    <a:pt x="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8"/>
            <p:cNvSpPr/>
            <p:nvPr/>
          </p:nvSpPr>
          <p:spPr>
            <a:xfrm>
              <a:off x="1423248" y="3652563"/>
              <a:ext cx="52782" cy="40461"/>
            </a:xfrm>
            <a:custGeom>
              <a:avLst/>
              <a:gdLst/>
              <a:ahLst/>
              <a:cxnLst/>
              <a:rect l="l" t="t" r="r" b="b"/>
              <a:pathLst>
                <a:path w="1101" h="844" extrusionOk="0">
                  <a:moveTo>
                    <a:pt x="550" y="1"/>
                  </a:moveTo>
                  <a:cubicBezTo>
                    <a:pt x="0" y="1"/>
                    <a:pt x="0" y="844"/>
                    <a:pt x="550" y="844"/>
                  </a:cubicBezTo>
                  <a:cubicBezTo>
                    <a:pt x="1100" y="844"/>
                    <a:pt x="1100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8"/>
            <p:cNvSpPr/>
            <p:nvPr/>
          </p:nvSpPr>
          <p:spPr>
            <a:xfrm>
              <a:off x="1447842" y="3851185"/>
              <a:ext cx="3548" cy="5321"/>
            </a:xfrm>
            <a:custGeom>
              <a:avLst/>
              <a:gdLst/>
              <a:ahLst/>
              <a:cxnLst/>
              <a:rect l="l" t="t" r="r" b="b"/>
              <a:pathLst>
                <a:path w="74" h="111" extrusionOk="0">
                  <a:moveTo>
                    <a:pt x="37" y="0"/>
                  </a:moveTo>
                  <a:cubicBezTo>
                    <a:pt x="1" y="37"/>
                    <a:pt x="1" y="73"/>
                    <a:pt x="37" y="110"/>
                  </a:cubicBezTo>
                  <a:cubicBezTo>
                    <a:pt x="74" y="73"/>
                    <a:pt x="74" y="37"/>
                    <a:pt x="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8"/>
            <p:cNvSpPr/>
            <p:nvPr/>
          </p:nvSpPr>
          <p:spPr>
            <a:xfrm>
              <a:off x="1208850" y="4042712"/>
              <a:ext cx="42187" cy="35236"/>
            </a:xfrm>
            <a:custGeom>
              <a:avLst/>
              <a:gdLst/>
              <a:ahLst/>
              <a:cxnLst/>
              <a:rect l="l" t="t" r="r" b="b"/>
              <a:pathLst>
                <a:path w="880" h="735" extrusionOk="0">
                  <a:moveTo>
                    <a:pt x="440" y="1"/>
                  </a:moveTo>
                  <a:cubicBezTo>
                    <a:pt x="0" y="38"/>
                    <a:pt x="0" y="697"/>
                    <a:pt x="440" y="734"/>
                  </a:cubicBezTo>
                  <a:cubicBezTo>
                    <a:pt x="880" y="697"/>
                    <a:pt x="880" y="38"/>
                    <a:pt x="4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8"/>
            <p:cNvSpPr/>
            <p:nvPr/>
          </p:nvSpPr>
          <p:spPr>
            <a:xfrm>
              <a:off x="2154463" y="3607402"/>
              <a:ext cx="59829" cy="47509"/>
            </a:xfrm>
            <a:custGeom>
              <a:avLst/>
              <a:gdLst/>
              <a:ahLst/>
              <a:cxnLst/>
              <a:rect l="l" t="t" r="r" b="b"/>
              <a:pathLst>
                <a:path w="1248" h="991" extrusionOk="0">
                  <a:moveTo>
                    <a:pt x="514" y="0"/>
                  </a:moveTo>
                  <a:cubicBezTo>
                    <a:pt x="221" y="0"/>
                    <a:pt x="1" y="220"/>
                    <a:pt x="1" y="477"/>
                  </a:cubicBezTo>
                  <a:cubicBezTo>
                    <a:pt x="1" y="770"/>
                    <a:pt x="221" y="990"/>
                    <a:pt x="514" y="990"/>
                  </a:cubicBezTo>
                  <a:lnTo>
                    <a:pt x="514" y="954"/>
                  </a:lnTo>
                  <a:lnTo>
                    <a:pt x="771" y="954"/>
                  </a:lnTo>
                  <a:cubicBezTo>
                    <a:pt x="1027" y="954"/>
                    <a:pt x="1247" y="734"/>
                    <a:pt x="1247" y="477"/>
                  </a:cubicBezTo>
                  <a:cubicBezTo>
                    <a:pt x="1247" y="184"/>
                    <a:pt x="1027" y="0"/>
                    <a:pt x="7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8"/>
            <p:cNvSpPr/>
            <p:nvPr/>
          </p:nvSpPr>
          <p:spPr>
            <a:xfrm>
              <a:off x="1947113" y="3820071"/>
              <a:ext cx="63281" cy="64240"/>
            </a:xfrm>
            <a:custGeom>
              <a:avLst/>
              <a:gdLst/>
              <a:ahLst/>
              <a:cxnLst/>
              <a:rect l="l" t="t" r="r" b="b"/>
              <a:pathLst>
                <a:path w="1320" h="1340" extrusionOk="0">
                  <a:moveTo>
                    <a:pt x="733" y="0"/>
                  </a:moveTo>
                  <a:cubicBezTo>
                    <a:pt x="587" y="0"/>
                    <a:pt x="440" y="73"/>
                    <a:pt x="330" y="183"/>
                  </a:cubicBezTo>
                  <a:lnTo>
                    <a:pt x="294" y="220"/>
                  </a:lnTo>
                  <a:cubicBezTo>
                    <a:pt x="211" y="302"/>
                    <a:pt x="152" y="407"/>
                    <a:pt x="123" y="522"/>
                  </a:cubicBezTo>
                  <a:lnTo>
                    <a:pt x="123" y="522"/>
                  </a:lnTo>
                  <a:cubicBezTo>
                    <a:pt x="106" y="547"/>
                    <a:pt x="90" y="570"/>
                    <a:pt x="74" y="587"/>
                  </a:cubicBezTo>
                  <a:cubicBezTo>
                    <a:pt x="0" y="697"/>
                    <a:pt x="0" y="843"/>
                    <a:pt x="37" y="990"/>
                  </a:cubicBezTo>
                  <a:cubicBezTo>
                    <a:pt x="74" y="1063"/>
                    <a:pt x="110" y="1173"/>
                    <a:pt x="220" y="1246"/>
                  </a:cubicBezTo>
                  <a:cubicBezTo>
                    <a:pt x="301" y="1311"/>
                    <a:pt x="402" y="1340"/>
                    <a:pt x="503" y="1340"/>
                  </a:cubicBezTo>
                  <a:cubicBezTo>
                    <a:pt x="632" y="1340"/>
                    <a:pt x="761" y="1292"/>
                    <a:pt x="843" y="1210"/>
                  </a:cubicBezTo>
                  <a:lnTo>
                    <a:pt x="852" y="1201"/>
                  </a:lnTo>
                  <a:lnTo>
                    <a:pt x="852" y="1201"/>
                  </a:lnTo>
                  <a:cubicBezTo>
                    <a:pt x="946" y="1177"/>
                    <a:pt x="1031" y="1132"/>
                    <a:pt x="1100" y="1063"/>
                  </a:cubicBezTo>
                  <a:lnTo>
                    <a:pt x="1137" y="990"/>
                  </a:lnTo>
                  <a:cubicBezTo>
                    <a:pt x="1247" y="880"/>
                    <a:pt x="1320" y="733"/>
                    <a:pt x="1320" y="587"/>
                  </a:cubicBezTo>
                  <a:cubicBezTo>
                    <a:pt x="1320" y="403"/>
                    <a:pt x="1247" y="257"/>
                    <a:pt x="1137" y="183"/>
                  </a:cubicBezTo>
                  <a:cubicBezTo>
                    <a:pt x="1027" y="73"/>
                    <a:pt x="880" y="0"/>
                    <a:pt x="7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8"/>
            <p:cNvSpPr/>
            <p:nvPr/>
          </p:nvSpPr>
          <p:spPr>
            <a:xfrm>
              <a:off x="2158010" y="3846391"/>
              <a:ext cx="66828" cy="56329"/>
            </a:xfrm>
            <a:custGeom>
              <a:avLst/>
              <a:gdLst/>
              <a:ahLst/>
              <a:cxnLst/>
              <a:rect l="l" t="t" r="r" b="b"/>
              <a:pathLst>
                <a:path w="1394" h="1175" extrusionOk="0">
                  <a:moveTo>
                    <a:pt x="697" y="1"/>
                  </a:moveTo>
                  <a:cubicBezTo>
                    <a:pt x="0" y="74"/>
                    <a:pt x="0" y="1101"/>
                    <a:pt x="697" y="1174"/>
                  </a:cubicBezTo>
                  <a:cubicBezTo>
                    <a:pt x="1393" y="1101"/>
                    <a:pt x="1393" y="74"/>
                    <a:pt x="6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8"/>
            <p:cNvSpPr/>
            <p:nvPr/>
          </p:nvSpPr>
          <p:spPr>
            <a:xfrm>
              <a:off x="1929518" y="3684732"/>
              <a:ext cx="59829" cy="43961"/>
            </a:xfrm>
            <a:custGeom>
              <a:avLst/>
              <a:gdLst/>
              <a:ahLst/>
              <a:cxnLst/>
              <a:rect l="l" t="t" r="r" b="b"/>
              <a:pathLst>
                <a:path w="1248" h="917" extrusionOk="0">
                  <a:moveTo>
                    <a:pt x="624" y="0"/>
                  </a:moveTo>
                  <a:cubicBezTo>
                    <a:pt x="1" y="0"/>
                    <a:pt x="1" y="917"/>
                    <a:pt x="624" y="917"/>
                  </a:cubicBezTo>
                  <a:cubicBezTo>
                    <a:pt x="1247" y="917"/>
                    <a:pt x="1247" y="0"/>
                    <a:pt x="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8"/>
            <p:cNvSpPr/>
            <p:nvPr/>
          </p:nvSpPr>
          <p:spPr>
            <a:xfrm>
              <a:off x="1897876" y="4084085"/>
              <a:ext cx="67595" cy="45303"/>
            </a:xfrm>
            <a:custGeom>
              <a:avLst/>
              <a:gdLst/>
              <a:ahLst/>
              <a:cxnLst/>
              <a:rect l="l" t="t" r="r" b="b"/>
              <a:pathLst>
                <a:path w="1410" h="945" extrusionOk="0">
                  <a:moveTo>
                    <a:pt x="606" y="1"/>
                  </a:moveTo>
                  <a:cubicBezTo>
                    <a:pt x="560" y="1"/>
                    <a:pt x="514" y="10"/>
                    <a:pt x="477" y="28"/>
                  </a:cubicBezTo>
                  <a:cubicBezTo>
                    <a:pt x="331" y="28"/>
                    <a:pt x="221" y="65"/>
                    <a:pt x="147" y="138"/>
                  </a:cubicBezTo>
                  <a:cubicBezTo>
                    <a:pt x="37" y="248"/>
                    <a:pt x="1" y="358"/>
                    <a:pt x="1" y="468"/>
                  </a:cubicBezTo>
                  <a:cubicBezTo>
                    <a:pt x="1" y="615"/>
                    <a:pt x="37" y="725"/>
                    <a:pt x="147" y="835"/>
                  </a:cubicBezTo>
                  <a:lnTo>
                    <a:pt x="221" y="908"/>
                  </a:lnTo>
                  <a:cubicBezTo>
                    <a:pt x="294" y="945"/>
                    <a:pt x="367" y="945"/>
                    <a:pt x="477" y="945"/>
                  </a:cubicBezTo>
                  <a:lnTo>
                    <a:pt x="734" y="945"/>
                  </a:lnTo>
                  <a:cubicBezTo>
                    <a:pt x="881" y="945"/>
                    <a:pt x="991" y="908"/>
                    <a:pt x="1064" y="835"/>
                  </a:cubicBezTo>
                  <a:cubicBezTo>
                    <a:pt x="1409" y="559"/>
                    <a:pt x="1202" y="22"/>
                    <a:pt x="809" y="22"/>
                  </a:cubicBezTo>
                  <a:cubicBezTo>
                    <a:pt x="784" y="22"/>
                    <a:pt x="759" y="24"/>
                    <a:pt x="734" y="28"/>
                  </a:cubicBezTo>
                  <a:cubicBezTo>
                    <a:pt x="697" y="10"/>
                    <a:pt x="652" y="1"/>
                    <a:pt x="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8"/>
            <p:cNvSpPr/>
            <p:nvPr/>
          </p:nvSpPr>
          <p:spPr>
            <a:xfrm>
              <a:off x="1699299" y="3944815"/>
              <a:ext cx="52782" cy="40461"/>
            </a:xfrm>
            <a:custGeom>
              <a:avLst/>
              <a:gdLst/>
              <a:ahLst/>
              <a:cxnLst/>
              <a:rect l="l" t="t" r="r" b="b"/>
              <a:pathLst>
                <a:path w="1101" h="844" extrusionOk="0">
                  <a:moveTo>
                    <a:pt x="550" y="1"/>
                  </a:moveTo>
                  <a:cubicBezTo>
                    <a:pt x="0" y="1"/>
                    <a:pt x="0" y="844"/>
                    <a:pt x="550" y="844"/>
                  </a:cubicBezTo>
                  <a:cubicBezTo>
                    <a:pt x="1100" y="844"/>
                    <a:pt x="1100" y="1"/>
                    <a:pt x="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8"/>
            <p:cNvSpPr/>
            <p:nvPr/>
          </p:nvSpPr>
          <p:spPr>
            <a:xfrm>
              <a:off x="1723893" y="4143437"/>
              <a:ext cx="3548" cy="5321"/>
            </a:xfrm>
            <a:custGeom>
              <a:avLst/>
              <a:gdLst/>
              <a:ahLst/>
              <a:cxnLst/>
              <a:rect l="l" t="t" r="r" b="b"/>
              <a:pathLst>
                <a:path w="74" h="111" extrusionOk="0">
                  <a:moveTo>
                    <a:pt x="37" y="0"/>
                  </a:moveTo>
                  <a:cubicBezTo>
                    <a:pt x="1" y="37"/>
                    <a:pt x="1" y="73"/>
                    <a:pt x="37" y="110"/>
                  </a:cubicBezTo>
                  <a:cubicBezTo>
                    <a:pt x="74" y="73"/>
                    <a:pt x="74" y="37"/>
                    <a:pt x="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8"/>
            <p:cNvSpPr/>
            <p:nvPr/>
          </p:nvSpPr>
          <p:spPr>
            <a:xfrm>
              <a:off x="1484901" y="4334964"/>
              <a:ext cx="42187" cy="35236"/>
            </a:xfrm>
            <a:custGeom>
              <a:avLst/>
              <a:gdLst/>
              <a:ahLst/>
              <a:cxnLst/>
              <a:rect l="l" t="t" r="r" b="b"/>
              <a:pathLst>
                <a:path w="880" h="735" extrusionOk="0">
                  <a:moveTo>
                    <a:pt x="440" y="1"/>
                  </a:moveTo>
                  <a:cubicBezTo>
                    <a:pt x="0" y="38"/>
                    <a:pt x="0" y="697"/>
                    <a:pt x="440" y="734"/>
                  </a:cubicBezTo>
                  <a:cubicBezTo>
                    <a:pt x="880" y="697"/>
                    <a:pt x="880" y="38"/>
                    <a:pt x="4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1" name="Google Shape;311;p8"/>
          <p:cNvSpPr/>
          <p:nvPr/>
        </p:nvSpPr>
        <p:spPr>
          <a:xfrm rot="-1232550">
            <a:off x="7065070" y="4078804"/>
            <a:ext cx="1854025" cy="932638"/>
          </a:xfrm>
          <a:custGeom>
            <a:avLst/>
            <a:gdLst/>
            <a:ahLst/>
            <a:cxnLst/>
            <a:rect l="l" t="t" r="r" b="b"/>
            <a:pathLst>
              <a:path w="46796" h="23540" extrusionOk="0">
                <a:moveTo>
                  <a:pt x="32976" y="1448"/>
                </a:moveTo>
                <a:lnTo>
                  <a:pt x="32976" y="1448"/>
                </a:lnTo>
                <a:cubicBezTo>
                  <a:pt x="32682" y="1814"/>
                  <a:pt x="32426" y="2217"/>
                  <a:pt x="32206" y="2621"/>
                </a:cubicBezTo>
                <a:cubicBezTo>
                  <a:pt x="31913" y="3134"/>
                  <a:pt x="31656" y="3610"/>
                  <a:pt x="31363" y="4124"/>
                </a:cubicBezTo>
                <a:cubicBezTo>
                  <a:pt x="31106" y="4600"/>
                  <a:pt x="30813" y="5077"/>
                  <a:pt x="30446" y="5517"/>
                </a:cubicBezTo>
                <a:cubicBezTo>
                  <a:pt x="29823" y="6433"/>
                  <a:pt x="29090" y="7276"/>
                  <a:pt x="28320" y="8083"/>
                </a:cubicBezTo>
                <a:cubicBezTo>
                  <a:pt x="27550" y="8853"/>
                  <a:pt x="26707" y="9586"/>
                  <a:pt x="25791" y="10246"/>
                </a:cubicBezTo>
                <a:cubicBezTo>
                  <a:pt x="24911" y="10869"/>
                  <a:pt x="23994" y="11419"/>
                  <a:pt x="23041" y="11932"/>
                </a:cubicBezTo>
                <a:cubicBezTo>
                  <a:pt x="23555" y="11162"/>
                  <a:pt x="24068" y="10392"/>
                  <a:pt x="24618" y="9696"/>
                </a:cubicBezTo>
                <a:cubicBezTo>
                  <a:pt x="25314" y="8853"/>
                  <a:pt x="26011" y="8009"/>
                  <a:pt x="26744" y="7203"/>
                </a:cubicBezTo>
                <a:cubicBezTo>
                  <a:pt x="27514" y="6396"/>
                  <a:pt x="28283" y="5627"/>
                  <a:pt x="29090" y="4857"/>
                </a:cubicBezTo>
                <a:cubicBezTo>
                  <a:pt x="29896" y="4087"/>
                  <a:pt x="30703" y="3354"/>
                  <a:pt x="31546" y="2621"/>
                </a:cubicBezTo>
                <a:cubicBezTo>
                  <a:pt x="32023" y="2217"/>
                  <a:pt x="32462" y="1814"/>
                  <a:pt x="32976" y="1448"/>
                </a:cubicBezTo>
                <a:close/>
                <a:moveTo>
                  <a:pt x="46026" y="7826"/>
                </a:moveTo>
                <a:lnTo>
                  <a:pt x="46026" y="7826"/>
                </a:lnTo>
                <a:cubicBezTo>
                  <a:pt x="43350" y="9182"/>
                  <a:pt x="40491" y="10282"/>
                  <a:pt x="37595" y="11052"/>
                </a:cubicBezTo>
                <a:cubicBezTo>
                  <a:pt x="34479" y="11858"/>
                  <a:pt x="31253" y="12335"/>
                  <a:pt x="28027" y="12445"/>
                </a:cubicBezTo>
                <a:cubicBezTo>
                  <a:pt x="27633" y="12454"/>
                  <a:pt x="27236" y="12459"/>
                  <a:pt x="26839" y="12459"/>
                </a:cubicBezTo>
                <a:cubicBezTo>
                  <a:pt x="25646" y="12459"/>
                  <a:pt x="24443" y="12418"/>
                  <a:pt x="23261" y="12335"/>
                </a:cubicBezTo>
                <a:cubicBezTo>
                  <a:pt x="24288" y="11968"/>
                  <a:pt x="25314" y="11675"/>
                  <a:pt x="26341" y="11345"/>
                </a:cubicBezTo>
                <a:cubicBezTo>
                  <a:pt x="29456" y="10429"/>
                  <a:pt x="32609" y="9659"/>
                  <a:pt x="35798" y="9072"/>
                </a:cubicBezTo>
                <a:cubicBezTo>
                  <a:pt x="38988" y="8486"/>
                  <a:pt x="42213" y="8046"/>
                  <a:pt x="45476" y="7863"/>
                </a:cubicBezTo>
                <a:lnTo>
                  <a:pt x="46026" y="7826"/>
                </a:lnTo>
                <a:close/>
                <a:moveTo>
                  <a:pt x="25754" y="2034"/>
                </a:moveTo>
                <a:lnTo>
                  <a:pt x="25754" y="2034"/>
                </a:lnTo>
                <a:cubicBezTo>
                  <a:pt x="25204" y="3391"/>
                  <a:pt x="24618" y="4784"/>
                  <a:pt x="23958" y="6103"/>
                </a:cubicBezTo>
                <a:cubicBezTo>
                  <a:pt x="23151" y="7753"/>
                  <a:pt x="22235" y="9329"/>
                  <a:pt x="21208" y="10832"/>
                </a:cubicBezTo>
                <a:cubicBezTo>
                  <a:pt x="20732" y="11565"/>
                  <a:pt x="20219" y="12262"/>
                  <a:pt x="19705" y="12995"/>
                </a:cubicBezTo>
                <a:cubicBezTo>
                  <a:pt x="20035" y="11345"/>
                  <a:pt x="20585" y="9769"/>
                  <a:pt x="21318" y="8266"/>
                </a:cubicBezTo>
                <a:cubicBezTo>
                  <a:pt x="21722" y="7460"/>
                  <a:pt x="22162" y="6653"/>
                  <a:pt x="22675" y="5883"/>
                </a:cubicBezTo>
                <a:cubicBezTo>
                  <a:pt x="23225" y="5113"/>
                  <a:pt x="23774" y="4380"/>
                  <a:pt x="24398" y="3684"/>
                </a:cubicBezTo>
                <a:cubicBezTo>
                  <a:pt x="24838" y="3134"/>
                  <a:pt x="25314" y="2584"/>
                  <a:pt x="25754" y="2034"/>
                </a:cubicBezTo>
                <a:close/>
                <a:moveTo>
                  <a:pt x="20145" y="1191"/>
                </a:moveTo>
                <a:cubicBezTo>
                  <a:pt x="19925" y="2144"/>
                  <a:pt x="19705" y="3097"/>
                  <a:pt x="19449" y="4014"/>
                </a:cubicBezTo>
                <a:cubicBezTo>
                  <a:pt x="19119" y="5150"/>
                  <a:pt x="18752" y="6250"/>
                  <a:pt x="18349" y="7313"/>
                </a:cubicBezTo>
                <a:cubicBezTo>
                  <a:pt x="17946" y="8376"/>
                  <a:pt x="17506" y="9439"/>
                  <a:pt x="16993" y="10465"/>
                </a:cubicBezTo>
                <a:cubicBezTo>
                  <a:pt x="16443" y="11455"/>
                  <a:pt x="15893" y="12445"/>
                  <a:pt x="15233" y="13398"/>
                </a:cubicBezTo>
                <a:cubicBezTo>
                  <a:pt x="14647" y="14241"/>
                  <a:pt x="14023" y="15084"/>
                  <a:pt x="13327" y="15854"/>
                </a:cubicBezTo>
                <a:cubicBezTo>
                  <a:pt x="13547" y="14864"/>
                  <a:pt x="13767" y="13875"/>
                  <a:pt x="14060" y="12958"/>
                </a:cubicBezTo>
                <a:cubicBezTo>
                  <a:pt x="14353" y="11858"/>
                  <a:pt x="14720" y="10795"/>
                  <a:pt x="15160" y="9769"/>
                </a:cubicBezTo>
                <a:cubicBezTo>
                  <a:pt x="15600" y="8706"/>
                  <a:pt x="16040" y="7679"/>
                  <a:pt x="16516" y="6726"/>
                </a:cubicBezTo>
                <a:cubicBezTo>
                  <a:pt x="17029" y="5700"/>
                  <a:pt x="17616" y="4747"/>
                  <a:pt x="18239" y="3830"/>
                </a:cubicBezTo>
                <a:cubicBezTo>
                  <a:pt x="18532" y="3354"/>
                  <a:pt x="18862" y="2914"/>
                  <a:pt x="19192" y="2437"/>
                </a:cubicBezTo>
                <a:cubicBezTo>
                  <a:pt x="19522" y="1998"/>
                  <a:pt x="19779" y="1594"/>
                  <a:pt x="20145" y="1191"/>
                </a:cubicBezTo>
                <a:close/>
                <a:moveTo>
                  <a:pt x="22073" y="13485"/>
                </a:moveTo>
                <a:cubicBezTo>
                  <a:pt x="22652" y="13485"/>
                  <a:pt x="23232" y="13513"/>
                  <a:pt x="23811" y="13581"/>
                </a:cubicBezTo>
                <a:cubicBezTo>
                  <a:pt x="25387" y="13728"/>
                  <a:pt x="26964" y="13911"/>
                  <a:pt x="28540" y="14131"/>
                </a:cubicBezTo>
                <a:cubicBezTo>
                  <a:pt x="30116" y="14351"/>
                  <a:pt x="31656" y="14645"/>
                  <a:pt x="33196" y="14938"/>
                </a:cubicBezTo>
                <a:cubicBezTo>
                  <a:pt x="34772" y="15231"/>
                  <a:pt x="36275" y="15598"/>
                  <a:pt x="37778" y="16001"/>
                </a:cubicBezTo>
                <a:cubicBezTo>
                  <a:pt x="39281" y="16367"/>
                  <a:pt x="40747" y="16807"/>
                  <a:pt x="42177" y="17247"/>
                </a:cubicBezTo>
                <a:cubicBezTo>
                  <a:pt x="40894" y="17247"/>
                  <a:pt x="39611" y="17247"/>
                  <a:pt x="38291" y="17211"/>
                </a:cubicBezTo>
                <a:cubicBezTo>
                  <a:pt x="36751" y="17137"/>
                  <a:pt x="35212" y="17027"/>
                  <a:pt x="33635" y="16844"/>
                </a:cubicBezTo>
                <a:cubicBezTo>
                  <a:pt x="32096" y="16697"/>
                  <a:pt x="30593" y="16477"/>
                  <a:pt x="29053" y="16184"/>
                </a:cubicBezTo>
                <a:cubicBezTo>
                  <a:pt x="27550" y="15891"/>
                  <a:pt x="26047" y="15524"/>
                  <a:pt x="24581" y="15121"/>
                </a:cubicBezTo>
                <a:cubicBezTo>
                  <a:pt x="23078" y="14681"/>
                  <a:pt x="21612" y="14205"/>
                  <a:pt x="20145" y="13618"/>
                </a:cubicBezTo>
                <a:lnTo>
                  <a:pt x="20072" y="13581"/>
                </a:lnTo>
                <a:cubicBezTo>
                  <a:pt x="20739" y="13523"/>
                  <a:pt x="21406" y="13485"/>
                  <a:pt x="22073" y="13485"/>
                </a:cubicBezTo>
                <a:close/>
                <a:moveTo>
                  <a:pt x="14353" y="3794"/>
                </a:moveTo>
                <a:cubicBezTo>
                  <a:pt x="14243" y="4490"/>
                  <a:pt x="14133" y="5187"/>
                  <a:pt x="13950" y="5883"/>
                </a:cubicBezTo>
                <a:cubicBezTo>
                  <a:pt x="13730" y="6946"/>
                  <a:pt x="13437" y="7973"/>
                  <a:pt x="13107" y="8999"/>
                </a:cubicBezTo>
                <a:cubicBezTo>
                  <a:pt x="12814" y="10026"/>
                  <a:pt x="12447" y="11015"/>
                  <a:pt x="12044" y="12005"/>
                </a:cubicBezTo>
                <a:cubicBezTo>
                  <a:pt x="11604" y="12995"/>
                  <a:pt x="11164" y="13985"/>
                  <a:pt x="10688" y="14938"/>
                </a:cubicBezTo>
                <a:cubicBezTo>
                  <a:pt x="10174" y="15891"/>
                  <a:pt x="9661" y="16807"/>
                  <a:pt x="9111" y="17724"/>
                </a:cubicBezTo>
                <a:cubicBezTo>
                  <a:pt x="9045" y="17757"/>
                  <a:pt x="9009" y="17790"/>
                  <a:pt x="8976" y="17849"/>
                </a:cubicBezTo>
                <a:lnTo>
                  <a:pt x="8976" y="17849"/>
                </a:lnTo>
                <a:cubicBezTo>
                  <a:pt x="9747" y="13838"/>
                  <a:pt x="11063" y="9972"/>
                  <a:pt x="12924" y="6360"/>
                </a:cubicBezTo>
                <a:cubicBezTo>
                  <a:pt x="13400" y="5480"/>
                  <a:pt x="13840" y="4637"/>
                  <a:pt x="14353" y="3794"/>
                </a:cubicBezTo>
                <a:close/>
                <a:moveTo>
                  <a:pt x="16296" y="15084"/>
                </a:moveTo>
                <a:cubicBezTo>
                  <a:pt x="17433" y="15084"/>
                  <a:pt x="18532" y="15231"/>
                  <a:pt x="19632" y="15488"/>
                </a:cubicBezTo>
                <a:cubicBezTo>
                  <a:pt x="21098" y="15818"/>
                  <a:pt x="22528" y="16184"/>
                  <a:pt x="23958" y="16551"/>
                </a:cubicBezTo>
                <a:cubicBezTo>
                  <a:pt x="25387" y="16917"/>
                  <a:pt x="26817" y="17321"/>
                  <a:pt x="28247" y="17724"/>
                </a:cubicBezTo>
                <a:cubicBezTo>
                  <a:pt x="29640" y="18164"/>
                  <a:pt x="31069" y="18604"/>
                  <a:pt x="32499" y="19043"/>
                </a:cubicBezTo>
                <a:cubicBezTo>
                  <a:pt x="33672" y="19447"/>
                  <a:pt x="34882" y="19887"/>
                  <a:pt x="36055" y="20290"/>
                </a:cubicBezTo>
                <a:cubicBezTo>
                  <a:pt x="35029" y="20143"/>
                  <a:pt x="33965" y="19997"/>
                  <a:pt x="32902" y="19777"/>
                </a:cubicBezTo>
                <a:cubicBezTo>
                  <a:pt x="31509" y="19520"/>
                  <a:pt x="30080" y="19190"/>
                  <a:pt x="28650" y="18860"/>
                </a:cubicBezTo>
                <a:cubicBezTo>
                  <a:pt x="27257" y="18494"/>
                  <a:pt x="25827" y="18090"/>
                  <a:pt x="24434" y="17687"/>
                </a:cubicBezTo>
                <a:cubicBezTo>
                  <a:pt x="23005" y="17284"/>
                  <a:pt x="21648" y="16844"/>
                  <a:pt x="20255" y="16404"/>
                </a:cubicBezTo>
                <a:cubicBezTo>
                  <a:pt x="18936" y="15964"/>
                  <a:pt x="17616" y="15524"/>
                  <a:pt x="16296" y="15084"/>
                </a:cubicBezTo>
                <a:close/>
                <a:moveTo>
                  <a:pt x="570" y="19997"/>
                </a:moveTo>
                <a:cubicBezTo>
                  <a:pt x="533" y="19997"/>
                  <a:pt x="497" y="20033"/>
                  <a:pt x="497" y="20107"/>
                </a:cubicBezTo>
                <a:lnTo>
                  <a:pt x="497" y="20363"/>
                </a:lnTo>
                <a:cubicBezTo>
                  <a:pt x="497" y="20400"/>
                  <a:pt x="533" y="20436"/>
                  <a:pt x="570" y="20436"/>
                </a:cubicBezTo>
                <a:cubicBezTo>
                  <a:pt x="607" y="20436"/>
                  <a:pt x="643" y="20400"/>
                  <a:pt x="643" y="20363"/>
                </a:cubicBezTo>
                <a:lnTo>
                  <a:pt x="643" y="20107"/>
                </a:lnTo>
                <a:cubicBezTo>
                  <a:pt x="643" y="20033"/>
                  <a:pt x="607" y="19997"/>
                  <a:pt x="570" y="19997"/>
                </a:cubicBezTo>
                <a:close/>
                <a:moveTo>
                  <a:pt x="12337" y="17321"/>
                </a:moveTo>
                <a:cubicBezTo>
                  <a:pt x="13034" y="17321"/>
                  <a:pt x="13693" y="17357"/>
                  <a:pt x="14390" y="17431"/>
                </a:cubicBezTo>
                <a:cubicBezTo>
                  <a:pt x="15746" y="17614"/>
                  <a:pt x="17103" y="17944"/>
                  <a:pt x="18459" y="18347"/>
                </a:cubicBezTo>
                <a:cubicBezTo>
                  <a:pt x="19779" y="18714"/>
                  <a:pt x="21098" y="19117"/>
                  <a:pt x="22418" y="19520"/>
                </a:cubicBezTo>
                <a:cubicBezTo>
                  <a:pt x="23738" y="19923"/>
                  <a:pt x="25057" y="20326"/>
                  <a:pt x="26341" y="20803"/>
                </a:cubicBezTo>
                <a:cubicBezTo>
                  <a:pt x="27147" y="21096"/>
                  <a:pt x="27953" y="21390"/>
                  <a:pt x="28723" y="21719"/>
                </a:cubicBezTo>
                <a:cubicBezTo>
                  <a:pt x="28063" y="21573"/>
                  <a:pt x="27404" y="21463"/>
                  <a:pt x="26744" y="21353"/>
                </a:cubicBezTo>
                <a:cubicBezTo>
                  <a:pt x="25351" y="21133"/>
                  <a:pt x="24031" y="20950"/>
                  <a:pt x="22675" y="20693"/>
                </a:cubicBezTo>
                <a:cubicBezTo>
                  <a:pt x="21318" y="20473"/>
                  <a:pt x="19962" y="20253"/>
                  <a:pt x="18642" y="19923"/>
                </a:cubicBezTo>
                <a:cubicBezTo>
                  <a:pt x="17286" y="19630"/>
                  <a:pt x="15966" y="19300"/>
                  <a:pt x="14647" y="18933"/>
                </a:cubicBezTo>
                <a:cubicBezTo>
                  <a:pt x="13364" y="18530"/>
                  <a:pt x="12081" y="18090"/>
                  <a:pt x="10834" y="17540"/>
                </a:cubicBezTo>
                <a:cubicBezTo>
                  <a:pt x="11311" y="17431"/>
                  <a:pt x="11824" y="17357"/>
                  <a:pt x="12337" y="17321"/>
                </a:cubicBezTo>
                <a:close/>
                <a:moveTo>
                  <a:pt x="34277" y="1"/>
                </a:moveTo>
                <a:cubicBezTo>
                  <a:pt x="34258" y="1"/>
                  <a:pt x="34240" y="6"/>
                  <a:pt x="34222" y="18"/>
                </a:cubicBezTo>
                <a:lnTo>
                  <a:pt x="34112" y="165"/>
                </a:lnTo>
                <a:lnTo>
                  <a:pt x="33929" y="311"/>
                </a:lnTo>
                <a:cubicBezTo>
                  <a:pt x="33159" y="934"/>
                  <a:pt x="32426" y="1558"/>
                  <a:pt x="31693" y="2181"/>
                </a:cubicBezTo>
                <a:cubicBezTo>
                  <a:pt x="30849" y="2914"/>
                  <a:pt x="30006" y="3647"/>
                  <a:pt x="29200" y="4417"/>
                </a:cubicBezTo>
                <a:cubicBezTo>
                  <a:pt x="28393" y="5187"/>
                  <a:pt x="27624" y="5957"/>
                  <a:pt x="26854" y="6763"/>
                </a:cubicBezTo>
                <a:cubicBezTo>
                  <a:pt x="26084" y="7570"/>
                  <a:pt x="25387" y="8376"/>
                  <a:pt x="24728" y="9256"/>
                </a:cubicBezTo>
                <a:cubicBezTo>
                  <a:pt x="24031" y="10136"/>
                  <a:pt x="23408" y="11015"/>
                  <a:pt x="22858" y="11968"/>
                </a:cubicBezTo>
                <a:cubicBezTo>
                  <a:pt x="22748" y="12042"/>
                  <a:pt x="22675" y="12078"/>
                  <a:pt x="22565" y="12115"/>
                </a:cubicBezTo>
                <a:cubicBezTo>
                  <a:pt x="22491" y="12152"/>
                  <a:pt x="22455" y="12225"/>
                  <a:pt x="22491" y="12262"/>
                </a:cubicBezTo>
                <a:cubicBezTo>
                  <a:pt x="21538" y="12592"/>
                  <a:pt x="20585" y="12922"/>
                  <a:pt x="19595" y="13288"/>
                </a:cubicBezTo>
                <a:cubicBezTo>
                  <a:pt x="19595" y="13288"/>
                  <a:pt x="19595" y="13252"/>
                  <a:pt x="19595" y="13252"/>
                </a:cubicBezTo>
                <a:cubicBezTo>
                  <a:pt x="20145" y="12592"/>
                  <a:pt x="20659" y="11895"/>
                  <a:pt x="21172" y="11199"/>
                </a:cubicBezTo>
                <a:cubicBezTo>
                  <a:pt x="21648" y="10539"/>
                  <a:pt x="22198" y="9696"/>
                  <a:pt x="22675" y="8889"/>
                </a:cubicBezTo>
                <a:cubicBezTo>
                  <a:pt x="23628" y="7313"/>
                  <a:pt x="24471" y="5700"/>
                  <a:pt x="25241" y="4014"/>
                </a:cubicBezTo>
                <a:cubicBezTo>
                  <a:pt x="25644" y="3061"/>
                  <a:pt x="26011" y="2107"/>
                  <a:pt x="26341" y="1118"/>
                </a:cubicBezTo>
                <a:cubicBezTo>
                  <a:pt x="26341" y="1047"/>
                  <a:pt x="26295" y="1006"/>
                  <a:pt x="26242" y="1006"/>
                </a:cubicBezTo>
                <a:cubicBezTo>
                  <a:pt x="26214" y="1006"/>
                  <a:pt x="26183" y="1018"/>
                  <a:pt x="26157" y="1044"/>
                </a:cubicBezTo>
                <a:cubicBezTo>
                  <a:pt x="25644" y="1851"/>
                  <a:pt x="25057" y="2621"/>
                  <a:pt x="24434" y="3317"/>
                </a:cubicBezTo>
                <a:cubicBezTo>
                  <a:pt x="23811" y="4050"/>
                  <a:pt x="23225" y="4747"/>
                  <a:pt x="22675" y="5517"/>
                </a:cubicBezTo>
                <a:cubicBezTo>
                  <a:pt x="21612" y="7020"/>
                  <a:pt x="20768" y="8669"/>
                  <a:pt x="20145" y="10392"/>
                </a:cubicBezTo>
                <a:cubicBezTo>
                  <a:pt x="19815" y="11382"/>
                  <a:pt x="19522" y="12372"/>
                  <a:pt x="19339" y="13398"/>
                </a:cubicBezTo>
                <a:cubicBezTo>
                  <a:pt x="18899" y="13545"/>
                  <a:pt x="18496" y="13691"/>
                  <a:pt x="18092" y="13875"/>
                </a:cubicBezTo>
                <a:cubicBezTo>
                  <a:pt x="17286" y="14168"/>
                  <a:pt x="16443" y="14498"/>
                  <a:pt x="15636" y="14828"/>
                </a:cubicBezTo>
                <a:lnTo>
                  <a:pt x="15563" y="14791"/>
                </a:lnTo>
                <a:cubicBezTo>
                  <a:pt x="15490" y="14791"/>
                  <a:pt x="15380" y="14864"/>
                  <a:pt x="15416" y="14938"/>
                </a:cubicBezTo>
                <a:lnTo>
                  <a:pt x="15270" y="14974"/>
                </a:lnTo>
                <a:lnTo>
                  <a:pt x="15196" y="14974"/>
                </a:lnTo>
                <a:cubicBezTo>
                  <a:pt x="15196" y="14974"/>
                  <a:pt x="15160" y="14974"/>
                  <a:pt x="15160" y="15011"/>
                </a:cubicBezTo>
                <a:cubicBezTo>
                  <a:pt x="14683" y="15231"/>
                  <a:pt x="14207" y="15414"/>
                  <a:pt x="13730" y="15634"/>
                </a:cubicBezTo>
                <a:cubicBezTo>
                  <a:pt x="13840" y="15488"/>
                  <a:pt x="13987" y="15304"/>
                  <a:pt x="14133" y="15194"/>
                </a:cubicBezTo>
                <a:cubicBezTo>
                  <a:pt x="14500" y="14754"/>
                  <a:pt x="14867" y="14315"/>
                  <a:pt x="15196" y="13875"/>
                </a:cubicBezTo>
                <a:cubicBezTo>
                  <a:pt x="15856" y="12922"/>
                  <a:pt x="16479" y="11932"/>
                  <a:pt x="17029" y="10942"/>
                </a:cubicBezTo>
                <a:cubicBezTo>
                  <a:pt x="17579" y="9916"/>
                  <a:pt x="18056" y="8853"/>
                  <a:pt x="18496" y="7789"/>
                </a:cubicBezTo>
                <a:cubicBezTo>
                  <a:pt x="18899" y="6726"/>
                  <a:pt x="19302" y="5627"/>
                  <a:pt x="19632" y="4490"/>
                </a:cubicBezTo>
                <a:cubicBezTo>
                  <a:pt x="19925" y="3391"/>
                  <a:pt x="20219" y="2254"/>
                  <a:pt x="20439" y="1118"/>
                </a:cubicBezTo>
                <a:cubicBezTo>
                  <a:pt x="20475" y="971"/>
                  <a:pt x="20512" y="824"/>
                  <a:pt x="20549" y="714"/>
                </a:cubicBezTo>
                <a:cubicBezTo>
                  <a:pt x="20549" y="609"/>
                  <a:pt x="20473" y="523"/>
                  <a:pt x="20404" y="523"/>
                </a:cubicBezTo>
                <a:cubicBezTo>
                  <a:pt x="20376" y="523"/>
                  <a:pt x="20349" y="537"/>
                  <a:pt x="20329" y="568"/>
                </a:cubicBezTo>
                <a:cubicBezTo>
                  <a:pt x="19632" y="1448"/>
                  <a:pt x="18936" y="2364"/>
                  <a:pt x="18312" y="3317"/>
                </a:cubicBezTo>
                <a:cubicBezTo>
                  <a:pt x="17689" y="4270"/>
                  <a:pt x="17103" y="5223"/>
                  <a:pt x="16553" y="6213"/>
                </a:cubicBezTo>
                <a:cubicBezTo>
                  <a:pt x="16040" y="7203"/>
                  <a:pt x="15526" y="8229"/>
                  <a:pt x="15086" y="9256"/>
                </a:cubicBezTo>
                <a:cubicBezTo>
                  <a:pt x="14683" y="10319"/>
                  <a:pt x="14280" y="11345"/>
                  <a:pt x="13950" y="12445"/>
                </a:cubicBezTo>
                <a:cubicBezTo>
                  <a:pt x="13584" y="13508"/>
                  <a:pt x="13327" y="14571"/>
                  <a:pt x="13070" y="15708"/>
                </a:cubicBezTo>
                <a:cubicBezTo>
                  <a:pt x="13070" y="15781"/>
                  <a:pt x="13070" y="15891"/>
                  <a:pt x="13034" y="15964"/>
                </a:cubicBezTo>
                <a:cubicBezTo>
                  <a:pt x="11751" y="16551"/>
                  <a:pt x="10504" y="17137"/>
                  <a:pt x="9221" y="17724"/>
                </a:cubicBezTo>
                <a:cubicBezTo>
                  <a:pt x="9734" y="16954"/>
                  <a:pt x="10248" y="16184"/>
                  <a:pt x="10688" y="15341"/>
                </a:cubicBezTo>
                <a:cubicBezTo>
                  <a:pt x="11201" y="14388"/>
                  <a:pt x="11641" y="13435"/>
                  <a:pt x="12081" y="12445"/>
                </a:cubicBezTo>
                <a:cubicBezTo>
                  <a:pt x="12520" y="11492"/>
                  <a:pt x="12887" y="10465"/>
                  <a:pt x="13254" y="9439"/>
                </a:cubicBezTo>
                <a:cubicBezTo>
                  <a:pt x="13584" y="8413"/>
                  <a:pt x="13877" y="7386"/>
                  <a:pt x="14133" y="6323"/>
                </a:cubicBezTo>
                <a:cubicBezTo>
                  <a:pt x="14353" y="5297"/>
                  <a:pt x="14573" y="4234"/>
                  <a:pt x="14720" y="3171"/>
                </a:cubicBezTo>
                <a:lnTo>
                  <a:pt x="14793" y="2767"/>
                </a:lnTo>
                <a:cubicBezTo>
                  <a:pt x="14793" y="2667"/>
                  <a:pt x="14716" y="2610"/>
                  <a:pt x="14640" y="2610"/>
                </a:cubicBezTo>
                <a:cubicBezTo>
                  <a:pt x="14578" y="2610"/>
                  <a:pt x="14516" y="2648"/>
                  <a:pt x="14500" y="2731"/>
                </a:cubicBezTo>
                <a:lnTo>
                  <a:pt x="14463" y="3097"/>
                </a:lnTo>
                <a:cubicBezTo>
                  <a:pt x="14427" y="3134"/>
                  <a:pt x="14390" y="3134"/>
                  <a:pt x="14390" y="3171"/>
                </a:cubicBezTo>
                <a:cubicBezTo>
                  <a:pt x="13290" y="4930"/>
                  <a:pt x="12337" y="6763"/>
                  <a:pt x="11494" y="8669"/>
                </a:cubicBezTo>
                <a:cubicBezTo>
                  <a:pt x="10688" y="10575"/>
                  <a:pt x="9991" y="12518"/>
                  <a:pt x="9441" y="14498"/>
                </a:cubicBezTo>
                <a:cubicBezTo>
                  <a:pt x="9148" y="15634"/>
                  <a:pt x="8891" y="16734"/>
                  <a:pt x="8671" y="17870"/>
                </a:cubicBezTo>
                <a:cubicBezTo>
                  <a:pt x="8671" y="17907"/>
                  <a:pt x="8671" y="17980"/>
                  <a:pt x="8708" y="17980"/>
                </a:cubicBezTo>
                <a:cubicBezTo>
                  <a:pt x="5959" y="19300"/>
                  <a:pt x="3356" y="20876"/>
                  <a:pt x="936" y="22709"/>
                </a:cubicBezTo>
                <a:cubicBezTo>
                  <a:pt x="643" y="22929"/>
                  <a:pt x="350" y="23186"/>
                  <a:pt x="57" y="23406"/>
                </a:cubicBezTo>
                <a:cubicBezTo>
                  <a:pt x="0" y="23462"/>
                  <a:pt x="52" y="23540"/>
                  <a:pt x="112" y="23540"/>
                </a:cubicBezTo>
                <a:cubicBezTo>
                  <a:pt x="131" y="23540"/>
                  <a:pt x="150" y="23533"/>
                  <a:pt x="167" y="23516"/>
                </a:cubicBezTo>
                <a:cubicBezTo>
                  <a:pt x="2696" y="21573"/>
                  <a:pt x="5409" y="19887"/>
                  <a:pt x="8268" y="18494"/>
                </a:cubicBezTo>
                <a:cubicBezTo>
                  <a:pt x="8928" y="18164"/>
                  <a:pt x="9588" y="17870"/>
                  <a:pt x="10248" y="17540"/>
                </a:cubicBezTo>
                <a:cubicBezTo>
                  <a:pt x="10248" y="17577"/>
                  <a:pt x="10284" y="17577"/>
                  <a:pt x="10321" y="17577"/>
                </a:cubicBezTo>
                <a:cubicBezTo>
                  <a:pt x="11531" y="18127"/>
                  <a:pt x="12777" y="18567"/>
                  <a:pt x="14023" y="18970"/>
                </a:cubicBezTo>
                <a:cubicBezTo>
                  <a:pt x="15343" y="19373"/>
                  <a:pt x="16663" y="19703"/>
                  <a:pt x="17982" y="20033"/>
                </a:cubicBezTo>
                <a:cubicBezTo>
                  <a:pt x="19339" y="20326"/>
                  <a:pt x="20659" y="20583"/>
                  <a:pt x="22015" y="20803"/>
                </a:cubicBezTo>
                <a:cubicBezTo>
                  <a:pt x="23371" y="21060"/>
                  <a:pt x="24764" y="21280"/>
                  <a:pt x="26121" y="21500"/>
                </a:cubicBezTo>
                <a:cubicBezTo>
                  <a:pt x="27514" y="21646"/>
                  <a:pt x="28870" y="21939"/>
                  <a:pt x="30226" y="22306"/>
                </a:cubicBezTo>
                <a:cubicBezTo>
                  <a:pt x="30373" y="22379"/>
                  <a:pt x="30556" y="22416"/>
                  <a:pt x="30703" y="22489"/>
                </a:cubicBezTo>
                <a:cubicBezTo>
                  <a:pt x="30721" y="22498"/>
                  <a:pt x="30738" y="22502"/>
                  <a:pt x="30755" y="22502"/>
                </a:cubicBezTo>
                <a:cubicBezTo>
                  <a:pt x="30873" y="22502"/>
                  <a:pt x="30941" y="22297"/>
                  <a:pt x="30813" y="22233"/>
                </a:cubicBezTo>
                <a:cubicBezTo>
                  <a:pt x="29530" y="21683"/>
                  <a:pt x="28247" y="21133"/>
                  <a:pt x="26927" y="20693"/>
                </a:cubicBezTo>
                <a:cubicBezTo>
                  <a:pt x="25607" y="20217"/>
                  <a:pt x="24288" y="19777"/>
                  <a:pt x="22968" y="19373"/>
                </a:cubicBezTo>
                <a:cubicBezTo>
                  <a:pt x="21612" y="18970"/>
                  <a:pt x="20292" y="18567"/>
                  <a:pt x="18936" y="18200"/>
                </a:cubicBezTo>
                <a:cubicBezTo>
                  <a:pt x="17579" y="17797"/>
                  <a:pt x="16223" y="17467"/>
                  <a:pt x="14830" y="17247"/>
                </a:cubicBezTo>
                <a:cubicBezTo>
                  <a:pt x="14230" y="17150"/>
                  <a:pt x="13629" y="17103"/>
                  <a:pt x="13029" y="17103"/>
                </a:cubicBezTo>
                <a:cubicBezTo>
                  <a:pt x="12273" y="17103"/>
                  <a:pt x="11517" y="17177"/>
                  <a:pt x="10761" y="17321"/>
                </a:cubicBezTo>
                <a:lnTo>
                  <a:pt x="10651" y="17357"/>
                </a:lnTo>
                <a:cubicBezTo>
                  <a:pt x="11384" y="16991"/>
                  <a:pt x="12154" y="16624"/>
                  <a:pt x="12924" y="16294"/>
                </a:cubicBezTo>
                <a:lnTo>
                  <a:pt x="12924" y="16294"/>
                </a:lnTo>
                <a:lnTo>
                  <a:pt x="12850" y="16404"/>
                </a:lnTo>
                <a:cubicBezTo>
                  <a:pt x="12850" y="16430"/>
                  <a:pt x="12869" y="16456"/>
                  <a:pt x="12892" y="16456"/>
                </a:cubicBezTo>
                <a:cubicBezTo>
                  <a:pt x="12902" y="16456"/>
                  <a:pt x="12913" y="16451"/>
                  <a:pt x="12924" y="16441"/>
                </a:cubicBezTo>
                <a:cubicBezTo>
                  <a:pt x="12997" y="16404"/>
                  <a:pt x="13070" y="16331"/>
                  <a:pt x="13144" y="16257"/>
                </a:cubicBezTo>
                <a:cubicBezTo>
                  <a:pt x="13180" y="16257"/>
                  <a:pt x="13254" y="16221"/>
                  <a:pt x="13254" y="16184"/>
                </a:cubicBezTo>
                <a:cubicBezTo>
                  <a:pt x="14023" y="15818"/>
                  <a:pt x="14830" y="15488"/>
                  <a:pt x="15636" y="15158"/>
                </a:cubicBezTo>
                <a:cubicBezTo>
                  <a:pt x="16993" y="15634"/>
                  <a:pt x="18312" y="16074"/>
                  <a:pt x="19669" y="16477"/>
                </a:cubicBezTo>
                <a:cubicBezTo>
                  <a:pt x="20988" y="16917"/>
                  <a:pt x="22491" y="17357"/>
                  <a:pt x="23848" y="17797"/>
                </a:cubicBezTo>
                <a:cubicBezTo>
                  <a:pt x="25241" y="18200"/>
                  <a:pt x="26670" y="18604"/>
                  <a:pt x="28100" y="18970"/>
                </a:cubicBezTo>
                <a:cubicBezTo>
                  <a:pt x="29493" y="19337"/>
                  <a:pt x="30923" y="19667"/>
                  <a:pt x="32352" y="19923"/>
                </a:cubicBezTo>
                <a:cubicBezTo>
                  <a:pt x="33782" y="20217"/>
                  <a:pt x="35248" y="20473"/>
                  <a:pt x="36678" y="20656"/>
                </a:cubicBezTo>
                <a:lnTo>
                  <a:pt x="37228" y="20693"/>
                </a:lnTo>
                <a:cubicBezTo>
                  <a:pt x="37375" y="20693"/>
                  <a:pt x="37375" y="20473"/>
                  <a:pt x="37265" y="20436"/>
                </a:cubicBezTo>
                <a:cubicBezTo>
                  <a:pt x="35872" y="19923"/>
                  <a:pt x="34442" y="19447"/>
                  <a:pt x="33049" y="18970"/>
                </a:cubicBezTo>
                <a:cubicBezTo>
                  <a:pt x="31619" y="18494"/>
                  <a:pt x="30226" y="18054"/>
                  <a:pt x="28797" y="17614"/>
                </a:cubicBezTo>
                <a:cubicBezTo>
                  <a:pt x="27367" y="17211"/>
                  <a:pt x="25901" y="16807"/>
                  <a:pt x="24471" y="16441"/>
                </a:cubicBezTo>
                <a:cubicBezTo>
                  <a:pt x="23041" y="16038"/>
                  <a:pt x="21575" y="15708"/>
                  <a:pt x="20145" y="15378"/>
                </a:cubicBezTo>
                <a:cubicBezTo>
                  <a:pt x="18826" y="15048"/>
                  <a:pt x="17506" y="14901"/>
                  <a:pt x="16186" y="14901"/>
                </a:cubicBezTo>
                <a:lnTo>
                  <a:pt x="17139" y="14535"/>
                </a:lnTo>
                <a:cubicBezTo>
                  <a:pt x="17873" y="14241"/>
                  <a:pt x="18569" y="13985"/>
                  <a:pt x="19302" y="13691"/>
                </a:cubicBezTo>
                <a:lnTo>
                  <a:pt x="19522" y="13655"/>
                </a:lnTo>
                <a:cubicBezTo>
                  <a:pt x="20952" y="14241"/>
                  <a:pt x="22418" y="14754"/>
                  <a:pt x="23921" y="15194"/>
                </a:cubicBezTo>
                <a:cubicBezTo>
                  <a:pt x="25424" y="15634"/>
                  <a:pt x="26927" y="16001"/>
                  <a:pt x="28430" y="16294"/>
                </a:cubicBezTo>
                <a:cubicBezTo>
                  <a:pt x="29970" y="16587"/>
                  <a:pt x="31509" y="16844"/>
                  <a:pt x="33012" y="17027"/>
                </a:cubicBezTo>
                <a:cubicBezTo>
                  <a:pt x="34552" y="17211"/>
                  <a:pt x="36128" y="17321"/>
                  <a:pt x="37705" y="17394"/>
                </a:cubicBezTo>
                <a:cubicBezTo>
                  <a:pt x="38832" y="17448"/>
                  <a:pt x="39978" y="17482"/>
                  <a:pt x="41116" y="17482"/>
                </a:cubicBezTo>
                <a:cubicBezTo>
                  <a:pt x="41532" y="17482"/>
                  <a:pt x="41948" y="17477"/>
                  <a:pt x="42360" y="17467"/>
                </a:cubicBezTo>
                <a:lnTo>
                  <a:pt x="42947" y="17467"/>
                </a:lnTo>
                <a:cubicBezTo>
                  <a:pt x="43057" y="17467"/>
                  <a:pt x="43093" y="17284"/>
                  <a:pt x="42947" y="17211"/>
                </a:cubicBezTo>
                <a:cubicBezTo>
                  <a:pt x="41444" y="16734"/>
                  <a:pt x="39904" y="16294"/>
                  <a:pt x="38364" y="15891"/>
                </a:cubicBezTo>
                <a:cubicBezTo>
                  <a:pt x="36861" y="15488"/>
                  <a:pt x="35285" y="15121"/>
                  <a:pt x="33709" y="14791"/>
                </a:cubicBezTo>
                <a:cubicBezTo>
                  <a:pt x="32169" y="14498"/>
                  <a:pt x="30593" y="14241"/>
                  <a:pt x="29017" y="13985"/>
                </a:cubicBezTo>
                <a:cubicBezTo>
                  <a:pt x="27440" y="13765"/>
                  <a:pt x="25864" y="13545"/>
                  <a:pt x="24288" y="13398"/>
                </a:cubicBezTo>
                <a:cubicBezTo>
                  <a:pt x="23591" y="13325"/>
                  <a:pt x="22885" y="13288"/>
                  <a:pt x="22180" y="13288"/>
                </a:cubicBezTo>
                <a:cubicBezTo>
                  <a:pt x="21474" y="13288"/>
                  <a:pt x="20768" y="13325"/>
                  <a:pt x="20072" y="13398"/>
                </a:cubicBezTo>
                <a:cubicBezTo>
                  <a:pt x="20915" y="13105"/>
                  <a:pt x="21758" y="12812"/>
                  <a:pt x="22601" y="12518"/>
                </a:cubicBezTo>
                <a:cubicBezTo>
                  <a:pt x="23974" y="12659"/>
                  <a:pt x="25347" y="12726"/>
                  <a:pt x="26720" y="12726"/>
                </a:cubicBezTo>
                <a:cubicBezTo>
                  <a:pt x="28573" y="12726"/>
                  <a:pt x="30426" y="12603"/>
                  <a:pt x="32279" y="12372"/>
                </a:cubicBezTo>
                <a:cubicBezTo>
                  <a:pt x="35505" y="11932"/>
                  <a:pt x="38658" y="11125"/>
                  <a:pt x="41700" y="9989"/>
                </a:cubicBezTo>
                <a:cubicBezTo>
                  <a:pt x="43423" y="9366"/>
                  <a:pt x="45073" y="8596"/>
                  <a:pt x="46686" y="7753"/>
                </a:cubicBezTo>
                <a:cubicBezTo>
                  <a:pt x="46796" y="7716"/>
                  <a:pt x="46759" y="7533"/>
                  <a:pt x="46649" y="7496"/>
                </a:cubicBezTo>
                <a:cubicBezTo>
                  <a:pt x="43387" y="7679"/>
                  <a:pt x="40161" y="8046"/>
                  <a:pt x="36935" y="8596"/>
                </a:cubicBezTo>
                <a:cubicBezTo>
                  <a:pt x="33709" y="9146"/>
                  <a:pt x="30520" y="9879"/>
                  <a:pt x="27367" y="10759"/>
                </a:cubicBezTo>
                <a:cubicBezTo>
                  <a:pt x="26084" y="11125"/>
                  <a:pt x="24801" y="11529"/>
                  <a:pt x="23518" y="11968"/>
                </a:cubicBezTo>
                <a:cubicBezTo>
                  <a:pt x="24251" y="11565"/>
                  <a:pt x="24911" y="11162"/>
                  <a:pt x="25607" y="10722"/>
                </a:cubicBezTo>
                <a:cubicBezTo>
                  <a:pt x="26524" y="10062"/>
                  <a:pt x="27367" y="9366"/>
                  <a:pt x="28173" y="8596"/>
                </a:cubicBezTo>
                <a:cubicBezTo>
                  <a:pt x="28980" y="7789"/>
                  <a:pt x="29713" y="6946"/>
                  <a:pt x="30373" y="6067"/>
                </a:cubicBezTo>
                <a:cubicBezTo>
                  <a:pt x="30703" y="5590"/>
                  <a:pt x="31033" y="5150"/>
                  <a:pt x="31289" y="4674"/>
                </a:cubicBezTo>
                <a:cubicBezTo>
                  <a:pt x="31583" y="4234"/>
                  <a:pt x="31876" y="3720"/>
                  <a:pt x="32133" y="3244"/>
                </a:cubicBezTo>
                <a:cubicBezTo>
                  <a:pt x="32609" y="2217"/>
                  <a:pt x="33269" y="1264"/>
                  <a:pt x="34039" y="495"/>
                </a:cubicBezTo>
                <a:lnTo>
                  <a:pt x="34369" y="201"/>
                </a:lnTo>
                <a:cubicBezTo>
                  <a:pt x="34461" y="140"/>
                  <a:pt x="34373" y="1"/>
                  <a:pt x="34277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8"/>
          <p:cNvSpPr/>
          <p:nvPr/>
        </p:nvSpPr>
        <p:spPr>
          <a:xfrm>
            <a:off x="-63326" y="4164547"/>
            <a:ext cx="4560131" cy="978958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8"/>
          <p:cNvSpPr/>
          <p:nvPr/>
        </p:nvSpPr>
        <p:spPr>
          <a:xfrm rot="8834421">
            <a:off x="4366356" y="3742500"/>
            <a:ext cx="3158346" cy="1823052"/>
          </a:xfrm>
          <a:custGeom>
            <a:avLst/>
            <a:gdLst/>
            <a:ahLst/>
            <a:cxnLst/>
            <a:rect l="l" t="t" r="r" b="b"/>
            <a:pathLst>
              <a:path w="58983" h="34046" extrusionOk="0">
                <a:moveTo>
                  <a:pt x="11649" y="1"/>
                </a:moveTo>
                <a:cubicBezTo>
                  <a:pt x="11530" y="1"/>
                  <a:pt x="11410" y="15"/>
                  <a:pt x="11291" y="46"/>
                </a:cubicBezTo>
                <a:cubicBezTo>
                  <a:pt x="10814" y="230"/>
                  <a:pt x="10411" y="559"/>
                  <a:pt x="10118" y="963"/>
                </a:cubicBezTo>
                <a:lnTo>
                  <a:pt x="0" y="12327"/>
                </a:lnTo>
                <a:cubicBezTo>
                  <a:pt x="7662" y="19218"/>
                  <a:pt x="15506" y="26183"/>
                  <a:pt x="24964" y="30252"/>
                </a:cubicBezTo>
                <a:cubicBezTo>
                  <a:pt x="30870" y="32789"/>
                  <a:pt x="37293" y="34045"/>
                  <a:pt x="43716" y="34045"/>
                </a:cubicBezTo>
                <a:cubicBezTo>
                  <a:pt x="48895" y="34045"/>
                  <a:pt x="54074" y="33229"/>
                  <a:pt x="58983" y="31609"/>
                </a:cubicBezTo>
                <a:lnTo>
                  <a:pt x="58983" y="15882"/>
                </a:lnTo>
                <a:cubicBezTo>
                  <a:pt x="58470" y="15992"/>
                  <a:pt x="57883" y="16066"/>
                  <a:pt x="57260" y="16176"/>
                </a:cubicBezTo>
                <a:cubicBezTo>
                  <a:pt x="56135" y="16285"/>
                  <a:pt x="54997" y="16341"/>
                  <a:pt x="53854" y="16341"/>
                </a:cubicBezTo>
                <a:cubicBezTo>
                  <a:pt x="52315" y="16341"/>
                  <a:pt x="50768" y="16239"/>
                  <a:pt x="49232" y="16029"/>
                </a:cubicBezTo>
                <a:cubicBezTo>
                  <a:pt x="36218" y="14379"/>
                  <a:pt x="23901" y="9174"/>
                  <a:pt x="13637" y="963"/>
                </a:cubicBezTo>
                <a:cubicBezTo>
                  <a:pt x="13071" y="522"/>
                  <a:pt x="12369" y="1"/>
                  <a:pt x="1164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8"/>
          <p:cNvSpPr/>
          <p:nvPr/>
        </p:nvSpPr>
        <p:spPr>
          <a:xfrm rot="3113637">
            <a:off x="7229290" y="-601699"/>
            <a:ext cx="2701620" cy="2155606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5" name="Google Shape;315;p8"/>
          <p:cNvGrpSpPr/>
          <p:nvPr/>
        </p:nvGrpSpPr>
        <p:grpSpPr>
          <a:xfrm flipH="1">
            <a:off x="1407484" y="24650"/>
            <a:ext cx="1386501" cy="673098"/>
            <a:chOff x="6262493" y="240300"/>
            <a:chExt cx="1386501" cy="673098"/>
          </a:xfrm>
        </p:grpSpPr>
        <p:sp>
          <p:nvSpPr>
            <p:cNvPr id="316" name="Google Shape;316;p8"/>
            <p:cNvSpPr/>
            <p:nvPr/>
          </p:nvSpPr>
          <p:spPr>
            <a:xfrm rot="-2993311">
              <a:off x="6741361" y="379346"/>
              <a:ext cx="49012" cy="45865"/>
            </a:xfrm>
            <a:custGeom>
              <a:avLst/>
              <a:gdLst/>
              <a:ahLst/>
              <a:cxnLst/>
              <a:rect l="l" t="t" r="r" b="b"/>
              <a:pathLst>
                <a:path w="1137" h="1064" extrusionOk="0">
                  <a:moveTo>
                    <a:pt x="184" y="587"/>
                  </a:moveTo>
                  <a:cubicBezTo>
                    <a:pt x="184" y="672"/>
                    <a:pt x="200" y="750"/>
                    <a:pt x="230" y="816"/>
                  </a:cubicBezTo>
                  <a:lnTo>
                    <a:pt x="230" y="816"/>
                  </a:lnTo>
                  <a:lnTo>
                    <a:pt x="220" y="807"/>
                  </a:lnTo>
                  <a:lnTo>
                    <a:pt x="184" y="697"/>
                  </a:lnTo>
                  <a:lnTo>
                    <a:pt x="184" y="587"/>
                  </a:lnTo>
                  <a:close/>
                  <a:moveTo>
                    <a:pt x="880" y="807"/>
                  </a:moveTo>
                  <a:lnTo>
                    <a:pt x="807" y="917"/>
                  </a:lnTo>
                  <a:lnTo>
                    <a:pt x="784" y="924"/>
                  </a:lnTo>
                  <a:lnTo>
                    <a:pt x="784" y="924"/>
                  </a:lnTo>
                  <a:cubicBezTo>
                    <a:pt x="820" y="891"/>
                    <a:pt x="850" y="852"/>
                    <a:pt x="880" y="807"/>
                  </a:cubicBezTo>
                  <a:close/>
                  <a:moveTo>
                    <a:pt x="657" y="1004"/>
                  </a:moveTo>
                  <a:lnTo>
                    <a:pt x="624" y="1027"/>
                  </a:lnTo>
                  <a:lnTo>
                    <a:pt x="587" y="1027"/>
                  </a:lnTo>
                  <a:cubicBezTo>
                    <a:pt x="613" y="1020"/>
                    <a:pt x="636" y="1013"/>
                    <a:pt x="657" y="1004"/>
                  </a:cubicBezTo>
                  <a:close/>
                  <a:moveTo>
                    <a:pt x="587" y="0"/>
                  </a:moveTo>
                  <a:cubicBezTo>
                    <a:pt x="440" y="0"/>
                    <a:pt x="257" y="74"/>
                    <a:pt x="147" y="147"/>
                  </a:cubicBezTo>
                  <a:cubicBezTo>
                    <a:pt x="110" y="220"/>
                    <a:pt x="37" y="294"/>
                    <a:pt x="37" y="404"/>
                  </a:cubicBezTo>
                  <a:cubicBezTo>
                    <a:pt x="0" y="477"/>
                    <a:pt x="0" y="587"/>
                    <a:pt x="37" y="697"/>
                  </a:cubicBezTo>
                  <a:cubicBezTo>
                    <a:pt x="37" y="807"/>
                    <a:pt x="110" y="917"/>
                    <a:pt x="220" y="953"/>
                  </a:cubicBezTo>
                  <a:cubicBezTo>
                    <a:pt x="293" y="1002"/>
                    <a:pt x="381" y="1034"/>
                    <a:pt x="464" y="1040"/>
                  </a:cubicBezTo>
                  <a:lnTo>
                    <a:pt x="464" y="1040"/>
                  </a:lnTo>
                  <a:cubicBezTo>
                    <a:pt x="491" y="1050"/>
                    <a:pt x="520" y="1058"/>
                    <a:pt x="550" y="1063"/>
                  </a:cubicBezTo>
                  <a:cubicBezTo>
                    <a:pt x="660" y="1063"/>
                    <a:pt x="770" y="1063"/>
                    <a:pt x="844" y="990"/>
                  </a:cubicBezTo>
                  <a:cubicBezTo>
                    <a:pt x="953" y="953"/>
                    <a:pt x="1027" y="843"/>
                    <a:pt x="1063" y="733"/>
                  </a:cubicBezTo>
                  <a:lnTo>
                    <a:pt x="1137" y="660"/>
                  </a:lnTo>
                  <a:cubicBezTo>
                    <a:pt x="1137" y="587"/>
                    <a:pt x="1137" y="477"/>
                    <a:pt x="1137" y="404"/>
                  </a:cubicBezTo>
                  <a:cubicBezTo>
                    <a:pt x="1100" y="294"/>
                    <a:pt x="1063" y="220"/>
                    <a:pt x="990" y="184"/>
                  </a:cubicBezTo>
                  <a:cubicBezTo>
                    <a:pt x="880" y="74"/>
                    <a:pt x="734" y="0"/>
                    <a:pt x="5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8"/>
            <p:cNvSpPr/>
            <p:nvPr/>
          </p:nvSpPr>
          <p:spPr>
            <a:xfrm rot="-2993311">
              <a:off x="6637232" y="391853"/>
              <a:ext cx="39529" cy="31640"/>
            </a:xfrm>
            <a:custGeom>
              <a:avLst/>
              <a:gdLst/>
              <a:ahLst/>
              <a:cxnLst/>
              <a:rect l="l" t="t" r="r" b="b"/>
              <a:pathLst>
                <a:path w="917" h="734" extrusionOk="0">
                  <a:moveTo>
                    <a:pt x="477" y="0"/>
                  </a:moveTo>
                  <a:cubicBezTo>
                    <a:pt x="0" y="37"/>
                    <a:pt x="0" y="697"/>
                    <a:pt x="477" y="733"/>
                  </a:cubicBezTo>
                  <a:cubicBezTo>
                    <a:pt x="917" y="697"/>
                    <a:pt x="917" y="37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8"/>
            <p:cNvSpPr/>
            <p:nvPr/>
          </p:nvSpPr>
          <p:spPr>
            <a:xfrm rot="-2993311">
              <a:off x="6632824" y="249830"/>
              <a:ext cx="41124" cy="34830"/>
            </a:xfrm>
            <a:custGeom>
              <a:avLst/>
              <a:gdLst/>
              <a:ahLst/>
              <a:cxnLst/>
              <a:rect l="l" t="t" r="r" b="b"/>
              <a:pathLst>
                <a:path w="954" h="808" extrusionOk="0">
                  <a:moveTo>
                    <a:pt x="477" y="1"/>
                  </a:moveTo>
                  <a:cubicBezTo>
                    <a:pt x="1" y="74"/>
                    <a:pt x="1" y="734"/>
                    <a:pt x="477" y="807"/>
                  </a:cubicBezTo>
                  <a:cubicBezTo>
                    <a:pt x="954" y="734"/>
                    <a:pt x="954" y="74"/>
                    <a:pt x="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8"/>
            <p:cNvSpPr/>
            <p:nvPr/>
          </p:nvSpPr>
          <p:spPr>
            <a:xfrm rot="-2993311">
              <a:off x="6438067" y="361479"/>
              <a:ext cx="36382" cy="26898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41" y="0"/>
                  </a:moveTo>
                  <a:cubicBezTo>
                    <a:pt x="1" y="0"/>
                    <a:pt x="1" y="623"/>
                    <a:pt x="441" y="623"/>
                  </a:cubicBezTo>
                  <a:cubicBezTo>
                    <a:pt x="844" y="623"/>
                    <a:pt x="844" y="0"/>
                    <a:pt x="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8"/>
            <p:cNvSpPr/>
            <p:nvPr/>
          </p:nvSpPr>
          <p:spPr>
            <a:xfrm rot="-2993311">
              <a:off x="6268374" y="310309"/>
              <a:ext cx="55349" cy="41124"/>
            </a:xfrm>
            <a:custGeom>
              <a:avLst/>
              <a:gdLst/>
              <a:ahLst/>
              <a:cxnLst/>
              <a:rect l="l" t="t" r="r" b="b"/>
              <a:pathLst>
                <a:path w="1284" h="954" extrusionOk="0">
                  <a:moveTo>
                    <a:pt x="624" y="1"/>
                  </a:moveTo>
                  <a:cubicBezTo>
                    <a:pt x="1" y="1"/>
                    <a:pt x="1" y="954"/>
                    <a:pt x="624" y="954"/>
                  </a:cubicBezTo>
                  <a:cubicBezTo>
                    <a:pt x="1284" y="954"/>
                    <a:pt x="1284" y="1"/>
                    <a:pt x="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8"/>
            <p:cNvSpPr/>
            <p:nvPr/>
          </p:nvSpPr>
          <p:spPr>
            <a:xfrm rot="-2993311">
              <a:off x="6973065" y="431123"/>
              <a:ext cx="50607" cy="42719"/>
            </a:xfrm>
            <a:custGeom>
              <a:avLst/>
              <a:gdLst/>
              <a:ahLst/>
              <a:cxnLst/>
              <a:rect l="l" t="t" r="r" b="b"/>
              <a:pathLst>
                <a:path w="1174" h="991" extrusionOk="0">
                  <a:moveTo>
                    <a:pt x="587" y="0"/>
                  </a:moveTo>
                  <a:cubicBezTo>
                    <a:pt x="0" y="74"/>
                    <a:pt x="0" y="954"/>
                    <a:pt x="587" y="990"/>
                  </a:cubicBezTo>
                  <a:cubicBezTo>
                    <a:pt x="1173" y="954"/>
                    <a:pt x="1173" y="74"/>
                    <a:pt x="5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8"/>
            <p:cNvSpPr/>
            <p:nvPr/>
          </p:nvSpPr>
          <p:spPr>
            <a:xfrm rot="-2993311">
              <a:off x="6926179" y="649809"/>
              <a:ext cx="53754" cy="53797"/>
            </a:xfrm>
            <a:custGeom>
              <a:avLst/>
              <a:gdLst/>
              <a:ahLst/>
              <a:cxnLst/>
              <a:rect l="l" t="t" r="r" b="b"/>
              <a:pathLst>
                <a:path w="1247" h="1248" extrusionOk="0">
                  <a:moveTo>
                    <a:pt x="587" y="1"/>
                  </a:moveTo>
                  <a:cubicBezTo>
                    <a:pt x="477" y="38"/>
                    <a:pt x="403" y="74"/>
                    <a:pt x="330" y="148"/>
                  </a:cubicBezTo>
                  <a:cubicBezTo>
                    <a:pt x="293" y="184"/>
                    <a:pt x="257" y="221"/>
                    <a:pt x="220" y="257"/>
                  </a:cubicBezTo>
                  <a:cubicBezTo>
                    <a:pt x="183" y="294"/>
                    <a:pt x="110" y="367"/>
                    <a:pt x="110" y="404"/>
                  </a:cubicBezTo>
                  <a:cubicBezTo>
                    <a:pt x="55" y="477"/>
                    <a:pt x="28" y="551"/>
                    <a:pt x="19" y="624"/>
                  </a:cubicBezTo>
                  <a:lnTo>
                    <a:pt x="19" y="624"/>
                  </a:lnTo>
                  <a:lnTo>
                    <a:pt x="0" y="661"/>
                  </a:lnTo>
                  <a:cubicBezTo>
                    <a:pt x="0" y="697"/>
                    <a:pt x="0" y="771"/>
                    <a:pt x="0" y="844"/>
                  </a:cubicBezTo>
                  <a:cubicBezTo>
                    <a:pt x="0" y="917"/>
                    <a:pt x="74" y="1027"/>
                    <a:pt x="147" y="1101"/>
                  </a:cubicBezTo>
                  <a:cubicBezTo>
                    <a:pt x="183" y="1174"/>
                    <a:pt x="257" y="1211"/>
                    <a:pt x="330" y="1247"/>
                  </a:cubicBezTo>
                  <a:cubicBezTo>
                    <a:pt x="440" y="1247"/>
                    <a:pt x="530" y="1247"/>
                    <a:pt x="614" y="1216"/>
                  </a:cubicBezTo>
                  <a:lnTo>
                    <a:pt x="614" y="1216"/>
                  </a:lnTo>
                  <a:cubicBezTo>
                    <a:pt x="685" y="1203"/>
                    <a:pt x="751" y="1175"/>
                    <a:pt x="807" y="1137"/>
                  </a:cubicBezTo>
                  <a:cubicBezTo>
                    <a:pt x="880" y="1101"/>
                    <a:pt x="917" y="1064"/>
                    <a:pt x="990" y="1027"/>
                  </a:cubicBezTo>
                  <a:cubicBezTo>
                    <a:pt x="1027" y="991"/>
                    <a:pt x="1063" y="954"/>
                    <a:pt x="1100" y="917"/>
                  </a:cubicBezTo>
                  <a:cubicBezTo>
                    <a:pt x="1173" y="807"/>
                    <a:pt x="1247" y="661"/>
                    <a:pt x="1247" y="551"/>
                  </a:cubicBezTo>
                  <a:cubicBezTo>
                    <a:pt x="1247" y="221"/>
                    <a:pt x="990" y="1"/>
                    <a:pt x="6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8"/>
            <p:cNvSpPr/>
            <p:nvPr/>
          </p:nvSpPr>
          <p:spPr>
            <a:xfrm rot="-2993311">
              <a:off x="7118756" y="565411"/>
              <a:ext cx="52159" cy="39529"/>
            </a:xfrm>
            <a:custGeom>
              <a:avLst/>
              <a:gdLst/>
              <a:ahLst/>
              <a:cxnLst/>
              <a:rect l="l" t="t" r="r" b="b"/>
              <a:pathLst>
                <a:path w="1210" h="917" extrusionOk="0">
                  <a:moveTo>
                    <a:pt x="513" y="0"/>
                  </a:moveTo>
                  <a:cubicBezTo>
                    <a:pt x="367" y="0"/>
                    <a:pt x="257" y="74"/>
                    <a:pt x="183" y="147"/>
                  </a:cubicBezTo>
                  <a:cubicBezTo>
                    <a:pt x="0" y="330"/>
                    <a:pt x="0" y="624"/>
                    <a:pt x="183" y="770"/>
                  </a:cubicBezTo>
                  <a:cubicBezTo>
                    <a:pt x="257" y="880"/>
                    <a:pt x="367" y="917"/>
                    <a:pt x="513" y="917"/>
                  </a:cubicBezTo>
                  <a:lnTo>
                    <a:pt x="770" y="880"/>
                  </a:lnTo>
                  <a:cubicBezTo>
                    <a:pt x="880" y="880"/>
                    <a:pt x="990" y="843"/>
                    <a:pt x="1063" y="770"/>
                  </a:cubicBezTo>
                  <a:cubicBezTo>
                    <a:pt x="1137" y="697"/>
                    <a:pt x="1173" y="587"/>
                    <a:pt x="1210" y="477"/>
                  </a:cubicBezTo>
                  <a:cubicBezTo>
                    <a:pt x="1173" y="367"/>
                    <a:pt x="1137" y="257"/>
                    <a:pt x="1063" y="184"/>
                  </a:cubicBezTo>
                  <a:lnTo>
                    <a:pt x="990" y="110"/>
                  </a:lnTo>
                  <a:cubicBezTo>
                    <a:pt x="917" y="74"/>
                    <a:pt x="843" y="37"/>
                    <a:pt x="770" y="37"/>
                  </a:cubicBezTo>
                  <a:lnTo>
                    <a:pt x="51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8"/>
            <p:cNvSpPr/>
            <p:nvPr/>
          </p:nvSpPr>
          <p:spPr>
            <a:xfrm rot="-2993311">
              <a:off x="7122773" y="771558"/>
              <a:ext cx="58495" cy="44313"/>
            </a:xfrm>
            <a:custGeom>
              <a:avLst/>
              <a:gdLst/>
              <a:ahLst/>
              <a:cxnLst/>
              <a:rect l="l" t="t" r="r" b="b"/>
              <a:pathLst>
                <a:path w="1357" h="1028" extrusionOk="0">
                  <a:moveTo>
                    <a:pt x="660" y="1"/>
                  </a:moveTo>
                  <a:cubicBezTo>
                    <a:pt x="0" y="1"/>
                    <a:pt x="0" y="1027"/>
                    <a:pt x="660" y="1027"/>
                  </a:cubicBezTo>
                  <a:cubicBezTo>
                    <a:pt x="1357" y="1027"/>
                    <a:pt x="1357" y="1"/>
                    <a:pt x="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8"/>
            <p:cNvSpPr/>
            <p:nvPr/>
          </p:nvSpPr>
          <p:spPr>
            <a:xfrm rot="-2993311">
              <a:off x="7260626" y="735949"/>
              <a:ext cx="56901" cy="42719"/>
            </a:xfrm>
            <a:custGeom>
              <a:avLst/>
              <a:gdLst/>
              <a:ahLst/>
              <a:cxnLst/>
              <a:rect l="l" t="t" r="r" b="b"/>
              <a:pathLst>
                <a:path w="1320" h="991" extrusionOk="0">
                  <a:moveTo>
                    <a:pt x="660" y="1"/>
                  </a:moveTo>
                  <a:cubicBezTo>
                    <a:pt x="0" y="1"/>
                    <a:pt x="0" y="991"/>
                    <a:pt x="660" y="991"/>
                  </a:cubicBezTo>
                  <a:cubicBezTo>
                    <a:pt x="1320" y="991"/>
                    <a:pt x="1320" y="1"/>
                    <a:pt x="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8"/>
            <p:cNvSpPr/>
            <p:nvPr/>
          </p:nvSpPr>
          <p:spPr>
            <a:xfrm rot="-2993311">
              <a:off x="7382313" y="791605"/>
              <a:ext cx="34787" cy="26898"/>
            </a:xfrm>
            <a:custGeom>
              <a:avLst/>
              <a:gdLst/>
              <a:ahLst/>
              <a:cxnLst/>
              <a:rect l="l" t="t" r="r" b="b"/>
              <a:pathLst>
                <a:path w="807" h="624" extrusionOk="0">
                  <a:moveTo>
                    <a:pt x="403" y="0"/>
                  </a:moveTo>
                  <a:cubicBezTo>
                    <a:pt x="0" y="0"/>
                    <a:pt x="0" y="623"/>
                    <a:pt x="403" y="623"/>
                  </a:cubicBezTo>
                  <a:cubicBezTo>
                    <a:pt x="807" y="623"/>
                    <a:pt x="807" y="0"/>
                    <a:pt x="4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8"/>
            <p:cNvSpPr/>
            <p:nvPr/>
          </p:nvSpPr>
          <p:spPr>
            <a:xfrm rot="-2993311">
              <a:off x="7599961" y="867152"/>
              <a:ext cx="42719" cy="36382"/>
            </a:xfrm>
            <a:custGeom>
              <a:avLst/>
              <a:gdLst/>
              <a:ahLst/>
              <a:cxnLst/>
              <a:rect l="l" t="t" r="r" b="b"/>
              <a:pathLst>
                <a:path w="991" h="844" extrusionOk="0">
                  <a:moveTo>
                    <a:pt x="477" y="0"/>
                  </a:moveTo>
                  <a:cubicBezTo>
                    <a:pt x="0" y="74"/>
                    <a:pt x="0" y="770"/>
                    <a:pt x="477" y="843"/>
                  </a:cubicBezTo>
                  <a:cubicBezTo>
                    <a:pt x="990" y="770"/>
                    <a:pt x="990" y="74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Google Shape;328;p8"/>
          <p:cNvSpPr/>
          <p:nvPr/>
        </p:nvSpPr>
        <p:spPr>
          <a:xfrm>
            <a:off x="7657052" y="-63248"/>
            <a:ext cx="1441024" cy="328543"/>
          </a:xfrm>
          <a:custGeom>
            <a:avLst/>
            <a:gdLst/>
            <a:ahLst/>
            <a:cxnLst/>
            <a:rect l="l" t="t" r="r" b="b"/>
            <a:pathLst>
              <a:path w="45383" h="10347" extrusionOk="0">
                <a:moveTo>
                  <a:pt x="0" y="0"/>
                </a:moveTo>
                <a:cubicBezTo>
                  <a:pt x="807" y="1173"/>
                  <a:pt x="1540" y="2347"/>
                  <a:pt x="2346" y="3520"/>
                </a:cubicBezTo>
                <a:cubicBezTo>
                  <a:pt x="2860" y="4326"/>
                  <a:pt x="3373" y="5133"/>
                  <a:pt x="3923" y="5902"/>
                </a:cubicBezTo>
                <a:cubicBezTo>
                  <a:pt x="5022" y="7552"/>
                  <a:pt x="6195" y="9275"/>
                  <a:pt x="8065" y="9971"/>
                </a:cubicBezTo>
                <a:cubicBezTo>
                  <a:pt x="8872" y="10265"/>
                  <a:pt x="9727" y="10346"/>
                  <a:pt x="10588" y="10346"/>
                </a:cubicBezTo>
                <a:cubicBezTo>
                  <a:pt x="11018" y="10346"/>
                  <a:pt x="11450" y="10326"/>
                  <a:pt x="11877" y="10301"/>
                </a:cubicBezTo>
                <a:cubicBezTo>
                  <a:pt x="23022" y="9751"/>
                  <a:pt x="34202" y="9055"/>
                  <a:pt x="45346" y="8285"/>
                </a:cubicBezTo>
                <a:lnTo>
                  <a:pt x="45383" y="0"/>
                </a:lnTo>
                <a:close/>
              </a:path>
            </a:pathLst>
          </a:custGeom>
          <a:solidFill>
            <a:srgbClr val="FFFC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29" name="Google Shape;329;p8"/>
          <p:cNvSpPr/>
          <p:nvPr/>
        </p:nvSpPr>
        <p:spPr>
          <a:xfrm rot="-6741749" flipH="1">
            <a:off x="-338790" y="96693"/>
            <a:ext cx="1491548" cy="885622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0" name="Google Shape;330;p8"/>
          <p:cNvGrpSpPr/>
          <p:nvPr/>
        </p:nvGrpSpPr>
        <p:grpSpPr>
          <a:xfrm rot="10800000">
            <a:off x="352914" y="2954837"/>
            <a:ext cx="978370" cy="1396625"/>
            <a:chOff x="10114118" y="-2671745"/>
            <a:chExt cx="978273" cy="1396485"/>
          </a:xfrm>
        </p:grpSpPr>
        <p:sp>
          <p:nvSpPr>
            <p:cNvPr id="331" name="Google Shape;331;p8"/>
            <p:cNvSpPr/>
            <p:nvPr/>
          </p:nvSpPr>
          <p:spPr>
            <a:xfrm rot="9372513">
              <a:off x="10443751" y="-2650100"/>
              <a:ext cx="392366" cy="1353196"/>
            </a:xfrm>
            <a:custGeom>
              <a:avLst/>
              <a:gdLst/>
              <a:ahLst/>
              <a:cxnLst/>
              <a:rect l="l" t="t" r="r" b="b"/>
              <a:pathLst>
                <a:path w="15695" h="54129" extrusionOk="0">
                  <a:moveTo>
                    <a:pt x="14358" y="2801"/>
                  </a:moveTo>
                  <a:lnTo>
                    <a:pt x="14358" y="2801"/>
                  </a:lnTo>
                  <a:cubicBezTo>
                    <a:pt x="14462" y="5734"/>
                    <a:pt x="14554" y="8661"/>
                    <a:pt x="14668" y="11566"/>
                  </a:cubicBezTo>
                  <a:cubicBezTo>
                    <a:pt x="14741" y="13473"/>
                    <a:pt x="14814" y="15379"/>
                    <a:pt x="14888" y="17285"/>
                  </a:cubicBezTo>
                  <a:cubicBezTo>
                    <a:pt x="14961" y="19118"/>
                    <a:pt x="15071" y="20951"/>
                    <a:pt x="15071" y="22784"/>
                  </a:cubicBezTo>
                  <a:cubicBezTo>
                    <a:pt x="15071" y="23673"/>
                    <a:pt x="14972" y="24562"/>
                    <a:pt x="14779" y="25434"/>
                  </a:cubicBezTo>
                  <a:lnTo>
                    <a:pt x="14779" y="25434"/>
                  </a:lnTo>
                  <a:cubicBezTo>
                    <a:pt x="14239" y="22643"/>
                    <a:pt x="13853" y="19829"/>
                    <a:pt x="13678" y="16992"/>
                  </a:cubicBezTo>
                  <a:cubicBezTo>
                    <a:pt x="13458" y="13436"/>
                    <a:pt x="13531" y="9843"/>
                    <a:pt x="13898" y="6324"/>
                  </a:cubicBezTo>
                  <a:cubicBezTo>
                    <a:pt x="14006" y="5140"/>
                    <a:pt x="14164" y="3968"/>
                    <a:pt x="14358" y="2801"/>
                  </a:cubicBezTo>
                  <a:close/>
                  <a:moveTo>
                    <a:pt x="14512" y="0"/>
                  </a:moveTo>
                  <a:cubicBezTo>
                    <a:pt x="14401" y="0"/>
                    <a:pt x="14296" y="61"/>
                    <a:pt x="14264" y="202"/>
                  </a:cubicBezTo>
                  <a:cubicBezTo>
                    <a:pt x="13568" y="3758"/>
                    <a:pt x="13165" y="7351"/>
                    <a:pt x="13055" y="10980"/>
                  </a:cubicBezTo>
                  <a:cubicBezTo>
                    <a:pt x="12945" y="14572"/>
                    <a:pt x="13128" y="18165"/>
                    <a:pt x="13605" y="21721"/>
                  </a:cubicBezTo>
                  <a:cubicBezTo>
                    <a:pt x="13815" y="23370"/>
                    <a:pt x="14098" y="24995"/>
                    <a:pt x="14455" y="26616"/>
                  </a:cubicBezTo>
                  <a:lnTo>
                    <a:pt x="14455" y="26616"/>
                  </a:lnTo>
                  <a:cubicBezTo>
                    <a:pt x="14298" y="27095"/>
                    <a:pt x="14112" y="27566"/>
                    <a:pt x="13898" y="28026"/>
                  </a:cubicBezTo>
                  <a:cubicBezTo>
                    <a:pt x="13165" y="29639"/>
                    <a:pt x="12248" y="31178"/>
                    <a:pt x="11405" y="32755"/>
                  </a:cubicBezTo>
                  <a:cubicBezTo>
                    <a:pt x="9609" y="36054"/>
                    <a:pt x="7813" y="39390"/>
                    <a:pt x="6016" y="42689"/>
                  </a:cubicBezTo>
                  <a:cubicBezTo>
                    <a:pt x="4037" y="46428"/>
                    <a:pt x="2021" y="50131"/>
                    <a:pt x="78" y="53870"/>
                  </a:cubicBezTo>
                  <a:cubicBezTo>
                    <a:pt x="0" y="53999"/>
                    <a:pt x="106" y="54129"/>
                    <a:pt x="213" y="54129"/>
                  </a:cubicBezTo>
                  <a:cubicBezTo>
                    <a:pt x="257" y="54129"/>
                    <a:pt x="302" y="54107"/>
                    <a:pt x="334" y="54053"/>
                  </a:cubicBezTo>
                  <a:cubicBezTo>
                    <a:pt x="4074" y="47418"/>
                    <a:pt x="7703" y="40746"/>
                    <a:pt x="11368" y="34074"/>
                  </a:cubicBezTo>
                  <a:cubicBezTo>
                    <a:pt x="12248" y="32461"/>
                    <a:pt x="13165" y="30848"/>
                    <a:pt x="14008" y="29199"/>
                  </a:cubicBezTo>
                  <a:cubicBezTo>
                    <a:pt x="14266" y="28705"/>
                    <a:pt x="14499" y="28200"/>
                    <a:pt x="14702" y="27686"/>
                  </a:cubicBezTo>
                  <a:lnTo>
                    <a:pt x="14702" y="27686"/>
                  </a:lnTo>
                  <a:cubicBezTo>
                    <a:pt x="14703" y="27690"/>
                    <a:pt x="14704" y="27693"/>
                    <a:pt x="14704" y="27696"/>
                  </a:cubicBezTo>
                  <a:cubicBezTo>
                    <a:pt x="14748" y="27826"/>
                    <a:pt x="14848" y="27882"/>
                    <a:pt x="14949" y="27882"/>
                  </a:cubicBezTo>
                  <a:cubicBezTo>
                    <a:pt x="15104" y="27882"/>
                    <a:pt x="15262" y="27749"/>
                    <a:pt x="15218" y="27549"/>
                  </a:cubicBezTo>
                  <a:cubicBezTo>
                    <a:pt x="15158" y="27278"/>
                    <a:pt x="15099" y="27007"/>
                    <a:pt x="15042" y="26736"/>
                  </a:cubicBezTo>
                  <a:lnTo>
                    <a:pt x="15042" y="26736"/>
                  </a:lnTo>
                  <a:cubicBezTo>
                    <a:pt x="15294" y="25946"/>
                    <a:pt x="15478" y="25139"/>
                    <a:pt x="15584" y="24323"/>
                  </a:cubicBezTo>
                  <a:cubicBezTo>
                    <a:pt x="15694" y="22490"/>
                    <a:pt x="15694" y="20621"/>
                    <a:pt x="15548" y="18788"/>
                  </a:cubicBezTo>
                  <a:lnTo>
                    <a:pt x="15328" y="13069"/>
                  </a:lnTo>
                  <a:lnTo>
                    <a:pt x="14814" y="276"/>
                  </a:lnTo>
                  <a:cubicBezTo>
                    <a:pt x="14814" y="108"/>
                    <a:pt x="14659" y="0"/>
                    <a:pt x="145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8"/>
            <p:cNvSpPr/>
            <p:nvPr/>
          </p:nvSpPr>
          <p:spPr>
            <a:xfrm rot="9372513">
              <a:off x="10401385" y="-1911213"/>
              <a:ext cx="105748" cy="68824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8"/>
            <p:cNvSpPr/>
            <p:nvPr/>
          </p:nvSpPr>
          <p:spPr>
            <a:xfrm rot="9372513">
              <a:off x="10318982" y="-2065113"/>
              <a:ext cx="221820" cy="150497"/>
            </a:xfrm>
            <a:custGeom>
              <a:avLst/>
              <a:gdLst/>
              <a:ahLst/>
              <a:cxnLst/>
              <a:rect l="l" t="t" r="r" b="b"/>
              <a:pathLst>
                <a:path w="8873" h="6020" extrusionOk="0">
                  <a:moveTo>
                    <a:pt x="7560" y="967"/>
                  </a:moveTo>
                  <a:cubicBezTo>
                    <a:pt x="6722" y="1773"/>
                    <a:pt x="5775" y="2459"/>
                    <a:pt x="4749" y="3026"/>
                  </a:cubicBezTo>
                  <a:cubicBezTo>
                    <a:pt x="4057" y="3391"/>
                    <a:pt x="3329" y="3719"/>
                    <a:pt x="2600" y="3975"/>
                  </a:cubicBezTo>
                  <a:lnTo>
                    <a:pt x="2600" y="3975"/>
                  </a:lnTo>
                  <a:cubicBezTo>
                    <a:pt x="3110" y="3576"/>
                    <a:pt x="3655" y="3187"/>
                    <a:pt x="4199" y="2843"/>
                  </a:cubicBezTo>
                  <a:cubicBezTo>
                    <a:pt x="5261" y="2117"/>
                    <a:pt x="6386" y="1497"/>
                    <a:pt x="7560" y="967"/>
                  </a:cubicBezTo>
                  <a:close/>
                  <a:moveTo>
                    <a:pt x="8605" y="0"/>
                  </a:moveTo>
                  <a:cubicBezTo>
                    <a:pt x="8580" y="0"/>
                    <a:pt x="8553" y="6"/>
                    <a:pt x="8525" y="20"/>
                  </a:cubicBezTo>
                  <a:cubicBezTo>
                    <a:pt x="8490" y="35"/>
                    <a:pt x="8454" y="49"/>
                    <a:pt x="8419" y="64"/>
                  </a:cubicBezTo>
                  <a:lnTo>
                    <a:pt x="8419" y="64"/>
                  </a:lnTo>
                  <a:lnTo>
                    <a:pt x="8415" y="57"/>
                  </a:lnTo>
                  <a:cubicBezTo>
                    <a:pt x="8411" y="62"/>
                    <a:pt x="8407" y="66"/>
                    <a:pt x="8404" y="70"/>
                  </a:cubicBezTo>
                  <a:lnTo>
                    <a:pt x="8404" y="70"/>
                  </a:lnTo>
                  <a:cubicBezTo>
                    <a:pt x="6835" y="721"/>
                    <a:pt x="5337" y="1512"/>
                    <a:pt x="3979" y="2477"/>
                  </a:cubicBezTo>
                  <a:cubicBezTo>
                    <a:pt x="3283" y="2953"/>
                    <a:pt x="2586" y="3466"/>
                    <a:pt x="1963" y="4016"/>
                  </a:cubicBezTo>
                  <a:cubicBezTo>
                    <a:pt x="1846" y="4108"/>
                    <a:pt x="1731" y="4202"/>
                    <a:pt x="1619" y="4296"/>
                  </a:cubicBezTo>
                  <a:lnTo>
                    <a:pt x="1619" y="4296"/>
                  </a:lnTo>
                  <a:cubicBezTo>
                    <a:pt x="1201" y="4473"/>
                    <a:pt x="800" y="4697"/>
                    <a:pt x="424" y="4969"/>
                  </a:cubicBezTo>
                  <a:cubicBezTo>
                    <a:pt x="301" y="5092"/>
                    <a:pt x="375" y="5280"/>
                    <a:pt x="503" y="5347"/>
                  </a:cubicBezTo>
                  <a:lnTo>
                    <a:pt x="503" y="5347"/>
                  </a:lnTo>
                  <a:cubicBezTo>
                    <a:pt x="352" y="5508"/>
                    <a:pt x="203" y="5675"/>
                    <a:pt x="57" y="5849"/>
                  </a:cubicBezTo>
                  <a:cubicBezTo>
                    <a:pt x="0" y="5934"/>
                    <a:pt x="75" y="6019"/>
                    <a:pt x="163" y="6019"/>
                  </a:cubicBezTo>
                  <a:cubicBezTo>
                    <a:pt x="189" y="6019"/>
                    <a:pt x="215" y="6012"/>
                    <a:pt x="240" y="5996"/>
                  </a:cubicBezTo>
                  <a:cubicBezTo>
                    <a:pt x="615" y="5684"/>
                    <a:pt x="977" y="5360"/>
                    <a:pt x="1341" y="5038"/>
                  </a:cubicBezTo>
                  <a:lnTo>
                    <a:pt x="1341" y="5038"/>
                  </a:lnTo>
                  <a:cubicBezTo>
                    <a:pt x="1882" y="4793"/>
                    <a:pt x="2436" y="4578"/>
                    <a:pt x="2990" y="4419"/>
                  </a:cubicBezTo>
                  <a:cubicBezTo>
                    <a:pt x="5189" y="3576"/>
                    <a:pt x="7169" y="2220"/>
                    <a:pt x="8745" y="424"/>
                  </a:cubicBezTo>
                  <a:cubicBezTo>
                    <a:pt x="8873" y="296"/>
                    <a:pt x="8777" y="0"/>
                    <a:pt x="8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8"/>
            <p:cNvSpPr/>
            <p:nvPr/>
          </p:nvSpPr>
          <p:spPr>
            <a:xfrm rot="9372513">
              <a:off x="10515988" y="-2192301"/>
              <a:ext cx="94173" cy="404466"/>
            </a:xfrm>
            <a:custGeom>
              <a:avLst/>
              <a:gdLst/>
              <a:ahLst/>
              <a:cxnLst/>
              <a:rect l="l" t="t" r="r" b="b"/>
              <a:pathLst>
                <a:path w="3767" h="16179" extrusionOk="0">
                  <a:moveTo>
                    <a:pt x="1818" y="1860"/>
                  </a:moveTo>
                  <a:cubicBezTo>
                    <a:pt x="2831" y="5239"/>
                    <a:pt x="2905" y="8838"/>
                    <a:pt x="2015" y="12300"/>
                  </a:cubicBezTo>
                  <a:cubicBezTo>
                    <a:pt x="1789" y="13270"/>
                    <a:pt x="1477" y="14211"/>
                    <a:pt x="1080" y="15149"/>
                  </a:cubicBezTo>
                  <a:lnTo>
                    <a:pt x="1080" y="15149"/>
                  </a:lnTo>
                  <a:cubicBezTo>
                    <a:pt x="696" y="13444"/>
                    <a:pt x="579" y="11667"/>
                    <a:pt x="806" y="9918"/>
                  </a:cubicBezTo>
                  <a:cubicBezTo>
                    <a:pt x="989" y="7865"/>
                    <a:pt x="1392" y="5848"/>
                    <a:pt x="1649" y="3796"/>
                  </a:cubicBezTo>
                  <a:cubicBezTo>
                    <a:pt x="1729" y="3152"/>
                    <a:pt x="1788" y="2509"/>
                    <a:pt x="1818" y="1860"/>
                  </a:cubicBezTo>
                  <a:close/>
                  <a:moveTo>
                    <a:pt x="1506" y="1"/>
                  </a:moveTo>
                  <a:cubicBezTo>
                    <a:pt x="1378" y="1"/>
                    <a:pt x="1263" y="84"/>
                    <a:pt x="1282" y="240"/>
                  </a:cubicBezTo>
                  <a:cubicBezTo>
                    <a:pt x="1283" y="264"/>
                    <a:pt x="1284" y="288"/>
                    <a:pt x="1285" y="313"/>
                  </a:cubicBezTo>
                  <a:lnTo>
                    <a:pt x="1285" y="313"/>
                  </a:lnTo>
                  <a:lnTo>
                    <a:pt x="1282" y="313"/>
                  </a:lnTo>
                  <a:cubicBezTo>
                    <a:pt x="1283" y="316"/>
                    <a:pt x="1284" y="319"/>
                    <a:pt x="1286" y="322"/>
                  </a:cubicBezTo>
                  <a:lnTo>
                    <a:pt x="1286" y="322"/>
                  </a:lnTo>
                  <a:cubicBezTo>
                    <a:pt x="1447" y="4508"/>
                    <a:pt x="0" y="8515"/>
                    <a:pt x="146" y="12667"/>
                  </a:cubicBezTo>
                  <a:cubicBezTo>
                    <a:pt x="146" y="13767"/>
                    <a:pt x="329" y="14903"/>
                    <a:pt x="659" y="15966"/>
                  </a:cubicBezTo>
                  <a:cubicBezTo>
                    <a:pt x="718" y="16114"/>
                    <a:pt x="843" y="16178"/>
                    <a:pt x="964" y="16178"/>
                  </a:cubicBezTo>
                  <a:cubicBezTo>
                    <a:pt x="1142" y="16178"/>
                    <a:pt x="1311" y="16038"/>
                    <a:pt x="1246" y="15819"/>
                  </a:cubicBezTo>
                  <a:cubicBezTo>
                    <a:pt x="1226" y="15747"/>
                    <a:pt x="1207" y="15675"/>
                    <a:pt x="1189" y="15602"/>
                  </a:cubicBezTo>
                  <a:lnTo>
                    <a:pt x="1189" y="15602"/>
                  </a:lnTo>
                  <a:cubicBezTo>
                    <a:pt x="3504" y="10803"/>
                    <a:pt x="3767" y="5250"/>
                    <a:pt x="1834" y="301"/>
                  </a:cubicBezTo>
                  <a:lnTo>
                    <a:pt x="1834" y="301"/>
                  </a:lnTo>
                  <a:cubicBezTo>
                    <a:pt x="1833" y="280"/>
                    <a:pt x="1833" y="260"/>
                    <a:pt x="1832" y="240"/>
                  </a:cubicBezTo>
                  <a:lnTo>
                    <a:pt x="1832" y="240"/>
                  </a:lnTo>
                  <a:lnTo>
                    <a:pt x="1811" y="243"/>
                  </a:lnTo>
                  <a:lnTo>
                    <a:pt x="1811" y="243"/>
                  </a:lnTo>
                  <a:cubicBezTo>
                    <a:pt x="1806" y="229"/>
                    <a:pt x="1801" y="216"/>
                    <a:pt x="1795" y="203"/>
                  </a:cubicBezTo>
                  <a:cubicBezTo>
                    <a:pt x="1744" y="66"/>
                    <a:pt x="1620" y="1"/>
                    <a:pt x="15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8"/>
            <p:cNvSpPr/>
            <p:nvPr/>
          </p:nvSpPr>
          <p:spPr>
            <a:xfrm rot="9372513">
              <a:off x="10290735" y="-2244606"/>
              <a:ext cx="278769" cy="191096"/>
            </a:xfrm>
            <a:custGeom>
              <a:avLst/>
              <a:gdLst/>
              <a:ahLst/>
              <a:cxnLst/>
              <a:rect l="l" t="t" r="r" b="b"/>
              <a:pathLst>
                <a:path w="11151" h="7644" extrusionOk="0">
                  <a:moveTo>
                    <a:pt x="9635" y="1083"/>
                  </a:moveTo>
                  <a:lnTo>
                    <a:pt x="9635" y="1083"/>
                  </a:lnTo>
                  <a:cubicBezTo>
                    <a:pt x="7676" y="3053"/>
                    <a:pt x="5406" y="4709"/>
                    <a:pt x="2893" y="5934"/>
                  </a:cubicBezTo>
                  <a:cubicBezTo>
                    <a:pt x="2462" y="6140"/>
                    <a:pt x="2031" y="6327"/>
                    <a:pt x="1595" y="6509"/>
                  </a:cubicBezTo>
                  <a:lnTo>
                    <a:pt x="1595" y="6509"/>
                  </a:lnTo>
                  <a:cubicBezTo>
                    <a:pt x="2044" y="6089"/>
                    <a:pt x="2499" y="5675"/>
                    <a:pt x="2966" y="5274"/>
                  </a:cubicBezTo>
                  <a:cubicBezTo>
                    <a:pt x="3773" y="4614"/>
                    <a:pt x="4616" y="3991"/>
                    <a:pt x="5459" y="3404"/>
                  </a:cubicBezTo>
                  <a:cubicBezTo>
                    <a:pt x="6801" y="2519"/>
                    <a:pt x="8187" y="1745"/>
                    <a:pt x="9635" y="1083"/>
                  </a:cubicBezTo>
                  <a:close/>
                  <a:moveTo>
                    <a:pt x="10847" y="0"/>
                  </a:moveTo>
                  <a:cubicBezTo>
                    <a:pt x="10813" y="0"/>
                    <a:pt x="10776" y="10"/>
                    <a:pt x="10738" y="32"/>
                  </a:cubicBezTo>
                  <a:cubicBezTo>
                    <a:pt x="10693" y="50"/>
                    <a:pt x="10648" y="68"/>
                    <a:pt x="10603" y="87"/>
                  </a:cubicBezTo>
                  <a:lnTo>
                    <a:pt x="10603" y="87"/>
                  </a:lnTo>
                  <a:lnTo>
                    <a:pt x="10591" y="68"/>
                  </a:lnTo>
                  <a:cubicBezTo>
                    <a:pt x="10581" y="80"/>
                    <a:pt x="10570" y="92"/>
                    <a:pt x="10559" y="104"/>
                  </a:cubicBezTo>
                  <a:lnTo>
                    <a:pt x="10559" y="104"/>
                  </a:lnTo>
                  <a:cubicBezTo>
                    <a:pt x="7620" y="1310"/>
                    <a:pt x="4861" y="3006"/>
                    <a:pt x="2453" y="5090"/>
                  </a:cubicBezTo>
                  <a:cubicBezTo>
                    <a:pt x="1746" y="5656"/>
                    <a:pt x="1106" y="6291"/>
                    <a:pt x="502" y="6960"/>
                  </a:cubicBezTo>
                  <a:lnTo>
                    <a:pt x="502" y="6960"/>
                  </a:lnTo>
                  <a:cubicBezTo>
                    <a:pt x="444" y="6985"/>
                    <a:pt x="386" y="7009"/>
                    <a:pt x="327" y="7033"/>
                  </a:cubicBezTo>
                  <a:cubicBezTo>
                    <a:pt x="1" y="7164"/>
                    <a:pt x="81" y="7643"/>
                    <a:pt x="361" y="7643"/>
                  </a:cubicBezTo>
                  <a:cubicBezTo>
                    <a:pt x="396" y="7643"/>
                    <a:pt x="434" y="7636"/>
                    <a:pt x="474" y="7620"/>
                  </a:cubicBezTo>
                  <a:cubicBezTo>
                    <a:pt x="2087" y="7107"/>
                    <a:pt x="3590" y="6373"/>
                    <a:pt x="5019" y="5494"/>
                  </a:cubicBezTo>
                  <a:cubicBezTo>
                    <a:pt x="6449" y="4614"/>
                    <a:pt x="7769" y="3624"/>
                    <a:pt x="9015" y="2524"/>
                  </a:cubicBezTo>
                  <a:cubicBezTo>
                    <a:pt x="9712" y="1865"/>
                    <a:pt x="10371" y="1205"/>
                    <a:pt x="10995" y="472"/>
                  </a:cubicBezTo>
                  <a:cubicBezTo>
                    <a:pt x="11151" y="316"/>
                    <a:pt x="11041" y="0"/>
                    <a:pt x="108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8"/>
            <p:cNvSpPr/>
            <p:nvPr/>
          </p:nvSpPr>
          <p:spPr>
            <a:xfrm rot="9372513">
              <a:off x="10200260" y="-1909338"/>
              <a:ext cx="410016" cy="513439"/>
            </a:xfrm>
            <a:custGeom>
              <a:avLst/>
              <a:gdLst/>
              <a:ahLst/>
              <a:cxnLst/>
              <a:rect l="l" t="t" r="r" b="b"/>
              <a:pathLst>
                <a:path w="16401" h="20538" extrusionOk="0">
                  <a:moveTo>
                    <a:pt x="15215" y="1042"/>
                  </a:moveTo>
                  <a:lnTo>
                    <a:pt x="15215" y="1042"/>
                  </a:lnTo>
                  <a:cubicBezTo>
                    <a:pt x="13595" y="3789"/>
                    <a:pt x="11966" y="6517"/>
                    <a:pt x="9978" y="9035"/>
                  </a:cubicBezTo>
                  <a:cubicBezTo>
                    <a:pt x="8915" y="10428"/>
                    <a:pt x="7742" y="11711"/>
                    <a:pt x="6459" y="12920"/>
                  </a:cubicBezTo>
                  <a:cubicBezTo>
                    <a:pt x="5375" y="13869"/>
                    <a:pt x="4228" y="14755"/>
                    <a:pt x="3134" y="15724"/>
                  </a:cubicBezTo>
                  <a:lnTo>
                    <a:pt x="3134" y="15724"/>
                  </a:lnTo>
                  <a:cubicBezTo>
                    <a:pt x="3373" y="15291"/>
                    <a:pt x="3582" y="14839"/>
                    <a:pt x="3783" y="14387"/>
                  </a:cubicBezTo>
                  <a:cubicBezTo>
                    <a:pt x="4406" y="12957"/>
                    <a:pt x="5103" y="11564"/>
                    <a:pt x="5873" y="10244"/>
                  </a:cubicBezTo>
                  <a:cubicBezTo>
                    <a:pt x="7412" y="7605"/>
                    <a:pt x="9428" y="5259"/>
                    <a:pt x="11775" y="3316"/>
                  </a:cubicBezTo>
                  <a:cubicBezTo>
                    <a:pt x="12852" y="2442"/>
                    <a:pt x="13999" y="1684"/>
                    <a:pt x="15215" y="1042"/>
                  </a:cubicBezTo>
                  <a:close/>
                  <a:moveTo>
                    <a:pt x="16018" y="0"/>
                  </a:moveTo>
                  <a:cubicBezTo>
                    <a:pt x="15962" y="0"/>
                    <a:pt x="15903" y="16"/>
                    <a:pt x="15844" y="53"/>
                  </a:cubicBezTo>
                  <a:cubicBezTo>
                    <a:pt x="13094" y="1373"/>
                    <a:pt x="10638" y="3243"/>
                    <a:pt x="8622" y="5552"/>
                  </a:cubicBezTo>
                  <a:cubicBezTo>
                    <a:pt x="6606" y="7825"/>
                    <a:pt x="4956" y="10428"/>
                    <a:pt x="3783" y="13287"/>
                  </a:cubicBezTo>
                  <a:cubicBezTo>
                    <a:pt x="3303" y="14408"/>
                    <a:pt x="2880" y="15665"/>
                    <a:pt x="2149" y="16676"/>
                  </a:cubicBezTo>
                  <a:lnTo>
                    <a:pt x="2149" y="16676"/>
                  </a:lnTo>
                  <a:cubicBezTo>
                    <a:pt x="1918" y="16920"/>
                    <a:pt x="1695" y="17171"/>
                    <a:pt x="1482" y="17433"/>
                  </a:cubicBezTo>
                  <a:lnTo>
                    <a:pt x="1482" y="17433"/>
                  </a:lnTo>
                  <a:cubicBezTo>
                    <a:pt x="1386" y="17521"/>
                    <a:pt x="1286" y="17606"/>
                    <a:pt x="1180" y="17686"/>
                  </a:cubicBezTo>
                  <a:cubicBezTo>
                    <a:pt x="1096" y="17728"/>
                    <a:pt x="1109" y="17807"/>
                    <a:pt x="1156" y="17852"/>
                  </a:cubicBezTo>
                  <a:lnTo>
                    <a:pt x="1156" y="17852"/>
                  </a:lnTo>
                  <a:cubicBezTo>
                    <a:pt x="1152" y="17858"/>
                    <a:pt x="1148" y="17864"/>
                    <a:pt x="1144" y="17869"/>
                  </a:cubicBezTo>
                  <a:cubicBezTo>
                    <a:pt x="667" y="18566"/>
                    <a:pt x="301" y="19372"/>
                    <a:pt x="44" y="20179"/>
                  </a:cubicBezTo>
                  <a:cubicBezTo>
                    <a:pt x="0" y="20397"/>
                    <a:pt x="165" y="20538"/>
                    <a:pt x="336" y="20538"/>
                  </a:cubicBezTo>
                  <a:cubicBezTo>
                    <a:pt x="452" y="20538"/>
                    <a:pt x="571" y="20473"/>
                    <a:pt x="631" y="20325"/>
                  </a:cubicBezTo>
                  <a:cubicBezTo>
                    <a:pt x="1180" y="18932"/>
                    <a:pt x="2060" y="17686"/>
                    <a:pt x="3197" y="16696"/>
                  </a:cubicBezTo>
                  <a:cubicBezTo>
                    <a:pt x="4333" y="15633"/>
                    <a:pt x="5543" y="14680"/>
                    <a:pt x="6716" y="13653"/>
                  </a:cubicBezTo>
                  <a:cubicBezTo>
                    <a:pt x="9245" y="11271"/>
                    <a:pt x="11445" y="8558"/>
                    <a:pt x="13241" y="5589"/>
                  </a:cubicBezTo>
                  <a:cubicBezTo>
                    <a:pt x="14304" y="3902"/>
                    <a:pt x="15294" y="2180"/>
                    <a:pt x="16284" y="457"/>
                  </a:cubicBezTo>
                  <a:cubicBezTo>
                    <a:pt x="16401" y="252"/>
                    <a:pt x="16237" y="0"/>
                    <a:pt x="160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8"/>
            <p:cNvSpPr/>
            <p:nvPr/>
          </p:nvSpPr>
          <p:spPr>
            <a:xfrm rot="9372513">
              <a:off x="10401385" y="-1911213"/>
              <a:ext cx="105748" cy="68824"/>
            </a:xfrm>
            <a:custGeom>
              <a:avLst/>
              <a:gdLst/>
              <a:ahLst/>
              <a:cxnLst/>
              <a:rect l="l" t="t" r="r" b="b"/>
              <a:pathLst>
                <a:path w="4230" h="2753" extrusionOk="0">
                  <a:moveTo>
                    <a:pt x="2945" y="942"/>
                  </a:moveTo>
                  <a:cubicBezTo>
                    <a:pt x="2269" y="1517"/>
                    <a:pt x="1471" y="1952"/>
                    <a:pt x="606" y="2228"/>
                  </a:cubicBezTo>
                  <a:lnTo>
                    <a:pt x="606" y="2228"/>
                  </a:lnTo>
                  <a:cubicBezTo>
                    <a:pt x="1355" y="1737"/>
                    <a:pt x="2134" y="1308"/>
                    <a:pt x="2945" y="942"/>
                  </a:cubicBezTo>
                  <a:close/>
                  <a:moveTo>
                    <a:pt x="3975" y="1"/>
                  </a:moveTo>
                  <a:cubicBezTo>
                    <a:pt x="3946" y="1"/>
                    <a:pt x="3913" y="7"/>
                    <a:pt x="3878" y="23"/>
                  </a:cubicBezTo>
                  <a:cubicBezTo>
                    <a:pt x="2522" y="499"/>
                    <a:pt x="1275" y="1196"/>
                    <a:pt x="212" y="2149"/>
                  </a:cubicBezTo>
                  <a:cubicBezTo>
                    <a:pt x="135" y="2206"/>
                    <a:pt x="149" y="2294"/>
                    <a:pt x="201" y="2349"/>
                  </a:cubicBezTo>
                  <a:lnTo>
                    <a:pt x="201" y="2349"/>
                  </a:lnTo>
                  <a:cubicBezTo>
                    <a:pt x="0" y="2444"/>
                    <a:pt x="91" y="2753"/>
                    <a:pt x="304" y="2753"/>
                  </a:cubicBezTo>
                  <a:cubicBezTo>
                    <a:pt x="333" y="2753"/>
                    <a:pt x="363" y="2747"/>
                    <a:pt x="395" y="2735"/>
                  </a:cubicBezTo>
                  <a:cubicBezTo>
                    <a:pt x="1862" y="2405"/>
                    <a:pt x="3145" y="1599"/>
                    <a:pt x="4135" y="426"/>
                  </a:cubicBezTo>
                  <a:cubicBezTo>
                    <a:pt x="4229" y="268"/>
                    <a:pt x="4161" y="1"/>
                    <a:pt x="3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8" name="Google Shape;338;p8"/>
          <p:cNvSpPr/>
          <p:nvPr/>
        </p:nvSpPr>
        <p:spPr>
          <a:xfrm rot="-169204">
            <a:off x="3780390" y="-72204"/>
            <a:ext cx="2347076" cy="346454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2"/>
        </a:solidFill>
        <a:effectLst/>
      </p:bgPr>
    </p:bg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9"/>
          <p:cNvSpPr/>
          <p:nvPr/>
        </p:nvSpPr>
        <p:spPr>
          <a:xfrm rot="5720879">
            <a:off x="-318815" y="147723"/>
            <a:ext cx="1319663" cy="783563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9"/>
          <p:cNvSpPr txBox="1">
            <a:spLocks noGrp="1"/>
          </p:cNvSpPr>
          <p:nvPr>
            <p:ph type="ctrTitle"/>
          </p:nvPr>
        </p:nvSpPr>
        <p:spPr>
          <a:xfrm>
            <a:off x="1165188" y="1125150"/>
            <a:ext cx="3455400" cy="1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342" name="Google Shape;342;p9"/>
          <p:cNvSpPr txBox="1">
            <a:spLocks noGrp="1"/>
          </p:cNvSpPr>
          <p:nvPr>
            <p:ph type="subTitle" idx="1"/>
          </p:nvPr>
        </p:nvSpPr>
        <p:spPr>
          <a:xfrm>
            <a:off x="1165188" y="2187950"/>
            <a:ext cx="3455400" cy="11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43" name="Google Shape;343;p9"/>
          <p:cNvGrpSpPr/>
          <p:nvPr/>
        </p:nvGrpSpPr>
        <p:grpSpPr>
          <a:xfrm>
            <a:off x="7649286" y="144900"/>
            <a:ext cx="1386501" cy="673098"/>
            <a:chOff x="7601793" y="297300"/>
            <a:chExt cx="1386501" cy="673098"/>
          </a:xfrm>
        </p:grpSpPr>
        <p:sp>
          <p:nvSpPr>
            <p:cNvPr id="344" name="Google Shape;344;p9"/>
            <p:cNvSpPr/>
            <p:nvPr/>
          </p:nvSpPr>
          <p:spPr>
            <a:xfrm rot="-2993311">
              <a:off x="8080661" y="436346"/>
              <a:ext cx="49012" cy="45865"/>
            </a:xfrm>
            <a:custGeom>
              <a:avLst/>
              <a:gdLst/>
              <a:ahLst/>
              <a:cxnLst/>
              <a:rect l="l" t="t" r="r" b="b"/>
              <a:pathLst>
                <a:path w="1137" h="1064" extrusionOk="0">
                  <a:moveTo>
                    <a:pt x="184" y="587"/>
                  </a:moveTo>
                  <a:cubicBezTo>
                    <a:pt x="184" y="672"/>
                    <a:pt x="200" y="750"/>
                    <a:pt x="230" y="816"/>
                  </a:cubicBezTo>
                  <a:lnTo>
                    <a:pt x="230" y="816"/>
                  </a:lnTo>
                  <a:lnTo>
                    <a:pt x="220" y="807"/>
                  </a:lnTo>
                  <a:lnTo>
                    <a:pt x="184" y="697"/>
                  </a:lnTo>
                  <a:lnTo>
                    <a:pt x="184" y="587"/>
                  </a:lnTo>
                  <a:close/>
                  <a:moveTo>
                    <a:pt x="880" y="807"/>
                  </a:moveTo>
                  <a:lnTo>
                    <a:pt x="807" y="917"/>
                  </a:lnTo>
                  <a:lnTo>
                    <a:pt x="784" y="924"/>
                  </a:lnTo>
                  <a:lnTo>
                    <a:pt x="784" y="924"/>
                  </a:lnTo>
                  <a:cubicBezTo>
                    <a:pt x="820" y="891"/>
                    <a:pt x="850" y="852"/>
                    <a:pt x="880" y="807"/>
                  </a:cubicBezTo>
                  <a:close/>
                  <a:moveTo>
                    <a:pt x="657" y="1004"/>
                  </a:moveTo>
                  <a:lnTo>
                    <a:pt x="624" y="1027"/>
                  </a:lnTo>
                  <a:lnTo>
                    <a:pt x="587" y="1027"/>
                  </a:lnTo>
                  <a:cubicBezTo>
                    <a:pt x="613" y="1020"/>
                    <a:pt x="636" y="1013"/>
                    <a:pt x="657" y="1004"/>
                  </a:cubicBezTo>
                  <a:close/>
                  <a:moveTo>
                    <a:pt x="587" y="0"/>
                  </a:moveTo>
                  <a:cubicBezTo>
                    <a:pt x="440" y="0"/>
                    <a:pt x="257" y="74"/>
                    <a:pt x="147" y="147"/>
                  </a:cubicBezTo>
                  <a:cubicBezTo>
                    <a:pt x="110" y="220"/>
                    <a:pt x="37" y="294"/>
                    <a:pt x="37" y="404"/>
                  </a:cubicBezTo>
                  <a:cubicBezTo>
                    <a:pt x="0" y="477"/>
                    <a:pt x="0" y="587"/>
                    <a:pt x="37" y="697"/>
                  </a:cubicBezTo>
                  <a:cubicBezTo>
                    <a:pt x="37" y="807"/>
                    <a:pt x="110" y="917"/>
                    <a:pt x="220" y="953"/>
                  </a:cubicBezTo>
                  <a:cubicBezTo>
                    <a:pt x="293" y="1002"/>
                    <a:pt x="381" y="1034"/>
                    <a:pt x="464" y="1040"/>
                  </a:cubicBezTo>
                  <a:lnTo>
                    <a:pt x="464" y="1040"/>
                  </a:lnTo>
                  <a:cubicBezTo>
                    <a:pt x="491" y="1050"/>
                    <a:pt x="520" y="1058"/>
                    <a:pt x="550" y="1063"/>
                  </a:cubicBezTo>
                  <a:cubicBezTo>
                    <a:pt x="660" y="1063"/>
                    <a:pt x="770" y="1063"/>
                    <a:pt x="844" y="990"/>
                  </a:cubicBezTo>
                  <a:cubicBezTo>
                    <a:pt x="953" y="953"/>
                    <a:pt x="1027" y="843"/>
                    <a:pt x="1063" y="733"/>
                  </a:cubicBezTo>
                  <a:lnTo>
                    <a:pt x="1137" y="660"/>
                  </a:lnTo>
                  <a:cubicBezTo>
                    <a:pt x="1137" y="587"/>
                    <a:pt x="1137" y="477"/>
                    <a:pt x="1137" y="404"/>
                  </a:cubicBezTo>
                  <a:cubicBezTo>
                    <a:pt x="1100" y="294"/>
                    <a:pt x="1063" y="220"/>
                    <a:pt x="990" y="184"/>
                  </a:cubicBezTo>
                  <a:cubicBezTo>
                    <a:pt x="880" y="74"/>
                    <a:pt x="734" y="0"/>
                    <a:pt x="5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9"/>
            <p:cNvSpPr/>
            <p:nvPr/>
          </p:nvSpPr>
          <p:spPr>
            <a:xfrm rot="-2993311">
              <a:off x="7976532" y="448853"/>
              <a:ext cx="39529" cy="31640"/>
            </a:xfrm>
            <a:custGeom>
              <a:avLst/>
              <a:gdLst/>
              <a:ahLst/>
              <a:cxnLst/>
              <a:rect l="l" t="t" r="r" b="b"/>
              <a:pathLst>
                <a:path w="917" h="734" extrusionOk="0">
                  <a:moveTo>
                    <a:pt x="477" y="0"/>
                  </a:moveTo>
                  <a:cubicBezTo>
                    <a:pt x="0" y="37"/>
                    <a:pt x="0" y="697"/>
                    <a:pt x="477" y="733"/>
                  </a:cubicBezTo>
                  <a:cubicBezTo>
                    <a:pt x="917" y="697"/>
                    <a:pt x="917" y="37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9"/>
            <p:cNvSpPr/>
            <p:nvPr/>
          </p:nvSpPr>
          <p:spPr>
            <a:xfrm rot="-2993311">
              <a:off x="7972124" y="306830"/>
              <a:ext cx="41124" cy="34830"/>
            </a:xfrm>
            <a:custGeom>
              <a:avLst/>
              <a:gdLst/>
              <a:ahLst/>
              <a:cxnLst/>
              <a:rect l="l" t="t" r="r" b="b"/>
              <a:pathLst>
                <a:path w="954" h="808" extrusionOk="0">
                  <a:moveTo>
                    <a:pt x="477" y="1"/>
                  </a:moveTo>
                  <a:cubicBezTo>
                    <a:pt x="1" y="74"/>
                    <a:pt x="1" y="734"/>
                    <a:pt x="477" y="807"/>
                  </a:cubicBezTo>
                  <a:cubicBezTo>
                    <a:pt x="954" y="734"/>
                    <a:pt x="954" y="74"/>
                    <a:pt x="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9"/>
            <p:cNvSpPr/>
            <p:nvPr/>
          </p:nvSpPr>
          <p:spPr>
            <a:xfrm rot="-2993311">
              <a:off x="7777367" y="418479"/>
              <a:ext cx="36382" cy="26898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41" y="0"/>
                  </a:moveTo>
                  <a:cubicBezTo>
                    <a:pt x="1" y="0"/>
                    <a:pt x="1" y="623"/>
                    <a:pt x="441" y="623"/>
                  </a:cubicBezTo>
                  <a:cubicBezTo>
                    <a:pt x="844" y="623"/>
                    <a:pt x="844" y="0"/>
                    <a:pt x="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9"/>
            <p:cNvSpPr/>
            <p:nvPr/>
          </p:nvSpPr>
          <p:spPr>
            <a:xfrm rot="-2993311">
              <a:off x="7607674" y="367309"/>
              <a:ext cx="55349" cy="41124"/>
            </a:xfrm>
            <a:custGeom>
              <a:avLst/>
              <a:gdLst/>
              <a:ahLst/>
              <a:cxnLst/>
              <a:rect l="l" t="t" r="r" b="b"/>
              <a:pathLst>
                <a:path w="1284" h="954" extrusionOk="0">
                  <a:moveTo>
                    <a:pt x="624" y="1"/>
                  </a:moveTo>
                  <a:cubicBezTo>
                    <a:pt x="1" y="1"/>
                    <a:pt x="1" y="954"/>
                    <a:pt x="624" y="954"/>
                  </a:cubicBezTo>
                  <a:cubicBezTo>
                    <a:pt x="1284" y="954"/>
                    <a:pt x="1284" y="1"/>
                    <a:pt x="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9"/>
            <p:cNvSpPr/>
            <p:nvPr/>
          </p:nvSpPr>
          <p:spPr>
            <a:xfrm rot="-2993311">
              <a:off x="8312365" y="488123"/>
              <a:ext cx="50607" cy="42719"/>
            </a:xfrm>
            <a:custGeom>
              <a:avLst/>
              <a:gdLst/>
              <a:ahLst/>
              <a:cxnLst/>
              <a:rect l="l" t="t" r="r" b="b"/>
              <a:pathLst>
                <a:path w="1174" h="991" extrusionOk="0">
                  <a:moveTo>
                    <a:pt x="587" y="0"/>
                  </a:moveTo>
                  <a:cubicBezTo>
                    <a:pt x="0" y="74"/>
                    <a:pt x="0" y="954"/>
                    <a:pt x="587" y="990"/>
                  </a:cubicBezTo>
                  <a:cubicBezTo>
                    <a:pt x="1173" y="954"/>
                    <a:pt x="1173" y="74"/>
                    <a:pt x="5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9"/>
            <p:cNvSpPr/>
            <p:nvPr/>
          </p:nvSpPr>
          <p:spPr>
            <a:xfrm rot="-2993311">
              <a:off x="8265479" y="706809"/>
              <a:ext cx="53754" cy="53797"/>
            </a:xfrm>
            <a:custGeom>
              <a:avLst/>
              <a:gdLst/>
              <a:ahLst/>
              <a:cxnLst/>
              <a:rect l="l" t="t" r="r" b="b"/>
              <a:pathLst>
                <a:path w="1247" h="1248" extrusionOk="0">
                  <a:moveTo>
                    <a:pt x="587" y="1"/>
                  </a:moveTo>
                  <a:cubicBezTo>
                    <a:pt x="477" y="38"/>
                    <a:pt x="403" y="74"/>
                    <a:pt x="330" y="148"/>
                  </a:cubicBezTo>
                  <a:cubicBezTo>
                    <a:pt x="293" y="184"/>
                    <a:pt x="257" y="221"/>
                    <a:pt x="220" y="257"/>
                  </a:cubicBezTo>
                  <a:cubicBezTo>
                    <a:pt x="183" y="294"/>
                    <a:pt x="110" y="367"/>
                    <a:pt x="110" y="404"/>
                  </a:cubicBezTo>
                  <a:cubicBezTo>
                    <a:pt x="55" y="477"/>
                    <a:pt x="28" y="551"/>
                    <a:pt x="19" y="624"/>
                  </a:cubicBezTo>
                  <a:lnTo>
                    <a:pt x="19" y="624"/>
                  </a:lnTo>
                  <a:lnTo>
                    <a:pt x="0" y="661"/>
                  </a:lnTo>
                  <a:cubicBezTo>
                    <a:pt x="0" y="697"/>
                    <a:pt x="0" y="771"/>
                    <a:pt x="0" y="844"/>
                  </a:cubicBezTo>
                  <a:cubicBezTo>
                    <a:pt x="0" y="917"/>
                    <a:pt x="74" y="1027"/>
                    <a:pt x="147" y="1101"/>
                  </a:cubicBezTo>
                  <a:cubicBezTo>
                    <a:pt x="183" y="1174"/>
                    <a:pt x="257" y="1211"/>
                    <a:pt x="330" y="1247"/>
                  </a:cubicBezTo>
                  <a:cubicBezTo>
                    <a:pt x="440" y="1247"/>
                    <a:pt x="530" y="1247"/>
                    <a:pt x="614" y="1216"/>
                  </a:cubicBezTo>
                  <a:lnTo>
                    <a:pt x="614" y="1216"/>
                  </a:lnTo>
                  <a:cubicBezTo>
                    <a:pt x="685" y="1203"/>
                    <a:pt x="751" y="1175"/>
                    <a:pt x="807" y="1137"/>
                  </a:cubicBezTo>
                  <a:cubicBezTo>
                    <a:pt x="880" y="1101"/>
                    <a:pt x="917" y="1064"/>
                    <a:pt x="990" y="1027"/>
                  </a:cubicBezTo>
                  <a:cubicBezTo>
                    <a:pt x="1027" y="991"/>
                    <a:pt x="1063" y="954"/>
                    <a:pt x="1100" y="917"/>
                  </a:cubicBezTo>
                  <a:cubicBezTo>
                    <a:pt x="1173" y="807"/>
                    <a:pt x="1247" y="661"/>
                    <a:pt x="1247" y="551"/>
                  </a:cubicBezTo>
                  <a:cubicBezTo>
                    <a:pt x="1247" y="221"/>
                    <a:pt x="990" y="1"/>
                    <a:pt x="6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9"/>
            <p:cNvSpPr/>
            <p:nvPr/>
          </p:nvSpPr>
          <p:spPr>
            <a:xfrm rot="-2993311">
              <a:off x="8458056" y="622411"/>
              <a:ext cx="52159" cy="39529"/>
            </a:xfrm>
            <a:custGeom>
              <a:avLst/>
              <a:gdLst/>
              <a:ahLst/>
              <a:cxnLst/>
              <a:rect l="l" t="t" r="r" b="b"/>
              <a:pathLst>
                <a:path w="1210" h="917" extrusionOk="0">
                  <a:moveTo>
                    <a:pt x="513" y="0"/>
                  </a:moveTo>
                  <a:cubicBezTo>
                    <a:pt x="367" y="0"/>
                    <a:pt x="257" y="74"/>
                    <a:pt x="183" y="147"/>
                  </a:cubicBezTo>
                  <a:cubicBezTo>
                    <a:pt x="0" y="330"/>
                    <a:pt x="0" y="624"/>
                    <a:pt x="183" y="770"/>
                  </a:cubicBezTo>
                  <a:cubicBezTo>
                    <a:pt x="257" y="880"/>
                    <a:pt x="367" y="917"/>
                    <a:pt x="513" y="917"/>
                  </a:cubicBezTo>
                  <a:lnTo>
                    <a:pt x="770" y="880"/>
                  </a:lnTo>
                  <a:cubicBezTo>
                    <a:pt x="880" y="880"/>
                    <a:pt x="990" y="843"/>
                    <a:pt x="1063" y="770"/>
                  </a:cubicBezTo>
                  <a:cubicBezTo>
                    <a:pt x="1137" y="697"/>
                    <a:pt x="1173" y="587"/>
                    <a:pt x="1210" y="477"/>
                  </a:cubicBezTo>
                  <a:cubicBezTo>
                    <a:pt x="1173" y="367"/>
                    <a:pt x="1137" y="257"/>
                    <a:pt x="1063" y="184"/>
                  </a:cubicBezTo>
                  <a:lnTo>
                    <a:pt x="990" y="110"/>
                  </a:lnTo>
                  <a:cubicBezTo>
                    <a:pt x="917" y="74"/>
                    <a:pt x="843" y="37"/>
                    <a:pt x="770" y="37"/>
                  </a:cubicBezTo>
                  <a:lnTo>
                    <a:pt x="51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9"/>
            <p:cNvSpPr/>
            <p:nvPr/>
          </p:nvSpPr>
          <p:spPr>
            <a:xfrm rot="-2993311">
              <a:off x="8462073" y="828558"/>
              <a:ext cx="58495" cy="44313"/>
            </a:xfrm>
            <a:custGeom>
              <a:avLst/>
              <a:gdLst/>
              <a:ahLst/>
              <a:cxnLst/>
              <a:rect l="l" t="t" r="r" b="b"/>
              <a:pathLst>
                <a:path w="1357" h="1028" extrusionOk="0">
                  <a:moveTo>
                    <a:pt x="660" y="1"/>
                  </a:moveTo>
                  <a:cubicBezTo>
                    <a:pt x="0" y="1"/>
                    <a:pt x="0" y="1027"/>
                    <a:pt x="660" y="1027"/>
                  </a:cubicBezTo>
                  <a:cubicBezTo>
                    <a:pt x="1357" y="1027"/>
                    <a:pt x="1357" y="1"/>
                    <a:pt x="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9"/>
            <p:cNvSpPr/>
            <p:nvPr/>
          </p:nvSpPr>
          <p:spPr>
            <a:xfrm rot="-2993311">
              <a:off x="8599926" y="792949"/>
              <a:ext cx="56901" cy="42719"/>
            </a:xfrm>
            <a:custGeom>
              <a:avLst/>
              <a:gdLst/>
              <a:ahLst/>
              <a:cxnLst/>
              <a:rect l="l" t="t" r="r" b="b"/>
              <a:pathLst>
                <a:path w="1320" h="991" extrusionOk="0">
                  <a:moveTo>
                    <a:pt x="660" y="1"/>
                  </a:moveTo>
                  <a:cubicBezTo>
                    <a:pt x="0" y="1"/>
                    <a:pt x="0" y="991"/>
                    <a:pt x="660" y="991"/>
                  </a:cubicBezTo>
                  <a:cubicBezTo>
                    <a:pt x="1320" y="991"/>
                    <a:pt x="1320" y="1"/>
                    <a:pt x="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9"/>
            <p:cNvSpPr/>
            <p:nvPr/>
          </p:nvSpPr>
          <p:spPr>
            <a:xfrm rot="-2993311">
              <a:off x="8721613" y="848605"/>
              <a:ext cx="34787" cy="26898"/>
            </a:xfrm>
            <a:custGeom>
              <a:avLst/>
              <a:gdLst/>
              <a:ahLst/>
              <a:cxnLst/>
              <a:rect l="l" t="t" r="r" b="b"/>
              <a:pathLst>
                <a:path w="807" h="624" extrusionOk="0">
                  <a:moveTo>
                    <a:pt x="403" y="0"/>
                  </a:moveTo>
                  <a:cubicBezTo>
                    <a:pt x="0" y="0"/>
                    <a:pt x="0" y="623"/>
                    <a:pt x="403" y="623"/>
                  </a:cubicBezTo>
                  <a:cubicBezTo>
                    <a:pt x="807" y="623"/>
                    <a:pt x="807" y="0"/>
                    <a:pt x="4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9"/>
            <p:cNvSpPr/>
            <p:nvPr/>
          </p:nvSpPr>
          <p:spPr>
            <a:xfrm rot="-2993311">
              <a:off x="8939261" y="924152"/>
              <a:ext cx="42719" cy="36382"/>
            </a:xfrm>
            <a:custGeom>
              <a:avLst/>
              <a:gdLst/>
              <a:ahLst/>
              <a:cxnLst/>
              <a:rect l="l" t="t" r="r" b="b"/>
              <a:pathLst>
                <a:path w="991" h="844" extrusionOk="0">
                  <a:moveTo>
                    <a:pt x="477" y="0"/>
                  </a:moveTo>
                  <a:cubicBezTo>
                    <a:pt x="0" y="74"/>
                    <a:pt x="0" y="770"/>
                    <a:pt x="477" y="843"/>
                  </a:cubicBezTo>
                  <a:cubicBezTo>
                    <a:pt x="990" y="770"/>
                    <a:pt x="990" y="74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Google Shape;356;p9"/>
          <p:cNvSpPr/>
          <p:nvPr/>
        </p:nvSpPr>
        <p:spPr>
          <a:xfrm>
            <a:off x="-37050" y="4355125"/>
            <a:ext cx="6799568" cy="788473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9"/>
          <p:cNvSpPr/>
          <p:nvPr/>
        </p:nvSpPr>
        <p:spPr>
          <a:xfrm flipH="1">
            <a:off x="2392450" y="4317273"/>
            <a:ext cx="6757025" cy="826302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9"/>
          <p:cNvSpPr/>
          <p:nvPr/>
        </p:nvSpPr>
        <p:spPr>
          <a:xfrm rot="7110921">
            <a:off x="5341721" y="811026"/>
            <a:ext cx="1722624" cy="994328"/>
          </a:xfrm>
          <a:custGeom>
            <a:avLst/>
            <a:gdLst/>
            <a:ahLst/>
            <a:cxnLst/>
            <a:rect l="l" t="t" r="r" b="b"/>
            <a:pathLst>
              <a:path w="58983" h="34046" extrusionOk="0">
                <a:moveTo>
                  <a:pt x="11649" y="1"/>
                </a:moveTo>
                <a:cubicBezTo>
                  <a:pt x="11530" y="1"/>
                  <a:pt x="11410" y="15"/>
                  <a:pt x="11291" y="46"/>
                </a:cubicBezTo>
                <a:cubicBezTo>
                  <a:pt x="10814" y="230"/>
                  <a:pt x="10411" y="559"/>
                  <a:pt x="10118" y="963"/>
                </a:cubicBezTo>
                <a:lnTo>
                  <a:pt x="0" y="12327"/>
                </a:lnTo>
                <a:cubicBezTo>
                  <a:pt x="7662" y="19218"/>
                  <a:pt x="15506" y="26183"/>
                  <a:pt x="24964" y="30252"/>
                </a:cubicBezTo>
                <a:cubicBezTo>
                  <a:pt x="30870" y="32789"/>
                  <a:pt x="37293" y="34045"/>
                  <a:pt x="43716" y="34045"/>
                </a:cubicBezTo>
                <a:cubicBezTo>
                  <a:pt x="48895" y="34045"/>
                  <a:pt x="54074" y="33229"/>
                  <a:pt x="58983" y="31609"/>
                </a:cubicBezTo>
                <a:lnTo>
                  <a:pt x="58983" y="15882"/>
                </a:lnTo>
                <a:cubicBezTo>
                  <a:pt x="58470" y="15992"/>
                  <a:pt x="57883" y="16066"/>
                  <a:pt x="57260" y="16176"/>
                </a:cubicBezTo>
                <a:cubicBezTo>
                  <a:pt x="56135" y="16285"/>
                  <a:pt x="54997" y="16341"/>
                  <a:pt x="53854" y="16341"/>
                </a:cubicBezTo>
                <a:cubicBezTo>
                  <a:pt x="52315" y="16341"/>
                  <a:pt x="50768" y="16239"/>
                  <a:pt x="49232" y="16029"/>
                </a:cubicBezTo>
                <a:cubicBezTo>
                  <a:pt x="36218" y="14379"/>
                  <a:pt x="23901" y="9174"/>
                  <a:pt x="13637" y="963"/>
                </a:cubicBezTo>
                <a:cubicBezTo>
                  <a:pt x="13071" y="522"/>
                  <a:pt x="12369" y="1"/>
                  <a:pt x="116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9"/>
          <p:cNvSpPr/>
          <p:nvPr/>
        </p:nvSpPr>
        <p:spPr>
          <a:xfrm rot="-1883114" flipH="1">
            <a:off x="-1613018" y="-136238"/>
            <a:ext cx="4339240" cy="1555278"/>
          </a:xfrm>
          <a:custGeom>
            <a:avLst/>
            <a:gdLst/>
            <a:ahLst/>
            <a:cxnLst/>
            <a:rect l="l" t="t" r="r" b="b"/>
            <a:pathLst>
              <a:path w="85084" h="62210" extrusionOk="0">
                <a:moveTo>
                  <a:pt x="1" y="1"/>
                </a:moveTo>
                <a:lnTo>
                  <a:pt x="1" y="221"/>
                </a:lnTo>
                <a:lnTo>
                  <a:pt x="1064" y="1430"/>
                </a:lnTo>
                <a:cubicBezTo>
                  <a:pt x="3740" y="4400"/>
                  <a:pt x="6489" y="7479"/>
                  <a:pt x="8432" y="11035"/>
                </a:cubicBezTo>
                <a:cubicBezTo>
                  <a:pt x="10265" y="14444"/>
                  <a:pt x="11401" y="18256"/>
                  <a:pt x="12464" y="21886"/>
                </a:cubicBezTo>
                <a:cubicBezTo>
                  <a:pt x="14774" y="29987"/>
                  <a:pt x="17193" y="38345"/>
                  <a:pt x="18146" y="46850"/>
                </a:cubicBezTo>
                <a:cubicBezTo>
                  <a:pt x="18220" y="47290"/>
                  <a:pt x="18256" y="47803"/>
                  <a:pt x="18330" y="48279"/>
                </a:cubicBezTo>
                <a:cubicBezTo>
                  <a:pt x="18623" y="51065"/>
                  <a:pt x="18916" y="53961"/>
                  <a:pt x="20089" y="56527"/>
                </a:cubicBezTo>
                <a:cubicBezTo>
                  <a:pt x="20749" y="58067"/>
                  <a:pt x="21775" y="59423"/>
                  <a:pt x="23095" y="60523"/>
                </a:cubicBezTo>
                <a:cubicBezTo>
                  <a:pt x="24342" y="61549"/>
                  <a:pt x="25918" y="62136"/>
                  <a:pt x="27531" y="62209"/>
                </a:cubicBezTo>
                <a:lnTo>
                  <a:pt x="27604" y="62209"/>
                </a:lnTo>
                <a:cubicBezTo>
                  <a:pt x="31930" y="62136"/>
                  <a:pt x="34789" y="58030"/>
                  <a:pt x="37062" y="53998"/>
                </a:cubicBezTo>
                <a:cubicBezTo>
                  <a:pt x="39005" y="50515"/>
                  <a:pt x="41021" y="46886"/>
                  <a:pt x="42451" y="43001"/>
                </a:cubicBezTo>
                <a:cubicBezTo>
                  <a:pt x="43770" y="39371"/>
                  <a:pt x="44540" y="35522"/>
                  <a:pt x="45310" y="31783"/>
                </a:cubicBezTo>
                <a:cubicBezTo>
                  <a:pt x="45750" y="29620"/>
                  <a:pt x="46226" y="27348"/>
                  <a:pt x="46740" y="25148"/>
                </a:cubicBezTo>
                <a:cubicBezTo>
                  <a:pt x="46960" y="24085"/>
                  <a:pt x="47399" y="23059"/>
                  <a:pt x="48059" y="22179"/>
                </a:cubicBezTo>
                <a:cubicBezTo>
                  <a:pt x="48792" y="21336"/>
                  <a:pt x="49892" y="20859"/>
                  <a:pt x="50845" y="20419"/>
                </a:cubicBezTo>
                <a:lnTo>
                  <a:pt x="85047" y="5316"/>
                </a:lnTo>
                <a:lnTo>
                  <a:pt x="85084" y="5170"/>
                </a:lnTo>
                <a:lnTo>
                  <a:pt x="85084" y="5170"/>
                </a:lnTo>
                <a:lnTo>
                  <a:pt x="50809" y="20309"/>
                </a:lnTo>
                <a:cubicBezTo>
                  <a:pt x="49819" y="20749"/>
                  <a:pt x="48719" y="21226"/>
                  <a:pt x="47949" y="22105"/>
                </a:cubicBezTo>
                <a:cubicBezTo>
                  <a:pt x="47289" y="22985"/>
                  <a:pt x="46850" y="24012"/>
                  <a:pt x="46630" y="25111"/>
                </a:cubicBezTo>
                <a:cubicBezTo>
                  <a:pt x="46080" y="27311"/>
                  <a:pt x="45603" y="29584"/>
                  <a:pt x="45163" y="31747"/>
                </a:cubicBezTo>
                <a:cubicBezTo>
                  <a:pt x="44430" y="35486"/>
                  <a:pt x="43660" y="39335"/>
                  <a:pt x="42304" y="42964"/>
                </a:cubicBezTo>
                <a:cubicBezTo>
                  <a:pt x="40948" y="46813"/>
                  <a:pt x="38895" y="50405"/>
                  <a:pt x="36952" y="53925"/>
                </a:cubicBezTo>
                <a:cubicBezTo>
                  <a:pt x="34716" y="57920"/>
                  <a:pt x="31856" y="61989"/>
                  <a:pt x="27604" y="62026"/>
                </a:cubicBezTo>
                <a:lnTo>
                  <a:pt x="27567" y="62026"/>
                </a:lnTo>
                <a:cubicBezTo>
                  <a:pt x="25111" y="62026"/>
                  <a:pt x="21922" y="60303"/>
                  <a:pt x="20236" y="56454"/>
                </a:cubicBezTo>
                <a:cubicBezTo>
                  <a:pt x="19099" y="53888"/>
                  <a:pt x="18769" y="50992"/>
                  <a:pt x="18476" y="48206"/>
                </a:cubicBezTo>
                <a:cubicBezTo>
                  <a:pt x="18440" y="47766"/>
                  <a:pt x="18366" y="47253"/>
                  <a:pt x="18330" y="46776"/>
                </a:cubicBezTo>
                <a:cubicBezTo>
                  <a:pt x="17340" y="38272"/>
                  <a:pt x="14920" y="29914"/>
                  <a:pt x="12611" y="21812"/>
                </a:cubicBezTo>
                <a:cubicBezTo>
                  <a:pt x="11548" y="18146"/>
                  <a:pt x="10448" y="14371"/>
                  <a:pt x="8579" y="10925"/>
                </a:cubicBezTo>
                <a:cubicBezTo>
                  <a:pt x="6636" y="7369"/>
                  <a:pt x="3886" y="4290"/>
                  <a:pt x="1210" y="1320"/>
                </a:cubicBezTo>
                <a:lnTo>
                  <a:pt x="1" y="1"/>
                </a:lnTo>
                <a:close/>
              </a:path>
            </a:pathLst>
          </a:custGeom>
          <a:solidFill>
            <a:srgbClr val="FFFCE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9"/>
          <p:cNvSpPr/>
          <p:nvPr/>
        </p:nvSpPr>
        <p:spPr>
          <a:xfrm flipH="1">
            <a:off x="7770216" y="4239350"/>
            <a:ext cx="1572056" cy="933424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rgbClr val="FFFC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1" name="Google Shape;361;p9"/>
          <p:cNvGrpSpPr/>
          <p:nvPr/>
        </p:nvGrpSpPr>
        <p:grpSpPr>
          <a:xfrm>
            <a:off x="3327437" y="3279884"/>
            <a:ext cx="1395308" cy="1361806"/>
            <a:chOff x="3307387" y="6347934"/>
            <a:chExt cx="1395308" cy="1361806"/>
          </a:xfrm>
        </p:grpSpPr>
        <p:sp>
          <p:nvSpPr>
            <p:cNvPr id="362" name="Google Shape;362;p9"/>
            <p:cNvSpPr/>
            <p:nvPr/>
          </p:nvSpPr>
          <p:spPr>
            <a:xfrm rot="3361624">
              <a:off x="3539441" y="6501314"/>
              <a:ext cx="931198" cy="1055048"/>
            </a:xfrm>
            <a:custGeom>
              <a:avLst/>
              <a:gdLst/>
              <a:ahLst/>
              <a:cxnLst/>
              <a:rect l="l" t="t" r="r" b="b"/>
              <a:pathLst>
                <a:path w="37248" h="42202" extrusionOk="0">
                  <a:moveTo>
                    <a:pt x="2456" y="1880"/>
                  </a:moveTo>
                  <a:lnTo>
                    <a:pt x="10047" y="6560"/>
                  </a:lnTo>
                  <a:lnTo>
                    <a:pt x="14885" y="9529"/>
                  </a:lnTo>
                  <a:cubicBezTo>
                    <a:pt x="16425" y="10482"/>
                    <a:pt x="18001" y="11362"/>
                    <a:pt x="19468" y="12425"/>
                  </a:cubicBezTo>
                  <a:cubicBezTo>
                    <a:pt x="20170" y="12905"/>
                    <a:pt x="20817" y="13451"/>
                    <a:pt x="21402" y="14058"/>
                  </a:cubicBezTo>
                  <a:lnTo>
                    <a:pt x="21402" y="14058"/>
                  </a:lnTo>
                  <a:cubicBezTo>
                    <a:pt x="18808" y="12956"/>
                    <a:pt x="16269" y="11697"/>
                    <a:pt x="13822" y="10299"/>
                  </a:cubicBezTo>
                  <a:cubicBezTo>
                    <a:pt x="10743" y="8502"/>
                    <a:pt x="7810" y="6450"/>
                    <a:pt x="5061" y="4177"/>
                  </a:cubicBezTo>
                  <a:cubicBezTo>
                    <a:pt x="4159" y="3442"/>
                    <a:pt x="3293" y="2672"/>
                    <a:pt x="2456" y="1880"/>
                  </a:cubicBezTo>
                  <a:close/>
                  <a:moveTo>
                    <a:pt x="415" y="1"/>
                  </a:moveTo>
                  <a:cubicBezTo>
                    <a:pt x="179" y="1"/>
                    <a:pt x="0" y="295"/>
                    <a:pt x="186" y="511"/>
                  </a:cubicBezTo>
                  <a:cubicBezTo>
                    <a:pt x="2752" y="3040"/>
                    <a:pt x="5501" y="5350"/>
                    <a:pt x="8434" y="7476"/>
                  </a:cubicBezTo>
                  <a:cubicBezTo>
                    <a:pt x="11366" y="9565"/>
                    <a:pt x="14482" y="11435"/>
                    <a:pt x="17745" y="13011"/>
                  </a:cubicBezTo>
                  <a:cubicBezTo>
                    <a:pt x="19190" y="13719"/>
                    <a:pt x="20684" y="14380"/>
                    <a:pt x="22205" y="14974"/>
                  </a:cubicBezTo>
                  <a:lnTo>
                    <a:pt x="22205" y="14974"/>
                  </a:lnTo>
                  <a:cubicBezTo>
                    <a:pt x="22470" y="15307"/>
                    <a:pt x="22718" y="15655"/>
                    <a:pt x="22950" y="16017"/>
                  </a:cubicBezTo>
                  <a:cubicBezTo>
                    <a:pt x="23903" y="17484"/>
                    <a:pt x="24673" y="19097"/>
                    <a:pt x="25480" y="20673"/>
                  </a:cubicBezTo>
                  <a:cubicBezTo>
                    <a:pt x="27276" y="24045"/>
                    <a:pt x="29036" y="27381"/>
                    <a:pt x="30832" y="30754"/>
                  </a:cubicBezTo>
                  <a:cubicBezTo>
                    <a:pt x="32628" y="34126"/>
                    <a:pt x="34388" y="37499"/>
                    <a:pt x="36221" y="40871"/>
                  </a:cubicBezTo>
                  <a:lnTo>
                    <a:pt x="36917" y="42118"/>
                  </a:lnTo>
                  <a:cubicBezTo>
                    <a:pt x="36941" y="42177"/>
                    <a:pt x="36988" y="42202"/>
                    <a:pt x="37037" y="42202"/>
                  </a:cubicBezTo>
                  <a:cubicBezTo>
                    <a:pt x="37138" y="42202"/>
                    <a:pt x="37248" y="42095"/>
                    <a:pt x="37174" y="41971"/>
                  </a:cubicBezTo>
                  <a:lnTo>
                    <a:pt x="37174" y="41971"/>
                  </a:lnTo>
                  <a:lnTo>
                    <a:pt x="37174" y="42008"/>
                  </a:lnTo>
                  <a:cubicBezTo>
                    <a:pt x="35451" y="38562"/>
                    <a:pt x="33691" y="35153"/>
                    <a:pt x="31932" y="31744"/>
                  </a:cubicBezTo>
                  <a:cubicBezTo>
                    <a:pt x="30135" y="28298"/>
                    <a:pt x="28376" y="24925"/>
                    <a:pt x="26579" y="21516"/>
                  </a:cubicBezTo>
                  <a:cubicBezTo>
                    <a:pt x="25736" y="19866"/>
                    <a:pt x="24930" y="18253"/>
                    <a:pt x="24050" y="16640"/>
                  </a:cubicBezTo>
                  <a:cubicBezTo>
                    <a:pt x="23811" y="16205"/>
                    <a:pt x="23549" y="15783"/>
                    <a:pt x="23266" y="15375"/>
                  </a:cubicBezTo>
                  <a:lnTo>
                    <a:pt x="23266" y="15375"/>
                  </a:lnTo>
                  <a:cubicBezTo>
                    <a:pt x="23283" y="15382"/>
                    <a:pt x="23300" y="15388"/>
                    <a:pt x="23317" y="15394"/>
                  </a:cubicBezTo>
                  <a:cubicBezTo>
                    <a:pt x="23345" y="15405"/>
                    <a:pt x="23372" y="15409"/>
                    <a:pt x="23397" y="15409"/>
                  </a:cubicBezTo>
                  <a:cubicBezTo>
                    <a:pt x="23634" y="15409"/>
                    <a:pt x="23725" y="14980"/>
                    <a:pt x="23427" y="14881"/>
                  </a:cubicBezTo>
                  <a:cubicBezTo>
                    <a:pt x="23176" y="14783"/>
                    <a:pt x="22926" y="14684"/>
                    <a:pt x="22676" y="14584"/>
                  </a:cubicBezTo>
                  <a:lnTo>
                    <a:pt x="22676" y="14584"/>
                  </a:lnTo>
                  <a:cubicBezTo>
                    <a:pt x="22149" y="13924"/>
                    <a:pt x="21565" y="13311"/>
                    <a:pt x="20934" y="12755"/>
                  </a:cubicBezTo>
                  <a:cubicBezTo>
                    <a:pt x="19504" y="11692"/>
                    <a:pt x="18038" y="10739"/>
                    <a:pt x="16498" y="9859"/>
                  </a:cubicBezTo>
                  <a:lnTo>
                    <a:pt x="11586" y="6816"/>
                  </a:lnTo>
                  <a:lnTo>
                    <a:pt x="1762" y="804"/>
                  </a:lnTo>
                  <a:lnTo>
                    <a:pt x="651" y="97"/>
                  </a:lnTo>
                  <a:lnTo>
                    <a:pt x="651" y="97"/>
                  </a:lnTo>
                  <a:cubicBezTo>
                    <a:pt x="643" y="89"/>
                    <a:pt x="634" y="80"/>
                    <a:pt x="625" y="71"/>
                  </a:cubicBezTo>
                  <a:lnTo>
                    <a:pt x="621" y="78"/>
                  </a:lnTo>
                  <a:lnTo>
                    <a:pt x="552" y="34"/>
                  </a:lnTo>
                  <a:cubicBezTo>
                    <a:pt x="506" y="11"/>
                    <a:pt x="459" y="1"/>
                    <a:pt x="4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9"/>
            <p:cNvSpPr/>
            <p:nvPr/>
          </p:nvSpPr>
          <p:spPr>
            <a:xfrm rot="3361624">
              <a:off x="4210729" y="6959053"/>
              <a:ext cx="33025" cy="118625"/>
            </a:xfrm>
            <a:custGeom>
              <a:avLst/>
              <a:gdLst/>
              <a:ahLst/>
              <a:cxnLst/>
              <a:rect l="l" t="t" r="r" b="b"/>
              <a:pathLst>
                <a:path w="1321" h="4745" extrusionOk="0">
                  <a:moveTo>
                    <a:pt x="639" y="1472"/>
                  </a:moveTo>
                  <a:lnTo>
                    <a:pt x="639" y="1472"/>
                  </a:lnTo>
                  <a:cubicBezTo>
                    <a:pt x="735" y="2324"/>
                    <a:pt x="667" y="3191"/>
                    <a:pt x="435" y="4014"/>
                  </a:cubicBezTo>
                  <a:lnTo>
                    <a:pt x="435" y="4014"/>
                  </a:lnTo>
                  <a:cubicBezTo>
                    <a:pt x="431" y="3162"/>
                    <a:pt x="499" y="2312"/>
                    <a:pt x="639" y="1472"/>
                  </a:cubicBezTo>
                  <a:close/>
                  <a:moveTo>
                    <a:pt x="661" y="0"/>
                  </a:moveTo>
                  <a:cubicBezTo>
                    <a:pt x="569" y="0"/>
                    <a:pt x="477" y="55"/>
                    <a:pt x="441" y="165"/>
                  </a:cubicBezTo>
                  <a:cubicBezTo>
                    <a:pt x="74" y="1558"/>
                    <a:pt x="1" y="2988"/>
                    <a:pt x="184" y="4381"/>
                  </a:cubicBezTo>
                  <a:cubicBezTo>
                    <a:pt x="198" y="4449"/>
                    <a:pt x="236" y="4487"/>
                    <a:pt x="281" y="4498"/>
                  </a:cubicBezTo>
                  <a:lnTo>
                    <a:pt x="281" y="4498"/>
                  </a:lnTo>
                  <a:cubicBezTo>
                    <a:pt x="250" y="4652"/>
                    <a:pt x="378" y="4745"/>
                    <a:pt x="517" y="4745"/>
                  </a:cubicBezTo>
                  <a:cubicBezTo>
                    <a:pt x="613" y="4745"/>
                    <a:pt x="714" y="4700"/>
                    <a:pt x="771" y="4601"/>
                  </a:cubicBezTo>
                  <a:cubicBezTo>
                    <a:pt x="1284" y="3171"/>
                    <a:pt x="1320" y="1595"/>
                    <a:pt x="880" y="165"/>
                  </a:cubicBezTo>
                  <a:cubicBezTo>
                    <a:pt x="844" y="55"/>
                    <a:pt x="752" y="0"/>
                    <a:pt x="6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9"/>
            <p:cNvSpPr/>
            <p:nvPr/>
          </p:nvSpPr>
          <p:spPr>
            <a:xfrm rot="3361624">
              <a:off x="4182524" y="7000753"/>
              <a:ext cx="38525" cy="261799"/>
            </a:xfrm>
            <a:custGeom>
              <a:avLst/>
              <a:gdLst/>
              <a:ahLst/>
              <a:cxnLst/>
              <a:rect l="l" t="t" r="r" b="b"/>
              <a:pathLst>
                <a:path w="1541" h="10472" extrusionOk="0">
                  <a:moveTo>
                    <a:pt x="757" y="1375"/>
                  </a:moveTo>
                  <a:lnTo>
                    <a:pt x="757" y="1375"/>
                  </a:lnTo>
                  <a:cubicBezTo>
                    <a:pt x="970" y="2562"/>
                    <a:pt x="1029" y="3765"/>
                    <a:pt x="917" y="4968"/>
                  </a:cubicBezTo>
                  <a:cubicBezTo>
                    <a:pt x="844" y="5738"/>
                    <a:pt x="697" y="6544"/>
                    <a:pt x="514" y="7314"/>
                  </a:cubicBezTo>
                  <a:cubicBezTo>
                    <a:pt x="513" y="7317"/>
                    <a:pt x="512" y="7320"/>
                    <a:pt x="510" y="7323"/>
                  </a:cubicBezTo>
                  <a:lnTo>
                    <a:pt x="510" y="7323"/>
                  </a:lnTo>
                  <a:cubicBezTo>
                    <a:pt x="464" y="6662"/>
                    <a:pt x="441" y="5968"/>
                    <a:pt x="441" y="5298"/>
                  </a:cubicBezTo>
                  <a:cubicBezTo>
                    <a:pt x="441" y="3984"/>
                    <a:pt x="552" y="2671"/>
                    <a:pt x="757" y="1375"/>
                  </a:cubicBezTo>
                  <a:close/>
                  <a:moveTo>
                    <a:pt x="734" y="1"/>
                  </a:moveTo>
                  <a:cubicBezTo>
                    <a:pt x="642" y="1"/>
                    <a:pt x="551" y="56"/>
                    <a:pt x="514" y="166"/>
                  </a:cubicBezTo>
                  <a:cubicBezTo>
                    <a:pt x="148" y="1852"/>
                    <a:pt x="1" y="3575"/>
                    <a:pt x="38" y="5298"/>
                  </a:cubicBezTo>
                  <a:cubicBezTo>
                    <a:pt x="38" y="6141"/>
                    <a:pt x="74" y="7021"/>
                    <a:pt x="184" y="7864"/>
                  </a:cubicBezTo>
                  <a:cubicBezTo>
                    <a:pt x="197" y="8014"/>
                    <a:pt x="211" y="8163"/>
                    <a:pt x="228" y="8311"/>
                  </a:cubicBezTo>
                  <a:lnTo>
                    <a:pt x="228" y="8311"/>
                  </a:lnTo>
                  <a:cubicBezTo>
                    <a:pt x="152" y="8732"/>
                    <a:pt x="127" y="9159"/>
                    <a:pt x="148" y="9587"/>
                  </a:cubicBezTo>
                  <a:cubicBezTo>
                    <a:pt x="148" y="9752"/>
                    <a:pt x="267" y="9834"/>
                    <a:pt x="386" y="9834"/>
                  </a:cubicBezTo>
                  <a:cubicBezTo>
                    <a:pt x="424" y="9834"/>
                    <a:pt x="461" y="9826"/>
                    <a:pt x="495" y="9809"/>
                  </a:cubicBezTo>
                  <a:lnTo>
                    <a:pt x="495" y="9809"/>
                  </a:lnTo>
                  <a:cubicBezTo>
                    <a:pt x="545" y="10006"/>
                    <a:pt x="600" y="10201"/>
                    <a:pt x="661" y="10393"/>
                  </a:cubicBezTo>
                  <a:cubicBezTo>
                    <a:pt x="678" y="10444"/>
                    <a:pt x="726" y="10472"/>
                    <a:pt x="774" y="10472"/>
                  </a:cubicBezTo>
                  <a:cubicBezTo>
                    <a:pt x="828" y="10472"/>
                    <a:pt x="881" y="10435"/>
                    <a:pt x="881" y="10357"/>
                  </a:cubicBezTo>
                  <a:lnTo>
                    <a:pt x="881" y="10320"/>
                  </a:lnTo>
                  <a:cubicBezTo>
                    <a:pt x="822" y="9889"/>
                    <a:pt x="753" y="9449"/>
                    <a:pt x="690" y="9003"/>
                  </a:cubicBezTo>
                  <a:lnTo>
                    <a:pt x="690" y="9003"/>
                  </a:lnTo>
                  <a:cubicBezTo>
                    <a:pt x="773" y="8393"/>
                    <a:pt x="897" y="7788"/>
                    <a:pt x="1064" y="7204"/>
                  </a:cubicBezTo>
                  <a:cubicBezTo>
                    <a:pt x="1247" y="6434"/>
                    <a:pt x="1357" y="5664"/>
                    <a:pt x="1431" y="4858"/>
                  </a:cubicBezTo>
                  <a:cubicBezTo>
                    <a:pt x="1541" y="3282"/>
                    <a:pt x="1357" y="1705"/>
                    <a:pt x="954" y="166"/>
                  </a:cubicBezTo>
                  <a:cubicBezTo>
                    <a:pt x="917" y="56"/>
                    <a:pt x="826" y="1"/>
                    <a:pt x="7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9"/>
            <p:cNvSpPr/>
            <p:nvPr/>
          </p:nvSpPr>
          <p:spPr>
            <a:xfrm rot="3361624">
              <a:off x="3895942" y="6954372"/>
              <a:ext cx="336899" cy="244375"/>
            </a:xfrm>
            <a:custGeom>
              <a:avLst/>
              <a:gdLst/>
              <a:ahLst/>
              <a:cxnLst/>
              <a:rect l="l" t="t" r="r" b="b"/>
              <a:pathLst>
                <a:path w="13476" h="9775" extrusionOk="0">
                  <a:moveTo>
                    <a:pt x="1793" y="925"/>
                  </a:moveTo>
                  <a:cubicBezTo>
                    <a:pt x="5163" y="1974"/>
                    <a:pt x="8204" y="3873"/>
                    <a:pt x="10574" y="6498"/>
                  </a:cubicBezTo>
                  <a:cubicBezTo>
                    <a:pt x="11302" y="7259"/>
                    <a:pt x="11940" y="8080"/>
                    <a:pt x="12516" y="8961"/>
                  </a:cubicBezTo>
                  <a:lnTo>
                    <a:pt x="12516" y="8961"/>
                  </a:lnTo>
                  <a:cubicBezTo>
                    <a:pt x="8852" y="7596"/>
                    <a:pt x="6232" y="4636"/>
                    <a:pt x="3315" y="2136"/>
                  </a:cubicBezTo>
                  <a:cubicBezTo>
                    <a:pt x="2828" y="1710"/>
                    <a:pt x="2319" y="1306"/>
                    <a:pt x="1793" y="925"/>
                  </a:cubicBezTo>
                  <a:close/>
                  <a:moveTo>
                    <a:pt x="12920" y="9101"/>
                  </a:moveTo>
                  <a:lnTo>
                    <a:pt x="12923" y="9105"/>
                  </a:lnTo>
                  <a:lnTo>
                    <a:pt x="12923" y="9105"/>
                  </a:lnTo>
                  <a:cubicBezTo>
                    <a:pt x="12923" y="9104"/>
                    <a:pt x="12922" y="9104"/>
                    <a:pt x="12921" y="9104"/>
                  </a:cubicBezTo>
                  <a:lnTo>
                    <a:pt x="12921" y="9104"/>
                  </a:lnTo>
                  <a:cubicBezTo>
                    <a:pt x="12921" y="9103"/>
                    <a:pt x="12920" y="9102"/>
                    <a:pt x="12920" y="9101"/>
                  </a:cubicBezTo>
                  <a:close/>
                  <a:moveTo>
                    <a:pt x="386" y="1"/>
                  </a:moveTo>
                  <a:cubicBezTo>
                    <a:pt x="136" y="1"/>
                    <a:pt x="1" y="355"/>
                    <a:pt x="236" y="523"/>
                  </a:cubicBezTo>
                  <a:cubicBezTo>
                    <a:pt x="3829" y="2686"/>
                    <a:pt x="6321" y="6132"/>
                    <a:pt x="9877" y="8331"/>
                  </a:cubicBezTo>
                  <a:cubicBezTo>
                    <a:pt x="10830" y="8954"/>
                    <a:pt x="11857" y="9431"/>
                    <a:pt x="12956" y="9761"/>
                  </a:cubicBezTo>
                  <a:cubicBezTo>
                    <a:pt x="12991" y="9770"/>
                    <a:pt x="13023" y="9774"/>
                    <a:pt x="13054" y="9774"/>
                  </a:cubicBezTo>
                  <a:cubicBezTo>
                    <a:pt x="13381" y="9774"/>
                    <a:pt x="13475" y="9275"/>
                    <a:pt x="13140" y="9174"/>
                  </a:cubicBezTo>
                  <a:cubicBezTo>
                    <a:pt x="13073" y="9153"/>
                    <a:pt x="13007" y="9132"/>
                    <a:pt x="12941" y="9110"/>
                  </a:cubicBezTo>
                  <a:lnTo>
                    <a:pt x="12941" y="9110"/>
                  </a:lnTo>
                  <a:cubicBezTo>
                    <a:pt x="10851" y="5494"/>
                    <a:pt x="7631" y="2682"/>
                    <a:pt x="3792" y="1073"/>
                  </a:cubicBezTo>
                  <a:cubicBezTo>
                    <a:pt x="2692" y="633"/>
                    <a:pt x="1592" y="266"/>
                    <a:pt x="456" y="10"/>
                  </a:cubicBezTo>
                  <a:cubicBezTo>
                    <a:pt x="432" y="4"/>
                    <a:pt x="409" y="1"/>
                    <a:pt x="3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9"/>
            <p:cNvSpPr/>
            <p:nvPr/>
          </p:nvSpPr>
          <p:spPr>
            <a:xfrm rot="3361624">
              <a:off x="4114507" y="7112597"/>
              <a:ext cx="52250" cy="329399"/>
            </a:xfrm>
            <a:custGeom>
              <a:avLst/>
              <a:gdLst/>
              <a:ahLst/>
              <a:cxnLst/>
              <a:rect l="l" t="t" r="r" b="b"/>
              <a:pathLst>
                <a:path w="2090" h="13176" extrusionOk="0">
                  <a:moveTo>
                    <a:pt x="897" y="1697"/>
                  </a:moveTo>
                  <a:cubicBezTo>
                    <a:pt x="1435" y="4326"/>
                    <a:pt x="1524" y="7020"/>
                    <a:pt x="1210" y="9687"/>
                  </a:cubicBezTo>
                  <a:cubicBezTo>
                    <a:pt x="1147" y="10271"/>
                    <a:pt x="1049" y="10854"/>
                    <a:pt x="936" y="11438"/>
                  </a:cubicBezTo>
                  <a:lnTo>
                    <a:pt x="936" y="11438"/>
                  </a:lnTo>
                  <a:cubicBezTo>
                    <a:pt x="827" y="10793"/>
                    <a:pt x="729" y="10148"/>
                    <a:pt x="660" y="9504"/>
                  </a:cubicBezTo>
                  <a:cubicBezTo>
                    <a:pt x="587" y="8514"/>
                    <a:pt x="513" y="7488"/>
                    <a:pt x="513" y="6461"/>
                  </a:cubicBezTo>
                  <a:cubicBezTo>
                    <a:pt x="513" y="4862"/>
                    <a:pt x="647" y="3262"/>
                    <a:pt x="897" y="1697"/>
                  </a:cubicBezTo>
                  <a:close/>
                  <a:moveTo>
                    <a:pt x="880" y="0"/>
                  </a:moveTo>
                  <a:cubicBezTo>
                    <a:pt x="770" y="0"/>
                    <a:pt x="660" y="64"/>
                    <a:pt x="623" y="193"/>
                  </a:cubicBezTo>
                  <a:cubicBezTo>
                    <a:pt x="184" y="2246"/>
                    <a:pt x="0" y="4335"/>
                    <a:pt x="0" y="6461"/>
                  </a:cubicBezTo>
                  <a:cubicBezTo>
                    <a:pt x="0" y="8514"/>
                    <a:pt x="212" y="10566"/>
                    <a:pt x="706" y="12550"/>
                  </a:cubicBezTo>
                  <a:lnTo>
                    <a:pt x="706" y="12550"/>
                  </a:lnTo>
                  <a:cubicBezTo>
                    <a:pt x="691" y="12622"/>
                    <a:pt x="676" y="12694"/>
                    <a:pt x="660" y="12766"/>
                  </a:cubicBezTo>
                  <a:cubicBezTo>
                    <a:pt x="593" y="13012"/>
                    <a:pt x="784" y="13176"/>
                    <a:pt x="969" y="13176"/>
                  </a:cubicBezTo>
                  <a:cubicBezTo>
                    <a:pt x="1087" y="13176"/>
                    <a:pt x="1204" y="13108"/>
                    <a:pt x="1247" y="12950"/>
                  </a:cubicBezTo>
                  <a:cubicBezTo>
                    <a:pt x="1833" y="10860"/>
                    <a:pt x="2090" y="8697"/>
                    <a:pt x="2016" y="6571"/>
                  </a:cubicBezTo>
                  <a:cubicBezTo>
                    <a:pt x="1980" y="4408"/>
                    <a:pt x="1686" y="2282"/>
                    <a:pt x="1137" y="193"/>
                  </a:cubicBezTo>
                  <a:cubicBezTo>
                    <a:pt x="1100" y="64"/>
                    <a:pt x="990" y="0"/>
                    <a:pt x="8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9"/>
            <p:cNvSpPr/>
            <p:nvPr/>
          </p:nvSpPr>
          <p:spPr>
            <a:xfrm rot="3361624">
              <a:off x="4235994" y="6515414"/>
              <a:ext cx="236050" cy="617999"/>
            </a:xfrm>
            <a:custGeom>
              <a:avLst/>
              <a:gdLst/>
              <a:ahLst/>
              <a:cxnLst/>
              <a:rect l="l" t="t" r="r" b="b"/>
              <a:pathLst>
                <a:path w="9442" h="24720" extrusionOk="0">
                  <a:moveTo>
                    <a:pt x="1334" y="1388"/>
                  </a:moveTo>
                  <a:cubicBezTo>
                    <a:pt x="2725" y="4292"/>
                    <a:pt x="4104" y="7184"/>
                    <a:pt x="5096" y="10225"/>
                  </a:cubicBezTo>
                  <a:cubicBezTo>
                    <a:pt x="5645" y="11875"/>
                    <a:pt x="6049" y="13598"/>
                    <a:pt x="6342" y="15358"/>
                  </a:cubicBezTo>
                  <a:cubicBezTo>
                    <a:pt x="6546" y="16787"/>
                    <a:pt x="6624" y="18248"/>
                    <a:pt x="6839" y="19681"/>
                  </a:cubicBezTo>
                  <a:lnTo>
                    <a:pt x="6839" y="19681"/>
                  </a:lnTo>
                  <a:cubicBezTo>
                    <a:pt x="6595" y="19180"/>
                    <a:pt x="6306" y="18693"/>
                    <a:pt x="6012" y="18217"/>
                  </a:cubicBezTo>
                  <a:cubicBezTo>
                    <a:pt x="5169" y="16934"/>
                    <a:pt x="4436" y="15614"/>
                    <a:pt x="3776" y="14221"/>
                  </a:cubicBezTo>
                  <a:cubicBezTo>
                    <a:pt x="2456" y="11472"/>
                    <a:pt x="1613" y="8502"/>
                    <a:pt x="1320" y="5497"/>
                  </a:cubicBezTo>
                  <a:cubicBezTo>
                    <a:pt x="1173" y="4121"/>
                    <a:pt x="1191" y="2745"/>
                    <a:pt x="1334" y="1388"/>
                  </a:cubicBezTo>
                  <a:close/>
                  <a:moveTo>
                    <a:pt x="1153" y="0"/>
                  </a:moveTo>
                  <a:cubicBezTo>
                    <a:pt x="1009" y="0"/>
                    <a:pt x="864" y="75"/>
                    <a:pt x="843" y="218"/>
                  </a:cubicBezTo>
                  <a:cubicBezTo>
                    <a:pt x="0" y="6266"/>
                    <a:pt x="1760" y="12498"/>
                    <a:pt x="5059" y="17630"/>
                  </a:cubicBezTo>
                  <a:cubicBezTo>
                    <a:pt x="5975" y="19060"/>
                    <a:pt x="7185" y="20490"/>
                    <a:pt x="7295" y="22286"/>
                  </a:cubicBezTo>
                  <a:cubicBezTo>
                    <a:pt x="7295" y="22359"/>
                    <a:pt x="7350" y="22396"/>
                    <a:pt x="7405" y="22396"/>
                  </a:cubicBezTo>
                  <a:cubicBezTo>
                    <a:pt x="7425" y="22396"/>
                    <a:pt x="7444" y="22391"/>
                    <a:pt x="7462" y="22382"/>
                  </a:cubicBezTo>
                  <a:lnTo>
                    <a:pt x="7462" y="22382"/>
                  </a:lnTo>
                  <a:cubicBezTo>
                    <a:pt x="7467" y="22399"/>
                    <a:pt x="7473" y="22416"/>
                    <a:pt x="7478" y="22433"/>
                  </a:cubicBezTo>
                  <a:cubicBezTo>
                    <a:pt x="7808" y="23239"/>
                    <a:pt x="8248" y="23972"/>
                    <a:pt x="8798" y="24632"/>
                  </a:cubicBezTo>
                  <a:cubicBezTo>
                    <a:pt x="8851" y="24693"/>
                    <a:pt x="8918" y="24719"/>
                    <a:pt x="8987" y="24719"/>
                  </a:cubicBezTo>
                  <a:cubicBezTo>
                    <a:pt x="9206" y="24719"/>
                    <a:pt x="9442" y="24461"/>
                    <a:pt x="9275" y="24265"/>
                  </a:cubicBezTo>
                  <a:cubicBezTo>
                    <a:pt x="8432" y="23019"/>
                    <a:pt x="7882" y="21626"/>
                    <a:pt x="7662" y="20123"/>
                  </a:cubicBezTo>
                  <a:cubicBezTo>
                    <a:pt x="7368" y="18620"/>
                    <a:pt x="7295" y="17080"/>
                    <a:pt x="7075" y="15577"/>
                  </a:cubicBezTo>
                  <a:cubicBezTo>
                    <a:pt x="6525" y="12132"/>
                    <a:pt x="5499" y="8759"/>
                    <a:pt x="3996" y="5570"/>
                  </a:cubicBezTo>
                  <a:cubicBezTo>
                    <a:pt x="3189" y="3737"/>
                    <a:pt x="2310" y="1941"/>
                    <a:pt x="1430" y="144"/>
                  </a:cubicBezTo>
                  <a:cubicBezTo>
                    <a:pt x="1381" y="47"/>
                    <a:pt x="1268" y="0"/>
                    <a:pt x="11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8" name="Google Shape;368;p9"/>
          <p:cNvSpPr/>
          <p:nvPr/>
        </p:nvSpPr>
        <p:spPr>
          <a:xfrm rot="-4540936">
            <a:off x="-370382" y="3494483"/>
            <a:ext cx="1853967" cy="932609"/>
          </a:xfrm>
          <a:custGeom>
            <a:avLst/>
            <a:gdLst/>
            <a:ahLst/>
            <a:cxnLst/>
            <a:rect l="l" t="t" r="r" b="b"/>
            <a:pathLst>
              <a:path w="46796" h="23540" extrusionOk="0">
                <a:moveTo>
                  <a:pt x="32976" y="1448"/>
                </a:moveTo>
                <a:lnTo>
                  <a:pt x="32976" y="1448"/>
                </a:lnTo>
                <a:cubicBezTo>
                  <a:pt x="32682" y="1814"/>
                  <a:pt x="32426" y="2217"/>
                  <a:pt x="32206" y="2621"/>
                </a:cubicBezTo>
                <a:cubicBezTo>
                  <a:pt x="31913" y="3134"/>
                  <a:pt x="31656" y="3610"/>
                  <a:pt x="31363" y="4124"/>
                </a:cubicBezTo>
                <a:cubicBezTo>
                  <a:pt x="31106" y="4600"/>
                  <a:pt x="30813" y="5077"/>
                  <a:pt x="30446" y="5517"/>
                </a:cubicBezTo>
                <a:cubicBezTo>
                  <a:pt x="29823" y="6433"/>
                  <a:pt x="29090" y="7276"/>
                  <a:pt x="28320" y="8083"/>
                </a:cubicBezTo>
                <a:cubicBezTo>
                  <a:pt x="27550" y="8853"/>
                  <a:pt x="26707" y="9586"/>
                  <a:pt x="25791" y="10246"/>
                </a:cubicBezTo>
                <a:cubicBezTo>
                  <a:pt x="24911" y="10869"/>
                  <a:pt x="23994" y="11419"/>
                  <a:pt x="23041" y="11932"/>
                </a:cubicBezTo>
                <a:cubicBezTo>
                  <a:pt x="23555" y="11162"/>
                  <a:pt x="24068" y="10392"/>
                  <a:pt x="24618" y="9696"/>
                </a:cubicBezTo>
                <a:cubicBezTo>
                  <a:pt x="25314" y="8853"/>
                  <a:pt x="26011" y="8009"/>
                  <a:pt x="26744" y="7203"/>
                </a:cubicBezTo>
                <a:cubicBezTo>
                  <a:pt x="27514" y="6396"/>
                  <a:pt x="28283" y="5627"/>
                  <a:pt x="29090" y="4857"/>
                </a:cubicBezTo>
                <a:cubicBezTo>
                  <a:pt x="29896" y="4087"/>
                  <a:pt x="30703" y="3354"/>
                  <a:pt x="31546" y="2621"/>
                </a:cubicBezTo>
                <a:cubicBezTo>
                  <a:pt x="32023" y="2217"/>
                  <a:pt x="32462" y="1814"/>
                  <a:pt x="32976" y="1448"/>
                </a:cubicBezTo>
                <a:close/>
                <a:moveTo>
                  <a:pt x="46026" y="7826"/>
                </a:moveTo>
                <a:lnTo>
                  <a:pt x="46026" y="7826"/>
                </a:lnTo>
                <a:cubicBezTo>
                  <a:pt x="43350" y="9182"/>
                  <a:pt x="40491" y="10282"/>
                  <a:pt x="37595" y="11052"/>
                </a:cubicBezTo>
                <a:cubicBezTo>
                  <a:pt x="34479" y="11858"/>
                  <a:pt x="31253" y="12335"/>
                  <a:pt x="28027" y="12445"/>
                </a:cubicBezTo>
                <a:cubicBezTo>
                  <a:pt x="27633" y="12454"/>
                  <a:pt x="27236" y="12459"/>
                  <a:pt x="26839" y="12459"/>
                </a:cubicBezTo>
                <a:cubicBezTo>
                  <a:pt x="25646" y="12459"/>
                  <a:pt x="24443" y="12418"/>
                  <a:pt x="23261" y="12335"/>
                </a:cubicBezTo>
                <a:cubicBezTo>
                  <a:pt x="24288" y="11968"/>
                  <a:pt x="25314" y="11675"/>
                  <a:pt x="26341" y="11345"/>
                </a:cubicBezTo>
                <a:cubicBezTo>
                  <a:pt x="29456" y="10429"/>
                  <a:pt x="32609" y="9659"/>
                  <a:pt x="35798" y="9072"/>
                </a:cubicBezTo>
                <a:cubicBezTo>
                  <a:pt x="38988" y="8486"/>
                  <a:pt x="42213" y="8046"/>
                  <a:pt x="45476" y="7863"/>
                </a:cubicBezTo>
                <a:lnTo>
                  <a:pt x="46026" y="7826"/>
                </a:lnTo>
                <a:close/>
                <a:moveTo>
                  <a:pt x="25754" y="2034"/>
                </a:moveTo>
                <a:lnTo>
                  <a:pt x="25754" y="2034"/>
                </a:lnTo>
                <a:cubicBezTo>
                  <a:pt x="25204" y="3391"/>
                  <a:pt x="24618" y="4784"/>
                  <a:pt x="23958" y="6103"/>
                </a:cubicBezTo>
                <a:cubicBezTo>
                  <a:pt x="23151" y="7753"/>
                  <a:pt x="22235" y="9329"/>
                  <a:pt x="21208" y="10832"/>
                </a:cubicBezTo>
                <a:cubicBezTo>
                  <a:pt x="20732" y="11565"/>
                  <a:pt x="20219" y="12262"/>
                  <a:pt x="19705" y="12995"/>
                </a:cubicBezTo>
                <a:cubicBezTo>
                  <a:pt x="20035" y="11345"/>
                  <a:pt x="20585" y="9769"/>
                  <a:pt x="21318" y="8266"/>
                </a:cubicBezTo>
                <a:cubicBezTo>
                  <a:pt x="21722" y="7460"/>
                  <a:pt x="22162" y="6653"/>
                  <a:pt x="22675" y="5883"/>
                </a:cubicBezTo>
                <a:cubicBezTo>
                  <a:pt x="23225" y="5113"/>
                  <a:pt x="23774" y="4380"/>
                  <a:pt x="24398" y="3684"/>
                </a:cubicBezTo>
                <a:cubicBezTo>
                  <a:pt x="24838" y="3134"/>
                  <a:pt x="25314" y="2584"/>
                  <a:pt x="25754" y="2034"/>
                </a:cubicBezTo>
                <a:close/>
                <a:moveTo>
                  <a:pt x="20145" y="1191"/>
                </a:moveTo>
                <a:cubicBezTo>
                  <a:pt x="19925" y="2144"/>
                  <a:pt x="19705" y="3097"/>
                  <a:pt x="19449" y="4014"/>
                </a:cubicBezTo>
                <a:cubicBezTo>
                  <a:pt x="19119" y="5150"/>
                  <a:pt x="18752" y="6250"/>
                  <a:pt x="18349" y="7313"/>
                </a:cubicBezTo>
                <a:cubicBezTo>
                  <a:pt x="17946" y="8376"/>
                  <a:pt x="17506" y="9439"/>
                  <a:pt x="16993" y="10465"/>
                </a:cubicBezTo>
                <a:cubicBezTo>
                  <a:pt x="16443" y="11455"/>
                  <a:pt x="15893" y="12445"/>
                  <a:pt x="15233" y="13398"/>
                </a:cubicBezTo>
                <a:cubicBezTo>
                  <a:pt x="14647" y="14241"/>
                  <a:pt x="14023" y="15084"/>
                  <a:pt x="13327" y="15854"/>
                </a:cubicBezTo>
                <a:cubicBezTo>
                  <a:pt x="13547" y="14864"/>
                  <a:pt x="13767" y="13875"/>
                  <a:pt x="14060" y="12958"/>
                </a:cubicBezTo>
                <a:cubicBezTo>
                  <a:pt x="14353" y="11858"/>
                  <a:pt x="14720" y="10795"/>
                  <a:pt x="15160" y="9769"/>
                </a:cubicBezTo>
                <a:cubicBezTo>
                  <a:pt x="15600" y="8706"/>
                  <a:pt x="16040" y="7679"/>
                  <a:pt x="16516" y="6726"/>
                </a:cubicBezTo>
                <a:cubicBezTo>
                  <a:pt x="17029" y="5700"/>
                  <a:pt x="17616" y="4747"/>
                  <a:pt x="18239" y="3830"/>
                </a:cubicBezTo>
                <a:cubicBezTo>
                  <a:pt x="18532" y="3354"/>
                  <a:pt x="18862" y="2914"/>
                  <a:pt x="19192" y="2437"/>
                </a:cubicBezTo>
                <a:cubicBezTo>
                  <a:pt x="19522" y="1998"/>
                  <a:pt x="19779" y="1594"/>
                  <a:pt x="20145" y="1191"/>
                </a:cubicBezTo>
                <a:close/>
                <a:moveTo>
                  <a:pt x="22073" y="13485"/>
                </a:moveTo>
                <a:cubicBezTo>
                  <a:pt x="22652" y="13485"/>
                  <a:pt x="23232" y="13513"/>
                  <a:pt x="23811" y="13581"/>
                </a:cubicBezTo>
                <a:cubicBezTo>
                  <a:pt x="25387" y="13728"/>
                  <a:pt x="26964" y="13911"/>
                  <a:pt x="28540" y="14131"/>
                </a:cubicBezTo>
                <a:cubicBezTo>
                  <a:pt x="30116" y="14351"/>
                  <a:pt x="31656" y="14645"/>
                  <a:pt x="33196" y="14938"/>
                </a:cubicBezTo>
                <a:cubicBezTo>
                  <a:pt x="34772" y="15231"/>
                  <a:pt x="36275" y="15598"/>
                  <a:pt x="37778" y="16001"/>
                </a:cubicBezTo>
                <a:cubicBezTo>
                  <a:pt x="39281" y="16367"/>
                  <a:pt x="40747" y="16807"/>
                  <a:pt x="42177" y="17247"/>
                </a:cubicBezTo>
                <a:cubicBezTo>
                  <a:pt x="40894" y="17247"/>
                  <a:pt x="39611" y="17247"/>
                  <a:pt x="38291" y="17211"/>
                </a:cubicBezTo>
                <a:cubicBezTo>
                  <a:pt x="36751" y="17137"/>
                  <a:pt x="35212" y="17027"/>
                  <a:pt x="33635" y="16844"/>
                </a:cubicBezTo>
                <a:cubicBezTo>
                  <a:pt x="32096" y="16697"/>
                  <a:pt x="30593" y="16477"/>
                  <a:pt x="29053" y="16184"/>
                </a:cubicBezTo>
                <a:cubicBezTo>
                  <a:pt x="27550" y="15891"/>
                  <a:pt x="26047" y="15524"/>
                  <a:pt x="24581" y="15121"/>
                </a:cubicBezTo>
                <a:cubicBezTo>
                  <a:pt x="23078" y="14681"/>
                  <a:pt x="21612" y="14205"/>
                  <a:pt x="20145" y="13618"/>
                </a:cubicBezTo>
                <a:lnTo>
                  <a:pt x="20072" y="13581"/>
                </a:lnTo>
                <a:cubicBezTo>
                  <a:pt x="20739" y="13523"/>
                  <a:pt x="21406" y="13485"/>
                  <a:pt x="22073" y="13485"/>
                </a:cubicBezTo>
                <a:close/>
                <a:moveTo>
                  <a:pt x="14353" y="3794"/>
                </a:moveTo>
                <a:cubicBezTo>
                  <a:pt x="14243" y="4490"/>
                  <a:pt x="14133" y="5187"/>
                  <a:pt x="13950" y="5883"/>
                </a:cubicBezTo>
                <a:cubicBezTo>
                  <a:pt x="13730" y="6946"/>
                  <a:pt x="13437" y="7973"/>
                  <a:pt x="13107" y="8999"/>
                </a:cubicBezTo>
                <a:cubicBezTo>
                  <a:pt x="12814" y="10026"/>
                  <a:pt x="12447" y="11015"/>
                  <a:pt x="12044" y="12005"/>
                </a:cubicBezTo>
                <a:cubicBezTo>
                  <a:pt x="11604" y="12995"/>
                  <a:pt x="11164" y="13985"/>
                  <a:pt x="10688" y="14938"/>
                </a:cubicBezTo>
                <a:cubicBezTo>
                  <a:pt x="10174" y="15891"/>
                  <a:pt x="9661" y="16807"/>
                  <a:pt x="9111" y="17724"/>
                </a:cubicBezTo>
                <a:cubicBezTo>
                  <a:pt x="9045" y="17757"/>
                  <a:pt x="9009" y="17790"/>
                  <a:pt x="8976" y="17849"/>
                </a:cubicBezTo>
                <a:lnTo>
                  <a:pt x="8976" y="17849"/>
                </a:lnTo>
                <a:cubicBezTo>
                  <a:pt x="9747" y="13838"/>
                  <a:pt x="11063" y="9972"/>
                  <a:pt x="12924" y="6360"/>
                </a:cubicBezTo>
                <a:cubicBezTo>
                  <a:pt x="13400" y="5480"/>
                  <a:pt x="13840" y="4637"/>
                  <a:pt x="14353" y="3794"/>
                </a:cubicBezTo>
                <a:close/>
                <a:moveTo>
                  <a:pt x="16296" y="15084"/>
                </a:moveTo>
                <a:cubicBezTo>
                  <a:pt x="17433" y="15084"/>
                  <a:pt x="18532" y="15231"/>
                  <a:pt x="19632" y="15488"/>
                </a:cubicBezTo>
                <a:cubicBezTo>
                  <a:pt x="21098" y="15818"/>
                  <a:pt x="22528" y="16184"/>
                  <a:pt x="23958" y="16551"/>
                </a:cubicBezTo>
                <a:cubicBezTo>
                  <a:pt x="25387" y="16917"/>
                  <a:pt x="26817" y="17321"/>
                  <a:pt x="28247" y="17724"/>
                </a:cubicBezTo>
                <a:cubicBezTo>
                  <a:pt x="29640" y="18164"/>
                  <a:pt x="31069" y="18604"/>
                  <a:pt x="32499" y="19043"/>
                </a:cubicBezTo>
                <a:cubicBezTo>
                  <a:pt x="33672" y="19447"/>
                  <a:pt x="34882" y="19887"/>
                  <a:pt x="36055" y="20290"/>
                </a:cubicBezTo>
                <a:cubicBezTo>
                  <a:pt x="35029" y="20143"/>
                  <a:pt x="33965" y="19997"/>
                  <a:pt x="32902" y="19777"/>
                </a:cubicBezTo>
                <a:cubicBezTo>
                  <a:pt x="31509" y="19520"/>
                  <a:pt x="30080" y="19190"/>
                  <a:pt x="28650" y="18860"/>
                </a:cubicBezTo>
                <a:cubicBezTo>
                  <a:pt x="27257" y="18494"/>
                  <a:pt x="25827" y="18090"/>
                  <a:pt x="24434" y="17687"/>
                </a:cubicBezTo>
                <a:cubicBezTo>
                  <a:pt x="23005" y="17284"/>
                  <a:pt x="21648" y="16844"/>
                  <a:pt x="20255" y="16404"/>
                </a:cubicBezTo>
                <a:cubicBezTo>
                  <a:pt x="18936" y="15964"/>
                  <a:pt x="17616" y="15524"/>
                  <a:pt x="16296" y="15084"/>
                </a:cubicBezTo>
                <a:close/>
                <a:moveTo>
                  <a:pt x="570" y="19997"/>
                </a:moveTo>
                <a:cubicBezTo>
                  <a:pt x="533" y="19997"/>
                  <a:pt x="497" y="20033"/>
                  <a:pt x="497" y="20107"/>
                </a:cubicBezTo>
                <a:lnTo>
                  <a:pt x="497" y="20363"/>
                </a:lnTo>
                <a:cubicBezTo>
                  <a:pt x="497" y="20400"/>
                  <a:pt x="533" y="20436"/>
                  <a:pt x="570" y="20436"/>
                </a:cubicBezTo>
                <a:cubicBezTo>
                  <a:pt x="607" y="20436"/>
                  <a:pt x="643" y="20400"/>
                  <a:pt x="643" y="20363"/>
                </a:cubicBezTo>
                <a:lnTo>
                  <a:pt x="643" y="20107"/>
                </a:lnTo>
                <a:cubicBezTo>
                  <a:pt x="643" y="20033"/>
                  <a:pt x="607" y="19997"/>
                  <a:pt x="570" y="19997"/>
                </a:cubicBezTo>
                <a:close/>
                <a:moveTo>
                  <a:pt x="12337" y="17321"/>
                </a:moveTo>
                <a:cubicBezTo>
                  <a:pt x="13034" y="17321"/>
                  <a:pt x="13693" y="17357"/>
                  <a:pt x="14390" y="17431"/>
                </a:cubicBezTo>
                <a:cubicBezTo>
                  <a:pt x="15746" y="17614"/>
                  <a:pt x="17103" y="17944"/>
                  <a:pt x="18459" y="18347"/>
                </a:cubicBezTo>
                <a:cubicBezTo>
                  <a:pt x="19779" y="18714"/>
                  <a:pt x="21098" y="19117"/>
                  <a:pt x="22418" y="19520"/>
                </a:cubicBezTo>
                <a:cubicBezTo>
                  <a:pt x="23738" y="19923"/>
                  <a:pt x="25057" y="20326"/>
                  <a:pt x="26341" y="20803"/>
                </a:cubicBezTo>
                <a:cubicBezTo>
                  <a:pt x="27147" y="21096"/>
                  <a:pt x="27953" y="21390"/>
                  <a:pt x="28723" y="21719"/>
                </a:cubicBezTo>
                <a:cubicBezTo>
                  <a:pt x="28063" y="21573"/>
                  <a:pt x="27404" y="21463"/>
                  <a:pt x="26744" y="21353"/>
                </a:cubicBezTo>
                <a:cubicBezTo>
                  <a:pt x="25351" y="21133"/>
                  <a:pt x="24031" y="20950"/>
                  <a:pt x="22675" y="20693"/>
                </a:cubicBezTo>
                <a:cubicBezTo>
                  <a:pt x="21318" y="20473"/>
                  <a:pt x="19962" y="20253"/>
                  <a:pt x="18642" y="19923"/>
                </a:cubicBezTo>
                <a:cubicBezTo>
                  <a:pt x="17286" y="19630"/>
                  <a:pt x="15966" y="19300"/>
                  <a:pt x="14647" y="18933"/>
                </a:cubicBezTo>
                <a:cubicBezTo>
                  <a:pt x="13364" y="18530"/>
                  <a:pt x="12081" y="18090"/>
                  <a:pt x="10834" y="17540"/>
                </a:cubicBezTo>
                <a:cubicBezTo>
                  <a:pt x="11311" y="17431"/>
                  <a:pt x="11824" y="17357"/>
                  <a:pt x="12337" y="17321"/>
                </a:cubicBezTo>
                <a:close/>
                <a:moveTo>
                  <a:pt x="34277" y="1"/>
                </a:moveTo>
                <a:cubicBezTo>
                  <a:pt x="34258" y="1"/>
                  <a:pt x="34240" y="6"/>
                  <a:pt x="34222" y="18"/>
                </a:cubicBezTo>
                <a:lnTo>
                  <a:pt x="34112" y="165"/>
                </a:lnTo>
                <a:lnTo>
                  <a:pt x="33929" y="311"/>
                </a:lnTo>
                <a:cubicBezTo>
                  <a:pt x="33159" y="934"/>
                  <a:pt x="32426" y="1558"/>
                  <a:pt x="31693" y="2181"/>
                </a:cubicBezTo>
                <a:cubicBezTo>
                  <a:pt x="30849" y="2914"/>
                  <a:pt x="30006" y="3647"/>
                  <a:pt x="29200" y="4417"/>
                </a:cubicBezTo>
                <a:cubicBezTo>
                  <a:pt x="28393" y="5187"/>
                  <a:pt x="27624" y="5957"/>
                  <a:pt x="26854" y="6763"/>
                </a:cubicBezTo>
                <a:cubicBezTo>
                  <a:pt x="26084" y="7570"/>
                  <a:pt x="25387" y="8376"/>
                  <a:pt x="24728" y="9256"/>
                </a:cubicBezTo>
                <a:cubicBezTo>
                  <a:pt x="24031" y="10136"/>
                  <a:pt x="23408" y="11015"/>
                  <a:pt x="22858" y="11968"/>
                </a:cubicBezTo>
                <a:cubicBezTo>
                  <a:pt x="22748" y="12042"/>
                  <a:pt x="22675" y="12078"/>
                  <a:pt x="22565" y="12115"/>
                </a:cubicBezTo>
                <a:cubicBezTo>
                  <a:pt x="22491" y="12152"/>
                  <a:pt x="22455" y="12225"/>
                  <a:pt x="22491" y="12262"/>
                </a:cubicBezTo>
                <a:cubicBezTo>
                  <a:pt x="21538" y="12592"/>
                  <a:pt x="20585" y="12922"/>
                  <a:pt x="19595" y="13288"/>
                </a:cubicBezTo>
                <a:cubicBezTo>
                  <a:pt x="19595" y="13288"/>
                  <a:pt x="19595" y="13252"/>
                  <a:pt x="19595" y="13252"/>
                </a:cubicBezTo>
                <a:cubicBezTo>
                  <a:pt x="20145" y="12592"/>
                  <a:pt x="20659" y="11895"/>
                  <a:pt x="21172" y="11199"/>
                </a:cubicBezTo>
                <a:cubicBezTo>
                  <a:pt x="21648" y="10539"/>
                  <a:pt x="22198" y="9696"/>
                  <a:pt x="22675" y="8889"/>
                </a:cubicBezTo>
                <a:cubicBezTo>
                  <a:pt x="23628" y="7313"/>
                  <a:pt x="24471" y="5700"/>
                  <a:pt x="25241" y="4014"/>
                </a:cubicBezTo>
                <a:cubicBezTo>
                  <a:pt x="25644" y="3061"/>
                  <a:pt x="26011" y="2107"/>
                  <a:pt x="26341" y="1118"/>
                </a:cubicBezTo>
                <a:cubicBezTo>
                  <a:pt x="26341" y="1047"/>
                  <a:pt x="26295" y="1006"/>
                  <a:pt x="26242" y="1006"/>
                </a:cubicBezTo>
                <a:cubicBezTo>
                  <a:pt x="26214" y="1006"/>
                  <a:pt x="26183" y="1018"/>
                  <a:pt x="26157" y="1044"/>
                </a:cubicBezTo>
                <a:cubicBezTo>
                  <a:pt x="25644" y="1851"/>
                  <a:pt x="25057" y="2621"/>
                  <a:pt x="24434" y="3317"/>
                </a:cubicBezTo>
                <a:cubicBezTo>
                  <a:pt x="23811" y="4050"/>
                  <a:pt x="23225" y="4747"/>
                  <a:pt x="22675" y="5517"/>
                </a:cubicBezTo>
                <a:cubicBezTo>
                  <a:pt x="21612" y="7020"/>
                  <a:pt x="20768" y="8669"/>
                  <a:pt x="20145" y="10392"/>
                </a:cubicBezTo>
                <a:cubicBezTo>
                  <a:pt x="19815" y="11382"/>
                  <a:pt x="19522" y="12372"/>
                  <a:pt x="19339" y="13398"/>
                </a:cubicBezTo>
                <a:cubicBezTo>
                  <a:pt x="18899" y="13545"/>
                  <a:pt x="18496" y="13691"/>
                  <a:pt x="18092" y="13875"/>
                </a:cubicBezTo>
                <a:cubicBezTo>
                  <a:pt x="17286" y="14168"/>
                  <a:pt x="16443" y="14498"/>
                  <a:pt x="15636" y="14828"/>
                </a:cubicBezTo>
                <a:lnTo>
                  <a:pt x="15563" y="14791"/>
                </a:lnTo>
                <a:cubicBezTo>
                  <a:pt x="15490" y="14791"/>
                  <a:pt x="15380" y="14864"/>
                  <a:pt x="15416" y="14938"/>
                </a:cubicBezTo>
                <a:lnTo>
                  <a:pt x="15270" y="14974"/>
                </a:lnTo>
                <a:lnTo>
                  <a:pt x="15196" y="14974"/>
                </a:lnTo>
                <a:cubicBezTo>
                  <a:pt x="15196" y="14974"/>
                  <a:pt x="15160" y="14974"/>
                  <a:pt x="15160" y="15011"/>
                </a:cubicBezTo>
                <a:cubicBezTo>
                  <a:pt x="14683" y="15231"/>
                  <a:pt x="14207" y="15414"/>
                  <a:pt x="13730" y="15634"/>
                </a:cubicBezTo>
                <a:cubicBezTo>
                  <a:pt x="13840" y="15488"/>
                  <a:pt x="13987" y="15304"/>
                  <a:pt x="14133" y="15194"/>
                </a:cubicBezTo>
                <a:cubicBezTo>
                  <a:pt x="14500" y="14754"/>
                  <a:pt x="14867" y="14315"/>
                  <a:pt x="15196" y="13875"/>
                </a:cubicBezTo>
                <a:cubicBezTo>
                  <a:pt x="15856" y="12922"/>
                  <a:pt x="16479" y="11932"/>
                  <a:pt x="17029" y="10942"/>
                </a:cubicBezTo>
                <a:cubicBezTo>
                  <a:pt x="17579" y="9916"/>
                  <a:pt x="18056" y="8853"/>
                  <a:pt x="18496" y="7789"/>
                </a:cubicBezTo>
                <a:cubicBezTo>
                  <a:pt x="18899" y="6726"/>
                  <a:pt x="19302" y="5627"/>
                  <a:pt x="19632" y="4490"/>
                </a:cubicBezTo>
                <a:cubicBezTo>
                  <a:pt x="19925" y="3391"/>
                  <a:pt x="20219" y="2254"/>
                  <a:pt x="20439" y="1118"/>
                </a:cubicBezTo>
                <a:cubicBezTo>
                  <a:pt x="20475" y="971"/>
                  <a:pt x="20512" y="824"/>
                  <a:pt x="20549" y="714"/>
                </a:cubicBezTo>
                <a:cubicBezTo>
                  <a:pt x="20549" y="609"/>
                  <a:pt x="20473" y="523"/>
                  <a:pt x="20404" y="523"/>
                </a:cubicBezTo>
                <a:cubicBezTo>
                  <a:pt x="20376" y="523"/>
                  <a:pt x="20349" y="537"/>
                  <a:pt x="20329" y="568"/>
                </a:cubicBezTo>
                <a:cubicBezTo>
                  <a:pt x="19632" y="1448"/>
                  <a:pt x="18936" y="2364"/>
                  <a:pt x="18312" y="3317"/>
                </a:cubicBezTo>
                <a:cubicBezTo>
                  <a:pt x="17689" y="4270"/>
                  <a:pt x="17103" y="5223"/>
                  <a:pt x="16553" y="6213"/>
                </a:cubicBezTo>
                <a:cubicBezTo>
                  <a:pt x="16040" y="7203"/>
                  <a:pt x="15526" y="8229"/>
                  <a:pt x="15086" y="9256"/>
                </a:cubicBezTo>
                <a:cubicBezTo>
                  <a:pt x="14683" y="10319"/>
                  <a:pt x="14280" y="11345"/>
                  <a:pt x="13950" y="12445"/>
                </a:cubicBezTo>
                <a:cubicBezTo>
                  <a:pt x="13584" y="13508"/>
                  <a:pt x="13327" y="14571"/>
                  <a:pt x="13070" y="15708"/>
                </a:cubicBezTo>
                <a:cubicBezTo>
                  <a:pt x="13070" y="15781"/>
                  <a:pt x="13070" y="15891"/>
                  <a:pt x="13034" y="15964"/>
                </a:cubicBezTo>
                <a:cubicBezTo>
                  <a:pt x="11751" y="16551"/>
                  <a:pt x="10504" y="17137"/>
                  <a:pt x="9221" y="17724"/>
                </a:cubicBezTo>
                <a:cubicBezTo>
                  <a:pt x="9734" y="16954"/>
                  <a:pt x="10248" y="16184"/>
                  <a:pt x="10688" y="15341"/>
                </a:cubicBezTo>
                <a:cubicBezTo>
                  <a:pt x="11201" y="14388"/>
                  <a:pt x="11641" y="13435"/>
                  <a:pt x="12081" y="12445"/>
                </a:cubicBezTo>
                <a:cubicBezTo>
                  <a:pt x="12520" y="11492"/>
                  <a:pt x="12887" y="10465"/>
                  <a:pt x="13254" y="9439"/>
                </a:cubicBezTo>
                <a:cubicBezTo>
                  <a:pt x="13584" y="8413"/>
                  <a:pt x="13877" y="7386"/>
                  <a:pt x="14133" y="6323"/>
                </a:cubicBezTo>
                <a:cubicBezTo>
                  <a:pt x="14353" y="5297"/>
                  <a:pt x="14573" y="4234"/>
                  <a:pt x="14720" y="3171"/>
                </a:cubicBezTo>
                <a:lnTo>
                  <a:pt x="14793" y="2767"/>
                </a:lnTo>
                <a:cubicBezTo>
                  <a:pt x="14793" y="2667"/>
                  <a:pt x="14716" y="2610"/>
                  <a:pt x="14640" y="2610"/>
                </a:cubicBezTo>
                <a:cubicBezTo>
                  <a:pt x="14578" y="2610"/>
                  <a:pt x="14516" y="2648"/>
                  <a:pt x="14500" y="2731"/>
                </a:cubicBezTo>
                <a:lnTo>
                  <a:pt x="14463" y="3097"/>
                </a:lnTo>
                <a:cubicBezTo>
                  <a:pt x="14427" y="3134"/>
                  <a:pt x="14390" y="3134"/>
                  <a:pt x="14390" y="3171"/>
                </a:cubicBezTo>
                <a:cubicBezTo>
                  <a:pt x="13290" y="4930"/>
                  <a:pt x="12337" y="6763"/>
                  <a:pt x="11494" y="8669"/>
                </a:cubicBezTo>
                <a:cubicBezTo>
                  <a:pt x="10688" y="10575"/>
                  <a:pt x="9991" y="12518"/>
                  <a:pt x="9441" y="14498"/>
                </a:cubicBezTo>
                <a:cubicBezTo>
                  <a:pt x="9148" y="15634"/>
                  <a:pt x="8891" y="16734"/>
                  <a:pt x="8671" y="17870"/>
                </a:cubicBezTo>
                <a:cubicBezTo>
                  <a:pt x="8671" y="17907"/>
                  <a:pt x="8671" y="17980"/>
                  <a:pt x="8708" y="17980"/>
                </a:cubicBezTo>
                <a:cubicBezTo>
                  <a:pt x="5959" y="19300"/>
                  <a:pt x="3356" y="20876"/>
                  <a:pt x="936" y="22709"/>
                </a:cubicBezTo>
                <a:cubicBezTo>
                  <a:pt x="643" y="22929"/>
                  <a:pt x="350" y="23186"/>
                  <a:pt x="57" y="23406"/>
                </a:cubicBezTo>
                <a:cubicBezTo>
                  <a:pt x="0" y="23462"/>
                  <a:pt x="52" y="23540"/>
                  <a:pt x="112" y="23540"/>
                </a:cubicBezTo>
                <a:cubicBezTo>
                  <a:pt x="131" y="23540"/>
                  <a:pt x="150" y="23533"/>
                  <a:pt x="167" y="23516"/>
                </a:cubicBezTo>
                <a:cubicBezTo>
                  <a:pt x="2696" y="21573"/>
                  <a:pt x="5409" y="19887"/>
                  <a:pt x="8268" y="18494"/>
                </a:cubicBezTo>
                <a:cubicBezTo>
                  <a:pt x="8928" y="18164"/>
                  <a:pt x="9588" y="17870"/>
                  <a:pt x="10248" y="17540"/>
                </a:cubicBezTo>
                <a:cubicBezTo>
                  <a:pt x="10248" y="17577"/>
                  <a:pt x="10284" y="17577"/>
                  <a:pt x="10321" y="17577"/>
                </a:cubicBezTo>
                <a:cubicBezTo>
                  <a:pt x="11531" y="18127"/>
                  <a:pt x="12777" y="18567"/>
                  <a:pt x="14023" y="18970"/>
                </a:cubicBezTo>
                <a:cubicBezTo>
                  <a:pt x="15343" y="19373"/>
                  <a:pt x="16663" y="19703"/>
                  <a:pt x="17982" y="20033"/>
                </a:cubicBezTo>
                <a:cubicBezTo>
                  <a:pt x="19339" y="20326"/>
                  <a:pt x="20659" y="20583"/>
                  <a:pt x="22015" y="20803"/>
                </a:cubicBezTo>
                <a:cubicBezTo>
                  <a:pt x="23371" y="21060"/>
                  <a:pt x="24764" y="21280"/>
                  <a:pt x="26121" y="21500"/>
                </a:cubicBezTo>
                <a:cubicBezTo>
                  <a:pt x="27514" y="21646"/>
                  <a:pt x="28870" y="21939"/>
                  <a:pt x="30226" y="22306"/>
                </a:cubicBezTo>
                <a:cubicBezTo>
                  <a:pt x="30373" y="22379"/>
                  <a:pt x="30556" y="22416"/>
                  <a:pt x="30703" y="22489"/>
                </a:cubicBezTo>
                <a:cubicBezTo>
                  <a:pt x="30721" y="22498"/>
                  <a:pt x="30738" y="22502"/>
                  <a:pt x="30755" y="22502"/>
                </a:cubicBezTo>
                <a:cubicBezTo>
                  <a:pt x="30873" y="22502"/>
                  <a:pt x="30941" y="22297"/>
                  <a:pt x="30813" y="22233"/>
                </a:cubicBezTo>
                <a:cubicBezTo>
                  <a:pt x="29530" y="21683"/>
                  <a:pt x="28247" y="21133"/>
                  <a:pt x="26927" y="20693"/>
                </a:cubicBezTo>
                <a:cubicBezTo>
                  <a:pt x="25607" y="20217"/>
                  <a:pt x="24288" y="19777"/>
                  <a:pt x="22968" y="19373"/>
                </a:cubicBezTo>
                <a:cubicBezTo>
                  <a:pt x="21612" y="18970"/>
                  <a:pt x="20292" y="18567"/>
                  <a:pt x="18936" y="18200"/>
                </a:cubicBezTo>
                <a:cubicBezTo>
                  <a:pt x="17579" y="17797"/>
                  <a:pt x="16223" y="17467"/>
                  <a:pt x="14830" y="17247"/>
                </a:cubicBezTo>
                <a:cubicBezTo>
                  <a:pt x="14230" y="17150"/>
                  <a:pt x="13629" y="17103"/>
                  <a:pt x="13029" y="17103"/>
                </a:cubicBezTo>
                <a:cubicBezTo>
                  <a:pt x="12273" y="17103"/>
                  <a:pt x="11517" y="17177"/>
                  <a:pt x="10761" y="17321"/>
                </a:cubicBezTo>
                <a:lnTo>
                  <a:pt x="10651" y="17357"/>
                </a:lnTo>
                <a:cubicBezTo>
                  <a:pt x="11384" y="16991"/>
                  <a:pt x="12154" y="16624"/>
                  <a:pt x="12924" y="16294"/>
                </a:cubicBezTo>
                <a:lnTo>
                  <a:pt x="12924" y="16294"/>
                </a:lnTo>
                <a:lnTo>
                  <a:pt x="12850" y="16404"/>
                </a:lnTo>
                <a:cubicBezTo>
                  <a:pt x="12850" y="16430"/>
                  <a:pt x="12869" y="16456"/>
                  <a:pt x="12892" y="16456"/>
                </a:cubicBezTo>
                <a:cubicBezTo>
                  <a:pt x="12902" y="16456"/>
                  <a:pt x="12913" y="16451"/>
                  <a:pt x="12924" y="16441"/>
                </a:cubicBezTo>
                <a:cubicBezTo>
                  <a:pt x="12997" y="16404"/>
                  <a:pt x="13070" y="16331"/>
                  <a:pt x="13144" y="16257"/>
                </a:cubicBezTo>
                <a:cubicBezTo>
                  <a:pt x="13180" y="16257"/>
                  <a:pt x="13254" y="16221"/>
                  <a:pt x="13254" y="16184"/>
                </a:cubicBezTo>
                <a:cubicBezTo>
                  <a:pt x="14023" y="15818"/>
                  <a:pt x="14830" y="15488"/>
                  <a:pt x="15636" y="15158"/>
                </a:cubicBezTo>
                <a:cubicBezTo>
                  <a:pt x="16993" y="15634"/>
                  <a:pt x="18312" y="16074"/>
                  <a:pt x="19669" y="16477"/>
                </a:cubicBezTo>
                <a:cubicBezTo>
                  <a:pt x="20988" y="16917"/>
                  <a:pt x="22491" y="17357"/>
                  <a:pt x="23848" y="17797"/>
                </a:cubicBezTo>
                <a:cubicBezTo>
                  <a:pt x="25241" y="18200"/>
                  <a:pt x="26670" y="18604"/>
                  <a:pt x="28100" y="18970"/>
                </a:cubicBezTo>
                <a:cubicBezTo>
                  <a:pt x="29493" y="19337"/>
                  <a:pt x="30923" y="19667"/>
                  <a:pt x="32352" y="19923"/>
                </a:cubicBezTo>
                <a:cubicBezTo>
                  <a:pt x="33782" y="20217"/>
                  <a:pt x="35248" y="20473"/>
                  <a:pt x="36678" y="20656"/>
                </a:cubicBezTo>
                <a:lnTo>
                  <a:pt x="37228" y="20693"/>
                </a:lnTo>
                <a:cubicBezTo>
                  <a:pt x="37375" y="20693"/>
                  <a:pt x="37375" y="20473"/>
                  <a:pt x="37265" y="20436"/>
                </a:cubicBezTo>
                <a:cubicBezTo>
                  <a:pt x="35872" y="19923"/>
                  <a:pt x="34442" y="19447"/>
                  <a:pt x="33049" y="18970"/>
                </a:cubicBezTo>
                <a:cubicBezTo>
                  <a:pt x="31619" y="18494"/>
                  <a:pt x="30226" y="18054"/>
                  <a:pt x="28797" y="17614"/>
                </a:cubicBezTo>
                <a:cubicBezTo>
                  <a:pt x="27367" y="17211"/>
                  <a:pt x="25901" y="16807"/>
                  <a:pt x="24471" y="16441"/>
                </a:cubicBezTo>
                <a:cubicBezTo>
                  <a:pt x="23041" y="16038"/>
                  <a:pt x="21575" y="15708"/>
                  <a:pt x="20145" y="15378"/>
                </a:cubicBezTo>
                <a:cubicBezTo>
                  <a:pt x="18826" y="15048"/>
                  <a:pt x="17506" y="14901"/>
                  <a:pt x="16186" y="14901"/>
                </a:cubicBezTo>
                <a:lnTo>
                  <a:pt x="17139" y="14535"/>
                </a:lnTo>
                <a:cubicBezTo>
                  <a:pt x="17873" y="14241"/>
                  <a:pt x="18569" y="13985"/>
                  <a:pt x="19302" y="13691"/>
                </a:cubicBezTo>
                <a:lnTo>
                  <a:pt x="19522" y="13655"/>
                </a:lnTo>
                <a:cubicBezTo>
                  <a:pt x="20952" y="14241"/>
                  <a:pt x="22418" y="14754"/>
                  <a:pt x="23921" y="15194"/>
                </a:cubicBezTo>
                <a:cubicBezTo>
                  <a:pt x="25424" y="15634"/>
                  <a:pt x="26927" y="16001"/>
                  <a:pt x="28430" y="16294"/>
                </a:cubicBezTo>
                <a:cubicBezTo>
                  <a:pt x="29970" y="16587"/>
                  <a:pt x="31509" y="16844"/>
                  <a:pt x="33012" y="17027"/>
                </a:cubicBezTo>
                <a:cubicBezTo>
                  <a:pt x="34552" y="17211"/>
                  <a:pt x="36128" y="17321"/>
                  <a:pt x="37705" y="17394"/>
                </a:cubicBezTo>
                <a:cubicBezTo>
                  <a:pt x="38832" y="17448"/>
                  <a:pt x="39978" y="17482"/>
                  <a:pt x="41116" y="17482"/>
                </a:cubicBezTo>
                <a:cubicBezTo>
                  <a:pt x="41532" y="17482"/>
                  <a:pt x="41948" y="17477"/>
                  <a:pt x="42360" y="17467"/>
                </a:cubicBezTo>
                <a:lnTo>
                  <a:pt x="42947" y="17467"/>
                </a:lnTo>
                <a:cubicBezTo>
                  <a:pt x="43057" y="17467"/>
                  <a:pt x="43093" y="17284"/>
                  <a:pt x="42947" y="17211"/>
                </a:cubicBezTo>
                <a:cubicBezTo>
                  <a:pt x="41444" y="16734"/>
                  <a:pt x="39904" y="16294"/>
                  <a:pt x="38364" y="15891"/>
                </a:cubicBezTo>
                <a:cubicBezTo>
                  <a:pt x="36861" y="15488"/>
                  <a:pt x="35285" y="15121"/>
                  <a:pt x="33709" y="14791"/>
                </a:cubicBezTo>
                <a:cubicBezTo>
                  <a:pt x="32169" y="14498"/>
                  <a:pt x="30593" y="14241"/>
                  <a:pt x="29017" y="13985"/>
                </a:cubicBezTo>
                <a:cubicBezTo>
                  <a:pt x="27440" y="13765"/>
                  <a:pt x="25864" y="13545"/>
                  <a:pt x="24288" y="13398"/>
                </a:cubicBezTo>
                <a:cubicBezTo>
                  <a:pt x="23591" y="13325"/>
                  <a:pt x="22885" y="13288"/>
                  <a:pt x="22180" y="13288"/>
                </a:cubicBezTo>
                <a:cubicBezTo>
                  <a:pt x="21474" y="13288"/>
                  <a:pt x="20768" y="13325"/>
                  <a:pt x="20072" y="13398"/>
                </a:cubicBezTo>
                <a:cubicBezTo>
                  <a:pt x="20915" y="13105"/>
                  <a:pt x="21758" y="12812"/>
                  <a:pt x="22601" y="12518"/>
                </a:cubicBezTo>
                <a:cubicBezTo>
                  <a:pt x="23974" y="12659"/>
                  <a:pt x="25347" y="12726"/>
                  <a:pt x="26720" y="12726"/>
                </a:cubicBezTo>
                <a:cubicBezTo>
                  <a:pt x="28573" y="12726"/>
                  <a:pt x="30426" y="12603"/>
                  <a:pt x="32279" y="12372"/>
                </a:cubicBezTo>
                <a:cubicBezTo>
                  <a:pt x="35505" y="11932"/>
                  <a:pt x="38658" y="11125"/>
                  <a:pt x="41700" y="9989"/>
                </a:cubicBezTo>
                <a:cubicBezTo>
                  <a:pt x="43423" y="9366"/>
                  <a:pt x="45073" y="8596"/>
                  <a:pt x="46686" y="7753"/>
                </a:cubicBezTo>
                <a:cubicBezTo>
                  <a:pt x="46796" y="7716"/>
                  <a:pt x="46759" y="7533"/>
                  <a:pt x="46649" y="7496"/>
                </a:cubicBezTo>
                <a:cubicBezTo>
                  <a:pt x="43387" y="7679"/>
                  <a:pt x="40161" y="8046"/>
                  <a:pt x="36935" y="8596"/>
                </a:cubicBezTo>
                <a:cubicBezTo>
                  <a:pt x="33709" y="9146"/>
                  <a:pt x="30520" y="9879"/>
                  <a:pt x="27367" y="10759"/>
                </a:cubicBezTo>
                <a:cubicBezTo>
                  <a:pt x="26084" y="11125"/>
                  <a:pt x="24801" y="11529"/>
                  <a:pt x="23518" y="11968"/>
                </a:cubicBezTo>
                <a:cubicBezTo>
                  <a:pt x="24251" y="11565"/>
                  <a:pt x="24911" y="11162"/>
                  <a:pt x="25607" y="10722"/>
                </a:cubicBezTo>
                <a:cubicBezTo>
                  <a:pt x="26524" y="10062"/>
                  <a:pt x="27367" y="9366"/>
                  <a:pt x="28173" y="8596"/>
                </a:cubicBezTo>
                <a:cubicBezTo>
                  <a:pt x="28980" y="7789"/>
                  <a:pt x="29713" y="6946"/>
                  <a:pt x="30373" y="6067"/>
                </a:cubicBezTo>
                <a:cubicBezTo>
                  <a:pt x="30703" y="5590"/>
                  <a:pt x="31033" y="5150"/>
                  <a:pt x="31289" y="4674"/>
                </a:cubicBezTo>
                <a:cubicBezTo>
                  <a:pt x="31583" y="4234"/>
                  <a:pt x="31876" y="3720"/>
                  <a:pt x="32133" y="3244"/>
                </a:cubicBezTo>
                <a:cubicBezTo>
                  <a:pt x="32609" y="2217"/>
                  <a:pt x="33269" y="1264"/>
                  <a:pt x="34039" y="495"/>
                </a:cubicBezTo>
                <a:lnTo>
                  <a:pt x="34369" y="201"/>
                </a:lnTo>
                <a:cubicBezTo>
                  <a:pt x="34461" y="140"/>
                  <a:pt x="34373" y="1"/>
                  <a:pt x="3427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9"/>
          <p:cNvSpPr/>
          <p:nvPr/>
        </p:nvSpPr>
        <p:spPr>
          <a:xfrm rot="3224944" flipH="1">
            <a:off x="6925087" y="-1169803"/>
            <a:ext cx="2701490" cy="2155502"/>
          </a:xfrm>
          <a:custGeom>
            <a:avLst/>
            <a:gdLst/>
            <a:ahLst/>
            <a:cxnLst/>
            <a:rect l="l" t="t" r="r" b="b"/>
            <a:pathLst>
              <a:path w="85084" h="67888" extrusionOk="0">
                <a:moveTo>
                  <a:pt x="1" y="0"/>
                </a:moveTo>
                <a:lnTo>
                  <a:pt x="1" y="30903"/>
                </a:lnTo>
                <a:lnTo>
                  <a:pt x="28337" y="61109"/>
                </a:lnTo>
                <a:cubicBezTo>
                  <a:pt x="29914" y="62795"/>
                  <a:pt x="31526" y="64482"/>
                  <a:pt x="33506" y="65691"/>
                </a:cubicBezTo>
                <a:cubicBezTo>
                  <a:pt x="36362" y="67405"/>
                  <a:pt x="39723" y="67888"/>
                  <a:pt x="43095" y="67888"/>
                </a:cubicBezTo>
                <a:cubicBezTo>
                  <a:pt x="44267" y="67888"/>
                  <a:pt x="45440" y="67829"/>
                  <a:pt x="46593" y="67744"/>
                </a:cubicBezTo>
                <a:cubicBezTo>
                  <a:pt x="47253" y="67744"/>
                  <a:pt x="47913" y="67598"/>
                  <a:pt x="48499" y="67268"/>
                </a:cubicBezTo>
                <a:cubicBezTo>
                  <a:pt x="49122" y="66791"/>
                  <a:pt x="49452" y="66058"/>
                  <a:pt x="49746" y="65325"/>
                </a:cubicBezTo>
                <a:cubicBezTo>
                  <a:pt x="52752" y="57883"/>
                  <a:pt x="56637" y="50845"/>
                  <a:pt x="61293" y="44356"/>
                </a:cubicBezTo>
                <a:cubicBezTo>
                  <a:pt x="63822" y="40837"/>
                  <a:pt x="66718" y="37355"/>
                  <a:pt x="70677" y="35595"/>
                </a:cubicBezTo>
                <a:cubicBezTo>
                  <a:pt x="72400" y="34825"/>
                  <a:pt x="74233" y="34422"/>
                  <a:pt x="75993" y="33872"/>
                </a:cubicBezTo>
                <a:cubicBezTo>
                  <a:pt x="79145" y="32882"/>
                  <a:pt x="82115" y="31379"/>
                  <a:pt x="85047" y="29840"/>
                </a:cubicBezTo>
                <a:lnTo>
                  <a:pt x="85084" y="8688"/>
                </a:lnTo>
                <a:lnTo>
                  <a:pt x="85084" y="8688"/>
                </a:lnTo>
                <a:cubicBezTo>
                  <a:pt x="84937" y="8835"/>
                  <a:pt x="84791" y="9018"/>
                  <a:pt x="84644" y="9165"/>
                </a:cubicBezTo>
                <a:cubicBezTo>
                  <a:pt x="82078" y="11914"/>
                  <a:pt x="79182" y="14297"/>
                  <a:pt x="75993" y="16276"/>
                </a:cubicBezTo>
                <a:cubicBezTo>
                  <a:pt x="69242" y="20370"/>
                  <a:pt x="61568" y="22478"/>
                  <a:pt x="53829" y="22478"/>
                </a:cubicBezTo>
                <a:cubicBezTo>
                  <a:pt x="49719" y="22478"/>
                  <a:pt x="45590" y="21884"/>
                  <a:pt x="41571" y="20675"/>
                </a:cubicBezTo>
                <a:cubicBezTo>
                  <a:pt x="36585" y="19172"/>
                  <a:pt x="31966" y="16716"/>
                  <a:pt x="27347" y="14334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2"/>
        </a:solidFill>
        <a:effectLst/>
      </p:bgPr>
    </p:bg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1"/>
          <p:cNvSpPr txBox="1">
            <a:spLocks noGrp="1"/>
          </p:cNvSpPr>
          <p:nvPr>
            <p:ph type="title" hasCustomPrompt="1"/>
          </p:nvPr>
        </p:nvSpPr>
        <p:spPr>
          <a:xfrm>
            <a:off x="837200" y="1029925"/>
            <a:ext cx="7469700" cy="164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74" name="Google Shape;374;p11"/>
          <p:cNvSpPr txBox="1">
            <a:spLocks noGrp="1"/>
          </p:cNvSpPr>
          <p:nvPr>
            <p:ph type="subTitle" idx="1"/>
          </p:nvPr>
        </p:nvSpPr>
        <p:spPr>
          <a:xfrm>
            <a:off x="1957400" y="2966150"/>
            <a:ext cx="4965900" cy="7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75" name="Google Shape;375;p11"/>
          <p:cNvSpPr/>
          <p:nvPr/>
        </p:nvSpPr>
        <p:spPr>
          <a:xfrm flipH="1">
            <a:off x="-304862" y="4298200"/>
            <a:ext cx="5129137" cy="845395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76" name="Google Shape;376;p11"/>
          <p:cNvSpPr/>
          <p:nvPr/>
        </p:nvSpPr>
        <p:spPr>
          <a:xfrm>
            <a:off x="4543300" y="4421000"/>
            <a:ext cx="4715411" cy="788473"/>
          </a:xfrm>
          <a:custGeom>
            <a:avLst/>
            <a:gdLst/>
            <a:ahLst/>
            <a:cxnLst/>
            <a:rect l="l" t="t" r="r" b="b"/>
            <a:pathLst>
              <a:path w="85085" h="35856" extrusionOk="0">
                <a:moveTo>
                  <a:pt x="21963" y="0"/>
                </a:moveTo>
                <a:cubicBezTo>
                  <a:pt x="20489" y="0"/>
                  <a:pt x="19021" y="128"/>
                  <a:pt x="17560" y="444"/>
                </a:cubicBezTo>
                <a:cubicBezTo>
                  <a:pt x="11658" y="1763"/>
                  <a:pt x="6819" y="5942"/>
                  <a:pt x="3007" y="10671"/>
                </a:cubicBezTo>
                <a:cubicBezTo>
                  <a:pt x="1980" y="11954"/>
                  <a:pt x="954" y="13311"/>
                  <a:pt x="1" y="14704"/>
                </a:cubicBezTo>
                <a:lnTo>
                  <a:pt x="1" y="35855"/>
                </a:lnTo>
                <a:lnTo>
                  <a:pt x="85084" y="35855"/>
                </a:lnTo>
                <a:lnTo>
                  <a:pt x="85084" y="13494"/>
                </a:lnTo>
                <a:cubicBezTo>
                  <a:pt x="81602" y="11111"/>
                  <a:pt x="77973" y="8948"/>
                  <a:pt x="74233" y="7079"/>
                </a:cubicBezTo>
                <a:cubicBezTo>
                  <a:pt x="69285" y="4476"/>
                  <a:pt x="64152" y="1947"/>
                  <a:pt x="58617" y="1323"/>
                </a:cubicBezTo>
                <a:cubicBezTo>
                  <a:pt x="57606" y="1211"/>
                  <a:pt x="56597" y="1165"/>
                  <a:pt x="55588" y="1165"/>
                </a:cubicBezTo>
                <a:cubicBezTo>
                  <a:pt x="50695" y="1165"/>
                  <a:pt x="45815" y="2258"/>
                  <a:pt x="40893" y="2258"/>
                </a:cubicBezTo>
                <a:cubicBezTo>
                  <a:pt x="40533" y="2258"/>
                  <a:pt x="40172" y="2252"/>
                  <a:pt x="39811" y="2240"/>
                </a:cubicBezTo>
                <a:cubicBezTo>
                  <a:pt x="33831" y="2035"/>
                  <a:pt x="27850" y="0"/>
                  <a:pt x="219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11"/>
          <p:cNvSpPr/>
          <p:nvPr/>
        </p:nvSpPr>
        <p:spPr>
          <a:xfrm rot="10800000">
            <a:off x="2311743" y="4563632"/>
            <a:ext cx="2972232" cy="775568"/>
          </a:xfrm>
          <a:custGeom>
            <a:avLst/>
            <a:gdLst/>
            <a:ahLst/>
            <a:cxnLst/>
            <a:rect l="l" t="t" r="r" b="b"/>
            <a:pathLst>
              <a:path w="85085" h="25745" extrusionOk="0">
                <a:moveTo>
                  <a:pt x="1" y="0"/>
                </a:moveTo>
                <a:lnTo>
                  <a:pt x="1" y="2530"/>
                </a:lnTo>
                <a:cubicBezTo>
                  <a:pt x="7662" y="6306"/>
                  <a:pt x="12941" y="13674"/>
                  <a:pt x="19906" y="18696"/>
                </a:cubicBezTo>
                <a:cubicBezTo>
                  <a:pt x="20126" y="18879"/>
                  <a:pt x="20346" y="19026"/>
                  <a:pt x="20603" y="19209"/>
                </a:cubicBezTo>
                <a:cubicBezTo>
                  <a:pt x="26913" y="23518"/>
                  <a:pt x="34555" y="25744"/>
                  <a:pt x="42184" y="25744"/>
                </a:cubicBezTo>
                <a:cubicBezTo>
                  <a:pt x="47275" y="25744"/>
                  <a:pt x="52360" y="24753"/>
                  <a:pt x="57041" y="22728"/>
                </a:cubicBezTo>
                <a:cubicBezTo>
                  <a:pt x="67232" y="18329"/>
                  <a:pt x="74967" y="9751"/>
                  <a:pt x="85084" y="5206"/>
                </a:cubicBezTo>
                <a:lnTo>
                  <a:pt x="8508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11"/>
          <p:cNvSpPr/>
          <p:nvPr/>
        </p:nvSpPr>
        <p:spPr>
          <a:xfrm rot="-1106640">
            <a:off x="-13238" y="3067880"/>
            <a:ext cx="1563285" cy="1281365"/>
          </a:xfrm>
          <a:custGeom>
            <a:avLst/>
            <a:gdLst/>
            <a:ahLst/>
            <a:cxnLst/>
            <a:rect l="l" t="t" r="r" b="b"/>
            <a:pathLst>
              <a:path w="62527" h="51251" extrusionOk="0">
                <a:moveTo>
                  <a:pt x="35889" y="3192"/>
                </a:moveTo>
                <a:cubicBezTo>
                  <a:pt x="34936" y="4989"/>
                  <a:pt x="34020" y="6785"/>
                  <a:pt x="33030" y="8581"/>
                </a:cubicBezTo>
                <a:cubicBezTo>
                  <a:pt x="31930" y="10634"/>
                  <a:pt x="30830" y="12650"/>
                  <a:pt x="29731" y="14666"/>
                </a:cubicBezTo>
                <a:cubicBezTo>
                  <a:pt x="28594" y="16682"/>
                  <a:pt x="27458" y="18662"/>
                  <a:pt x="26285" y="20678"/>
                </a:cubicBezTo>
                <a:cubicBezTo>
                  <a:pt x="25112" y="22658"/>
                  <a:pt x="23939" y="24637"/>
                  <a:pt x="22766" y="26580"/>
                </a:cubicBezTo>
                <a:cubicBezTo>
                  <a:pt x="22252" y="27460"/>
                  <a:pt x="21702" y="28303"/>
                  <a:pt x="21189" y="29146"/>
                </a:cubicBezTo>
                <a:cubicBezTo>
                  <a:pt x="21629" y="28046"/>
                  <a:pt x="22032" y="26983"/>
                  <a:pt x="22472" y="25884"/>
                </a:cubicBezTo>
                <a:cubicBezTo>
                  <a:pt x="23279" y="23794"/>
                  <a:pt x="24159" y="21741"/>
                  <a:pt x="25075" y="19688"/>
                </a:cubicBezTo>
                <a:cubicBezTo>
                  <a:pt x="25991" y="17636"/>
                  <a:pt x="26981" y="15693"/>
                  <a:pt x="28081" y="13750"/>
                </a:cubicBezTo>
                <a:cubicBezTo>
                  <a:pt x="29144" y="11807"/>
                  <a:pt x="30317" y="9974"/>
                  <a:pt x="31600" y="8178"/>
                </a:cubicBezTo>
                <a:cubicBezTo>
                  <a:pt x="32920" y="6418"/>
                  <a:pt x="34349" y="4732"/>
                  <a:pt x="35889" y="3192"/>
                </a:cubicBezTo>
                <a:close/>
                <a:moveTo>
                  <a:pt x="60780" y="7078"/>
                </a:moveTo>
                <a:lnTo>
                  <a:pt x="60780" y="7078"/>
                </a:lnTo>
                <a:cubicBezTo>
                  <a:pt x="56161" y="10011"/>
                  <a:pt x="51469" y="12907"/>
                  <a:pt x="46777" y="15766"/>
                </a:cubicBezTo>
                <a:lnTo>
                  <a:pt x="46740" y="15766"/>
                </a:lnTo>
                <a:cubicBezTo>
                  <a:pt x="41534" y="18919"/>
                  <a:pt x="36256" y="21998"/>
                  <a:pt x="30940" y="25041"/>
                </a:cubicBezTo>
                <a:cubicBezTo>
                  <a:pt x="28521" y="26434"/>
                  <a:pt x="26065" y="27790"/>
                  <a:pt x="23572" y="29183"/>
                </a:cubicBezTo>
                <a:lnTo>
                  <a:pt x="23755" y="28963"/>
                </a:lnTo>
                <a:cubicBezTo>
                  <a:pt x="26578" y="26800"/>
                  <a:pt x="29437" y="24711"/>
                  <a:pt x="32370" y="22731"/>
                </a:cubicBezTo>
                <a:cubicBezTo>
                  <a:pt x="36806" y="19688"/>
                  <a:pt x="41388" y="16902"/>
                  <a:pt x="46080" y="14300"/>
                </a:cubicBezTo>
                <a:cubicBezTo>
                  <a:pt x="50772" y="11697"/>
                  <a:pt x="55575" y="9314"/>
                  <a:pt x="60523" y="7188"/>
                </a:cubicBezTo>
                <a:lnTo>
                  <a:pt x="60780" y="7078"/>
                </a:lnTo>
                <a:close/>
                <a:moveTo>
                  <a:pt x="46557" y="1543"/>
                </a:moveTo>
                <a:cubicBezTo>
                  <a:pt x="43917" y="5135"/>
                  <a:pt x="41205" y="8691"/>
                  <a:pt x="38382" y="12137"/>
                </a:cubicBezTo>
                <a:cubicBezTo>
                  <a:pt x="35193" y="16023"/>
                  <a:pt x="31893" y="19835"/>
                  <a:pt x="28521" y="23574"/>
                </a:cubicBezTo>
                <a:cubicBezTo>
                  <a:pt x="26835" y="25407"/>
                  <a:pt x="25112" y="27203"/>
                  <a:pt x="23389" y="29000"/>
                </a:cubicBezTo>
                <a:lnTo>
                  <a:pt x="22656" y="29586"/>
                </a:lnTo>
                <a:cubicBezTo>
                  <a:pt x="25552" y="25627"/>
                  <a:pt x="28558" y="21778"/>
                  <a:pt x="31673" y="18002"/>
                </a:cubicBezTo>
                <a:cubicBezTo>
                  <a:pt x="34936" y="14080"/>
                  <a:pt x="38345" y="10231"/>
                  <a:pt x="41864" y="6455"/>
                </a:cubicBezTo>
                <a:cubicBezTo>
                  <a:pt x="43404" y="4805"/>
                  <a:pt x="44980" y="3156"/>
                  <a:pt x="46557" y="1543"/>
                </a:cubicBezTo>
                <a:close/>
                <a:moveTo>
                  <a:pt x="20199" y="31016"/>
                </a:moveTo>
                <a:lnTo>
                  <a:pt x="20089" y="31272"/>
                </a:lnTo>
                <a:lnTo>
                  <a:pt x="19906" y="31786"/>
                </a:lnTo>
                <a:lnTo>
                  <a:pt x="19503" y="32115"/>
                </a:lnTo>
                <a:cubicBezTo>
                  <a:pt x="19723" y="31749"/>
                  <a:pt x="19943" y="31382"/>
                  <a:pt x="20199" y="31016"/>
                </a:cubicBezTo>
                <a:close/>
                <a:moveTo>
                  <a:pt x="19833" y="32152"/>
                </a:moveTo>
                <a:cubicBezTo>
                  <a:pt x="19833" y="32189"/>
                  <a:pt x="19833" y="32189"/>
                  <a:pt x="19870" y="32189"/>
                </a:cubicBezTo>
                <a:cubicBezTo>
                  <a:pt x="19723" y="32262"/>
                  <a:pt x="19613" y="32335"/>
                  <a:pt x="19503" y="32445"/>
                </a:cubicBezTo>
                <a:lnTo>
                  <a:pt x="19466" y="32409"/>
                </a:lnTo>
                <a:lnTo>
                  <a:pt x="19503" y="32409"/>
                </a:lnTo>
                <a:lnTo>
                  <a:pt x="19833" y="32152"/>
                </a:lnTo>
                <a:close/>
                <a:moveTo>
                  <a:pt x="44870" y="27020"/>
                </a:moveTo>
                <a:lnTo>
                  <a:pt x="44870" y="27020"/>
                </a:lnTo>
                <a:cubicBezTo>
                  <a:pt x="43441" y="27460"/>
                  <a:pt x="42011" y="27827"/>
                  <a:pt x="40581" y="28193"/>
                </a:cubicBezTo>
                <a:cubicBezTo>
                  <a:pt x="38748" y="28706"/>
                  <a:pt x="36916" y="29146"/>
                  <a:pt x="35046" y="29586"/>
                </a:cubicBezTo>
                <a:cubicBezTo>
                  <a:pt x="33176" y="30026"/>
                  <a:pt x="31344" y="30429"/>
                  <a:pt x="29474" y="30832"/>
                </a:cubicBezTo>
                <a:cubicBezTo>
                  <a:pt x="27604" y="31236"/>
                  <a:pt x="25735" y="31602"/>
                  <a:pt x="23865" y="31932"/>
                </a:cubicBezTo>
                <a:cubicBezTo>
                  <a:pt x="22216" y="32189"/>
                  <a:pt x="20566" y="32555"/>
                  <a:pt x="18953" y="33032"/>
                </a:cubicBezTo>
                <a:lnTo>
                  <a:pt x="18953" y="32995"/>
                </a:lnTo>
                <a:cubicBezTo>
                  <a:pt x="19540" y="32555"/>
                  <a:pt x="20163" y="32189"/>
                  <a:pt x="20859" y="31896"/>
                </a:cubicBezTo>
                <a:cubicBezTo>
                  <a:pt x="21666" y="31529"/>
                  <a:pt x="22509" y="31236"/>
                  <a:pt x="23352" y="30942"/>
                </a:cubicBezTo>
                <a:cubicBezTo>
                  <a:pt x="25112" y="30393"/>
                  <a:pt x="26871" y="29916"/>
                  <a:pt x="28667" y="29549"/>
                </a:cubicBezTo>
                <a:cubicBezTo>
                  <a:pt x="30500" y="29183"/>
                  <a:pt x="32297" y="28853"/>
                  <a:pt x="34130" y="28523"/>
                </a:cubicBezTo>
                <a:cubicBezTo>
                  <a:pt x="35962" y="28193"/>
                  <a:pt x="37869" y="27863"/>
                  <a:pt x="39738" y="27607"/>
                </a:cubicBezTo>
                <a:cubicBezTo>
                  <a:pt x="41461" y="27350"/>
                  <a:pt x="43147" y="27167"/>
                  <a:pt x="44870" y="27020"/>
                </a:cubicBezTo>
                <a:close/>
                <a:moveTo>
                  <a:pt x="24818" y="13933"/>
                </a:moveTo>
                <a:lnTo>
                  <a:pt x="24818" y="13933"/>
                </a:lnTo>
                <a:cubicBezTo>
                  <a:pt x="24122" y="16536"/>
                  <a:pt x="23279" y="19139"/>
                  <a:pt x="22289" y="21631"/>
                </a:cubicBezTo>
                <a:cubicBezTo>
                  <a:pt x="20933" y="25004"/>
                  <a:pt x="19356" y="28230"/>
                  <a:pt x="17560" y="31346"/>
                </a:cubicBezTo>
                <a:cubicBezTo>
                  <a:pt x="16680" y="32885"/>
                  <a:pt x="15764" y="34352"/>
                  <a:pt x="14774" y="35818"/>
                </a:cubicBezTo>
                <a:cubicBezTo>
                  <a:pt x="15764" y="32629"/>
                  <a:pt x="17010" y="29549"/>
                  <a:pt x="18477" y="26543"/>
                </a:cubicBezTo>
                <a:cubicBezTo>
                  <a:pt x="20016" y="23318"/>
                  <a:pt x="21702" y="20128"/>
                  <a:pt x="23352" y="16939"/>
                </a:cubicBezTo>
                <a:cubicBezTo>
                  <a:pt x="23792" y="16023"/>
                  <a:pt x="24232" y="15143"/>
                  <a:pt x="24672" y="14226"/>
                </a:cubicBezTo>
                <a:lnTo>
                  <a:pt x="24818" y="13933"/>
                </a:lnTo>
                <a:close/>
                <a:moveTo>
                  <a:pt x="45823" y="30576"/>
                </a:moveTo>
                <a:lnTo>
                  <a:pt x="45823" y="30576"/>
                </a:lnTo>
                <a:cubicBezTo>
                  <a:pt x="44174" y="30942"/>
                  <a:pt x="42561" y="31272"/>
                  <a:pt x="40911" y="31602"/>
                </a:cubicBezTo>
                <a:cubicBezTo>
                  <a:pt x="38712" y="32042"/>
                  <a:pt x="36549" y="32445"/>
                  <a:pt x="34349" y="32849"/>
                </a:cubicBezTo>
                <a:cubicBezTo>
                  <a:pt x="32187" y="33215"/>
                  <a:pt x="29987" y="33582"/>
                  <a:pt x="27824" y="33912"/>
                </a:cubicBezTo>
                <a:cubicBezTo>
                  <a:pt x="25625" y="34242"/>
                  <a:pt x="23462" y="34535"/>
                  <a:pt x="21299" y="34828"/>
                </a:cubicBezTo>
                <a:cubicBezTo>
                  <a:pt x="19466" y="35048"/>
                  <a:pt x="17670" y="35415"/>
                  <a:pt x="15910" y="35891"/>
                </a:cubicBezTo>
                <a:cubicBezTo>
                  <a:pt x="17084" y="35268"/>
                  <a:pt x="18330" y="34755"/>
                  <a:pt x="19613" y="34352"/>
                </a:cubicBezTo>
                <a:cubicBezTo>
                  <a:pt x="21556" y="33802"/>
                  <a:pt x="23535" y="33362"/>
                  <a:pt x="25552" y="33032"/>
                </a:cubicBezTo>
                <a:cubicBezTo>
                  <a:pt x="27861" y="32629"/>
                  <a:pt x="30170" y="32262"/>
                  <a:pt x="32517" y="31932"/>
                </a:cubicBezTo>
                <a:cubicBezTo>
                  <a:pt x="34863" y="31602"/>
                  <a:pt x="37209" y="31346"/>
                  <a:pt x="39555" y="31089"/>
                </a:cubicBezTo>
                <a:cubicBezTo>
                  <a:pt x="41644" y="30906"/>
                  <a:pt x="43734" y="30722"/>
                  <a:pt x="45823" y="30576"/>
                </a:cubicBezTo>
                <a:close/>
                <a:moveTo>
                  <a:pt x="19063" y="17709"/>
                </a:moveTo>
                <a:lnTo>
                  <a:pt x="19063" y="17709"/>
                </a:lnTo>
                <a:cubicBezTo>
                  <a:pt x="18806" y="18955"/>
                  <a:pt x="18550" y="20238"/>
                  <a:pt x="18257" y="21485"/>
                </a:cubicBezTo>
                <a:cubicBezTo>
                  <a:pt x="17890" y="23024"/>
                  <a:pt x="17523" y="24564"/>
                  <a:pt x="17084" y="26104"/>
                </a:cubicBezTo>
                <a:cubicBezTo>
                  <a:pt x="16607" y="27643"/>
                  <a:pt x="16167" y="29146"/>
                  <a:pt x="15581" y="30649"/>
                </a:cubicBezTo>
                <a:cubicBezTo>
                  <a:pt x="14994" y="32115"/>
                  <a:pt x="14371" y="33545"/>
                  <a:pt x="13674" y="34975"/>
                </a:cubicBezTo>
                <a:cubicBezTo>
                  <a:pt x="13308" y="35671"/>
                  <a:pt x="12941" y="36331"/>
                  <a:pt x="12538" y="37028"/>
                </a:cubicBezTo>
                <a:cubicBezTo>
                  <a:pt x="12208" y="37614"/>
                  <a:pt x="11878" y="38164"/>
                  <a:pt x="11511" y="38714"/>
                </a:cubicBezTo>
                <a:cubicBezTo>
                  <a:pt x="11915" y="37541"/>
                  <a:pt x="12318" y="36404"/>
                  <a:pt x="12685" y="35231"/>
                </a:cubicBezTo>
                <a:cubicBezTo>
                  <a:pt x="13234" y="33728"/>
                  <a:pt x="13748" y="32189"/>
                  <a:pt x="14261" y="30649"/>
                </a:cubicBezTo>
                <a:lnTo>
                  <a:pt x="15837" y="26030"/>
                </a:lnTo>
                <a:cubicBezTo>
                  <a:pt x="16350" y="24527"/>
                  <a:pt x="16827" y="23061"/>
                  <a:pt x="17377" y="21595"/>
                </a:cubicBezTo>
                <a:cubicBezTo>
                  <a:pt x="17853" y="20275"/>
                  <a:pt x="18403" y="18955"/>
                  <a:pt x="19063" y="17709"/>
                </a:cubicBezTo>
                <a:close/>
                <a:moveTo>
                  <a:pt x="42087" y="34599"/>
                </a:moveTo>
                <a:cubicBezTo>
                  <a:pt x="42452" y="34599"/>
                  <a:pt x="42818" y="34602"/>
                  <a:pt x="43184" y="34608"/>
                </a:cubicBezTo>
                <a:cubicBezTo>
                  <a:pt x="39262" y="35415"/>
                  <a:pt x="35339" y="36111"/>
                  <a:pt x="31417" y="36771"/>
                </a:cubicBezTo>
                <a:cubicBezTo>
                  <a:pt x="27055" y="37468"/>
                  <a:pt x="22729" y="38054"/>
                  <a:pt x="18367" y="38604"/>
                </a:cubicBezTo>
                <a:cubicBezTo>
                  <a:pt x="16240" y="38861"/>
                  <a:pt x="14151" y="39081"/>
                  <a:pt x="12025" y="39300"/>
                </a:cubicBezTo>
                <a:cubicBezTo>
                  <a:pt x="13491" y="38567"/>
                  <a:pt x="15031" y="38091"/>
                  <a:pt x="16644" y="37797"/>
                </a:cubicBezTo>
                <a:cubicBezTo>
                  <a:pt x="18733" y="37358"/>
                  <a:pt x="20859" y="37101"/>
                  <a:pt x="22985" y="36734"/>
                </a:cubicBezTo>
                <a:cubicBezTo>
                  <a:pt x="25258" y="36368"/>
                  <a:pt x="27494" y="36001"/>
                  <a:pt x="29767" y="35671"/>
                </a:cubicBezTo>
                <a:cubicBezTo>
                  <a:pt x="32040" y="35305"/>
                  <a:pt x="34349" y="35011"/>
                  <a:pt x="36659" y="34828"/>
                </a:cubicBezTo>
                <a:cubicBezTo>
                  <a:pt x="38461" y="34675"/>
                  <a:pt x="40264" y="34599"/>
                  <a:pt x="42087" y="34599"/>
                </a:cubicBezTo>
                <a:close/>
                <a:moveTo>
                  <a:pt x="13161" y="22951"/>
                </a:moveTo>
                <a:lnTo>
                  <a:pt x="13161" y="22951"/>
                </a:lnTo>
                <a:cubicBezTo>
                  <a:pt x="12904" y="25407"/>
                  <a:pt x="12428" y="27827"/>
                  <a:pt x="11805" y="30209"/>
                </a:cubicBezTo>
                <a:cubicBezTo>
                  <a:pt x="11072" y="32959"/>
                  <a:pt x="10192" y="35708"/>
                  <a:pt x="9275" y="38421"/>
                </a:cubicBezTo>
                <a:cubicBezTo>
                  <a:pt x="8835" y="39850"/>
                  <a:pt x="8286" y="41243"/>
                  <a:pt x="7626" y="42563"/>
                </a:cubicBezTo>
                <a:cubicBezTo>
                  <a:pt x="8286" y="39997"/>
                  <a:pt x="8945" y="37468"/>
                  <a:pt x="9679" y="34902"/>
                </a:cubicBezTo>
                <a:cubicBezTo>
                  <a:pt x="10448" y="32079"/>
                  <a:pt x="11255" y="29293"/>
                  <a:pt x="12061" y="26507"/>
                </a:cubicBezTo>
                <a:cubicBezTo>
                  <a:pt x="12428" y="25297"/>
                  <a:pt x="12795" y="24124"/>
                  <a:pt x="13161" y="22951"/>
                </a:cubicBezTo>
                <a:close/>
                <a:moveTo>
                  <a:pt x="37795" y="37174"/>
                </a:moveTo>
                <a:cubicBezTo>
                  <a:pt x="34130" y="37981"/>
                  <a:pt x="30464" y="38714"/>
                  <a:pt x="26798" y="39447"/>
                </a:cubicBezTo>
                <a:cubicBezTo>
                  <a:pt x="22692" y="40254"/>
                  <a:pt x="18623" y="40987"/>
                  <a:pt x="14517" y="41683"/>
                </a:cubicBezTo>
                <a:cubicBezTo>
                  <a:pt x="12465" y="42013"/>
                  <a:pt x="10375" y="42343"/>
                  <a:pt x="8359" y="42673"/>
                </a:cubicBezTo>
                <a:cubicBezTo>
                  <a:pt x="10045" y="41903"/>
                  <a:pt x="11805" y="41280"/>
                  <a:pt x="13601" y="40877"/>
                </a:cubicBezTo>
                <a:lnTo>
                  <a:pt x="13564" y="40877"/>
                </a:lnTo>
                <a:cubicBezTo>
                  <a:pt x="15544" y="40400"/>
                  <a:pt x="17523" y="39997"/>
                  <a:pt x="19540" y="39594"/>
                </a:cubicBezTo>
                <a:cubicBezTo>
                  <a:pt x="21592" y="39154"/>
                  <a:pt x="23645" y="38751"/>
                  <a:pt x="25735" y="38384"/>
                </a:cubicBezTo>
                <a:cubicBezTo>
                  <a:pt x="27824" y="38017"/>
                  <a:pt x="29877" y="37724"/>
                  <a:pt x="31967" y="37504"/>
                </a:cubicBezTo>
                <a:cubicBezTo>
                  <a:pt x="33910" y="37284"/>
                  <a:pt x="35852" y="37174"/>
                  <a:pt x="37795" y="37174"/>
                </a:cubicBezTo>
                <a:close/>
                <a:moveTo>
                  <a:pt x="7516" y="43003"/>
                </a:moveTo>
                <a:lnTo>
                  <a:pt x="7479" y="43076"/>
                </a:lnTo>
                <a:lnTo>
                  <a:pt x="7479" y="43003"/>
                </a:lnTo>
                <a:close/>
                <a:moveTo>
                  <a:pt x="47747" y="1"/>
                </a:moveTo>
                <a:cubicBezTo>
                  <a:pt x="47716" y="1"/>
                  <a:pt x="47684" y="12"/>
                  <a:pt x="47656" y="40"/>
                </a:cubicBezTo>
                <a:cubicBezTo>
                  <a:pt x="43991" y="3706"/>
                  <a:pt x="40435" y="7445"/>
                  <a:pt x="37026" y="11330"/>
                </a:cubicBezTo>
                <a:cubicBezTo>
                  <a:pt x="33616" y="15180"/>
                  <a:pt x="30317" y="19139"/>
                  <a:pt x="27164" y="23208"/>
                </a:cubicBezTo>
                <a:cubicBezTo>
                  <a:pt x="25368" y="25480"/>
                  <a:pt x="23645" y="27790"/>
                  <a:pt x="21959" y="30099"/>
                </a:cubicBezTo>
                <a:cubicBezTo>
                  <a:pt x="21922" y="30136"/>
                  <a:pt x="21922" y="30136"/>
                  <a:pt x="21922" y="30173"/>
                </a:cubicBezTo>
                <a:lnTo>
                  <a:pt x="21006" y="30906"/>
                </a:lnTo>
                <a:lnTo>
                  <a:pt x="20346" y="31419"/>
                </a:lnTo>
                <a:lnTo>
                  <a:pt x="20969" y="29843"/>
                </a:lnTo>
                <a:cubicBezTo>
                  <a:pt x="21482" y="29036"/>
                  <a:pt x="21959" y="28230"/>
                  <a:pt x="22472" y="27423"/>
                </a:cubicBezTo>
                <a:cubicBezTo>
                  <a:pt x="23682" y="25444"/>
                  <a:pt x="24892" y="23464"/>
                  <a:pt x="26065" y="21485"/>
                </a:cubicBezTo>
                <a:cubicBezTo>
                  <a:pt x="27201" y="19505"/>
                  <a:pt x="28374" y="17489"/>
                  <a:pt x="29511" y="15473"/>
                </a:cubicBezTo>
                <a:cubicBezTo>
                  <a:pt x="30647" y="13493"/>
                  <a:pt x="31747" y="11477"/>
                  <a:pt x="32847" y="9461"/>
                </a:cubicBezTo>
                <a:cubicBezTo>
                  <a:pt x="33946" y="7445"/>
                  <a:pt x="35009" y="5392"/>
                  <a:pt x="36109" y="3339"/>
                </a:cubicBezTo>
                <a:lnTo>
                  <a:pt x="36512" y="2569"/>
                </a:lnTo>
                <a:cubicBezTo>
                  <a:pt x="36567" y="2487"/>
                  <a:pt x="36478" y="2384"/>
                  <a:pt x="36383" y="2384"/>
                </a:cubicBezTo>
                <a:cubicBezTo>
                  <a:pt x="36352" y="2384"/>
                  <a:pt x="36320" y="2395"/>
                  <a:pt x="36292" y="2423"/>
                </a:cubicBezTo>
                <a:cubicBezTo>
                  <a:pt x="34716" y="3962"/>
                  <a:pt x="33250" y="5612"/>
                  <a:pt x="31893" y="7371"/>
                </a:cubicBezTo>
                <a:cubicBezTo>
                  <a:pt x="30574" y="9131"/>
                  <a:pt x="29327" y="10964"/>
                  <a:pt x="28228" y="12870"/>
                </a:cubicBezTo>
                <a:cubicBezTo>
                  <a:pt x="27128" y="14813"/>
                  <a:pt x="26101" y="16792"/>
                  <a:pt x="25185" y="18809"/>
                </a:cubicBezTo>
                <a:cubicBezTo>
                  <a:pt x="24232" y="20825"/>
                  <a:pt x="23352" y="22878"/>
                  <a:pt x="22509" y="24967"/>
                </a:cubicBezTo>
                <a:cubicBezTo>
                  <a:pt x="21776" y="26763"/>
                  <a:pt x="21116" y="28596"/>
                  <a:pt x="20419" y="30393"/>
                </a:cubicBezTo>
                <a:lnTo>
                  <a:pt x="19246" y="32299"/>
                </a:lnTo>
                <a:lnTo>
                  <a:pt x="17963" y="33362"/>
                </a:lnTo>
                <a:lnTo>
                  <a:pt x="17890" y="33399"/>
                </a:lnTo>
                <a:cubicBezTo>
                  <a:pt x="17853" y="33399"/>
                  <a:pt x="17853" y="33435"/>
                  <a:pt x="17853" y="33472"/>
                </a:cubicBezTo>
                <a:cubicBezTo>
                  <a:pt x="16864" y="34315"/>
                  <a:pt x="15874" y="35158"/>
                  <a:pt x="14921" y="36038"/>
                </a:cubicBezTo>
                <a:cubicBezTo>
                  <a:pt x="16827" y="33215"/>
                  <a:pt x="18550" y="30319"/>
                  <a:pt x="20053" y="27277"/>
                </a:cubicBezTo>
                <a:cubicBezTo>
                  <a:pt x="21666" y="24051"/>
                  <a:pt x="23022" y="20715"/>
                  <a:pt x="24122" y="17306"/>
                </a:cubicBezTo>
                <a:cubicBezTo>
                  <a:pt x="24672" y="15546"/>
                  <a:pt x="25185" y="13750"/>
                  <a:pt x="25625" y="11917"/>
                </a:cubicBezTo>
                <a:cubicBezTo>
                  <a:pt x="25662" y="11770"/>
                  <a:pt x="25698" y="11587"/>
                  <a:pt x="25735" y="11404"/>
                </a:cubicBezTo>
                <a:cubicBezTo>
                  <a:pt x="25757" y="11294"/>
                  <a:pt x="25674" y="11224"/>
                  <a:pt x="25589" y="11224"/>
                </a:cubicBezTo>
                <a:cubicBezTo>
                  <a:pt x="25531" y="11224"/>
                  <a:pt x="25471" y="11256"/>
                  <a:pt x="25442" y="11330"/>
                </a:cubicBezTo>
                <a:cubicBezTo>
                  <a:pt x="25405" y="11514"/>
                  <a:pt x="25368" y="11697"/>
                  <a:pt x="25332" y="11880"/>
                </a:cubicBezTo>
                <a:cubicBezTo>
                  <a:pt x="25112" y="12577"/>
                  <a:pt x="24855" y="13273"/>
                  <a:pt x="24525" y="13933"/>
                </a:cubicBezTo>
                <a:cubicBezTo>
                  <a:pt x="24159" y="14740"/>
                  <a:pt x="23755" y="15546"/>
                  <a:pt x="23352" y="16316"/>
                </a:cubicBezTo>
                <a:cubicBezTo>
                  <a:pt x="22546" y="17929"/>
                  <a:pt x="21739" y="19542"/>
                  <a:pt x="20896" y="21118"/>
                </a:cubicBezTo>
                <a:cubicBezTo>
                  <a:pt x="19283" y="24307"/>
                  <a:pt x="17670" y="27497"/>
                  <a:pt x="16277" y="30796"/>
                </a:cubicBezTo>
                <a:cubicBezTo>
                  <a:pt x="15507" y="32665"/>
                  <a:pt x="14847" y="34535"/>
                  <a:pt x="14297" y="36478"/>
                </a:cubicBezTo>
                <a:cubicBezTo>
                  <a:pt x="14297" y="36514"/>
                  <a:pt x="14297" y="36551"/>
                  <a:pt x="14297" y="36588"/>
                </a:cubicBezTo>
                <a:cubicBezTo>
                  <a:pt x="13271" y="37504"/>
                  <a:pt x="12281" y="38421"/>
                  <a:pt x="11292" y="39337"/>
                </a:cubicBezTo>
                <a:lnTo>
                  <a:pt x="11255" y="39337"/>
                </a:lnTo>
                <a:lnTo>
                  <a:pt x="11328" y="39190"/>
                </a:lnTo>
                <a:cubicBezTo>
                  <a:pt x="12171" y="38054"/>
                  <a:pt x="12941" y="36881"/>
                  <a:pt x="13601" y="35635"/>
                </a:cubicBezTo>
                <a:cubicBezTo>
                  <a:pt x="14334" y="34242"/>
                  <a:pt x="15031" y="32812"/>
                  <a:pt x="15581" y="31309"/>
                </a:cubicBezTo>
                <a:cubicBezTo>
                  <a:pt x="16167" y="29843"/>
                  <a:pt x="16680" y="28340"/>
                  <a:pt x="17157" y="26800"/>
                </a:cubicBezTo>
                <a:cubicBezTo>
                  <a:pt x="17633" y="25297"/>
                  <a:pt x="18037" y="23721"/>
                  <a:pt x="18403" y="22145"/>
                </a:cubicBezTo>
                <a:cubicBezTo>
                  <a:pt x="18770" y="20568"/>
                  <a:pt x="19100" y="19029"/>
                  <a:pt x="19393" y="17452"/>
                </a:cubicBezTo>
                <a:lnTo>
                  <a:pt x="19503" y="16866"/>
                </a:lnTo>
                <a:cubicBezTo>
                  <a:pt x="19527" y="16768"/>
                  <a:pt x="19438" y="16687"/>
                  <a:pt x="19354" y="16687"/>
                </a:cubicBezTo>
                <a:cubicBezTo>
                  <a:pt x="19312" y="16687"/>
                  <a:pt x="19271" y="16707"/>
                  <a:pt x="19246" y="16756"/>
                </a:cubicBezTo>
                <a:cubicBezTo>
                  <a:pt x="18550" y="18112"/>
                  <a:pt x="17890" y="19505"/>
                  <a:pt x="17377" y="20935"/>
                </a:cubicBezTo>
                <a:cubicBezTo>
                  <a:pt x="16827" y="22401"/>
                  <a:pt x="16314" y="23831"/>
                  <a:pt x="15837" y="25297"/>
                </a:cubicBezTo>
                <a:cubicBezTo>
                  <a:pt x="15287" y="26837"/>
                  <a:pt x="14774" y="28413"/>
                  <a:pt x="14224" y="29916"/>
                </a:cubicBezTo>
                <a:lnTo>
                  <a:pt x="12648" y="34572"/>
                </a:lnTo>
                <a:lnTo>
                  <a:pt x="11035" y="39227"/>
                </a:lnTo>
                <a:lnTo>
                  <a:pt x="10962" y="39447"/>
                </a:lnTo>
                <a:cubicBezTo>
                  <a:pt x="10925" y="39447"/>
                  <a:pt x="10925" y="39484"/>
                  <a:pt x="10925" y="39557"/>
                </a:cubicBezTo>
                <a:cubicBezTo>
                  <a:pt x="10925" y="39630"/>
                  <a:pt x="10888" y="39704"/>
                  <a:pt x="10852" y="39814"/>
                </a:cubicBezTo>
                <a:cubicBezTo>
                  <a:pt x="10192" y="40400"/>
                  <a:pt x="9569" y="41023"/>
                  <a:pt x="8909" y="41647"/>
                </a:cubicBezTo>
                <a:cubicBezTo>
                  <a:pt x="8542" y="42013"/>
                  <a:pt x="8176" y="42380"/>
                  <a:pt x="7846" y="42746"/>
                </a:cubicBezTo>
                <a:cubicBezTo>
                  <a:pt x="9092" y="40254"/>
                  <a:pt x="9862" y="37578"/>
                  <a:pt x="10705" y="34938"/>
                </a:cubicBezTo>
                <a:cubicBezTo>
                  <a:pt x="11621" y="32189"/>
                  <a:pt x="12355" y="29366"/>
                  <a:pt x="12941" y="26543"/>
                </a:cubicBezTo>
                <a:cubicBezTo>
                  <a:pt x="13271" y="24931"/>
                  <a:pt x="13454" y="23318"/>
                  <a:pt x="13564" y="21705"/>
                </a:cubicBezTo>
                <a:cubicBezTo>
                  <a:pt x="13564" y="21622"/>
                  <a:pt x="13495" y="21575"/>
                  <a:pt x="13421" y="21575"/>
                </a:cubicBezTo>
                <a:cubicBezTo>
                  <a:pt x="13364" y="21575"/>
                  <a:pt x="13303" y="21604"/>
                  <a:pt x="13271" y="21668"/>
                </a:cubicBezTo>
                <a:cubicBezTo>
                  <a:pt x="12428" y="24454"/>
                  <a:pt x="11585" y="27277"/>
                  <a:pt x="10778" y="30063"/>
                </a:cubicBezTo>
                <a:cubicBezTo>
                  <a:pt x="9972" y="32885"/>
                  <a:pt x="9165" y="35708"/>
                  <a:pt x="8396" y="38531"/>
                </a:cubicBezTo>
                <a:cubicBezTo>
                  <a:pt x="7956" y="40107"/>
                  <a:pt x="7552" y="41683"/>
                  <a:pt x="7149" y="43296"/>
                </a:cubicBezTo>
                <a:cubicBezTo>
                  <a:pt x="7113" y="43333"/>
                  <a:pt x="7113" y="43369"/>
                  <a:pt x="7149" y="43406"/>
                </a:cubicBezTo>
                <a:cubicBezTo>
                  <a:pt x="4656" y="45899"/>
                  <a:pt x="2310" y="48465"/>
                  <a:pt x="1" y="51068"/>
                </a:cubicBezTo>
                <a:lnTo>
                  <a:pt x="1" y="51251"/>
                </a:lnTo>
                <a:cubicBezTo>
                  <a:pt x="2384" y="48575"/>
                  <a:pt x="4803" y="45972"/>
                  <a:pt x="7332" y="43443"/>
                </a:cubicBezTo>
                <a:lnTo>
                  <a:pt x="7332" y="43406"/>
                </a:lnTo>
                <a:cubicBezTo>
                  <a:pt x="7406" y="43333"/>
                  <a:pt x="7479" y="43296"/>
                  <a:pt x="7552" y="43223"/>
                </a:cubicBezTo>
                <a:lnTo>
                  <a:pt x="7736" y="43003"/>
                </a:lnTo>
                <a:cubicBezTo>
                  <a:pt x="11805" y="42416"/>
                  <a:pt x="15837" y="41720"/>
                  <a:pt x="19870" y="40987"/>
                </a:cubicBezTo>
                <a:cubicBezTo>
                  <a:pt x="23939" y="40290"/>
                  <a:pt x="28081" y="39484"/>
                  <a:pt x="32150" y="38641"/>
                </a:cubicBezTo>
                <a:cubicBezTo>
                  <a:pt x="34423" y="38164"/>
                  <a:pt x="36732" y="37651"/>
                  <a:pt x="39005" y="37174"/>
                </a:cubicBezTo>
                <a:cubicBezTo>
                  <a:pt x="39152" y="37101"/>
                  <a:pt x="39115" y="36918"/>
                  <a:pt x="38968" y="36881"/>
                </a:cubicBezTo>
                <a:cubicBezTo>
                  <a:pt x="36879" y="36881"/>
                  <a:pt x="34753" y="36954"/>
                  <a:pt x="32663" y="37138"/>
                </a:cubicBezTo>
                <a:cubicBezTo>
                  <a:pt x="30574" y="37358"/>
                  <a:pt x="28484" y="37614"/>
                  <a:pt x="26395" y="37981"/>
                </a:cubicBezTo>
                <a:cubicBezTo>
                  <a:pt x="24342" y="38347"/>
                  <a:pt x="22252" y="38751"/>
                  <a:pt x="20163" y="39154"/>
                </a:cubicBezTo>
                <a:cubicBezTo>
                  <a:pt x="18110" y="39594"/>
                  <a:pt x="16130" y="39997"/>
                  <a:pt x="14114" y="40474"/>
                </a:cubicBezTo>
                <a:cubicBezTo>
                  <a:pt x="12208" y="40877"/>
                  <a:pt x="10338" y="41500"/>
                  <a:pt x="8542" y="42306"/>
                </a:cubicBezTo>
                <a:cubicBezTo>
                  <a:pt x="8469" y="42343"/>
                  <a:pt x="8359" y="42416"/>
                  <a:pt x="8286" y="42453"/>
                </a:cubicBezTo>
                <a:cubicBezTo>
                  <a:pt x="9129" y="41610"/>
                  <a:pt x="10008" y="40767"/>
                  <a:pt x="10888" y="39924"/>
                </a:cubicBezTo>
                <a:cubicBezTo>
                  <a:pt x="10908" y="39933"/>
                  <a:pt x="10928" y="39938"/>
                  <a:pt x="10947" y="39938"/>
                </a:cubicBezTo>
                <a:cubicBezTo>
                  <a:pt x="10998" y="39938"/>
                  <a:pt x="11045" y="39904"/>
                  <a:pt x="11072" y="39850"/>
                </a:cubicBezTo>
                <a:cubicBezTo>
                  <a:pt x="11072" y="39814"/>
                  <a:pt x="11072" y="39777"/>
                  <a:pt x="11108" y="39740"/>
                </a:cubicBezTo>
                <a:lnTo>
                  <a:pt x="11365" y="39594"/>
                </a:lnTo>
                <a:cubicBezTo>
                  <a:pt x="13418" y="39374"/>
                  <a:pt x="15471" y="39154"/>
                  <a:pt x="17560" y="38897"/>
                </a:cubicBezTo>
                <a:cubicBezTo>
                  <a:pt x="19723" y="38641"/>
                  <a:pt x="21886" y="38384"/>
                  <a:pt x="24049" y="38091"/>
                </a:cubicBezTo>
                <a:cubicBezTo>
                  <a:pt x="26175" y="37797"/>
                  <a:pt x="28374" y="37468"/>
                  <a:pt x="30574" y="37138"/>
                </a:cubicBezTo>
                <a:cubicBezTo>
                  <a:pt x="32737" y="36771"/>
                  <a:pt x="34863" y="36404"/>
                  <a:pt x="37026" y="36038"/>
                </a:cubicBezTo>
                <a:cubicBezTo>
                  <a:pt x="39188" y="35635"/>
                  <a:pt x="41351" y="35231"/>
                  <a:pt x="43514" y="34792"/>
                </a:cubicBezTo>
                <a:lnTo>
                  <a:pt x="44320" y="34645"/>
                </a:lnTo>
                <a:cubicBezTo>
                  <a:pt x="44467" y="34608"/>
                  <a:pt x="44430" y="34388"/>
                  <a:pt x="44284" y="34352"/>
                </a:cubicBezTo>
                <a:cubicBezTo>
                  <a:pt x="43418" y="34310"/>
                  <a:pt x="42552" y="34290"/>
                  <a:pt x="41688" y="34290"/>
                </a:cubicBezTo>
                <a:cubicBezTo>
                  <a:pt x="40247" y="34290"/>
                  <a:pt x="38813" y="34347"/>
                  <a:pt x="37392" y="34462"/>
                </a:cubicBezTo>
                <a:cubicBezTo>
                  <a:pt x="35083" y="34645"/>
                  <a:pt x="32810" y="34938"/>
                  <a:pt x="30500" y="35231"/>
                </a:cubicBezTo>
                <a:cubicBezTo>
                  <a:pt x="28228" y="35561"/>
                  <a:pt x="25918" y="35965"/>
                  <a:pt x="23645" y="36331"/>
                </a:cubicBezTo>
                <a:cubicBezTo>
                  <a:pt x="22509" y="36551"/>
                  <a:pt x="21373" y="36734"/>
                  <a:pt x="20236" y="36918"/>
                </a:cubicBezTo>
                <a:cubicBezTo>
                  <a:pt x="19210" y="37064"/>
                  <a:pt x="18220" y="37211"/>
                  <a:pt x="17193" y="37394"/>
                </a:cubicBezTo>
                <a:cubicBezTo>
                  <a:pt x="15214" y="37724"/>
                  <a:pt x="13344" y="38347"/>
                  <a:pt x="11585" y="39300"/>
                </a:cubicBezTo>
                <a:cubicBezTo>
                  <a:pt x="12428" y="38494"/>
                  <a:pt x="13308" y="37688"/>
                  <a:pt x="14188" y="36881"/>
                </a:cubicBezTo>
                <a:cubicBezTo>
                  <a:pt x="14407" y="36771"/>
                  <a:pt x="14591" y="36624"/>
                  <a:pt x="14811" y="36478"/>
                </a:cubicBezTo>
                <a:cubicBezTo>
                  <a:pt x="16644" y="35855"/>
                  <a:pt x="18586" y="35415"/>
                  <a:pt x="20529" y="35195"/>
                </a:cubicBezTo>
                <a:cubicBezTo>
                  <a:pt x="22692" y="34865"/>
                  <a:pt x="24855" y="34608"/>
                  <a:pt x="26981" y="34278"/>
                </a:cubicBezTo>
                <a:cubicBezTo>
                  <a:pt x="29144" y="33948"/>
                  <a:pt x="31380" y="33582"/>
                  <a:pt x="33543" y="33215"/>
                </a:cubicBezTo>
                <a:cubicBezTo>
                  <a:pt x="35742" y="32812"/>
                  <a:pt x="37905" y="32409"/>
                  <a:pt x="40105" y="32006"/>
                </a:cubicBezTo>
                <a:cubicBezTo>
                  <a:pt x="42268" y="31566"/>
                  <a:pt x="44430" y="31089"/>
                  <a:pt x="46593" y="30613"/>
                </a:cubicBezTo>
                <a:lnTo>
                  <a:pt x="47400" y="30429"/>
                </a:lnTo>
                <a:cubicBezTo>
                  <a:pt x="47546" y="30393"/>
                  <a:pt x="47510" y="30209"/>
                  <a:pt x="47363" y="30173"/>
                </a:cubicBezTo>
                <a:cubicBezTo>
                  <a:pt x="44980" y="30319"/>
                  <a:pt x="42634" y="30503"/>
                  <a:pt x="40288" y="30722"/>
                </a:cubicBezTo>
                <a:cubicBezTo>
                  <a:pt x="37905" y="30979"/>
                  <a:pt x="35559" y="31236"/>
                  <a:pt x="33250" y="31529"/>
                </a:cubicBezTo>
                <a:cubicBezTo>
                  <a:pt x="30904" y="31859"/>
                  <a:pt x="28558" y="32225"/>
                  <a:pt x="26211" y="32629"/>
                </a:cubicBezTo>
                <a:cubicBezTo>
                  <a:pt x="24159" y="32959"/>
                  <a:pt x="22106" y="33399"/>
                  <a:pt x="20089" y="33948"/>
                </a:cubicBezTo>
                <a:cubicBezTo>
                  <a:pt x="18403" y="34425"/>
                  <a:pt x="16790" y="35158"/>
                  <a:pt x="15287" y="36111"/>
                </a:cubicBezTo>
                <a:lnTo>
                  <a:pt x="15141" y="36148"/>
                </a:lnTo>
                <a:cubicBezTo>
                  <a:pt x="16057" y="35305"/>
                  <a:pt x="17047" y="34462"/>
                  <a:pt x="18000" y="33655"/>
                </a:cubicBezTo>
                <a:lnTo>
                  <a:pt x="18037" y="33655"/>
                </a:lnTo>
                <a:cubicBezTo>
                  <a:pt x="18880" y="33289"/>
                  <a:pt x="19760" y="33032"/>
                  <a:pt x="20639" y="32849"/>
                </a:cubicBezTo>
                <a:cubicBezTo>
                  <a:pt x="21519" y="32665"/>
                  <a:pt x="22436" y="32482"/>
                  <a:pt x="23315" y="32335"/>
                </a:cubicBezTo>
                <a:cubicBezTo>
                  <a:pt x="25185" y="32006"/>
                  <a:pt x="27055" y="31639"/>
                  <a:pt x="28887" y="31272"/>
                </a:cubicBezTo>
                <a:cubicBezTo>
                  <a:pt x="30757" y="30869"/>
                  <a:pt x="32590" y="30466"/>
                  <a:pt x="34459" y="30026"/>
                </a:cubicBezTo>
                <a:cubicBezTo>
                  <a:pt x="36292" y="29586"/>
                  <a:pt x="38125" y="29146"/>
                  <a:pt x="39995" y="28633"/>
                </a:cubicBezTo>
                <a:cubicBezTo>
                  <a:pt x="41828" y="28156"/>
                  <a:pt x="43661" y="27680"/>
                  <a:pt x="45494" y="27130"/>
                </a:cubicBezTo>
                <a:lnTo>
                  <a:pt x="46190" y="26947"/>
                </a:lnTo>
                <a:cubicBezTo>
                  <a:pt x="46327" y="26912"/>
                  <a:pt x="46304" y="26687"/>
                  <a:pt x="46181" y="26687"/>
                </a:cubicBezTo>
                <a:cubicBezTo>
                  <a:pt x="46172" y="26687"/>
                  <a:pt x="46163" y="26688"/>
                  <a:pt x="46153" y="26690"/>
                </a:cubicBezTo>
                <a:cubicBezTo>
                  <a:pt x="44247" y="26763"/>
                  <a:pt x="42341" y="26983"/>
                  <a:pt x="40435" y="27240"/>
                </a:cubicBezTo>
                <a:cubicBezTo>
                  <a:pt x="38565" y="27497"/>
                  <a:pt x="36622" y="27827"/>
                  <a:pt x="34753" y="28156"/>
                </a:cubicBezTo>
                <a:cubicBezTo>
                  <a:pt x="32847" y="28486"/>
                  <a:pt x="31050" y="28816"/>
                  <a:pt x="29181" y="29183"/>
                </a:cubicBezTo>
                <a:cubicBezTo>
                  <a:pt x="27384" y="29549"/>
                  <a:pt x="25588" y="29989"/>
                  <a:pt x="23829" y="30539"/>
                </a:cubicBezTo>
                <a:cubicBezTo>
                  <a:pt x="22949" y="30832"/>
                  <a:pt x="22106" y="31126"/>
                  <a:pt x="21263" y="31492"/>
                </a:cubicBezTo>
                <a:cubicBezTo>
                  <a:pt x="20896" y="31639"/>
                  <a:pt x="20493" y="31822"/>
                  <a:pt x="20126" y="32006"/>
                </a:cubicBezTo>
                <a:cubicBezTo>
                  <a:pt x="20163" y="31969"/>
                  <a:pt x="20199" y="31896"/>
                  <a:pt x="20199" y="31822"/>
                </a:cubicBezTo>
                <a:cubicBezTo>
                  <a:pt x="20859" y="31309"/>
                  <a:pt x="21482" y="30796"/>
                  <a:pt x="22142" y="30283"/>
                </a:cubicBezTo>
                <a:lnTo>
                  <a:pt x="22692" y="29953"/>
                </a:lnTo>
                <a:cubicBezTo>
                  <a:pt x="22711" y="29989"/>
                  <a:pt x="22738" y="30008"/>
                  <a:pt x="22766" y="30008"/>
                </a:cubicBezTo>
                <a:cubicBezTo>
                  <a:pt x="22793" y="30008"/>
                  <a:pt x="22821" y="29989"/>
                  <a:pt x="22839" y="29953"/>
                </a:cubicBezTo>
                <a:lnTo>
                  <a:pt x="22985" y="29806"/>
                </a:lnTo>
                <a:cubicBezTo>
                  <a:pt x="28044" y="27020"/>
                  <a:pt x="33030" y="24161"/>
                  <a:pt x="38015" y="21301"/>
                </a:cubicBezTo>
                <a:cubicBezTo>
                  <a:pt x="43294" y="18222"/>
                  <a:pt x="48500" y="15070"/>
                  <a:pt x="53705" y="11844"/>
                </a:cubicBezTo>
                <a:cubicBezTo>
                  <a:pt x="56638" y="10047"/>
                  <a:pt x="59534" y="8215"/>
                  <a:pt x="62430" y="6382"/>
                </a:cubicBezTo>
                <a:cubicBezTo>
                  <a:pt x="62526" y="6317"/>
                  <a:pt x="62482" y="6112"/>
                  <a:pt x="62370" y="6112"/>
                </a:cubicBezTo>
                <a:cubicBezTo>
                  <a:pt x="62355" y="6112"/>
                  <a:pt x="62338" y="6116"/>
                  <a:pt x="62320" y="6125"/>
                </a:cubicBezTo>
                <a:lnTo>
                  <a:pt x="62283" y="6125"/>
                </a:lnTo>
                <a:cubicBezTo>
                  <a:pt x="57334" y="8215"/>
                  <a:pt x="52532" y="10524"/>
                  <a:pt x="47803" y="13053"/>
                </a:cubicBezTo>
                <a:cubicBezTo>
                  <a:pt x="43074" y="15583"/>
                  <a:pt x="38455" y="18332"/>
                  <a:pt x="33910" y="21375"/>
                </a:cubicBezTo>
                <a:cubicBezTo>
                  <a:pt x="30794" y="23464"/>
                  <a:pt x="27751" y="25627"/>
                  <a:pt x="24745" y="27936"/>
                </a:cubicBezTo>
                <a:cubicBezTo>
                  <a:pt x="27604" y="24931"/>
                  <a:pt x="30390" y="21888"/>
                  <a:pt x="33103" y="18772"/>
                </a:cubicBezTo>
                <a:cubicBezTo>
                  <a:pt x="36439" y="14923"/>
                  <a:pt x="39665" y="11001"/>
                  <a:pt x="42781" y="7005"/>
                </a:cubicBezTo>
                <a:cubicBezTo>
                  <a:pt x="44504" y="4769"/>
                  <a:pt x="46190" y="2496"/>
                  <a:pt x="47876" y="186"/>
                </a:cubicBezTo>
                <a:cubicBezTo>
                  <a:pt x="47931" y="104"/>
                  <a:pt x="47842" y="1"/>
                  <a:pt x="47747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11"/>
          <p:cNvSpPr/>
          <p:nvPr/>
        </p:nvSpPr>
        <p:spPr>
          <a:xfrm rot="-10526534">
            <a:off x="7637747" y="-55708"/>
            <a:ext cx="1586046" cy="941653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0" name="Google Shape;380;p11"/>
          <p:cNvGrpSpPr/>
          <p:nvPr/>
        </p:nvGrpSpPr>
        <p:grpSpPr>
          <a:xfrm>
            <a:off x="8184350" y="388499"/>
            <a:ext cx="696291" cy="1016185"/>
            <a:chOff x="8379850" y="2829899"/>
            <a:chExt cx="696291" cy="1016185"/>
          </a:xfrm>
        </p:grpSpPr>
        <p:sp>
          <p:nvSpPr>
            <p:cNvPr id="381" name="Google Shape;381;p11"/>
            <p:cNvSpPr/>
            <p:nvPr/>
          </p:nvSpPr>
          <p:spPr>
            <a:xfrm rot="1098150">
              <a:off x="8979542" y="2837624"/>
              <a:ext cx="56577" cy="45770"/>
            </a:xfrm>
            <a:custGeom>
              <a:avLst/>
              <a:gdLst/>
              <a:ahLst/>
              <a:cxnLst/>
              <a:rect l="l" t="t" r="r" b="b"/>
              <a:pathLst>
                <a:path w="1356" h="1097" extrusionOk="0">
                  <a:moveTo>
                    <a:pt x="277" y="334"/>
                  </a:moveTo>
                  <a:cubicBezTo>
                    <a:pt x="261" y="384"/>
                    <a:pt x="248" y="411"/>
                    <a:pt x="243" y="411"/>
                  </a:cubicBezTo>
                  <a:cubicBezTo>
                    <a:pt x="240" y="411"/>
                    <a:pt x="243" y="390"/>
                    <a:pt x="257" y="347"/>
                  </a:cubicBezTo>
                  <a:lnTo>
                    <a:pt x="277" y="334"/>
                  </a:lnTo>
                  <a:close/>
                  <a:moveTo>
                    <a:pt x="243" y="686"/>
                  </a:moveTo>
                  <a:lnTo>
                    <a:pt x="243" y="686"/>
                  </a:lnTo>
                  <a:cubicBezTo>
                    <a:pt x="248" y="686"/>
                    <a:pt x="261" y="713"/>
                    <a:pt x="277" y="764"/>
                  </a:cubicBezTo>
                  <a:lnTo>
                    <a:pt x="277" y="764"/>
                  </a:lnTo>
                  <a:lnTo>
                    <a:pt x="257" y="750"/>
                  </a:lnTo>
                  <a:cubicBezTo>
                    <a:pt x="243" y="707"/>
                    <a:pt x="240" y="686"/>
                    <a:pt x="243" y="686"/>
                  </a:cubicBezTo>
                  <a:close/>
                  <a:moveTo>
                    <a:pt x="846" y="1"/>
                  </a:moveTo>
                  <a:cubicBezTo>
                    <a:pt x="811" y="1"/>
                    <a:pt x="774" y="6"/>
                    <a:pt x="734" y="17"/>
                  </a:cubicBezTo>
                  <a:cubicBezTo>
                    <a:pt x="660" y="17"/>
                    <a:pt x="550" y="54"/>
                    <a:pt x="477" y="90"/>
                  </a:cubicBezTo>
                  <a:cubicBezTo>
                    <a:pt x="418" y="120"/>
                    <a:pt x="360" y="172"/>
                    <a:pt x="320" y="230"/>
                  </a:cubicBezTo>
                  <a:lnTo>
                    <a:pt x="320" y="230"/>
                  </a:lnTo>
                  <a:cubicBezTo>
                    <a:pt x="299" y="234"/>
                    <a:pt x="278" y="237"/>
                    <a:pt x="257" y="237"/>
                  </a:cubicBezTo>
                  <a:cubicBezTo>
                    <a:pt x="110" y="274"/>
                    <a:pt x="0" y="384"/>
                    <a:pt x="0" y="530"/>
                  </a:cubicBezTo>
                  <a:cubicBezTo>
                    <a:pt x="0" y="714"/>
                    <a:pt x="110" y="824"/>
                    <a:pt x="257" y="860"/>
                  </a:cubicBezTo>
                  <a:cubicBezTo>
                    <a:pt x="284" y="860"/>
                    <a:pt x="311" y="865"/>
                    <a:pt x="337" y="871"/>
                  </a:cubicBezTo>
                  <a:lnTo>
                    <a:pt x="337" y="871"/>
                  </a:lnTo>
                  <a:cubicBezTo>
                    <a:pt x="385" y="927"/>
                    <a:pt x="420" y="978"/>
                    <a:pt x="477" y="1007"/>
                  </a:cubicBezTo>
                  <a:cubicBezTo>
                    <a:pt x="550" y="1044"/>
                    <a:pt x="660" y="1080"/>
                    <a:pt x="734" y="1080"/>
                  </a:cubicBezTo>
                  <a:cubicBezTo>
                    <a:pt x="774" y="1091"/>
                    <a:pt x="811" y="1096"/>
                    <a:pt x="846" y="1096"/>
                  </a:cubicBezTo>
                  <a:cubicBezTo>
                    <a:pt x="1356" y="1096"/>
                    <a:pt x="1356" y="1"/>
                    <a:pt x="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1"/>
            <p:cNvSpPr/>
            <p:nvPr/>
          </p:nvSpPr>
          <p:spPr>
            <a:xfrm rot="1098150">
              <a:off x="9012001" y="3084611"/>
              <a:ext cx="58162" cy="47439"/>
            </a:xfrm>
            <a:custGeom>
              <a:avLst/>
              <a:gdLst/>
              <a:ahLst/>
              <a:cxnLst/>
              <a:rect l="l" t="t" r="r" b="b"/>
              <a:pathLst>
                <a:path w="1394" h="1137" extrusionOk="0">
                  <a:moveTo>
                    <a:pt x="697" y="0"/>
                  </a:moveTo>
                  <a:cubicBezTo>
                    <a:pt x="0" y="73"/>
                    <a:pt x="0" y="1063"/>
                    <a:pt x="697" y="1137"/>
                  </a:cubicBezTo>
                  <a:cubicBezTo>
                    <a:pt x="1393" y="1063"/>
                    <a:pt x="1393" y="73"/>
                    <a:pt x="6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1"/>
            <p:cNvSpPr/>
            <p:nvPr/>
          </p:nvSpPr>
          <p:spPr>
            <a:xfrm rot="1098150">
              <a:off x="8763840" y="2928263"/>
              <a:ext cx="84156" cy="62752"/>
            </a:xfrm>
            <a:custGeom>
              <a:avLst/>
              <a:gdLst/>
              <a:ahLst/>
              <a:cxnLst/>
              <a:rect l="l" t="t" r="r" b="b"/>
              <a:pathLst>
                <a:path w="2017" h="1504" extrusionOk="0">
                  <a:moveTo>
                    <a:pt x="1027" y="1"/>
                  </a:moveTo>
                  <a:cubicBezTo>
                    <a:pt x="0" y="1"/>
                    <a:pt x="0" y="1504"/>
                    <a:pt x="1027" y="1504"/>
                  </a:cubicBezTo>
                  <a:cubicBezTo>
                    <a:pt x="2017" y="1504"/>
                    <a:pt x="2017" y="1"/>
                    <a:pt x="10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1"/>
            <p:cNvSpPr/>
            <p:nvPr/>
          </p:nvSpPr>
          <p:spPr>
            <a:xfrm rot="1098150">
              <a:off x="8801407" y="3201905"/>
              <a:ext cx="67341" cy="55116"/>
            </a:xfrm>
            <a:custGeom>
              <a:avLst/>
              <a:gdLst/>
              <a:ahLst/>
              <a:cxnLst/>
              <a:rect l="l" t="t" r="r" b="b"/>
              <a:pathLst>
                <a:path w="1614" h="1321" extrusionOk="0">
                  <a:moveTo>
                    <a:pt x="807" y="1"/>
                  </a:moveTo>
                  <a:cubicBezTo>
                    <a:pt x="0" y="38"/>
                    <a:pt x="0" y="1247"/>
                    <a:pt x="807" y="1321"/>
                  </a:cubicBezTo>
                  <a:cubicBezTo>
                    <a:pt x="1613" y="1247"/>
                    <a:pt x="1613" y="38"/>
                    <a:pt x="8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1"/>
            <p:cNvSpPr/>
            <p:nvPr/>
          </p:nvSpPr>
          <p:spPr>
            <a:xfrm rot="1098150">
              <a:off x="8620318" y="3212924"/>
              <a:ext cx="67300" cy="56660"/>
            </a:xfrm>
            <a:custGeom>
              <a:avLst/>
              <a:gdLst/>
              <a:ahLst/>
              <a:cxnLst/>
              <a:rect l="l" t="t" r="r" b="b"/>
              <a:pathLst>
                <a:path w="1613" h="1358" extrusionOk="0">
                  <a:moveTo>
                    <a:pt x="806" y="1"/>
                  </a:moveTo>
                  <a:cubicBezTo>
                    <a:pt x="0" y="74"/>
                    <a:pt x="0" y="1284"/>
                    <a:pt x="806" y="1357"/>
                  </a:cubicBezTo>
                  <a:cubicBezTo>
                    <a:pt x="1613" y="1284"/>
                    <a:pt x="1613" y="74"/>
                    <a:pt x="8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1"/>
            <p:cNvSpPr/>
            <p:nvPr/>
          </p:nvSpPr>
          <p:spPr>
            <a:xfrm rot="1098150">
              <a:off x="8658451" y="3359891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34" y="0"/>
                  </a:moveTo>
                  <a:cubicBezTo>
                    <a:pt x="1" y="0"/>
                    <a:pt x="1" y="1136"/>
                    <a:pt x="734" y="1136"/>
                  </a:cubicBezTo>
                  <a:cubicBezTo>
                    <a:pt x="1504" y="1136"/>
                    <a:pt x="1504" y="0"/>
                    <a:pt x="7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1"/>
            <p:cNvSpPr/>
            <p:nvPr/>
          </p:nvSpPr>
          <p:spPr>
            <a:xfrm rot="1098150">
              <a:off x="8543867" y="3485047"/>
              <a:ext cx="64254" cy="52029"/>
            </a:xfrm>
            <a:custGeom>
              <a:avLst/>
              <a:gdLst/>
              <a:ahLst/>
              <a:cxnLst/>
              <a:rect l="l" t="t" r="r" b="b"/>
              <a:pathLst>
                <a:path w="1540" h="1247" extrusionOk="0">
                  <a:moveTo>
                    <a:pt x="770" y="1"/>
                  </a:moveTo>
                  <a:cubicBezTo>
                    <a:pt x="0" y="74"/>
                    <a:pt x="0" y="1210"/>
                    <a:pt x="770" y="1247"/>
                  </a:cubicBezTo>
                  <a:cubicBezTo>
                    <a:pt x="1540" y="1210"/>
                    <a:pt x="1540" y="74"/>
                    <a:pt x="7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1"/>
            <p:cNvSpPr/>
            <p:nvPr/>
          </p:nvSpPr>
          <p:spPr>
            <a:xfrm rot="1098150">
              <a:off x="8447139" y="3632337"/>
              <a:ext cx="67341" cy="50527"/>
            </a:xfrm>
            <a:custGeom>
              <a:avLst/>
              <a:gdLst/>
              <a:ahLst/>
              <a:cxnLst/>
              <a:rect l="l" t="t" r="r" b="b"/>
              <a:pathLst>
                <a:path w="1614" h="1211" extrusionOk="0">
                  <a:moveTo>
                    <a:pt x="807" y="1"/>
                  </a:moveTo>
                  <a:cubicBezTo>
                    <a:pt x="1" y="1"/>
                    <a:pt x="1" y="1210"/>
                    <a:pt x="807" y="1210"/>
                  </a:cubicBezTo>
                  <a:cubicBezTo>
                    <a:pt x="1613" y="1210"/>
                    <a:pt x="1613" y="1"/>
                    <a:pt x="8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1"/>
            <p:cNvSpPr/>
            <p:nvPr/>
          </p:nvSpPr>
          <p:spPr>
            <a:xfrm rot="1098150">
              <a:off x="8385711" y="3789991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70" y="1"/>
                  </a:moveTo>
                  <a:cubicBezTo>
                    <a:pt x="1" y="1"/>
                    <a:pt x="1" y="1137"/>
                    <a:pt x="770" y="1137"/>
                  </a:cubicBezTo>
                  <a:cubicBezTo>
                    <a:pt x="1504" y="1137"/>
                    <a:pt x="1504" y="1"/>
                    <a:pt x="7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0" name="Google Shape;390;p11"/>
          <p:cNvGrpSpPr/>
          <p:nvPr/>
        </p:nvGrpSpPr>
        <p:grpSpPr>
          <a:xfrm>
            <a:off x="92675" y="138856"/>
            <a:ext cx="535974" cy="552531"/>
            <a:chOff x="488725" y="4431468"/>
            <a:chExt cx="535974" cy="552531"/>
          </a:xfrm>
        </p:grpSpPr>
        <p:sp>
          <p:nvSpPr>
            <p:cNvPr id="391" name="Google Shape;391;p11"/>
            <p:cNvSpPr/>
            <p:nvPr/>
          </p:nvSpPr>
          <p:spPr>
            <a:xfrm>
              <a:off x="973722" y="4431468"/>
              <a:ext cx="43337" cy="34412"/>
            </a:xfrm>
            <a:custGeom>
              <a:avLst/>
              <a:gdLst/>
              <a:ahLst/>
              <a:cxnLst/>
              <a:rect l="l" t="t" r="r" b="b"/>
              <a:pathLst>
                <a:path w="1248" h="991" extrusionOk="0">
                  <a:moveTo>
                    <a:pt x="514" y="0"/>
                  </a:moveTo>
                  <a:cubicBezTo>
                    <a:pt x="221" y="0"/>
                    <a:pt x="1" y="220"/>
                    <a:pt x="1" y="477"/>
                  </a:cubicBezTo>
                  <a:cubicBezTo>
                    <a:pt x="1" y="770"/>
                    <a:pt x="221" y="990"/>
                    <a:pt x="514" y="990"/>
                  </a:cubicBezTo>
                  <a:lnTo>
                    <a:pt x="514" y="954"/>
                  </a:lnTo>
                  <a:lnTo>
                    <a:pt x="771" y="954"/>
                  </a:lnTo>
                  <a:cubicBezTo>
                    <a:pt x="1027" y="954"/>
                    <a:pt x="1247" y="734"/>
                    <a:pt x="1247" y="477"/>
                  </a:cubicBezTo>
                  <a:cubicBezTo>
                    <a:pt x="1247" y="184"/>
                    <a:pt x="1027" y="0"/>
                    <a:pt x="7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1"/>
            <p:cNvSpPr/>
            <p:nvPr/>
          </p:nvSpPr>
          <p:spPr>
            <a:xfrm>
              <a:off x="823528" y="4585515"/>
              <a:ext cx="45837" cy="46532"/>
            </a:xfrm>
            <a:custGeom>
              <a:avLst/>
              <a:gdLst/>
              <a:ahLst/>
              <a:cxnLst/>
              <a:rect l="l" t="t" r="r" b="b"/>
              <a:pathLst>
                <a:path w="1320" h="1340" extrusionOk="0">
                  <a:moveTo>
                    <a:pt x="733" y="0"/>
                  </a:moveTo>
                  <a:cubicBezTo>
                    <a:pt x="587" y="0"/>
                    <a:pt x="440" y="73"/>
                    <a:pt x="330" y="183"/>
                  </a:cubicBezTo>
                  <a:lnTo>
                    <a:pt x="294" y="220"/>
                  </a:lnTo>
                  <a:cubicBezTo>
                    <a:pt x="211" y="302"/>
                    <a:pt x="152" y="407"/>
                    <a:pt x="123" y="522"/>
                  </a:cubicBezTo>
                  <a:lnTo>
                    <a:pt x="123" y="522"/>
                  </a:lnTo>
                  <a:cubicBezTo>
                    <a:pt x="106" y="547"/>
                    <a:pt x="90" y="570"/>
                    <a:pt x="74" y="587"/>
                  </a:cubicBezTo>
                  <a:cubicBezTo>
                    <a:pt x="0" y="697"/>
                    <a:pt x="0" y="843"/>
                    <a:pt x="37" y="990"/>
                  </a:cubicBezTo>
                  <a:cubicBezTo>
                    <a:pt x="74" y="1063"/>
                    <a:pt x="110" y="1173"/>
                    <a:pt x="220" y="1246"/>
                  </a:cubicBezTo>
                  <a:cubicBezTo>
                    <a:pt x="301" y="1311"/>
                    <a:pt x="402" y="1340"/>
                    <a:pt x="503" y="1340"/>
                  </a:cubicBezTo>
                  <a:cubicBezTo>
                    <a:pt x="632" y="1340"/>
                    <a:pt x="761" y="1292"/>
                    <a:pt x="843" y="1210"/>
                  </a:cubicBezTo>
                  <a:lnTo>
                    <a:pt x="852" y="1201"/>
                  </a:lnTo>
                  <a:lnTo>
                    <a:pt x="852" y="1201"/>
                  </a:lnTo>
                  <a:cubicBezTo>
                    <a:pt x="946" y="1177"/>
                    <a:pt x="1031" y="1132"/>
                    <a:pt x="1100" y="1063"/>
                  </a:cubicBezTo>
                  <a:lnTo>
                    <a:pt x="1137" y="990"/>
                  </a:lnTo>
                  <a:cubicBezTo>
                    <a:pt x="1247" y="880"/>
                    <a:pt x="1320" y="733"/>
                    <a:pt x="1320" y="587"/>
                  </a:cubicBezTo>
                  <a:cubicBezTo>
                    <a:pt x="1320" y="403"/>
                    <a:pt x="1247" y="257"/>
                    <a:pt x="1137" y="183"/>
                  </a:cubicBezTo>
                  <a:cubicBezTo>
                    <a:pt x="1027" y="73"/>
                    <a:pt x="880" y="0"/>
                    <a:pt x="7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1"/>
            <p:cNvSpPr/>
            <p:nvPr/>
          </p:nvSpPr>
          <p:spPr>
            <a:xfrm>
              <a:off x="976292" y="4604580"/>
              <a:ext cx="48407" cy="40802"/>
            </a:xfrm>
            <a:custGeom>
              <a:avLst/>
              <a:gdLst/>
              <a:ahLst/>
              <a:cxnLst/>
              <a:rect l="l" t="t" r="r" b="b"/>
              <a:pathLst>
                <a:path w="1394" h="1175" extrusionOk="0">
                  <a:moveTo>
                    <a:pt x="697" y="1"/>
                  </a:moveTo>
                  <a:cubicBezTo>
                    <a:pt x="0" y="74"/>
                    <a:pt x="0" y="1101"/>
                    <a:pt x="697" y="1174"/>
                  </a:cubicBezTo>
                  <a:cubicBezTo>
                    <a:pt x="1393" y="1101"/>
                    <a:pt x="1393" y="74"/>
                    <a:pt x="6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1"/>
            <p:cNvSpPr/>
            <p:nvPr/>
          </p:nvSpPr>
          <p:spPr>
            <a:xfrm>
              <a:off x="810783" y="4487482"/>
              <a:ext cx="43337" cy="31843"/>
            </a:xfrm>
            <a:custGeom>
              <a:avLst/>
              <a:gdLst/>
              <a:ahLst/>
              <a:cxnLst/>
              <a:rect l="l" t="t" r="r" b="b"/>
              <a:pathLst>
                <a:path w="1248" h="917" extrusionOk="0">
                  <a:moveTo>
                    <a:pt x="624" y="0"/>
                  </a:moveTo>
                  <a:cubicBezTo>
                    <a:pt x="1" y="0"/>
                    <a:pt x="1" y="917"/>
                    <a:pt x="624" y="917"/>
                  </a:cubicBezTo>
                  <a:cubicBezTo>
                    <a:pt x="1247" y="917"/>
                    <a:pt x="1247" y="0"/>
                    <a:pt x="6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1"/>
            <p:cNvSpPr/>
            <p:nvPr/>
          </p:nvSpPr>
          <p:spPr>
            <a:xfrm>
              <a:off x="787863" y="4776753"/>
              <a:ext cx="48962" cy="32815"/>
            </a:xfrm>
            <a:custGeom>
              <a:avLst/>
              <a:gdLst/>
              <a:ahLst/>
              <a:cxnLst/>
              <a:rect l="l" t="t" r="r" b="b"/>
              <a:pathLst>
                <a:path w="1410" h="945" extrusionOk="0">
                  <a:moveTo>
                    <a:pt x="606" y="1"/>
                  </a:moveTo>
                  <a:cubicBezTo>
                    <a:pt x="560" y="1"/>
                    <a:pt x="514" y="10"/>
                    <a:pt x="477" y="28"/>
                  </a:cubicBezTo>
                  <a:cubicBezTo>
                    <a:pt x="331" y="28"/>
                    <a:pt x="221" y="65"/>
                    <a:pt x="147" y="138"/>
                  </a:cubicBezTo>
                  <a:cubicBezTo>
                    <a:pt x="37" y="248"/>
                    <a:pt x="1" y="358"/>
                    <a:pt x="1" y="468"/>
                  </a:cubicBezTo>
                  <a:cubicBezTo>
                    <a:pt x="1" y="615"/>
                    <a:pt x="37" y="725"/>
                    <a:pt x="147" y="835"/>
                  </a:cubicBezTo>
                  <a:lnTo>
                    <a:pt x="221" y="908"/>
                  </a:lnTo>
                  <a:cubicBezTo>
                    <a:pt x="294" y="945"/>
                    <a:pt x="367" y="945"/>
                    <a:pt x="477" y="945"/>
                  </a:cubicBezTo>
                  <a:lnTo>
                    <a:pt x="734" y="945"/>
                  </a:lnTo>
                  <a:cubicBezTo>
                    <a:pt x="881" y="945"/>
                    <a:pt x="991" y="908"/>
                    <a:pt x="1064" y="835"/>
                  </a:cubicBezTo>
                  <a:cubicBezTo>
                    <a:pt x="1409" y="559"/>
                    <a:pt x="1202" y="22"/>
                    <a:pt x="809" y="22"/>
                  </a:cubicBezTo>
                  <a:cubicBezTo>
                    <a:pt x="784" y="22"/>
                    <a:pt x="759" y="24"/>
                    <a:pt x="734" y="28"/>
                  </a:cubicBezTo>
                  <a:cubicBezTo>
                    <a:pt x="697" y="10"/>
                    <a:pt x="652" y="1"/>
                    <a:pt x="6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1"/>
            <p:cNvSpPr/>
            <p:nvPr/>
          </p:nvSpPr>
          <p:spPr>
            <a:xfrm>
              <a:off x="644024" y="4675873"/>
              <a:ext cx="38232" cy="29308"/>
            </a:xfrm>
            <a:custGeom>
              <a:avLst/>
              <a:gdLst/>
              <a:ahLst/>
              <a:cxnLst/>
              <a:rect l="l" t="t" r="r" b="b"/>
              <a:pathLst>
                <a:path w="1101" h="844" extrusionOk="0">
                  <a:moveTo>
                    <a:pt x="550" y="1"/>
                  </a:moveTo>
                  <a:cubicBezTo>
                    <a:pt x="0" y="1"/>
                    <a:pt x="0" y="844"/>
                    <a:pt x="550" y="844"/>
                  </a:cubicBezTo>
                  <a:cubicBezTo>
                    <a:pt x="1100" y="844"/>
                    <a:pt x="1100" y="1"/>
                    <a:pt x="5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1"/>
            <p:cNvSpPr/>
            <p:nvPr/>
          </p:nvSpPr>
          <p:spPr>
            <a:xfrm>
              <a:off x="661839" y="4819744"/>
              <a:ext cx="2570" cy="3854"/>
            </a:xfrm>
            <a:custGeom>
              <a:avLst/>
              <a:gdLst/>
              <a:ahLst/>
              <a:cxnLst/>
              <a:rect l="l" t="t" r="r" b="b"/>
              <a:pathLst>
                <a:path w="74" h="111" extrusionOk="0">
                  <a:moveTo>
                    <a:pt x="37" y="0"/>
                  </a:moveTo>
                  <a:cubicBezTo>
                    <a:pt x="1" y="37"/>
                    <a:pt x="1" y="73"/>
                    <a:pt x="37" y="110"/>
                  </a:cubicBezTo>
                  <a:cubicBezTo>
                    <a:pt x="74" y="73"/>
                    <a:pt x="74" y="37"/>
                    <a:pt x="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1"/>
            <p:cNvSpPr/>
            <p:nvPr/>
          </p:nvSpPr>
          <p:spPr>
            <a:xfrm>
              <a:off x="488725" y="4958476"/>
              <a:ext cx="30558" cy="25523"/>
            </a:xfrm>
            <a:custGeom>
              <a:avLst/>
              <a:gdLst/>
              <a:ahLst/>
              <a:cxnLst/>
              <a:rect l="l" t="t" r="r" b="b"/>
              <a:pathLst>
                <a:path w="880" h="735" extrusionOk="0">
                  <a:moveTo>
                    <a:pt x="440" y="1"/>
                  </a:moveTo>
                  <a:cubicBezTo>
                    <a:pt x="0" y="38"/>
                    <a:pt x="0" y="697"/>
                    <a:pt x="440" y="734"/>
                  </a:cubicBezTo>
                  <a:cubicBezTo>
                    <a:pt x="880" y="697"/>
                    <a:pt x="880" y="38"/>
                    <a:pt x="4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9" name="Google Shape;399;p11"/>
          <p:cNvGrpSpPr/>
          <p:nvPr/>
        </p:nvGrpSpPr>
        <p:grpSpPr>
          <a:xfrm>
            <a:off x="7391402" y="3312857"/>
            <a:ext cx="1207114" cy="1350999"/>
            <a:chOff x="7371352" y="6380907"/>
            <a:chExt cx="1207114" cy="1350999"/>
          </a:xfrm>
        </p:grpSpPr>
        <p:sp>
          <p:nvSpPr>
            <p:cNvPr id="400" name="Google Shape;400;p11"/>
            <p:cNvSpPr/>
            <p:nvPr/>
          </p:nvSpPr>
          <p:spPr>
            <a:xfrm rot="1058263">
              <a:off x="7509305" y="6560568"/>
              <a:ext cx="931208" cy="1055059"/>
            </a:xfrm>
            <a:custGeom>
              <a:avLst/>
              <a:gdLst/>
              <a:ahLst/>
              <a:cxnLst/>
              <a:rect l="l" t="t" r="r" b="b"/>
              <a:pathLst>
                <a:path w="37248" h="42202" extrusionOk="0">
                  <a:moveTo>
                    <a:pt x="2456" y="1880"/>
                  </a:moveTo>
                  <a:lnTo>
                    <a:pt x="10047" y="6560"/>
                  </a:lnTo>
                  <a:lnTo>
                    <a:pt x="14885" y="9529"/>
                  </a:lnTo>
                  <a:cubicBezTo>
                    <a:pt x="16425" y="10482"/>
                    <a:pt x="18001" y="11362"/>
                    <a:pt x="19468" y="12425"/>
                  </a:cubicBezTo>
                  <a:cubicBezTo>
                    <a:pt x="20170" y="12905"/>
                    <a:pt x="20817" y="13451"/>
                    <a:pt x="21402" y="14058"/>
                  </a:cubicBezTo>
                  <a:lnTo>
                    <a:pt x="21402" y="14058"/>
                  </a:lnTo>
                  <a:cubicBezTo>
                    <a:pt x="18808" y="12956"/>
                    <a:pt x="16269" y="11697"/>
                    <a:pt x="13822" y="10299"/>
                  </a:cubicBezTo>
                  <a:cubicBezTo>
                    <a:pt x="10743" y="8502"/>
                    <a:pt x="7810" y="6450"/>
                    <a:pt x="5061" y="4177"/>
                  </a:cubicBezTo>
                  <a:cubicBezTo>
                    <a:pt x="4159" y="3442"/>
                    <a:pt x="3293" y="2672"/>
                    <a:pt x="2456" y="1880"/>
                  </a:cubicBezTo>
                  <a:close/>
                  <a:moveTo>
                    <a:pt x="415" y="1"/>
                  </a:moveTo>
                  <a:cubicBezTo>
                    <a:pt x="179" y="1"/>
                    <a:pt x="0" y="295"/>
                    <a:pt x="186" y="511"/>
                  </a:cubicBezTo>
                  <a:cubicBezTo>
                    <a:pt x="2752" y="3040"/>
                    <a:pt x="5501" y="5350"/>
                    <a:pt x="8434" y="7476"/>
                  </a:cubicBezTo>
                  <a:cubicBezTo>
                    <a:pt x="11366" y="9565"/>
                    <a:pt x="14482" y="11435"/>
                    <a:pt x="17745" y="13011"/>
                  </a:cubicBezTo>
                  <a:cubicBezTo>
                    <a:pt x="19190" y="13719"/>
                    <a:pt x="20684" y="14380"/>
                    <a:pt x="22205" y="14974"/>
                  </a:cubicBezTo>
                  <a:lnTo>
                    <a:pt x="22205" y="14974"/>
                  </a:lnTo>
                  <a:cubicBezTo>
                    <a:pt x="22470" y="15307"/>
                    <a:pt x="22718" y="15655"/>
                    <a:pt x="22950" y="16017"/>
                  </a:cubicBezTo>
                  <a:cubicBezTo>
                    <a:pt x="23903" y="17484"/>
                    <a:pt x="24673" y="19097"/>
                    <a:pt x="25480" y="20673"/>
                  </a:cubicBezTo>
                  <a:cubicBezTo>
                    <a:pt x="27276" y="24045"/>
                    <a:pt x="29036" y="27381"/>
                    <a:pt x="30832" y="30754"/>
                  </a:cubicBezTo>
                  <a:cubicBezTo>
                    <a:pt x="32628" y="34126"/>
                    <a:pt x="34388" y="37499"/>
                    <a:pt x="36221" y="40871"/>
                  </a:cubicBezTo>
                  <a:lnTo>
                    <a:pt x="36917" y="42118"/>
                  </a:lnTo>
                  <a:cubicBezTo>
                    <a:pt x="36941" y="42177"/>
                    <a:pt x="36988" y="42202"/>
                    <a:pt x="37037" y="42202"/>
                  </a:cubicBezTo>
                  <a:cubicBezTo>
                    <a:pt x="37138" y="42202"/>
                    <a:pt x="37248" y="42095"/>
                    <a:pt x="37174" y="41971"/>
                  </a:cubicBezTo>
                  <a:lnTo>
                    <a:pt x="37174" y="41971"/>
                  </a:lnTo>
                  <a:lnTo>
                    <a:pt x="37174" y="42008"/>
                  </a:lnTo>
                  <a:cubicBezTo>
                    <a:pt x="35451" y="38562"/>
                    <a:pt x="33691" y="35153"/>
                    <a:pt x="31932" y="31744"/>
                  </a:cubicBezTo>
                  <a:cubicBezTo>
                    <a:pt x="30135" y="28298"/>
                    <a:pt x="28376" y="24925"/>
                    <a:pt x="26579" y="21516"/>
                  </a:cubicBezTo>
                  <a:cubicBezTo>
                    <a:pt x="25736" y="19866"/>
                    <a:pt x="24930" y="18253"/>
                    <a:pt x="24050" y="16640"/>
                  </a:cubicBezTo>
                  <a:cubicBezTo>
                    <a:pt x="23811" y="16205"/>
                    <a:pt x="23549" y="15783"/>
                    <a:pt x="23266" y="15375"/>
                  </a:cubicBezTo>
                  <a:lnTo>
                    <a:pt x="23266" y="15375"/>
                  </a:lnTo>
                  <a:cubicBezTo>
                    <a:pt x="23283" y="15382"/>
                    <a:pt x="23300" y="15388"/>
                    <a:pt x="23317" y="15394"/>
                  </a:cubicBezTo>
                  <a:cubicBezTo>
                    <a:pt x="23345" y="15405"/>
                    <a:pt x="23372" y="15409"/>
                    <a:pt x="23397" y="15409"/>
                  </a:cubicBezTo>
                  <a:cubicBezTo>
                    <a:pt x="23634" y="15409"/>
                    <a:pt x="23725" y="14980"/>
                    <a:pt x="23427" y="14881"/>
                  </a:cubicBezTo>
                  <a:cubicBezTo>
                    <a:pt x="23176" y="14783"/>
                    <a:pt x="22926" y="14684"/>
                    <a:pt x="22676" y="14584"/>
                  </a:cubicBezTo>
                  <a:lnTo>
                    <a:pt x="22676" y="14584"/>
                  </a:lnTo>
                  <a:cubicBezTo>
                    <a:pt x="22149" y="13924"/>
                    <a:pt x="21565" y="13311"/>
                    <a:pt x="20934" y="12755"/>
                  </a:cubicBezTo>
                  <a:cubicBezTo>
                    <a:pt x="19504" y="11692"/>
                    <a:pt x="18038" y="10739"/>
                    <a:pt x="16498" y="9859"/>
                  </a:cubicBezTo>
                  <a:lnTo>
                    <a:pt x="11586" y="6816"/>
                  </a:lnTo>
                  <a:lnTo>
                    <a:pt x="1762" y="804"/>
                  </a:lnTo>
                  <a:lnTo>
                    <a:pt x="651" y="97"/>
                  </a:lnTo>
                  <a:lnTo>
                    <a:pt x="651" y="97"/>
                  </a:lnTo>
                  <a:cubicBezTo>
                    <a:pt x="643" y="89"/>
                    <a:pt x="634" y="80"/>
                    <a:pt x="625" y="71"/>
                  </a:cubicBezTo>
                  <a:lnTo>
                    <a:pt x="621" y="78"/>
                  </a:lnTo>
                  <a:lnTo>
                    <a:pt x="552" y="34"/>
                  </a:lnTo>
                  <a:cubicBezTo>
                    <a:pt x="506" y="11"/>
                    <a:pt x="459" y="1"/>
                    <a:pt x="4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1"/>
            <p:cNvSpPr/>
            <p:nvPr/>
          </p:nvSpPr>
          <p:spPr>
            <a:xfrm rot="1058263">
              <a:off x="8126057" y="6882580"/>
              <a:ext cx="33025" cy="118626"/>
            </a:xfrm>
            <a:custGeom>
              <a:avLst/>
              <a:gdLst/>
              <a:ahLst/>
              <a:cxnLst/>
              <a:rect l="l" t="t" r="r" b="b"/>
              <a:pathLst>
                <a:path w="1321" h="4745" extrusionOk="0">
                  <a:moveTo>
                    <a:pt x="639" y="1472"/>
                  </a:moveTo>
                  <a:lnTo>
                    <a:pt x="639" y="1472"/>
                  </a:lnTo>
                  <a:cubicBezTo>
                    <a:pt x="735" y="2324"/>
                    <a:pt x="667" y="3191"/>
                    <a:pt x="435" y="4014"/>
                  </a:cubicBezTo>
                  <a:lnTo>
                    <a:pt x="435" y="4014"/>
                  </a:lnTo>
                  <a:cubicBezTo>
                    <a:pt x="431" y="3162"/>
                    <a:pt x="499" y="2312"/>
                    <a:pt x="639" y="1472"/>
                  </a:cubicBezTo>
                  <a:close/>
                  <a:moveTo>
                    <a:pt x="661" y="0"/>
                  </a:moveTo>
                  <a:cubicBezTo>
                    <a:pt x="569" y="0"/>
                    <a:pt x="477" y="55"/>
                    <a:pt x="441" y="165"/>
                  </a:cubicBezTo>
                  <a:cubicBezTo>
                    <a:pt x="74" y="1558"/>
                    <a:pt x="1" y="2988"/>
                    <a:pt x="184" y="4381"/>
                  </a:cubicBezTo>
                  <a:cubicBezTo>
                    <a:pt x="198" y="4449"/>
                    <a:pt x="236" y="4487"/>
                    <a:pt x="281" y="4498"/>
                  </a:cubicBezTo>
                  <a:lnTo>
                    <a:pt x="281" y="4498"/>
                  </a:lnTo>
                  <a:cubicBezTo>
                    <a:pt x="250" y="4652"/>
                    <a:pt x="378" y="4745"/>
                    <a:pt x="517" y="4745"/>
                  </a:cubicBezTo>
                  <a:cubicBezTo>
                    <a:pt x="613" y="4745"/>
                    <a:pt x="714" y="4700"/>
                    <a:pt x="771" y="4601"/>
                  </a:cubicBezTo>
                  <a:cubicBezTo>
                    <a:pt x="1284" y="3171"/>
                    <a:pt x="1320" y="1595"/>
                    <a:pt x="880" y="165"/>
                  </a:cubicBezTo>
                  <a:cubicBezTo>
                    <a:pt x="844" y="55"/>
                    <a:pt x="752" y="0"/>
                    <a:pt x="6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1"/>
            <p:cNvSpPr/>
            <p:nvPr/>
          </p:nvSpPr>
          <p:spPr>
            <a:xfrm rot="1058263">
              <a:off x="8173706" y="6915594"/>
              <a:ext cx="38525" cy="261802"/>
            </a:xfrm>
            <a:custGeom>
              <a:avLst/>
              <a:gdLst/>
              <a:ahLst/>
              <a:cxnLst/>
              <a:rect l="l" t="t" r="r" b="b"/>
              <a:pathLst>
                <a:path w="1541" h="10472" extrusionOk="0">
                  <a:moveTo>
                    <a:pt x="757" y="1375"/>
                  </a:moveTo>
                  <a:lnTo>
                    <a:pt x="757" y="1375"/>
                  </a:lnTo>
                  <a:cubicBezTo>
                    <a:pt x="970" y="2562"/>
                    <a:pt x="1029" y="3765"/>
                    <a:pt x="917" y="4968"/>
                  </a:cubicBezTo>
                  <a:cubicBezTo>
                    <a:pt x="844" y="5738"/>
                    <a:pt x="697" y="6544"/>
                    <a:pt x="514" y="7314"/>
                  </a:cubicBezTo>
                  <a:cubicBezTo>
                    <a:pt x="513" y="7317"/>
                    <a:pt x="512" y="7320"/>
                    <a:pt x="510" y="7323"/>
                  </a:cubicBezTo>
                  <a:lnTo>
                    <a:pt x="510" y="7323"/>
                  </a:lnTo>
                  <a:cubicBezTo>
                    <a:pt x="464" y="6662"/>
                    <a:pt x="441" y="5968"/>
                    <a:pt x="441" y="5298"/>
                  </a:cubicBezTo>
                  <a:cubicBezTo>
                    <a:pt x="441" y="3984"/>
                    <a:pt x="552" y="2671"/>
                    <a:pt x="757" y="1375"/>
                  </a:cubicBezTo>
                  <a:close/>
                  <a:moveTo>
                    <a:pt x="734" y="1"/>
                  </a:moveTo>
                  <a:cubicBezTo>
                    <a:pt x="642" y="1"/>
                    <a:pt x="551" y="56"/>
                    <a:pt x="514" y="166"/>
                  </a:cubicBezTo>
                  <a:cubicBezTo>
                    <a:pt x="148" y="1852"/>
                    <a:pt x="1" y="3575"/>
                    <a:pt x="38" y="5298"/>
                  </a:cubicBezTo>
                  <a:cubicBezTo>
                    <a:pt x="38" y="6141"/>
                    <a:pt x="74" y="7021"/>
                    <a:pt x="184" y="7864"/>
                  </a:cubicBezTo>
                  <a:cubicBezTo>
                    <a:pt x="197" y="8014"/>
                    <a:pt x="211" y="8163"/>
                    <a:pt x="228" y="8311"/>
                  </a:cubicBezTo>
                  <a:lnTo>
                    <a:pt x="228" y="8311"/>
                  </a:lnTo>
                  <a:cubicBezTo>
                    <a:pt x="152" y="8732"/>
                    <a:pt x="127" y="9159"/>
                    <a:pt x="148" y="9587"/>
                  </a:cubicBezTo>
                  <a:cubicBezTo>
                    <a:pt x="148" y="9752"/>
                    <a:pt x="267" y="9834"/>
                    <a:pt x="386" y="9834"/>
                  </a:cubicBezTo>
                  <a:cubicBezTo>
                    <a:pt x="424" y="9834"/>
                    <a:pt x="461" y="9826"/>
                    <a:pt x="495" y="9809"/>
                  </a:cubicBezTo>
                  <a:lnTo>
                    <a:pt x="495" y="9809"/>
                  </a:lnTo>
                  <a:cubicBezTo>
                    <a:pt x="545" y="10006"/>
                    <a:pt x="600" y="10201"/>
                    <a:pt x="661" y="10393"/>
                  </a:cubicBezTo>
                  <a:cubicBezTo>
                    <a:pt x="678" y="10444"/>
                    <a:pt x="726" y="10472"/>
                    <a:pt x="774" y="10472"/>
                  </a:cubicBezTo>
                  <a:cubicBezTo>
                    <a:pt x="828" y="10472"/>
                    <a:pt x="881" y="10435"/>
                    <a:pt x="881" y="10357"/>
                  </a:cubicBezTo>
                  <a:lnTo>
                    <a:pt x="881" y="10320"/>
                  </a:lnTo>
                  <a:cubicBezTo>
                    <a:pt x="822" y="9889"/>
                    <a:pt x="753" y="9449"/>
                    <a:pt x="690" y="9003"/>
                  </a:cubicBezTo>
                  <a:lnTo>
                    <a:pt x="690" y="9003"/>
                  </a:lnTo>
                  <a:cubicBezTo>
                    <a:pt x="773" y="8393"/>
                    <a:pt x="897" y="7788"/>
                    <a:pt x="1064" y="7204"/>
                  </a:cubicBezTo>
                  <a:cubicBezTo>
                    <a:pt x="1247" y="6434"/>
                    <a:pt x="1357" y="5664"/>
                    <a:pt x="1431" y="4858"/>
                  </a:cubicBezTo>
                  <a:cubicBezTo>
                    <a:pt x="1541" y="3282"/>
                    <a:pt x="1357" y="1705"/>
                    <a:pt x="954" y="166"/>
                  </a:cubicBezTo>
                  <a:cubicBezTo>
                    <a:pt x="917" y="56"/>
                    <a:pt x="826" y="1"/>
                    <a:pt x="7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1"/>
            <p:cNvSpPr/>
            <p:nvPr/>
          </p:nvSpPr>
          <p:spPr>
            <a:xfrm rot="1058263">
              <a:off x="7882615" y="6966450"/>
              <a:ext cx="336903" cy="244377"/>
            </a:xfrm>
            <a:custGeom>
              <a:avLst/>
              <a:gdLst/>
              <a:ahLst/>
              <a:cxnLst/>
              <a:rect l="l" t="t" r="r" b="b"/>
              <a:pathLst>
                <a:path w="13476" h="9775" extrusionOk="0">
                  <a:moveTo>
                    <a:pt x="1793" y="925"/>
                  </a:moveTo>
                  <a:cubicBezTo>
                    <a:pt x="5163" y="1974"/>
                    <a:pt x="8204" y="3873"/>
                    <a:pt x="10574" y="6498"/>
                  </a:cubicBezTo>
                  <a:cubicBezTo>
                    <a:pt x="11302" y="7259"/>
                    <a:pt x="11940" y="8080"/>
                    <a:pt x="12516" y="8961"/>
                  </a:cubicBezTo>
                  <a:lnTo>
                    <a:pt x="12516" y="8961"/>
                  </a:lnTo>
                  <a:cubicBezTo>
                    <a:pt x="8852" y="7596"/>
                    <a:pt x="6232" y="4636"/>
                    <a:pt x="3315" y="2136"/>
                  </a:cubicBezTo>
                  <a:cubicBezTo>
                    <a:pt x="2828" y="1710"/>
                    <a:pt x="2319" y="1306"/>
                    <a:pt x="1793" y="925"/>
                  </a:cubicBezTo>
                  <a:close/>
                  <a:moveTo>
                    <a:pt x="12920" y="9101"/>
                  </a:moveTo>
                  <a:lnTo>
                    <a:pt x="12923" y="9105"/>
                  </a:lnTo>
                  <a:lnTo>
                    <a:pt x="12923" y="9105"/>
                  </a:lnTo>
                  <a:cubicBezTo>
                    <a:pt x="12923" y="9104"/>
                    <a:pt x="12922" y="9104"/>
                    <a:pt x="12921" y="9104"/>
                  </a:cubicBezTo>
                  <a:lnTo>
                    <a:pt x="12921" y="9104"/>
                  </a:lnTo>
                  <a:cubicBezTo>
                    <a:pt x="12921" y="9103"/>
                    <a:pt x="12920" y="9102"/>
                    <a:pt x="12920" y="9101"/>
                  </a:cubicBezTo>
                  <a:close/>
                  <a:moveTo>
                    <a:pt x="386" y="1"/>
                  </a:moveTo>
                  <a:cubicBezTo>
                    <a:pt x="136" y="1"/>
                    <a:pt x="1" y="355"/>
                    <a:pt x="236" y="523"/>
                  </a:cubicBezTo>
                  <a:cubicBezTo>
                    <a:pt x="3829" y="2686"/>
                    <a:pt x="6321" y="6132"/>
                    <a:pt x="9877" y="8331"/>
                  </a:cubicBezTo>
                  <a:cubicBezTo>
                    <a:pt x="10830" y="8954"/>
                    <a:pt x="11857" y="9431"/>
                    <a:pt x="12956" y="9761"/>
                  </a:cubicBezTo>
                  <a:cubicBezTo>
                    <a:pt x="12991" y="9770"/>
                    <a:pt x="13023" y="9774"/>
                    <a:pt x="13054" y="9774"/>
                  </a:cubicBezTo>
                  <a:cubicBezTo>
                    <a:pt x="13381" y="9774"/>
                    <a:pt x="13475" y="9275"/>
                    <a:pt x="13140" y="9174"/>
                  </a:cubicBezTo>
                  <a:cubicBezTo>
                    <a:pt x="13073" y="9153"/>
                    <a:pt x="13007" y="9132"/>
                    <a:pt x="12941" y="9110"/>
                  </a:cubicBezTo>
                  <a:lnTo>
                    <a:pt x="12941" y="9110"/>
                  </a:lnTo>
                  <a:cubicBezTo>
                    <a:pt x="10851" y="5494"/>
                    <a:pt x="7631" y="2682"/>
                    <a:pt x="3792" y="1073"/>
                  </a:cubicBezTo>
                  <a:cubicBezTo>
                    <a:pt x="2692" y="633"/>
                    <a:pt x="1592" y="266"/>
                    <a:pt x="456" y="10"/>
                  </a:cubicBezTo>
                  <a:cubicBezTo>
                    <a:pt x="432" y="4"/>
                    <a:pt x="409" y="1"/>
                    <a:pt x="3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1"/>
            <p:cNvSpPr/>
            <p:nvPr/>
          </p:nvSpPr>
          <p:spPr>
            <a:xfrm rot="1058263">
              <a:off x="8209357" y="7033928"/>
              <a:ext cx="52250" cy="329403"/>
            </a:xfrm>
            <a:custGeom>
              <a:avLst/>
              <a:gdLst/>
              <a:ahLst/>
              <a:cxnLst/>
              <a:rect l="l" t="t" r="r" b="b"/>
              <a:pathLst>
                <a:path w="2090" h="13176" extrusionOk="0">
                  <a:moveTo>
                    <a:pt x="897" y="1697"/>
                  </a:moveTo>
                  <a:cubicBezTo>
                    <a:pt x="1435" y="4326"/>
                    <a:pt x="1524" y="7020"/>
                    <a:pt x="1210" y="9687"/>
                  </a:cubicBezTo>
                  <a:cubicBezTo>
                    <a:pt x="1147" y="10271"/>
                    <a:pt x="1049" y="10854"/>
                    <a:pt x="936" y="11438"/>
                  </a:cubicBezTo>
                  <a:lnTo>
                    <a:pt x="936" y="11438"/>
                  </a:lnTo>
                  <a:cubicBezTo>
                    <a:pt x="827" y="10793"/>
                    <a:pt x="729" y="10148"/>
                    <a:pt x="660" y="9504"/>
                  </a:cubicBezTo>
                  <a:cubicBezTo>
                    <a:pt x="587" y="8514"/>
                    <a:pt x="513" y="7488"/>
                    <a:pt x="513" y="6461"/>
                  </a:cubicBezTo>
                  <a:cubicBezTo>
                    <a:pt x="513" y="4862"/>
                    <a:pt x="647" y="3262"/>
                    <a:pt x="897" y="1697"/>
                  </a:cubicBezTo>
                  <a:close/>
                  <a:moveTo>
                    <a:pt x="880" y="0"/>
                  </a:moveTo>
                  <a:cubicBezTo>
                    <a:pt x="770" y="0"/>
                    <a:pt x="660" y="64"/>
                    <a:pt x="623" y="193"/>
                  </a:cubicBezTo>
                  <a:cubicBezTo>
                    <a:pt x="184" y="2246"/>
                    <a:pt x="0" y="4335"/>
                    <a:pt x="0" y="6461"/>
                  </a:cubicBezTo>
                  <a:cubicBezTo>
                    <a:pt x="0" y="8514"/>
                    <a:pt x="212" y="10566"/>
                    <a:pt x="706" y="12550"/>
                  </a:cubicBezTo>
                  <a:lnTo>
                    <a:pt x="706" y="12550"/>
                  </a:lnTo>
                  <a:cubicBezTo>
                    <a:pt x="691" y="12622"/>
                    <a:pt x="676" y="12694"/>
                    <a:pt x="660" y="12766"/>
                  </a:cubicBezTo>
                  <a:cubicBezTo>
                    <a:pt x="593" y="13012"/>
                    <a:pt x="784" y="13176"/>
                    <a:pt x="969" y="13176"/>
                  </a:cubicBezTo>
                  <a:cubicBezTo>
                    <a:pt x="1087" y="13176"/>
                    <a:pt x="1204" y="13108"/>
                    <a:pt x="1247" y="12950"/>
                  </a:cubicBezTo>
                  <a:cubicBezTo>
                    <a:pt x="1833" y="10860"/>
                    <a:pt x="2090" y="8697"/>
                    <a:pt x="2016" y="6571"/>
                  </a:cubicBezTo>
                  <a:cubicBezTo>
                    <a:pt x="1980" y="4408"/>
                    <a:pt x="1686" y="2282"/>
                    <a:pt x="1137" y="193"/>
                  </a:cubicBezTo>
                  <a:cubicBezTo>
                    <a:pt x="1100" y="64"/>
                    <a:pt x="990" y="0"/>
                    <a:pt x="8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1"/>
            <p:cNvSpPr/>
            <p:nvPr/>
          </p:nvSpPr>
          <p:spPr>
            <a:xfrm rot="1058263">
              <a:off x="8003464" y="6402143"/>
              <a:ext cx="236052" cy="618006"/>
            </a:xfrm>
            <a:custGeom>
              <a:avLst/>
              <a:gdLst/>
              <a:ahLst/>
              <a:cxnLst/>
              <a:rect l="l" t="t" r="r" b="b"/>
              <a:pathLst>
                <a:path w="9442" h="24720" extrusionOk="0">
                  <a:moveTo>
                    <a:pt x="1334" y="1388"/>
                  </a:moveTo>
                  <a:cubicBezTo>
                    <a:pt x="2725" y="4292"/>
                    <a:pt x="4104" y="7184"/>
                    <a:pt x="5096" y="10225"/>
                  </a:cubicBezTo>
                  <a:cubicBezTo>
                    <a:pt x="5645" y="11875"/>
                    <a:pt x="6049" y="13598"/>
                    <a:pt x="6342" y="15358"/>
                  </a:cubicBezTo>
                  <a:cubicBezTo>
                    <a:pt x="6546" y="16787"/>
                    <a:pt x="6624" y="18248"/>
                    <a:pt x="6839" y="19681"/>
                  </a:cubicBezTo>
                  <a:lnTo>
                    <a:pt x="6839" y="19681"/>
                  </a:lnTo>
                  <a:cubicBezTo>
                    <a:pt x="6595" y="19180"/>
                    <a:pt x="6306" y="18693"/>
                    <a:pt x="6012" y="18217"/>
                  </a:cubicBezTo>
                  <a:cubicBezTo>
                    <a:pt x="5169" y="16934"/>
                    <a:pt x="4436" y="15614"/>
                    <a:pt x="3776" y="14221"/>
                  </a:cubicBezTo>
                  <a:cubicBezTo>
                    <a:pt x="2456" y="11472"/>
                    <a:pt x="1613" y="8502"/>
                    <a:pt x="1320" y="5497"/>
                  </a:cubicBezTo>
                  <a:cubicBezTo>
                    <a:pt x="1173" y="4121"/>
                    <a:pt x="1191" y="2745"/>
                    <a:pt x="1334" y="1388"/>
                  </a:cubicBezTo>
                  <a:close/>
                  <a:moveTo>
                    <a:pt x="1153" y="0"/>
                  </a:moveTo>
                  <a:cubicBezTo>
                    <a:pt x="1009" y="0"/>
                    <a:pt x="864" y="75"/>
                    <a:pt x="843" y="218"/>
                  </a:cubicBezTo>
                  <a:cubicBezTo>
                    <a:pt x="0" y="6266"/>
                    <a:pt x="1760" y="12498"/>
                    <a:pt x="5059" y="17630"/>
                  </a:cubicBezTo>
                  <a:cubicBezTo>
                    <a:pt x="5975" y="19060"/>
                    <a:pt x="7185" y="20490"/>
                    <a:pt x="7295" y="22286"/>
                  </a:cubicBezTo>
                  <a:cubicBezTo>
                    <a:pt x="7295" y="22359"/>
                    <a:pt x="7350" y="22396"/>
                    <a:pt x="7405" y="22396"/>
                  </a:cubicBezTo>
                  <a:cubicBezTo>
                    <a:pt x="7425" y="22396"/>
                    <a:pt x="7444" y="22391"/>
                    <a:pt x="7462" y="22382"/>
                  </a:cubicBezTo>
                  <a:lnTo>
                    <a:pt x="7462" y="22382"/>
                  </a:lnTo>
                  <a:cubicBezTo>
                    <a:pt x="7467" y="22399"/>
                    <a:pt x="7473" y="22416"/>
                    <a:pt x="7478" y="22433"/>
                  </a:cubicBezTo>
                  <a:cubicBezTo>
                    <a:pt x="7808" y="23239"/>
                    <a:pt x="8248" y="23972"/>
                    <a:pt x="8798" y="24632"/>
                  </a:cubicBezTo>
                  <a:cubicBezTo>
                    <a:pt x="8851" y="24693"/>
                    <a:pt x="8918" y="24719"/>
                    <a:pt x="8987" y="24719"/>
                  </a:cubicBezTo>
                  <a:cubicBezTo>
                    <a:pt x="9206" y="24719"/>
                    <a:pt x="9442" y="24461"/>
                    <a:pt x="9275" y="24265"/>
                  </a:cubicBezTo>
                  <a:cubicBezTo>
                    <a:pt x="8432" y="23019"/>
                    <a:pt x="7882" y="21626"/>
                    <a:pt x="7662" y="20123"/>
                  </a:cubicBezTo>
                  <a:cubicBezTo>
                    <a:pt x="7368" y="18620"/>
                    <a:pt x="7295" y="17080"/>
                    <a:pt x="7075" y="15577"/>
                  </a:cubicBezTo>
                  <a:cubicBezTo>
                    <a:pt x="6525" y="12132"/>
                    <a:pt x="5499" y="8759"/>
                    <a:pt x="3996" y="5570"/>
                  </a:cubicBezTo>
                  <a:cubicBezTo>
                    <a:pt x="3189" y="3737"/>
                    <a:pt x="2310" y="1941"/>
                    <a:pt x="1430" y="144"/>
                  </a:cubicBezTo>
                  <a:cubicBezTo>
                    <a:pt x="1381" y="47"/>
                    <a:pt x="1268" y="0"/>
                    <a:pt x="11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2"/>
        </a:solidFill>
        <a:effectLst/>
      </p:bgPr>
    </p:bg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38762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stoga"/>
              <a:buNone/>
              <a:defRPr sz="3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stoga"/>
              <a:buNone/>
              <a:defRPr sz="3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stoga"/>
              <a:buNone/>
              <a:defRPr sz="3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stoga"/>
              <a:buNone/>
              <a:defRPr sz="3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stoga"/>
              <a:buNone/>
              <a:defRPr sz="3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stoga"/>
              <a:buNone/>
              <a:defRPr sz="3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stoga"/>
              <a:buNone/>
              <a:defRPr sz="3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stoga"/>
              <a:buNone/>
              <a:defRPr sz="3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stoga"/>
              <a:buNone/>
              <a:defRPr sz="3600">
                <a:solidFill>
                  <a:schemeClr val="accent1"/>
                </a:solidFill>
                <a:latin typeface="Calistoga"/>
                <a:ea typeface="Calistoga"/>
                <a:cs typeface="Calistoga"/>
                <a:sym typeface="Calistog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ces"/>
              <a:buChar char="●"/>
              <a:defRPr sz="1600">
                <a:solidFill>
                  <a:schemeClr val="dk1"/>
                </a:solidFill>
                <a:latin typeface="Voces"/>
                <a:ea typeface="Voces"/>
                <a:cs typeface="Voces"/>
                <a:sym typeface="Voce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ces"/>
              <a:buChar char="○"/>
              <a:defRPr sz="1600">
                <a:solidFill>
                  <a:schemeClr val="dk1"/>
                </a:solidFill>
                <a:latin typeface="Voces"/>
                <a:ea typeface="Voces"/>
                <a:cs typeface="Voces"/>
                <a:sym typeface="Voce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ces"/>
              <a:buChar char="■"/>
              <a:defRPr sz="1600">
                <a:solidFill>
                  <a:schemeClr val="dk1"/>
                </a:solidFill>
                <a:latin typeface="Voces"/>
                <a:ea typeface="Voces"/>
                <a:cs typeface="Voces"/>
                <a:sym typeface="Voce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ces"/>
              <a:buChar char="●"/>
              <a:defRPr sz="1600">
                <a:solidFill>
                  <a:schemeClr val="dk1"/>
                </a:solidFill>
                <a:latin typeface="Voces"/>
                <a:ea typeface="Voces"/>
                <a:cs typeface="Voces"/>
                <a:sym typeface="Voce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ces"/>
              <a:buChar char="○"/>
              <a:defRPr sz="1600">
                <a:solidFill>
                  <a:schemeClr val="dk1"/>
                </a:solidFill>
                <a:latin typeface="Voces"/>
                <a:ea typeface="Voces"/>
                <a:cs typeface="Voces"/>
                <a:sym typeface="Voce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ces"/>
              <a:buChar char="■"/>
              <a:defRPr sz="1600">
                <a:solidFill>
                  <a:schemeClr val="dk1"/>
                </a:solidFill>
                <a:latin typeface="Voces"/>
                <a:ea typeface="Voces"/>
                <a:cs typeface="Voces"/>
                <a:sym typeface="Voce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ces"/>
              <a:buChar char="●"/>
              <a:defRPr sz="1600">
                <a:solidFill>
                  <a:schemeClr val="dk1"/>
                </a:solidFill>
                <a:latin typeface="Voces"/>
                <a:ea typeface="Voces"/>
                <a:cs typeface="Voces"/>
                <a:sym typeface="Voce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ces"/>
              <a:buChar char="○"/>
              <a:defRPr sz="1600">
                <a:solidFill>
                  <a:schemeClr val="dk1"/>
                </a:solidFill>
                <a:latin typeface="Voces"/>
                <a:ea typeface="Voces"/>
                <a:cs typeface="Voces"/>
                <a:sym typeface="Voce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ces"/>
              <a:buChar char="■"/>
              <a:defRPr sz="1600">
                <a:solidFill>
                  <a:schemeClr val="dk1"/>
                </a:solidFill>
                <a:latin typeface="Voces"/>
                <a:ea typeface="Voces"/>
                <a:cs typeface="Voces"/>
                <a:sym typeface="Voce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8" r:id="rId14"/>
    <p:sldLayoutId id="2147483670" r:id="rId15"/>
    <p:sldLayoutId id="2147483673" r:id="rId16"/>
    <p:sldLayoutId id="2147483675" r:id="rId17"/>
    <p:sldLayoutId id="2147483677" r:id="rId18"/>
    <p:sldLayoutId id="2147483678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p35"/>
          <p:cNvSpPr txBox="1">
            <a:spLocks noGrp="1"/>
          </p:cNvSpPr>
          <p:nvPr>
            <p:ph type="ctrTitle"/>
          </p:nvPr>
        </p:nvSpPr>
        <p:spPr>
          <a:xfrm>
            <a:off x="1447800" y="1809750"/>
            <a:ext cx="6637350" cy="19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Gabriola" pitchFamily="82" charset="0"/>
              </a:rPr>
              <a:t>M</a:t>
            </a:r>
            <a:r>
              <a:rPr lang="en" dirty="0" smtClean="0">
                <a:latin typeface="Gabriola" pitchFamily="82" charset="0"/>
              </a:rPr>
              <a:t>anajemen laktasin</a:t>
            </a:r>
            <a:endParaRPr>
              <a:latin typeface="Gabriola" pitchFamily="82" charset="0"/>
            </a:endParaRPr>
          </a:p>
        </p:txBody>
      </p:sp>
      <p:sp>
        <p:nvSpPr>
          <p:cNvPr id="1249" name="Google Shape;1249;p35"/>
          <p:cNvSpPr txBox="1">
            <a:spLocks noGrp="1"/>
          </p:cNvSpPr>
          <p:nvPr>
            <p:ph type="subTitle" idx="1"/>
          </p:nvPr>
        </p:nvSpPr>
        <p:spPr>
          <a:xfrm>
            <a:off x="2101800" y="3331550"/>
            <a:ext cx="49404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latin typeface="Gabriola" pitchFamily="82" charset="0"/>
              </a:rPr>
              <a:t>Anugrah suardi </a:t>
            </a:r>
            <a:endParaRPr sz="240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2B7"/>
        </a:solidFill>
        <a:effectLst/>
      </p:bgPr>
    </p:bg>
    <p:spTree>
      <p:nvGrpSpPr>
        <p:cNvPr id="1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p41"/>
          <p:cNvSpPr txBox="1">
            <a:spLocks noGrp="1"/>
          </p:cNvSpPr>
          <p:nvPr>
            <p:ph type="body" idx="1"/>
          </p:nvPr>
        </p:nvSpPr>
        <p:spPr>
          <a:xfrm>
            <a:off x="3962400" y="1428750"/>
            <a:ext cx="4607700" cy="21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Clr>
                <a:srgbClr val="273D40"/>
              </a:buClr>
              <a:buSzPts val="600"/>
              <a:buNone/>
            </a:pPr>
            <a:r>
              <a:rPr lang="en" dirty="0"/>
              <a:t/>
            </a:r>
            <a:br>
              <a:rPr lang="en" dirty="0"/>
            </a:br>
            <a:r>
              <a:rPr lang="en-US" sz="2000" dirty="0" err="1" smtClean="0">
                <a:latin typeface="Gabriola" pitchFamily="82" charset="0"/>
              </a:rPr>
              <a:t>Kolostrum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merupakan</a:t>
            </a:r>
            <a:r>
              <a:rPr lang="en-US" sz="2000" dirty="0" smtClean="0">
                <a:latin typeface="Gabriola" pitchFamily="82" charset="0"/>
              </a:rPr>
              <a:t> ASI yang </a:t>
            </a:r>
            <a:r>
              <a:rPr lang="en-US" sz="2000" dirty="0" err="1" smtClean="0">
                <a:latin typeface="Gabriola" pitchFamily="82" charset="0"/>
              </a:rPr>
              <a:t>keluar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pertama</a:t>
            </a:r>
            <a:r>
              <a:rPr lang="en-US" sz="2000" dirty="0" smtClean="0">
                <a:latin typeface="Gabriola" pitchFamily="82" charset="0"/>
              </a:rPr>
              <a:t> kali </a:t>
            </a:r>
            <a:r>
              <a:rPr lang="en-US" sz="2000" dirty="0" err="1" smtClean="0">
                <a:latin typeface="Gabriola" pitchFamily="82" charset="0"/>
              </a:rPr>
              <a:t>dan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berwarna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kuning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kental</a:t>
            </a:r>
            <a:r>
              <a:rPr lang="en-US" sz="2000" dirty="0" smtClean="0">
                <a:latin typeface="Gabriola" pitchFamily="82" charset="0"/>
              </a:rPr>
              <a:t>. </a:t>
            </a:r>
            <a:r>
              <a:rPr lang="en-US" sz="2000" dirty="0" err="1" smtClean="0">
                <a:latin typeface="Gabriola" pitchFamily="82" charset="0"/>
              </a:rPr>
              <a:t>Cairan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ini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sangat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istemewa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bagi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bayi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karena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kaya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akan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zat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kekebalan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tubuh</a:t>
            </a:r>
            <a:r>
              <a:rPr lang="en-US" sz="2000" dirty="0" smtClean="0">
                <a:latin typeface="Gabriola" pitchFamily="82" charset="0"/>
              </a:rPr>
              <a:t>, </a:t>
            </a:r>
            <a:r>
              <a:rPr lang="en-US" sz="2000" dirty="0" err="1" smtClean="0">
                <a:latin typeface="Gabriola" pitchFamily="82" charset="0"/>
              </a:rPr>
              <a:t>penting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untuk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mencegah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infeksi</a:t>
            </a:r>
            <a:r>
              <a:rPr lang="en-US" sz="2000" dirty="0" smtClean="0">
                <a:latin typeface="Gabriola" pitchFamily="82" charset="0"/>
              </a:rPr>
              <a:t>, </a:t>
            </a:r>
            <a:r>
              <a:rPr lang="en-US" sz="2000" dirty="0" err="1" smtClean="0">
                <a:latin typeface="Gabriola" pitchFamily="82" charset="0"/>
              </a:rPr>
              <a:t>dapat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mematangkan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usus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bayi</a:t>
            </a:r>
            <a:r>
              <a:rPr lang="en-US" sz="2000" dirty="0" smtClean="0">
                <a:latin typeface="Gabriola" pitchFamily="82" charset="0"/>
              </a:rPr>
              <a:t>, </a:t>
            </a:r>
            <a:r>
              <a:rPr lang="en-US" sz="2000" dirty="0" err="1" smtClean="0">
                <a:latin typeface="Gabriola" pitchFamily="82" charset="0"/>
              </a:rPr>
              <a:t>dan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sangat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baik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untuk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kelangsungan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hidup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bayi</a:t>
            </a:r>
            <a:endParaRPr sz="2000">
              <a:latin typeface="Gabriola" pitchFamily="82" charset="0"/>
            </a:endParaRPr>
          </a:p>
        </p:txBody>
      </p:sp>
      <p:sp>
        <p:nvSpPr>
          <p:cNvPr id="1392" name="Google Shape;1392;p41"/>
          <p:cNvSpPr/>
          <p:nvPr/>
        </p:nvSpPr>
        <p:spPr>
          <a:xfrm rot="5315393">
            <a:off x="8749126" y="114071"/>
            <a:ext cx="28972" cy="22053"/>
          </a:xfrm>
          <a:custGeom>
            <a:avLst/>
            <a:gdLst/>
            <a:ahLst/>
            <a:cxnLst/>
            <a:rect l="l" t="t" r="r" b="b"/>
            <a:pathLst>
              <a:path w="917" h="698" extrusionOk="0">
                <a:moveTo>
                  <a:pt x="440" y="1"/>
                </a:moveTo>
                <a:cubicBezTo>
                  <a:pt x="0" y="1"/>
                  <a:pt x="0" y="697"/>
                  <a:pt x="440" y="697"/>
                </a:cubicBezTo>
                <a:cubicBezTo>
                  <a:pt x="917" y="697"/>
                  <a:pt x="917" y="1"/>
                  <a:pt x="4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3" name="Google Shape;1393;p41"/>
          <p:cNvSpPr/>
          <p:nvPr/>
        </p:nvSpPr>
        <p:spPr>
          <a:xfrm rot="5315393">
            <a:off x="8843783" y="78779"/>
            <a:ext cx="25528" cy="19715"/>
          </a:xfrm>
          <a:custGeom>
            <a:avLst/>
            <a:gdLst/>
            <a:ahLst/>
            <a:cxnLst/>
            <a:rect l="l" t="t" r="r" b="b"/>
            <a:pathLst>
              <a:path w="808" h="624" extrusionOk="0">
                <a:moveTo>
                  <a:pt x="404" y="0"/>
                </a:moveTo>
                <a:cubicBezTo>
                  <a:pt x="1" y="0"/>
                  <a:pt x="1" y="623"/>
                  <a:pt x="404" y="623"/>
                </a:cubicBezTo>
                <a:cubicBezTo>
                  <a:pt x="807" y="623"/>
                  <a:pt x="807" y="0"/>
                  <a:pt x="40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5" name="Google Shape;1395;p41"/>
          <p:cNvSpPr/>
          <p:nvPr/>
        </p:nvSpPr>
        <p:spPr>
          <a:xfrm>
            <a:off x="524610" y="5235794"/>
            <a:ext cx="15874" cy="15874"/>
          </a:xfrm>
          <a:custGeom>
            <a:avLst/>
            <a:gdLst/>
            <a:ahLst/>
            <a:cxnLst/>
            <a:rect l="l" t="t" r="r" b="b"/>
            <a:pathLst>
              <a:path w="441" h="441" extrusionOk="0">
                <a:moveTo>
                  <a:pt x="220" y="0"/>
                </a:moveTo>
                <a:cubicBezTo>
                  <a:pt x="0" y="74"/>
                  <a:pt x="0" y="367"/>
                  <a:pt x="220" y="440"/>
                </a:cubicBezTo>
                <a:cubicBezTo>
                  <a:pt x="440" y="367"/>
                  <a:pt x="440" y="74"/>
                  <a:pt x="220" y="0"/>
                </a:cubicBezTo>
                <a:close/>
              </a:path>
            </a:pathLst>
          </a:custGeom>
          <a:solidFill>
            <a:srgbClr val="FFFC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6" name="Google Shape;1396;p41"/>
          <p:cNvSpPr/>
          <p:nvPr/>
        </p:nvSpPr>
        <p:spPr>
          <a:xfrm>
            <a:off x="562872" y="5380926"/>
            <a:ext cx="17170" cy="15874"/>
          </a:xfrm>
          <a:custGeom>
            <a:avLst/>
            <a:gdLst/>
            <a:ahLst/>
            <a:cxnLst/>
            <a:rect l="l" t="t" r="r" b="b"/>
            <a:pathLst>
              <a:path w="477" h="441" extrusionOk="0">
                <a:moveTo>
                  <a:pt x="257" y="1"/>
                </a:moveTo>
                <a:cubicBezTo>
                  <a:pt x="0" y="37"/>
                  <a:pt x="0" y="404"/>
                  <a:pt x="257" y="440"/>
                </a:cubicBezTo>
                <a:cubicBezTo>
                  <a:pt x="477" y="404"/>
                  <a:pt x="477" y="37"/>
                  <a:pt x="257" y="1"/>
                </a:cubicBezTo>
                <a:close/>
              </a:path>
            </a:pathLst>
          </a:custGeom>
          <a:solidFill>
            <a:srgbClr val="FFFC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41"/>
          <p:cNvSpPr/>
          <p:nvPr/>
        </p:nvSpPr>
        <p:spPr>
          <a:xfrm rot="10600495">
            <a:off x="3726288" y="4883464"/>
            <a:ext cx="2347011" cy="346444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1925" cap="flat" cmpd="sng">
            <a:solidFill>
              <a:schemeClr val="accen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Rectangle 15"/>
          <p:cNvSpPr/>
          <p:nvPr/>
        </p:nvSpPr>
        <p:spPr>
          <a:xfrm>
            <a:off x="228600" y="2343150"/>
            <a:ext cx="3733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52550"/>
            <a:ext cx="37338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Google Shape;1402;p42"/>
          <p:cNvSpPr txBox="1">
            <a:spLocks noGrp="1"/>
          </p:cNvSpPr>
          <p:nvPr>
            <p:ph type="title"/>
          </p:nvPr>
        </p:nvSpPr>
        <p:spPr>
          <a:xfrm>
            <a:off x="1828800" y="2266950"/>
            <a:ext cx="5638800" cy="5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4400" dirty="0" err="1" smtClean="0">
                <a:latin typeface="Gabriola" pitchFamily="82" charset="0"/>
              </a:rPr>
              <a:t>Teknik</a:t>
            </a:r>
            <a:r>
              <a:rPr lang="en-US" sz="4400" dirty="0" smtClean="0">
                <a:latin typeface="Gabriola" pitchFamily="82" charset="0"/>
              </a:rPr>
              <a:t> </a:t>
            </a:r>
            <a:r>
              <a:rPr lang="en-US" sz="4400" dirty="0" err="1" smtClean="0">
                <a:latin typeface="Gabriola" pitchFamily="82" charset="0"/>
              </a:rPr>
              <a:t>Menyusui</a:t>
            </a:r>
            <a:r>
              <a:rPr lang="en-US" sz="4400" dirty="0" smtClean="0">
                <a:latin typeface="Gabriola" pitchFamily="82" charset="0"/>
              </a:rPr>
              <a:t> yang </a:t>
            </a:r>
            <a:r>
              <a:rPr lang="en-US" sz="4400" dirty="0" err="1" smtClean="0">
                <a:latin typeface="Gabriola" pitchFamily="82" charset="0"/>
              </a:rPr>
              <a:t>tepat</a:t>
            </a:r>
            <a:endParaRPr sz="440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p48"/>
          <p:cNvSpPr txBox="1">
            <a:spLocks noGrp="1"/>
          </p:cNvSpPr>
          <p:nvPr>
            <p:ph type="title"/>
          </p:nvPr>
        </p:nvSpPr>
        <p:spPr>
          <a:xfrm>
            <a:off x="304800" y="209550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 err="1" smtClean="0">
                <a:latin typeface="Gabriola" pitchFamily="82" charset="0"/>
              </a:rPr>
              <a:t>Tanda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posisi</a:t>
            </a:r>
            <a:r>
              <a:rPr lang="en-US" sz="2800" dirty="0" smtClean="0">
                <a:latin typeface="Gabriola" pitchFamily="82" charset="0"/>
              </a:rPr>
              <a:t> yang </a:t>
            </a:r>
            <a:r>
              <a:rPr lang="en-US" sz="2800" dirty="0" err="1" smtClean="0">
                <a:latin typeface="Gabriola" pitchFamily="82" charset="0"/>
              </a:rPr>
              <a:t>tepat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saat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menyusui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adalah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sebagai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berikut</a:t>
            </a:r>
            <a:endParaRPr sz="2800">
              <a:latin typeface="Gabriola" pitchFamily="82" charset="0"/>
            </a:endParaRPr>
          </a:p>
        </p:txBody>
      </p:sp>
      <p:sp>
        <p:nvSpPr>
          <p:cNvPr id="1512" name="Google Shape;1512;p48"/>
          <p:cNvSpPr txBox="1">
            <a:spLocks noGrp="1"/>
          </p:cNvSpPr>
          <p:nvPr>
            <p:ph type="subTitle" idx="1"/>
          </p:nvPr>
        </p:nvSpPr>
        <p:spPr>
          <a:xfrm>
            <a:off x="724945" y="3498506"/>
            <a:ext cx="1828800" cy="9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endParaRPr/>
          </a:p>
        </p:txBody>
      </p:sp>
      <p:sp>
        <p:nvSpPr>
          <p:cNvPr id="1513" name="Google Shape;1513;p48"/>
          <p:cNvSpPr txBox="1">
            <a:spLocks noGrp="1"/>
          </p:cNvSpPr>
          <p:nvPr>
            <p:ph type="subTitle" idx="2"/>
          </p:nvPr>
        </p:nvSpPr>
        <p:spPr>
          <a:xfrm>
            <a:off x="2679826" y="3498510"/>
            <a:ext cx="1828800" cy="9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ditopang</a:t>
            </a:r>
            <a:endParaRPr/>
          </a:p>
        </p:txBody>
      </p:sp>
      <p:sp>
        <p:nvSpPr>
          <p:cNvPr id="1514" name="Google Shape;1514;p48"/>
          <p:cNvSpPr txBox="1">
            <a:spLocks noGrp="1"/>
          </p:cNvSpPr>
          <p:nvPr>
            <p:ph type="subTitle" idx="3"/>
          </p:nvPr>
        </p:nvSpPr>
        <p:spPr>
          <a:xfrm>
            <a:off x="4635420" y="3498510"/>
            <a:ext cx="1828800" cy="9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endParaRPr/>
          </a:p>
        </p:txBody>
      </p:sp>
      <p:sp>
        <p:nvSpPr>
          <p:cNvPr id="1515" name="Google Shape;1515;p48"/>
          <p:cNvSpPr txBox="1">
            <a:spLocks noGrp="1"/>
          </p:cNvSpPr>
          <p:nvPr>
            <p:ph type="subTitle" idx="4"/>
          </p:nvPr>
        </p:nvSpPr>
        <p:spPr>
          <a:xfrm>
            <a:off x="724945" y="2996984"/>
            <a:ext cx="182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 smtClean="0"/>
              <a:t>01</a:t>
            </a:r>
            <a:endParaRPr/>
          </a:p>
        </p:txBody>
      </p:sp>
      <p:sp>
        <p:nvSpPr>
          <p:cNvPr id="1516" name="Google Shape;1516;p48"/>
          <p:cNvSpPr txBox="1">
            <a:spLocks noGrp="1"/>
          </p:cNvSpPr>
          <p:nvPr>
            <p:ph type="subTitle" idx="5"/>
          </p:nvPr>
        </p:nvSpPr>
        <p:spPr>
          <a:xfrm>
            <a:off x="2679826" y="2996984"/>
            <a:ext cx="182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 smtClean="0"/>
              <a:t>02</a:t>
            </a:r>
            <a:endParaRPr/>
          </a:p>
        </p:txBody>
      </p:sp>
      <p:sp>
        <p:nvSpPr>
          <p:cNvPr id="1517" name="Google Shape;1517;p48"/>
          <p:cNvSpPr txBox="1">
            <a:spLocks noGrp="1"/>
          </p:cNvSpPr>
          <p:nvPr>
            <p:ph type="subTitle" idx="6"/>
          </p:nvPr>
        </p:nvSpPr>
        <p:spPr>
          <a:xfrm>
            <a:off x="4635420" y="2996984"/>
            <a:ext cx="182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 smtClean="0"/>
              <a:t>03</a:t>
            </a:r>
            <a:endParaRPr/>
          </a:p>
        </p:txBody>
      </p:sp>
      <p:sp>
        <p:nvSpPr>
          <p:cNvPr id="1518" name="Google Shape;1518;p48"/>
          <p:cNvSpPr txBox="1">
            <a:spLocks noGrp="1"/>
          </p:cNvSpPr>
          <p:nvPr>
            <p:ph type="subTitle" idx="7"/>
          </p:nvPr>
        </p:nvSpPr>
        <p:spPr>
          <a:xfrm>
            <a:off x="6591006" y="3498510"/>
            <a:ext cx="1828800" cy="9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mendekat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endParaRPr/>
          </a:p>
        </p:txBody>
      </p:sp>
      <p:sp>
        <p:nvSpPr>
          <p:cNvPr id="1519" name="Google Shape;1519;p48"/>
          <p:cNvSpPr txBox="1">
            <a:spLocks noGrp="1"/>
          </p:cNvSpPr>
          <p:nvPr>
            <p:ph type="subTitle" idx="8"/>
          </p:nvPr>
        </p:nvSpPr>
        <p:spPr>
          <a:xfrm>
            <a:off x="6591006" y="2996984"/>
            <a:ext cx="182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 smtClean="0"/>
              <a:t>04</a:t>
            </a:r>
            <a:endParaRPr/>
          </a:p>
        </p:txBody>
      </p:sp>
      <p:sp>
        <p:nvSpPr>
          <p:cNvPr id="1520" name="Google Shape;1520;p48"/>
          <p:cNvSpPr/>
          <p:nvPr/>
        </p:nvSpPr>
        <p:spPr>
          <a:xfrm rot="-5180140">
            <a:off x="6665273" y="1754353"/>
            <a:ext cx="1007691" cy="721210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1" name="Google Shape;1521;p48"/>
          <p:cNvSpPr/>
          <p:nvPr/>
        </p:nvSpPr>
        <p:spPr>
          <a:xfrm rot="-3476623">
            <a:off x="2953594" y="1644011"/>
            <a:ext cx="1007786" cy="598383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2" name="Google Shape;1522;p48"/>
          <p:cNvSpPr/>
          <p:nvPr/>
        </p:nvSpPr>
        <p:spPr>
          <a:xfrm rot="-3075592">
            <a:off x="3126337" y="1961895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3" name="Google Shape;1523;p48"/>
          <p:cNvSpPr/>
          <p:nvPr/>
        </p:nvSpPr>
        <p:spPr>
          <a:xfrm rot="170260">
            <a:off x="5311514" y="1756278"/>
            <a:ext cx="1007658" cy="598307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4" name="Google Shape;1524;p48"/>
          <p:cNvSpPr/>
          <p:nvPr/>
        </p:nvSpPr>
        <p:spPr>
          <a:xfrm rot="-3075592">
            <a:off x="5081931" y="1994020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5" name="Google Shape;1525;p48"/>
          <p:cNvSpPr/>
          <p:nvPr/>
        </p:nvSpPr>
        <p:spPr>
          <a:xfrm rot="-3075592">
            <a:off x="7037517" y="1994020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6" name="Google Shape;1526;p48"/>
          <p:cNvSpPr/>
          <p:nvPr/>
        </p:nvSpPr>
        <p:spPr>
          <a:xfrm rot="-6648803">
            <a:off x="668533" y="1881978"/>
            <a:ext cx="1007644" cy="721316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7" name="Google Shape;1527;p48"/>
          <p:cNvSpPr/>
          <p:nvPr/>
        </p:nvSpPr>
        <p:spPr>
          <a:xfrm rot="-3075592">
            <a:off x="1171455" y="1994020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8" name="Google Shape;1528;p48"/>
          <p:cNvSpPr/>
          <p:nvPr/>
        </p:nvSpPr>
        <p:spPr>
          <a:xfrm>
            <a:off x="1473422" y="2282999"/>
            <a:ext cx="331872" cy="357792"/>
          </a:xfrm>
          <a:custGeom>
            <a:avLst/>
            <a:gdLst/>
            <a:ahLst/>
            <a:cxnLst/>
            <a:rect l="l" t="t" r="r" b="b"/>
            <a:pathLst>
              <a:path w="10371" h="11181" extrusionOk="0">
                <a:moveTo>
                  <a:pt x="5179" y="477"/>
                </a:moveTo>
                <a:lnTo>
                  <a:pt x="5513" y="1013"/>
                </a:lnTo>
                <a:cubicBezTo>
                  <a:pt x="5417" y="1132"/>
                  <a:pt x="5298" y="1263"/>
                  <a:pt x="5179" y="1417"/>
                </a:cubicBezTo>
                <a:cubicBezTo>
                  <a:pt x="5060" y="1263"/>
                  <a:pt x="4941" y="1132"/>
                  <a:pt x="4834" y="1013"/>
                </a:cubicBezTo>
                <a:lnTo>
                  <a:pt x="5179" y="477"/>
                </a:lnTo>
                <a:close/>
                <a:moveTo>
                  <a:pt x="607" y="2775"/>
                </a:moveTo>
                <a:lnTo>
                  <a:pt x="1238" y="2918"/>
                </a:lnTo>
                <a:cubicBezTo>
                  <a:pt x="1250" y="3072"/>
                  <a:pt x="1250" y="3251"/>
                  <a:pt x="1274" y="3441"/>
                </a:cubicBezTo>
                <a:cubicBezTo>
                  <a:pt x="1084" y="3429"/>
                  <a:pt x="917" y="3406"/>
                  <a:pt x="750" y="3394"/>
                </a:cubicBezTo>
                <a:lnTo>
                  <a:pt x="607" y="2775"/>
                </a:lnTo>
                <a:close/>
                <a:moveTo>
                  <a:pt x="9728" y="2775"/>
                </a:moveTo>
                <a:lnTo>
                  <a:pt x="9585" y="3394"/>
                </a:lnTo>
                <a:cubicBezTo>
                  <a:pt x="9430" y="3406"/>
                  <a:pt x="9251" y="3406"/>
                  <a:pt x="9061" y="3441"/>
                </a:cubicBezTo>
                <a:cubicBezTo>
                  <a:pt x="9096" y="3251"/>
                  <a:pt x="9108" y="3072"/>
                  <a:pt x="9108" y="2918"/>
                </a:cubicBezTo>
                <a:lnTo>
                  <a:pt x="9728" y="2775"/>
                </a:lnTo>
                <a:close/>
                <a:moveTo>
                  <a:pt x="4346" y="965"/>
                </a:moveTo>
                <a:cubicBezTo>
                  <a:pt x="4536" y="1155"/>
                  <a:pt x="4870" y="1524"/>
                  <a:pt x="5167" y="1941"/>
                </a:cubicBezTo>
                <a:cubicBezTo>
                  <a:pt x="5203" y="1984"/>
                  <a:pt x="5247" y="2005"/>
                  <a:pt x="5293" y="2005"/>
                </a:cubicBezTo>
                <a:cubicBezTo>
                  <a:pt x="5323" y="2005"/>
                  <a:pt x="5353" y="1996"/>
                  <a:pt x="5382" y="1977"/>
                </a:cubicBezTo>
                <a:cubicBezTo>
                  <a:pt x="5465" y="1917"/>
                  <a:pt x="5477" y="1834"/>
                  <a:pt x="5429" y="1751"/>
                </a:cubicBezTo>
                <a:cubicBezTo>
                  <a:pt x="5417" y="1727"/>
                  <a:pt x="5406" y="1715"/>
                  <a:pt x="5370" y="1679"/>
                </a:cubicBezTo>
                <a:cubicBezTo>
                  <a:pt x="5608" y="1382"/>
                  <a:pt x="5846" y="1132"/>
                  <a:pt x="6001" y="977"/>
                </a:cubicBezTo>
                <a:cubicBezTo>
                  <a:pt x="6191" y="1394"/>
                  <a:pt x="6572" y="2334"/>
                  <a:pt x="6572" y="2977"/>
                </a:cubicBezTo>
                <a:cubicBezTo>
                  <a:pt x="6572" y="3346"/>
                  <a:pt x="6441" y="3691"/>
                  <a:pt x="6191" y="3941"/>
                </a:cubicBezTo>
                <a:cubicBezTo>
                  <a:pt x="6179" y="3918"/>
                  <a:pt x="6144" y="3882"/>
                  <a:pt x="6096" y="3870"/>
                </a:cubicBezTo>
                <a:cubicBezTo>
                  <a:pt x="6144" y="3715"/>
                  <a:pt x="6156" y="3572"/>
                  <a:pt x="6144" y="3406"/>
                </a:cubicBezTo>
                <a:cubicBezTo>
                  <a:pt x="6132" y="3108"/>
                  <a:pt x="6013" y="2751"/>
                  <a:pt x="5798" y="2382"/>
                </a:cubicBezTo>
                <a:cubicBezTo>
                  <a:pt x="5774" y="2333"/>
                  <a:pt x="5716" y="2301"/>
                  <a:pt x="5659" y="2301"/>
                </a:cubicBezTo>
                <a:cubicBezTo>
                  <a:pt x="5632" y="2301"/>
                  <a:pt x="5607" y="2307"/>
                  <a:pt x="5584" y="2322"/>
                </a:cubicBezTo>
                <a:cubicBezTo>
                  <a:pt x="5501" y="2370"/>
                  <a:pt x="5477" y="2465"/>
                  <a:pt x="5525" y="2548"/>
                </a:cubicBezTo>
                <a:cubicBezTo>
                  <a:pt x="5858" y="3179"/>
                  <a:pt x="5906" y="3680"/>
                  <a:pt x="5667" y="4013"/>
                </a:cubicBezTo>
                <a:lnTo>
                  <a:pt x="5298" y="3418"/>
                </a:lnTo>
                <a:cubicBezTo>
                  <a:pt x="5263" y="3382"/>
                  <a:pt x="5203" y="3346"/>
                  <a:pt x="5167" y="3346"/>
                </a:cubicBezTo>
                <a:cubicBezTo>
                  <a:pt x="5108" y="3346"/>
                  <a:pt x="5060" y="3382"/>
                  <a:pt x="5025" y="3418"/>
                </a:cubicBezTo>
                <a:lnTo>
                  <a:pt x="4596" y="4108"/>
                </a:lnTo>
                <a:lnTo>
                  <a:pt x="4405" y="3918"/>
                </a:lnTo>
                <a:cubicBezTo>
                  <a:pt x="4358" y="3882"/>
                  <a:pt x="4310" y="3870"/>
                  <a:pt x="4274" y="3870"/>
                </a:cubicBezTo>
                <a:cubicBezTo>
                  <a:pt x="4227" y="3882"/>
                  <a:pt x="4179" y="3918"/>
                  <a:pt x="4155" y="3965"/>
                </a:cubicBezTo>
                <a:cubicBezTo>
                  <a:pt x="3893" y="3691"/>
                  <a:pt x="3762" y="3346"/>
                  <a:pt x="3762" y="2989"/>
                </a:cubicBezTo>
                <a:cubicBezTo>
                  <a:pt x="3762" y="2322"/>
                  <a:pt x="4167" y="1382"/>
                  <a:pt x="4346" y="965"/>
                </a:cubicBezTo>
                <a:close/>
                <a:moveTo>
                  <a:pt x="5179" y="3799"/>
                </a:moveTo>
                <a:lnTo>
                  <a:pt x="5513" y="4334"/>
                </a:lnTo>
                <a:cubicBezTo>
                  <a:pt x="5417" y="4453"/>
                  <a:pt x="5298" y="4584"/>
                  <a:pt x="5179" y="4739"/>
                </a:cubicBezTo>
                <a:cubicBezTo>
                  <a:pt x="5060" y="4584"/>
                  <a:pt x="4941" y="4453"/>
                  <a:pt x="4834" y="4334"/>
                </a:cubicBezTo>
                <a:lnTo>
                  <a:pt x="5179" y="3799"/>
                </a:lnTo>
                <a:close/>
                <a:moveTo>
                  <a:pt x="1560" y="2537"/>
                </a:moveTo>
                <a:lnTo>
                  <a:pt x="1560" y="2537"/>
                </a:lnTo>
                <a:cubicBezTo>
                  <a:pt x="1988" y="2691"/>
                  <a:pt x="2929" y="3084"/>
                  <a:pt x="3381" y="3525"/>
                </a:cubicBezTo>
                <a:cubicBezTo>
                  <a:pt x="3643" y="3799"/>
                  <a:pt x="3798" y="4156"/>
                  <a:pt x="3798" y="4525"/>
                </a:cubicBezTo>
                <a:cubicBezTo>
                  <a:pt x="3798" y="4596"/>
                  <a:pt x="3798" y="4680"/>
                  <a:pt x="3774" y="4751"/>
                </a:cubicBezTo>
                <a:cubicBezTo>
                  <a:pt x="3762" y="4680"/>
                  <a:pt x="3739" y="4620"/>
                  <a:pt x="3703" y="4561"/>
                </a:cubicBezTo>
                <a:cubicBezTo>
                  <a:pt x="3524" y="4156"/>
                  <a:pt x="3084" y="3846"/>
                  <a:pt x="2405" y="3644"/>
                </a:cubicBezTo>
                <a:cubicBezTo>
                  <a:pt x="2392" y="3640"/>
                  <a:pt x="2379" y="3638"/>
                  <a:pt x="2366" y="3638"/>
                </a:cubicBezTo>
                <a:cubicBezTo>
                  <a:pt x="2294" y="3638"/>
                  <a:pt x="2223" y="3690"/>
                  <a:pt x="2203" y="3751"/>
                </a:cubicBezTo>
                <a:cubicBezTo>
                  <a:pt x="2167" y="3846"/>
                  <a:pt x="2227" y="3930"/>
                  <a:pt x="2310" y="3965"/>
                </a:cubicBezTo>
                <a:cubicBezTo>
                  <a:pt x="2881" y="4144"/>
                  <a:pt x="3239" y="4382"/>
                  <a:pt x="3393" y="4692"/>
                </a:cubicBezTo>
                <a:cubicBezTo>
                  <a:pt x="3501" y="4930"/>
                  <a:pt x="3477" y="5215"/>
                  <a:pt x="3346" y="5537"/>
                </a:cubicBezTo>
                <a:cubicBezTo>
                  <a:pt x="3084" y="5787"/>
                  <a:pt x="2739" y="5930"/>
                  <a:pt x="2369" y="5930"/>
                </a:cubicBezTo>
                <a:cubicBezTo>
                  <a:pt x="1988" y="5930"/>
                  <a:pt x="1631" y="5775"/>
                  <a:pt x="1369" y="5513"/>
                </a:cubicBezTo>
                <a:cubicBezTo>
                  <a:pt x="941" y="5073"/>
                  <a:pt x="548" y="4144"/>
                  <a:pt x="381" y="3703"/>
                </a:cubicBezTo>
                <a:cubicBezTo>
                  <a:pt x="655" y="3703"/>
                  <a:pt x="1143" y="3739"/>
                  <a:pt x="1655" y="3810"/>
                </a:cubicBezTo>
                <a:cubicBezTo>
                  <a:pt x="1662" y="3812"/>
                  <a:pt x="1669" y="3812"/>
                  <a:pt x="1677" y="3812"/>
                </a:cubicBezTo>
                <a:cubicBezTo>
                  <a:pt x="1754" y="3812"/>
                  <a:pt x="1835" y="3756"/>
                  <a:pt x="1846" y="3680"/>
                </a:cubicBezTo>
                <a:cubicBezTo>
                  <a:pt x="1857" y="3584"/>
                  <a:pt x="1798" y="3501"/>
                  <a:pt x="1715" y="3489"/>
                </a:cubicBezTo>
                <a:cubicBezTo>
                  <a:pt x="1679" y="3489"/>
                  <a:pt x="1655" y="3465"/>
                  <a:pt x="1619" y="3465"/>
                </a:cubicBezTo>
                <a:cubicBezTo>
                  <a:pt x="1572" y="3084"/>
                  <a:pt x="1560" y="2739"/>
                  <a:pt x="1560" y="2537"/>
                </a:cubicBezTo>
                <a:close/>
                <a:moveTo>
                  <a:pt x="8787" y="2548"/>
                </a:moveTo>
                <a:cubicBezTo>
                  <a:pt x="8787" y="2751"/>
                  <a:pt x="8775" y="3096"/>
                  <a:pt x="8739" y="3477"/>
                </a:cubicBezTo>
                <a:cubicBezTo>
                  <a:pt x="8704" y="3477"/>
                  <a:pt x="8680" y="3501"/>
                  <a:pt x="8644" y="3501"/>
                </a:cubicBezTo>
                <a:cubicBezTo>
                  <a:pt x="8549" y="3513"/>
                  <a:pt x="8489" y="3608"/>
                  <a:pt x="8513" y="3691"/>
                </a:cubicBezTo>
                <a:cubicBezTo>
                  <a:pt x="8524" y="3768"/>
                  <a:pt x="8604" y="3824"/>
                  <a:pt x="8682" y="3824"/>
                </a:cubicBezTo>
                <a:cubicBezTo>
                  <a:pt x="8689" y="3824"/>
                  <a:pt x="8696" y="3823"/>
                  <a:pt x="8704" y="3822"/>
                </a:cubicBezTo>
                <a:cubicBezTo>
                  <a:pt x="9204" y="3739"/>
                  <a:pt x="9704" y="3715"/>
                  <a:pt x="9966" y="3715"/>
                </a:cubicBezTo>
                <a:cubicBezTo>
                  <a:pt x="9811" y="4144"/>
                  <a:pt x="9418" y="5073"/>
                  <a:pt x="8977" y="5537"/>
                </a:cubicBezTo>
                <a:cubicBezTo>
                  <a:pt x="8707" y="5808"/>
                  <a:pt x="8347" y="5945"/>
                  <a:pt x="7986" y="5945"/>
                </a:cubicBezTo>
                <a:cubicBezTo>
                  <a:pt x="7633" y="5945"/>
                  <a:pt x="7278" y="5814"/>
                  <a:pt x="7001" y="5549"/>
                </a:cubicBezTo>
                <a:cubicBezTo>
                  <a:pt x="6870" y="5227"/>
                  <a:pt x="6846" y="4930"/>
                  <a:pt x="6965" y="4703"/>
                </a:cubicBezTo>
                <a:cubicBezTo>
                  <a:pt x="7108" y="4394"/>
                  <a:pt x="7465" y="4144"/>
                  <a:pt x="8049" y="3977"/>
                </a:cubicBezTo>
                <a:cubicBezTo>
                  <a:pt x="8144" y="3941"/>
                  <a:pt x="8180" y="3858"/>
                  <a:pt x="8156" y="3763"/>
                </a:cubicBezTo>
                <a:cubicBezTo>
                  <a:pt x="8128" y="3699"/>
                  <a:pt x="8073" y="3656"/>
                  <a:pt x="8005" y="3656"/>
                </a:cubicBezTo>
                <a:cubicBezTo>
                  <a:pt x="7985" y="3656"/>
                  <a:pt x="7963" y="3659"/>
                  <a:pt x="7942" y="3668"/>
                </a:cubicBezTo>
                <a:cubicBezTo>
                  <a:pt x="7275" y="3870"/>
                  <a:pt x="6846" y="4168"/>
                  <a:pt x="6656" y="4572"/>
                </a:cubicBezTo>
                <a:cubicBezTo>
                  <a:pt x="6620" y="4632"/>
                  <a:pt x="6596" y="4703"/>
                  <a:pt x="6572" y="4763"/>
                </a:cubicBezTo>
                <a:cubicBezTo>
                  <a:pt x="6560" y="4692"/>
                  <a:pt x="6560" y="4620"/>
                  <a:pt x="6560" y="4537"/>
                </a:cubicBezTo>
                <a:cubicBezTo>
                  <a:pt x="6560" y="4168"/>
                  <a:pt x="6703" y="3810"/>
                  <a:pt x="6977" y="3549"/>
                </a:cubicBezTo>
                <a:cubicBezTo>
                  <a:pt x="7418" y="3096"/>
                  <a:pt x="8370" y="2703"/>
                  <a:pt x="8787" y="2548"/>
                </a:cubicBezTo>
                <a:close/>
                <a:moveTo>
                  <a:pt x="3465" y="5882"/>
                </a:moveTo>
                <a:lnTo>
                  <a:pt x="3465" y="5882"/>
                </a:lnTo>
                <a:cubicBezTo>
                  <a:pt x="3429" y="6013"/>
                  <a:pt x="3429" y="6144"/>
                  <a:pt x="3429" y="6287"/>
                </a:cubicBezTo>
                <a:cubicBezTo>
                  <a:pt x="3441" y="6489"/>
                  <a:pt x="3477" y="6680"/>
                  <a:pt x="3536" y="6858"/>
                </a:cubicBezTo>
                <a:cubicBezTo>
                  <a:pt x="3227" y="6668"/>
                  <a:pt x="2858" y="6466"/>
                  <a:pt x="2429" y="6263"/>
                </a:cubicBezTo>
                <a:cubicBezTo>
                  <a:pt x="2810" y="6251"/>
                  <a:pt x="3167" y="6120"/>
                  <a:pt x="3465" y="5882"/>
                </a:cubicBezTo>
                <a:close/>
                <a:moveTo>
                  <a:pt x="6870" y="5882"/>
                </a:moveTo>
                <a:lnTo>
                  <a:pt x="6870" y="5882"/>
                </a:lnTo>
                <a:cubicBezTo>
                  <a:pt x="7168" y="6120"/>
                  <a:pt x="7525" y="6251"/>
                  <a:pt x="7918" y="6263"/>
                </a:cubicBezTo>
                <a:cubicBezTo>
                  <a:pt x="7489" y="6466"/>
                  <a:pt x="7132" y="6668"/>
                  <a:pt x="6799" y="6858"/>
                </a:cubicBezTo>
                <a:cubicBezTo>
                  <a:pt x="6858" y="6680"/>
                  <a:pt x="6906" y="6477"/>
                  <a:pt x="6906" y="6287"/>
                </a:cubicBezTo>
                <a:cubicBezTo>
                  <a:pt x="6906" y="6168"/>
                  <a:pt x="6906" y="6013"/>
                  <a:pt x="6870" y="5882"/>
                </a:cubicBezTo>
                <a:close/>
                <a:moveTo>
                  <a:pt x="4346" y="4287"/>
                </a:moveTo>
                <a:cubicBezTo>
                  <a:pt x="4536" y="4477"/>
                  <a:pt x="4870" y="4834"/>
                  <a:pt x="5167" y="5251"/>
                </a:cubicBezTo>
                <a:cubicBezTo>
                  <a:pt x="5204" y="5302"/>
                  <a:pt x="5250" y="5327"/>
                  <a:pt x="5296" y="5327"/>
                </a:cubicBezTo>
                <a:cubicBezTo>
                  <a:pt x="5325" y="5327"/>
                  <a:pt x="5354" y="5317"/>
                  <a:pt x="5382" y="5299"/>
                </a:cubicBezTo>
                <a:cubicBezTo>
                  <a:pt x="5465" y="5239"/>
                  <a:pt x="5477" y="5156"/>
                  <a:pt x="5429" y="5073"/>
                </a:cubicBezTo>
                <a:cubicBezTo>
                  <a:pt x="5417" y="5049"/>
                  <a:pt x="5406" y="5037"/>
                  <a:pt x="5370" y="5001"/>
                </a:cubicBezTo>
                <a:cubicBezTo>
                  <a:pt x="5608" y="4703"/>
                  <a:pt x="5846" y="4453"/>
                  <a:pt x="6001" y="4299"/>
                </a:cubicBezTo>
                <a:cubicBezTo>
                  <a:pt x="6191" y="4715"/>
                  <a:pt x="6572" y="5656"/>
                  <a:pt x="6572" y="6299"/>
                </a:cubicBezTo>
                <a:cubicBezTo>
                  <a:pt x="6572" y="6775"/>
                  <a:pt x="6334" y="7192"/>
                  <a:pt x="6001" y="7442"/>
                </a:cubicBezTo>
                <a:cubicBezTo>
                  <a:pt x="6025" y="7382"/>
                  <a:pt x="6060" y="7323"/>
                  <a:pt x="6084" y="7251"/>
                </a:cubicBezTo>
                <a:cubicBezTo>
                  <a:pt x="6251" y="6823"/>
                  <a:pt x="6156" y="6299"/>
                  <a:pt x="5822" y="5692"/>
                </a:cubicBezTo>
                <a:cubicBezTo>
                  <a:pt x="5791" y="5637"/>
                  <a:pt x="5734" y="5608"/>
                  <a:pt x="5678" y="5608"/>
                </a:cubicBezTo>
                <a:cubicBezTo>
                  <a:pt x="5649" y="5608"/>
                  <a:pt x="5621" y="5616"/>
                  <a:pt x="5596" y="5632"/>
                </a:cubicBezTo>
                <a:cubicBezTo>
                  <a:pt x="5525" y="5668"/>
                  <a:pt x="5489" y="5775"/>
                  <a:pt x="5537" y="5846"/>
                </a:cubicBezTo>
                <a:cubicBezTo>
                  <a:pt x="5822" y="6382"/>
                  <a:pt x="5906" y="6823"/>
                  <a:pt x="5787" y="7132"/>
                </a:cubicBezTo>
                <a:cubicBezTo>
                  <a:pt x="5703" y="7370"/>
                  <a:pt x="5489" y="7561"/>
                  <a:pt x="5144" y="7692"/>
                </a:cubicBezTo>
                <a:cubicBezTo>
                  <a:pt x="4394" y="7680"/>
                  <a:pt x="3762" y="7061"/>
                  <a:pt x="3762" y="6287"/>
                </a:cubicBezTo>
                <a:cubicBezTo>
                  <a:pt x="3762" y="5656"/>
                  <a:pt x="4167" y="4703"/>
                  <a:pt x="4346" y="4287"/>
                </a:cubicBezTo>
                <a:close/>
                <a:moveTo>
                  <a:pt x="4917" y="7990"/>
                </a:moveTo>
                <a:lnTo>
                  <a:pt x="4917" y="7990"/>
                </a:lnTo>
                <a:cubicBezTo>
                  <a:pt x="5001" y="8013"/>
                  <a:pt x="5084" y="8013"/>
                  <a:pt x="5179" y="8013"/>
                </a:cubicBezTo>
                <a:cubicBezTo>
                  <a:pt x="5263" y="8013"/>
                  <a:pt x="5346" y="8013"/>
                  <a:pt x="5429" y="7990"/>
                </a:cubicBezTo>
                <a:lnTo>
                  <a:pt x="5429" y="7990"/>
                </a:lnTo>
                <a:cubicBezTo>
                  <a:pt x="5310" y="8109"/>
                  <a:pt x="5239" y="8204"/>
                  <a:pt x="5179" y="8275"/>
                </a:cubicBezTo>
                <a:cubicBezTo>
                  <a:pt x="5120" y="8204"/>
                  <a:pt x="5025" y="8097"/>
                  <a:pt x="4917" y="7990"/>
                </a:cubicBezTo>
                <a:close/>
                <a:moveTo>
                  <a:pt x="9704" y="6001"/>
                </a:moveTo>
                <a:lnTo>
                  <a:pt x="9704" y="6001"/>
                </a:lnTo>
                <a:cubicBezTo>
                  <a:pt x="9537" y="6227"/>
                  <a:pt x="9275" y="6525"/>
                  <a:pt x="8882" y="6835"/>
                </a:cubicBezTo>
                <a:cubicBezTo>
                  <a:pt x="8263" y="7359"/>
                  <a:pt x="7191" y="8013"/>
                  <a:pt x="5584" y="8311"/>
                </a:cubicBezTo>
                <a:cubicBezTo>
                  <a:pt x="5763" y="8109"/>
                  <a:pt x="6037" y="7823"/>
                  <a:pt x="6418" y="7525"/>
                </a:cubicBezTo>
                <a:cubicBezTo>
                  <a:pt x="7072" y="7037"/>
                  <a:pt x="8144" y="6382"/>
                  <a:pt x="9704" y="6001"/>
                </a:cubicBezTo>
                <a:close/>
                <a:moveTo>
                  <a:pt x="655" y="6013"/>
                </a:moveTo>
                <a:cubicBezTo>
                  <a:pt x="2203" y="6382"/>
                  <a:pt x="3286" y="7037"/>
                  <a:pt x="3929" y="7549"/>
                </a:cubicBezTo>
                <a:cubicBezTo>
                  <a:pt x="4310" y="7847"/>
                  <a:pt x="4596" y="8121"/>
                  <a:pt x="4775" y="8335"/>
                </a:cubicBezTo>
                <a:cubicBezTo>
                  <a:pt x="3167" y="8013"/>
                  <a:pt x="2096" y="7359"/>
                  <a:pt x="1476" y="6847"/>
                </a:cubicBezTo>
                <a:cubicBezTo>
                  <a:pt x="1084" y="6537"/>
                  <a:pt x="822" y="6227"/>
                  <a:pt x="655" y="6013"/>
                </a:cubicBezTo>
                <a:close/>
                <a:moveTo>
                  <a:pt x="1969" y="7829"/>
                </a:moveTo>
                <a:cubicBezTo>
                  <a:pt x="2107" y="7829"/>
                  <a:pt x="2244" y="7834"/>
                  <a:pt x="2381" y="7847"/>
                </a:cubicBezTo>
                <a:cubicBezTo>
                  <a:pt x="3000" y="8168"/>
                  <a:pt x="3774" y="8466"/>
                  <a:pt x="4751" y="8644"/>
                </a:cubicBezTo>
                <a:cubicBezTo>
                  <a:pt x="4409" y="8708"/>
                  <a:pt x="4091" y="8735"/>
                  <a:pt x="3795" y="8735"/>
                </a:cubicBezTo>
                <a:cubicBezTo>
                  <a:pt x="3041" y="8735"/>
                  <a:pt x="2440" y="8559"/>
                  <a:pt x="2012" y="8371"/>
                </a:cubicBezTo>
                <a:cubicBezTo>
                  <a:pt x="1631" y="8204"/>
                  <a:pt x="1357" y="8013"/>
                  <a:pt x="1179" y="7871"/>
                </a:cubicBezTo>
                <a:cubicBezTo>
                  <a:pt x="1450" y="7847"/>
                  <a:pt x="1712" y="7829"/>
                  <a:pt x="1969" y="7829"/>
                </a:cubicBezTo>
                <a:close/>
                <a:moveTo>
                  <a:pt x="8525" y="7824"/>
                </a:moveTo>
                <a:cubicBezTo>
                  <a:pt x="8741" y="7824"/>
                  <a:pt x="8954" y="7839"/>
                  <a:pt x="9168" y="7871"/>
                </a:cubicBezTo>
                <a:cubicBezTo>
                  <a:pt x="8989" y="8013"/>
                  <a:pt x="8715" y="8204"/>
                  <a:pt x="8346" y="8371"/>
                </a:cubicBezTo>
                <a:cubicBezTo>
                  <a:pt x="7909" y="8563"/>
                  <a:pt x="7285" y="8749"/>
                  <a:pt x="6498" y="8749"/>
                </a:cubicBezTo>
                <a:cubicBezTo>
                  <a:pt x="6214" y="8749"/>
                  <a:pt x="5909" y="8725"/>
                  <a:pt x="5584" y="8668"/>
                </a:cubicBezTo>
                <a:cubicBezTo>
                  <a:pt x="6549" y="8478"/>
                  <a:pt x="7334" y="8180"/>
                  <a:pt x="7942" y="7859"/>
                </a:cubicBezTo>
                <a:cubicBezTo>
                  <a:pt x="8138" y="7836"/>
                  <a:pt x="8332" y="7824"/>
                  <a:pt x="8525" y="7824"/>
                </a:cubicBezTo>
                <a:close/>
                <a:moveTo>
                  <a:pt x="5179" y="8906"/>
                </a:moveTo>
                <a:cubicBezTo>
                  <a:pt x="5191" y="8906"/>
                  <a:pt x="5227" y="8918"/>
                  <a:pt x="5239" y="8918"/>
                </a:cubicBezTo>
                <a:lnTo>
                  <a:pt x="5310" y="9442"/>
                </a:lnTo>
                <a:lnTo>
                  <a:pt x="5048" y="9442"/>
                </a:lnTo>
                <a:lnTo>
                  <a:pt x="5120" y="8918"/>
                </a:lnTo>
                <a:cubicBezTo>
                  <a:pt x="5132" y="8918"/>
                  <a:pt x="5167" y="8906"/>
                  <a:pt x="5179" y="8906"/>
                </a:cubicBezTo>
                <a:close/>
                <a:moveTo>
                  <a:pt x="5358" y="9764"/>
                </a:moveTo>
                <a:lnTo>
                  <a:pt x="5501" y="10835"/>
                </a:lnTo>
                <a:lnTo>
                  <a:pt x="4834" y="10835"/>
                </a:lnTo>
                <a:lnTo>
                  <a:pt x="4989" y="9764"/>
                </a:lnTo>
                <a:close/>
                <a:moveTo>
                  <a:pt x="5191" y="0"/>
                </a:moveTo>
                <a:cubicBezTo>
                  <a:pt x="5132" y="0"/>
                  <a:pt x="5084" y="36"/>
                  <a:pt x="5060" y="72"/>
                </a:cubicBezTo>
                <a:lnTo>
                  <a:pt x="4632" y="762"/>
                </a:lnTo>
                <a:lnTo>
                  <a:pt x="4429" y="572"/>
                </a:lnTo>
                <a:cubicBezTo>
                  <a:pt x="4394" y="536"/>
                  <a:pt x="4346" y="524"/>
                  <a:pt x="4298" y="524"/>
                </a:cubicBezTo>
                <a:cubicBezTo>
                  <a:pt x="4251" y="536"/>
                  <a:pt x="4215" y="572"/>
                  <a:pt x="4179" y="608"/>
                </a:cubicBezTo>
                <a:cubicBezTo>
                  <a:pt x="4155" y="667"/>
                  <a:pt x="3465" y="2060"/>
                  <a:pt x="3465" y="2965"/>
                </a:cubicBezTo>
                <a:cubicBezTo>
                  <a:pt x="3465" y="3037"/>
                  <a:pt x="3465" y="3096"/>
                  <a:pt x="3477" y="3168"/>
                </a:cubicBezTo>
                <a:cubicBezTo>
                  <a:pt x="2786" y="2608"/>
                  <a:pt x="1536" y="2179"/>
                  <a:pt x="1476" y="2156"/>
                </a:cubicBezTo>
                <a:cubicBezTo>
                  <a:pt x="1459" y="2151"/>
                  <a:pt x="1440" y="2148"/>
                  <a:pt x="1421" y="2148"/>
                </a:cubicBezTo>
                <a:cubicBezTo>
                  <a:pt x="1387" y="2148"/>
                  <a:pt x="1352" y="2157"/>
                  <a:pt x="1322" y="2179"/>
                </a:cubicBezTo>
                <a:cubicBezTo>
                  <a:pt x="1274" y="2203"/>
                  <a:pt x="1250" y="2251"/>
                  <a:pt x="1250" y="2310"/>
                </a:cubicBezTo>
                <a:lnTo>
                  <a:pt x="1250" y="2572"/>
                </a:lnTo>
                <a:lnTo>
                  <a:pt x="464" y="2394"/>
                </a:lnTo>
                <a:cubicBezTo>
                  <a:pt x="450" y="2391"/>
                  <a:pt x="436" y="2389"/>
                  <a:pt x="423" y="2389"/>
                </a:cubicBezTo>
                <a:cubicBezTo>
                  <a:pt x="378" y="2389"/>
                  <a:pt x="337" y="2405"/>
                  <a:pt x="310" y="2441"/>
                </a:cubicBezTo>
                <a:cubicBezTo>
                  <a:pt x="262" y="2489"/>
                  <a:pt x="250" y="2548"/>
                  <a:pt x="262" y="2596"/>
                </a:cubicBezTo>
                <a:lnTo>
                  <a:pt x="441" y="3382"/>
                </a:lnTo>
                <a:lnTo>
                  <a:pt x="179" y="3382"/>
                </a:lnTo>
                <a:cubicBezTo>
                  <a:pt x="131" y="3382"/>
                  <a:pt x="72" y="3406"/>
                  <a:pt x="48" y="3453"/>
                </a:cubicBezTo>
                <a:cubicBezTo>
                  <a:pt x="12" y="3501"/>
                  <a:pt x="0" y="3549"/>
                  <a:pt x="24" y="3608"/>
                </a:cubicBezTo>
                <a:cubicBezTo>
                  <a:pt x="48" y="3668"/>
                  <a:pt x="548" y="5132"/>
                  <a:pt x="1179" y="5763"/>
                </a:cubicBezTo>
                <a:lnTo>
                  <a:pt x="1238" y="5823"/>
                </a:lnTo>
                <a:cubicBezTo>
                  <a:pt x="953" y="5727"/>
                  <a:pt x="655" y="5656"/>
                  <a:pt x="345" y="5596"/>
                </a:cubicBezTo>
                <a:cubicBezTo>
                  <a:pt x="335" y="5594"/>
                  <a:pt x="325" y="5593"/>
                  <a:pt x="315" y="5593"/>
                </a:cubicBezTo>
                <a:cubicBezTo>
                  <a:pt x="266" y="5593"/>
                  <a:pt x="218" y="5616"/>
                  <a:pt x="179" y="5656"/>
                </a:cubicBezTo>
                <a:cubicBezTo>
                  <a:pt x="131" y="5704"/>
                  <a:pt x="131" y="5775"/>
                  <a:pt x="167" y="5835"/>
                </a:cubicBezTo>
                <a:cubicBezTo>
                  <a:pt x="179" y="5870"/>
                  <a:pt x="488" y="6442"/>
                  <a:pt x="1274" y="7085"/>
                </a:cubicBezTo>
                <a:cubicBezTo>
                  <a:pt x="1441" y="7216"/>
                  <a:pt x="1619" y="7359"/>
                  <a:pt x="1846" y="7501"/>
                </a:cubicBezTo>
                <a:cubicBezTo>
                  <a:pt x="1500" y="7501"/>
                  <a:pt x="1155" y="7549"/>
                  <a:pt x="822" y="7609"/>
                </a:cubicBezTo>
                <a:cubicBezTo>
                  <a:pt x="762" y="7620"/>
                  <a:pt x="714" y="7656"/>
                  <a:pt x="679" y="7716"/>
                </a:cubicBezTo>
                <a:cubicBezTo>
                  <a:pt x="655" y="7775"/>
                  <a:pt x="679" y="7835"/>
                  <a:pt x="714" y="7871"/>
                </a:cubicBezTo>
                <a:cubicBezTo>
                  <a:pt x="726" y="7894"/>
                  <a:pt x="1131" y="8323"/>
                  <a:pt x="1893" y="8668"/>
                </a:cubicBezTo>
                <a:cubicBezTo>
                  <a:pt x="2346" y="8871"/>
                  <a:pt x="3024" y="9061"/>
                  <a:pt x="3858" y="9061"/>
                </a:cubicBezTo>
                <a:cubicBezTo>
                  <a:pt x="4155" y="9061"/>
                  <a:pt x="4465" y="9037"/>
                  <a:pt x="4786" y="8990"/>
                </a:cubicBezTo>
                <a:lnTo>
                  <a:pt x="4786" y="8990"/>
                </a:lnTo>
                <a:lnTo>
                  <a:pt x="4513" y="10990"/>
                </a:lnTo>
                <a:cubicBezTo>
                  <a:pt x="4513" y="11026"/>
                  <a:pt x="4513" y="11073"/>
                  <a:pt x="4548" y="11121"/>
                </a:cubicBezTo>
                <a:cubicBezTo>
                  <a:pt x="4584" y="11145"/>
                  <a:pt x="4632" y="11180"/>
                  <a:pt x="4667" y="11180"/>
                </a:cubicBezTo>
                <a:lnTo>
                  <a:pt x="5715" y="11180"/>
                </a:lnTo>
                <a:cubicBezTo>
                  <a:pt x="5763" y="11180"/>
                  <a:pt x="5798" y="11169"/>
                  <a:pt x="5834" y="11121"/>
                </a:cubicBezTo>
                <a:cubicBezTo>
                  <a:pt x="5858" y="11085"/>
                  <a:pt x="5882" y="11026"/>
                  <a:pt x="5882" y="10990"/>
                </a:cubicBezTo>
                <a:lnTo>
                  <a:pt x="5596" y="8990"/>
                </a:lnTo>
                <a:lnTo>
                  <a:pt x="5596" y="8990"/>
                </a:lnTo>
                <a:cubicBezTo>
                  <a:pt x="5918" y="9049"/>
                  <a:pt x="6251" y="9061"/>
                  <a:pt x="6537" y="9061"/>
                </a:cubicBezTo>
                <a:cubicBezTo>
                  <a:pt x="7370" y="9061"/>
                  <a:pt x="8037" y="8871"/>
                  <a:pt x="8501" y="8668"/>
                </a:cubicBezTo>
                <a:cubicBezTo>
                  <a:pt x="9251" y="8323"/>
                  <a:pt x="9656" y="7894"/>
                  <a:pt x="9668" y="7871"/>
                </a:cubicBezTo>
                <a:cubicBezTo>
                  <a:pt x="9716" y="7835"/>
                  <a:pt x="9728" y="7775"/>
                  <a:pt x="9704" y="7716"/>
                </a:cubicBezTo>
                <a:cubicBezTo>
                  <a:pt x="9668" y="7656"/>
                  <a:pt x="9632" y="7609"/>
                  <a:pt x="9573" y="7609"/>
                </a:cubicBezTo>
                <a:cubicBezTo>
                  <a:pt x="9227" y="7549"/>
                  <a:pt x="8882" y="7513"/>
                  <a:pt x="8537" y="7501"/>
                </a:cubicBezTo>
                <a:cubicBezTo>
                  <a:pt x="8751" y="7359"/>
                  <a:pt x="8942" y="7216"/>
                  <a:pt x="9108" y="7085"/>
                </a:cubicBezTo>
                <a:cubicBezTo>
                  <a:pt x="9882" y="6442"/>
                  <a:pt x="10204" y="5870"/>
                  <a:pt x="10228" y="5835"/>
                </a:cubicBezTo>
                <a:cubicBezTo>
                  <a:pt x="10251" y="5775"/>
                  <a:pt x="10251" y="5715"/>
                  <a:pt x="10204" y="5656"/>
                </a:cubicBezTo>
                <a:cubicBezTo>
                  <a:pt x="10174" y="5616"/>
                  <a:pt x="10128" y="5593"/>
                  <a:pt x="10079" y="5593"/>
                </a:cubicBezTo>
                <a:cubicBezTo>
                  <a:pt x="10069" y="5593"/>
                  <a:pt x="10059" y="5594"/>
                  <a:pt x="10049" y="5596"/>
                </a:cubicBezTo>
                <a:cubicBezTo>
                  <a:pt x="9728" y="5656"/>
                  <a:pt x="9430" y="5727"/>
                  <a:pt x="9156" y="5823"/>
                </a:cubicBezTo>
                <a:cubicBezTo>
                  <a:pt x="9168" y="5811"/>
                  <a:pt x="9192" y="5787"/>
                  <a:pt x="9216" y="5763"/>
                </a:cubicBezTo>
                <a:cubicBezTo>
                  <a:pt x="9835" y="5120"/>
                  <a:pt x="10323" y="3668"/>
                  <a:pt x="10359" y="3608"/>
                </a:cubicBezTo>
                <a:cubicBezTo>
                  <a:pt x="10370" y="3560"/>
                  <a:pt x="10370" y="3501"/>
                  <a:pt x="10347" y="3453"/>
                </a:cubicBezTo>
                <a:cubicBezTo>
                  <a:pt x="10311" y="3406"/>
                  <a:pt x="10263" y="3382"/>
                  <a:pt x="10204" y="3382"/>
                </a:cubicBezTo>
                <a:lnTo>
                  <a:pt x="9942" y="3382"/>
                </a:lnTo>
                <a:lnTo>
                  <a:pt x="10120" y="2596"/>
                </a:lnTo>
                <a:cubicBezTo>
                  <a:pt x="10132" y="2537"/>
                  <a:pt x="10120" y="2477"/>
                  <a:pt x="10073" y="2441"/>
                </a:cubicBezTo>
                <a:cubicBezTo>
                  <a:pt x="10036" y="2405"/>
                  <a:pt x="9993" y="2389"/>
                  <a:pt x="9959" y="2389"/>
                </a:cubicBezTo>
                <a:cubicBezTo>
                  <a:pt x="9948" y="2389"/>
                  <a:pt x="9938" y="2391"/>
                  <a:pt x="9930" y="2394"/>
                </a:cubicBezTo>
                <a:lnTo>
                  <a:pt x="9132" y="2572"/>
                </a:lnTo>
                <a:lnTo>
                  <a:pt x="9132" y="2310"/>
                </a:lnTo>
                <a:cubicBezTo>
                  <a:pt x="9132" y="2263"/>
                  <a:pt x="9108" y="2203"/>
                  <a:pt x="9061" y="2179"/>
                </a:cubicBezTo>
                <a:cubicBezTo>
                  <a:pt x="9030" y="2156"/>
                  <a:pt x="9004" y="2143"/>
                  <a:pt x="8974" y="2143"/>
                </a:cubicBezTo>
                <a:cubicBezTo>
                  <a:pt x="8957" y="2143"/>
                  <a:pt x="8939" y="2147"/>
                  <a:pt x="8918" y="2156"/>
                </a:cubicBezTo>
                <a:cubicBezTo>
                  <a:pt x="8858" y="2179"/>
                  <a:pt x="7608" y="2608"/>
                  <a:pt x="6906" y="3168"/>
                </a:cubicBezTo>
                <a:cubicBezTo>
                  <a:pt x="6918" y="3096"/>
                  <a:pt x="6918" y="3037"/>
                  <a:pt x="6918" y="2965"/>
                </a:cubicBezTo>
                <a:cubicBezTo>
                  <a:pt x="6918" y="2060"/>
                  <a:pt x="6239" y="667"/>
                  <a:pt x="6203" y="608"/>
                </a:cubicBezTo>
                <a:cubicBezTo>
                  <a:pt x="6179" y="572"/>
                  <a:pt x="6144" y="536"/>
                  <a:pt x="6084" y="524"/>
                </a:cubicBezTo>
                <a:cubicBezTo>
                  <a:pt x="6070" y="522"/>
                  <a:pt x="6057" y="520"/>
                  <a:pt x="6044" y="520"/>
                </a:cubicBezTo>
                <a:cubicBezTo>
                  <a:pt x="6004" y="520"/>
                  <a:pt x="5971" y="536"/>
                  <a:pt x="5953" y="572"/>
                </a:cubicBezTo>
                <a:lnTo>
                  <a:pt x="5763" y="762"/>
                </a:lnTo>
                <a:lnTo>
                  <a:pt x="5322" y="72"/>
                </a:lnTo>
                <a:cubicBezTo>
                  <a:pt x="5298" y="36"/>
                  <a:pt x="5239" y="0"/>
                  <a:pt x="519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1529;p48"/>
          <p:cNvGrpSpPr/>
          <p:nvPr/>
        </p:nvGrpSpPr>
        <p:grpSpPr>
          <a:xfrm>
            <a:off x="3422169" y="2251502"/>
            <a:ext cx="344832" cy="356544"/>
            <a:chOff x="3422169" y="2251502"/>
            <a:chExt cx="344832" cy="356544"/>
          </a:xfrm>
        </p:grpSpPr>
        <p:sp>
          <p:nvSpPr>
            <p:cNvPr id="1530" name="Google Shape;1530;p48"/>
            <p:cNvSpPr/>
            <p:nvPr/>
          </p:nvSpPr>
          <p:spPr>
            <a:xfrm>
              <a:off x="3652281" y="2456238"/>
              <a:ext cx="19840" cy="16576"/>
            </a:xfrm>
            <a:custGeom>
              <a:avLst/>
              <a:gdLst/>
              <a:ahLst/>
              <a:cxnLst/>
              <a:rect l="l" t="t" r="r" b="b"/>
              <a:pathLst>
                <a:path w="620" h="518" extrusionOk="0">
                  <a:moveTo>
                    <a:pt x="166" y="0"/>
                  </a:moveTo>
                  <a:cubicBezTo>
                    <a:pt x="115" y="0"/>
                    <a:pt x="65" y="22"/>
                    <a:pt x="37" y="65"/>
                  </a:cubicBezTo>
                  <a:cubicBezTo>
                    <a:pt x="1" y="148"/>
                    <a:pt x="13" y="243"/>
                    <a:pt x="84" y="291"/>
                  </a:cubicBezTo>
                  <a:lnTo>
                    <a:pt x="358" y="481"/>
                  </a:lnTo>
                  <a:cubicBezTo>
                    <a:pt x="382" y="505"/>
                    <a:pt x="418" y="517"/>
                    <a:pt x="441" y="517"/>
                  </a:cubicBezTo>
                  <a:cubicBezTo>
                    <a:pt x="489" y="517"/>
                    <a:pt x="549" y="481"/>
                    <a:pt x="572" y="446"/>
                  </a:cubicBezTo>
                  <a:cubicBezTo>
                    <a:pt x="620" y="362"/>
                    <a:pt x="596" y="267"/>
                    <a:pt x="537" y="220"/>
                  </a:cubicBezTo>
                  <a:lnTo>
                    <a:pt x="263" y="29"/>
                  </a:lnTo>
                  <a:cubicBezTo>
                    <a:pt x="234" y="10"/>
                    <a:pt x="200" y="0"/>
                    <a:pt x="166" y="0"/>
                  </a:cubicBezTo>
                  <a:close/>
                </a:path>
              </a:pathLst>
            </a:custGeom>
            <a:solidFill>
              <a:srgbClr val="FFFC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48"/>
            <p:cNvSpPr/>
            <p:nvPr/>
          </p:nvSpPr>
          <p:spPr>
            <a:xfrm>
              <a:off x="3555897" y="2322830"/>
              <a:ext cx="14496" cy="18144"/>
            </a:xfrm>
            <a:custGeom>
              <a:avLst/>
              <a:gdLst/>
              <a:ahLst/>
              <a:cxnLst/>
              <a:rect l="l" t="t" r="r" b="b"/>
              <a:pathLst>
                <a:path w="453" h="567" extrusionOk="0">
                  <a:moveTo>
                    <a:pt x="180" y="1"/>
                  </a:moveTo>
                  <a:cubicBezTo>
                    <a:pt x="164" y="1"/>
                    <a:pt x="148" y="3"/>
                    <a:pt x="132" y="7"/>
                  </a:cubicBezTo>
                  <a:cubicBezTo>
                    <a:pt x="48" y="43"/>
                    <a:pt x="1" y="126"/>
                    <a:pt x="36" y="221"/>
                  </a:cubicBezTo>
                  <a:lnTo>
                    <a:pt x="108" y="459"/>
                  </a:lnTo>
                  <a:cubicBezTo>
                    <a:pt x="132" y="531"/>
                    <a:pt x="191" y="567"/>
                    <a:pt x="251" y="567"/>
                  </a:cubicBezTo>
                  <a:cubicBezTo>
                    <a:pt x="274" y="567"/>
                    <a:pt x="286" y="567"/>
                    <a:pt x="310" y="543"/>
                  </a:cubicBezTo>
                  <a:cubicBezTo>
                    <a:pt x="405" y="531"/>
                    <a:pt x="453" y="436"/>
                    <a:pt x="417" y="352"/>
                  </a:cubicBezTo>
                  <a:lnTo>
                    <a:pt x="346" y="114"/>
                  </a:lnTo>
                  <a:cubicBezTo>
                    <a:pt x="316" y="45"/>
                    <a:pt x="254" y="1"/>
                    <a:pt x="180" y="1"/>
                  </a:cubicBezTo>
                  <a:close/>
                </a:path>
              </a:pathLst>
            </a:custGeom>
            <a:solidFill>
              <a:srgbClr val="FFFC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48"/>
            <p:cNvSpPr/>
            <p:nvPr/>
          </p:nvSpPr>
          <p:spPr>
            <a:xfrm>
              <a:off x="3422169" y="2251502"/>
              <a:ext cx="344832" cy="356544"/>
            </a:xfrm>
            <a:custGeom>
              <a:avLst/>
              <a:gdLst/>
              <a:ahLst/>
              <a:cxnLst/>
              <a:rect l="l" t="t" r="r" b="b"/>
              <a:pathLst>
                <a:path w="10776" h="11142" extrusionOk="0">
                  <a:moveTo>
                    <a:pt x="2870" y="2819"/>
                  </a:moveTo>
                  <a:cubicBezTo>
                    <a:pt x="2941" y="2819"/>
                    <a:pt x="3013" y="2867"/>
                    <a:pt x="3048" y="2950"/>
                  </a:cubicBezTo>
                  <a:cubicBezTo>
                    <a:pt x="3084" y="2998"/>
                    <a:pt x="3060" y="3046"/>
                    <a:pt x="3048" y="3093"/>
                  </a:cubicBezTo>
                  <a:cubicBezTo>
                    <a:pt x="3025" y="3129"/>
                    <a:pt x="2989" y="3165"/>
                    <a:pt x="2941" y="3189"/>
                  </a:cubicBezTo>
                  <a:cubicBezTo>
                    <a:pt x="2925" y="3199"/>
                    <a:pt x="2904" y="3205"/>
                    <a:pt x="2882" y="3205"/>
                  </a:cubicBezTo>
                  <a:cubicBezTo>
                    <a:pt x="2854" y="3205"/>
                    <a:pt x="2825" y="3196"/>
                    <a:pt x="2798" y="3177"/>
                  </a:cubicBezTo>
                  <a:cubicBezTo>
                    <a:pt x="2751" y="3153"/>
                    <a:pt x="2727" y="3117"/>
                    <a:pt x="2691" y="3069"/>
                  </a:cubicBezTo>
                  <a:cubicBezTo>
                    <a:pt x="2656" y="2974"/>
                    <a:pt x="2703" y="2867"/>
                    <a:pt x="2810" y="2831"/>
                  </a:cubicBezTo>
                  <a:cubicBezTo>
                    <a:pt x="2822" y="2831"/>
                    <a:pt x="2858" y="2819"/>
                    <a:pt x="2870" y="2819"/>
                  </a:cubicBezTo>
                  <a:close/>
                  <a:moveTo>
                    <a:pt x="2310" y="3367"/>
                  </a:moveTo>
                  <a:cubicBezTo>
                    <a:pt x="2382" y="3367"/>
                    <a:pt x="2453" y="3415"/>
                    <a:pt x="2489" y="3498"/>
                  </a:cubicBezTo>
                  <a:cubicBezTo>
                    <a:pt x="2501" y="3546"/>
                    <a:pt x="2501" y="3605"/>
                    <a:pt x="2465" y="3653"/>
                  </a:cubicBezTo>
                  <a:cubicBezTo>
                    <a:pt x="2441" y="3701"/>
                    <a:pt x="2406" y="3724"/>
                    <a:pt x="2370" y="3760"/>
                  </a:cubicBezTo>
                  <a:cubicBezTo>
                    <a:pt x="2352" y="3764"/>
                    <a:pt x="2333" y="3767"/>
                    <a:pt x="2314" y="3767"/>
                  </a:cubicBezTo>
                  <a:cubicBezTo>
                    <a:pt x="2280" y="3767"/>
                    <a:pt x="2245" y="3759"/>
                    <a:pt x="2215" y="3736"/>
                  </a:cubicBezTo>
                  <a:cubicBezTo>
                    <a:pt x="2167" y="3712"/>
                    <a:pt x="2144" y="3677"/>
                    <a:pt x="2108" y="3641"/>
                  </a:cubicBezTo>
                  <a:cubicBezTo>
                    <a:pt x="2108" y="3593"/>
                    <a:pt x="2108" y="3534"/>
                    <a:pt x="2144" y="3486"/>
                  </a:cubicBezTo>
                  <a:cubicBezTo>
                    <a:pt x="2167" y="3450"/>
                    <a:pt x="2203" y="3415"/>
                    <a:pt x="2251" y="3379"/>
                  </a:cubicBezTo>
                  <a:cubicBezTo>
                    <a:pt x="2263" y="3379"/>
                    <a:pt x="2286" y="3367"/>
                    <a:pt x="2310" y="3367"/>
                  </a:cubicBezTo>
                  <a:close/>
                  <a:moveTo>
                    <a:pt x="3060" y="3546"/>
                  </a:moveTo>
                  <a:cubicBezTo>
                    <a:pt x="3096" y="3546"/>
                    <a:pt x="3120" y="3546"/>
                    <a:pt x="3156" y="3570"/>
                  </a:cubicBezTo>
                  <a:cubicBezTo>
                    <a:pt x="3191" y="3593"/>
                    <a:pt x="3227" y="3629"/>
                    <a:pt x="3263" y="3665"/>
                  </a:cubicBezTo>
                  <a:cubicBezTo>
                    <a:pt x="3275" y="3724"/>
                    <a:pt x="3263" y="3772"/>
                    <a:pt x="3239" y="3831"/>
                  </a:cubicBezTo>
                  <a:cubicBezTo>
                    <a:pt x="3215" y="3879"/>
                    <a:pt x="3179" y="3903"/>
                    <a:pt x="3144" y="3939"/>
                  </a:cubicBezTo>
                  <a:cubicBezTo>
                    <a:pt x="3124" y="3944"/>
                    <a:pt x="3102" y="3946"/>
                    <a:pt x="3080" y="3946"/>
                  </a:cubicBezTo>
                  <a:cubicBezTo>
                    <a:pt x="3049" y="3946"/>
                    <a:pt x="3017" y="3941"/>
                    <a:pt x="2989" y="3927"/>
                  </a:cubicBezTo>
                  <a:cubicBezTo>
                    <a:pt x="2941" y="3891"/>
                    <a:pt x="2917" y="3867"/>
                    <a:pt x="2882" y="3820"/>
                  </a:cubicBezTo>
                  <a:cubicBezTo>
                    <a:pt x="2870" y="3772"/>
                    <a:pt x="2870" y="3712"/>
                    <a:pt x="2894" y="3665"/>
                  </a:cubicBezTo>
                  <a:cubicBezTo>
                    <a:pt x="2929" y="3629"/>
                    <a:pt x="2953" y="3593"/>
                    <a:pt x="3001" y="3570"/>
                  </a:cubicBezTo>
                  <a:cubicBezTo>
                    <a:pt x="3025" y="3570"/>
                    <a:pt x="3048" y="3546"/>
                    <a:pt x="3060" y="3546"/>
                  </a:cubicBezTo>
                  <a:close/>
                  <a:moveTo>
                    <a:pt x="3584" y="3843"/>
                  </a:moveTo>
                  <a:lnTo>
                    <a:pt x="4191" y="4343"/>
                  </a:lnTo>
                  <a:lnTo>
                    <a:pt x="3501" y="4046"/>
                  </a:lnTo>
                  <a:cubicBezTo>
                    <a:pt x="3513" y="4022"/>
                    <a:pt x="3525" y="3998"/>
                    <a:pt x="3537" y="3962"/>
                  </a:cubicBezTo>
                  <a:cubicBezTo>
                    <a:pt x="3560" y="3939"/>
                    <a:pt x="3572" y="3891"/>
                    <a:pt x="3584" y="3843"/>
                  </a:cubicBezTo>
                  <a:close/>
                  <a:moveTo>
                    <a:pt x="9478" y="3974"/>
                  </a:moveTo>
                  <a:cubicBezTo>
                    <a:pt x="9835" y="4141"/>
                    <a:pt x="10145" y="4391"/>
                    <a:pt x="10418" y="4713"/>
                  </a:cubicBezTo>
                  <a:cubicBezTo>
                    <a:pt x="10228" y="4998"/>
                    <a:pt x="9966" y="5260"/>
                    <a:pt x="9704" y="5451"/>
                  </a:cubicBezTo>
                  <a:cubicBezTo>
                    <a:pt x="9597" y="5332"/>
                    <a:pt x="9478" y="5248"/>
                    <a:pt x="9347" y="5153"/>
                  </a:cubicBezTo>
                  <a:cubicBezTo>
                    <a:pt x="9228" y="5094"/>
                    <a:pt x="9097" y="5022"/>
                    <a:pt x="8918" y="4963"/>
                  </a:cubicBezTo>
                  <a:lnTo>
                    <a:pt x="9406" y="4939"/>
                  </a:lnTo>
                  <a:cubicBezTo>
                    <a:pt x="9490" y="4939"/>
                    <a:pt x="9573" y="4844"/>
                    <a:pt x="9549" y="4760"/>
                  </a:cubicBezTo>
                  <a:cubicBezTo>
                    <a:pt x="9549" y="4672"/>
                    <a:pt x="9478" y="4604"/>
                    <a:pt x="9391" y="4604"/>
                  </a:cubicBezTo>
                  <a:cubicBezTo>
                    <a:pt x="9385" y="4604"/>
                    <a:pt x="9378" y="4605"/>
                    <a:pt x="9371" y="4605"/>
                  </a:cubicBezTo>
                  <a:lnTo>
                    <a:pt x="8656" y="4665"/>
                  </a:lnTo>
                  <a:cubicBezTo>
                    <a:pt x="8871" y="4546"/>
                    <a:pt x="9061" y="4427"/>
                    <a:pt x="9192" y="4308"/>
                  </a:cubicBezTo>
                  <a:cubicBezTo>
                    <a:pt x="9299" y="4201"/>
                    <a:pt x="9394" y="4105"/>
                    <a:pt x="9478" y="3974"/>
                  </a:cubicBezTo>
                  <a:close/>
                  <a:moveTo>
                    <a:pt x="4245" y="304"/>
                  </a:moveTo>
                  <a:cubicBezTo>
                    <a:pt x="4475" y="304"/>
                    <a:pt x="4701" y="348"/>
                    <a:pt x="4906" y="438"/>
                  </a:cubicBezTo>
                  <a:cubicBezTo>
                    <a:pt x="5299" y="605"/>
                    <a:pt x="5561" y="903"/>
                    <a:pt x="5704" y="1260"/>
                  </a:cubicBezTo>
                  <a:cubicBezTo>
                    <a:pt x="5787" y="1522"/>
                    <a:pt x="5835" y="1867"/>
                    <a:pt x="5799" y="2284"/>
                  </a:cubicBezTo>
                  <a:cubicBezTo>
                    <a:pt x="5537" y="2819"/>
                    <a:pt x="5370" y="3367"/>
                    <a:pt x="5287" y="3665"/>
                  </a:cubicBezTo>
                  <a:cubicBezTo>
                    <a:pt x="5251" y="3760"/>
                    <a:pt x="5311" y="3843"/>
                    <a:pt x="5406" y="3879"/>
                  </a:cubicBezTo>
                  <a:cubicBezTo>
                    <a:pt x="5418" y="3883"/>
                    <a:pt x="5431" y="3884"/>
                    <a:pt x="5444" y="3884"/>
                  </a:cubicBezTo>
                  <a:cubicBezTo>
                    <a:pt x="5516" y="3884"/>
                    <a:pt x="5588" y="3831"/>
                    <a:pt x="5608" y="3760"/>
                  </a:cubicBezTo>
                  <a:cubicBezTo>
                    <a:pt x="5894" y="2748"/>
                    <a:pt x="6311" y="1926"/>
                    <a:pt x="6727" y="1534"/>
                  </a:cubicBezTo>
                  <a:cubicBezTo>
                    <a:pt x="6972" y="1309"/>
                    <a:pt x="7286" y="1190"/>
                    <a:pt x="7633" y="1190"/>
                  </a:cubicBezTo>
                  <a:cubicBezTo>
                    <a:pt x="7691" y="1190"/>
                    <a:pt x="7751" y="1193"/>
                    <a:pt x="7811" y="1200"/>
                  </a:cubicBezTo>
                  <a:cubicBezTo>
                    <a:pt x="8228" y="1236"/>
                    <a:pt x="8632" y="1450"/>
                    <a:pt x="8930" y="1772"/>
                  </a:cubicBezTo>
                  <a:cubicBezTo>
                    <a:pt x="9228" y="2105"/>
                    <a:pt x="9394" y="2522"/>
                    <a:pt x="9394" y="2939"/>
                  </a:cubicBezTo>
                  <a:cubicBezTo>
                    <a:pt x="9394" y="3355"/>
                    <a:pt x="9228" y="3724"/>
                    <a:pt x="8942" y="3974"/>
                  </a:cubicBezTo>
                  <a:cubicBezTo>
                    <a:pt x="8656" y="4236"/>
                    <a:pt x="8180" y="4474"/>
                    <a:pt x="7561" y="4653"/>
                  </a:cubicBezTo>
                  <a:lnTo>
                    <a:pt x="7549" y="4653"/>
                  </a:lnTo>
                  <a:cubicBezTo>
                    <a:pt x="7430" y="4641"/>
                    <a:pt x="7299" y="4635"/>
                    <a:pt x="7161" y="4635"/>
                  </a:cubicBezTo>
                  <a:cubicBezTo>
                    <a:pt x="7022" y="4635"/>
                    <a:pt x="6876" y="4641"/>
                    <a:pt x="6727" y="4653"/>
                  </a:cubicBezTo>
                  <a:cubicBezTo>
                    <a:pt x="6632" y="4653"/>
                    <a:pt x="6561" y="4724"/>
                    <a:pt x="6561" y="4808"/>
                  </a:cubicBezTo>
                  <a:cubicBezTo>
                    <a:pt x="6561" y="4903"/>
                    <a:pt x="6632" y="4974"/>
                    <a:pt x="6727" y="4974"/>
                  </a:cubicBezTo>
                  <a:cubicBezTo>
                    <a:pt x="6825" y="4971"/>
                    <a:pt x="6935" y="4968"/>
                    <a:pt x="7055" y="4968"/>
                  </a:cubicBezTo>
                  <a:cubicBezTo>
                    <a:pt x="7682" y="4968"/>
                    <a:pt x="8561" y="5039"/>
                    <a:pt x="9121" y="5379"/>
                  </a:cubicBezTo>
                  <a:cubicBezTo>
                    <a:pt x="9871" y="5856"/>
                    <a:pt x="10061" y="6844"/>
                    <a:pt x="9597" y="7630"/>
                  </a:cubicBezTo>
                  <a:cubicBezTo>
                    <a:pt x="9275" y="8174"/>
                    <a:pt x="8718" y="8485"/>
                    <a:pt x="8177" y="8485"/>
                  </a:cubicBezTo>
                  <a:cubicBezTo>
                    <a:pt x="7937" y="8485"/>
                    <a:pt x="7701" y="8424"/>
                    <a:pt x="7489" y="8296"/>
                  </a:cubicBezTo>
                  <a:cubicBezTo>
                    <a:pt x="6870" y="7939"/>
                    <a:pt x="6156" y="6975"/>
                    <a:pt x="5954" y="6487"/>
                  </a:cubicBezTo>
                  <a:cubicBezTo>
                    <a:pt x="5954" y="6463"/>
                    <a:pt x="5942" y="6463"/>
                    <a:pt x="5942" y="6451"/>
                  </a:cubicBezTo>
                  <a:cubicBezTo>
                    <a:pt x="5918" y="6356"/>
                    <a:pt x="5906" y="6284"/>
                    <a:pt x="5894" y="6213"/>
                  </a:cubicBezTo>
                  <a:cubicBezTo>
                    <a:pt x="5884" y="6132"/>
                    <a:pt x="5813" y="6077"/>
                    <a:pt x="5741" y="6077"/>
                  </a:cubicBezTo>
                  <a:cubicBezTo>
                    <a:pt x="5729" y="6077"/>
                    <a:pt x="5716" y="6078"/>
                    <a:pt x="5704" y="6082"/>
                  </a:cubicBezTo>
                  <a:cubicBezTo>
                    <a:pt x="5608" y="6094"/>
                    <a:pt x="5549" y="6189"/>
                    <a:pt x="5561" y="6272"/>
                  </a:cubicBezTo>
                  <a:cubicBezTo>
                    <a:pt x="5823" y="7463"/>
                    <a:pt x="5739" y="8475"/>
                    <a:pt x="5549" y="8951"/>
                  </a:cubicBezTo>
                  <a:cubicBezTo>
                    <a:pt x="5323" y="9499"/>
                    <a:pt x="4763" y="9844"/>
                    <a:pt x="4132" y="9844"/>
                  </a:cubicBezTo>
                  <a:cubicBezTo>
                    <a:pt x="3918" y="9844"/>
                    <a:pt x="3691" y="9797"/>
                    <a:pt x="3465" y="9713"/>
                  </a:cubicBezTo>
                  <a:cubicBezTo>
                    <a:pt x="2620" y="9368"/>
                    <a:pt x="2167" y="8487"/>
                    <a:pt x="2465" y="7737"/>
                  </a:cubicBezTo>
                  <a:cubicBezTo>
                    <a:pt x="2620" y="7356"/>
                    <a:pt x="2965" y="6927"/>
                    <a:pt x="3465" y="6463"/>
                  </a:cubicBezTo>
                  <a:cubicBezTo>
                    <a:pt x="3691" y="6379"/>
                    <a:pt x="3894" y="6272"/>
                    <a:pt x="4072" y="6165"/>
                  </a:cubicBezTo>
                  <a:cubicBezTo>
                    <a:pt x="4156" y="6129"/>
                    <a:pt x="4180" y="6034"/>
                    <a:pt x="4156" y="5951"/>
                  </a:cubicBezTo>
                  <a:cubicBezTo>
                    <a:pt x="4120" y="5888"/>
                    <a:pt x="4056" y="5859"/>
                    <a:pt x="3991" y="5859"/>
                  </a:cubicBezTo>
                  <a:cubicBezTo>
                    <a:pt x="3971" y="5859"/>
                    <a:pt x="3950" y="5862"/>
                    <a:pt x="3930" y="5867"/>
                  </a:cubicBezTo>
                  <a:cubicBezTo>
                    <a:pt x="3136" y="6291"/>
                    <a:pt x="2413" y="6517"/>
                    <a:pt x="1867" y="6517"/>
                  </a:cubicBezTo>
                  <a:cubicBezTo>
                    <a:pt x="1815" y="6517"/>
                    <a:pt x="1764" y="6515"/>
                    <a:pt x="1715" y="6510"/>
                  </a:cubicBezTo>
                  <a:cubicBezTo>
                    <a:pt x="1322" y="6475"/>
                    <a:pt x="965" y="6284"/>
                    <a:pt x="715" y="5963"/>
                  </a:cubicBezTo>
                  <a:cubicBezTo>
                    <a:pt x="465" y="5629"/>
                    <a:pt x="322" y="5201"/>
                    <a:pt x="370" y="4748"/>
                  </a:cubicBezTo>
                  <a:cubicBezTo>
                    <a:pt x="439" y="3885"/>
                    <a:pt x="1086" y="3222"/>
                    <a:pt x="1839" y="3222"/>
                  </a:cubicBezTo>
                  <a:cubicBezTo>
                    <a:pt x="1865" y="3222"/>
                    <a:pt x="1891" y="3223"/>
                    <a:pt x="1917" y="3224"/>
                  </a:cubicBezTo>
                  <a:cubicBezTo>
                    <a:pt x="1894" y="3248"/>
                    <a:pt x="1858" y="3296"/>
                    <a:pt x="1846" y="3343"/>
                  </a:cubicBezTo>
                  <a:cubicBezTo>
                    <a:pt x="1786" y="3462"/>
                    <a:pt x="1774" y="3605"/>
                    <a:pt x="1810" y="3736"/>
                  </a:cubicBezTo>
                  <a:cubicBezTo>
                    <a:pt x="1858" y="3879"/>
                    <a:pt x="1953" y="3974"/>
                    <a:pt x="2084" y="4034"/>
                  </a:cubicBezTo>
                  <a:cubicBezTo>
                    <a:pt x="2155" y="4070"/>
                    <a:pt x="2227" y="4093"/>
                    <a:pt x="2310" y="4093"/>
                  </a:cubicBezTo>
                  <a:cubicBezTo>
                    <a:pt x="2370" y="4093"/>
                    <a:pt x="2429" y="4082"/>
                    <a:pt x="2465" y="4070"/>
                  </a:cubicBezTo>
                  <a:cubicBezTo>
                    <a:pt x="2513" y="4058"/>
                    <a:pt x="2560" y="4022"/>
                    <a:pt x="2608" y="3998"/>
                  </a:cubicBezTo>
                  <a:cubicBezTo>
                    <a:pt x="2644" y="4082"/>
                    <a:pt x="2739" y="4153"/>
                    <a:pt x="2822" y="4201"/>
                  </a:cubicBezTo>
                  <a:cubicBezTo>
                    <a:pt x="2906" y="4236"/>
                    <a:pt x="2977" y="4260"/>
                    <a:pt x="3048" y="4260"/>
                  </a:cubicBezTo>
                  <a:cubicBezTo>
                    <a:pt x="3084" y="4260"/>
                    <a:pt x="3120" y="4260"/>
                    <a:pt x="3156" y="4248"/>
                  </a:cubicBezTo>
                  <a:lnTo>
                    <a:pt x="4692" y="4951"/>
                  </a:lnTo>
                  <a:lnTo>
                    <a:pt x="2406" y="4974"/>
                  </a:lnTo>
                  <a:cubicBezTo>
                    <a:pt x="2322" y="4974"/>
                    <a:pt x="2251" y="5046"/>
                    <a:pt x="2251" y="5141"/>
                  </a:cubicBezTo>
                  <a:cubicBezTo>
                    <a:pt x="2251" y="5225"/>
                    <a:pt x="2322" y="5308"/>
                    <a:pt x="2406" y="5308"/>
                  </a:cubicBezTo>
                  <a:lnTo>
                    <a:pt x="5049" y="5260"/>
                  </a:lnTo>
                  <a:lnTo>
                    <a:pt x="4275" y="7772"/>
                  </a:lnTo>
                  <a:lnTo>
                    <a:pt x="4275" y="7820"/>
                  </a:lnTo>
                  <a:cubicBezTo>
                    <a:pt x="4275" y="7892"/>
                    <a:pt x="4311" y="7951"/>
                    <a:pt x="4394" y="7963"/>
                  </a:cubicBezTo>
                  <a:lnTo>
                    <a:pt x="4430" y="7963"/>
                  </a:lnTo>
                  <a:cubicBezTo>
                    <a:pt x="4513" y="7963"/>
                    <a:pt x="4572" y="7927"/>
                    <a:pt x="4584" y="7844"/>
                  </a:cubicBezTo>
                  <a:lnTo>
                    <a:pt x="5358" y="5332"/>
                  </a:lnTo>
                  <a:lnTo>
                    <a:pt x="6668" y="6260"/>
                  </a:lnTo>
                  <a:cubicBezTo>
                    <a:pt x="6692" y="6272"/>
                    <a:pt x="6727" y="6284"/>
                    <a:pt x="6751" y="6284"/>
                  </a:cubicBezTo>
                  <a:cubicBezTo>
                    <a:pt x="6799" y="6284"/>
                    <a:pt x="6858" y="6260"/>
                    <a:pt x="6894" y="6213"/>
                  </a:cubicBezTo>
                  <a:cubicBezTo>
                    <a:pt x="6930" y="6141"/>
                    <a:pt x="6918" y="6034"/>
                    <a:pt x="6847" y="5987"/>
                  </a:cubicBezTo>
                  <a:lnTo>
                    <a:pt x="5537" y="5070"/>
                  </a:lnTo>
                  <a:lnTo>
                    <a:pt x="7644" y="3486"/>
                  </a:lnTo>
                  <a:cubicBezTo>
                    <a:pt x="7692" y="3462"/>
                    <a:pt x="7704" y="3415"/>
                    <a:pt x="7704" y="3355"/>
                  </a:cubicBezTo>
                  <a:cubicBezTo>
                    <a:pt x="7704" y="3331"/>
                    <a:pt x="7692" y="3284"/>
                    <a:pt x="7680" y="3248"/>
                  </a:cubicBezTo>
                  <a:cubicBezTo>
                    <a:pt x="7646" y="3208"/>
                    <a:pt x="7597" y="3186"/>
                    <a:pt x="7550" y="3186"/>
                  </a:cubicBezTo>
                  <a:cubicBezTo>
                    <a:pt x="7514" y="3186"/>
                    <a:pt x="7479" y="3199"/>
                    <a:pt x="7454" y="3224"/>
                  </a:cubicBezTo>
                  <a:lnTo>
                    <a:pt x="5346" y="4796"/>
                  </a:lnTo>
                  <a:lnTo>
                    <a:pt x="4775" y="3141"/>
                  </a:lnTo>
                  <a:cubicBezTo>
                    <a:pt x="4756" y="3077"/>
                    <a:pt x="4696" y="3034"/>
                    <a:pt x="4631" y="3034"/>
                  </a:cubicBezTo>
                  <a:cubicBezTo>
                    <a:pt x="4611" y="3034"/>
                    <a:pt x="4592" y="3037"/>
                    <a:pt x="4572" y="3046"/>
                  </a:cubicBezTo>
                  <a:cubicBezTo>
                    <a:pt x="4477" y="3069"/>
                    <a:pt x="4430" y="3165"/>
                    <a:pt x="4465" y="3248"/>
                  </a:cubicBezTo>
                  <a:lnTo>
                    <a:pt x="4882" y="4486"/>
                  </a:lnTo>
                  <a:lnTo>
                    <a:pt x="3298" y="3189"/>
                  </a:lnTo>
                  <a:cubicBezTo>
                    <a:pt x="3358" y="3069"/>
                    <a:pt x="3382" y="2927"/>
                    <a:pt x="3334" y="2784"/>
                  </a:cubicBezTo>
                  <a:cubicBezTo>
                    <a:pt x="3258" y="2575"/>
                    <a:pt x="3053" y="2434"/>
                    <a:pt x="2841" y="2434"/>
                  </a:cubicBezTo>
                  <a:cubicBezTo>
                    <a:pt x="2787" y="2434"/>
                    <a:pt x="2732" y="2443"/>
                    <a:pt x="2679" y="2462"/>
                  </a:cubicBezTo>
                  <a:cubicBezTo>
                    <a:pt x="2667" y="2462"/>
                    <a:pt x="2644" y="2474"/>
                    <a:pt x="2632" y="2474"/>
                  </a:cubicBezTo>
                  <a:cubicBezTo>
                    <a:pt x="2608" y="2415"/>
                    <a:pt x="2584" y="2367"/>
                    <a:pt x="2572" y="2331"/>
                  </a:cubicBezTo>
                  <a:cubicBezTo>
                    <a:pt x="2453" y="1950"/>
                    <a:pt x="2489" y="1557"/>
                    <a:pt x="2691" y="1200"/>
                  </a:cubicBezTo>
                  <a:cubicBezTo>
                    <a:pt x="2906" y="819"/>
                    <a:pt x="3239" y="545"/>
                    <a:pt x="3656" y="402"/>
                  </a:cubicBezTo>
                  <a:cubicBezTo>
                    <a:pt x="3848" y="337"/>
                    <a:pt x="4048" y="304"/>
                    <a:pt x="4245" y="304"/>
                  </a:cubicBezTo>
                  <a:close/>
                  <a:moveTo>
                    <a:pt x="6323" y="7677"/>
                  </a:moveTo>
                  <a:lnTo>
                    <a:pt x="6323" y="7677"/>
                  </a:lnTo>
                  <a:cubicBezTo>
                    <a:pt x="6620" y="8046"/>
                    <a:pt x="6978" y="8392"/>
                    <a:pt x="7311" y="8582"/>
                  </a:cubicBezTo>
                  <a:cubicBezTo>
                    <a:pt x="7501" y="8701"/>
                    <a:pt x="7704" y="8773"/>
                    <a:pt x="7930" y="8808"/>
                  </a:cubicBezTo>
                  <a:cubicBezTo>
                    <a:pt x="7930" y="9368"/>
                    <a:pt x="7704" y="9951"/>
                    <a:pt x="7263" y="10547"/>
                  </a:cubicBezTo>
                  <a:cubicBezTo>
                    <a:pt x="6454" y="10428"/>
                    <a:pt x="5787" y="9951"/>
                    <a:pt x="5442" y="9666"/>
                  </a:cubicBezTo>
                  <a:cubicBezTo>
                    <a:pt x="5608" y="9499"/>
                    <a:pt x="5739" y="9308"/>
                    <a:pt x="5846" y="9082"/>
                  </a:cubicBezTo>
                  <a:cubicBezTo>
                    <a:pt x="5965" y="8773"/>
                    <a:pt x="6037" y="8356"/>
                    <a:pt x="6037" y="7856"/>
                  </a:cubicBezTo>
                  <a:lnTo>
                    <a:pt x="6525" y="9308"/>
                  </a:lnTo>
                  <a:cubicBezTo>
                    <a:pt x="6561" y="9380"/>
                    <a:pt x="6620" y="9416"/>
                    <a:pt x="6680" y="9416"/>
                  </a:cubicBezTo>
                  <a:cubicBezTo>
                    <a:pt x="6692" y="9416"/>
                    <a:pt x="6716" y="9416"/>
                    <a:pt x="6739" y="9404"/>
                  </a:cubicBezTo>
                  <a:cubicBezTo>
                    <a:pt x="6823" y="9368"/>
                    <a:pt x="6870" y="9285"/>
                    <a:pt x="6847" y="9189"/>
                  </a:cubicBezTo>
                  <a:lnTo>
                    <a:pt x="6323" y="7677"/>
                  </a:lnTo>
                  <a:close/>
                  <a:moveTo>
                    <a:pt x="2096" y="8606"/>
                  </a:moveTo>
                  <a:cubicBezTo>
                    <a:pt x="2191" y="8987"/>
                    <a:pt x="2394" y="9332"/>
                    <a:pt x="2691" y="9618"/>
                  </a:cubicBezTo>
                  <a:lnTo>
                    <a:pt x="2572" y="9797"/>
                  </a:lnTo>
                  <a:cubicBezTo>
                    <a:pt x="2525" y="9880"/>
                    <a:pt x="2548" y="9975"/>
                    <a:pt x="2620" y="10023"/>
                  </a:cubicBezTo>
                  <a:cubicBezTo>
                    <a:pt x="2644" y="10035"/>
                    <a:pt x="2679" y="10058"/>
                    <a:pt x="2703" y="10058"/>
                  </a:cubicBezTo>
                  <a:cubicBezTo>
                    <a:pt x="2763" y="10058"/>
                    <a:pt x="2810" y="10023"/>
                    <a:pt x="2846" y="9975"/>
                  </a:cubicBezTo>
                  <a:lnTo>
                    <a:pt x="2941" y="9820"/>
                  </a:lnTo>
                  <a:cubicBezTo>
                    <a:pt x="3060" y="9892"/>
                    <a:pt x="3203" y="9963"/>
                    <a:pt x="3334" y="10023"/>
                  </a:cubicBezTo>
                  <a:cubicBezTo>
                    <a:pt x="3513" y="10094"/>
                    <a:pt x="3703" y="10142"/>
                    <a:pt x="3882" y="10154"/>
                  </a:cubicBezTo>
                  <a:cubicBezTo>
                    <a:pt x="3406" y="10570"/>
                    <a:pt x="2751" y="10832"/>
                    <a:pt x="2084" y="10856"/>
                  </a:cubicBezTo>
                  <a:cubicBezTo>
                    <a:pt x="1798" y="10118"/>
                    <a:pt x="1810" y="9308"/>
                    <a:pt x="2096" y="8606"/>
                  </a:cubicBezTo>
                  <a:close/>
                  <a:moveTo>
                    <a:pt x="4287" y="0"/>
                  </a:moveTo>
                  <a:cubicBezTo>
                    <a:pt x="4050" y="0"/>
                    <a:pt x="3812" y="39"/>
                    <a:pt x="3584" y="117"/>
                  </a:cubicBezTo>
                  <a:cubicBezTo>
                    <a:pt x="3096" y="272"/>
                    <a:pt x="2679" y="617"/>
                    <a:pt x="2441" y="1045"/>
                  </a:cubicBezTo>
                  <a:cubicBezTo>
                    <a:pt x="2191" y="1498"/>
                    <a:pt x="2144" y="1986"/>
                    <a:pt x="2286" y="2450"/>
                  </a:cubicBezTo>
                  <a:cubicBezTo>
                    <a:pt x="2322" y="2534"/>
                    <a:pt x="2370" y="2629"/>
                    <a:pt x="2406" y="2724"/>
                  </a:cubicBezTo>
                  <a:cubicBezTo>
                    <a:pt x="2406" y="2724"/>
                    <a:pt x="2406" y="2748"/>
                    <a:pt x="2394" y="2748"/>
                  </a:cubicBezTo>
                  <a:cubicBezTo>
                    <a:pt x="2358" y="2808"/>
                    <a:pt x="2346" y="2867"/>
                    <a:pt x="2346" y="2927"/>
                  </a:cubicBezTo>
                  <a:cubicBezTo>
                    <a:pt x="2227" y="2891"/>
                    <a:pt x="2108" y="2879"/>
                    <a:pt x="1989" y="2867"/>
                  </a:cubicBezTo>
                  <a:cubicBezTo>
                    <a:pt x="1949" y="2864"/>
                    <a:pt x="1909" y="2863"/>
                    <a:pt x="1869" y="2863"/>
                  </a:cubicBezTo>
                  <a:cubicBezTo>
                    <a:pt x="941" y="2863"/>
                    <a:pt x="128" y="3650"/>
                    <a:pt x="48" y="4701"/>
                  </a:cubicBezTo>
                  <a:cubicBezTo>
                    <a:pt x="0" y="5213"/>
                    <a:pt x="143" y="5725"/>
                    <a:pt x="465" y="6129"/>
                  </a:cubicBezTo>
                  <a:cubicBezTo>
                    <a:pt x="774" y="6522"/>
                    <a:pt x="1203" y="6760"/>
                    <a:pt x="1691" y="6808"/>
                  </a:cubicBezTo>
                  <a:lnTo>
                    <a:pt x="1858" y="6808"/>
                  </a:lnTo>
                  <a:cubicBezTo>
                    <a:pt x="2144" y="6808"/>
                    <a:pt x="2453" y="6749"/>
                    <a:pt x="2751" y="6677"/>
                  </a:cubicBezTo>
                  <a:lnTo>
                    <a:pt x="2751" y="6677"/>
                  </a:lnTo>
                  <a:cubicBezTo>
                    <a:pt x="2513" y="6939"/>
                    <a:pt x="2286" y="7260"/>
                    <a:pt x="2155" y="7570"/>
                  </a:cubicBezTo>
                  <a:cubicBezTo>
                    <a:pt x="2108" y="7677"/>
                    <a:pt x="2084" y="7796"/>
                    <a:pt x="2060" y="7892"/>
                  </a:cubicBezTo>
                  <a:cubicBezTo>
                    <a:pt x="1453" y="8820"/>
                    <a:pt x="1370" y="9999"/>
                    <a:pt x="1810" y="11035"/>
                  </a:cubicBezTo>
                  <a:cubicBezTo>
                    <a:pt x="1846" y="11094"/>
                    <a:pt x="1905" y="11142"/>
                    <a:pt x="1965" y="11142"/>
                  </a:cubicBezTo>
                  <a:cubicBezTo>
                    <a:pt x="2882" y="11130"/>
                    <a:pt x="3763" y="10749"/>
                    <a:pt x="4370" y="10118"/>
                  </a:cubicBezTo>
                  <a:cubicBezTo>
                    <a:pt x="4668" y="10082"/>
                    <a:pt x="4953" y="9975"/>
                    <a:pt x="5192" y="9832"/>
                  </a:cubicBezTo>
                  <a:cubicBezTo>
                    <a:pt x="5549" y="10142"/>
                    <a:pt x="6335" y="10725"/>
                    <a:pt x="7323" y="10844"/>
                  </a:cubicBezTo>
                  <a:lnTo>
                    <a:pt x="7335" y="10844"/>
                  </a:lnTo>
                  <a:cubicBezTo>
                    <a:pt x="7382" y="10844"/>
                    <a:pt x="7442" y="10809"/>
                    <a:pt x="7466" y="10785"/>
                  </a:cubicBezTo>
                  <a:cubicBezTo>
                    <a:pt x="7990" y="10118"/>
                    <a:pt x="8251" y="9439"/>
                    <a:pt x="8275" y="8773"/>
                  </a:cubicBezTo>
                  <a:cubicBezTo>
                    <a:pt x="8894" y="8749"/>
                    <a:pt x="9525" y="8368"/>
                    <a:pt x="9883" y="7761"/>
                  </a:cubicBezTo>
                  <a:cubicBezTo>
                    <a:pt x="10276" y="7082"/>
                    <a:pt x="10264" y="6272"/>
                    <a:pt x="9906" y="5689"/>
                  </a:cubicBezTo>
                  <a:cubicBezTo>
                    <a:pt x="10252" y="5439"/>
                    <a:pt x="10537" y="5117"/>
                    <a:pt x="10752" y="4724"/>
                  </a:cubicBezTo>
                  <a:cubicBezTo>
                    <a:pt x="10776" y="4701"/>
                    <a:pt x="10776" y="4617"/>
                    <a:pt x="10728" y="4582"/>
                  </a:cubicBezTo>
                  <a:cubicBezTo>
                    <a:pt x="10430" y="4189"/>
                    <a:pt x="10049" y="3891"/>
                    <a:pt x="9609" y="3689"/>
                  </a:cubicBezTo>
                  <a:cubicBezTo>
                    <a:pt x="9704" y="3474"/>
                    <a:pt x="9752" y="3248"/>
                    <a:pt x="9752" y="2998"/>
                  </a:cubicBezTo>
                  <a:cubicBezTo>
                    <a:pt x="9752" y="2498"/>
                    <a:pt x="9549" y="1998"/>
                    <a:pt x="9192" y="1617"/>
                  </a:cubicBezTo>
                  <a:cubicBezTo>
                    <a:pt x="8835" y="1224"/>
                    <a:pt x="8382" y="974"/>
                    <a:pt x="7870" y="926"/>
                  </a:cubicBezTo>
                  <a:cubicBezTo>
                    <a:pt x="7803" y="918"/>
                    <a:pt x="7736" y="914"/>
                    <a:pt x="7670" y="914"/>
                  </a:cubicBezTo>
                  <a:cubicBezTo>
                    <a:pt x="7244" y="914"/>
                    <a:pt x="6846" y="1075"/>
                    <a:pt x="6537" y="1343"/>
                  </a:cubicBezTo>
                  <a:cubicBezTo>
                    <a:pt x="6394" y="1462"/>
                    <a:pt x="6263" y="1617"/>
                    <a:pt x="6156" y="1772"/>
                  </a:cubicBezTo>
                  <a:cubicBezTo>
                    <a:pt x="6144" y="1557"/>
                    <a:pt x="6096" y="1367"/>
                    <a:pt x="6037" y="1176"/>
                  </a:cubicBezTo>
                  <a:cubicBezTo>
                    <a:pt x="5882" y="724"/>
                    <a:pt x="5537" y="367"/>
                    <a:pt x="5073" y="152"/>
                  </a:cubicBezTo>
                  <a:cubicBezTo>
                    <a:pt x="4825" y="51"/>
                    <a:pt x="4557" y="0"/>
                    <a:pt x="42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1533;p48"/>
          <p:cNvGrpSpPr/>
          <p:nvPr/>
        </p:nvGrpSpPr>
        <p:grpSpPr>
          <a:xfrm>
            <a:off x="5371108" y="2302788"/>
            <a:ext cx="357408" cy="323488"/>
            <a:chOff x="5371108" y="2302788"/>
            <a:chExt cx="357408" cy="323488"/>
          </a:xfrm>
        </p:grpSpPr>
        <p:sp>
          <p:nvSpPr>
            <p:cNvPr id="1534" name="Google Shape;1534;p48"/>
            <p:cNvSpPr/>
            <p:nvPr/>
          </p:nvSpPr>
          <p:spPr>
            <a:xfrm>
              <a:off x="5371108" y="2302788"/>
              <a:ext cx="357408" cy="323488"/>
            </a:xfrm>
            <a:custGeom>
              <a:avLst/>
              <a:gdLst/>
              <a:ahLst/>
              <a:cxnLst/>
              <a:rect l="l" t="t" r="r" b="b"/>
              <a:pathLst>
                <a:path w="11169" h="10109" extrusionOk="0">
                  <a:moveTo>
                    <a:pt x="7906" y="738"/>
                  </a:moveTo>
                  <a:cubicBezTo>
                    <a:pt x="8596" y="1012"/>
                    <a:pt x="9192" y="1393"/>
                    <a:pt x="9680" y="1870"/>
                  </a:cubicBezTo>
                  <a:cubicBezTo>
                    <a:pt x="9521" y="2137"/>
                    <a:pt x="9210" y="2287"/>
                    <a:pt x="8870" y="2287"/>
                  </a:cubicBezTo>
                  <a:cubicBezTo>
                    <a:pt x="8725" y="2287"/>
                    <a:pt x="8575" y="2260"/>
                    <a:pt x="8430" y="2203"/>
                  </a:cubicBezTo>
                  <a:cubicBezTo>
                    <a:pt x="8168" y="2096"/>
                    <a:pt x="7942" y="1917"/>
                    <a:pt x="7823" y="1679"/>
                  </a:cubicBezTo>
                  <a:cubicBezTo>
                    <a:pt x="7692" y="1465"/>
                    <a:pt x="7656" y="1203"/>
                    <a:pt x="7751" y="1000"/>
                  </a:cubicBezTo>
                  <a:cubicBezTo>
                    <a:pt x="7775" y="905"/>
                    <a:pt x="7834" y="822"/>
                    <a:pt x="7906" y="738"/>
                  </a:cubicBezTo>
                  <a:close/>
                  <a:moveTo>
                    <a:pt x="1024" y="2441"/>
                  </a:moveTo>
                  <a:cubicBezTo>
                    <a:pt x="1048" y="2441"/>
                    <a:pt x="1060" y="2453"/>
                    <a:pt x="1095" y="2477"/>
                  </a:cubicBezTo>
                  <a:cubicBezTo>
                    <a:pt x="1512" y="2620"/>
                    <a:pt x="1703" y="3132"/>
                    <a:pt x="1524" y="3584"/>
                  </a:cubicBezTo>
                  <a:cubicBezTo>
                    <a:pt x="1441" y="3810"/>
                    <a:pt x="1286" y="3989"/>
                    <a:pt x="1084" y="4096"/>
                  </a:cubicBezTo>
                  <a:cubicBezTo>
                    <a:pt x="965" y="4159"/>
                    <a:pt x="843" y="4189"/>
                    <a:pt x="722" y="4189"/>
                  </a:cubicBezTo>
                  <a:cubicBezTo>
                    <a:pt x="635" y="4189"/>
                    <a:pt x="549" y="4173"/>
                    <a:pt x="464" y="4144"/>
                  </a:cubicBezTo>
                  <a:cubicBezTo>
                    <a:pt x="441" y="4120"/>
                    <a:pt x="393" y="4108"/>
                    <a:pt x="369" y="4096"/>
                  </a:cubicBezTo>
                  <a:cubicBezTo>
                    <a:pt x="441" y="3489"/>
                    <a:pt x="679" y="2929"/>
                    <a:pt x="1024" y="2441"/>
                  </a:cubicBezTo>
                  <a:close/>
                  <a:moveTo>
                    <a:pt x="5596" y="310"/>
                  </a:moveTo>
                  <a:cubicBezTo>
                    <a:pt x="6299" y="310"/>
                    <a:pt x="6965" y="417"/>
                    <a:pt x="7596" y="619"/>
                  </a:cubicBezTo>
                  <a:cubicBezTo>
                    <a:pt x="7537" y="703"/>
                    <a:pt x="7489" y="786"/>
                    <a:pt x="7465" y="881"/>
                  </a:cubicBezTo>
                  <a:cubicBezTo>
                    <a:pt x="7346" y="1191"/>
                    <a:pt x="7370" y="1512"/>
                    <a:pt x="7537" y="1834"/>
                  </a:cubicBezTo>
                  <a:cubicBezTo>
                    <a:pt x="7703" y="2131"/>
                    <a:pt x="7977" y="2370"/>
                    <a:pt x="8323" y="2501"/>
                  </a:cubicBezTo>
                  <a:cubicBezTo>
                    <a:pt x="8513" y="2572"/>
                    <a:pt x="8692" y="2608"/>
                    <a:pt x="8894" y="2608"/>
                  </a:cubicBezTo>
                  <a:cubicBezTo>
                    <a:pt x="9311" y="2608"/>
                    <a:pt x="9692" y="2429"/>
                    <a:pt x="9930" y="2120"/>
                  </a:cubicBezTo>
                  <a:cubicBezTo>
                    <a:pt x="10501" y="2798"/>
                    <a:pt x="10847" y="3632"/>
                    <a:pt x="10847" y="4525"/>
                  </a:cubicBezTo>
                  <a:cubicBezTo>
                    <a:pt x="10847" y="4918"/>
                    <a:pt x="10513" y="5227"/>
                    <a:pt x="10109" y="5227"/>
                  </a:cubicBezTo>
                  <a:lnTo>
                    <a:pt x="9930" y="5227"/>
                  </a:lnTo>
                  <a:cubicBezTo>
                    <a:pt x="9930" y="5168"/>
                    <a:pt x="9942" y="5108"/>
                    <a:pt x="9942" y="5049"/>
                  </a:cubicBezTo>
                  <a:cubicBezTo>
                    <a:pt x="9942" y="4691"/>
                    <a:pt x="9823" y="4346"/>
                    <a:pt x="9608" y="4048"/>
                  </a:cubicBezTo>
                  <a:cubicBezTo>
                    <a:pt x="9573" y="4006"/>
                    <a:pt x="9520" y="3984"/>
                    <a:pt x="9470" y="3984"/>
                  </a:cubicBezTo>
                  <a:cubicBezTo>
                    <a:pt x="9437" y="3984"/>
                    <a:pt x="9406" y="3994"/>
                    <a:pt x="9382" y="4013"/>
                  </a:cubicBezTo>
                  <a:cubicBezTo>
                    <a:pt x="9311" y="4072"/>
                    <a:pt x="9287" y="4179"/>
                    <a:pt x="9347" y="4239"/>
                  </a:cubicBezTo>
                  <a:cubicBezTo>
                    <a:pt x="9525" y="4477"/>
                    <a:pt x="9620" y="4751"/>
                    <a:pt x="9620" y="5025"/>
                  </a:cubicBezTo>
                  <a:cubicBezTo>
                    <a:pt x="9620" y="5084"/>
                    <a:pt x="9620" y="5144"/>
                    <a:pt x="9608" y="5203"/>
                  </a:cubicBezTo>
                  <a:lnTo>
                    <a:pt x="6465" y="5203"/>
                  </a:lnTo>
                  <a:cubicBezTo>
                    <a:pt x="6453" y="5156"/>
                    <a:pt x="6453" y="5096"/>
                    <a:pt x="6453" y="5025"/>
                  </a:cubicBezTo>
                  <a:cubicBezTo>
                    <a:pt x="6453" y="4251"/>
                    <a:pt x="7168" y="3620"/>
                    <a:pt x="8025" y="3620"/>
                  </a:cubicBezTo>
                  <a:cubicBezTo>
                    <a:pt x="8323" y="3620"/>
                    <a:pt x="8608" y="3691"/>
                    <a:pt x="8858" y="3822"/>
                  </a:cubicBezTo>
                  <a:cubicBezTo>
                    <a:pt x="8881" y="3837"/>
                    <a:pt x="8907" y="3844"/>
                    <a:pt x="8933" y="3844"/>
                  </a:cubicBezTo>
                  <a:cubicBezTo>
                    <a:pt x="8991" y="3844"/>
                    <a:pt x="9052" y="3812"/>
                    <a:pt x="9085" y="3763"/>
                  </a:cubicBezTo>
                  <a:cubicBezTo>
                    <a:pt x="9132" y="3691"/>
                    <a:pt x="9096" y="3584"/>
                    <a:pt x="9025" y="3536"/>
                  </a:cubicBezTo>
                  <a:cubicBezTo>
                    <a:pt x="8727" y="3382"/>
                    <a:pt x="8382" y="3286"/>
                    <a:pt x="8025" y="3286"/>
                  </a:cubicBezTo>
                  <a:cubicBezTo>
                    <a:pt x="6965" y="3286"/>
                    <a:pt x="6120" y="4060"/>
                    <a:pt x="6120" y="5025"/>
                  </a:cubicBezTo>
                  <a:cubicBezTo>
                    <a:pt x="6120" y="5084"/>
                    <a:pt x="6120" y="5144"/>
                    <a:pt x="6132" y="5203"/>
                  </a:cubicBezTo>
                  <a:lnTo>
                    <a:pt x="1060" y="5203"/>
                  </a:lnTo>
                  <a:cubicBezTo>
                    <a:pt x="655" y="5203"/>
                    <a:pt x="333" y="4894"/>
                    <a:pt x="333" y="4513"/>
                  </a:cubicBezTo>
                  <a:lnTo>
                    <a:pt x="333" y="4417"/>
                  </a:lnTo>
                  <a:lnTo>
                    <a:pt x="345" y="4417"/>
                  </a:lnTo>
                  <a:cubicBezTo>
                    <a:pt x="464" y="4465"/>
                    <a:pt x="595" y="4501"/>
                    <a:pt x="714" y="4501"/>
                  </a:cubicBezTo>
                  <a:cubicBezTo>
                    <a:pt x="881" y="4501"/>
                    <a:pt x="1060" y="4453"/>
                    <a:pt x="1226" y="4382"/>
                  </a:cubicBezTo>
                  <a:cubicBezTo>
                    <a:pt x="1512" y="4239"/>
                    <a:pt x="1715" y="3989"/>
                    <a:pt x="1834" y="3691"/>
                  </a:cubicBezTo>
                  <a:cubicBezTo>
                    <a:pt x="2072" y="3084"/>
                    <a:pt x="1810" y="2393"/>
                    <a:pt x="1238" y="2167"/>
                  </a:cubicBezTo>
                  <a:cubicBezTo>
                    <a:pt x="2179" y="1060"/>
                    <a:pt x="3786" y="310"/>
                    <a:pt x="5596" y="310"/>
                  </a:cubicBezTo>
                  <a:close/>
                  <a:moveTo>
                    <a:pt x="6894" y="5572"/>
                  </a:moveTo>
                  <a:lnTo>
                    <a:pt x="7334" y="8573"/>
                  </a:lnTo>
                  <a:cubicBezTo>
                    <a:pt x="7370" y="8870"/>
                    <a:pt x="7287" y="9180"/>
                    <a:pt x="7072" y="9418"/>
                  </a:cubicBezTo>
                  <a:cubicBezTo>
                    <a:pt x="6870" y="9656"/>
                    <a:pt x="6584" y="9775"/>
                    <a:pt x="6275" y="9775"/>
                  </a:cubicBezTo>
                  <a:lnTo>
                    <a:pt x="4894" y="9775"/>
                  </a:lnTo>
                  <a:cubicBezTo>
                    <a:pt x="4572" y="9775"/>
                    <a:pt x="4298" y="9644"/>
                    <a:pt x="4084" y="9418"/>
                  </a:cubicBezTo>
                  <a:cubicBezTo>
                    <a:pt x="3870" y="9180"/>
                    <a:pt x="3786" y="8882"/>
                    <a:pt x="3834" y="8573"/>
                  </a:cubicBezTo>
                  <a:lnTo>
                    <a:pt x="4251" y="5572"/>
                  </a:lnTo>
                  <a:close/>
                  <a:moveTo>
                    <a:pt x="5584" y="0"/>
                  </a:moveTo>
                  <a:cubicBezTo>
                    <a:pt x="4096" y="0"/>
                    <a:pt x="2703" y="465"/>
                    <a:pt x="1655" y="1310"/>
                  </a:cubicBezTo>
                  <a:cubicBezTo>
                    <a:pt x="595" y="2167"/>
                    <a:pt x="0" y="3310"/>
                    <a:pt x="0" y="4525"/>
                  </a:cubicBezTo>
                  <a:lnTo>
                    <a:pt x="0" y="4537"/>
                  </a:lnTo>
                  <a:cubicBezTo>
                    <a:pt x="0" y="5108"/>
                    <a:pt x="476" y="5572"/>
                    <a:pt x="1060" y="5572"/>
                  </a:cubicBezTo>
                  <a:lnTo>
                    <a:pt x="3929" y="5572"/>
                  </a:lnTo>
                  <a:lnTo>
                    <a:pt x="3512" y="8525"/>
                  </a:lnTo>
                  <a:cubicBezTo>
                    <a:pt x="3453" y="8930"/>
                    <a:pt x="3572" y="9335"/>
                    <a:pt x="3846" y="9632"/>
                  </a:cubicBezTo>
                  <a:cubicBezTo>
                    <a:pt x="4108" y="9930"/>
                    <a:pt x="4489" y="10109"/>
                    <a:pt x="4882" y="10109"/>
                  </a:cubicBezTo>
                  <a:lnTo>
                    <a:pt x="6275" y="10109"/>
                  </a:lnTo>
                  <a:cubicBezTo>
                    <a:pt x="6668" y="10109"/>
                    <a:pt x="7061" y="9930"/>
                    <a:pt x="7311" y="9632"/>
                  </a:cubicBezTo>
                  <a:cubicBezTo>
                    <a:pt x="7584" y="9335"/>
                    <a:pt x="7703" y="8930"/>
                    <a:pt x="7644" y="8525"/>
                  </a:cubicBezTo>
                  <a:lnTo>
                    <a:pt x="7227" y="5572"/>
                  </a:lnTo>
                  <a:lnTo>
                    <a:pt x="10097" y="5572"/>
                  </a:lnTo>
                  <a:cubicBezTo>
                    <a:pt x="10680" y="5572"/>
                    <a:pt x="11132" y="5108"/>
                    <a:pt x="11156" y="4537"/>
                  </a:cubicBezTo>
                  <a:lnTo>
                    <a:pt x="11156" y="4525"/>
                  </a:lnTo>
                  <a:cubicBezTo>
                    <a:pt x="11168" y="3310"/>
                    <a:pt x="10585" y="2155"/>
                    <a:pt x="9513" y="1310"/>
                  </a:cubicBezTo>
                  <a:cubicBezTo>
                    <a:pt x="8465" y="465"/>
                    <a:pt x="7061" y="0"/>
                    <a:pt x="5584" y="0"/>
                  </a:cubicBezTo>
                  <a:close/>
                </a:path>
              </a:pathLst>
            </a:custGeom>
            <a:solidFill>
              <a:srgbClr val="FFFC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48"/>
            <p:cNvSpPr/>
            <p:nvPr/>
          </p:nvSpPr>
          <p:spPr>
            <a:xfrm>
              <a:off x="5466724" y="2342020"/>
              <a:ext cx="99840" cy="88416"/>
            </a:xfrm>
            <a:custGeom>
              <a:avLst/>
              <a:gdLst/>
              <a:ahLst/>
              <a:cxnLst/>
              <a:rect l="l" t="t" r="r" b="b"/>
              <a:pathLst>
                <a:path w="3120" h="2763" extrusionOk="0">
                  <a:moveTo>
                    <a:pt x="1560" y="1"/>
                  </a:moveTo>
                  <a:cubicBezTo>
                    <a:pt x="691" y="1"/>
                    <a:pt x="1" y="620"/>
                    <a:pt x="1" y="1382"/>
                  </a:cubicBezTo>
                  <a:cubicBezTo>
                    <a:pt x="1" y="2144"/>
                    <a:pt x="691" y="2763"/>
                    <a:pt x="1560" y="2763"/>
                  </a:cubicBezTo>
                  <a:cubicBezTo>
                    <a:pt x="2418" y="2763"/>
                    <a:pt x="3120" y="2144"/>
                    <a:pt x="3120" y="1382"/>
                  </a:cubicBezTo>
                  <a:cubicBezTo>
                    <a:pt x="3108" y="1084"/>
                    <a:pt x="3013" y="798"/>
                    <a:pt x="2822" y="560"/>
                  </a:cubicBezTo>
                  <a:cubicBezTo>
                    <a:pt x="2790" y="521"/>
                    <a:pt x="2742" y="503"/>
                    <a:pt x="2697" y="503"/>
                  </a:cubicBezTo>
                  <a:cubicBezTo>
                    <a:pt x="2659" y="503"/>
                    <a:pt x="2623" y="515"/>
                    <a:pt x="2596" y="536"/>
                  </a:cubicBezTo>
                  <a:cubicBezTo>
                    <a:pt x="2525" y="584"/>
                    <a:pt x="2525" y="691"/>
                    <a:pt x="2572" y="751"/>
                  </a:cubicBezTo>
                  <a:cubicBezTo>
                    <a:pt x="2715" y="929"/>
                    <a:pt x="2799" y="1144"/>
                    <a:pt x="2799" y="1370"/>
                  </a:cubicBezTo>
                  <a:cubicBezTo>
                    <a:pt x="2799" y="1941"/>
                    <a:pt x="2239" y="2418"/>
                    <a:pt x="1560" y="2418"/>
                  </a:cubicBezTo>
                  <a:cubicBezTo>
                    <a:pt x="870" y="2418"/>
                    <a:pt x="322" y="1941"/>
                    <a:pt x="322" y="1370"/>
                  </a:cubicBezTo>
                  <a:cubicBezTo>
                    <a:pt x="322" y="786"/>
                    <a:pt x="870" y="310"/>
                    <a:pt x="1560" y="310"/>
                  </a:cubicBezTo>
                  <a:cubicBezTo>
                    <a:pt x="1739" y="310"/>
                    <a:pt x="1917" y="334"/>
                    <a:pt x="2084" y="417"/>
                  </a:cubicBezTo>
                  <a:cubicBezTo>
                    <a:pt x="2104" y="423"/>
                    <a:pt x="2124" y="426"/>
                    <a:pt x="2144" y="426"/>
                  </a:cubicBezTo>
                  <a:cubicBezTo>
                    <a:pt x="2208" y="426"/>
                    <a:pt x="2268" y="395"/>
                    <a:pt x="2287" y="322"/>
                  </a:cubicBezTo>
                  <a:cubicBezTo>
                    <a:pt x="2322" y="239"/>
                    <a:pt x="2287" y="143"/>
                    <a:pt x="2203" y="120"/>
                  </a:cubicBezTo>
                  <a:cubicBezTo>
                    <a:pt x="1989" y="24"/>
                    <a:pt x="1787" y="1"/>
                    <a:pt x="156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36" name="Google Shape;1536;p48"/>
          <p:cNvSpPr/>
          <p:nvPr/>
        </p:nvSpPr>
        <p:spPr>
          <a:xfrm>
            <a:off x="7378702" y="2281415"/>
            <a:ext cx="253408" cy="366240"/>
          </a:xfrm>
          <a:custGeom>
            <a:avLst/>
            <a:gdLst/>
            <a:ahLst/>
            <a:cxnLst/>
            <a:rect l="l" t="t" r="r" b="b"/>
            <a:pathLst>
              <a:path w="7919" h="11445" extrusionOk="0">
                <a:moveTo>
                  <a:pt x="3644" y="443"/>
                </a:moveTo>
                <a:lnTo>
                  <a:pt x="3644" y="443"/>
                </a:lnTo>
                <a:cubicBezTo>
                  <a:pt x="4001" y="586"/>
                  <a:pt x="4513" y="860"/>
                  <a:pt x="4787" y="1443"/>
                </a:cubicBezTo>
                <a:cubicBezTo>
                  <a:pt x="4823" y="1514"/>
                  <a:pt x="4846" y="1598"/>
                  <a:pt x="4870" y="1669"/>
                </a:cubicBezTo>
                <a:cubicBezTo>
                  <a:pt x="4727" y="1788"/>
                  <a:pt x="4608" y="1919"/>
                  <a:pt x="4513" y="2074"/>
                </a:cubicBezTo>
                <a:cubicBezTo>
                  <a:pt x="4346" y="2324"/>
                  <a:pt x="4227" y="2634"/>
                  <a:pt x="4168" y="2943"/>
                </a:cubicBezTo>
                <a:cubicBezTo>
                  <a:pt x="3180" y="1824"/>
                  <a:pt x="2025" y="1122"/>
                  <a:pt x="1417" y="812"/>
                </a:cubicBezTo>
                <a:cubicBezTo>
                  <a:pt x="1594" y="775"/>
                  <a:pt x="1818" y="743"/>
                  <a:pt x="2064" y="743"/>
                </a:cubicBezTo>
                <a:cubicBezTo>
                  <a:pt x="2446" y="743"/>
                  <a:pt x="2879" y="820"/>
                  <a:pt x="3263" y="1074"/>
                </a:cubicBezTo>
                <a:cubicBezTo>
                  <a:pt x="3525" y="1253"/>
                  <a:pt x="3799" y="1514"/>
                  <a:pt x="3953" y="1788"/>
                </a:cubicBezTo>
                <a:cubicBezTo>
                  <a:pt x="3986" y="1837"/>
                  <a:pt x="4047" y="1870"/>
                  <a:pt x="4109" y="1870"/>
                </a:cubicBezTo>
                <a:cubicBezTo>
                  <a:pt x="4137" y="1870"/>
                  <a:pt x="4165" y="1863"/>
                  <a:pt x="4192" y="1848"/>
                </a:cubicBezTo>
                <a:cubicBezTo>
                  <a:pt x="4275" y="1800"/>
                  <a:pt x="4299" y="1693"/>
                  <a:pt x="4251" y="1610"/>
                </a:cubicBezTo>
                <a:cubicBezTo>
                  <a:pt x="4192" y="1514"/>
                  <a:pt x="4120" y="1419"/>
                  <a:pt x="4049" y="1324"/>
                </a:cubicBezTo>
                <a:cubicBezTo>
                  <a:pt x="3918" y="955"/>
                  <a:pt x="3763" y="657"/>
                  <a:pt x="3644" y="443"/>
                </a:cubicBezTo>
                <a:close/>
                <a:moveTo>
                  <a:pt x="6120" y="1562"/>
                </a:moveTo>
                <a:cubicBezTo>
                  <a:pt x="6597" y="1562"/>
                  <a:pt x="7013" y="1741"/>
                  <a:pt x="7287" y="1895"/>
                </a:cubicBezTo>
                <a:cubicBezTo>
                  <a:pt x="6716" y="2015"/>
                  <a:pt x="5620" y="2336"/>
                  <a:pt x="4489" y="3038"/>
                </a:cubicBezTo>
                <a:cubicBezTo>
                  <a:pt x="4608" y="2241"/>
                  <a:pt x="5144" y="1753"/>
                  <a:pt x="5656" y="1622"/>
                </a:cubicBezTo>
                <a:cubicBezTo>
                  <a:pt x="5799" y="1586"/>
                  <a:pt x="5966" y="1562"/>
                  <a:pt x="6120" y="1562"/>
                </a:cubicBezTo>
                <a:close/>
                <a:moveTo>
                  <a:pt x="2565" y="2490"/>
                </a:moveTo>
                <a:cubicBezTo>
                  <a:pt x="2926" y="2490"/>
                  <a:pt x="3255" y="2578"/>
                  <a:pt x="3513" y="2753"/>
                </a:cubicBezTo>
                <a:cubicBezTo>
                  <a:pt x="3513" y="2753"/>
                  <a:pt x="3525" y="2753"/>
                  <a:pt x="3525" y="2777"/>
                </a:cubicBezTo>
                <a:cubicBezTo>
                  <a:pt x="3656" y="2907"/>
                  <a:pt x="3799" y="3050"/>
                  <a:pt x="3930" y="3205"/>
                </a:cubicBezTo>
                <a:cubicBezTo>
                  <a:pt x="3683" y="3183"/>
                  <a:pt x="3444" y="3173"/>
                  <a:pt x="3214" y="3173"/>
                </a:cubicBezTo>
                <a:cubicBezTo>
                  <a:pt x="2468" y="3173"/>
                  <a:pt x="1822" y="3277"/>
                  <a:pt x="1358" y="3396"/>
                </a:cubicBezTo>
                <a:cubicBezTo>
                  <a:pt x="1036" y="3467"/>
                  <a:pt x="774" y="3539"/>
                  <a:pt x="560" y="3622"/>
                </a:cubicBezTo>
                <a:cubicBezTo>
                  <a:pt x="834" y="3229"/>
                  <a:pt x="1334" y="2681"/>
                  <a:pt x="2084" y="2538"/>
                </a:cubicBezTo>
                <a:cubicBezTo>
                  <a:pt x="2248" y="2506"/>
                  <a:pt x="2410" y="2490"/>
                  <a:pt x="2565" y="2490"/>
                </a:cubicBezTo>
                <a:close/>
                <a:moveTo>
                  <a:pt x="3418" y="3515"/>
                </a:moveTo>
                <a:cubicBezTo>
                  <a:pt x="3691" y="3515"/>
                  <a:pt x="3989" y="3539"/>
                  <a:pt x="4275" y="3574"/>
                </a:cubicBezTo>
                <a:cubicBezTo>
                  <a:pt x="4477" y="3646"/>
                  <a:pt x="4668" y="3741"/>
                  <a:pt x="4846" y="3836"/>
                </a:cubicBezTo>
                <a:cubicBezTo>
                  <a:pt x="4704" y="4027"/>
                  <a:pt x="4465" y="4134"/>
                  <a:pt x="4227" y="4134"/>
                </a:cubicBezTo>
                <a:cubicBezTo>
                  <a:pt x="3834" y="4134"/>
                  <a:pt x="3513" y="3872"/>
                  <a:pt x="3418" y="3515"/>
                </a:cubicBezTo>
                <a:close/>
                <a:moveTo>
                  <a:pt x="5379" y="3205"/>
                </a:moveTo>
                <a:cubicBezTo>
                  <a:pt x="5749" y="3205"/>
                  <a:pt x="6090" y="3348"/>
                  <a:pt x="6394" y="3634"/>
                </a:cubicBezTo>
                <a:cubicBezTo>
                  <a:pt x="6859" y="4062"/>
                  <a:pt x="6966" y="4729"/>
                  <a:pt x="6978" y="5193"/>
                </a:cubicBezTo>
                <a:cubicBezTo>
                  <a:pt x="6597" y="4705"/>
                  <a:pt x="5835" y="3896"/>
                  <a:pt x="4692" y="3384"/>
                </a:cubicBezTo>
                <a:cubicBezTo>
                  <a:pt x="4787" y="3336"/>
                  <a:pt x="4906" y="3277"/>
                  <a:pt x="5049" y="3241"/>
                </a:cubicBezTo>
                <a:cubicBezTo>
                  <a:pt x="5161" y="3217"/>
                  <a:pt x="5271" y="3205"/>
                  <a:pt x="5379" y="3205"/>
                </a:cubicBezTo>
                <a:close/>
                <a:moveTo>
                  <a:pt x="3751" y="4360"/>
                </a:moveTo>
                <a:cubicBezTo>
                  <a:pt x="3834" y="4408"/>
                  <a:pt x="3942" y="4431"/>
                  <a:pt x="4049" y="4455"/>
                </a:cubicBezTo>
                <a:cubicBezTo>
                  <a:pt x="3691" y="5586"/>
                  <a:pt x="3537" y="7063"/>
                  <a:pt x="3584" y="8849"/>
                </a:cubicBezTo>
                <a:cubicBezTo>
                  <a:pt x="3620" y="9896"/>
                  <a:pt x="3703" y="10777"/>
                  <a:pt x="3763" y="11147"/>
                </a:cubicBezTo>
                <a:lnTo>
                  <a:pt x="3037" y="11147"/>
                </a:lnTo>
                <a:cubicBezTo>
                  <a:pt x="2989" y="10349"/>
                  <a:pt x="2858" y="6658"/>
                  <a:pt x="3751" y="4360"/>
                </a:cubicBezTo>
                <a:close/>
                <a:moveTo>
                  <a:pt x="3294" y="0"/>
                </a:moveTo>
                <a:cubicBezTo>
                  <a:pt x="3233" y="0"/>
                  <a:pt x="3176" y="32"/>
                  <a:pt x="3156" y="74"/>
                </a:cubicBezTo>
                <a:cubicBezTo>
                  <a:pt x="3120" y="133"/>
                  <a:pt x="3120" y="205"/>
                  <a:pt x="3156" y="252"/>
                </a:cubicBezTo>
                <a:cubicBezTo>
                  <a:pt x="3156" y="252"/>
                  <a:pt x="3287" y="443"/>
                  <a:pt x="3453" y="764"/>
                </a:cubicBezTo>
                <a:cubicBezTo>
                  <a:pt x="3001" y="466"/>
                  <a:pt x="2506" y="376"/>
                  <a:pt x="2072" y="376"/>
                </a:cubicBezTo>
                <a:cubicBezTo>
                  <a:pt x="1433" y="376"/>
                  <a:pt x="929" y="572"/>
                  <a:pt x="894" y="586"/>
                </a:cubicBezTo>
                <a:cubicBezTo>
                  <a:pt x="834" y="610"/>
                  <a:pt x="786" y="669"/>
                  <a:pt x="786" y="729"/>
                </a:cubicBezTo>
                <a:cubicBezTo>
                  <a:pt x="786" y="800"/>
                  <a:pt x="834" y="860"/>
                  <a:pt x="894" y="895"/>
                </a:cubicBezTo>
                <a:cubicBezTo>
                  <a:pt x="905" y="895"/>
                  <a:pt x="1858" y="1312"/>
                  <a:pt x="2882" y="2145"/>
                </a:cubicBezTo>
                <a:cubicBezTo>
                  <a:pt x="2768" y="2130"/>
                  <a:pt x="2646" y="2121"/>
                  <a:pt x="2521" y="2121"/>
                </a:cubicBezTo>
                <a:cubicBezTo>
                  <a:pt x="2360" y="2121"/>
                  <a:pt x="2192" y="2136"/>
                  <a:pt x="2025" y="2169"/>
                </a:cubicBezTo>
                <a:cubicBezTo>
                  <a:pt x="679" y="2443"/>
                  <a:pt x="60" y="3800"/>
                  <a:pt x="24" y="3860"/>
                </a:cubicBezTo>
                <a:cubicBezTo>
                  <a:pt x="1" y="3920"/>
                  <a:pt x="12" y="3991"/>
                  <a:pt x="60" y="4050"/>
                </a:cubicBezTo>
                <a:cubicBezTo>
                  <a:pt x="84" y="4074"/>
                  <a:pt x="132" y="4098"/>
                  <a:pt x="179" y="4098"/>
                </a:cubicBezTo>
                <a:cubicBezTo>
                  <a:pt x="203" y="4098"/>
                  <a:pt x="227" y="4098"/>
                  <a:pt x="251" y="4074"/>
                </a:cubicBezTo>
                <a:cubicBezTo>
                  <a:pt x="262" y="4074"/>
                  <a:pt x="1453" y="3527"/>
                  <a:pt x="3084" y="3479"/>
                </a:cubicBezTo>
                <a:cubicBezTo>
                  <a:pt x="3120" y="3753"/>
                  <a:pt x="3263" y="3991"/>
                  <a:pt x="3453" y="4158"/>
                </a:cubicBezTo>
                <a:cubicBezTo>
                  <a:pt x="3001" y="5253"/>
                  <a:pt x="2751" y="6777"/>
                  <a:pt x="2679" y="8682"/>
                </a:cubicBezTo>
                <a:cubicBezTo>
                  <a:pt x="2632" y="9789"/>
                  <a:pt x="2679" y="10742"/>
                  <a:pt x="2691" y="11123"/>
                </a:cubicBezTo>
                <a:lnTo>
                  <a:pt x="2513" y="11123"/>
                </a:lnTo>
                <a:cubicBezTo>
                  <a:pt x="2429" y="11123"/>
                  <a:pt x="2346" y="11194"/>
                  <a:pt x="2346" y="11278"/>
                </a:cubicBezTo>
                <a:cubicBezTo>
                  <a:pt x="2346" y="11373"/>
                  <a:pt x="2429" y="11444"/>
                  <a:pt x="2513" y="11444"/>
                </a:cubicBezTo>
                <a:lnTo>
                  <a:pt x="4311" y="11444"/>
                </a:lnTo>
                <a:cubicBezTo>
                  <a:pt x="4406" y="11444"/>
                  <a:pt x="4477" y="11373"/>
                  <a:pt x="4477" y="11278"/>
                </a:cubicBezTo>
                <a:cubicBezTo>
                  <a:pt x="4477" y="11194"/>
                  <a:pt x="4406" y="11123"/>
                  <a:pt x="4311" y="11123"/>
                </a:cubicBezTo>
                <a:lnTo>
                  <a:pt x="4108" y="11123"/>
                </a:lnTo>
                <a:cubicBezTo>
                  <a:pt x="4013" y="10361"/>
                  <a:pt x="3608" y="6801"/>
                  <a:pt x="4406" y="4420"/>
                </a:cubicBezTo>
                <a:cubicBezTo>
                  <a:pt x="4704" y="4372"/>
                  <a:pt x="4977" y="4217"/>
                  <a:pt x="5156" y="3979"/>
                </a:cubicBezTo>
                <a:cubicBezTo>
                  <a:pt x="6347" y="4717"/>
                  <a:pt x="6978" y="5717"/>
                  <a:pt x="6990" y="5729"/>
                </a:cubicBezTo>
                <a:cubicBezTo>
                  <a:pt x="7025" y="5777"/>
                  <a:pt x="7085" y="5801"/>
                  <a:pt x="7144" y="5801"/>
                </a:cubicBezTo>
                <a:lnTo>
                  <a:pt x="7168" y="5801"/>
                </a:lnTo>
                <a:cubicBezTo>
                  <a:pt x="7240" y="5789"/>
                  <a:pt x="7287" y="5729"/>
                  <a:pt x="7299" y="5670"/>
                </a:cubicBezTo>
                <a:cubicBezTo>
                  <a:pt x="7299" y="5658"/>
                  <a:pt x="7359" y="5289"/>
                  <a:pt x="7299" y="4824"/>
                </a:cubicBezTo>
                <a:cubicBezTo>
                  <a:pt x="7228" y="4193"/>
                  <a:pt x="7001" y="3693"/>
                  <a:pt x="6632" y="3348"/>
                </a:cubicBezTo>
                <a:cubicBezTo>
                  <a:pt x="6251" y="2991"/>
                  <a:pt x="5847" y="2860"/>
                  <a:pt x="5501" y="2848"/>
                </a:cubicBezTo>
                <a:cubicBezTo>
                  <a:pt x="6739" y="2253"/>
                  <a:pt x="7752" y="2098"/>
                  <a:pt x="7763" y="2098"/>
                </a:cubicBezTo>
                <a:cubicBezTo>
                  <a:pt x="7823" y="2086"/>
                  <a:pt x="7882" y="2038"/>
                  <a:pt x="7906" y="1979"/>
                </a:cubicBezTo>
                <a:cubicBezTo>
                  <a:pt x="7918" y="1955"/>
                  <a:pt x="7882" y="1884"/>
                  <a:pt x="7847" y="1836"/>
                </a:cubicBezTo>
                <a:cubicBezTo>
                  <a:pt x="7807" y="1806"/>
                  <a:pt x="7083" y="1226"/>
                  <a:pt x="6150" y="1226"/>
                </a:cubicBezTo>
                <a:cubicBezTo>
                  <a:pt x="5968" y="1226"/>
                  <a:pt x="5779" y="1248"/>
                  <a:pt x="5585" y="1300"/>
                </a:cubicBezTo>
                <a:cubicBezTo>
                  <a:pt x="5430" y="1336"/>
                  <a:pt x="5299" y="1383"/>
                  <a:pt x="5168" y="1455"/>
                </a:cubicBezTo>
                <a:cubicBezTo>
                  <a:pt x="5144" y="1407"/>
                  <a:pt x="5132" y="1360"/>
                  <a:pt x="5108" y="1300"/>
                </a:cubicBezTo>
                <a:cubicBezTo>
                  <a:pt x="4584" y="181"/>
                  <a:pt x="3382" y="2"/>
                  <a:pt x="3322" y="2"/>
                </a:cubicBezTo>
                <a:cubicBezTo>
                  <a:pt x="3313" y="1"/>
                  <a:pt x="3304" y="0"/>
                  <a:pt x="329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666750"/>
            <a:ext cx="6996953" cy="31813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" name="Google Shape;1587;p50"/>
          <p:cNvSpPr txBox="1">
            <a:spLocks noGrp="1"/>
          </p:cNvSpPr>
          <p:nvPr>
            <p:ph type="title"/>
          </p:nvPr>
        </p:nvSpPr>
        <p:spPr>
          <a:xfrm>
            <a:off x="1447800" y="1809750"/>
            <a:ext cx="6143100" cy="25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5400" dirty="0" err="1" smtClean="0">
                <a:latin typeface="Gabriola" pitchFamily="82" charset="0"/>
              </a:rPr>
              <a:t>Perlekatan</a:t>
            </a:r>
            <a:r>
              <a:rPr lang="en-US" sz="5400" dirty="0" smtClean="0">
                <a:latin typeface="Gabriola" pitchFamily="82" charset="0"/>
              </a:rPr>
              <a:t> </a:t>
            </a:r>
            <a:r>
              <a:rPr lang="en-US" sz="5400" dirty="0" err="1" smtClean="0">
                <a:latin typeface="Gabriola" pitchFamily="82" charset="0"/>
              </a:rPr>
              <a:t>Menyusui</a:t>
            </a:r>
            <a:r>
              <a:rPr lang="en-US" sz="5400" dirty="0" smtClean="0">
                <a:latin typeface="Gabriola" pitchFamily="82" charset="0"/>
              </a:rPr>
              <a:t> yang </a:t>
            </a:r>
            <a:r>
              <a:rPr lang="en-US" sz="5400" dirty="0" err="1" smtClean="0">
                <a:latin typeface="Gabriola" pitchFamily="82" charset="0"/>
              </a:rPr>
              <a:t>Benar</a:t>
            </a:r>
            <a:endParaRPr sz="540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607700" cy="21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rgbClr val="273D40"/>
              </a:buClr>
              <a:buSzPts val="600"/>
              <a:buNone/>
            </a:pPr>
            <a:r>
              <a:rPr lang="en-US" sz="2000" dirty="0" err="1" smtClean="0">
                <a:latin typeface="Gabriola" pitchFamily="82" charset="0"/>
              </a:rPr>
              <a:t>Tanda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perlekatan</a:t>
            </a:r>
            <a:r>
              <a:rPr lang="en-US" sz="2000" dirty="0" smtClean="0">
                <a:latin typeface="Gabriola" pitchFamily="82" charset="0"/>
              </a:rPr>
              <a:t> yang </a:t>
            </a:r>
            <a:r>
              <a:rPr lang="en-US" sz="2000" dirty="0" err="1" smtClean="0">
                <a:latin typeface="Gabriola" pitchFamily="82" charset="0"/>
              </a:rPr>
              <a:t>benar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adalah</a:t>
            </a:r>
            <a:r>
              <a:rPr lang="en-US" sz="2000" dirty="0" smtClean="0">
                <a:latin typeface="Gabriola" pitchFamily="82" charset="0"/>
              </a:rPr>
              <a:t>:</a:t>
            </a:r>
          </a:p>
          <a:p>
            <a:pPr marL="0" lvl="0" indent="0">
              <a:buClr>
                <a:srgbClr val="273D40"/>
              </a:buClr>
              <a:buSzPts val="600"/>
              <a:buNone/>
            </a:pPr>
            <a:endParaRPr lang="en-US" sz="2000" dirty="0" smtClean="0">
              <a:latin typeface="Gabriola" pitchFamily="82" charset="0"/>
            </a:endParaRPr>
          </a:p>
          <a:p>
            <a:pPr marL="342900" lvl="0" indent="-342900">
              <a:buClr>
                <a:srgbClr val="273D40"/>
              </a:buClr>
              <a:buSzPts val="600"/>
              <a:buNone/>
            </a:pPr>
            <a:r>
              <a:rPr lang="en-US" sz="2000" dirty="0" smtClean="0">
                <a:latin typeface="Gabriola" pitchFamily="82" charset="0"/>
              </a:rPr>
              <a:t>1. 	</a:t>
            </a:r>
            <a:r>
              <a:rPr lang="en-US" sz="2000" dirty="0" err="1" smtClean="0">
                <a:latin typeface="Gabriola" pitchFamily="82" charset="0"/>
              </a:rPr>
              <a:t>Mulut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bayi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terbuka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lebar</a:t>
            </a:r>
            <a:endParaRPr lang="en-US" sz="2000" dirty="0" smtClean="0">
              <a:latin typeface="Gabriola" pitchFamily="82" charset="0"/>
            </a:endParaRPr>
          </a:p>
          <a:p>
            <a:pPr marL="342900" lvl="0" indent="-342900">
              <a:buClr>
                <a:srgbClr val="273D40"/>
              </a:buClr>
              <a:buSzPts val="600"/>
              <a:buNone/>
            </a:pPr>
            <a:r>
              <a:rPr lang="en-US" sz="2000" dirty="0" smtClean="0">
                <a:latin typeface="Gabriola" pitchFamily="82" charset="0"/>
              </a:rPr>
              <a:t>2.	</a:t>
            </a:r>
            <a:r>
              <a:rPr lang="en-US" sz="2000" dirty="0" err="1" smtClean="0">
                <a:latin typeface="Gabriola" pitchFamily="82" charset="0"/>
              </a:rPr>
              <a:t>Bayi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menyusu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pada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bagian</a:t>
            </a:r>
            <a:r>
              <a:rPr lang="en-US" sz="2000" dirty="0" smtClean="0">
                <a:latin typeface="Gabriola" pitchFamily="82" charset="0"/>
              </a:rPr>
              <a:t> areola </a:t>
            </a:r>
            <a:r>
              <a:rPr lang="en-US" sz="2000" dirty="0" err="1" smtClean="0">
                <a:latin typeface="Gabriola" pitchFamily="82" charset="0"/>
              </a:rPr>
              <a:t>payudara</a:t>
            </a:r>
            <a:r>
              <a:rPr lang="en-US" sz="2000" dirty="0" smtClean="0">
                <a:latin typeface="Gabriola" pitchFamily="82" charset="0"/>
              </a:rPr>
              <a:t> (</a:t>
            </a:r>
            <a:r>
              <a:rPr lang="en-US" sz="2000" dirty="0" err="1" smtClean="0">
                <a:latin typeface="Gabriola" pitchFamily="82" charset="0"/>
              </a:rPr>
              <a:t>bagian</a:t>
            </a:r>
            <a:r>
              <a:rPr lang="en-US" sz="2000" dirty="0" smtClean="0">
                <a:latin typeface="Gabriola" pitchFamily="82" charset="0"/>
              </a:rPr>
              <a:t> yang </a:t>
            </a:r>
            <a:r>
              <a:rPr lang="en-US" sz="2000" dirty="0" err="1" smtClean="0">
                <a:latin typeface="Gabriola" pitchFamily="82" charset="0"/>
              </a:rPr>
              <a:t>berwarna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gelap</a:t>
            </a:r>
            <a:r>
              <a:rPr lang="en-US" sz="2000" dirty="0" smtClean="0">
                <a:latin typeface="Gabriola" pitchFamily="82" charset="0"/>
              </a:rPr>
              <a:t>), BUKAN </a:t>
            </a:r>
            <a:r>
              <a:rPr lang="en-US" sz="2000" dirty="0" err="1" smtClean="0">
                <a:latin typeface="Gabriola" pitchFamily="82" charset="0"/>
              </a:rPr>
              <a:t>hanya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pada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smtClean="0">
                <a:latin typeface="Gabriola" pitchFamily="82" charset="0"/>
              </a:rPr>
              <a:t>putting</a:t>
            </a:r>
          </a:p>
          <a:p>
            <a:pPr marL="341313" lvl="0" indent="-341313">
              <a:buClr>
                <a:srgbClr val="273D40"/>
              </a:buClr>
              <a:buSzPts val="600"/>
              <a:buNone/>
            </a:pPr>
            <a:r>
              <a:rPr lang="en-US" sz="2000" dirty="0" smtClean="0">
                <a:latin typeface="Gabriola" pitchFamily="82" charset="0"/>
              </a:rPr>
              <a:t>3.	</a:t>
            </a:r>
            <a:r>
              <a:rPr lang="en-US" sz="2000" dirty="0" err="1" smtClean="0">
                <a:latin typeface="Gabriola" pitchFamily="82" charset="0"/>
              </a:rPr>
              <a:t>Dagu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bayi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menempel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pada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payudara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ibu</a:t>
            </a:r>
            <a:r>
              <a:rPr lang="en-US" sz="2000" dirty="0" smtClean="0">
                <a:latin typeface="Gabriola" pitchFamily="82" charset="0"/>
              </a:rPr>
              <a:t>, </a:t>
            </a:r>
            <a:r>
              <a:rPr lang="en-US" sz="2000" dirty="0" err="1" smtClean="0">
                <a:latin typeface="Gabriola" pitchFamily="82" charset="0"/>
              </a:rPr>
              <a:t>hidung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mengahadap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ke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atas</a:t>
            </a:r>
            <a:endParaRPr lang="en-US" sz="2000" dirty="0" smtClean="0">
              <a:latin typeface="Gabriola" pitchFamily="82" charset="0"/>
            </a:endParaRPr>
          </a:p>
          <a:p>
            <a:pPr marL="341313" lvl="0" indent="-341313">
              <a:buClr>
                <a:srgbClr val="273D40"/>
              </a:buClr>
              <a:buSzPts val="600"/>
              <a:buNone/>
            </a:pPr>
            <a:r>
              <a:rPr lang="en-US" sz="2000" dirty="0" smtClean="0">
                <a:latin typeface="Gabriola" pitchFamily="82" charset="0"/>
              </a:rPr>
              <a:t>4.	</a:t>
            </a:r>
            <a:r>
              <a:rPr lang="en-US" sz="2000" dirty="0" err="1" smtClean="0">
                <a:latin typeface="Gabriola" pitchFamily="82" charset="0"/>
              </a:rPr>
              <a:t>Suara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bayi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terdengar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pelan</a:t>
            </a:r>
            <a:r>
              <a:rPr lang="en-US" sz="2000" dirty="0" smtClean="0">
                <a:latin typeface="Gabriola" pitchFamily="82" charset="0"/>
              </a:rPr>
              <a:t>. </a:t>
            </a:r>
            <a:r>
              <a:rPr lang="en-US" sz="2000" dirty="0" err="1" smtClean="0">
                <a:latin typeface="Gabriola" pitchFamily="82" charset="0"/>
              </a:rPr>
              <a:t>Bila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terdengar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keras</a:t>
            </a:r>
            <a:r>
              <a:rPr lang="en-US" sz="2000" dirty="0" smtClean="0">
                <a:latin typeface="Gabriola" pitchFamily="82" charset="0"/>
              </a:rPr>
              <a:t>, </a:t>
            </a:r>
            <a:r>
              <a:rPr lang="en-US" sz="2000" dirty="0" err="1" smtClean="0">
                <a:latin typeface="Gabriola" pitchFamily="82" charset="0"/>
              </a:rPr>
              <a:t>maka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posisi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belum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benar</a:t>
            </a:r>
            <a:endParaRPr sz="2000">
              <a:latin typeface="Gabriola" pitchFamily="82" charset="0"/>
            </a:endParaRPr>
          </a:p>
        </p:txBody>
      </p:sp>
      <p:pic>
        <p:nvPicPr>
          <p:cNvPr id="10" name="Picture 9" descr="jasg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038350"/>
            <a:ext cx="2941640" cy="27241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" name="Google Shape;1641;p54"/>
          <p:cNvSpPr txBox="1">
            <a:spLocks noGrp="1"/>
          </p:cNvSpPr>
          <p:nvPr>
            <p:ph type="subTitle" idx="1"/>
          </p:nvPr>
        </p:nvSpPr>
        <p:spPr>
          <a:xfrm>
            <a:off x="2362200" y="438150"/>
            <a:ext cx="4417248" cy="2882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sz="3600" dirty="0" smtClean="0">
                <a:solidFill>
                  <a:schemeClr val="lt2"/>
                </a:solidFill>
                <a:latin typeface="Gabriola" pitchFamily="82" charset="0"/>
              </a:rPr>
              <a:t>Cara </a:t>
            </a:r>
            <a:r>
              <a:rPr lang="en-US" sz="3600" dirty="0" err="1" smtClean="0">
                <a:solidFill>
                  <a:schemeClr val="lt2"/>
                </a:solidFill>
                <a:latin typeface="Gabriola" pitchFamily="82" charset="0"/>
              </a:rPr>
              <a:t>Memerah</a:t>
            </a:r>
            <a:r>
              <a:rPr lang="en-US" sz="3600" dirty="0" smtClean="0">
                <a:solidFill>
                  <a:schemeClr val="lt2"/>
                </a:solidFill>
                <a:latin typeface="Gabriola" pitchFamily="82" charset="0"/>
              </a:rPr>
              <a:t> ASI yang </a:t>
            </a:r>
            <a:r>
              <a:rPr lang="en-US" sz="3600" dirty="0" err="1" smtClean="0">
                <a:solidFill>
                  <a:schemeClr val="lt2"/>
                </a:solidFill>
                <a:latin typeface="Gabriola" pitchFamily="82" charset="0"/>
              </a:rPr>
              <a:t>Benar</a:t>
            </a:r>
            <a:endParaRPr lang="en-US" sz="3600" dirty="0" smtClean="0">
              <a:solidFill>
                <a:schemeClr val="lt2"/>
              </a:solidFill>
              <a:latin typeface="Gabriola" pitchFamily="82" charset="0"/>
            </a:endParaRPr>
          </a:p>
          <a:p>
            <a:pPr marL="0" lvl="0" indent="0" algn="just">
              <a:spcAft>
                <a:spcPts val="1200"/>
              </a:spcAft>
            </a:pP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Memerah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ASI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diperlukan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untuk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merangsang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pengeluaran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ASI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pada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keadaan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payudara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sangat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bengkak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,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puting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sangan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lecet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,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dan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pada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bayi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yang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tidak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dapat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diberikan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minum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ASI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karena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alasan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tertentu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.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Memerah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ASI yang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dilakukan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dengan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rutin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dapat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meningkatkan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</a:t>
            </a:r>
            <a:r>
              <a:rPr lang="en-US" sz="2000" dirty="0" err="1" smtClean="0">
                <a:solidFill>
                  <a:schemeClr val="lt2"/>
                </a:solidFill>
                <a:latin typeface="Gabriola" pitchFamily="82" charset="0"/>
              </a:rPr>
              <a:t>produksi</a:t>
            </a:r>
            <a:r>
              <a:rPr lang="en-US" sz="2000" dirty="0" smtClean="0">
                <a:solidFill>
                  <a:schemeClr val="lt2"/>
                </a:solidFill>
                <a:latin typeface="Gabriola" pitchFamily="82" charset="0"/>
              </a:rPr>
              <a:t> ASI</a:t>
            </a:r>
            <a:endParaRPr sz="2000">
              <a:solidFill>
                <a:schemeClr val="lt2"/>
              </a:solidFill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2B7"/>
        </a:solidFill>
        <a:effectLst/>
      </p:bgPr>
    </p:bg>
    <p:spTree>
      <p:nvGrpSpPr>
        <p:cNvPr id="1" name="Shape 1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Google Shape;1409;p43"/>
          <p:cNvSpPr/>
          <p:nvPr/>
        </p:nvSpPr>
        <p:spPr>
          <a:xfrm rot="-5400000" flipH="1">
            <a:off x="2786348" y="2668002"/>
            <a:ext cx="3095055" cy="365851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noFill/>
          <a:ln w="11925" cap="flat" cmpd="sng">
            <a:solidFill>
              <a:srgbClr val="79917C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0" name="Google Shape;1410;p43"/>
          <p:cNvSpPr/>
          <p:nvPr/>
        </p:nvSpPr>
        <p:spPr>
          <a:xfrm rot="-7597426">
            <a:off x="3419854" y="3666976"/>
            <a:ext cx="1007672" cy="721248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1" name="Google Shape;1411;p43"/>
          <p:cNvSpPr txBox="1">
            <a:spLocks noGrp="1"/>
          </p:cNvSpPr>
          <p:nvPr>
            <p:ph type="ctrTitle"/>
          </p:nvPr>
        </p:nvSpPr>
        <p:spPr>
          <a:xfrm>
            <a:off x="713250" y="306765"/>
            <a:ext cx="7717500" cy="9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ES" dirty="0" smtClean="0">
                <a:latin typeface="Gabriola" pitchFamily="82" charset="0"/>
              </a:rPr>
              <a:t>Cara </a:t>
            </a:r>
            <a:r>
              <a:rPr lang="es-ES" dirty="0" err="1" smtClean="0">
                <a:latin typeface="Gabriola" pitchFamily="82" charset="0"/>
              </a:rPr>
              <a:t>Memerah</a:t>
            </a:r>
            <a:r>
              <a:rPr lang="es-ES" dirty="0" smtClean="0">
                <a:latin typeface="Gabriola" pitchFamily="82" charset="0"/>
              </a:rPr>
              <a:t> ASI </a:t>
            </a:r>
            <a:r>
              <a:rPr lang="es-ES" dirty="0" err="1" smtClean="0">
                <a:latin typeface="Gabriola" pitchFamily="82" charset="0"/>
              </a:rPr>
              <a:t>dengan</a:t>
            </a:r>
            <a:r>
              <a:rPr lang="es-ES" dirty="0" smtClean="0">
                <a:latin typeface="Gabriola" pitchFamily="82" charset="0"/>
              </a:rPr>
              <a:t> Tangan:</a:t>
            </a:r>
            <a:endParaRPr>
              <a:latin typeface="Gabriola" pitchFamily="82" charset="0"/>
            </a:endParaRPr>
          </a:p>
        </p:txBody>
      </p:sp>
      <p:sp>
        <p:nvSpPr>
          <p:cNvPr id="1412" name="Google Shape;1412;p43"/>
          <p:cNvSpPr txBox="1"/>
          <p:nvPr/>
        </p:nvSpPr>
        <p:spPr>
          <a:xfrm>
            <a:off x="4876800" y="3562350"/>
            <a:ext cx="3398295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Letakkan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ibu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jari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bagian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atas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areola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jari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telunjuk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serta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jari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tengah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bagian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bawah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areola</a:t>
            </a:r>
            <a:endParaRPr sz="1600">
              <a:solidFill>
                <a:schemeClr val="accent2"/>
              </a:solidFill>
              <a:latin typeface="Gabriola" pitchFamily="82" charset="0"/>
              <a:ea typeface="Voces"/>
              <a:cs typeface="Voces"/>
              <a:sym typeface="Voces"/>
            </a:endParaRPr>
          </a:p>
        </p:txBody>
      </p:sp>
      <p:sp>
        <p:nvSpPr>
          <p:cNvPr id="1413" name="Google Shape;1413;p43"/>
          <p:cNvSpPr txBox="1"/>
          <p:nvPr/>
        </p:nvSpPr>
        <p:spPr>
          <a:xfrm>
            <a:off x="5151850" y="2540688"/>
            <a:ext cx="2451900" cy="6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18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payudara</a:t>
            </a:r>
            <a:r>
              <a:rPr lang="en-US" sz="18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ke</a:t>
            </a:r>
            <a:r>
              <a:rPr lang="en-US" sz="18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arah</a:t>
            </a:r>
            <a:r>
              <a:rPr lang="en-US" sz="18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puting</a:t>
            </a:r>
            <a:r>
              <a:rPr lang="en-US" sz="18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susu</a:t>
            </a:r>
            <a:endParaRPr sz="1800">
              <a:solidFill>
                <a:schemeClr val="accent2"/>
              </a:solidFill>
              <a:latin typeface="Gabriola" pitchFamily="82" charset="0"/>
              <a:ea typeface="Calistoga"/>
              <a:cs typeface="Calistoga"/>
              <a:sym typeface="Calistoga"/>
            </a:endParaRPr>
          </a:p>
        </p:txBody>
      </p:sp>
      <p:sp>
        <p:nvSpPr>
          <p:cNvPr id="1414" name="Google Shape;1414;p43"/>
          <p:cNvSpPr txBox="1"/>
          <p:nvPr/>
        </p:nvSpPr>
        <p:spPr>
          <a:xfrm>
            <a:off x="5059904" y="1186421"/>
            <a:ext cx="3550696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Cuci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tangan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terlebih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dahulu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duduk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santai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dengan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mencondongkan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badan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sedikit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kedepan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Payudara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dipijat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dengan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lembut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dari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dasar</a:t>
            </a:r>
            <a:endParaRPr sz="1600">
              <a:solidFill>
                <a:schemeClr val="accent2"/>
              </a:solidFill>
              <a:latin typeface="Gabriola" pitchFamily="82" charset="0"/>
              <a:ea typeface="Voces"/>
              <a:cs typeface="Voces"/>
              <a:sym typeface="Voces"/>
            </a:endParaRPr>
          </a:p>
        </p:txBody>
      </p:sp>
      <p:sp>
        <p:nvSpPr>
          <p:cNvPr id="1415" name="Google Shape;1415;p43"/>
          <p:cNvSpPr txBox="1"/>
          <p:nvPr/>
        </p:nvSpPr>
        <p:spPr>
          <a:xfrm>
            <a:off x="1553288" y="2416493"/>
            <a:ext cx="21621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/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Ulangi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hal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ini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berulang-ulang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sampai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payudara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menjadi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lembek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dan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kosong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Voces"/>
                <a:cs typeface="Voces"/>
                <a:sym typeface="Voces"/>
              </a:rPr>
              <a:t>.</a:t>
            </a:r>
            <a:endParaRPr sz="1600">
              <a:solidFill>
                <a:schemeClr val="accent2"/>
              </a:solidFill>
              <a:latin typeface="Gabriola" pitchFamily="82" charset="0"/>
              <a:ea typeface="Voces"/>
              <a:cs typeface="Voces"/>
              <a:sym typeface="Voces"/>
            </a:endParaRPr>
          </a:p>
        </p:txBody>
      </p:sp>
      <p:sp>
        <p:nvSpPr>
          <p:cNvPr id="1416" name="Google Shape;1416;p43"/>
          <p:cNvSpPr/>
          <p:nvPr/>
        </p:nvSpPr>
        <p:spPr>
          <a:xfrm rot="-7690268">
            <a:off x="3376435" y="1396481"/>
            <a:ext cx="1007712" cy="598339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7" name="Google Shape;1417;p43"/>
          <p:cNvSpPr/>
          <p:nvPr/>
        </p:nvSpPr>
        <p:spPr>
          <a:xfrm rot="-3075592">
            <a:off x="3905255" y="1227770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8" name="Google Shape;1418;p43"/>
          <p:cNvSpPr/>
          <p:nvPr/>
        </p:nvSpPr>
        <p:spPr>
          <a:xfrm rot="2945999">
            <a:off x="4389628" y="2549502"/>
            <a:ext cx="1007621" cy="598285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43"/>
          <p:cNvSpPr/>
          <p:nvPr/>
        </p:nvSpPr>
        <p:spPr>
          <a:xfrm rot="-3075592">
            <a:off x="3905255" y="2383267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0" name="Google Shape;1420;p43"/>
          <p:cNvSpPr/>
          <p:nvPr/>
        </p:nvSpPr>
        <p:spPr>
          <a:xfrm rot="-3075592">
            <a:off x="3905255" y="3533745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1" name="Google Shape;1421;p43"/>
          <p:cNvSpPr/>
          <p:nvPr/>
        </p:nvSpPr>
        <p:spPr>
          <a:xfrm>
            <a:off x="564925" y="5240650"/>
            <a:ext cx="23850" cy="19250"/>
          </a:xfrm>
          <a:custGeom>
            <a:avLst/>
            <a:gdLst/>
            <a:ahLst/>
            <a:cxnLst/>
            <a:rect l="l" t="t" r="r" b="b"/>
            <a:pathLst>
              <a:path w="954" h="770" extrusionOk="0">
                <a:moveTo>
                  <a:pt x="477" y="0"/>
                </a:moveTo>
                <a:cubicBezTo>
                  <a:pt x="0" y="37"/>
                  <a:pt x="0" y="733"/>
                  <a:pt x="477" y="770"/>
                </a:cubicBezTo>
                <a:cubicBezTo>
                  <a:pt x="953" y="733"/>
                  <a:pt x="953" y="37"/>
                  <a:pt x="477" y="0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2" name="Google Shape;1422;p43"/>
          <p:cNvSpPr/>
          <p:nvPr/>
        </p:nvSpPr>
        <p:spPr>
          <a:xfrm>
            <a:off x="520925" y="5163650"/>
            <a:ext cx="30275" cy="24775"/>
          </a:xfrm>
          <a:custGeom>
            <a:avLst/>
            <a:gdLst/>
            <a:ahLst/>
            <a:cxnLst/>
            <a:rect l="l" t="t" r="r" b="b"/>
            <a:pathLst>
              <a:path w="1211" h="991" extrusionOk="0">
                <a:moveTo>
                  <a:pt x="624" y="1"/>
                </a:moveTo>
                <a:cubicBezTo>
                  <a:pt x="1" y="74"/>
                  <a:pt x="1" y="917"/>
                  <a:pt x="624" y="991"/>
                </a:cubicBezTo>
                <a:cubicBezTo>
                  <a:pt x="1210" y="917"/>
                  <a:pt x="1210" y="74"/>
                  <a:pt x="624" y="1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3" name="Google Shape;1423;p43"/>
          <p:cNvSpPr txBox="1"/>
          <p:nvPr/>
        </p:nvSpPr>
        <p:spPr>
          <a:xfrm>
            <a:off x="304800" y="1387700"/>
            <a:ext cx="3299950" cy="6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/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Tekan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jari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kearah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dada,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kemudian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pencet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dan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tekan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payudara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diantara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jari-jari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,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lalu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lepaskan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,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dorong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ke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puting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seperti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mengikuti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gerakan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mengisap</a:t>
            </a:r>
            <a:r>
              <a:rPr lang="en-US" sz="1600" dirty="0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Gabriola" pitchFamily="82" charset="0"/>
                <a:ea typeface="Calistoga"/>
                <a:cs typeface="Calistoga"/>
                <a:sym typeface="Calistoga"/>
              </a:rPr>
              <a:t>bayi</a:t>
            </a:r>
            <a:endParaRPr sz="1600">
              <a:solidFill>
                <a:schemeClr val="accent2"/>
              </a:solidFill>
              <a:latin typeface="Gabriola" pitchFamily="82" charset="0"/>
              <a:ea typeface="Calistoga"/>
              <a:cs typeface="Calistoga"/>
              <a:sym typeface="Calistoga"/>
            </a:endParaRPr>
          </a:p>
        </p:txBody>
      </p:sp>
      <p:sp>
        <p:nvSpPr>
          <p:cNvPr id="1425" name="Google Shape;1425;p43"/>
          <p:cNvSpPr/>
          <p:nvPr/>
        </p:nvSpPr>
        <p:spPr>
          <a:xfrm>
            <a:off x="4228547" y="2666896"/>
            <a:ext cx="289216" cy="368512"/>
          </a:xfrm>
          <a:custGeom>
            <a:avLst/>
            <a:gdLst/>
            <a:ahLst/>
            <a:cxnLst/>
            <a:rect l="l" t="t" r="r" b="b"/>
            <a:pathLst>
              <a:path w="9038" h="11516" extrusionOk="0">
                <a:moveTo>
                  <a:pt x="6103" y="573"/>
                </a:moveTo>
                <a:cubicBezTo>
                  <a:pt x="6692" y="573"/>
                  <a:pt x="7223" y="753"/>
                  <a:pt x="7645" y="1110"/>
                </a:cubicBezTo>
                <a:cubicBezTo>
                  <a:pt x="8252" y="1633"/>
                  <a:pt x="8585" y="2479"/>
                  <a:pt x="8597" y="3515"/>
                </a:cubicBezTo>
                <a:cubicBezTo>
                  <a:pt x="8192" y="2788"/>
                  <a:pt x="7585" y="2122"/>
                  <a:pt x="6847" y="1633"/>
                </a:cubicBezTo>
                <a:cubicBezTo>
                  <a:pt x="6144" y="1169"/>
                  <a:pt x="5382" y="919"/>
                  <a:pt x="4728" y="895"/>
                </a:cubicBezTo>
                <a:cubicBezTo>
                  <a:pt x="4894" y="812"/>
                  <a:pt x="5061" y="752"/>
                  <a:pt x="5240" y="693"/>
                </a:cubicBezTo>
                <a:cubicBezTo>
                  <a:pt x="5537" y="613"/>
                  <a:pt x="5826" y="573"/>
                  <a:pt x="6103" y="573"/>
                </a:cubicBezTo>
                <a:close/>
                <a:moveTo>
                  <a:pt x="1394" y="1205"/>
                </a:moveTo>
                <a:cubicBezTo>
                  <a:pt x="1465" y="2598"/>
                  <a:pt x="1680" y="5098"/>
                  <a:pt x="2263" y="7063"/>
                </a:cubicBezTo>
                <a:cubicBezTo>
                  <a:pt x="2144" y="7360"/>
                  <a:pt x="2084" y="7670"/>
                  <a:pt x="2037" y="7944"/>
                </a:cubicBezTo>
                <a:cubicBezTo>
                  <a:pt x="1739" y="7051"/>
                  <a:pt x="1465" y="6194"/>
                  <a:pt x="1263" y="5455"/>
                </a:cubicBezTo>
                <a:cubicBezTo>
                  <a:pt x="1049" y="3705"/>
                  <a:pt x="1168" y="2384"/>
                  <a:pt x="1322" y="1586"/>
                </a:cubicBezTo>
                <a:cubicBezTo>
                  <a:pt x="1346" y="1443"/>
                  <a:pt x="1370" y="1324"/>
                  <a:pt x="1394" y="1205"/>
                </a:cubicBezTo>
                <a:close/>
                <a:moveTo>
                  <a:pt x="1503" y="0"/>
                </a:moveTo>
                <a:cubicBezTo>
                  <a:pt x="1439" y="0"/>
                  <a:pt x="1377" y="45"/>
                  <a:pt x="1334" y="109"/>
                </a:cubicBezTo>
                <a:cubicBezTo>
                  <a:pt x="1322" y="121"/>
                  <a:pt x="1108" y="598"/>
                  <a:pt x="965" y="1526"/>
                </a:cubicBezTo>
                <a:cubicBezTo>
                  <a:pt x="870" y="2074"/>
                  <a:pt x="787" y="2848"/>
                  <a:pt x="799" y="3836"/>
                </a:cubicBezTo>
                <a:cubicBezTo>
                  <a:pt x="537" y="2788"/>
                  <a:pt x="418" y="2145"/>
                  <a:pt x="394" y="2133"/>
                </a:cubicBezTo>
                <a:cubicBezTo>
                  <a:pt x="382" y="2050"/>
                  <a:pt x="310" y="2003"/>
                  <a:pt x="215" y="2003"/>
                </a:cubicBezTo>
                <a:cubicBezTo>
                  <a:pt x="132" y="2003"/>
                  <a:pt x="72" y="2074"/>
                  <a:pt x="60" y="2169"/>
                </a:cubicBezTo>
                <a:cubicBezTo>
                  <a:pt x="60" y="2181"/>
                  <a:pt x="1" y="3324"/>
                  <a:pt x="144" y="5039"/>
                </a:cubicBezTo>
                <a:cubicBezTo>
                  <a:pt x="299" y="6610"/>
                  <a:pt x="668" y="8991"/>
                  <a:pt x="1608" y="11408"/>
                </a:cubicBezTo>
                <a:cubicBezTo>
                  <a:pt x="1632" y="11468"/>
                  <a:pt x="1692" y="11516"/>
                  <a:pt x="1763" y="11516"/>
                </a:cubicBezTo>
                <a:cubicBezTo>
                  <a:pt x="1787" y="11516"/>
                  <a:pt x="1811" y="11516"/>
                  <a:pt x="1823" y="11492"/>
                </a:cubicBezTo>
                <a:cubicBezTo>
                  <a:pt x="1918" y="11468"/>
                  <a:pt x="1965" y="11361"/>
                  <a:pt x="1918" y="11277"/>
                </a:cubicBezTo>
                <a:cubicBezTo>
                  <a:pt x="989" y="8908"/>
                  <a:pt x="620" y="6551"/>
                  <a:pt x="477" y="5003"/>
                </a:cubicBezTo>
                <a:cubicBezTo>
                  <a:pt x="429" y="4503"/>
                  <a:pt x="394" y="4050"/>
                  <a:pt x="382" y="3669"/>
                </a:cubicBezTo>
                <a:lnTo>
                  <a:pt x="382" y="3669"/>
                </a:lnTo>
                <a:cubicBezTo>
                  <a:pt x="691" y="4931"/>
                  <a:pt x="1227" y="6896"/>
                  <a:pt x="2037" y="9099"/>
                </a:cubicBezTo>
                <a:cubicBezTo>
                  <a:pt x="2056" y="9175"/>
                  <a:pt x="2128" y="9213"/>
                  <a:pt x="2193" y="9213"/>
                </a:cubicBezTo>
                <a:cubicBezTo>
                  <a:pt x="2209" y="9213"/>
                  <a:pt x="2225" y="9211"/>
                  <a:pt x="2239" y="9206"/>
                </a:cubicBezTo>
                <a:cubicBezTo>
                  <a:pt x="2334" y="9170"/>
                  <a:pt x="2382" y="9075"/>
                  <a:pt x="2346" y="8991"/>
                </a:cubicBezTo>
                <a:lnTo>
                  <a:pt x="2263" y="8730"/>
                </a:lnTo>
                <a:cubicBezTo>
                  <a:pt x="2263" y="8670"/>
                  <a:pt x="2287" y="8075"/>
                  <a:pt x="2454" y="7467"/>
                </a:cubicBezTo>
                <a:cubicBezTo>
                  <a:pt x="2596" y="6896"/>
                  <a:pt x="2894" y="6194"/>
                  <a:pt x="3466" y="6098"/>
                </a:cubicBezTo>
                <a:cubicBezTo>
                  <a:pt x="3510" y="6089"/>
                  <a:pt x="3557" y="6084"/>
                  <a:pt x="3607" y="6084"/>
                </a:cubicBezTo>
                <a:cubicBezTo>
                  <a:pt x="4169" y="6084"/>
                  <a:pt x="5061" y="6699"/>
                  <a:pt x="6144" y="7837"/>
                </a:cubicBezTo>
                <a:cubicBezTo>
                  <a:pt x="6430" y="8134"/>
                  <a:pt x="6680" y="8432"/>
                  <a:pt x="6918" y="8694"/>
                </a:cubicBezTo>
                <a:cubicBezTo>
                  <a:pt x="6692" y="8539"/>
                  <a:pt x="6454" y="8337"/>
                  <a:pt x="6216" y="8158"/>
                </a:cubicBezTo>
                <a:cubicBezTo>
                  <a:pt x="5656" y="7741"/>
                  <a:pt x="5180" y="7420"/>
                  <a:pt x="4787" y="7194"/>
                </a:cubicBezTo>
                <a:cubicBezTo>
                  <a:pt x="4227" y="6854"/>
                  <a:pt x="3961" y="6782"/>
                  <a:pt x="3806" y="6782"/>
                </a:cubicBezTo>
                <a:cubicBezTo>
                  <a:pt x="3776" y="6782"/>
                  <a:pt x="3750" y="6785"/>
                  <a:pt x="3728" y="6789"/>
                </a:cubicBezTo>
                <a:cubicBezTo>
                  <a:pt x="3489" y="6836"/>
                  <a:pt x="3239" y="7122"/>
                  <a:pt x="2954" y="8872"/>
                </a:cubicBezTo>
                <a:cubicBezTo>
                  <a:pt x="2882" y="9325"/>
                  <a:pt x="2823" y="9765"/>
                  <a:pt x="2775" y="10111"/>
                </a:cubicBezTo>
                <a:cubicBezTo>
                  <a:pt x="2715" y="9968"/>
                  <a:pt x="2680" y="9825"/>
                  <a:pt x="2620" y="9682"/>
                </a:cubicBezTo>
                <a:cubicBezTo>
                  <a:pt x="2592" y="9606"/>
                  <a:pt x="2517" y="9568"/>
                  <a:pt x="2446" y="9568"/>
                </a:cubicBezTo>
                <a:cubicBezTo>
                  <a:pt x="2428" y="9568"/>
                  <a:pt x="2411" y="9570"/>
                  <a:pt x="2394" y="9575"/>
                </a:cubicBezTo>
                <a:cubicBezTo>
                  <a:pt x="2299" y="9611"/>
                  <a:pt x="2263" y="9706"/>
                  <a:pt x="2287" y="9801"/>
                </a:cubicBezTo>
                <a:cubicBezTo>
                  <a:pt x="2501" y="10349"/>
                  <a:pt x="2715" y="10885"/>
                  <a:pt x="2930" y="11408"/>
                </a:cubicBezTo>
                <a:cubicBezTo>
                  <a:pt x="2954" y="11468"/>
                  <a:pt x="3013" y="11516"/>
                  <a:pt x="3073" y="11516"/>
                </a:cubicBezTo>
                <a:cubicBezTo>
                  <a:pt x="3096" y="11516"/>
                  <a:pt x="3120" y="11516"/>
                  <a:pt x="3132" y="11492"/>
                </a:cubicBezTo>
                <a:cubicBezTo>
                  <a:pt x="3227" y="11468"/>
                  <a:pt x="3251" y="11361"/>
                  <a:pt x="3227" y="11277"/>
                </a:cubicBezTo>
                <a:cubicBezTo>
                  <a:pt x="3156" y="11111"/>
                  <a:pt x="3096" y="10932"/>
                  <a:pt x="3013" y="10765"/>
                </a:cubicBezTo>
                <a:cubicBezTo>
                  <a:pt x="3037" y="10646"/>
                  <a:pt x="3108" y="9825"/>
                  <a:pt x="3239" y="8980"/>
                </a:cubicBezTo>
                <a:cubicBezTo>
                  <a:pt x="3513" y="7325"/>
                  <a:pt x="3728" y="7122"/>
                  <a:pt x="3763" y="7086"/>
                </a:cubicBezTo>
                <a:cubicBezTo>
                  <a:pt x="3811" y="7086"/>
                  <a:pt x="3989" y="7110"/>
                  <a:pt x="4585" y="7444"/>
                </a:cubicBezTo>
                <a:cubicBezTo>
                  <a:pt x="4954" y="7670"/>
                  <a:pt x="5430" y="8003"/>
                  <a:pt x="5978" y="8396"/>
                </a:cubicBezTo>
                <a:cubicBezTo>
                  <a:pt x="6930" y="9099"/>
                  <a:pt x="7811" y="9825"/>
                  <a:pt x="7823" y="9825"/>
                </a:cubicBezTo>
                <a:cubicBezTo>
                  <a:pt x="7851" y="9853"/>
                  <a:pt x="7890" y="9865"/>
                  <a:pt x="7929" y="9865"/>
                </a:cubicBezTo>
                <a:cubicBezTo>
                  <a:pt x="7973" y="9865"/>
                  <a:pt x="8018" y="9850"/>
                  <a:pt x="8049" y="9825"/>
                </a:cubicBezTo>
                <a:cubicBezTo>
                  <a:pt x="8109" y="9765"/>
                  <a:pt x="8121" y="9682"/>
                  <a:pt x="8061" y="9611"/>
                </a:cubicBezTo>
                <a:cubicBezTo>
                  <a:pt x="8049" y="9587"/>
                  <a:pt x="7287" y="8551"/>
                  <a:pt x="6371" y="7563"/>
                </a:cubicBezTo>
                <a:cubicBezTo>
                  <a:pt x="5203" y="6341"/>
                  <a:pt x="4276" y="5718"/>
                  <a:pt x="3591" y="5718"/>
                </a:cubicBezTo>
                <a:cubicBezTo>
                  <a:pt x="3514" y="5718"/>
                  <a:pt x="3441" y="5726"/>
                  <a:pt x="3370" y="5741"/>
                </a:cubicBezTo>
                <a:cubicBezTo>
                  <a:pt x="3013" y="5813"/>
                  <a:pt x="2751" y="6051"/>
                  <a:pt x="2537" y="6348"/>
                </a:cubicBezTo>
                <a:cubicBezTo>
                  <a:pt x="2537" y="6253"/>
                  <a:pt x="2537" y="6170"/>
                  <a:pt x="2561" y="6063"/>
                </a:cubicBezTo>
                <a:cubicBezTo>
                  <a:pt x="2680" y="5693"/>
                  <a:pt x="3108" y="4527"/>
                  <a:pt x="3835" y="3753"/>
                </a:cubicBezTo>
                <a:cubicBezTo>
                  <a:pt x="4035" y="3686"/>
                  <a:pt x="4236" y="3648"/>
                  <a:pt x="4428" y="3648"/>
                </a:cubicBezTo>
                <a:cubicBezTo>
                  <a:pt x="4510" y="3648"/>
                  <a:pt x="4590" y="3655"/>
                  <a:pt x="4668" y="3669"/>
                </a:cubicBezTo>
                <a:cubicBezTo>
                  <a:pt x="4676" y="3670"/>
                  <a:pt x="4684" y="3671"/>
                  <a:pt x="4692" y="3671"/>
                </a:cubicBezTo>
                <a:cubicBezTo>
                  <a:pt x="4777" y="3671"/>
                  <a:pt x="4848" y="3613"/>
                  <a:pt x="4859" y="3515"/>
                </a:cubicBezTo>
                <a:cubicBezTo>
                  <a:pt x="4871" y="3431"/>
                  <a:pt x="4823" y="3336"/>
                  <a:pt x="4716" y="3324"/>
                </a:cubicBezTo>
                <a:cubicBezTo>
                  <a:pt x="4632" y="3316"/>
                  <a:pt x="4547" y="3307"/>
                  <a:pt x="4463" y="3307"/>
                </a:cubicBezTo>
                <a:cubicBezTo>
                  <a:pt x="4428" y="3307"/>
                  <a:pt x="4393" y="3309"/>
                  <a:pt x="4359" y="3312"/>
                </a:cubicBezTo>
                <a:cubicBezTo>
                  <a:pt x="4597" y="3157"/>
                  <a:pt x="4847" y="3074"/>
                  <a:pt x="5109" y="3038"/>
                </a:cubicBezTo>
                <a:cubicBezTo>
                  <a:pt x="5184" y="3031"/>
                  <a:pt x="5258" y="3027"/>
                  <a:pt x="5330" y="3027"/>
                </a:cubicBezTo>
                <a:cubicBezTo>
                  <a:pt x="5831" y="3027"/>
                  <a:pt x="6264" y="3205"/>
                  <a:pt x="6597" y="3538"/>
                </a:cubicBezTo>
                <a:cubicBezTo>
                  <a:pt x="7335" y="4265"/>
                  <a:pt x="7538" y="5622"/>
                  <a:pt x="7585" y="6551"/>
                </a:cubicBezTo>
                <a:cubicBezTo>
                  <a:pt x="7514" y="6348"/>
                  <a:pt x="7407" y="6122"/>
                  <a:pt x="7299" y="5896"/>
                </a:cubicBezTo>
                <a:cubicBezTo>
                  <a:pt x="6752" y="4741"/>
                  <a:pt x="6121" y="3967"/>
                  <a:pt x="5430" y="3574"/>
                </a:cubicBezTo>
                <a:cubicBezTo>
                  <a:pt x="5404" y="3563"/>
                  <a:pt x="5377" y="3558"/>
                  <a:pt x="5351" y="3558"/>
                </a:cubicBezTo>
                <a:cubicBezTo>
                  <a:pt x="5292" y="3558"/>
                  <a:pt x="5237" y="3584"/>
                  <a:pt x="5204" y="3634"/>
                </a:cubicBezTo>
                <a:cubicBezTo>
                  <a:pt x="5156" y="3717"/>
                  <a:pt x="5192" y="3812"/>
                  <a:pt x="5263" y="3860"/>
                </a:cubicBezTo>
                <a:cubicBezTo>
                  <a:pt x="6776" y="4693"/>
                  <a:pt x="7585" y="7563"/>
                  <a:pt x="7597" y="7598"/>
                </a:cubicBezTo>
                <a:cubicBezTo>
                  <a:pt x="7609" y="7670"/>
                  <a:pt x="7692" y="7718"/>
                  <a:pt x="7764" y="7718"/>
                </a:cubicBezTo>
                <a:lnTo>
                  <a:pt x="7776" y="7718"/>
                </a:lnTo>
                <a:cubicBezTo>
                  <a:pt x="7847" y="7694"/>
                  <a:pt x="7930" y="7646"/>
                  <a:pt x="7930" y="7563"/>
                </a:cubicBezTo>
                <a:cubicBezTo>
                  <a:pt x="7930" y="7539"/>
                  <a:pt x="7990" y="6825"/>
                  <a:pt x="7883" y="5932"/>
                </a:cubicBezTo>
                <a:cubicBezTo>
                  <a:pt x="7752" y="4717"/>
                  <a:pt x="7395" y="3824"/>
                  <a:pt x="6835" y="3288"/>
                </a:cubicBezTo>
                <a:cubicBezTo>
                  <a:pt x="6432" y="2896"/>
                  <a:pt x="5926" y="2683"/>
                  <a:pt x="5315" y="2683"/>
                </a:cubicBezTo>
                <a:cubicBezTo>
                  <a:pt x="5240" y="2683"/>
                  <a:pt x="5163" y="2687"/>
                  <a:pt x="5085" y="2693"/>
                </a:cubicBezTo>
                <a:cubicBezTo>
                  <a:pt x="4620" y="2741"/>
                  <a:pt x="4192" y="2955"/>
                  <a:pt x="3787" y="3324"/>
                </a:cubicBezTo>
                <a:cubicBezTo>
                  <a:pt x="3477" y="3610"/>
                  <a:pt x="3180" y="3991"/>
                  <a:pt x="2894" y="4467"/>
                </a:cubicBezTo>
                <a:cubicBezTo>
                  <a:pt x="2811" y="4622"/>
                  <a:pt x="2727" y="4765"/>
                  <a:pt x="2656" y="4920"/>
                </a:cubicBezTo>
                <a:cubicBezTo>
                  <a:pt x="2692" y="4670"/>
                  <a:pt x="2727" y="4408"/>
                  <a:pt x="2787" y="4146"/>
                </a:cubicBezTo>
                <a:cubicBezTo>
                  <a:pt x="2977" y="3276"/>
                  <a:pt x="3239" y="2562"/>
                  <a:pt x="3585" y="2014"/>
                </a:cubicBezTo>
                <a:cubicBezTo>
                  <a:pt x="3739" y="1752"/>
                  <a:pt x="3918" y="1526"/>
                  <a:pt x="4132" y="1336"/>
                </a:cubicBezTo>
                <a:cubicBezTo>
                  <a:pt x="4291" y="1291"/>
                  <a:pt x="4463" y="1270"/>
                  <a:pt x="4645" y="1270"/>
                </a:cubicBezTo>
                <a:cubicBezTo>
                  <a:pt x="5245" y="1270"/>
                  <a:pt x="5949" y="1505"/>
                  <a:pt x="6597" y="1943"/>
                </a:cubicBezTo>
                <a:cubicBezTo>
                  <a:pt x="7526" y="2550"/>
                  <a:pt x="8204" y="3431"/>
                  <a:pt x="8490" y="4372"/>
                </a:cubicBezTo>
                <a:cubicBezTo>
                  <a:pt x="8520" y="4432"/>
                  <a:pt x="8568" y="4484"/>
                  <a:pt x="8632" y="4484"/>
                </a:cubicBezTo>
                <a:cubicBezTo>
                  <a:pt x="8644" y="4484"/>
                  <a:pt x="8656" y="4483"/>
                  <a:pt x="8669" y="4479"/>
                </a:cubicBezTo>
                <a:cubicBezTo>
                  <a:pt x="8740" y="4479"/>
                  <a:pt x="8823" y="4408"/>
                  <a:pt x="8823" y="4336"/>
                </a:cubicBezTo>
                <a:cubicBezTo>
                  <a:pt x="9038" y="2824"/>
                  <a:pt x="8669" y="1586"/>
                  <a:pt x="7835" y="871"/>
                </a:cubicBezTo>
                <a:cubicBezTo>
                  <a:pt x="7351" y="452"/>
                  <a:pt x="6757" y="240"/>
                  <a:pt x="6102" y="240"/>
                </a:cubicBezTo>
                <a:cubicBezTo>
                  <a:pt x="5791" y="240"/>
                  <a:pt x="5466" y="287"/>
                  <a:pt x="5132" y="383"/>
                </a:cubicBezTo>
                <a:cubicBezTo>
                  <a:pt x="4394" y="574"/>
                  <a:pt x="3799" y="1062"/>
                  <a:pt x="3347" y="1824"/>
                </a:cubicBezTo>
                <a:cubicBezTo>
                  <a:pt x="2989" y="2419"/>
                  <a:pt x="2704" y="3157"/>
                  <a:pt x="2513" y="4074"/>
                </a:cubicBezTo>
                <a:cubicBezTo>
                  <a:pt x="2382" y="4693"/>
                  <a:pt x="2323" y="5301"/>
                  <a:pt x="2275" y="5801"/>
                </a:cubicBezTo>
                <a:cubicBezTo>
                  <a:pt x="1727" y="3181"/>
                  <a:pt x="1668" y="205"/>
                  <a:pt x="1668" y="169"/>
                </a:cubicBezTo>
                <a:cubicBezTo>
                  <a:pt x="1668" y="98"/>
                  <a:pt x="1608" y="26"/>
                  <a:pt x="1525" y="2"/>
                </a:cubicBezTo>
                <a:cubicBezTo>
                  <a:pt x="1517" y="1"/>
                  <a:pt x="1510" y="0"/>
                  <a:pt x="15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6" name="Google Shape;1426;p43"/>
          <p:cNvGrpSpPr/>
          <p:nvPr/>
        </p:nvGrpSpPr>
        <p:grpSpPr>
          <a:xfrm>
            <a:off x="4195030" y="3825722"/>
            <a:ext cx="356256" cy="351808"/>
            <a:chOff x="4195030" y="3749522"/>
            <a:chExt cx="356256" cy="351808"/>
          </a:xfrm>
        </p:grpSpPr>
        <p:sp>
          <p:nvSpPr>
            <p:cNvPr id="1427" name="Google Shape;1427;p43"/>
            <p:cNvSpPr/>
            <p:nvPr/>
          </p:nvSpPr>
          <p:spPr>
            <a:xfrm>
              <a:off x="4356182" y="3749522"/>
              <a:ext cx="195104" cy="194464"/>
            </a:xfrm>
            <a:custGeom>
              <a:avLst/>
              <a:gdLst/>
              <a:ahLst/>
              <a:cxnLst/>
              <a:rect l="l" t="t" r="r" b="b"/>
              <a:pathLst>
                <a:path w="6097" h="6077" extrusionOk="0">
                  <a:moveTo>
                    <a:pt x="299" y="0"/>
                  </a:moveTo>
                  <a:cubicBezTo>
                    <a:pt x="228" y="0"/>
                    <a:pt x="159" y="25"/>
                    <a:pt x="108" y="76"/>
                  </a:cubicBezTo>
                  <a:cubicBezTo>
                    <a:pt x="13" y="171"/>
                    <a:pt x="1" y="290"/>
                    <a:pt x="60" y="409"/>
                  </a:cubicBezTo>
                  <a:cubicBezTo>
                    <a:pt x="406" y="1028"/>
                    <a:pt x="644" y="1790"/>
                    <a:pt x="858" y="2517"/>
                  </a:cubicBezTo>
                  <a:cubicBezTo>
                    <a:pt x="1191" y="3588"/>
                    <a:pt x="1537" y="4695"/>
                    <a:pt x="2227" y="5410"/>
                  </a:cubicBezTo>
                  <a:cubicBezTo>
                    <a:pt x="2644" y="5838"/>
                    <a:pt x="3227" y="6077"/>
                    <a:pt x="3835" y="6077"/>
                  </a:cubicBezTo>
                  <a:lnTo>
                    <a:pt x="3858" y="6077"/>
                  </a:lnTo>
                  <a:cubicBezTo>
                    <a:pt x="4466" y="6077"/>
                    <a:pt x="5025" y="5850"/>
                    <a:pt x="5442" y="5422"/>
                  </a:cubicBezTo>
                  <a:cubicBezTo>
                    <a:pt x="5859" y="4993"/>
                    <a:pt x="6097" y="4422"/>
                    <a:pt x="6097" y="3814"/>
                  </a:cubicBezTo>
                  <a:cubicBezTo>
                    <a:pt x="6085" y="3219"/>
                    <a:pt x="5859" y="2659"/>
                    <a:pt x="5430" y="2243"/>
                  </a:cubicBezTo>
                  <a:cubicBezTo>
                    <a:pt x="4728" y="1540"/>
                    <a:pt x="3620" y="1195"/>
                    <a:pt x="2537" y="874"/>
                  </a:cubicBezTo>
                  <a:cubicBezTo>
                    <a:pt x="2287" y="790"/>
                    <a:pt x="2025" y="707"/>
                    <a:pt x="1751" y="612"/>
                  </a:cubicBezTo>
                  <a:cubicBezTo>
                    <a:pt x="1737" y="607"/>
                    <a:pt x="1722" y="605"/>
                    <a:pt x="1707" y="605"/>
                  </a:cubicBezTo>
                  <a:cubicBezTo>
                    <a:pt x="1637" y="605"/>
                    <a:pt x="1568" y="650"/>
                    <a:pt x="1549" y="719"/>
                  </a:cubicBezTo>
                  <a:cubicBezTo>
                    <a:pt x="1513" y="814"/>
                    <a:pt x="1561" y="897"/>
                    <a:pt x="1644" y="933"/>
                  </a:cubicBezTo>
                  <a:cubicBezTo>
                    <a:pt x="1918" y="1016"/>
                    <a:pt x="2180" y="1088"/>
                    <a:pt x="2442" y="1183"/>
                  </a:cubicBezTo>
                  <a:cubicBezTo>
                    <a:pt x="3525" y="1505"/>
                    <a:pt x="4537" y="1838"/>
                    <a:pt x="5192" y="2481"/>
                  </a:cubicBezTo>
                  <a:cubicBezTo>
                    <a:pt x="5561" y="2838"/>
                    <a:pt x="5752" y="3326"/>
                    <a:pt x="5775" y="3850"/>
                  </a:cubicBezTo>
                  <a:cubicBezTo>
                    <a:pt x="5775" y="4362"/>
                    <a:pt x="5585" y="4862"/>
                    <a:pt x="5216" y="5219"/>
                  </a:cubicBezTo>
                  <a:cubicBezTo>
                    <a:pt x="4859" y="5565"/>
                    <a:pt x="4370" y="5767"/>
                    <a:pt x="3847" y="5767"/>
                  </a:cubicBezTo>
                  <a:lnTo>
                    <a:pt x="3835" y="5767"/>
                  </a:lnTo>
                  <a:cubicBezTo>
                    <a:pt x="3323" y="5767"/>
                    <a:pt x="2823" y="5553"/>
                    <a:pt x="2465" y="5184"/>
                  </a:cubicBezTo>
                  <a:cubicBezTo>
                    <a:pt x="1834" y="4529"/>
                    <a:pt x="1513" y="3517"/>
                    <a:pt x="1168" y="2433"/>
                  </a:cubicBezTo>
                  <a:cubicBezTo>
                    <a:pt x="965" y="1743"/>
                    <a:pt x="739" y="1028"/>
                    <a:pt x="429" y="409"/>
                  </a:cubicBezTo>
                  <a:lnTo>
                    <a:pt x="429" y="409"/>
                  </a:lnTo>
                  <a:cubicBezTo>
                    <a:pt x="608" y="493"/>
                    <a:pt x="799" y="588"/>
                    <a:pt x="1013" y="659"/>
                  </a:cubicBezTo>
                  <a:cubicBezTo>
                    <a:pt x="1033" y="665"/>
                    <a:pt x="1053" y="668"/>
                    <a:pt x="1073" y="668"/>
                  </a:cubicBezTo>
                  <a:cubicBezTo>
                    <a:pt x="1137" y="668"/>
                    <a:pt x="1197" y="637"/>
                    <a:pt x="1215" y="564"/>
                  </a:cubicBezTo>
                  <a:cubicBezTo>
                    <a:pt x="1251" y="481"/>
                    <a:pt x="1215" y="385"/>
                    <a:pt x="1132" y="362"/>
                  </a:cubicBezTo>
                  <a:cubicBezTo>
                    <a:pt x="858" y="254"/>
                    <a:pt x="644" y="159"/>
                    <a:pt x="429" y="28"/>
                  </a:cubicBezTo>
                  <a:cubicBezTo>
                    <a:pt x="388" y="10"/>
                    <a:pt x="343" y="0"/>
                    <a:pt x="2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3"/>
            <p:cNvSpPr/>
            <p:nvPr/>
          </p:nvSpPr>
          <p:spPr>
            <a:xfrm>
              <a:off x="4195030" y="3799570"/>
              <a:ext cx="136032" cy="222144"/>
            </a:xfrm>
            <a:custGeom>
              <a:avLst/>
              <a:gdLst/>
              <a:ahLst/>
              <a:cxnLst/>
              <a:rect l="l" t="t" r="r" b="b"/>
              <a:pathLst>
                <a:path w="4251" h="6942" extrusionOk="0">
                  <a:moveTo>
                    <a:pt x="1834" y="0"/>
                  </a:moveTo>
                  <a:cubicBezTo>
                    <a:pt x="1715" y="0"/>
                    <a:pt x="1632" y="95"/>
                    <a:pt x="1596" y="214"/>
                  </a:cubicBezTo>
                  <a:cubicBezTo>
                    <a:pt x="1453" y="857"/>
                    <a:pt x="1155" y="1512"/>
                    <a:pt x="870" y="2143"/>
                  </a:cubicBezTo>
                  <a:cubicBezTo>
                    <a:pt x="453" y="3084"/>
                    <a:pt x="0" y="4048"/>
                    <a:pt x="60" y="4965"/>
                  </a:cubicBezTo>
                  <a:cubicBezTo>
                    <a:pt x="96" y="5513"/>
                    <a:pt x="346" y="6013"/>
                    <a:pt x="762" y="6406"/>
                  </a:cubicBezTo>
                  <a:cubicBezTo>
                    <a:pt x="1155" y="6751"/>
                    <a:pt x="1644" y="6941"/>
                    <a:pt x="2144" y="6941"/>
                  </a:cubicBezTo>
                  <a:lnTo>
                    <a:pt x="2286" y="6941"/>
                  </a:lnTo>
                  <a:cubicBezTo>
                    <a:pt x="2834" y="6906"/>
                    <a:pt x="3334" y="6656"/>
                    <a:pt x="3703" y="6227"/>
                  </a:cubicBezTo>
                  <a:cubicBezTo>
                    <a:pt x="4072" y="5810"/>
                    <a:pt x="4251" y="5275"/>
                    <a:pt x="4215" y="4703"/>
                  </a:cubicBezTo>
                  <a:cubicBezTo>
                    <a:pt x="4156" y="3798"/>
                    <a:pt x="3608" y="2893"/>
                    <a:pt x="3072" y="2012"/>
                  </a:cubicBezTo>
                  <a:cubicBezTo>
                    <a:pt x="2953" y="1822"/>
                    <a:pt x="2846" y="1643"/>
                    <a:pt x="2727" y="1441"/>
                  </a:cubicBezTo>
                  <a:cubicBezTo>
                    <a:pt x="2696" y="1395"/>
                    <a:pt x="2646" y="1368"/>
                    <a:pt x="2591" y="1368"/>
                  </a:cubicBezTo>
                  <a:cubicBezTo>
                    <a:pt x="2561" y="1368"/>
                    <a:pt x="2530" y="1376"/>
                    <a:pt x="2501" y="1393"/>
                  </a:cubicBezTo>
                  <a:cubicBezTo>
                    <a:pt x="2429" y="1429"/>
                    <a:pt x="2406" y="1536"/>
                    <a:pt x="2441" y="1607"/>
                  </a:cubicBezTo>
                  <a:cubicBezTo>
                    <a:pt x="2560" y="1810"/>
                    <a:pt x="2667" y="2000"/>
                    <a:pt x="2787" y="2191"/>
                  </a:cubicBezTo>
                  <a:cubicBezTo>
                    <a:pt x="3322" y="3072"/>
                    <a:pt x="3822" y="3905"/>
                    <a:pt x="3894" y="4739"/>
                  </a:cubicBezTo>
                  <a:cubicBezTo>
                    <a:pt x="3918" y="5203"/>
                    <a:pt x="3775" y="5656"/>
                    <a:pt x="3453" y="6013"/>
                  </a:cubicBezTo>
                  <a:cubicBezTo>
                    <a:pt x="3144" y="6370"/>
                    <a:pt x="2715" y="6584"/>
                    <a:pt x="2251" y="6608"/>
                  </a:cubicBezTo>
                  <a:cubicBezTo>
                    <a:pt x="2209" y="6611"/>
                    <a:pt x="2168" y="6613"/>
                    <a:pt x="2127" y="6613"/>
                  </a:cubicBezTo>
                  <a:cubicBezTo>
                    <a:pt x="1708" y="6613"/>
                    <a:pt x="1314" y="6449"/>
                    <a:pt x="989" y="6168"/>
                  </a:cubicBezTo>
                  <a:cubicBezTo>
                    <a:pt x="632" y="5858"/>
                    <a:pt x="417" y="5417"/>
                    <a:pt x="393" y="4941"/>
                  </a:cubicBezTo>
                  <a:cubicBezTo>
                    <a:pt x="346" y="4108"/>
                    <a:pt x="751" y="3239"/>
                    <a:pt x="1167" y="2286"/>
                  </a:cubicBezTo>
                  <a:cubicBezTo>
                    <a:pt x="1429" y="1691"/>
                    <a:pt x="1703" y="1095"/>
                    <a:pt x="1870" y="476"/>
                  </a:cubicBezTo>
                  <a:cubicBezTo>
                    <a:pt x="1929" y="631"/>
                    <a:pt x="2001" y="774"/>
                    <a:pt x="2072" y="941"/>
                  </a:cubicBezTo>
                  <a:cubicBezTo>
                    <a:pt x="2106" y="992"/>
                    <a:pt x="2159" y="1031"/>
                    <a:pt x="2222" y="1031"/>
                  </a:cubicBezTo>
                  <a:cubicBezTo>
                    <a:pt x="2246" y="1031"/>
                    <a:pt x="2272" y="1025"/>
                    <a:pt x="2298" y="1012"/>
                  </a:cubicBezTo>
                  <a:cubicBezTo>
                    <a:pt x="2370" y="976"/>
                    <a:pt x="2417" y="881"/>
                    <a:pt x="2370" y="798"/>
                  </a:cubicBezTo>
                  <a:cubicBezTo>
                    <a:pt x="2263" y="572"/>
                    <a:pt x="2179" y="381"/>
                    <a:pt x="2108" y="179"/>
                  </a:cubicBezTo>
                  <a:cubicBezTo>
                    <a:pt x="2060" y="83"/>
                    <a:pt x="1953" y="0"/>
                    <a:pt x="18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3"/>
            <p:cNvSpPr/>
            <p:nvPr/>
          </p:nvSpPr>
          <p:spPr>
            <a:xfrm>
              <a:off x="4371798" y="3939442"/>
              <a:ext cx="110528" cy="161888"/>
            </a:xfrm>
            <a:custGeom>
              <a:avLst/>
              <a:gdLst/>
              <a:ahLst/>
              <a:cxnLst/>
              <a:rect l="l" t="t" r="r" b="b"/>
              <a:pathLst>
                <a:path w="3454" h="5059" extrusionOk="0">
                  <a:moveTo>
                    <a:pt x="307" y="1"/>
                  </a:moveTo>
                  <a:cubicBezTo>
                    <a:pt x="276" y="1"/>
                    <a:pt x="245" y="8"/>
                    <a:pt x="215" y="22"/>
                  </a:cubicBezTo>
                  <a:cubicBezTo>
                    <a:pt x="108" y="70"/>
                    <a:pt x="61" y="177"/>
                    <a:pt x="72" y="273"/>
                  </a:cubicBezTo>
                  <a:cubicBezTo>
                    <a:pt x="156" y="773"/>
                    <a:pt x="120" y="1320"/>
                    <a:pt x="84" y="1856"/>
                  </a:cubicBezTo>
                  <a:cubicBezTo>
                    <a:pt x="49" y="2642"/>
                    <a:pt x="1" y="3463"/>
                    <a:pt x="299" y="4106"/>
                  </a:cubicBezTo>
                  <a:cubicBezTo>
                    <a:pt x="477" y="4499"/>
                    <a:pt x="811" y="4797"/>
                    <a:pt x="1204" y="4952"/>
                  </a:cubicBezTo>
                  <a:cubicBezTo>
                    <a:pt x="1394" y="5023"/>
                    <a:pt x="1596" y="5059"/>
                    <a:pt x="1787" y="5059"/>
                  </a:cubicBezTo>
                  <a:cubicBezTo>
                    <a:pt x="2013" y="5059"/>
                    <a:pt x="2251" y="5011"/>
                    <a:pt x="2454" y="4904"/>
                  </a:cubicBezTo>
                  <a:cubicBezTo>
                    <a:pt x="2847" y="4725"/>
                    <a:pt x="3144" y="4404"/>
                    <a:pt x="3287" y="3987"/>
                  </a:cubicBezTo>
                  <a:cubicBezTo>
                    <a:pt x="3454" y="3571"/>
                    <a:pt x="3442" y="3118"/>
                    <a:pt x="3251" y="2737"/>
                  </a:cubicBezTo>
                  <a:cubicBezTo>
                    <a:pt x="2954" y="2094"/>
                    <a:pt x="2299" y="1606"/>
                    <a:pt x="1668" y="1130"/>
                  </a:cubicBezTo>
                  <a:lnTo>
                    <a:pt x="1585" y="1046"/>
                  </a:lnTo>
                  <a:cubicBezTo>
                    <a:pt x="1552" y="1023"/>
                    <a:pt x="1518" y="1013"/>
                    <a:pt x="1485" y="1013"/>
                  </a:cubicBezTo>
                  <a:cubicBezTo>
                    <a:pt x="1434" y="1013"/>
                    <a:pt x="1387" y="1039"/>
                    <a:pt x="1358" y="1082"/>
                  </a:cubicBezTo>
                  <a:cubicBezTo>
                    <a:pt x="1299" y="1154"/>
                    <a:pt x="1311" y="1261"/>
                    <a:pt x="1382" y="1308"/>
                  </a:cubicBezTo>
                  <a:lnTo>
                    <a:pt x="1477" y="1380"/>
                  </a:lnTo>
                  <a:cubicBezTo>
                    <a:pt x="2096" y="1856"/>
                    <a:pt x="2680" y="2297"/>
                    <a:pt x="2954" y="2868"/>
                  </a:cubicBezTo>
                  <a:cubicBezTo>
                    <a:pt x="3097" y="3178"/>
                    <a:pt x="3109" y="3535"/>
                    <a:pt x="2989" y="3868"/>
                  </a:cubicBezTo>
                  <a:cubicBezTo>
                    <a:pt x="2870" y="4190"/>
                    <a:pt x="2632" y="4463"/>
                    <a:pt x="2323" y="4606"/>
                  </a:cubicBezTo>
                  <a:cubicBezTo>
                    <a:pt x="2158" y="4689"/>
                    <a:pt x="1979" y="4727"/>
                    <a:pt x="1798" y="4727"/>
                  </a:cubicBezTo>
                  <a:cubicBezTo>
                    <a:pt x="1639" y="4727"/>
                    <a:pt x="1478" y="4698"/>
                    <a:pt x="1323" y="4642"/>
                  </a:cubicBezTo>
                  <a:cubicBezTo>
                    <a:pt x="1001" y="4523"/>
                    <a:pt x="727" y="4261"/>
                    <a:pt x="596" y="3952"/>
                  </a:cubicBezTo>
                  <a:cubicBezTo>
                    <a:pt x="346" y="3392"/>
                    <a:pt x="370" y="2642"/>
                    <a:pt x="418" y="1856"/>
                  </a:cubicBezTo>
                  <a:cubicBezTo>
                    <a:pt x="453" y="1392"/>
                    <a:pt x="465" y="927"/>
                    <a:pt x="430" y="487"/>
                  </a:cubicBezTo>
                  <a:lnTo>
                    <a:pt x="430" y="487"/>
                  </a:lnTo>
                  <a:cubicBezTo>
                    <a:pt x="537" y="594"/>
                    <a:pt x="656" y="689"/>
                    <a:pt x="787" y="808"/>
                  </a:cubicBezTo>
                  <a:cubicBezTo>
                    <a:pt x="824" y="835"/>
                    <a:pt x="862" y="847"/>
                    <a:pt x="897" y="847"/>
                  </a:cubicBezTo>
                  <a:cubicBezTo>
                    <a:pt x="940" y="847"/>
                    <a:pt x="980" y="829"/>
                    <a:pt x="1013" y="796"/>
                  </a:cubicBezTo>
                  <a:cubicBezTo>
                    <a:pt x="1073" y="725"/>
                    <a:pt x="1061" y="630"/>
                    <a:pt x="1001" y="570"/>
                  </a:cubicBezTo>
                  <a:cubicBezTo>
                    <a:pt x="787" y="392"/>
                    <a:pt x="632" y="225"/>
                    <a:pt x="489" y="82"/>
                  </a:cubicBezTo>
                  <a:cubicBezTo>
                    <a:pt x="440" y="33"/>
                    <a:pt x="374" y="1"/>
                    <a:pt x="3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0" name="Google Shape;1430;p43"/>
          <p:cNvSpPr/>
          <p:nvPr/>
        </p:nvSpPr>
        <p:spPr>
          <a:xfrm>
            <a:off x="4149402" y="1598535"/>
            <a:ext cx="365856" cy="194218"/>
          </a:xfrm>
          <a:custGeom>
            <a:avLst/>
            <a:gdLst/>
            <a:ahLst/>
            <a:cxnLst/>
            <a:rect l="l" t="t" r="r" b="b"/>
            <a:pathLst>
              <a:path w="13043" h="6924" extrusionOk="0">
                <a:moveTo>
                  <a:pt x="12217" y="383"/>
                </a:moveTo>
                <a:lnTo>
                  <a:pt x="11829" y="817"/>
                </a:lnTo>
                <a:lnTo>
                  <a:pt x="11011" y="817"/>
                </a:lnTo>
                <a:cubicBezTo>
                  <a:pt x="11010" y="817"/>
                  <a:pt x="11008" y="817"/>
                  <a:pt x="11006" y="817"/>
                </a:cubicBezTo>
                <a:cubicBezTo>
                  <a:pt x="10900" y="817"/>
                  <a:pt x="10815" y="903"/>
                  <a:pt x="10815" y="1008"/>
                </a:cubicBezTo>
                <a:cubicBezTo>
                  <a:pt x="10815" y="1114"/>
                  <a:pt x="10900" y="1199"/>
                  <a:pt x="11006" y="1199"/>
                </a:cubicBezTo>
                <a:cubicBezTo>
                  <a:pt x="11008" y="1199"/>
                  <a:pt x="11010" y="1199"/>
                  <a:pt x="11011" y="1199"/>
                </a:cubicBezTo>
                <a:lnTo>
                  <a:pt x="11487" y="1199"/>
                </a:lnTo>
                <a:lnTo>
                  <a:pt x="9422" y="3513"/>
                </a:lnTo>
                <a:cubicBezTo>
                  <a:pt x="9221" y="3738"/>
                  <a:pt x="8938" y="3858"/>
                  <a:pt x="8650" y="3858"/>
                </a:cubicBezTo>
                <a:cubicBezTo>
                  <a:pt x="8491" y="3858"/>
                  <a:pt x="8331" y="3822"/>
                  <a:pt x="8182" y="3746"/>
                </a:cubicBezTo>
                <a:lnTo>
                  <a:pt x="4494" y="1865"/>
                </a:lnTo>
                <a:cubicBezTo>
                  <a:pt x="4352" y="1792"/>
                  <a:pt x="4264" y="1647"/>
                  <a:pt x="4264" y="1490"/>
                </a:cubicBezTo>
                <a:lnTo>
                  <a:pt x="4264" y="1199"/>
                </a:lnTo>
                <a:lnTo>
                  <a:pt x="10195" y="1199"/>
                </a:lnTo>
                <a:cubicBezTo>
                  <a:pt x="10197" y="1199"/>
                  <a:pt x="10199" y="1199"/>
                  <a:pt x="10200" y="1199"/>
                </a:cubicBezTo>
                <a:cubicBezTo>
                  <a:pt x="10305" y="1199"/>
                  <a:pt x="10392" y="1114"/>
                  <a:pt x="10392" y="1008"/>
                </a:cubicBezTo>
                <a:cubicBezTo>
                  <a:pt x="10392" y="903"/>
                  <a:pt x="10305" y="817"/>
                  <a:pt x="10200" y="817"/>
                </a:cubicBezTo>
                <a:cubicBezTo>
                  <a:pt x="10199" y="817"/>
                  <a:pt x="10197" y="817"/>
                  <a:pt x="10195" y="817"/>
                </a:cubicBezTo>
                <a:lnTo>
                  <a:pt x="4264" y="817"/>
                </a:lnTo>
                <a:lnTo>
                  <a:pt x="4264" y="601"/>
                </a:lnTo>
                <a:cubicBezTo>
                  <a:pt x="4264" y="481"/>
                  <a:pt x="4362" y="383"/>
                  <a:pt x="4482" y="383"/>
                </a:cubicBezTo>
                <a:close/>
                <a:moveTo>
                  <a:pt x="10803" y="4059"/>
                </a:moveTo>
                <a:cubicBezTo>
                  <a:pt x="11022" y="4059"/>
                  <a:pt x="11244" y="4118"/>
                  <a:pt x="11444" y="4240"/>
                </a:cubicBezTo>
                <a:cubicBezTo>
                  <a:pt x="11994" y="4576"/>
                  <a:pt x="12192" y="5276"/>
                  <a:pt x="11900" y="5851"/>
                </a:cubicBezTo>
                <a:cubicBezTo>
                  <a:pt x="11684" y="6277"/>
                  <a:pt x="11251" y="6526"/>
                  <a:pt x="10800" y="6526"/>
                </a:cubicBezTo>
                <a:cubicBezTo>
                  <a:pt x="10643" y="6526"/>
                  <a:pt x="10484" y="6496"/>
                  <a:pt x="10331" y="6433"/>
                </a:cubicBezTo>
                <a:cubicBezTo>
                  <a:pt x="9736" y="6186"/>
                  <a:pt x="9431" y="5523"/>
                  <a:pt x="9630" y="4912"/>
                </a:cubicBezTo>
                <a:lnTo>
                  <a:pt x="9630" y="4912"/>
                </a:lnTo>
                <a:lnTo>
                  <a:pt x="10025" y="5113"/>
                </a:lnTo>
                <a:cubicBezTo>
                  <a:pt x="9922" y="5578"/>
                  <a:pt x="10244" y="6030"/>
                  <a:pt x="10717" y="6083"/>
                </a:cubicBezTo>
                <a:cubicBezTo>
                  <a:pt x="10748" y="6086"/>
                  <a:pt x="10779" y="6088"/>
                  <a:pt x="10810" y="6088"/>
                </a:cubicBezTo>
                <a:cubicBezTo>
                  <a:pt x="11243" y="6088"/>
                  <a:pt x="11606" y="5737"/>
                  <a:pt x="11610" y="5293"/>
                </a:cubicBezTo>
                <a:cubicBezTo>
                  <a:pt x="11600" y="5195"/>
                  <a:pt x="11518" y="5120"/>
                  <a:pt x="11419" y="5120"/>
                </a:cubicBezTo>
                <a:cubicBezTo>
                  <a:pt x="11320" y="5120"/>
                  <a:pt x="11237" y="5195"/>
                  <a:pt x="11228" y="5293"/>
                </a:cubicBezTo>
                <a:cubicBezTo>
                  <a:pt x="11229" y="5526"/>
                  <a:pt x="11042" y="5716"/>
                  <a:pt x="10809" y="5716"/>
                </a:cubicBezTo>
                <a:cubicBezTo>
                  <a:pt x="10808" y="5716"/>
                  <a:pt x="10807" y="5716"/>
                  <a:pt x="10807" y="5716"/>
                </a:cubicBezTo>
                <a:cubicBezTo>
                  <a:pt x="10575" y="5716"/>
                  <a:pt x="10386" y="5528"/>
                  <a:pt x="10386" y="5297"/>
                </a:cubicBezTo>
                <a:lnTo>
                  <a:pt x="10386" y="5297"/>
                </a:lnTo>
                <a:lnTo>
                  <a:pt x="10713" y="5463"/>
                </a:lnTo>
                <a:cubicBezTo>
                  <a:pt x="10740" y="5476"/>
                  <a:pt x="10768" y="5483"/>
                  <a:pt x="10797" y="5483"/>
                </a:cubicBezTo>
                <a:cubicBezTo>
                  <a:pt x="10866" y="5483"/>
                  <a:pt x="10933" y="5445"/>
                  <a:pt x="10967" y="5378"/>
                </a:cubicBezTo>
                <a:cubicBezTo>
                  <a:pt x="11013" y="5286"/>
                  <a:pt x="10978" y="5172"/>
                  <a:pt x="10886" y="5123"/>
                </a:cubicBezTo>
                <a:lnTo>
                  <a:pt x="10557" y="4955"/>
                </a:lnTo>
                <a:cubicBezTo>
                  <a:pt x="10629" y="4901"/>
                  <a:pt x="10717" y="4872"/>
                  <a:pt x="10808" y="4872"/>
                </a:cubicBezTo>
                <a:cubicBezTo>
                  <a:pt x="10810" y="4872"/>
                  <a:pt x="10813" y="4872"/>
                  <a:pt x="10815" y="4872"/>
                </a:cubicBezTo>
                <a:cubicBezTo>
                  <a:pt x="10919" y="4872"/>
                  <a:pt x="11004" y="4787"/>
                  <a:pt x="11004" y="4680"/>
                </a:cubicBezTo>
                <a:cubicBezTo>
                  <a:pt x="11004" y="4576"/>
                  <a:pt x="10919" y="4491"/>
                  <a:pt x="10815" y="4491"/>
                </a:cubicBezTo>
                <a:cubicBezTo>
                  <a:pt x="10813" y="4491"/>
                  <a:pt x="10810" y="4491"/>
                  <a:pt x="10808" y="4491"/>
                </a:cubicBezTo>
                <a:cubicBezTo>
                  <a:pt x="10572" y="4491"/>
                  <a:pt x="10349" y="4593"/>
                  <a:pt x="10197" y="4771"/>
                </a:cubicBezTo>
                <a:lnTo>
                  <a:pt x="9803" y="4572"/>
                </a:lnTo>
                <a:cubicBezTo>
                  <a:pt x="10043" y="4239"/>
                  <a:pt x="10419" y="4059"/>
                  <a:pt x="10803" y="4059"/>
                </a:cubicBezTo>
                <a:close/>
                <a:moveTo>
                  <a:pt x="5693" y="2904"/>
                </a:moveTo>
                <a:lnTo>
                  <a:pt x="7302" y="3723"/>
                </a:lnTo>
                <a:lnTo>
                  <a:pt x="6051" y="6405"/>
                </a:lnTo>
                <a:cubicBezTo>
                  <a:pt x="6015" y="6482"/>
                  <a:pt x="5938" y="6530"/>
                  <a:pt x="5855" y="6530"/>
                </a:cubicBezTo>
                <a:lnTo>
                  <a:pt x="5705" y="6530"/>
                </a:lnTo>
                <a:cubicBezTo>
                  <a:pt x="5698" y="6530"/>
                  <a:pt x="5693" y="6525"/>
                  <a:pt x="5693" y="6518"/>
                </a:cubicBezTo>
                <a:lnTo>
                  <a:pt x="5693" y="2904"/>
                </a:lnTo>
                <a:close/>
                <a:moveTo>
                  <a:pt x="4482" y="1"/>
                </a:moveTo>
                <a:cubicBezTo>
                  <a:pt x="4151" y="1"/>
                  <a:pt x="3883" y="269"/>
                  <a:pt x="3882" y="601"/>
                </a:cubicBezTo>
                <a:lnTo>
                  <a:pt x="3882" y="1490"/>
                </a:lnTo>
                <a:cubicBezTo>
                  <a:pt x="3882" y="1512"/>
                  <a:pt x="3883" y="1533"/>
                  <a:pt x="3886" y="1555"/>
                </a:cubicBezTo>
                <a:lnTo>
                  <a:pt x="1454" y="315"/>
                </a:lnTo>
                <a:cubicBezTo>
                  <a:pt x="1313" y="244"/>
                  <a:pt x="1156" y="206"/>
                  <a:pt x="998" y="206"/>
                </a:cubicBezTo>
                <a:lnTo>
                  <a:pt x="197" y="206"/>
                </a:lnTo>
                <a:cubicBezTo>
                  <a:pt x="195" y="206"/>
                  <a:pt x="192" y="206"/>
                  <a:pt x="190" y="206"/>
                </a:cubicBezTo>
                <a:cubicBezTo>
                  <a:pt x="84" y="206"/>
                  <a:pt x="0" y="291"/>
                  <a:pt x="0" y="396"/>
                </a:cubicBezTo>
                <a:cubicBezTo>
                  <a:pt x="0" y="502"/>
                  <a:pt x="84" y="587"/>
                  <a:pt x="190" y="587"/>
                </a:cubicBezTo>
                <a:cubicBezTo>
                  <a:pt x="192" y="587"/>
                  <a:pt x="195" y="587"/>
                  <a:pt x="197" y="587"/>
                </a:cubicBezTo>
                <a:lnTo>
                  <a:pt x="998" y="587"/>
                </a:lnTo>
                <a:cubicBezTo>
                  <a:pt x="1096" y="587"/>
                  <a:pt x="1193" y="611"/>
                  <a:pt x="1281" y="655"/>
                </a:cubicBezTo>
                <a:lnTo>
                  <a:pt x="5311" y="2710"/>
                </a:lnTo>
                <a:lnTo>
                  <a:pt x="5311" y="6518"/>
                </a:lnTo>
                <a:cubicBezTo>
                  <a:pt x="5311" y="6736"/>
                  <a:pt x="5486" y="6911"/>
                  <a:pt x="5705" y="6913"/>
                </a:cubicBezTo>
                <a:lnTo>
                  <a:pt x="5853" y="6913"/>
                </a:lnTo>
                <a:cubicBezTo>
                  <a:pt x="6086" y="6911"/>
                  <a:pt x="6297" y="6777"/>
                  <a:pt x="6396" y="6567"/>
                </a:cubicBezTo>
                <a:lnTo>
                  <a:pt x="7642" y="3898"/>
                </a:lnTo>
                <a:lnTo>
                  <a:pt x="9286" y="4736"/>
                </a:lnTo>
                <a:cubicBezTo>
                  <a:pt x="8988" y="5544"/>
                  <a:pt x="9371" y="6443"/>
                  <a:pt x="10159" y="6787"/>
                </a:cubicBezTo>
                <a:cubicBezTo>
                  <a:pt x="10370" y="6880"/>
                  <a:pt x="10591" y="6924"/>
                  <a:pt x="10808" y="6924"/>
                </a:cubicBezTo>
                <a:cubicBezTo>
                  <a:pt x="11401" y="6924"/>
                  <a:pt x="11970" y="6597"/>
                  <a:pt x="12256" y="6035"/>
                </a:cubicBezTo>
                <a:cubicBezTo>
                  <a:pt x="12647" y="5269"/>
                  <a:pt x="12373" y="4332"/>
                  <a:pt x="11631" y="3898"/>
                </a:cubicBezTo>
                <a:cubicBezTo>
                  <a:pt x="11373" y="3747"/>
                  <a:pt x="11090" y="3674"/>
                  <a:pt x="10810" y="3674"/>
                </a:cubicBezTo>
                <a:cubicBezTo>
                  <a:pt x="10285" y="3674"/>
                  <a:pt x="9771" y="3930"/>
                  <a:pt x="9459" y="4396"/>
                </a:cubicBezTo>
                <a:lnTo>
                  <a:pt x="9043" y="4184"/>
                </a:lnTo>
                <a:cubicBezTo>
                  <a:pt x="9298" y="4111"/>
                  <a:pt x="9528" y="3966"/>
                  <a:pt x="9707" y="3768"/>
                </a:cubicBezTo>
                <a:lnTo>
                  <a:pt x="12728" y="385"/>
                </a:lnTo>
                <a:lnTo>
                  <a:pt x="12846" y="385"/>
                </a:lnTo>
                <a:cubicBezTo>
                  <a:pt x="12848" y="385"/>
                  <a:pt x="12850" y="385"/>
                  <a:pt x="12851" y="385"/>
                </a:cubicBezTo>
                <a:cubicBezTo>
                  <a:pt x="12958" y="385"/>
                  <a:pt x="13043" y="299"/>
                  <a:pt x="13043" y="193"/>
                </a:cubicBezTo>
                <a:cubicBezTo>
                  <a:pt x="13043" y="86"/>
                  <a:pt x="12958" y="2"/>
                  <a:pt x="12851" y="2"/>
                </a:cubicBezTo>
                <a:cubicBezTo>
                  <a:pt x="12850" y="2"/>
                  <a:pt x="12848" y="2"/>
                  <a:pt x="12846" y="2"/>
                </a:cubicBezTo>
                <a:lnTo>
                  <a:pt x="1284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" name="Google Shape;1592;p51"/>
          <p:cNvSpPr txBox="1">
            <a:spLocks noGrp="1"/>
          </p:cNvSpPr>
          <p:nvPr>
            <p:ph type="title"/>
          </p:nvPr>
        </p:nvSpPr>
        <p:spPr>
          <a:xfrm>
            <a:off x="1905000" y="3790950"/>
            <a:ext cx="5378839" cy="4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—</a:t>
            </a:r>
            <a:r>
              <a:rPr lang="en" dirty="0" smtClean="0">
                <a:latin typeface="Gabriola" pitchFamily="82" charset="0"/>
              </a:rPr>
              <a:t>Teknologi untuk memerah ASI</a:t>
            </a:r>
            <a:endParaRPr>
              <a:latin typeface="Gabriola" pitchFamily="82" charset="0"/>
            </a:endParaRPr>
          </a:p>
        </p:txBody>
      </p:sp>
      <p:sp>
        <p:nvSpPr>
          <p:cNvPr id="1593" name="Google Shape;1593;p51"/>
          <p:cNvSpPr txBox="1">
            <a:spLocks noGrp="1"/>
          </p:cNvSpPr>
          <p:nvPr>
            <p:ph type="subTitle" idx="1"/>
          </p:nvPr>
        </p:nvSpPr>
        <p:spPr>
          <a:xfrm>
            <a:off x="2209800" y="1200150"/>
            <a:ext cx="5271300" cy="20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/>
            <a:r>
              <a:rPr lang="en-US" dirty="0" err="1" smtClean="0">
                <a:latin typeface="Gabriola" pitchFamily="82" charset="0"/>
              </a:rPr>
              <a:t>Selain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menggunakan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tangan</a:t>
            </a:r>
            <a:r>
              <a:rPr lang="en-US" dirty="0" smtClean="0">
                <a:latin typeface="Gabriola" pitchFamily="82" charset="0"/>
              </a:rPr>
              <a:t>, </a:t>
            </a:r>
            <a:r>
              <a:rPr lang="en-US" dirty="0" err="1" smtClean="0">
                <a:latin typeface="Gabriola" pitchFamily="82" charset="0"/>
              </a:rPr>
              <a:t>memerah</a:t>
            </a:r>
            <a:r>
              <a:rPr lang="en-US" dirty="0" smtClean="0">
                <a:latin typeface="Gabriola" pitchFamily="82" charset="0"/>
              </a:rPr>
              <a:t> ASI </a:t>
            </a:r>
            <a:r>
              <a:rPr lang="en-US" dirty="0" err="1" smtClean="0">
                <a:latin typeface="Gabriola" pitchFamily="82" charset="0"/>
              </a:rPr>
              <a:t>dapat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dilakukan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menggunakan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pompa</a:t>
            </a:r>
            <a:r>
              <a:rPr lang="en-US" dirty="0" smtClean="0">
                <a:latin typeface="Gabriola" pitchFamily="82" charset="0"/>
              </a:rPr>
              <a:t> ASI. </a:t>
            </a:r>
            <a:r>
              <a:rPr lang="en-US" dirty="0" err="1" smtClean="0">
                <a:latin typeface="Gabriola" pitchFamily="82" charset="0"/>
              </a:rPr>
              <a:t>Memerah</a:t>
            </a:r>
            <a:r>
              <a:rPr lang="en-US" dirty="0" smtClean="0">
                <a:latin typeface="Gabriola" pitchFamily="82" charset="0"/>
              </a:rPr>
              <a:t> ASI </a:t>
            </a:r>
            <a:r>
              <a:rPr lang="en-US" dirty="0" err="1" smtClean="0">
                <a:latin typeface="Gabriola" pitchFamily="82" charset="0"/>
              </a:rPr>
              <a:t>menggunakan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pompa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dapat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dilakukan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dengan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pompa</a:t>
            </a:r>
            <a:r>
              <a:rPr lang="en-US" dirty="0" smtClean="0">
                <a:latin typeface="Gabriola" pitchFamily="82" charset="0"/>
              </a:rPr>
              <a:t> manual </a:t>
            </a:r>
            <a:r>
              <a:rPr lang="en-US" dirty="0" err="1" smtClean="0">
                <a:latin typeface="Gabriola" pitchFamily="82" charset="0"/>
              </a:rPr>
              <a:t>ataupun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menggunakan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pompa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elektrik</a:t>
            </a:r>
            <a:endParaRPr>
              <a:latin typeface="Gabriola" pitchFamily="82" charset="0"/>
            </a:endParaRPr>
          </a:p>
        </p:txBody>
      </p:sp>
      <p:sp>
        <p:nvSpPr>
          <p:cNvPr id="1594" name="Google Shape;1594;p51"/>
          <p:cNvSpPr/>
          <p:nvPr/>
        </p:nvSpPr>
        <p:spPr>
          <a:xfrm flipH="1">
            <a:off x="778251" y="540250"/>
            <a:ext cx="1059625" cy="9295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2"/>
                </a:solidFill>
                <a:latin typeface="Calistoga"/>
              </a:rPr>
              <a:t>"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44"/>
          <p:cNvSpPr txBox="1">
            <a:spLocks noGrp="1"/>
          </p:cNvSpPr>
          <p:nvPr>
            <p:ph type="title"/>
          </p:nvPr>
        </p:nvSpPr>
        <p:spPr>
          <a:xfrm>
            <a:off x="713225" y="41805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smtClean="0">
                <a:latin typeface="Gabriola" pitchFamily="82" charset="0"/>
              </a:rPr>
              <a:t>Cara </a:t>
            </a:r>
            <a:r>
              <a:rPr lang="en-US" dirty="0" err="1" smtClean="0">
                <a:latin typeface="Gabriola" pitchFamily="82" charset="0"/>
              </a:rPr>
              <a:t>menggunakan</a:t>
            </a:r>
            <a:r>
              <a:rPr lang="en-US" dirty="0" smtClean="0">
                <a:latin typeface="Gabriola" pitchFamily="82" charset="0"/>
              </a:rPr>
              <a:t> ASI </a:t>
            </a:r>
            <a:r>
              <a:rPr lang="en-US" dirty="0" err="1" smtClean="0">
                <a:latin typeface="Gabriola" pitchFamily="82" charset="0"/>
              </a:rPr>
              <a:t>perah</a:t>
            </a:r>
            <a:r>
              <a:rPr lang="en-US" dirty="0" smtClean="0">
                <a:latin typeface="Gabriola" pitchFamily="82" charset="0"/>
              </a:rPr>
              <a:t> yang </a:t>
            </a:r>
            <a:r>
              <a:rPr lang="en-US" dirty="0" err="1" smtClean="0">
                <a:latin typeface="Gabriola" pitchFamily="82" charset="0"/>
              </a:rPr>
              <a:t>telah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dibekukan</a:t>
            </a:r>
            <a:endParaRPr>
              <a:latin typeface="Gabriola" pitchFamily="82" charset="0"/>
            </a:endParaRPr>
          </a:p>
        </p:txBody>
      </p:sp>
      <p:sp>
        <p:nvSpPr>
          <p:cNvPr id="1436" name="Google Shape;1436;p44"/>
          <p:cNvSpPr txBox="1">
            <a:spLocks noGrp="1"/>
          </p:cNvSpPr>
          <p:nvPr>
            <p:ph type="subTitle" idx="1"/>
          </p:nvPr>
        </p:nvSpPr>
        <p:spPr>
          <a:xfrm>
            <a:off x="1524000" y="3257550"/>
            <a:ext cx="2646900" cy="8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sz="1600" dirty="0" smtClean="0">
                <a:latin typeface="Gabriola" pitchFamily="82" charset="0"/>
              </a:rPr>
              <a:t>ASI </a:t>
            </a:r>
            <a:r>
              <a:rPr lang="en-US" sz="1600" dirty="0" err="1" smtClean="0">
                <a:latin typeface="Gabriola" pitchFamily="82" charset="0"/>
              </a:rPr>
              <a:t>beku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dapat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dicairkan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pada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udara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terbuka</a:t>
            </a:r>
            <a:r>
              <a:rPr lang="en-US" sz="1600" dirty="0" smtClean="0">
                <a:latin typeface="Gabriola" pitchFamily="82" charset="0"/>
              </a:rPr>
              <a:t> yang </a:t>
            </a:r>
            <a:r>
              <a:rPr lang="en-US" sz="1600" dirty="0" err="1" smtClean="0">
                <a:latin typeface="Gabriola" pitchFamily="82" charset="0"/>
              </a:rPr>
              <a:t>cukup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hangat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atau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di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dalam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wadah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berisi</a:t>
            </a:r>
            <a:r>
              <a:rPr lang="en-US" sz="1600" dirty="0" smtClean="0">
                <a:latin typeface="Gabriola" pitchFamily="82" charset="0"/>
              </a:rPr>
              <a:t> air </a:t>
            </a:r>
            <a:r>
              <a:rPr lang="en-US" sz="1600" dirty="0" err="1" smtClean="0">
                <a:latin typeface="Gabriola" pitchFamily="82" charset="0"/>
              </a:rPr>
              <a:t>hangat</a:t>
            </a:r>
            <a:r>
              <a:rPr lang="en-US" sz="1600" dirty="0" smtClean="0">
                <a:latin typeface="Gabriola" pitchFamily="82" charset="0"/>
              </a:rPr>
              <a:t>, </a:t>
            </a:r>
            <a:r>
              <a:rPr lang="en-US" sz="1600" dirty="0" err="1" smtClean="0">
                <a:latin typeface="Gabriola" pitchFamily="82" charset="0"/>
              </a:rPr>
              <a:t>selanjutnya</a:t>
            </a:r>
            <a:r>
              <a:rPr lang="en-US" sz="1600" dirty="0" smtClean="0">
                <a:latin typeface="Gabriola" pitchFamily="82" charset="0"/>
              </a:rPr>
              <a:t> ASI </a:t>
            </a:r>
            <a:r>
              <a:rPr lang="en-US" sz="1600" dirty="0" err="1" smtClean="0">
                <a:latin typeface="Gabriola" pitchFamily="82" charset="0"/>
              </a:rPr>
              <a:t>dapat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bertahan</a:t>
            </a:r>
            <a:r>
              <a:rPr lang="en-US" sz="1600" dirty="0" smtClean="0">
                <a:latin typeface="Gabriola" pitchFamily="82" charset="0"/>
              </a:rPr>
              <a:t> 4 jam </a:t>
            </a:r>
            <a:r>
              <a:rPr lang="en-US" sz="1600" dirty="0" err="1" smtClean="0">
                <a:latin typeface="Gabriola" pitchFamily="82" charset="0"/>
              </a:rPr>
              <a:t>dan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tidak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dapat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dibekukan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kembali</a:t>
            </a:r>
            <a:r>
              <a:rPr lang="en-US" sz="1600" dirty="0" smtClean="0">
                <a:latin typeface="Gabriola" pitchFamily="82" charset="0"/>
              </a:rPr>
              <a:t>. </a:t>
            </a:r>
            <a:endParaRPr sz="1600">
              <a:latin typeface="Gabriola" pitchFamily="82" charset="0"/>
            </a:endParaRPr>
          </a:p>
        </p:txBody>
      </p:sp>
      <p:sp>
        <p:nvSpPr>
          <p:cNvPr id="1437" name="Google Shape;1437;p44"/>
          <p:cNvSpPr txBox="1">
            <a:spLocks noGrp="1"/>
          </p:cNvSpPr>
          <p:nvPr>
            <p:ph type="subTitle" idx="2"/>
          </p:nvPr>
        </p:nvSpPr>
        <p:spPr>
          <a:xfrm>
            <a:off x="4876800" y="3257550"/>
            <a:ext cx="3332700" cy="8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sz="1600" dirty="0" smtClean="0">
                <a:latin typeface="Gabriola" pitchFamily="82" charset="0"/>
              </a:rPr>
              <a:t>ASI </a:t>
            </a:r>
            <a:r>
              <a:rPr lang="en-US" sz="1600" dirty="0" err="1" smtClean="0">
                <a:latin typeface="Gabriola" pitchFamily="82" charset="0"/>
              </a:rPr>
              <a:t>beku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dapat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dicairkan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di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lemari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pendingin</a:t>
            </a:r>
            <a:r>
              <a:rPr lang="en-US" sz="1600" dirty="0" smtClean="0">
                <a:latin typeface="Gabriola" pitchFamily="82" charset="0"/>
              </a:rPr>
              <a:t>, </a:t>
            </a:r>
            <a:r>
              <a:rPr lang="en-US" sz="1600" dirty="0" err="1" smtClean="0">
                <a:latin typeface="Gabriola" pitchFamily="82" charset="0"/>
              </a:rPr>
              <a:t>dan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dapat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bertahan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maksimal</a:t>
            </a:r>
            <a:r>
              <a:rPr lang="en-US" sz="1600" dirty="0" smtClean="0">
                <a:latin typeface="Gabriola" pitchFamily="82" charset="0"/>
              </a:rPr>
              <a:t> 4 jam, </a:t>
            </a:r>
            <a:r>
              <a:rPr lang="en-US" sz="1600" dirty="0" err="1" smtClean="0">
                <a:latin typeface="Gabriola" pitchFamily="82" charset="0"/>
              </a:rPr>
              <a:t>selanjutnya</a:t>
            </a:r>
            <a:r>
              <a:rPr lang="en-US" sz="1600" dirty="0" smtClean="0">
                <a:latin typeface="Gabriola" pitchFamily="82" charset="0"/>
              </a:rPr>
              <a:t> ASI </a:t>
            </a:r>
            <a:r>
              <a:rPr lang="en-US" sz="1600" dirty="0" err="1" smtClean="0">
                <a:latin typeface="Gabriola" pitchFamily="82" charset="0"/>
              </a:rPr>
              <a:t>dapat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disimpan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di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lemari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pendingin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kembali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selama</a:t>
            </a:r>
            <a:r>
              <a:rPr lang="en-US" sz="1600" dirty="0" smtClean="0">
                <a:latin typeface="Gabriola" pitchFamily="82" charset="0"/>
              </a:rPr>
              <a:t> 24 jam </a:t>
            </a:r>
            <a:r>
              <a:rPr lang="en-US" sz="1600" dirty="0" err="1" smtClean="0">
                <a:latin typeface="Gabriola" pitchFamily="82" charset="0"/>
              </a:rPr>
              <a:t>tetapi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tidak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dapat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dibekukan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lagi</a:t>
            </a:r>
            <a:r>
              <a:rPr lang="en-US" sz="1600" dirty="0" smtClean="0">
                <a:latin typeface="Gabriola" pitchFamily="82" charset="0"/>
              </a:rPr>
              <a:t> (</a:t>
            </a:r>
            <a:r>
              <a:rPr lang="en-US" sz="1600" dirty="0" err="1" smtClean="0">
                <a:latin typeface="Gabriola" pitchFamily="82" charset="0"/>
              </a:rPr>
              <a:t>tidak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disimpan</a:t>
            </a:r>
            <a:r>
              <a:rPr lang="en-US" sz="1600" dirty="0" smtClean="0">
                <a:latin typeface="Gabriola" pitchFamily="82" charset="0"/>
              </a:rPr>
              <a:t> </a:t>
            </a:r>
            <a:r>
              <a:rPr lang="en-US" sz="1600" dirty="0" err="1" smtClean="0">
                <a:latin typeface="Gabriola" pitchFamily="82" charset="0"/>
              </a:rPr>
              <a:t>di</a:t>
            </a:r>
            <a:r>
              <a:rPr lang="en-US" sz="1600" dirty="0" smtClean="0">
                <a:latin typeface="Gabriola" pitchFamily="82" charset="0"/>
              </a:rPr>
              <a:t> freezer </a:t>
            </a:r>
            <a:r>
              <a:rPr lang="en-US" sz="1600" dirty="0" err="1" smtClean="0">
                <a:latin typeface="Gabriola" pitchFamily="82" charset="0"/>
              </a:rPr>
              <a:t>lagi</a:t>
            </a:r>
            <a:r>
              <a:rPr lang="en-US" sz="1600" dirty="0" smtClean="0">
                <a:latin typeface="Gabriola" pitchFamily="82" charset="0"/>
              </a:rPr>
              <a:t>).</a:t>
            </a:r>
            <a:endParaRPr sz="1600">
              <a:latin typeface="Gabriola" pitchFamily="82" charset="0"/>
            </a:endParaRPr>
          </a:p>
        </p:txBody>
      </p:sp>
      <p:sp>
        <p:nvSpPr>
          <p:cNvPr id="1438" name="Google Shape;1438;p44"/>
          <p:cNvSpPr txBox="1">
            <a:spLocks noGrp="1"/>
          </p:cNvSpPr>
          <p:nvPr>
            <p:ph type="subTitle" idx="3"/>
          </p:nvPr>
        </p:nvSpPr>
        <p:spPr>
          <a:xfrm>
            <a:off x="1475625" y="2708875"/>
            <a:ext cx="2646900" cy="5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 smtClean="0"/>
              <a:t>01</a:t>
            </a:r>
            <a:endParaRPr/>
          </a:p>
        </p:txBody>
      </p:sp>
      <p:sp>
        <p:nvSpPr>
          <p:cNvPr id="1439" name="Google Shape;1439;p44"/>
          <p:cNvSpPr txBox="1">
            <a:spLocks noGrp="1"/>
          </p:cNvSpPr>
          <p:nvPr>
            <p:ph type="subTitle" idx="4"/>
          </p:nvPr>
        </p:nvSpPr>
        <p:spPr>
          <a:xfrm>
            <a:off x="5021400" y="2708875"/>
            <a:ext cx="2646900" cy="5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 smtClean="0"/>
              <a:t>02</a:t>
            </a:r>
            <a:endParaRPr/>
          </a:p>
        </p:txBody>
      </p:sp>
      <p:sp>
        <p:nvSpPr>
          <p:cNvPr id="1440" name="Google Shape;1440;p44"/>
          <p:cNvSpPr/>
          <p:nvPr/>
        </p:nvSpPr>
        <p:spPr>
          <a:xfrm rot="-6502537">
            <a:off x="1797725" y="1676063"/>
            <a:ext cx="1007653" cy="598304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1" name="Google Shape;1441;p44"/>
          <p:cNvSpPr/>
          <p:nvPr/>
        </p:nvSpPr>
        <p:spPr>
          <a:xfrm rot="-3075592">
            <a:off x="2331180" y="1700548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2" name="Google Shape;1442;p44"/>
          <p:cNvSpPr/>
          <p:nvPr/>
        </p:nvSpPr>
        <p:spPr>
          <a:xfrm rot="2700000">
            <a:off x="6316209" y="1802299"/>
            <a:ext cx="1007655" cy="598305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3" name="Google Shape;1443;p44"/>
          <p:cNvSpPr/>
          <p:nvPr/>
        </p:nvSpPr>
        <p:spPr>
          <a:xfrm rot="-3075592">
            <a:off x="5876963" y="1700548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4" name="Google Shape;1444;p44"/>
          <p:cNvSpPr/>
          <p:nvPr/>
        </p:nvSpPr>
        <p:spPr>
          <a:xfrm>
            <a:off x="2625890" y="1984397"/>
            <a:ext cx="346368" cy="368064"/>
          </a:xfrm>
          <a:custGeom>
            <a:avLst/>
            <a:gdLst/>
            <a:ahLst/>
            <a:cxnLst/>
            <a:rect l="l" t="t" r="r" b="b"/>
            <a:pathLst>
              <a:path w="10824" h="11502" extrusionOk="0">
                <a:moveTo>
                  <a:pt x="5430" y="441"/>
                </a:moveTo>
                <a:cubicBezTo>
                  <a:pt x="5584" y="620"/>
                  <a:pt x="5846" y="977"/>
                  <a:pt x="6192" y="1453"/>
                </a:cubicBezTo>
                <a:cubicBezTo>
                  <a:pt x="5906" y="1727"/>
                  <a:pt x="5656" y="2013"/>
                  <a:pt x="5430" y="2275"/>
                </a:cubicBezTo>
                <a:cubicBezTo>
                  <a:pt x="5203" y="2013"/>
                  <a:pt x="4953" y="1727"/>
                  <a:pt x="4668" y="1453"/>
                </a:cubicBezTo>
                <a:cubicBezTo>
                  <a:pt x="5001" y="977"/>
                  <a:pt x="5287" y="643"/>
                  <a:pt x="5430" y="441"/>
                </a:cubicBezTo>
                <a:close/>
                <a:moveTo>
                  <a:pt x="6906" y="1274"/>
                </a:moveTo>
                <a:cubicBezTo>
                  <a:pt x="7204" y="1846"/>
                  <a:pt x="8061" y="3596"/>
                  <a:pt x="8061" y="4775"/>
                </a:cubicBezTo>
                <a:cubicBezTo>
                  <a:pt x="8061" y="5811"/>
                  <a:pt x="7454" y="6704"/>
                  <a:pt x="6596" y="7120"/>
                </a:cubicBezTo>
                <a:cubicBezTo>
                  <a:pt x="6632" y="7061"/>
                  <a:pt x="6680" y="7001"/>
                  <a:pt x="6715" y="6930"/>
                </a:cubicBezTo>
                <a:cubicBezTo>
                  <a:pt x="6954" y="6513"/>
                  <a:pt x="7037" y="5989"/>
                  <a:pt x="6977" y="5394"/>
                </a:cubicBezTo>
                <a:cubicBezTo>
                  <a:pt x="6906" y="4739"/>
                  <a:pt x="6656" y="4049"/>
                  <a:pt x="6215" y="3334"/>
                </a:cubicBezTo>
                <a:cubicBezTo>
                  <a:pt x="6192" y="3279"/>
                  <a:pt x="6138" y="3250"/>
                  <a:pt x="6076" y="3250"/>
                </a:cubicBezTo>
                <a:cubicBezTo>
                  <a:pt x="6044" y="3250"/>
                  <a:pt x="6010" y="3258"/>
                  <a:pt x="5977" y="3275"/>
                </a:cubicBezTo>
                <a:cubicBezTo>
                  <a:pt x="5906" y="3310"/>
                  <a:pt x="5882" y="3418"/>
                  <a:pt x="5918" y="3513"/>
                </a:cubicBezTo>
                <a:cubicBezTo>
                  <a:pt x="6680" y="4763"/>
                  <a:pt x="6858" y="5965"/>
                  <a:pt x="6418" y="6775"/>
                </a:cubicBezTo>
                <a:cubicBezTo>
                  <a:pt x="6180" y="7156"/>
                  <a:pt x="5822" y="7394"/>
                  <a:pt x="5430" y="7394"/>
                </a:cubicBezTo>
                <a:cubicBezTo>
                  <a:pt x="3989" y="7394"/>
                  <a:pt x="2810" y="6216"/>
                  <a:pt x="2810" y="4775"/>
                </a:cubicBezTo>
                <a:cubicBezTo>
                  <a:pt x="2810" y="3596"/>
                  <a:pt x="3679" y="1846"/>
                  <a:pt x="3977" y="1274"/>
                </a:cubicBezTo>
                <a:cubicBezTo>
                  <a:pt x="4584" y="1834"/>
                  <a:pt x="5096" y="2394"/>
                  <a:pt x="5525" y="2941"/>
                </a:cubicBezTo>
                <a:cubicBezTo>
                  <a:pt x="5549" y="2989"/>
                  <a:pt x="5608" y="3025"/>
                  <a:pt x="5656" y="3025"/>
                </a:cubicBezTo>
                <a:cubicBezTo>
                  <a:pt x="5680" y="3025"/>
                  <a:pt x="5727" y="3001"/>
                  <a:pt x="5763" y="2989"/>
                </a:cubicBezTo>
                <a:cubicBezTo>
                  <a:pt x="5834" y="2929"/>
                  <a:pt x="5846" y="2822"/>
                  <a:pt x="5787" y="2751"/>
                </a:cubicBezTo>
                <a:lnTo>
                  <a:pt x="5656" y="2572"/>
                </a:lnTo>
                <a:cubicBezTo>
                  <a:pt x="6013" y="2144"/>
                  <a:pt x="6430" y="1715"/>
                  <a:pt x="6906" y="1274"/>
                </a:cubicBezTo>
                <a:close/>
                <a:moveTo>
                  <a:pt x="5608" y="7716"/>
                </a:moveTo>
                <a:lnTo>
                  <a:pt x="5608" y="10061"/>
                </a:lnTo>
                <a:cubicBezTo>
                  <a:pt x="5501" y="9883"/>
                  <a:pt x="5382" y="9668"/>
                  <a:pt x="5227" y="9454"/>
                </a:cubicBezTo>
                <a:lnTo>
                  <a:pt x="5227" y="7716"/>
                </a:lnTo>
                <a:close/>
                <a:moveTo>
                  <a:pt x="10347" y="5906"/>
                </a:moveTo>
                <a:cubicBezTo>
                  <a:pt x="10228" y="6204"/>
                  <a:pt x="9990" y="6680"/>
                  <a:pt x="9597" y="7228"/>
                </a:cubicBezTo>
                <a:cubicBezTo>
                  <a:pt x="8989" y="8085"/>
                  <a:pt x="7870" y="9275"/>
                  <a:pt x="5953" y="10228"/>
                </a:cubicBezTo>
                <a:lnTo>
                  <a:pt x="5953" y="9549"/>
                </a:lnTo>
                <a:cubicBezTo>
                  <a:pt x="6680" y="8513"/>
                  <a:pt x="8037" y="7049"/>
                  <a:pt x="10347" y="5906"/>
                </a:cubicBezTo>
                <a:close/>
                <a:moveTo>
                  <a:pt x="488" y="5906"/>
                </a:moveTo>
                <a:lnTo>
                  <a:pt x="488" y="5906"/>
                </a:lnTo>
                <a:cubicBezTo>
                  <a:pt x="2512" y="6906"/>
                  <a:pt x="3775" y="8156"/>
                  <a:pt x="4489" y="9049"/>
                </a:cubicBezTo>
                <a:cubicBezTo>
                  <a:pt x="4941" y="9609"/>
                  <a:pt x="5251" y="10133"/>
                  <a:pt x="5441" y="10490"/>
                </a:cubicBezTo>
                <a:cubicBezTo>
                  <a:pt x="4548" y="10085"/>
                  <a:pt x="3751" y="9609"/>
                  <a:pt x="3036" y="9073"/>
                </a:cubicBezTo>
                <a:cubicBezTo>
                  <a:pt x="2393" y="8585"/>
                  <a:pt x="1834" y="8013"/>
                  <a:pt x="1369" y="7406"/>
                </a:cubicBezTo>
                <a:cubicBezTo>
                  <a:pt x="905" y="6799"/>
                  <a:pt x="631" y="6251"/>
                  <a:pt x="488" y="5906"/>
                </a:cubicBezTo>
                <a:close/>
                <a:moveTo>
                  <a:pt x="5418" y="0"/>
                </a:moveTo>
                <a:cubicBezTo>
                  <a:pt x="5358" y="0"/>
                  <a:pt x="5322" y="12"/>
                  <a:pt x="5275" y="60"/>
                </a:cubicBezTo>
                <a:cubicBezTo>
                  <a:pt x="5263" y="72"/>
                  <a:pt x="4918" y="477"/>
                  <a:pt x="4406" y="1215"/>
                </a:cubicBezTo>
                <a:cubicBezTo>
                  <a:pt x="4263" y="1096"/>
                  <a:pt x="4144" y="977"/>
                  <a:pt x="4001" y="858"/>
                </a:cubicBezTo>
                <a:cubicBezTo>
                  <a:pt x="3989" y="846"/>
                  <a:pt x="3989" y="846"/>
                  <a:pt x="3965" y="846"/>
                </a:cubicBezTo>
                <a:cubicBezTo>
                  <a:pt x="3943" y="831"/>
                  <a:pt x="3917" y="824"/>
                  <a:pt x="3891" y="824"/>
                </a:cubicBezTo>
                <a:cubicBezTo>
                  <a:pt x="3833" y="824"/>
                  <a:pt x="3775" y="856"/>
                  <a:pt x="3751" y="905"/>
                </a:cubicBezTo>
                <a:cubicBezTo>
                  <a:pt x="3727" y="941"/>
                  <a:pt x="3417" y="1501"/>
                  <a:pt x="3108" y="2263"/>
                </a:cubicBezTo>
                <a:cubicBezTo>
                  <a:pt x="2679" y="3287"/>
                  <a:pt x="2453" y="4132"/>
                  <a:pt x="2453" y="4763"/>
                </a:cubicBezTo>
                <a:cubicBezTo>
                  <a:pt x="2453" y="6204"/>
                  <a:pt x="3489" y="7418"/>
                  <a:pt x="4882" y="7668"/>
                </a:cubicBezTo>
                <a:lnTo>
                  <a:pt x="4882" y="8966"/>
                </a:lnTo>
                <a:cubicBezTo>
                  <a:pt x="4846" y="8930"/>
                  <a:pt x="4798" y="8883"/>
                  <a:pt x="4763" y="8823"/>
                </a:cubicBezTo>
                <a:cubicBezTo>
                  <a:pt x="3989" y="7859"/>
                  <a:pt x="2572" y="6477"/>
                  <a:pt x="250" y="5394"/>
                </a:cubicBezTo>
                <a:cubicBezTo>
                  <a:pt x="230" y="5386"/>
                  <a:pt x="209" y="5382"/>
                  <a:pt x="188" y="5382"/>
                </a:cubicBezTo>
                <a:cubicBezTo>
                  <a:pt x="146" y="5382"/>
                  <a:pt x="103" y="5398"/>
                  <a:pt x="72" y="5430"/>
                </a:cubicBezTo>
                <a:cubicBezTo>
                  <a:pt x="24" y="5477"/>
                  <a:pt x="0" y="5537"/>
                  <a:pt x="12" y="5608"/>
                </a:cubicBezTo>
                <a:cubicBezTo>
                  <a:pt x="24" y="5644"/>
                  <a:pt x="250" y="6489"/>
                  <a:pt x="1072" y="7573"/>
                </a:cubicBezTo>
                <a:cubicBezTo>
                  <a:pt x="1548" y="8216"/>
                  <a:pt x="2120" y="8799"/>
                  <a:pt x="2798" y="9311"/>
                </a:cubicBezTo>
                <a:cubicBezTo>
                  <a:pt x="3405" y="9787"/>
                  <a:pt x="4108" y="10228"/>
                  <a:pt x="4858" y="10585"/>
                </a:cubicBezTo>
                <a:lnTo>
                  <a:pt x="4858" y="11323"/>
                </a:lnTo>
                <a:cubicBezTo>
                  <a:pt x="4858" y="11419"/>
                  <a:pt x="4941" y="11490"/>
                  <a:pt x="5025" y="11490"/>
                </a:cubicBezTo>
                <a:cubicBezTo>
                  <a:pt x="5120" y="11490"/>
                  <a:pt x="5191" y="11419"/>
                  <a:pt x="5191" y="11323"/>
                </a:cubicBezTo>
                <a:lnTo>
                  <a:pt x="5191" y="10740"/>
                </a:lnTo>
                <a:cubicBezTo>
                  <a:pt x="5310" y="10799"/>
                  <a:pt x="5441" y="10847"/>
                  <a:pt x="5572" y="10907"/>
                </a:cubicBezTo>
                <a:lnTo>
                  <a:pt x="5572" y="11335"/>
                </a:lnTo>
                <a:cubicBezTo>
                  <a:pt x="5572" y="11430"/>
                  <a:pt x="5656" y="11502"/>
                  <a:pt x="5739" y="11502"/>
                </a:cubicBezTo>
                <a:cubicBezTo>
                  <a:pt x="5834" y="11502"/>
                  <a:pt x="5906" y="11430"/>
                  <a:pt x="5906" y="11335"/>
                </a:cubicBezTo>
                <a:lnTo>
                  <a:pt x="5906" y="10597"/>
                </a:lnTo>
                <a:cubicBezTo>
                  <a:pt x="7989" y="9597"/>
                  <a:pt x="9192" y="8323"/>
                  <a:pt x="9835" y="7406"/>
                </a:cubicBezTo>
                <a:cubicBezTo>
                  <a:pt x="10549" y="6418"/>
                  <a:pt x="10740" y="5656"/>
                  <a:pt x="10752" y="5620"/>
                </a:cubicBezTo>
                <a:cubicBezTo>
                  <a:pt x="10823" y="5549"/>
                  <a:pt x="10799" y="5489"/>
                  <a:pt x="10740" y="5442"/>
                </a:cubicBezTo>
                <a:cubicBezTo>
                  <a:pt x="10717" y="5419"/>
                  <a:pt x="10675" y="5411"/>
                  <a:pt x="10633" y="5411"/>
                </a:cubicBezTo>
                <a:cubicBezTo>
                  <a:pt x="10608" y="5411"/>
                  <a:pt x="10583" y="5413"/>
                  <a:pt x="10561" y="5418"/>
                </a:cubicBezTo>
                <a:cubicBezTo>
                  <a:pt x="8227" y="6489"/>
                  <a:pt x="6799" y="7882"/>
                  <a:pt x="5953" y="8966"/>
                </a:cubicBezTo>
                <a:lnTo>
                  <a:pt x="5953" y="7668"/>
                </a:lnTo>
                <a:cubicBezTo>
                  <a:pt x="7335" y="7406"/>
                  <a:pt x="8370" y="6204"/>
                  <a:pt x="8370" y="4763"/>
                </a:cubicBezTo>
                <a:cubicBezTo>
                  <a:pt x="8370" y="4120"/>
                  <a:pt x="8156" y="3287"/>
                  <a:pt x="7716" y="2263"/>
                </a:cubicBezTo>
                <a:cubicBezTo>
                  <a:pt x="7406" y="1501"/>
                  <a:pt x="7084" y="941"/>
                  <a:pt x="7084" y="905"/>
                </a:cubicBezTo>
                <a:cubicBezTo>
                  <a:pt x="7052" y="856"/>
                  <a:pt x="6991" y="824"/>
                  <a:pt x="6933" y="824"/>
                </a:cubicBezTo>
                <a:cubicBezTo>
                  <a:pt x="6907" y="824"/>
                  <a:pt x="6881" y="831"/>
                  <a:pt x="6858" y="846"/>
                </a:cubicBezTo>
                <a:cubicBezTo>
                  <a:pt x="6846" y="846"/>
                  <a:pt x="6846" y="858"/>
                  <a:pt x="6823" y="858"/>
                </a:cubicBezTo>
                <a:lnTo>
                  <a:pt x="6430" y="1215"/>
                </a:lnTo>
                <a:cubicBezTo>
                  <a:pt x="5906" y="477"/>
                  <a:pt x="5560" y="72"/>
                  <a:pt x="5549" y="60"/>
                </a:cubicBezTo>
                <a:cubicBezTo>
                  <a:pt x="5513" y="12"/>
                  <a:pt x="5477" y="0"/>
                  <a:pt x="541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5" name="Google Shape;1445;p44"/>
          <p:cNvSpPr/>
          <p:nvPr/>
        </p:nvSpPr>
        <p:spPr>
          <a:xfrm>
            <a:off x="6252260" y="1984781"/>
            <a:ext cx="185184" cy="367296"/>
          </a:xfrm>
          <a:custGeom>
            <a:avLst/>
            <a:gdLst/>
            <a:ahLst/>
            <a:cxnLst/>
            <a:rect l="l" t="t" r="r" b="b"/>
            <a:pathLst>
              <a:path w="5787" h="11478" extrusionOk="0">
                <a:moveTo>
                  <a:pt x="2894" y="667"/>
                </a:moveTo>
                <a:lnTo>
                  <a:pt x="4810" y="5775"/>
                </a:lnTo>
                <a:lnTo>
                  <a:pt x="3977" y="5775"/>
                </a:lnTo>
                <a:cubicBezTo>
                  <a:pt x="3894" y="5775"/>
                  <a:pt x="3822" y="5846"/>
                  <a:pt x="3822" y="5942"/>
                </a:cubicBezTo>
                <a:cubicBezTo>
                  <a:pt x="3822" y="6025"/>
                  <a:pt x="3894" y="6096"/>
                  <a:pt x="3977" y="6096"/>
                </a:cubicBezTo>
                <a:lnTo>
                  <a:pt x="4179" y="6096"/>
                </a:lnTo>
                <a:lnTo>
                  <a:pt x="5156" y="8287"/>
                </a:lnTo>
                <a:lnTo>
                  <a:pt x="4513" y="8287"/>
                </a:lnTo>
                <a:cubicBezTo>
                  <a:pt x="4429" y="8287"/>
                  <a:pt x="4358" y="8359"/>
                  <a:pt x="4358" y="8454"/>
                </a:cubicBezTo>
                <a:cubicBezTo>
                  <a:pt x="4358" y="8549"/>
                  <a:pt x="4429" y="8620"/>
                  <a:pt x="4513" y="8620"/>
                </a:cubicBezTo>
                <a:lnTo>
                  <a:pt x="4632" y="8620"/>
                </a:lnTo>
                <a:lnTo>
                  <a:pt x="5310" y="9716"/>
                </a:lnTo>
                <a:lnTo>
                  <a:pt x="500" y="9716"/>
                </a:lnTo>
                <a:lnTo>
                  <a:pt x="1167" y="8620"/>
                </a:lnTo>
                <a:lnTo>
                  <a:pt x="2894" y="8620"/>
                </a:lnTo>
                <a:cubicBezTo>
                  <a:pt x="2977" y="8620"/>
                  <a:pt x="3060" y="8549"/>
                  <a:pt x="3060" y="8454"/>
                </a:cubicBezTo>
                <a:cubicBezTo>
                  <a:pt x="3060" y="8359"/>
                  <a:pt x="2977" y="8287"/>
                  <a:pt x="2894" y="8287"/>
                </a:cubicBezTo>
                <a:lnTo>
                  <a:pt x="631" y="8287"/>
                </a:lnTo>
                <a:lnTo>
                  <a:pt x="1608" y="6096"/>
                </a:lnTo>
                <a:lnTo>
                  <a:pt x="2346" y="6096"/>
                </a:lnTo>
                <a:cubicBezTo>
                  <a:pt x="2429" y="6096"/>
                  <a:pt x="2501" y="6025"/>
                  <a:pt x="2501" y="5942"/>
                </a:cubicBezTo>
                <a:cubicBezTo>
                  <a:pt x="2501" y="5846"/>
                  <a:pt x="2429" y="5775"/>
                  <a:pt x="2346" y="5775"/>
                </a:cubicBezTo>
                <a:lnTo>
                  <a:pt x="977" y="5775"/>
                </a:lnTo>
                <a:lnTo>
                  <a:pt x="2894" y="667"/>
                </a:lnTo>
                <a:close/>
                <a:moveTo>
                  <a:pt x="3263" y="10049"/>
                </a:moveTo>
                <a:lnTo>
                  <a:pt x="3263" y="11145"/>
                </a:lnTo>
                <a:lnTo>
                  <a:pt x="2524" y="11145"/>
                </a:lnTo>
                <a:lnTo>
                  <a:pt x="2524" y="10049"/>
                </a:lnTo>
                <a:close/>
                <a:moveTo>
                  <a:pt x="2882" y="0"/>
                </a:moveTo>
                <a:cubicBezTo>
                  <a:pt x="2810" y="0"/>
                  <a:pt x="2751" y="48"/>
                  <a:pt x="2715" y="108"/>
                </a:cubicBezTo>
                <a:lnTo>
                  <a:pt x="560" y="5870"/>
                </a:lnTo>
                <a:cubicBezTo>
                  <a:pt x="548" y="5906"/>
                  <a:pt x="548" y="5965"/>
                  <a:pt x="572" y="6013"/>
                </a:cubicBezTo>
                <a:cubicBezTo>
                  <a:pt x="596" y="6061"/>
                  <a:pt x="667" y="6084"/>
                  <a:pt x="703" y="6084"/>
                </a:cubicBezTo>
                <a:lnTo>
                  <a:pt x="1227" y="6084"/>
                </a:lnTo>
                <a:lnTo>
                  <a:pt x="203" y="8359"/>
                </a:lnTo>
                <a:cubicBezTo>
                  <a:pt x="167" y="8406"/>
                  <a:pt x="191" y="8478"/>
                  <a:pt x="215" y="8525"/>
                </a:cubicBezTo>
                <a:cubicBezTo>
                  <a:pt x="250" y="8573"/>
                  <a:pt x="298" y="8597"/>
                  <a:pt x="369" y="8597"/>
                </a:cubicBezTo>
                <a:lnTo>
                  <a:pt x="750" y="8597"/>
                </a:lnTo>
                <a:lnTo>
                  <a:pt x="36" y="9787"/>
                </a:lnTo>
                <a:cubicBezTo>
                  <a:pt x="0" y="9835"/>
                  <a:pt x="0" y="9906"/>
                  <a:pt x="36" y="9954"/>
                </a:cubicBezTo>
                <a:cubicBezTo>
                  <a:pt x="72" y="10013"/>
                  <a:pt x="119" y="10049"/>
                  <a:pt x="191" y="10049"/>
                </a:cubicBezTo>
                <a:lnTo>
                  <a:pt x="2179" y="10049"/>
                </a:lnTo>
                <a:lnTo>
                  <a:pt x="2179" y="11145"/>
                </a:lnTo>
                <a:lnTo>
                  <a:pt x="1989" y="11145"/>
                </a:lnTo>
                <a:cubicBezTo>
                  <a:pt x="1893" y="11145"/>
                  <a:pt x="1822" y="11228"/>
                  <a:pt x="1822" y="11311"/>
                </a:cubicBezTo>
                <a:cubicBezTo>
                  <a:pt x="1822" y="11407"/>
                  <a:pt x="1893" y="11478"/>
                  <a:pt x="1989" y="11478"/>
                </a:cubicBezTo>
                <a:lnTo>
                  <a:pt x="3786" y="11478"/>
                </a:lnTo>
                <a:cubicBezTo>
                  <a:pt x="3870" y="11478"/>
                  <a:pt x="3953" y="11407"/>
                  <a:pt x="3953" y="11311"/>
                </a:cubicBezTo>
                <a:cubicBezTo>
                  <a:pt x="3953" y="11228"/>
                  <a:pt x="3870" y="11145"/>
                  <a:pt x="3786" y="11145"/>
                </a:cubicBezTo>
                <a:lnTo>
                  <a:pt x="3596" y="11145"/>
                </a:lnTo>
                <a:lnTo>
                  <a:pt x="3596" y="10049"/>
                </a:lnTo>
                <a:lnTo>
                  <a:pt x="5584" y="10049"/>
                </a:lnTo>
                <a:cubicBezTo>
                  <a:pt x="5644" y="10049"/>
                  <a:pt x="5703" y="10013"/>
                  <a:pt x="5739" y="9954"/>
                </a:cubicBezTo>
                <a:cubicBezTo>
                  <a:pt x="5787" y="9918"/>
                  <a:pt x="5787" y="9859"/>
                  <a:pt x="5739" y="9787"/>
                </a:cubicBezTo>
                <a:lnTo>
                  <a:pt x="5025" y="8597"/>
                </a:lnTo>
                <a:lnTo>
                  <a:pt x="5406" y="8597"/>
                </a:lnTo>
                <a:cubicBezTo>
                  <a:pt x="5465" y="8597"/>
                  <a:pt x="5513" y="8573"/>
                  <a:pt x="5549" y="8525"/>
                </a:cubicBezTo>
                <a:cubicBezTo>
                  <a:pt x="5572" y="8490"/>
                  <a:pt x="5572" y="8418"/>
                  <a:pt x="5561" y="8359"/>
                </a:cubicBezTo>
                <a:lnTo>
                  <a:pt x="4537" y="6084"/>
                </a:lnTo>
                <a:lnTo>
                  <a:pt x="5049" y="6084"/>
                </a:lnTo>
                <a:cubicBezTo>
                  <a:pt x="5108" y="6084"/>
                  <a:pt x="5156" y="6061"/>
                  <a:pt x="5191" y="6013"/>
                </a:cubicBezTo>
                <a:cubicBezTo>
                  <a:pt x="5215" y="5965"/>
                  <a:pt x="5227" y="5906"/>
                  <a:pt x="5203" y="5870"/>
                </a:cubicBezTo>
                <a:lnTo>
                  <a:pt x="3048" y="108"/>
                </a:lnTo>
                <a:cubicBezTo>
                  <a:pt x="3013" y="48"/>
                  <a:pt x="2953" y="0"/>
                  <a:pt x="288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6"/>
          <p:cNvSpPr txBox="1">
            <a:spLocks noGrp="1"/>
          </p:cNvSpPr>
          <p:nvPr>
            <p:ph type="title"/>
          </p:nvPr>
        </p:nvSpPr>
        <p:spPr>
          <a:xfrm>
            <a:off x="533400" y="438150"/>
            <a:ext cx="779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latin typeface="Gabriola" pitchFamily="82" charset="0"/>
              </a:rPr>
              <a:t>Pengertin Asi Eksklutif </a:t>
            </a:r>
            <a:endParaRPr sz="3200" b="1">
              <a:latin typeface="Gabriola" pitchFamily="82" charset="0"/>
            </a:endParaRPr>
          </a:p>
        </p:txBody>
      </p:sp>
      <p:sp>
        <p:nvSpPr>
          <p:cNvPr id="1255" name="Google Shape;1255;p36"/>
          <p:cNvSpPr txBox="1">
            <a:spLocks noGrp="1"/>
          </p:cNvSpPr>
          <p:nvPr>
            <p:ph type="subTitle" idx="1"/>
          </p:nvPr>
        </p:nvSpPr>
        <p:spPr>
          <a:xfrm>
            <a:off x="709875" y="1211393"/>
            <a:ext cx="7719300" cy="337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>
                <a:latin typeface="Gabriola" pitchFamily="82" charset="0"/>
              </a:rPr>
              <a:t>Asi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Eksklusif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adalah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pemberian</a:t>
            </a:r>
            <a:r>
              <a:rPr lang="en-US" sz="2800" dirty="0" smtClean="0">
                <a:latin typeface="Gabriola" pitchFamily="82" charset="0"/>
              </a:rPr>
              <a:t> air </a:t>
            </a:r>
            <a:r>
              <a:rPr lang="en-US" sz="2800" dirty="0" err="1" smtClean="0">
                <a:latin typeface="Gabriola" pitchFamily="82" charset="0"/>
              </a:rPr>
              <a:t>susu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ibu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atau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asi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saja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pada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bayi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hingga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usia</a:t>
            </a:r>
            <a:r>
              <a:rPr lang="en-US" sz="2800" dirty="0" smtClean="0">
                <a:latin typeface="Gabriola" pitchFamily="82" charset="0"/>
              </a:rPr>
              <a:t> 6 </a:t>
            </a:r>
            <a:r>
              <a:rPr lang="en-US" sz="2800" dirty="0" err="1" smtClean="0">
                <a:latin typeface="Gabriola" pitchFamily="82" charset="0"/>
              </a:rPr>
              <a:t>bulan</a:t>
            </a:r>
            <a:r>
              <a:rPr lang="en-US" sz="2800" dirty="0" smtClean="0">
                <a:latin typeface="Gabriola" pitchFamily="82" charset="0"/>
              </a:rPr>
              <a:t>. </a:t>
            </a:r>
            <a:r>
              <a:rPr lang="en-US" sz="2800" dirty="0" err="1" smtClean="0">
                <a:latin typeface="Gabriola" pitchFamily="82" charset="0"/>
              </a:rPr>
              <a:t>Tanpa</a:t>
            </a:r>
            <a:r>
              <a:rPr lang="en-US" sz="2800" dirty="0" smtClean="0">
                <a:latin typeface="Gabriola" pitchFamily="82" charset="0"/>
              </a:rPr>
              <a:t>  </a:t>
            </a:r>
            <a:r>
              <a:rPr lang="en-US" sz="2800" dirty="0" err="1" smtClean="0">
                <a:latin typeface="Gabriola" pitchFamily="82" charset="0"/>
              </a:rPr>
              <a:t>tambahan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cairan</a:t>
            </a:r>
            <a:r>
              <a:rPr lang="en-US" sz="2800" dirty="0" smtClean="0">
                <a:latin typeface="Gabriola" pitchFamily="82" charset="0"/>
              </a:rPr>
              <a:t> lain </a:t>
            </a:r>
            <a:r>
              <a:rPr lang="en-US" sz="2800" dirty="0" err="1" smtClean="0">
                <a:latin typeface="Gabriola" pitchFamily="82" charset="0"/>
              </a:rPr>
              <a:t>seperti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susu</a:t>
            </a:r>
            <a:r>
              <a:rPr lang="en-US" sz="2800" dirty="0" smtClean="0">
                <a:latin typeface="Gabriola" pitchFamily="82" charset="0"/>
              </a:rPr>
              <a:t> formula, air </a:t>
            </a:r>
            <a:r>
              <a:rPr lang="en-US" sz="2800" dirty="0" err="1" smtClean="0">
                <a:latin typeface="Gabriola" pitchFamily="82" charset="0"/>
              </a:rPr>
              <a:t>teh</a:t>
            </a:r>
            <a:r>
              <a:rPr lang="en-US" sz="2800" dirty="0" smtClean="0">
                <a:latin typeface="Gabriola" pitchFamily="82" charset="0"/>
              </a:rPr>
              <a:t>, air </a:t>
            </a:r>
            <a:r>
              <a:rPr lang="en-US" sz="2800" dirty="0" err="1" smtClean="0">
                <a:latin typeface="Gabriola" pitchFamily="82" charset="0"/>
              </a:rPr>
              <a:t>putih</a:t>
            </a:r>
            <a:r>
              <a:rPr lang="en-US" sz="2800" dirty="0" smtClean="0">
                <a:latin typeface="Gabriola" pitchFamily="82" charset="0"/>
              </a:rPr>
              <a:t>, air </a:t>
            </a:r>
            <a:r>
              <a:rPr lang="en-US" sz="2800" dirty="0" err="1" smtClean="0">
                <a:latin typeface="Gabriola" pitchFamily="82" charset="0"/>
              </a:rPr>
              <a:t>jeruk</a:t>
            </a:r>
            <a:r>
              <a:rPr lang="en-US" sz="2800" dirty="0" smtClean="0">
                <a:latin typeface="Gabriola" pitchFamily="82" charset="0"/>
              </a:rPr>
              <a:t>, </a:t>
            </a:r>
            <a:r>
              <a:rPr lang="en-US" sz="2800" dirty="0" err="1" smtClean="0">
                <a:latin typeface="Gabriola" pitchFamily="82" charset="0"/>
              </a:rPr>
              <a:t>serta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tanpan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tambahan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makanan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padat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seperti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pisang</a:t>
            </a:r>
            <a:r>
              <a:rPr lang="en-US" sz="2800" dirty="0" smtClean="0">
                <a:latin typeface="Gabriola" pitchFamily="82" charset="0"/>
              </a:rPr>
              <a:t>, </a:t>
            </a:r>
            <a:r>
              <a:rPr lang="en-US" sz="2800" dirty="0" err="1" smtClean="0">
                <a:latin typeface="Gabriola" pitchFamily="82" charset="0"/>
              </a:rPr>
              <a:t>bubur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susu</a:t>
            </a:r>
            <a:r>
              <a:rPr lang="en-US" sz="2800" dirty="0" smtClean="0">
                <a:latin typeface="Gabriola" pitchFamily="82" charset="0"/>
              </a:rPr>
              <a:t>, </a:t>
            </a:r>
            <a:r>
              <a:rPr lang="en-US" sz="2800" dirty="0" err="1" smtClean="0">
                <a:latin typeface="Gabriola" pitchFamily="82" charset="0"/>
              </a:rPr>
              <a:t>biskuit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dan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bubur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nasi</a:t>
            </a:r>
            <a:r>
              <a:rPr lang="en-US" sz="2800" dirty="0" smtClean="0">
                <a:latin typeface="Gabriola" pitchFamily="82" charset="0"/>
              </a:rPr>
              <a:t>. </a:t>
            </a:r>
            <a:r>
              <a:rPr lang="en-US" sz="2800" dirty="0" smtClean="0">
                <a:latin typeface="Gabriola" pitchFamily="82" charset="0"/>
              </a:rPr>
              <a:t> </a:t>
            </a:r>
            <a:endParaRPr sz="280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p35"/>
          <p:cNvSpPr txBox="1">
            <a:spLocks noGrp="1"/>
          </p:cNvSpPr>
          <p:nvPr>
            <p:ph type="ctrTitle"/>
          </p:nvPr>
        </p:nvSpPr>
        <p:spPr>
          <a:xfrm>
            <a:off x="1447800" y="1809750"/>
            <a:ext cx="6637350" cy="19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latin typeface="Gabriola" pitchFamily="82" charset="0"/>
              </a:rPr>
              <a:t>TERIMAH KASIH</a:t>
            </a:r>
            <a:endParaRPr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6"/>
          <p:cNvSpPr txBox="1">
            <a:spLocks noGrp="1"/>
          </p:cNvSpPr>
          <p:nvPr>
            <p:ph type="title"/>
          </p:nvPr>
        </p:nvSpPr>
        <p:spPr>
          <a:xfrm>
            <a:off x="533400" y="285750"/>
            <a:ext cx="779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latin typeface="Gabriola" pitchFamily="82" charset="0"/>
              </a:rPr>
              <a:t>Manfaat</a:t>
            </a:r>
            <a:r>
              <a:rPr lang="en" sz="3200" b="1" dirty="0" smtClean="0">
                <a:latin typeface="Gabriola" pitchFamily="82" charset="0"/>
              </a:rPr>
              <a:t> Asi Eksklutif </a:t>
            </a:r>
            <a:endParaRPr sz="3200" b="1">
              <a:latin typeface="Gabriola" pitchFamily="82" charset="0"/>
            </a:endParaRPr>
          </a:p>
        </p:txBody>
      </p:sp>
      <p:sp>
        <p:nvSpPr>
          <p:cNvPr id="1255" name="Google Shape;1255;p36"/>
          <p:cNvSpPr txBox="1">
            <a:spLocks noGrp="1"/>
          </p:cNvSpPr>
          <p:nvPr>
            <p:ph type="subTitle" idx="1"/>
          </p:nvPr>
        </p:nvSpPr>
        <p:spPr>
          <a:xfrm>
            <a:off x="762000" y="895350"/>
            <a:ext cx="7719300" cy="337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31775" lvl="0" indent="-2317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Gabriola" pitchFamily="82" charset="0"/>
              </a:rPr>
              <a:t>1. </a:t>
            </a:r>
            <a:r>
              <a:rPr lang="en-US" sz="2800" dirty="0" err="1" smtClean="0">
                <a:latin typeface="Gabriola" pitchFamily="82" charset="0"/>
              </a:rPr>
              <a:t>Sebagai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makanan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terbaik</a:t>
            </a:r>
            <a:r>
              <a:rPr lang="en-US" sz="2800" dirty="0" smtClean="0">
                <a:latin typeface="Gabriola" pitchFamily="82" charset="0"/>
              </a:rPr>
              <a:t> yang </a:t>
            </a:r>
            <a:r>
              <a:rPr lang="en-US" sz="2800" dirty="0" err="1" smtClean="0">
                <a:latin typeface="Gabriola" pitchFamily="82" charset="0"/>
              </a:rPr>
              <a:t>mudah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dicerna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dan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sesuai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dengan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pencernaan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bayi</a:t>
            </a:r>
            <a:r>
              <a:rPr lang="en-US" sz="2800" dirty="0" smtClean="0">
                <a:latin typeface="Gabriola" pitchFamily="82" charset="0"/>
              </a:rPr>
              <a:t> </a:t>
            </a:r>
          </a:p>
          <a:p>
            <a:pPr marL="231775" lvl="0" indent="-2317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Gabriola" pitchFamily="82" charset="0"/>
              </a:rPr>
              <a:t>2. </a:t>
            </a:r>
            <a:r>
              <a:rPr lang="en-US" sz="2800" dirty="0" err="1" smtClean="0">
                <a:latin typeface="Gabriola" pitchFamily="82" charset="0"/>
              </a:rPr>
              <a:t>Memberikan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kekebalan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tubuh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alami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bagi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bayi</a:t>
            </a:r>
            <a:r>
              <a:rPr lang="en-US" sz="2800" dirty="0" smtClean="0">
                <a:latin typeface="Gabriola" pitchFamily="82" charset="0"/>
              </a:rPr>
              <a:t>, </a:t>
            </a:r>
            <a:r>
              <a:rPr lang="en-US" sz="2800" dirty="0" err="1" smtClean="0">
                <a:latin typeface="Gabriola" pitchFamily="82" charset="0"/>
              </a:rPr>
              <a:t>dan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mencegah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infeksi</a:t>
            </a:r>
            <a:r>
              <a:rPr lang="en-US" sz="2800" dirty="0" smtClean="0">
                <a:latin typeface="Gabriola" pitchFamily="82" charset="0"/>
              </a:rPr>
              <a:t>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Gabriola" pitchFamily="82" charset="0"/>
              </a:rPr>
              <a:t>3. </a:t>
            </a:r>
            <a:r>
              <a:rPr lang="en-US" sz="2800" dirty="0" err="1" smtClean="0">
                <a:latin typeface="Gabriola" pitchFamily="82" charset="0"/>
              </a:rPr>
              <a:t>Mencegah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terjadinya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alergi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pada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bayi</a:t>
            </a:r>
            <a:r>
              <a:rPr lang="en-US" sz="2800" dirty="0" smtClean="0">
                <a:latin typeface="Gabriola" pitchFamily="82" charset="0"/>
              </a:rPr>
              <a:t> </a:t>
            </a:r>
          </a:p>
          <a:p>
            <a:pPr marL="231775" lvl="0" indent="-2317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Gabriola" pitchFamily="82" charset="0"/>
              </a:rPr>
              <a:t>4. </a:t>
            </a:r>
            <a:r>
              <a:rPr lang="en-US" sz="2800" dirty="0" err="1" smtClean="0">
                <a:latin typeface="Gabriola" pitchFamily="82" charset="0"/>
              </a:rPr>
              <a:t>Menunjang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perkembangan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rahang</a:t>
            </a:r>
            <a:r>
              <a:rPr lang="en-US" sz="2800" dirty="0" smtClean="0">
                <a:latin typeface="Gabriola" pitchFamily="82" charset="0"/>
              </a:rPr>
              <a:t>, </a:t>
            </a:r>
            <a:r>
              <a:rPr lang="en-US" sz="2800" dirty="0" err="1" smtClean="0">
                <a:latin typeface="Gabriola" pitchFamily="82" charset="0"/>
              </a:rPr>
              <a:t>gigi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dan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gusi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bayi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dikemudian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hari</a:t>
            </a:r>
            <a:endParaRPr lang="en-US" sz="2800" dirty="0" smtClean="0">
              <a:latin typeface="Gabriola" pitchFamily="82" charset="0"/>
            </a:endParaRPr>
          </a:p>
          <a:p>
            <a:pPr marL="28575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Gabriola" pitchFamily="82" charset="0"/>
              </a:rPr>
              <a:t>5. </a:t>
            </a:r>
            <a:r>
              <a:rPr lang="en-US" sz="2800" dirty="0" err="1" smtClean="0">
                <a:latin typeface="Gabriola" pitchFamily="82" charset="0"/>
              </a:rPr>
              <a:t>Pertumbuhan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dan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perkembangan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lebih</a:t>
            </a:r>
            <a:r>
              <a:rPr lang="en-US" sz="2800" dirty="0" smtClean="0">
                <a:latin typeface="Gabriola" pitchFamily="82" charset="0"/>
              </a:rPr>
              <a:t> optimal </a:t>
            </a:r>
            <a:r>
              <a:rPr lang="en-US" sz="2800" dirty="0" err="1" smtClean="0">
                <a:latin typeface="Gabriola" pitchFamily="82" charset="0"/>
              </a:rPr>
              <a:t>dan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mencerdaskan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otak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sz="2800" dirty="0" err="1" smtClean="0">
                <a:latin typeface="Gabriola" pitchFamily="82" charset="0"/>
              </a:rPr>
              <a:t>bayi</a:t>
            </a:r>
            <a:endParaRPr lang="en-US" sz="2800" dirty="0" smtClean="0">
              <a:latin typeface="Gabriola" pitchFamily="82" charset="0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Google Shape;1261;p37"/>
          <p:cNvSpPr/>
          <p:nvPr/>
        </p:nvSpPr>
        <p:spPr>
          <a:xfrm rot="-3075592">
            <a:off x="2933060" y="4209410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2" name="Google Shape;1262;p37"/>
          <p:cNvSpPr/>
          <p:nvPr/>
        </p:nvSpPr>
        <p:spPr>
          <a:xfrm rot="-3075592">
            <a:off x="2933061" y="3142611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3" name="Google Shape;1263;p37"/>
          <p:cNvSpPr txBox="1">
            <a:spLocks noGrp="1"/>
          </p:cNvSpPr>
          <p:nvPr>
            <p:ph type="title" idx="8"/>
          </p:nvPr>
        </p:nvSpPr>
        <p:spPr>
          <a:xfrm>
            <a:off x="2895600" y="4324350"/>
            <a:ext cx="978300" cy="5760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/>
          </a:p>
        </p:txBody>
      </p:sp>
      <p:sp>
        <p:nvSpPr>
          <p:cNvPr id="1264" name="Google Shape;1264;p37"/>
          <p:cNvSpPr txBox="1">
            <a:spLocks noGrp="1"/>
          </p:cNvSpPr>
          <p:nvPr>
            <p:ph type="title" idx="5"/>
          </p:nvPr>
        </p:nvSpPr>
        <p:spPr>
          <a:xfrm>
            <a:off x="2895600" y="3333750"/>
            <a:ext cx="975000" cy="5760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/>
          </a:p>
        </p:txBody>
      </p:sp>
      <p:sp>
        <p:nvSpPr>
          <p:cNvPr id="1266" name="Google Shape;1266;p37"/>
          <p:cNvSpPr/>
          <p:nvPr/>
        </p:nvSpPr>
        <p:spPr>
          <a:xfrm rot="-3075592">
            <a:off x="3009261" y="1999611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8" name="Google Shape;1268;p37"/>
          <p:cNvSpPr txBox="1">
            <a:spLocks noGrp="1"/>
          </p:cNvSpPr>
          <p:nvPr>
            <p:ph type="subTitle" idx="7"/>
          </p:nvPr>
        </p:nvSpPr>
        <p:spPr>
          <a:xfrm>
            <a:off x="4191000" y="4248150"/>
            <a:ext cx="3733800" cy="65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latin typeface="Gabriola" pitchFamily="82" charset="0"/>
              </a:rPr>
              <a:t>Mempercepat</a:t>
            </a:r>
            <a:r>
              <a:rPr lang="en-US" sz="2400" dirty="0" smtClean="0">
                <a:latin typeface="Gabriola" pitchFamily="82" charset="0"/>
              </a:rPr>
              <a:t> </a:t>
            </a:r>
            <a:r>
              <a:rPr lang="en-US" sz="2400" dirty="0" err="1" smtClean="0">
                <a:latin typeface="Gabriola" pitchFamily="82" charset="0"/>
              </a:rPr>
              <a:t>pengembalian</a:t>
            </a:r>
            <a:r>
              <a:rPr lang="en-US" sz="2400" dirty="0" smtClean="0">
                <a:latin typeface="Gabriola" pitchFamily="82" charset="0"/>
              </a:rPr>
              <a:t> </a:t>
            </a:r>
            <a:r>
              <a:rPr lang="en-US" sz="2400" dirty="0" err="1" smtClean="0">
                <a:latin typeface="Gabriola" pitchFamily="82" charset="0"/>
              </a:rPr>
              <a:t>bentuk</a:t>
            </a:r>
            <a:r>
              <a:rPr lang="en-US" sz="2400" dirty="0" smtClean="0">
                <a:latin typeface="Gabriola" pitchFamily="82" charset="0"/>
              </a:rPr>
              <a:t> </a:t>
            </a:r>
            <a:r>
              <a:rPr lang="en-US" sz="2400" dirty="0" err="1" smtClean="0">
                <a:latin typeface="Gabriola" pitchFamily="82" charset="0"/>
              </a:rPr>
              <a:t>dan</a:t>
            </a:r>
            <a:r>
              <a:rPr lang="en-US" sz="2400" dirty="0" smtClean="0">
                <a:latin typeface="Gabriola" pitchFamily="82" charset="0"/>
              </a:rPr>
              <a:t> </a:t>
            </a:r>
            <a:r>
              <a:rPr lang="en-US" sz="2400" dirty="0" err="1" smtClean="0">
                <a:latin typeface="Gabriola" pitchFamily="82" charset="0"/>
              </a:rPr>
              <a:t>ukuran</a:t>
            </a:r>
            <a:r>
              <a:rPr lang="en-US" sz="2400" dirty="0" smtClean="0">
                <a:latin typeface="Gabriola" pitchFamily="82" charset="0"/>
              </a:rPr>
              <a:t> </a:t>
            </a:r>
            <a:r>
              <a:rPr lang="en-US" sz="2400" dirty="0" err="1" smtClean="0">
                <a:latin typeface="Gabriola" pitchFamily="82" charset="0"/>
              </a:rPr>
              <a:t>bayi</a:t>
            </a:r>
            <a:endParaRPr sz="2400">
              <a:latin typeface="Gabriola" pitchFamily="82" charset="0"/>
            </a:endParaRPr>
          </a:p>
        </p:txBody>
      </p:sp>
      <p:sp>
        <p:nvSpPr>
          <p:cNvPr id="1269" name="Google Shape;1269;p37"/>
          <p:cNvSpPr txBox="1">
            <a:spLocks noGrp="1"/>
          </p:cNvSpPr>
          <p:nvPr>
            <p:ph type="ctrTitle" idx="15"/>
          </p:nvPr>
        </p:nvSpPr>
        <p:spPr>
          <a:xfrm>
            <a:off x="713225" y="512249"/>
            <a:ext cx="7717500" cy="5778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latin typeface="Gabriola" pitchFamily="82" charset="0"/>
              </a:rPr>
              <a:t>Manfaat Asi bagi ibu</a:t>
            </a:r>
            <a:endParaRPr sz="3200" b="1">
              <a:latin typeface="Gabriola" pitchFamily="82" charset="0"/>
            </a:endParaRPr>
          </a:p>
        </p:txBody>
      </p:sp>
      <p:sp>
        <p:nvSpPr>
          <p:cNvPr id="1271" name="Google Shape;1271;p37"/>
          <p:cNvSpPr txBox="1">
            <a:spLocks noGrp="1"/>
          </p:cNvSpPr>
          <p:nvPr>
            <p:ph type="subTitle" idx="1"/>
          </p:nvPr>
        </p:nvSpPr>
        <p:spPr>
          <a:xfrm>
            <a:off x="4038600" y="2114550"/>
            <a:ext cx="4191000" cy="65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latin typeface="Gabriola" pitchFamily="82" charset="0"/>
              </a:rPr>
              <a:t>Memperkuat ikatan batin dan kasih sayang antara ibu dan bayi</a:t>
            </a:r>
            <a:endParaRPr sz="2400">
              <a:latin typeface="Gabriola" pitchFamily="82" charset="0"/>
            </a:endParaRPr>
          </a:p>
        </p:txBody>
      </p:sp>
      <p:sp>
        <p:nvSpPr>
          <p:cNvPr id="1272" name="Google Shape;1272;p37"/>
          <p:cNvSpPr txBox="1">
            <a:spLocks noGrp="1"/>
          </p:cNvSpPr>
          <p:nvPr>
            <p:ph type="title" idx="2"/>
          </p:nvPr>
        </p:nvSpPr>
        <p:spPr>
          <a:xfrm>
            <a:off x="2971800" y="2190750"/>
            <a:ext cx="978300" cy="5760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/>
          </a:p>
        </p:txBody>
      </p:sp>
      <p:sp>
        <p:nvSpPr>
          <p:cNvPr id="1274" name="Google Shape;1274;p37"/>
          <p:cNvSpPr txBox="1">
            <a:spLocks noGrp="1"/>
          </p:cNvSpPr>
          <p:nvPr>
            <p:ph type="subTitle" idx="4"/>
          </p:nvPr>
        </p:nvSpPr>
        <p:spPr>
          <a:xfrm>
            <a:off x="4114800" y="3257550"/>
            <a:ext cx="3810000" cy="65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latin typeface="Gabriola" pitchFamily="82" charset="0"/>
              </a:rPr>
              <a:t>Mempercepat berhentinya pendarahan setelah melahhirkan</a:t>
            </a:r>
            <a:endParaRPr sz="2400">
              <a:latin typeface="Gabriola" pitchFamily="82" charset="0"/>
            </a:endParaRPr>
          </a:p>
        </p:txBody>
      </p:sp>
      <p:sp>
        <p:nvSpPr>
          <p:cNvPr id="1277" name="Google Shape;1277;p37"/>
          <p:cNvSpPr/>
          <p:nvPr/>
        </p:nvSpPr>
        <p:spPr>
          <a:xfrm rot="3521228">
            <a:off x="411784" y="5316553"/>
            <a:ext cx="41736" cy="31310"/>
          </a:xfrm>
          <a:custGeom>
            <a:avLst/>
            <a:gdLst/>
            <a:ahLst/>
            <a:cxnLst/>
            <a:rect l="l" t="t" r="r" b="b"/>
            <a:pathLst>
              <a:path w="1321" h="991" extrusionOk="0">
                <a:moveTo>
                  <a:pt x="661" y="1"/>
                </a:moveTo>
                <a:cubicBezTo>
                  <a:pt x="1" y="1"/>
                  <a:pt x="1" y="991"/>
                  <a:pt x="661" y="991"/>
                </a:cubicBezTo>
                <a:cubicBezTo>
                  <a:pt x="1320" y="991"/>
                  <a:pt x="1320" y="1"/>
                  <a:pt x="661" y="1"/>
                </a:cubicBezTo>
                <a:close/>
              </a:path>
            </a:pathLst>
          </a:custGeom>
          <a:solidFill>
            <a:srgbClr val="3F49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8" name="Google Shape;1278;p37"/>
          <p:cNvSpPr/>
          <p:nvPr/>
        </p:nvSpPr>
        <p:spPr>
          <a:xfrm rot="7929530">
            <a:off x="7396486" y="4402597"/>
            <a:ext cx="2347091" cy="346456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1925" cap="flat" cmpd="sng">
            <a:solidFill>
              <a:schemeClr val="accen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Google Shape;1261;p37"/>
          <p:cNvSpPr/>
          <p:nvPr/>
        </p:nvSpPr>
        <p:spPr>
          <a:xfrm rot="-3075592">
            <a:off x="2933060" y="4209410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2" name="Google Shape;1262;p37"/>
          <p:cNvSpPr/>
          <p:nvPr/>
        </p:nvSpPr>
        <p:spPr>
          <a:xfrm rot="-3075592">
            <a:off x="2933061" y="2990210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3" name="Google Shape;1263;p37"/>
          <p:cNvSpPr txBox="1">
            <a:spLocks noGrp="1"/>
          </p:cNvSpPr>
          <p:nvPr>
            <p:ph type="title" idx="8"/>
          </p:nvPr>
        </p:nvSpPr>
        <p:spPr>
          <a:xfrm>
            <a:off x="2895600" y="4324350"/>
            <a:ext cx="978300" cy="5760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06</a:t>
            </a:r>
            <a:endParaRPr/>
          </a:p>
        </p:txBody>
      </p:sp>
      <p:sp>
        <p:nvSpPr>
          <p:cNvPr id="1264" name="Google Shape;1264;p37"/>
          <p:cNvSpPr txBox="1">
            <a:spLocks noGrp="1"/>
          </p:cNvSpPr>
          <p:nvPr>
            <p:ph type="title" idx="5"/>
          </p:nvPr>
        </p:nvSpPr>
        <p:spPr>
          <a:xfrm>
            <a:off x="2895600" y="3181350"/>
            <a:ext cx="975000" cy="5760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05</a:t>
            </a:r>
            <a:endParaRPr/>
          </a:p>
        </p:txBody>
      </p:sp>
      <p:sp>
        <p:nvSpPr>
          <p:cNvPr id="1266" name="Google Shape;1266;p37"/>
          <p:cNvSpPr/>
          <p:nvPr/>
        </p:nvSpPr>
        <p:spPr>
          <a:xfrm rot="-3075592">
            <a:off x="3009261" y="1847210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8" name="Google Shape;1268;p37"/>
          <p:cNvSpPr txBox="1">
            <a:spLocks noGrp="1"/>
          </p:cNvSpPr>
          <p:nvPr>
            <p:ph type="subTitle" idx="7"/>
          </p:nvPr>
        </p:nvSpPr>
        <p:spPr>
          <a:xfrm>
            <a:off x="4038600" y="4171950"/>
            <a:ext cx="3352800" cy="65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latin typeface="Gabriola" pitchFamily="82" charset="0"/>
              </a:rPr>
              <a:t>Menghemat</a:t>
            </a:r>
            <a:r>
              <a:rPr lang="en-US" sz="2400" dirty="0" smtClean="0">
                <a:latin typeface="Gabriola" pitchFamily="82" charset="0"/>
              </a:rPr>
              <a:t> </a:t>
            </a:r>
            <a:r>
              <a:rPr lang="en-US" sz="2400" dirty="0" err="1" smtClean="0">
                <a:latin typeface="Gabriola" pitchFamily="82" charset="0"/>
              </a:rPr>
              <a:t>pengeluaran</a:t>
            </a:r>
            <a:r>
              <a:rPr lang="en-US" sz="2400" dirty="0" smtClean="0">
                <a:latin typeface="Gabriola" pitchFamily="82" charset="0"/>
              </a:rPr>
              <a:t> </a:t>
            </a:r>
            <a:r>
              <a:rPr lang="en-US" sz="2400" dirty="0" err="1" smtClean="0">
                <a:latin typeface="Gabriola" pitchFamily="82" charset="0"/>
              </a:rPr>
              <a:t>uang</a:t>
            </a:r>
            <a:r>
              <a:rPr lang="en-US" sz="2400" dirty="0" smtClean="0">
                <a:latin typeface="Gabriola" pitchFamily="82" charset="0"/>
              </a:rPr>
              <a:t> </a:t>
            </a:r>
            <a:r>
              <a:rPr lang="en-US" sz="2400" dirty="0" err="1" smtClean="0">
                <a:latin typeface="Gabriola" pitchFamily="82" charset="0"/>
              </a:rPr>
              <a:t>karena</a:t>
            </a:r>
            <a:r>
              <a:rPr lang="en-US" sz="2400" dirty="0" smtClean="0">
                <a:latin typeface="Gabriola" pitchFamily="82" charset="0"/>
              </a:rPr>
              <a:t> ASI GRATIS</a:t>
            </a:r>
            <a:endParaRPr sz="2400">
              <a:latin typeface="Gabriola" pitchFamily="82" charset="0"/>
            </a:endParaRPr>
          </a:p>
        </p:txBody>
      </p:sp>
      <p:sp>
        <p:nvSpPr>
          <p:cNvPr id="1269" name="Google Shape;1269;p37"/>
          <p:cNvSpPr txBox="1">
            <a:spLocks noGrp="1"/>
          </p:cNvSpPr>
          <p:nvPr>
            <p:ph type="ctrTitle" idx="15"/>
          </p:nvPr>
        </p:nvSpPr>
        <p:spPr>
          <a:xfrm>
            <a:off x="713225" y="512249"/>
            <a:ext cx="7717500" cy="5778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Manfaat Asi bagi ibu</a:t>
            </a:r>
            <a:endParaRPr sz="3600"/>
          </a:p>
        </p:txBody>
      </p:sp>
      <p:sp>
        <p:nvSpPr>
          <p:cNvPr id="1271" name="Google Shape;1271;p37"/>
          <p:cNvSpPr txBox="1">
            <a:spLocks noGrp="1"/>
          </p:cNvSpPr>
          <p:nvPr>
            <p:ph type="subTitle" idx="1"/>
          </p:nvPr>
        </p:nvSpPr>
        <p:spPr>
          <a:xfrm>
            <a:off x="4038600" y="1962150"/>
            <a:ext cx="2713800" cy="65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latin typeface="Gabriola" pitchFamily="82" charset="0"/>
              </a:rPr>
              <a:t>Menjarangkan kehamilan atau sebagai alat KB alami</a:t>
            </a:r>
            <a:endParaRPr sz="2400">
              <a:latin typeface="Gabriola" pitchFamily="82" charset="0"/>
            </a:endParaRPr>
          </a:p>
        </p:txBody>
      </p:sp>
      <p:sp>
        <p:nvSpPr>
          <p:cNvPr id="1272" name="Google Shape;1272;p37"/>
          <p:cNvSpPr txBox="1">
            <a:spLocks noGrp="1"/>
          </p:cNvSpPr>
          <p:nvPr>
            <p:ph type="title" idx="2"/>
          </p:nvPr>
        </p:nvSpPr>
        <p:spPr>
          <a:xfrm>
            <a:off x="2971800" y="2038350"/>
            <a:ext cx="978300" cy="5760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04</a:t>
            </a:r>
            <a:endParaRPr/>
          </a:p>
        </p:txBody>
      </p:sp>
      <p:sp>
        <p:nvSpPr>
          <p:cNvPr id="1274" name="Google Shape;1274;p37"/>
          <p:cNvSpPr txBox="1">
            <a:spLocks noGrp="1"/>
          </p:cNvSpPr>
          <p:nvPr>
            <p:ph type="subTitle" idx="4"/>
          </p:nvPr>
        </p:nvSpPr>
        <p:spPr>
          <a:xfrm>
            <a:off x="4114800" y="3028950"/>
            <a:ext cx="3200400" cy="65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latin typeface="Gabriola" pitchFamily="82" charset="0"/>
              </a:rPr>
              <a:t>Mengurangi kemungkinan terjadinya kanker payudara</a:t>
            </a:r>
            <a:endParaRPr sz="2400">
              <a:latin typeface="Gabriola" pitchFamily="82" charset="0"/>
            </a:endParaRPr>
          </a:p>
        </p:txBody>
      </p:sp>
      <p:sp>
        <p:nvSpPr>
          <p:cNvPr id="1277" name="Google Shape;1277;p37"/>
          <p:cNvSpPr/>
          <p:nvPr/>
        </p:nvSpPr>
        <p:spPr>
          <a:xfrm rot="3521228">
            <a:off x="411784" y="5316553"/>
            <a:ext cx="41736" cy="31310"/>
          </a:xfrm>
          <a:custGeom>
            <a:avLst/>
            <a:gdLst/>
            <a:ahLst/>
            <a:cxnLst/>
            <a:rect l="l" t="t" r="r" b="b"/>
            <a:pathLst>
              <a:path w="1321" h="991" extrusionOk="0">
                <a:moveTo>
                  <a:pt x="661" y="1"/>
                </a:moveTo>
                <a:cubicBezTo>
                  <a:pt x="1" y="1"/>
                  <a:pt x="1" y="991"/>
                  <a:pt x="661" y="991"/>
                </a:cubicBezTo>
                <a:cubicBezTo>
                  <a:pt x="1320" y="991"/>
                  <a:pt x="1320" y="1"/>
                  <a:pt x="661" y="1"/>
                </a:cubicBezTo>
                <a:close/>
              </a:path>
            </a:pathLst>
          </a:custGeom>
          <a:solidFill>
            <a:srgbClr val="3F49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8" name="Google Shape;1278;p37"/>
          <p:cNvSpPr/>
          <p:nvPr/>
        </p:nvSpPr>
        <p:spPr>
          <a:xfrm rot="7929530">
            <a:off x="7396486" y="4402597"/>
            <a:ext cx="2347091" cy="346456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1925" cap="flat" cmpd="sng">
            <a:solidFill>
              <a:schemeClr val="accen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0" y="1276350"/>
          <a:ext cx="6096000" cy="3388360"/>
        </p:xfrm>
        <a:graphic>
          <a:graphicData uri="http://schemas.openxmlformats.org/drawingml/2006/table">
            <a:tbl>
              <a:tblPr firstRow="1" bandRow="1">
                <a:tableStyleId>{8B7185EE-06B5-4291-A302-C5EC48754FF2}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Asi</a:t>
                      </a:r>
                      <a:endParaRPr lang="en-US" sz="2400" b="1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Susu</a:t>
                      </a:r>
                      <a:r>
                        <a:rPr lang="en-US" sz="2400" b="1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Formula</a:t>
                      </a:r>
                      <a:endParaRPr lang="en-US" sz="2400" b="1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Banyak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kandungan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zat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kekebalan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tubuh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khusus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bagi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bayi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(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Antibodi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)</a:t>
                      </a:r>
                      <a:endParaRPr lang="en-US" sz="1800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Sedikit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kandungan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zat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kekebalan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tubuh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hampir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tidakk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ada</a:t>
                      </a:r>
                      <a:endParaRPr lang="en-US" sz="1800" dirty="0" smtClean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Cocok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bagi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bayi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tidak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menimbulkan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alergi</a:t>
                      </a:r>
                      <a:endParaRPr lang="en-US" sz="1800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Bisa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menimbulkan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alergi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pada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bayi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apabila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tidak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cocok</a:t>
                      </a:r>
                      <a:endParaRPr lang="en-US" sz="1800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Sangat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mudah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dicer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na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oleh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bayi</a:t>
                      </a:r>
                      <a:endParaRPr lang="en-US" sz="1800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Beberapa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bayi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dapat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menimbulakan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sakit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perut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dan</a:t>
                      </a:r>
                      <a:r>
                        <a:rPr lang="en-US" sz="1800" baseline="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diare</a:t>
                      </a:r>
                      <a:endParaRPr lang="en-US" sz="1800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Mengurangi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kemungkinan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terjadinya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kegemukan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pada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anak</a:t>
                      </a:r>
                      <a:endParaRPr lang="en-US" sz="1800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Meningkatkan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kemungkinan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terjadinya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kegemukan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pada</a:t>
                      </a:r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anak</a:t>
                      </a:r>
                      <a:endParaRPr lang="en-US" sz="1800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 GRATIS</a:t>
                      </a:r>
                      <a:endParaRPr lang="en-US" sz="1800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6"/>
                          </a:solidFill>
                          <a:latin typeface="Gabriola" pitchFamily="82" charset="0"/>
                        </a:rPr>
                        <a:t>MAHAL</a:t>
                      </a:r>
                      <a:endParaRPr lang="en-US" sz="1800" dirty="0">
                        <a:solidFill>
                          <a:schemeClr val="accent6"/>
                        </a:solidFill>
                        <a:latin typeface="Gabriola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83" name="Google Shape;1283;p38"/>
          <p:cNvSpPr txBox="1">
            <a:spLocks noGrp="1"/>
          </p:cNvSpPr>
          <p:nvPr>
            <p:ph type="ctrTitle"/>
          </p:nvPr>
        </p:nvSpPr>
        <p:spPr>
          <a:xfrm>
            <a:off x="1828800" y="0"/>
            <a:ext cx="6096000" cy="1101900"/>
          </a:xfrm>
          <a:prstGeom prst="rect">
            <a:avLst/>
          </a:prstGeom>
        </p:spPr>
        <p:txBody>
          <a:bodyPr spcFirstLastPara="1" wrap="square" lIns="91425" tIns="146300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>
                <a:latin typeface="Gabriola" pitchFamily="82" charset="0"/>
              </a:rPr>
              <a:t>ASI Vs Susu Formula</a:t>
            </a:r>
            <a:endParaRPr sz="3600">
              <a:latin typeface="Gabriola" pitchFamily="82" charset="0"/>
            </a:endParaRPr>
          </a:p>
        </p:txBody>
      </p:sp>
      <p:grpSp>
        <p:nvGrpSpPr>
          <p:cNvPr id="1285" name="Google Shape;1285;p38"/>
          <p:cNvGrpSpPr/>
          <p:nvPr/>
        </p:nvGrpSpPr>
        <p:grpSpPr>
          <a:xfrm>
            <a:off x="7649286" y="144900"/>
            <a:ext cx="1386501" cy="673098"/>
            <a:chOff x="7601793" y="297300"/>
            <a:chExt cx="1386501" cy="673098"/>
          </a:xfrm>
        </p:grpSpPr>
        <p:sp>
          <p:nvSpPr>
            <p:cNvPr id="1286" name="Google Shape;1286;p38"/>
            <p:cNvSpPr/>
            <p:nvPr/>
          </p:nvSpPr>
          <p:spPr>
            <a:xfrm rot="-2993311">
              <a:off x="8080661" y="436346"/>
              <a:ext cx="49012" cy="45865"/>
            </a:xfrm>
            <a:custGeom>
              <a:avLst/>
              <a:gdLst/>
              <a:ahLst/>
              <a:cxnLst/>
              <a:rect l="l" t="t" r="r" b="b"/>
              <a:pathLst>
                <a:path w="1137" h="1064" extrusionOk="0">
                  <a:moveTo>
                    <a:pt x="184" y="587"/>
                  </a:moveTo>
                  <a:cubicBezTo>
                    <a:pt x="184" y="672"/>
                    <a:pt x="200" y="750"/>
                    <a:pt x="230" y="816"/>
                  </a:cubicBezTo>
                  <a:lnTo>
                    <a:pt x="230" y="816"/>
                  </a:lnTo>
                  <a:lnTo>
                    <a:pt x="220" y="807"/>
                  </a:lnTo>
                  <a:lnTo>
                    <a:pt x="184" y="697"/>
                  </a:lnTo>
                  <a:lnTo>
                    <a:pt x="184" y="587"/>
                  </a:lnTo>
                  <a:close/>
                  <a:moveTo>
                    <a:pt x="880" y="807"/>
                  </a:moveTo>
                  <a:lnTo>
                    <a:pt x="807" y="917"/>
                  </a:lnTo>
                  <a:lnTo>
                    <a:pt x="784" y="924"/>
                  </a:lnTo>
                  <a:lnTo>
                    <a:pt x="784" y="924"/>
                  </a:lnTo>
                  <a:cubicBezTo>
                    <a:pt x="820" y="891"/>
                    <a:pt x="850" y="852"/>
                    <a:pt x="880" y="807"/>
                  </a:cubicBezTo>
                  <a:close/>
                  <a:moveTo>
                    <a:pt x="657" y="1004"/>
                  </a:moveTo>
                  <a:lnTo>
                    <a:pt x="624" y="1027"/>
                  </a:lnTo>
                  <a:lnTo>
                    <a:pt x="587" y="1027"/>
                  </a:lnTo>
                  <a:cubicBezTo>
                    <a:pt x="613" y="1020"/>
                    <a:pt x="636" y="1013"/>
                    <a:pt x="657" y="1004"/>
                  </a:cubicBezTo>
                  <a:close/>
                  <a:moveTo>
                    <a:pt x="587" y="0"/>
                  </a:moveTo>
                  <a:cubicBezTo>
                    <a:pt x="440" y="0"/>
                    <a:pt x="257" y="74"/>
                    <a:pt x="147" y="147"/>
                  </a:cubicBezTo>
                  <a:cubicBezTo>
                    <a:pt x="110" y="220"/>
                    <a:pt x="37" y="294"/>
                    <a:pt x="37" y="404"/>
                  </a:cubicBezTo>
                  <a:cubicBezTo>
                    <a:pt x="0" y="477"/>
                    <a:pt x="0" y="587"/>
                    <a:pt x="37" y="697"/>
                  </a:cubicBezTo>
                  <a:cubicBezTo>
                    <a:pt x="37" y="807"/>
                    <a:pt x="110" y="917"/>
                    <a:pt x="220" y="953"/>
                  </a:cubicBezTo>
                  <a:cubicBezTo>
                    <a:pt x="293" y="1002"/>
                    <a:pt x="381" y="1034"/>
                    <a:pt x="464" y="1040"/>
                  </a:cubicBezTo>
                  <a:lnTo>
                    <a:pt x="464" y="1040"/>
                  </a:lnTo>
                  <a:cubicBezTo>
                    <a:pt x="491" y="1050"/>
                    <a:pt x="520" y="1058"/>
                    <a:pt x="550" y="1063"/>
                  </a:cubicBezTo>
                  <a:cubicBezTo>
                    <a:pt x="660" y="1063"/>
                    <a:pt x="770" y="1063"/>
                    <a:pt x="844" y="990"/>
                  </a:cubicBezTo>
                  <a:cubicBezTo>
                    <a:pt x="953" y="953"/>
                    <a:pt x="1027" y="843"/>
                    <a:pt x="1063" y="733"/>
                  </a:cubicBezTo>
                  <a:lnTo>
                    <a:pt x="1137" y="660"/>
                  </a:lnTo>
                  <a:cubicBezTo>
                    <a:pt x="1137" y="587"/>
                    <a:pt x="1137" y="477"/>
                    <a:pt x="1137" y="404"/>
                  </a:cubicBezTo>
                  <a:cubicBezTo>
                    <a:pt x="1100" y="294"/>
                    <a:pt x="1063" y="220"/>
                    <a:pt x="990" y="184"/>
                  </a:cubicBezTo>
                  <a:cubicBezTo>
                    <a:pt x="880" y="74"/>
                    <a:pt x="734" y="0"/>
                    <a:pt x="5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8"/>
            <p:cNvSpPr/>
            <p:nvPr/>
          </p:nvSpPr>
          <p:spPr>
            <a:xfrm rot="-2993311">
              <a:off x="7976532" y="448853"/>
              <a:ext cx="39529" cy="31640"/>
            </a:xfrm>
            <a:custGeom>
              <a:avLst/>
              <a:gdLst/>
              <a:ahLst/>
              <a:cxnLst/>
              <a:rect l="l" t="t" r="r" b="b"/>
              <a:pathLst>
                <a:path w="917" h="734" extrusionOk="0">
                  <a:moveTo>
                    <a:pt x="477" y="0"/>
                  </a:moveTo>
                  <a:cubicBezTo>
                    <a:pt x="0" y="37"/>
                    <a:pt x="0" y="697"/>
                    <a:pt x="477" y="733"/>
                  </a:cubicBezTo>
                  <a:cubicBezTo>
                    <a:pt x="917" y="697"/>
                    <a:pt x="917" y="37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8"/>
            <p:cNvSpPr/>
            <p:nvPr/>
          </p:nvSpPr>
          <p:spPr>
            <a:xfrm rot="-2993311">
              <a:off x="7972124" y="306830"/>
              <a:ext cx="41124" cy="34830"/>
            </a:xfrm>
            <a:custGeom>
              <a:avLst/>
              <a:gdLst/>
              <a:ahLst/>
              <a:cxnLst/>
              <a:rect l="l" t="t" r="r" b="b"/>
              <a:pathLst>
                <a:path w="954" h="808" extrusionOk="0">
                  <a:moveTo>
                    <a:pt x="477" y="1"/>
                  </a:moveTo>
                  <a:cubicBezTo>
                    <a:pt x="1" y="74"/>
                    <a:pt x="1" y="734"/>
                    <a:pt x="477" y="807"/>
                  </a:cubicBezTo>
                  <a:cubicBezTo>
                    <a:pt x="954" y="734"/>
                    <a:pt x="954" y="74"/>
                    <a:pt x="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8"/>
            <p:cNvSpPr/>
            <p:nvPr/>
          </p:nvSpPr>
          <p:spPr>
            <a:xfrm rot="-2993311">
              <a:off x="7777367" y="418479"/>
              <a:ext cx="36382" cy="26898"/>
            </a:xfrm>
            <a:custGeom>
              <a:avLst/>
              <a:gdLst/>
              <a:ahLst/>
              <a:cxnLst/>
              <a:rect l="l" t="t" r="r" b="b"/>
              <a:pathLst>
                <a:path w="844" h="624" extrusionOk="0">
                  <a:moveTo>
                    <a:pt x="441" y="0"/>
                  </a:moveTo>
                  <a:cubicBezTo>
                    <a:pt x="1" y="0"/>
                    <a:pt x="1" y="623"/>
                    <a:pt x="441" y="623"/>
                  </a:cubicBezTo>
                  <a:cubicBezTo>
                    <a:pt x="844" y="623"/>
                    <a:pt x="844" y="0"/>
                    <a:pt x="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8"/>
            <p:cNvSpPr/>
            <p:nvPr/>
          </p:nvSpPr>
          <p:spPr>
            <a:xfrm rot="-2993311">
              <a:off x="7607674" y="367309"/>
              <a:ext cx="55349" cy="41124"/>
            </a:xfrm>
            <a:custGeom>
              <a:avLst/>
              <a:gdLst/>
              <a:ahLst/>
              <a:cxnLst/>
              <a:rect l="l" t="t" r="r" b="b"/>
              <a:pathLst>
                <a:path w="1284" h="954" extrusionOk="0">
                  <a:moveTo>
                    <a:pt x="624" y="1"/>
                  </a:moveTo>
                  <a:cubicBezTo>
                    <a:pt x="1" y="1"/>
                    <a:pt x="1" y="954"/>
                    <a:pt x="624" y="954"/>
                  </a:cubicBezTo>
                  <a:cubicBezTo>
                    <a:pt x="1284" y="954"/>
                    <a:pt x="1284" y="1"/>
                    <a:pt x="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8"/>
            <p:cNvSpPr/>
            <p:nvPr/>
          </p:nvSpPr>
          <p:spPr>
            <a:xfrm rot="-2993311">
              <a:off x="8312365" y="488123"/>
              <a:ext cx="50607" cy="42719"/>
            </a:xfrm>
            <a:custGeom>
              <a:avLst/>
              <a:gdLst/>
              <a:ahLst/>
              <a:cxnLst/>
              <a:rect l="l" t="t" r="r" b="b"/>
              <a:pathLst>
                <a:path w="1174" h="991" extrusionOk="0">
                  <a:moveTo>
                    <a:pt x="587" y="0"/>
                  </a:moveTo>
                  <a:cubicBezTo>
                    <a:pt x="0" y="74"/>
                    <a:pt x="0" y="954"/>
                    <a:pt x="587" y="990"/>
                  </a:cubicBezTo>
                  <a:cubicBezTo>
                    <a:pt x="1173" y="954"/>
                    <a:pt x="1173" y="74"/>
                    <a:pt x="5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8"/>
            <p:cNvSpPr/>
            <p:nvPr/>
          </p:nvSpPr>
          <p:spPr>
            <a:xfrm rot="-2993311">
              <a:off x="8265479" y="706809"/>
              <a:ext cx="53754" cy="53797"/>
            </a:xfrm>
            <a:custGeom>
              <a:avLst/>
              <a:gdLst/>
              <a:ahLst/>
              <a:cxnLst/>
              <a:rect l="l" t="t" r="r" b="b"/>
              <a:pathLst>
                <a:path w="1247" h="1248" extrusionOk="0">
                  <a:moveTo>
                    <a:pt x="587" y="1"/>
                  </a:moveTo>
                  <a:cubicBezTo>
                    <a:pt x="477" y="38"/>
                    <a:pt x="403" y="74"/>
                    <a:pt x="330" y="148"/>
                  </a:cubicBezTo>
                  <a:cubicBezTo>
                    <a:pt x="293" y="184"/>
                    <a:pt x="257" y="221"/>
                    <a:pt x="220" y="257"/>
                  </a:cubicBezTo>
                  <a:cubicBezTo>
                    <a:pt x="183" y="294"/>
                    <a:pt x="110" y="367"/>
                    <a:pt x="110" y="404"/>
                  </a:cubicBezTo>
                  <a:cubicBezTo>
                    <a:pt x="55" y="477"/>
                    <a:pt x="28" y="551"/>
                    <a:pt x="19" y="624"/>
                  </a:cubicBezTo>
                  <a:lnTo>
                    <a:pt x="19" y="624"/>
                  </a:lnTo>
                  <a:lnTo>
                    <a:pt x="0" y="661"/>
                  </a:lnTo>
                  <a:cubicBezTo>
                    <a:pt x="0" y="697"/>
                    <a:pt x="0" y="771"/>
                    <a:pt x="0" y="844"/>
                  </a:cubicBezTo>
                  <a:cubicBezTo>
                    <a:pt x="0" y="917"/>
                    <a:pt x="74" y="1027"/>
                    <a:pt x="147" y="1101"/>
                  </a:cubicBezTo>
                  <a:cubicBezTo>
                    <a:pt x="183" y="1174"/>
                    <a:pt x="257" y="1211"/>
                    <a:pt x="330" y="1247"/>
                  </a:cubicBezTo>
                  <a:cubicBezTo>
                    <a:pt x="440" y="1247"/>
                    <a:pt x="530" y="1247"/>
                    <a:pt x="614" y="1216"/>
                  </a:cubicBezTo>
                  <a:lnTo>
                    <a:pt x="614" y="1216"/>
                  </a:lnTo>
                  <a:cubicBezTo>
                    <a:pt x="685" y="1203"/>
                    <a:pt x="751" y="1175"/>
                    <a:pt x="807" y="1137"/>
                  </a:cubicBezTo>
                  <a:cubicBezTo>
                    <a:pt x="880" y="1101"/>
                    <a:pt x="917" y="1064"/>
                    <a:pt x="990" y="1027"/>
                  </a:cubicBezTo>
                  <a:cubicBezTo>
                    <a:pt x="1027" y="991"/>
                    <a:pt x="1063" y="954"/>
                    <a:pt x="1100" y="917"/>
                  </a:cubicBezTo>
                  <a:cubicBezTo>
                    <a:pt x="1173" y="807"/>
                    <a:pt x="1247" y="661"/>
                    <a:pt x="1247" y="551"/>
                  </a:cubicBezTo>
                  <a:cubicBezTo>
                    <a:pt x="1247" y="221"/>
                    <a:pt x="990" y="1"/>
                    <a:pt x="6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8"/>
            <p:cNvSpPr/>
            <p:nvPr/>
          </p:nvSpPr>
          <p:spPr>
            <a:xfrm rot="-2993311">
              <a:off x="8458056" y="622411"/>
              <a:ext cx="52159" cy="39529"/>
            </a:xfrm>
            <a:custGeom>
              <a:avLst/>
              <a:gdLst/>
              <a:ahLst/>
              <a:cxnLst/>
              <a:rect l="l" t="t" r="r" b="b"/>
              <a:pathLst>
                <a:path w="1210" h="917" extrusionOk="0">
                  <a:moveTo>
                    <a:pt x="513" y="0"/>
                  </a:moveTo>
                  <a:cubicBezTo>
                    <a:pt x="367" y="0"/>
                    <a:pt x="257" y="74"/>
                    <a:pt x="183" y="147"/>
                  </a:cubicBezTo>
                  <a:cubicBezTo>
                    <a:pt x="0" y="330"/>
                    <a:pt x="0" y="624"/>
                    <a:pt x="183" y="770"/>
                  </a:cubicBezTo>
                  <a:cubicBezTo>
                    <a:pt x="257" y="880"/>
                    <a:pt x="367" y="917"/>
                    <a:pt x="513" y="917"/>
                  </a:cubicBezTo>
                  <a:lnTo>
                    <a:pt x="770" y="880"/>
                  </a:lnTo>
                  <a:cubicBezTo>
                    <a:pt x="880" y="880"/>
                    <a:pt x="990" y="843"/>
                    <a:pt x="1063" y="770"/>
                  </a:cubicBezTo>
                  <a:cubicBezTo>
                    <a:pt x="1137" y="697"/>
                    <a:pt x="1173" y="587"/>
                    <a:pt x="1210" y="477"/>
                  </a:cubicBezTo>
                  <a:cubicBezTo>
                    <a:pt x="1173" y="367"/>
                    <a:pt x="1137" y="257"/>
                    <a:pt x="1063" y="184"/>
                  </a:cubicBezTo>
                  <a:lnTo>
                    <a:pt x="990" y="110"/>
                  </a:lnTo>
                  <a:cubicBezTo>
                    <a:pt x="917" y="74"/>
                    <a:pt x="843" y="37"/>
                    <a:pt x="770" y="37"/>
                  </a:cubicBezTo>
                  <a:lnTo>
                    <a:pt x="51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8"/>
            <p:cNvSpPr/>
            <p:nvPr/>
          </p:nvSpPr>
          <p:spPr>
            <a:xfrm rot="-2993311">
              <a:off x="8462073" y="828558"/>
              <a:ext cx="58495" cy="44313"/>
            </a:xfrm>
            <a:custGeom>
              <a:avLst/>
              <a:gdLst/>
              <a:ahLst/>
              <a:cxnLst/>
              <a:rect l="l" t="t" r="r" b="b"/>
              <a:pathLst>
                <a:path w="1357" h="1028" extrusionOk="0">
                  <a:moveTo>
                    <a:pt x="660" y="1"/>
                  </a:moveTo>
                  <a:cubicBezTo>
                    <a:pt x="0" y="1"/>
                    <a:pt x="0" y="1027"/>
                    <a:pt x="660" y="1027"/>
                  </a:cubicBezTo>
                  <a:cubicBezTo>
                    <a:pt x="1357" y="1027"/>
                    <a:pt x="1357" y="1"/>
                    <a:pt x="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8"/>
            <p:cNvSpPr/>
            <p:nvPr/>
          </p:nvSpPr>
          <p:spPr>
            <a:xfrm rot="-2993311">
              <a:off x="8599926" y="792949"/>
              <a:ext cx="56901" cy="42719"/>
            </a:xfrm>
            <a:custGeom>
              <a:avLst/>
              <a:gdLst/>
              <a:ahLst/>
              <a:cxnLst/>
              <a:rect l="l" t="t" r="r" b="b"/>
              <a:pathLst>
                <a:path w="1320" h="991" extrusionOk="0">
                  <a:moveTo>
                    <a:pt x="660" y="1"/>
                  </a:moveTo>
                  <a:cubicBezTo>
                    <a:pt x="0" y="1"/>
                    <a:pt x="0" y="991"/>
                    <a:pt x="660" y="991"/>
                  </a:cubicBezTo>
                  <a:cubicBezTo>
                    <a:pt x="1320" y="991"/>
                    <a:pt x="1320" y="1"/>
                    <a:pt x="6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8"/>
            <p:cNvSpPr/>
            <p:nvPr/>
          </p:nvSpPr>
          <p:spPr>
            <a:xfrm rot="-2993311">
              <a:off x="8721613" y="848605"/>
              <a:ext cx="34787" cy="26898"/>
            </a:xfrm>
            <a:custGeom>
              <a:avLst/>
              <a:gdLst/>
              <a:ahLst/>
              <a:cxnLst/>
              <a:rect l="l" t="t" r="r" b="b"/>
              <a:pathLst>
                <a:path w="807" h="624" extrusionOk="0">
                  <a:moveTo>
                    <a:pt x="403" y="0"/>
                  </a:moveTo>
                  <a:cubicBezTo>
                    <a:pt x="0" y="0"/>
                    <a:pt x="0" y="623"/>
                    <a:pt x="403" y="623"/>
                  </a:cubicBezTo>
                  <a:cubicBezTo>
                    <a:pt x="807" y="623"/>
                    <a:pt x="807" y="0"/>
                    <a:pt x="4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8"/>
            <p:cNvSpPr/>
            <p:nvPr/>
          </p:nvSpPr>
          <p:spPr>
            <a:xfrm rot="-2993311">
              <a:off x="8939261" y="924152"/>
              <a:ext cx="42719" cy="36382"/>
            </a:xfrm>
            <a:custGeom>
              <a:avLst/>
              <a:gdLst/>
              <a:ahLst/>
              <a:cxnLst/>
              <a:rect l="l" t="t" r="r" b="b"/>
              <a:pathLst>
                <a:path w="991" h="844" extrusionOk="0">
                  <a:moveTo>
                    <a:pt x="477" y="0"/>
                  </a:moveTo>
                  <a:cubicBezTo>
                    <a:pt x="0" y="74"/>
                    <a:pt x="0" y="770"/>
                    <a:pt x="477" y="843"/>
                  </a:cubicBezTo>
                  <a:cubicBezTo>
                    <a:pt x="990" y="770"/>
                    <a:pt x="990" y="74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39"/>
          <p:cNvSpPr txBox="1">
            <a:spLocks noGrp="1"/>
          </p:cNvSpPr>
          <p:nvPr>
            <p:ph type="title" idx="2"/>
          </p:nvPr>
        </p:nvSpPr>
        <p:spPr>
          <a:xfrm>
            <a:off x="2438400" y="0"/>
            <a:ext cx="5700300" cy="12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 smtClean="0">
                <a:latin typeface="Gabriola" pitchFamily="82" charset="0"/>
              </a:rPr>
              <a:t>Perawatan Payudara saat Hamil</a:t>
            </a:r>
            <a:endParaRPr sz="4000" b="1">
              <a:latin typeface="Gabriola" pitchFamily="82" charset="0"/>
            </a:endParaRPr>
          </a:p>
        </p:txBody>
      </p:sp>
      <p:sp>
        <p:nvSpPr>
          <p:cNvPr id="1305" name="Google Shape;1305;p39"/>
          <p:cNvSpPr txBox="1">
            <a:spLocks noGrp="1"/>
          </p:cNvSpPr>
          <p:nvPr>
            <p:ph type="subTitle" idx="1"/>
          </p:nvPr>
        </p:nvSpPr>
        <p:spPr>
          <a:xfrm>
            <a:off x="2133600" y="971550"/>
            <a:ext cx="5791200" cy="6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dirty="0" smtClean="0">
                <a:latin typeface="Gabriola" pitchFamily="82" charset="0"/>
              </a:rPr>
              <a:t>Merawat payudara penting dilakukan saat hamil. Dengan begitu, air susu bisa siproduksi dengan lancar. Berikut teknik memijat payudara yang tepat</a:t>
            </a:r>
            <a:endParaRPr sz="1800">
              <a:latin typeface="Gabriola" pitchFamily="82" charset="0"/>
            </a:endParaRPr>
          </a:p>
        </p:txBody>
      </p:sp>
      <p:grpSp>
        <p:nvGrpSpPr>
          <p:cNvPr id="1306" name="Google Shape;1306;p39"/>
          <p:cNvGrpSpPr/>
          <p:nvPr/>
        </p:nvGrpSpPr>
        <p:grpSpPr>
          <a:xfrm rot="1521179">
            <a:off x="6808541" y="1513230"/>
            <a:ext cx="696301" cy="1016200"/>
            <a:chOff x="8379850" y="2829899"/>
            <a:chExt cx="696291" cy="1016185"/>
          </a:xfrm>
        </p:grpSpPr>
        <p:sp>
          <p:nvSpPr>
            <p:cNvPr id="1307" name="Google Shape;1307;p39"/>
            <p:cNvSpPr/>
            <p:nvPr/>
          </p:nvSpPr>
          <p:spPr>
            <a:xfrm rot="1098150">
              <a:off x="8979542" y="2837624"/>
              <a:ext cx="56577" cy="45770"/>
            </a:xfrm>
            <a:custGeom>
              <a:avLst/>
              <a:gdLst/>
              <a:ahLst/>
              <a:cxnLst/>
              <a:rect l="l" t="t" r="r" b="b"/>
              <a:pathLst>
                <a:path w="1356" h="1097" extrusionOk="0">
                  <a:moveTo>
                    <a:pt x="277" y="334"/>
                  </a:moveTo>
                  <a:cubicBezTo>
                    <a:pt x="261" y="384"/>
                    <a:pt x="248" y="411"/>
                    <a:pt x="243" y="411"/>
                  </a:cubicBezTo>
                  <a:cubicBezTo>
                    <a:pt x="240" y="411"/>
                    <a:pt x="243" y="390"/>
                    <a:pt x="257" y="347"/>
                  </a:cubicBezTo>
                  <a:lnTo>
                    <a:pt x="277" y="334"/>
                  </a:lnTo>
                  <a:close/>
                  <a:moveTo>
                    <a:pt x="243" y="686"/>
                  </a:moveTo>
                  <a:lnTo>
                    <a:pt x="243" y="686"/>
                  </a:lnTo>
                  <a:cubicBezTo>
                    <a:pt x="248" y="686"/>
                    <a:pt x="261" y="713"/>
                    <a:pt x="277" y="764"/>
                  </a:cubicBezTo>
                  <a:lnTo>
                    <a:pt x="277" y="764"/>
                  </a:lnTo>
                  <a:lnTo>
                    <a:pt x="257" y="750"/>
                  </a:lnTo>
                  <a:cubicBezTo>
                    <a:pt x="243" y="707"/>
                    <a:pt x="240" y="686"/>
                    <a:pt x="243" y="686"/>
                  </a:cubicBezTo>
                  <a:close/>
                  <a:moveTo>
                    <a:pt x="846" y="1"/>
                  </a:moveTo>
                  <a:cubicBezTo>
                    <a:pt x="811" y="1"/>
                    <a:pt x="774" y="6"/>
                    <a:pt x="734" y="17"/>
                  </a:cubicBezTo>
                  <a:cubicBezTo>
                    <a:pt x="660" y="17"/>
                    <a:pt x="550" y="54"/>
                    <a:pt x="477" y="90"/>
                  </a:cubicBezTo>
                  <a:cubicBezTo>
                    <a:pt x="418" y="120"/>
                    <a:pt x="360" y="172"/>
                    <a:pt x="320" y="230"/>
                  </a:cubicBezTo>
                  <a:lnTo>
                    <a:pt x="320" y="230"/>
                  </a:lnTo>
                  <a:cubicBezTo>
                    <a:pt x="299" y="234"/>
                    <a:pt x="278" y="237"/>
                    <a:pt x="257" y="237"/>
                  </a:cubicBezTo>
                  <a:cubicBezTo>
                    <a:pt x="110" y="274"/>
                    <a:pt x="0" y="384"/>
                    <a:pt x="0" y="530"/>
                  </a:cubicBezTo>
                  <a:cubicBezTo>
                    <a:pt x="0" y="714"/>
                    <a:pt x="110" y="824"/>
                    <a:pt x="257" y="860"/>
                  </a:cubicBezTo>
                  <a:cubicBezTo>
                    <a:pt x="284" y="860"/>
                    <a:pt x="311" y="865"/>
                    <a:pt x="337" y="871"/>
                  </a:cubicBezTo>
                  <a:lnTo>
                    <a:pt x="337" y="871"/>
                  </a:lnTo>
                  <a:cubicBezTo>
                    <a:pt x="385" y="927"/>
                    <a:pt x="420" y="978"/>
                    <a:pt x="477" y="1007"/>
                  </a:cubicBezTo>
                  <a:cubicBezTo>
                    <a:pt x="550" y="1044"/>
                    <a:pt x="660" y="1080"/>
                    <a:pt x="734" y="1080"/>
                  </a:cubicBezTo>
                  <a:cubicBezTo>
                    <a:pt x="774" y="1091"/>
                    <a:pt x="811" y="1096"/>
                    <a:pt x="846" y="1096"/>
                  </a:cubicBezTo>
                  <a:cubicBezTo>
                    <a:pt x="1356" y="1096"/>
                    <a:pt x="1356" y="1"/>
                    <a:pt x="8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9"/>
            <p:cNvSpPr/>
            <p:nvPr/>
          </p:nvSpPr>
          <p:spPr>
            <a:xfrm rot="1098150">
              <a:off x="9012001" y="3084611"/>
              <a:ext cx="58162" cy="47439"/>
            </a:xfrm>
            <a:custGeom>
              <a:avLst/>
              <a:gdLst/>
              <a:ahLst/>
              <a:cxnLst/>
              <a:rect l="l" t="t" r="r" b="b"/>
              <a:pathLst>
                <a:path w="1394" h="1137" extrusionOk="0">
                  <a:moveTo>
                    <a:pt x="697" y="0"/>
                  </a:moveTo>
                  <a:cubicBezTo>
                    <a:pt x="0" y="73"/>
                    <a:pt x="0" y="1063"/>
                    <a:pt x="697" y="1137"/>
                  </a:cubicBezTo>
                  <a:cubicBezTo>
                    <a:pt x="1393" y="1063"/>
                    <a:pt x="1393" y="73"/>
                    <a:pt x="6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9"/>
            <p:cNvSpPr/>
            <p:nvPr/>
          </p:nvSpPr>
          <p:spPr>
            <a:xfrm rot="1098150">
              <a:off x="8763840" y="2928263"/>
              <a:ext cx="84156" cy="62752"/>
            </a:xfrm>
            <a:custGeom>
              <a:avLst/>
              <a:gdLst/>
              <a:ahLst/>
              <a:cxnLst/>
              <a:rect l="l" t="t" r="r" b="b"/>
              <a:pathLst>
                <a:path w="2017" h="1504" extrusionOk="0">
                  <a:moveTo>
                    <a:pt x="1027" y="1"/>
                  </a:moveTo>
                  <a:cubicBezTo>
                    <a:pt x="0" y="1"/>
                    <a:pt x="0" y="1504"/>
                    <a:pt x="1027" y="1504"/>
                  </a:cubicBezTo>
                  <a:cubicBezTo>
                    <a:pt x="2017" y="1504"/>
                    <a:pt x="2017" y="1"/>
                    <a:pt x="10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9"/>
            <p:cNvSpPr/>
            <p:nvPr/>
          </p:nvSpPr>
          <p:spPr>
            <a:xfrm rot="1098150">
              <a:off x="8801407" y="3201905"/>
              <a:ext cx="67341" cy="55116"/>
            </a:xfrm>
            <a:custGeom>
              <a:avLst/>
              <a:gdLst/>
              <a:ahLst/>
              <a:cxnLst/>
              <a:rect l="l" t="t" r="r" b="b"/>
              <a:pathLst>
                <a:path w="1614" h="1321" extrusionOk="0">
                  <a:moveTo>
                    <a:pt x="807" y="1"/>
                  </a:moveTo>
                  <a:cubicBezTo>
                    <a:pt x="0" y="38"/>
                    <a:pt x="0" y="1247"/>
                    <a:pt x="807" y="1321"/>
                  </a:cubicBezTo>
                  <a:cubicBezTo>
                    <a:pt x="1613" y="1247"/>
                    <a:pt x="1613" y="38"/>
                    <a:pt x="8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9"/>
            <p:cNvSpPr/>
            <p:nvPr/>
          </p:nvSpPr>
          <p:spPr>
            <a:xfrm rot="1098150">
              <a:off x="8620318" y="3212924"/>
              <a:ext cx="67300" cy="56660"/>
            </a:xfrm>
            <a:custGeom>
              <a:avLst/>
              <a:gdLst/>
              <a:ahLst/>
              <a:cxnLst/>
              <a:rect l="l" t="t" r="r" b="b"/>
              <a:pathLst>
                <a:path w="1613" h="1358" extrusionOk="0">
                  <a:moveTo>
                    <a:pt x="806" y="1"/>
                  </a:moveTo>
                  <a:cubicBezTo>
                    <a:pt x="0" y="74"/>
                    <a:pt x="0" y="1284"/>
                    <a:pt x="806" y="1357"/>
                  </a:cubicBezTo>
                  <a:cubicBezTo>
                    <a:pt x="1613" y="1284"/>
                    <a:pt x="1613" y="74"/>
                    <a:pt x="8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9"/>
            <p:cNvSpPr/>
            <p:nvPr/>
          </p:nvSpPr>
          <p:spPr>
            <a:xfrm rot="1098150">
              <a:off x="8658451" y="3359891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34" y="0"/>
                  </a:moveTo>
                  <a:cubicBezTo>
                    <a:pt x="1" y="0"/>
                    <a:pt x="1" y="1136"/>
                    <a:pt x="734" y="1136"/>
                  </a:cubicBezTo>
                  <a:cubicBezTo>
                    <a:pt x="1504" y="1136"/>
                    <a:pt x="1504" y="0"/>
                    <a:pt x="7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9"/>
            <p:cNvSpPr/>
            <p:nvPr/>
          </p:nvSpPr>
          <p:spPr>
            <a:xfrm rot="1098150">
              <a:off x="8543867" y="3485047"/>
              <a:ext cx="64254" cy="52029"/>
            </a:xfrm>
            <a:custGeom>
              <a:avLst/>
              <a:gdLst/>
              <a:ahLst/>
              <a:cxnLst/>
              <a:rect l="l" t="t" r="r" b="b"/>
              <a:pathLst>
                <a:path w="1540" h="1247" extrusionOk="0">
                  <a:moveTo>
                    <a:pt x="770" y="1"/>
                  </a:moveTo>
                  <a:cubicBezTo>
                    <a:pt x="0" y="74"/>
                    <a:pt x="0" y="1210"/>
                    <a:pt x="770" y="1247"/>
                  </a:cubicBezTo>
                  <a:cubicBezTo>
                    <a:pt x="1540" y="1210"/>
                    <a:pt x="1540" y="74"/>
                    <a:pt x="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9"/>
            <p:cNvSpPr/>
            <p:nvPr/>
          </p:nvSpPr>
          <p:spPr>
            <a:xfrm rot="1098150">
              <a:off x="8447139" y="3632337"/>
              <a:ext cx="67341" cy="50527"/>
            </a:xfrm>
            <a:custGeom>
              <a:avLst/>
              <a:gdLst/>
              <a:ahLst/>
              <a:cxnLst/>
              <a:rect l="l" t="t" r="r" b="b"/>
              <a:pathLst>
                <a:path w="1614" h="1211" extrusionOk="0">
                  <a:moveTo>
                    <a:pt x="807" y="1"/>
                  </a:moveTo>
                  <a:cubicBezTo>
                    <a:pt x="1" y="1"/>
                    <a:pt x="1" y="1210"/>
                    <a:pt x="807" y="1210"/>
                  </a:cubicBezTo>
                  <a:cubicBezTo>
                    <a:pt x="1613" y="1210"/>
                    <a:pt x="1613" y="1"/>
                    <a:pt x="8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9"/>
            <p:cNvSpPr/>
            <p:nvPr/>
          </p:nvSpPr>
          <p:spPr>
            <a:xfrm rot="1098150">
              <a:off x="8385711" y="3789991"/>
              <a:ext cx="62752" cy="47439"/>
            </a:xfrm>
            <a:custGeom>
              <a:avLst/>
              <a:gdLst/>
              <a:ahLst/>
              <a:cxnLst/>
              <a:rect l="l" t="t" r="r" b="b"/>
              <a:pathLst>
                <a:path w="1504" h="1137" extrusionOk="0">
                  <a:moveTo>
                    <a:pt x="770" y="1"/>
                  </a:moveTo>
                  <a:cubicBezTo>
                    <a:pt x="1" y="1"/>
                    <a:pt x="1" y="1137"/>
                    <a:pt x="770" y="1137"/>
                  </a:cubicBezTo>
                  <a:cubicBezTo>
                    <a:pt x="1504" y="1137"/>
                    <a:pt x="1504" y="1"/>
                    <a:pt x="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6" name="Picture 15" descr="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343150"/>
            <a:ext cx="4090987" cy="262378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" name="Google Shape;1403;p42"/>
          <p:cNvSpPr txBox="1">
            <a:spLocks noGrp="1"/>
          </p:cNvSpPr>
          <p:nvPr>
            <p:ph type="title" idx="2"/>
          </p:nvPr>
        </p:nvSpPr>
        <p:spPr>
          <a:xfrm>
            <a:off x="1447800" y="361950"/>
            <a:ext cx="6781800" cy="13524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 smtClean="0">
                <a:latin typeface="Gabriola" pitchFamily="82" charset="0"/>
              </a:rPr>
              <a:t>Inisiasi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Menyusui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Dini</a:t>
            </a:r>
            <a:r>
              <a:rPr lang="en-US" sz="3600" dirty="0" smtClean="0">
                <a:latin typeface="Gabriola" pitchFamily="82" charset="0"/>
              </a:rPr>
              <a:t> ( IMD)</a:t>
            </a:r>
            <a:endParaRPr sz="3600">
              <a:latin typeface="Gabriola" pitchFamily="82" charset="0"/>
            </a:endParaRPr>
          </a:p>
        </p:txBody>
      </p:sp>
      <p:sp>
        <p:nvSpPr>
          <p:cNvPr id="1404" name="Google Shape;1404;p42"/>
          <p:cNvSpPr txBox="1">
            <a:spLocks noGrp="1"/>
          </p:cNvSpPr>
          <p:nvPr>
            <p:ph type="subTitle" idx="1"/>
          </p:nvPr>
        </p:nvSpPr>
        <p:spPr>
          <a:xfrm>
            <a:off x="2209800" y="1657350"/>
            <a:ext cx="5029200" cy="6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200"/>
              </a:spcAft>
            </a:pPr>
            <a:r>
              <a:rPr lang="en-US" sz="2000" dirty="0" err="1" smtClean="0">
                <a:latin typeface="Gabriola" pitchFamily="82" charset="0"/>
              </a:rPr>
              <a:t>Inisiasi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Menyusui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Dini</a:t>
            </a:r>
            <a:r>
              <a:rPr lang="en-US" sz="2000" dirty="0" smtClean="0">
                <a:latin typeface="Gabriola" pitchFamily="82" charset="0"/>
              </a:rPr>
              <a:t> (IMD) </a:t>
            </a:r>
            <a:r>
              <a:rPr lang="en-US" sz="2000" dirty="0" err="1" smtClean="0">
                <a:latin typeface="Gabriola" pitchFamily="82" charset="0"/>
              </a:rPr>
              <a:t>adalah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proses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membiarkan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bayi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menyusu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sendiri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segera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setelah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lahir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hingga</a:t>
            </a:r>
            <a:r>
              <a:rPr lang="en-US" sz="2000" dirty="0" smtClean="0">
                <a:latin typeface="Gabriola" pitchFamily="82" charset="0"/>
              </a:rPr>
              <a:t> 1 jam </a:t>
            </a:r>
            <a:r>
              <a:rPr lang="en-US" sz="2000" dirty="0" err="1" smtClean="0">
                <a:latin typeface="Gabriola" pitchFamily="82" charset="0"/>
              </a:rPr>
              <a:t>pertama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setelah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lahir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sehingga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terjadi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kontak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kulit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antara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ibu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dan</a:t>
            </a:r>
            <a:r>
              <a:rPr lang="en-US" sz="2000" dirty="0" smtClean="0">
                <a:latin typeface="Gabriola" pitchFamily="82" charset="0"/>
              </a:rPr>
              <a:t> </a:t>
            </a:r>
            <a:r>
              <a:rPr lang="en-US" sz="2000" dirty="0" err="1" smtClean="0">
                <a:latin typeface="Gabriola" pitchFamily="82" charset="0"/>
              </a:rPr>
              <a:t>bayi</a:t>
            </a:r>
            <a:r>
              <a:rPr lang="en-US" sz="2000" dirty="0" smtClean="0">
                <a:latin typeface="Gabriola" pitchFamily="82" charset="0"/>
              </a:rPr>
              <a:t>.</a:t>
            </a:r>
            <a:endParaRPr sz="200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" name="Google Shape;1320;p40"/>
          <p:cNvGrpSpPr/>
          <p:nvPr/>
        </p:nvGrpSpPr>
        <p:grpSpPr>
          <a:xfrm>
            <a:off x="422675" y="2105419"/>
            <a:ext cx="9203062" cy="1578015"/>
            <a:chOff x="422675" y="2105419"/>
            <a:chExt cx="9203062" cy="1578015"/>
          </a:xfrm>
        </p:grpSpPr>
        <p:sp>
          <p:nvSpPr>
            <p:cNvPr id="1321" name="Google Shape;1321;p40"/>
            <p:cNvSpPr/>
            <p:nvPr/>
          </p:nvSpPr>
          <p:spPr>
            <a:xfrm rot="719251">
              <a:off x="7946534" y="2253784"/>
              <a:ext cx="1563186" cy="1281284"/>
            </a:xfrm>
            <a:custGeom>
              <a:avLst/>
              <a:gdLst/>
              <a:ahLst/>
              <a:cxnLst/>
              <a:rect l="l" t="t" r="r" b="b"/>
              <a:pathLst>
                <a:path w="62527" h="51251" extrusionOk="0">
                  <a:moveTo>
                    <a:pt x="35889" y="3192"/>
                  </a:moveTo>
                  <a:cubicBezTo>
                    <a:pt x="34936" y="4989"/>
                    <a:pt x="34020" y="6785"/>
                    <a:pt x="33030" y="8581"/>
                  </a:cubicBezTo>
                  <a:cubicBezTo>
                    <a:pt x="31930" y="10634"/>
                    <a:pt x="30830" y="12650"/>
                    <a:pt x="29731" y="14666"/>
                  </a:cubicBezTo>
                  <a:cubicBezTo>
                    <a:pt x="28594" y="16682"/>
                    <a:pt x="27458" y="18662"/>
                    <a:pt x="26285" y="20678"/>
                  </a:cubicBezTo>
                  <a:cubicBezTo>
                    <a:pt x="25112" y="22658"/>
                    <a:pt x="23939" y="24637"/>
                    <a:pt x="22766" y="26580"/>
                  </a:cubicBezTo>
                  <a:cubicBezTo>
                    <a:pt x="22252" y="27460"/>
                    <a:pt x="21702" y="28303"/>
                    <a:pt x="21189" y="29146"/>
                  </a:cubicBezTo>
                  <a:cubicBezTo>
                    <a:pt x="21629" y="28046"/>
                    <a:pt x="22032" y="26983"/>
                    <a:pt x="22472" y="25884"/>
                  </a:cubicBezTo>
                  <a:cubicBezTo>
                    <a:pt x="23279" y="23794"/>
                    <a:pt x="24159" y="21741"/>
                    <a:pt x="25075" y="19688"/>
                  </a:cubicBezTo>
                  <a:cubicBezTo>
                    <a:pt x="25991" y="17636"/>
                    <a:pt x="26981" y="15693"/>
                    <a:pt x="28081" y="13750"/>
                  </a:cubicBezTo>
                  <a:cubicBezTo>
                    <a:pt x="29144" y="11807"/>
                    <a:pt x="30317" y="9974"/>
                    <a:pt x="31600" y="8178"/>
                  </a:cubicBezTo>
                  <a:cubicBezTo>
                    <a:pt x="32920" y="6418"/>
                    <a:pt x="34349" y="4732"/>
                    <a:pt x="35889" y="3192"/>
                  </a:cubicBezTo>
                  <a:close/>
                  <a:moveTo>
                    <a:pt x="60780" y="7078"/>
                  </a:moveTo>
                  <a:lnTo>
                    <a:pt x="60780" y="7078"/>
                  </a:lnTo>
                  <a:cubicBezTo>
                    <a:pt x="56161" y="10011"/>
                    <a:pt x="51469" y="12907"/>
                    <a:pt x="46777" y="15766"/>
                  </a:cubicBezTo>
                  <a:lnTo>
                    <a:pt x="46740" y="15766"/>
                  </a:lnTo>
                  <a:cubicBezTo>
                    <a:pt x="41534" y="18919"/>
                    <a:pt x="36256" y="21998"/>
                    <a:pt x="30940" y="25041"/>
                  </a:cubicBezTo>
                  <a:cubicBezTo>
                    <a:pt x="28521" y="26434"/>
                    <a:pt x="26065" y="27790"/>
                    <a:pt x="23572" y="29183"/>
                  </a:cubicBezTo>
                  <a:lnTo>
                    <a:pt x="23755" y="28963"/>
                  </a:lnTo>
                  <a:cubicBezTo>
                    <a:pt x="26578" y="26800"/>
                    <a:pt x="29437" y="24711"/>
                    <a:pt x="32370" y="22731"/>
                  </a:cubicBezTo>
                  <a:cubicBezTo>
                    <a:pt x="36806" y="19688"/>
                    <a:pt x="41388" y="16902"/>
                    <a:pt x="46080" y="14300"/>
                  </a:cubicBezTo>
                  <a:cubicBezTo>
                    <a:pt x="50772" y="11697"/>
                    <a:pt x="55575" y="9314"/>
                    <a:pt x="60523" y="7188"/>
                  </a:cubicBezTo>
                  <a:lnTo>
                    <a:pt x="60780" y="7078"/>
                  </a:lnTo>
                  <a:close/>
                  <a:moveTo>
                    <a:pt x="46557" y="1543"/>
                  </a:moveTo>
                  <a:cubicBezTo>
                    <a:pt x="43917" y="5135"/>
                    <a:pt x="41205" y="8691"/>
                    <a:pt x="38382" y="12137"/>
                  </a:cubicBezTo>
                  <a:cubicBezTo>
                    <a:pt x="35193" y="16023"/>
                    <a:pt x="31893" y="19835"/>
                    <a:pt x="28521" y="23574"/>
                  </a:cubicBezTo>
                  <a:cubicBezTo>
                    <a:pt x="26835" y="25407"/>
                    <a:pt x="25112" y="27203"/>
                    <a:pt x="23389" y="29000"/>
                  </a:cubicBezTo>
                  <a:lnTo>
                    <a:pt x="22656" y="29586"/>
                  </a:lnTo>
                  <a:cubicBezTo>
                    <a:pt x="25552" y="25627"/>
                    <a:pt x="28558" y="21778"/>
                    <a:pt x="31673" y="18002"/>
                  </a:cubicBezTo>
                  <a:cubicBezTo>
                    <a:pt x="34936" y="14080"/>
                    <a:pt x="38345" y="10231"/>
                    <a:pt x="41864" y="6455"/>
                  </a:cubicBezTo>
                  <a:cubicBezTo>
                    <a:pt x="43404" y="4805"/>
                    <a:pt x="44980" y="3156"/>
                    <a:pt x="46557" y="1543"/>
                  </a:cubicBezTo>
                  <a:close/>
                  <a:moveTo>
                    <a:pt x="20199" y="31016"/>
                  </a:moveTo>
                  <a:lnTo>
                    <a:pt x="20089" y="31272"/>
                  </a:lnTo>
                  <a:lnTo>
                    <a:pt x="19906" y="31786"/>
                  </a:lnTo>
                  <a:lnTo>
                    <a:pt x="19503" y="32115"/>
                  </a:lnTo>
                  <a:cubicBezTo>
                    <a:pt x="19723" y="31749"/>
                    <a:pt x="19943" y="31382"/>
                    <a:pt x="20199" y="31016"/>
                  </a:cubicBezTo>
                  <a:close/>
                  <a:moveTo>
                    <a:pt x="19833" y="32152"/>
                  </a:moveTo>
                  <a:cubicBezTo>
                    <a:pt x="19833" y="32189"/>
                    <a:pt x="19833" y="32189"/>
                    <a:pt x="19870" y="32189"/>
                  </a:cubicBezTo>
                  <a:cubicBezTo>
                    <a:pt x="19723" y="32262"/>
                    <a:pt x="19613" y="32335"/>
                    <a:pt x="19503" y="32445"/>
                  </a:cubicBezTo>
                  <a:lnTo>
                    <a:pt x="19466" y="32409"/>
                  </a:lnTo>
                  <a:lnTo>
                    <a:pt x="19503" y="32409"/>
                  </a:lnTo>
                  <a:lnTo>
                    <a:pt x="19833" y="32152"/>
                  </a:lnTo>
                  <a:close/>
                  <a:moveTo>
                    <a:pt x="44870" y="27020"/>
                  </a:moveTo>
                  <a:lnTo>
                    <a:pt x="44870" y="27020"/>
                  </a:lnTo>
                  <a:cubicBezTo>
                    <a:pt x="43441" y="27460"/>
                    <a:pt x="42011" y="27827"/>
                    <a:pt x="40581" y="28193"/>
                  </a:cubicBezTo>
                  <a:cubicBezTo>
                    <a:pt x="38748" y="28706"/>
                    <a:pt x="36916" y="29146"/>
                    <a:pt x="35046" y="29586"/>
                  </a:cubicBezTo>
                  <a:cubicBezTo>
                    <a:pt x="33176" y="30026"/>
                    <a:pt x="31344" y="30429"/>
                    <a:pt x="29474" y="30832"/>
                  </a:cubicBezTo>
                  <a:cubicBezTo>
                    <a:pt x="27604" y="31236"/>
                    <a:pt x="25735" y="31602"/>
                    <a:pt x="23865" y="31932"/>
                  </a:cubicBezTo>
                  <a:cubicBezTo>
                    <a:pt x="22216" y="32189"/>
                    <a:pt x="20566" y="32555"/>
                    <a:pt x="18953" y="33032"/>
                  </a:cubicBezTo>
                  <a:lnTo>
                    <a:pt x="18953" y="32995"/>
                  </a:lnTo>
                  <a:cubicBezTo>
                    <a:pt x="19540" y="32555"/>
                    <a:pt x="20163" y="32189"/>
                    <a:pt x="20859" y="31896"/>
                  </a:cubicBezTo>
                  <a:cubicBezTo>
                    <a:pt x="21666" y="31529"/>
                    <a:pt x="22509" y="31236"/>
                    <a:pt x="23352" y="30942"/>
                  </a:cubicBezTo>
                  <a:cubicBezTo>
                    <a:pt x="25112" y="30393"/>
                    <a:pt x="26871" y="29916"/>
                    <a:pt x="28667" y="29549"/>
                  </a:cubicBezTo>
                  <a:cubicBezTo>
                    <a:pt x="30500" y="29183"/>
                    <a:pt x="32297" y="28853"/>
                    <a:pt x="34130" y="28523"/>
                  </a:cubicBezTo>
                  <a:cubicBezTo>
                    <a:pt x="35962" y="28193"/>
                    <a:pt x="37869" y="27863"/>
                    <a:pt x="39738" y="27607"/>
                  </a:cubicBezTo>
                  <a:cubicBezTo>
                    <a:pt x="41461" y="27350"/>
                    <a:pt x="43147" y="27167"/>
                    <a:pt x="44870" y="27020"/>
                  </a:cubicBezTo>
                  <a:close/>
                  <a:moveTo>
                    <a:pt x="24818" y="13933"/>
                  </a:moveTo>
                  <a:lnTo>
                    <a:pt x="24818" y="13933"/>
                  </a:lnTo>
                  <a:cubicBezTo>
                    <a:pt x="24122" y="16536"/>
                    <a:pt x="23279" y="19139"/>
                    <a:pt x="22289" y="21631"/>
                  </a:cubicBezTo>
                  <a:cubicBezTo>
                    <a:pt x="20933" y="25004"/>
                    <a:pt x="19356" y="28230"/>
                    <a:pt x="17560" y="31346"/>
                  </a:cubicBezTo>
                  <a:cubicBezTo>
                    <a:pt x="16680" y="32885"/>
                    <a:pt x="15764" y="34352"/>
                    <a:pt x="14774" y="35818"/>
                  </a:cubicBezTo>
                  <a:cubicBezTo>
                    <a:pt x="15764" y="32629"/>
                    <a:pt x="17010" y="29549"/>
                    <a:pt x="18477" y="26543"/>
                  </a:cubicBezTo>
                  <a:cubicBezTo>
                    <a:pt x="20016" y="23318"/>
                    <a:pt x="21702" y="20128"/>
                    <a:pt x="23352" y="16939"/>
                  </a:cubicBezTo>
                  <a:cubicBezTo>
                    <a:pt x="23792" y="16023"/>
                    <a:pt x="24232" y="15143"/>
                    <a:pt x="24672" y="14226"/>
                  </a:cubicBezTo>
                  <a:lnTo>
                    <a:pt x="24818" y="13933"/>
                  </a:lnTo>
                  <a:close/>
                  <a:moveTo>
                    <a:pt x="45823" y="30576"/>
                  </a:moveTo>
                  <a:lnTo>
                    <a:pt x="45823" y="30576"/>
                  </a:lnTo>
                  <a:cubicBezTo>
                    <a:pt x="44174" y="30942"/>
                    <a:pt x="42561" y="31272"/>
                    <a:pt x="40911" y="31602"/>
                  </a:cubicBezTo>
                  <a:cubicBezTo>
                    <a:pt x="38712" y="32042"/>
                    <a:pt x="36549" y="32445"/>
                    <a:pt x="34349" y="32849"/>
                  </a:cubicBezTo>
                  <a:cubicBezTo>
                    <a:pt x="32187" y="33215"/>
                    <a:pt x="29987" y="33582"/>
                    <a:pt x="27824" y="33912"/>
                  </a:cubicBezTo>
                  <a:cubicBezTo>
                    <a:pt x="25625" y="34242"/>
                    <a:pt x="23462" y="34535"/>
                    <a:pt x="21299" y="34828"/>
                  </a:cubicBezTo>
                  <a:cubicBezTo>
                    <a:pt x="19466" y="35048"/>
                    <a:pt x="17670" y="35415"/>
                    <a:pt x="15910" y="35891"/>
                  </a:cubicBezTo>
                  <a:cubicBezTo>
                    <a:pt x="17084" y="35268"/>
                    <a:pt x="18330" y="34755"/>
                    <a:pt x="19613" y="34352"/>
                  </a:cubicBezTo>
                  <a:cubicBezTo>
                    <a:pt x="21556" y="33802"/>
                    <a:pt x="23535" y="33362"/>
                    <a:pt x="25552" y="33032"/>
                  </a:cubicBezTo>
                  <a:cubicBezTo>
                    <a:pt x="27861" y="32629"/>
                    <a:pt x="30170" y="32262"/>
                    <a:pt x="32517" y="31932"/>
                  </a:cubicBezTo>
                  <a:cubicBezTo>
                    <a:pt x="34863" y="31602"/>
                    <a:pt x="37209" y="31346"/>
                    <a:pt x="39555" y="31089"/>
                  </a:cubicBezTo>
                  <a:cubicBezTo>
                    <a:pt x="41644" y="30906"/>
                    <a:pt x="43734" y="30722"/>
                    <a:pt x="45823" y="30576"/>
                  </a:cubicBezTo>
                  <a:close/>
                  <a:moveTo>
                    <a:pt x="19063" y="17709"/>
                  </a:moveTo>
                  <a:lnTo>
                    <a:pt x="19063" y="17709"/>
                  </a:lnTo>
                  <a:cubicBezTo>
                    <a:pt x="18806" y="18955"/>
                    <a:pt x="18550" y="20238"/>
                    <a:pt x="18257" y="21485"/>
                  </a:cubicBezTo>
                  <a:cubicBezTo>
                    <a:pt x="17890" y="23024"/>
                    <a:pt x="17523" y="24564"/>
                    <a:pt x="17084" y="26104"/>
                  </a:cubicBezTo>
                  <a:cubicBezTo>
                    <a:pt x="16607" y="27643"/>
                    <a:pt x="16167" y="29146"/>
                    <a:pt x="15581" y="30649"/>
                  </a:cubicBezTo>
                  <a:cubicBezTo>
                    <a:pt x="14994" y="32115"/>
                    <a:pt x="14371" y="33545"/>
                    <a:pt x="13674" y="34975"/>
                  </a:cubicBezTo>
                  <a:cubicBezTo>
                    <a:pt x="13308" y="35671"/>
                    <a:pt x="12941" y="36331"/>
                    <a:pt x="12538" y="37028"/>
                  </a:cubicBezTo>
                  <a:cubicBezTo>
                    <a:pt x="12208" y="37614"/>
                    <a:pt x="11878" y="38164"/>
                    <a:pt x="11511" y="38714"/>
                  </a:cubicBezTo>
                  <a:cubicBezTo>
                    <a:pt x="11915" y="37541"/>
                    <a:pt x="12318" y="36404"/>
                    <a:pt x="12685" y="35231"/>
                  </a:cubicBezTo>
                  <a:cubicBezTo>
                    <a:pt x="13234" y="33728"/>
                    <a:pt x="13748" y="32189"/>
                    <a:pt x="14261" y="30649"/>
                  </a:cubicBezTo>
                  <a:lnTo>
                    <a:pt x="15837" y="26030"/>
                  </a:lnTo>
                  <a:cubicBezTo>
                    <a:pt x="16350" y="24527"/>
                    <a:pt x="16827" y="23061"/>
                    <a:pt x="17377" y="21595"/>
                  </a:cubicBezTo>
                  <a:cubicBezTo>
                    <a:pt x="17853" y="20275"/>
                    <a:pt x="18403" y="18955"/>
                    <a:pt x="19063" y="17709"/>
                  </a:cubicBezTo>
                  <a:close/>
                  <a:moveTo>
                    <a:pt x="42087" y="34599"/>
                  </a:moveTo>
                  <a:cubicBezTo>
                    <a:pt x="42452" y="34599"/>
                    <a:pt x="42818" y="34602"/>
                    <a:pt x="43184" y="34608"/>
                  </a:cubicBezTo>
                  <a:cubicBezTo>
                    <a:pt x="39262" y="35415"/>
                    <a:pt x="35339" y="36111"/>
                    <a:pt x="31417" y="36771"/>
                  </a:cubicBezTo>
                  <a:cubicBezTo>
                    <a:pt x="27055" y="37468"/>
                    <a:pt x="22729" y="38054"/>
                    <a:pt x="18367" y="38604"/>
                  </a:cubicBezTo>
                  <a:cubicBezTo>
                    <a:pt x="16240" y="38861"/>
                    <a:pt x="14151" y="39081"/>
                    <a:pt x="12025" y="39300"/>
                  </a:cubicBezTo>
                  <a:cubicBezTo>
                    <a:pt x="13491" y="38567"/>
                    <a:pt x="15031" y="38091"/>
                    <a:pt x="16644" y="37797"/>
                  </a:cubicBezTo>
                  <a:cubicBezTo>
                    <a:pt x="18733" y="37358"/>
                    <a:pt x="20859" y="37101"/>
                    <a:pt x="22985" y="36734"/>
                  </a:cubicBezTo>
                  <a:cubicBezTo>
                    <a:pt x="25258" y="36368"/>
                    <a:pt x="27494" y="36001"/>
                    <a:pt x="29767" y="35671"/>
                  </a:cubicBezTo>
                  <a:cubicBezTo>
                    <a:pt x="32040" y="35305"/>
                    <a:pt x="34349" y="35011"/>
                    <a:pt x="36659" y="34828"/>
                  </a:cubicBezTo>
                  <a:cubicBezTo>
                    <a:pt x="38461" y="34675"/>
                    <a:pt x="40264" y="34599"/>
                    <a:pt x="42087" y="34599"/>
                  </a:cubicBezTo>
                  <a:close/>
                  <a:moveTo>
                    <a:pt x="13161" y="22951"/>
                  </a:moveTo>
                  <a:lnTo>
                    <a:pt x="13161" y="22951"/>
                  </a:lnTo>
                  <a:cubicBezTo>
                    <a:pt x="12904" y="25407"/>
                    <a:pt x="12428" y="27827"/>
                    <a:pt x="11805" y="30209"/>
                  </a:cubicBezTo>
                  <a:cubicBezTo>
                    <a:pt x="11072" y="32959"/>
                    <a:pt x="10192" y="35708"/>
                    <a:pt x="9275" y="38421"/>
                  </a:cubicBezTo>
                  <a:cubicBezTo>
                    <a:pt x="8835" y="39850"/>
                    <a:pt x="8286" y="41243"/>
                    <a:pt x="7626" y="42563"/>
                  </a:cubicBezTo>
                  <a:cubicBezTo>
                    <a:pt x="8286" y="39997"/>
                    <a:pt x="8945" y="37468"/>
                    <a:pt x="9679" y="34902"/>
                  </a:cubicBezTo>
                  <a:cubicBezTo>
                    <a:pt x="10448" y="32079"/>
                    <a:pt x="11255" y="29293"/>
                    <a:pt x="12061" y="26507"/>
                  </a:cubicBezTo>
                  <a:cubicBezTo>
                    <a:pt x="12428" y="25297"/>
                    <a:pt x="12795" y="24124"/>
                    <a:pt x="13161" y="22951"/>
                  </a:cubicBezTo>
                  <a:close/>
                  <a:moveTo>
                    <a:pt x="37795" y="37174"/>
                  </a:moveTo>
                  <a:cubicBezTo>
                    <a:pt x="34130" y="37981"/>
                    <a:pt x="30464" y="38714"/>
                    <a:pt x="26798" y="39447"/>
                  </a:cubicBezTo>
                  <a:cubicBezTo>
                    <a:pt x="22692" y="40254"/>
                    <a:pt x="18623" y="40987"/>
                    <a:pt x="14517" y="41683"/>
                  </a:cubicBezTo>
                  <a:cubicBezTo>
                    <a:pt x="12465" y="42013"/>
                    <a:pt x="10375" y="42343"/>
                    <a:pt x="8359" y="42673"/>
                  </a:cubicBezTo>
                  <a:cubicBezTo>
                    <a:pt x="10045" y="41903"/>
                    <a:pt x="11805" y="41280"/>
                    <a:pt x="13601" y="40877"/>
                  </a:cubicBezTo>
                  <a:lnTo>
                    <a:pt x="13564" y="40877"/>
                  </a:lnTo>
                  <a:cubicBezTo>
                    <a:pt x="15544" y="40400"/>
                    <a:pt x="17523" y="39997"/>
                    <a:pt x="19540" y="39594"/>
                  </a:cubicBezTo>
                  <a:cubicBezTo>
                    <a:pt x="21592" y="39154"/>
                    <a:pt x="23645" y="38751"/>
                    <a:pt x="25735" y="38384"/>
                  </a:cubicBezTo>
                  <a:cubicBezTo>
                    <a:pt x="27824" y="38017"/>
                    <a:pt x="29877" y="37724"/>
                    <a:pt x="31967" y="37504"/>
                  </a:cubicBezTo>
                  <a:cubicBezTo>
                    <a:pt x="33910" y="37284"/>
                    <a:pt x="35852" y="37174"/>
                    <a:pt x="37795" y="37174"/>
                  </a:cubicBezTo>
                  <a:close/>
                  <a:moveTo>
                    <a:pt x="7516" y="43003"/>
                  </a:moveTo>
                  <a:lnTo>
                    <a:pt x="7479" y="43076"/>
                  </a:lnTo>
                  <a:lnTo>
                    <a:pt x="7479" y="43003"/>
                  </a:lnTo>
                  <a:close/>
                  <a:moveTo>
                    <a:pt x="47747" y="1"/>
                  </a:moveTo>
                  <a:cubicBezTo>
                    <a:pt x="47716" y="1"/>
                    <a:pt x="47684" y="12"/>
                    <a:pt x="47656" y="40"/>
                  </a:cubicBezTo>
                  <a:cubicBezTo>
                    <a:pt x="43991" y="3706"/>
                    <a:pt x="40435" y="7445"/>
                    <a:pt x="37026" y="11330"/>
                  </a:cubicBezTo>
                  <a:cubicBezTo>
                    <a:pt x="33616" y="15180"/>
                    <a:pt x="30317" y="19139"/>
                    <a:pt x="27164" y="23208"/>
                  </a:cubicBezTo>
                  <a:cubicBezTo>
                    <a:pt x="25368" y="25480"/>
                    <a:pt x="23645" y="27790"/>
                    <a:pt x="21959" y="30099"/>
                  </a:cubicBezTo>
                  <a:cubicBezTo>
                    <a:pt x="21922" y="30136"/>
                    <a:pt x="21922" y="30136"/>
                    <a:pt x="21922" y="30173"/>
                  </a:cubicBezTo>
                  <a:lnTo>
                    <a:pt x="21006" y="30906"/>
                  </a:lnTo>
                  <a:lnTo>
                    <a:pt x="20346" y="31419"/>
                  </a:lnTo>
                  <a:lnTo>
                    <a:pt x="20969" y="29843"/>
                  </a:lnTo>
                  <a:cubicBezTo>
                    <a:pt x="21482" y="29036"/>
                    <a:pt x="21959" y="28230"/>
                    <a:pt x="22472" y="27423"/>
                  </a:cubicBezTo>
                  <a:cubicBezTo>
                    <a:pt x="23682" y="25444"/>
                    <a:pt x="24892" y="23464"/>
                    <a:pt x="26065" y="21485"/>
                  </a:cubicBezTo>
                  <a:cubicBezTo>
                    <a:pt x="27201" y="19505"/>
                    <a:pt x="28374" y="17489"/>
                    <a:pt x="29511" y="15473"/>
                  </a:cubicBezTo>
                  <a:cubicBezTo>
                    <a:pt x="30647" y="13493"/>
                    <a:pt x="31747" y="11477"/>
                    <a:pt x="32847" y="9461"/>
                  </a:cubicBezTo>
                  <a:cubicBezTo>
                    <a:pt x="33946" y="7445"/>
                    <a:pt x="35009" y="5392"/>
                    <a:pt x="36109" y="3339"/>
                  </a:cubicBezTo>
                  <a:lnTo>
                    <a:pt x="36512" y="2569"/>
                  </a:lnTo>
                  <a:cubicBezTo>
                    <a:pt x="36567" y="2487"/>
                    <a:pt x="36478" y="2384"/>
                    <a:pt x="36383" y="2384"/>
                  </a:cubicBezTo>
                  <a:cubicBezTo>
                    <a:pt x="36352" y="2384"/>
                    <a:pt x="36320" y="2395"/>
                    <a:pt x="36292" y="2423"/>
                  </a:cubicBezTo>
                  <a:cubicBezTo>
                    <a:pt x="34716" y="3962"/>
                    <a:pt x="33250" y="5612"/>
                    <a:pt x="31893" y="7371"/>
                  </a:cubicBezTo>
                  <a:cubicBezTo>
                    <a:pt x="30574" y="9131"/>
                    <a:pt x="29327" y="10964"/>
                    <a:pt x="28228" y="12870"/>
                  </a:cubicBezTo>
                  <a:cubicBezTo>
                    <a:pt x="27128" y="14813"/>
                    <a:pt x="26101" y="16792"/>
                    <a:pt x="25185" y="18809"/>
                  </a:cubicBezTo>
                  <a:cubicBezTo>
                    <a:pt x="24232" y="20825"/>
                    <a:pt x="23352" y="22878"/>
                    <a:pt x="22509" y="24967"/>
                  </a:cubicBezTo>
                  <a:cubicBezTo>
                    <a:pt x="21776" y="26763"/>
                    <a:pt x="21116" y="28596"/>
                    <a:pt x="20419" y="30393"/>
                  </a:cubicBezTo>
                  <a:lnTo>
                    <a:pt x="19246" y="32299"/>
                  </a:lnTo>
                  <a:lnTo>
                    <a:pt x="17963" y="33362"/>
                  </a:lnTo>
                  <a:lnTo>
                    <a:pt x="17890" y="33399"/>
                  </a:lnTo>
                  <a:cubicBezTo>
                    <a:pt x="17853" y="33399"/>
                    <a:pt x="17853" y="33435"/>
                    <a:pt x="17853" y="33472"/>
                  </a:cubicBezTo>
                  <a:cubicBezTo>
                    <a:pt x="16864" y="34315"/>
                    <a:pt x="15874" y="35158"/>
                    <a:pt x="14921" y="36038"/>
                  </a:cubicBezTo>
                  <a:cubicBezTo>
                    <a:pt x="16827" y="33215"/>
                    <a:pt x="18550" y="30319"/>
                    <a:pt x="20053" y="27277"/>
                  </a:cubicBezTo>
                  <a:cubicBezTo>
                    <a:pt x="21666" y="24051"/>
                    <a:pt x="23022" y="20715"/>
                    <a:pt x="24122" y="17306"/>
                  </a:cubicBezTo>
                  <a:cubicBezTo>
                    <a:pt x="24672" y="15546"/>
                    <a:pt x="25185" y="13750"/>
                    <a:pt x="25625" y="11917"/>
                  </a:cubicBezTo>
                  <a:cubicBezTo>
                    <a:pt x="25662" y="11770"/>
                    <a:pt x="25698" y="11587"/>
                    <a:pt x="25735" y="11404"/>
                  </a:cubicBezTo>
                  <a:cubicBezTo>
                    <a:pt x="25757" y="11294"/>
                    <a:pt x="25674" y="11224"/>
                    <a:pt x="25589" y="11224"/>
                  </a:cubicBezTo>
                  <a:cubicBezTo>
                    <a:pt x="25531" y="11224"/>
                    <a:pt x="25471" y="11256"/>
                    <a:pt x="25442" y="11330"/>
                  </a:cubicBezTo>
                  <a:cubicBezTo>
                    <a:pt x="25405" y="11514"/>
                    <a:pt x="25368" y="11697"/>
                    <a:pt x="25332" y="11880"/>
                  </a:cubicBezTo>
                  <a:cubicBezTo>
                    <a:pt x="25112" y="12577"/>
                    <a:pt x="24855" y="13273"/>
                    <a:pt x="24525" y="13933"/>
                  </a:cubicBezTo>
                  <a:cubicBezTo>
                    <a:pt x="24159" y="14740"/>
                    <a:pt x="23755" y="15546"/>
                    <a:pt x="23352" y="16316"/>
                  </a:cubicBezTo>
                  <a:cubicBezTo>
                    <a:pt x="22546" y="17929"/>
                    <a:pt x="21739" y="19542"/>
                    <a:pt x="20896" y="21118"/>
                  </a:cubicBezTo>
                  <a:cubicBezTo>
                    <a:pt x="19283" y="24307"/>
                    <a:pt x="17670" y="27497"/>
                    <a:pt x="16277" y="30796"/>
                  </a:cubicBezTo>
                  <a:cubicBezTo>
                    <a:pt x="15507" y="32665"/>
                    <a:pt x="14847" y="34535"/>
                    <a:pt x="14297" y="36478"/>
                  </a:cubicBezTo>
                  <a:cubicBezTo>
                    <a:pt x="14297" y="36514"/>
                    <a:pt x="14297" y="36551"/>
                    <a:pt x="14297" y="36588"/>
                  </a:cubicBezTo>
                  <a:cubicBezTo>
                    <a:pt x="13271" y="37504"/>
                    <a:pt x="12281" y="38421"/>
                    <a:pt x="11292" y="39337"/>
                  </a:cubicBezTo>
                  <a:lnTo>
                    <a:pt x="11255" y="39337"/>
                  </a:lnTo>
                  <a:lnTo>
                    <a:pt x="11328" y="39190"/>
                  </a:lnTo>
                  <a:cubicBezTo>
                    <a:pt x="12171" y="38054"/>
                    <a:pt x="12941" y="36881"/>
                    <a:pt x="13601" y="35635"/>
                  </a:cubicBezTo>
                  <a:cubicBezTo>
                    <a:pt x="14334" y="34242"/>
                    <a:pt x="15031" y="32812"/>
                    <a:pt x="15581" y="31309"/>
                  </a:cubicBezTo>
                  <a:cubicBezTo>
                    <a:pt x="16167" y="29843"/>
                    <a:pt x="16680" y="28340"/>
                    <a:pt x="17157" y="26800"/>
                  </a:cubicBezTo>
                  <a:cubicBezTo>
                    <a:pt x="17633" y="25297"/>
                    <a:pt x="18037" y="23721"/>
                    <a:pt x="18403" y="22145"/>
                  </a:cubicBezTo>
                  <a:cubicBezTo>
                    <a:pt x="18770" y="20568"/>
                    <a:pt x="19100" y="19029"/>
                    <a:pt x="19393" y="17452"/>
                  </a:cubicBezTo>
                  <a:lnTo>
                    <a:pt x="19503" y="16866"/>
                  </a:lnTo>
                  <a:cubicBezTo>
                    <a:pt x="19527" y="16768"/>
                    <a:pt x="19438" y="16687"/>
                    <a:pt x="19354" y="16687"/>
                  </a:cubicBezTo>
                  <a:cubicBezTo>
                    <a:pt x="19312" y="16687"/>
                    <a:pt x="19271" y="16707"/>
                    <a:pt x="19246" y="16756"/>
                  </a:cubicBezTo>
                  <a:cubicBezTo>
                    <a:pt x="18550" y="18112"/>
                    <a:pt x="17890" y="19505"/>
                    <a:pt x="17377" y="20935"/>
                  </a:cubicBezTo>
                  <a:cubicBezTo>
                    <a:pt x="16827" y="22401"/>
                    <a:pt x="16314" y="23831"/>
                    <a:pt x="15837" y="25297"/>
                  </a:cubicBezTo>
                  <a:cubicBezTo>
                    <a:pt x="15287" y="26837"/>
                    <a:pt x="14774" y="28413"/>
                    <a:pt x="14224" y="29916"/>
                  </a:cubicBezTo>
                  <a:lnTo>
                    <a:pt x="12648" y="34572"/>
                  </a:lnTo>
                  <a:lnTo>
                    <a:pt x="11035" y="39227"/>
                  </a:lnTo>
                  <a:lnTo>
                    <a:pt x="10962" y="39447"/>
                  </a:lnTo>
                  <a:cubicBezTo>
                    <a:pt x="10925" y="39447"/>
                    <a:pt x="10925" y="39484"/>
                    <a:pt x="10925" y="39557"/>
                  </a:cubicBezTo>
                  <a:cubicBezTo>
                    <a:pt x="10925" y="39630"/>
                    <a:pt x="10888" y="39704"/>
                    <a:pt x="10852" y="39814"/>
                  </a:cubicBezTo>
                  <a:cubicBezTo>
                    <a:pt x="10192" y="40400"/>
                    <a:pt x="9569" y="41023"/>
                    <a:pt x="8909" y="41647"/>
                  </a:cubicBezTo>
                  <a:cubicBezTo>
                    <a:pt x="8542" y="42013"/>
                    <a:pt x="8176" y="42380"/>
                    <a:pt x="7846" y="42746"/>
                  </a:cubicBezTo>
                  <a:cubicBezTo>
                    <a:pt x="9092" y="40254"/>
                    <a:pt x="9862" y="37578"/>
                    <a:pt x="10705" y="34938"/>
                  </a:cubicBezTo>
                  <a:cubicBezTo>
                    <a:pt x="11621" y="32189"/>
                    <a:pt x="12355" y="29366"/>
                    <a:pt x="12941" y="26543"/>
                  </a:cubicBezTo>
                  <a:cubicBezTo>
                    <a:pt x="13271" y="24931"/>
                    <a:pt x="13454" y="23318"/>
                    <a:pt x="13564" y="21705"/>
                  </a:cubicBezTo>
                  <a:cubicBezTo>
                    <a:pt x="13564" y="21622"/>
                    <a:pt x="13495" y="21575"/>
                    <a:pt x="13421" y="21575"/>
                  </a:cubicBezTo>
                  <a:cubicBezTo>
                    <a:pt x="13364" y="21575"/>
                    <a:pt x="13303" y="21604"/>
                    <a:pt x="13271" y="21668"/>
                  </a:cubicBezTo>
                  <a:cubicBezTo>
                    <a:pt x="12428" y="24454"/>
                    <a:pt x="11585" y="27277"/>
                    <a:pt x="10778" y="30063"/>
                  </a:cubicBezTo>
                  <a:cubicBezTo>
                    <a:pt x="9972" y="32885"/>
                    <a:pt x="9165" y="35708"/>
                    <a:pt x="8396" y="38531"/>
                  </a:cubicBezTo>
                  <a:cubicBezTo>
                    <a:pt x="7956" y="40107"/>
                    <a:pt x="7552" y="41683"/>
                    <a:pt x="7149" y="43296"/>
                  </a:cubicBezTo>
                  <a:cubicBezTo>
                    <a:pt x="7113" y="43333"/>
                    <a:pt x="7113" y="43369"/>
                    <a:pt x="7149" y="43406"/>
                  </a:cubicBezTo>
                  <a:cubicBezTo>
                    <a:pt x="4656" y="45899"/>
                    <a:pt x="2310" y="48465"/>
                    <a:pt x="1" y="51068"/>
                  </a:cubicBezTo>
                  <a:lnTo>
                    <a:pt x="1" y="51251"/>
                  </a:lnTo>
                  <a:cubicBezTo>
                    <a:pt x="2384" y="48575"/>
                    <a:pt x="4803" y="45972"/>
                    <a:pt x="7332" y="43443"/>
                  </a:cubicBezTo>
                  <a:lnTo>
                    <a:pt x="7332" y="43406"/>
                  </a:lnTo>
                  <a:cubicBezTo>
                    <a:pt x="7406" y="43333"/>
                    <a:pt x="7479" y="43296"/>
                    <a:pt x="7552" y="43223"/>
                  </a:cubicBezTo>
                  <a:lnTo>
                    <a:pt x="7736" y="43003"/>
                  </a:lnTo>
                  <a:cubicBezTo>
                    <a:pt x="11805" y="42416"/>
                    <a:pt x="15837" y="41720"/>
                    <a:pt x="19870" y="40987"/>
                  </a:cubicBezTo>
                  <a:cubicBezTo>
                    <a:pt x="23939" y="40290"/>
                    <a:pt x="28081" y="39484"/>
                    <a:pt x="32150" y="38641"/>
                  </a:cubicBezTo>
                  <a:cubicBezTo>
                    <a:pt x="34423" y="38164"/>
                    <a:pt x="36732" y="37651"/>
                    <a:pt x="39005" y="37174"/>
                  </a:cubicBezTo>
                  <a:cubicBezTo>
                    <a:pt x="39152" y="37101"/>
                    <a:pt x="39115" y="36918"/>
                    <a:pt x="38968" y="36881"/>
                  </a:cubicBezTo>
                  <a:cubicBezTo>
                    <a:pt x="36879" y="36881"/>
                    <a:pt x="34753" y="36954"/>
                    <a:pt x="32663" y="37138"/>
                  </a:cubicBezTo>
                  <a:cubicBezTo>
                    <a:pt x="30574" y="37358"/>
                    <a:pt x="28484" y="37614"/>
                    <a:pt x="26395" y="37981"/>
                  </a:cubicBezTo>
                  <a:cubicBezTo>
                    <a:pt x="24342" y="38347"/>
                    <a:pt x="22252" y="38751"/>
                    <a:pt x="20163" y="39154"/>
                  </a:cubicBezTo>
                  <a:cubicBezTo>
                    <a:pt x="18110" y="39594"/>
                    <a:pt x="16130" y="39997"/>
                    <a:pt x="14114" y="40474"/>
                  </a:cubicBezTo>
                  <a:cubicBezTo>
                    <a:pt x="12208" y="40877"/>
                    <a:pt x="10338" y="41500"/>
                    <a:pt x="8542" y="42306"/>
                  </a:cubicBezTo>
                  <a:cubicBezTo>
                    <a:pt x="8469" y="42343"/>
                    <a:pt x="8359" y="42416"/>
                    <a:pt x="8286" y="42453"/>
                  </a:cubicBezTo>
                  <a:cubicBezTo>
                    <a:pt x="9129" y="41610"/>
                    <a:pt x="10008" y="40767"/>
                    <a:pt x="10888" y="39924"/>
                  </a:cubicBezTo>
                  <a:cubicBezTo>
                    <a:pt x="10908" y="39933"/>
                    <a:pt x="10928" y="39938"/>
                    <a:pt x="10947" y="39938"/>
                  </a:cubicBezTo>
                  <a:cubicBezTo>
                    <a:pt x="10998" y="39938"/>
                    <a:pt x="11045" y="39904"/>
                    <a:pt x="11072" y="39850"/>
                  </a:cubicBezTo>
                  <a:cubicBezTo>
                    <a:pt x="11072" y="39814"/>
                    <a:pt x="11072" y="39777"/>
                    <a:pt x="11108" y="39740"/>
                  </a:cubicBezTo>
                  <a:lnTo>
                    <a:pt x="11365" y="39594"/>
                  </a:lnTo>
                  <a:cubicBezTo>
                    <a:pt x="13418" y="39374"/>
                    <a:pt x="15471" y="39154"/>
                    <a:pt x="17560" y="38897"/>
                  </a:cubicBezTo>
                  <a:cubicBezTo>
                    <a:pt x="19723" y="38641"/>
                    <a:pt x="21886" y="38384"/>
                    <a:pt x="24049" y="38091"/>
                  </a:cubicBezTo>
                  <a:cubicBezTo>
                    <a:pt x="26175" y="37797"/>
                    <a:pt x="28374" y="37468"/>
                    <a:pt x="30574" y="37138"/>
                  </a:cubicBezTo>
                  <a:cubicBezTo>
                    <a:pt x="32737" y="36771"/>
                    <a:pt x="34863" y="36404"/>
                    <a:pt x="37026" y="36038"/>
                  </a:cubicBezTo>
                  <a:cubicBezTo>
                    <a:pt x="39188" y="35635"/>
                    <a:pt x="41351" y="35231"/>
                    <a:pt x="43514" y="34792"/>
                  </a:cubicBezTo>
                  <a:lnTo>
                    <a:pt x="44320" y="34645"/>
                  </a:lnTo>
                  <a:cubicBezTo>
                    <a:pt x="44467" y="34608"/>
                    <a:pt x="44430" y="34388"/>
                    <a:pt x="44284" y="34352"/>
                  </a:cubicBezTo>
                  <a:cubicBezTo>
                    <a:pt x="43418" y="34310"/>
                    <a:pt x="42552" y="34290"/>
                    <a:pt x="41688" y="34290"/>
                  </a:cubicBezTo>
                  <a:cubicBezTo>
                    <a:pt x="40247" y="34290"/>
                    <a:pt x="38813" y="34347"/>
                    <a:pt x="37392" y="34462"/>
                  </a:cubicBezTo>
                  <a:cubicBezTo>
                    <a:pt x="35083" y="34645"/>
                    <a:pt x="32810" y="34938"/>
                    <a:pt x="30500" y="35231"/>
                  </a:cubicBezTo>
                  <a:cubicBezTo>
                    <a:pt x="28228" y="35561"/>
                    <a:pt x="25918" y="35965"/>
                    <a:pt x="23645" y="36331"/>
                  </a:cubicBezTo>
                  <a:cubicBezTo>
                    <a:pt x="22509" y="36551"/>
                    <a:pt x="21373" y="36734"/>
                    <a:pt x="20236" y="36918"/>
                  </a:cubicBezTo>
                  <a:cubicBezTo>
                    <a:pt x="19210" y="37064"/>
                    <a:pt x="18220" y="37211"/>
                    <a:pt x="17193" y="37394"/>
                  </a:cubicBezTo>
                  <a:cubicBezTo>
                    <a:pt x="15214" y="37724"/>
                    <a:pt x="13344" y="38347"/>
                    <a:pt x="11585" y="39300"/>
                  </a:cubicBezTo>
                  <a:cubicBezTo>
                    <a:pt x="12428" y="38494"/>
                    <a:pt x="13308" y="37688"/>
                    <a:pt x="14188" y="36881"/>
                  </a:cubicBezTo>
                  <a:cubicBezTo>
                    <a:pt x="14407" y="36771"/>
                    <a:pt x="14591" y="36624"/>
                    <a:pt x="14811" y="36478"/>
                  </a:cubicBezTo>
                  <a:cubicBezTo>
                    <a:pt x="16644" y="35855"/>
                    <a:pt x="18586" y="35415"/>
                    <a:pt x="20529" y="35195"/>
                  </a:cubicBezTo>
                  <a:cubicBezTo>
                    <a:pt x="22692" y="34865"/>
                    <a:pt x="24855" y="34608"/>
                    <a:pt x="26981" y="34278"/>
                  </a:cubicBezTo>
                  <a:cubicBezTo>
                    <a:pt x="29144" y="33948"/>
                    <a:pt x="31380" y="33582"/>
                    <a:pt x="33543" y="33215"/>
                  </a:cubicBezTo>
                  <a:cubicBezTo>
                    <a:pt x="35742" y="32812"/>
                    <a:pt x="37905" y="32409"/>
                    <a:pt x="40105" y="32006"/>
                  </a:cubicBezTo>
                  <a:cubicBezTo>
                    <a:pt x="42268" y="31566"/>
                    <a:pt x="44430" y="31089"/>
                    <a:pt x="46593" y="30613"/>
                  </a:cubicBezTo>
                  <a:lnTo>
                    <a:pt x="47400" y="30429"/>
                  </a:lnTo>
                  <a:cubicBezTo>
                    <a:pt x="47546" y="30393"/>
                    <a:pt x="47510" y="30209"/>
                    <a:pt x="47363" y="30173"/>
                  </a:cubicBezTo>
                  <a:cubicBezTo>
                    <a:pt x="44980" y="30319"/>
                    <a:pt x="42634" y="30503"/>
                    <a:pt x="40288" y="30722"/>
                  </a:cubicBezTo>
                  <a:cubicBezTo>
                    <a:pt x="37905" y="30979"/>
                    <a:pt x="35559" y="31236"/>
                    <a:pt x="33250" y="31529"/>
                  </a:cubicBezTo>
                  <a:cubicBezTo>
                    <a:pt x="30904" y="31859"/>
                    <a:pt x="28558" y="32225"/>
                    <a:pt x="26211" y="32629"/>
                  </a:cubicBezTo>
                  <a:cubicBezTo>
                    <a:pt x="24159" y="32959"/>
                    <a:pt x="22106" y="33399"/>
                    <a:pt x="20089" y="33948"/>
                  </a:cubicBezTo>
                  <a:cubicBezTo>
                    <a:pt x="18403" y="34425"/>
                    <a:pt x="16790" y="35158"/>
                    <a:pt x="15287" y="36111"/>
                  </a:cubicBezTo>
                  <a:lnTo>
                    <a:pt x="15141" y="36148"/>
                  </a:lnTo>
                  <a:cubicBezTo>
                    <a:pt x="16057" y="35305"/>
                    <a:pt x="17047" y="34462"/>
                    <a:pt x="18000" y="33655"/>
                  </a:cubicBezTo>
                  <a:lnTo>
                    <a:pt x="18037" y="33655"/>
                  </a:lnTo>
                  <a:cubicBezTo>
                    <a:pt x="18880" y="33289"/>
                    <a:pt x="19760" y="33032"/>
                    <a:pt x="20639" y="32849"/>
                  </a:cubicBezTo>
                  <a:cubicBezTo>
                    <a:pt x="21519" y="32665"/>
                    <a:pt x="22436" y="32482"/>
                    <a:pt x="23315" y="32335"/>
                  </a:cubicBezTo>
                  <a:cubicBezTo>
                    <a:pt x="25185" y="32006"/>
                    <a:pt x="27055" y="31639"/>
                    <a:pt x="28887" y="31272"/>
                  </a:cubicBezTo>
                  <a:cubicBezTo>
                    <a:pt x="30757" y="30869"/>
                    <a:pt x="32590" y="30466"/>
                    <a:pt x="34459" y="30026"/>
                  </a:cubicBezTo>
                  <a:cubicBezTo>
                    <a:pt x="36292" y="29586"/>
                    <a:pt x="38125" y="29146"/>
                    <a:pt x="39995" y="28633"/>
                  </a:cubicBezTo>
                  <a:cubicBezTo>
                    <a:pt x="41828" y="28156"/>
                    <a:pt x="43661" y="27680"/>
                    <a:pt x="45494" y="27130"/>
                  </a:cubicBezTo>
                  <a:lnTo>
                    <a:pt x="46190" y="26947"/>
                  </a:lnTo>
                  <a:cubicBezTo>
                    <a:pt x="46327" y="26912"/>
                    <a:pt x="46304" y="26687"/>
                    <a:pt x="46181" y="26687"/>
                  </a:cubicBezTo>
                  <a:cubicBezTo>
                    <a:pt x="46172" y="26687"/>
                    <a:pt x="46163" y="26688"/>
                    <a:pt x="46153" y="26690"/>
                  </a:cubicBezTo>
                  <a:cubicBezTo>
                    <a:pt x="44247" y="26763"/>
                    <a:pt x="42341" y="26983"/>
                    <a:pt x="40435" y="27240"/>
                  </a:cubicBezTo>
                  <a:cubicBezTo>
                    <a:pt x="38565" y="27497"/>
                    <a:pt x="36622" y="27827"/>
                    <a:pt x="34753" y="28156"/>
                  </a:cubicBezTo>
                  <a:cubicBezTo>
                    <a:pt x="32847" y="28486"/>
                    <a:pt x="31050" y="28816"/>
                    <a:pt x="29181" y="29183"/>
                  </a:cubicBezTo>
                  <a:cubicBezTo>
                    <a:pt x="27384" y="29549"/>
                    <a:pt x="25588" y="29989"/>
                    <a:pt x="23829" y="30539"/>
                  </a:cubicBezTo>
                  <a:cubicBezTo>
                    <a:pt x="22949" y="30832"/>
                    <a:pt x="22106" y="31126"/>
                    <a:pt x="21263" y="31492"/>
                  </a:cubicBezTo>
                  <a:cubicBezTo>
                    <a:pt x="20896" y="31639"/>
                    <a:pt x="20493" y="31822"/>
                    <a:pt x="20126" y="32006"/>
                  </a:cubicBezTo>
                  <a:cubicBezTo>
                    <a:pt x="20163" y="31969"/>
                    <a:pt x="20199" y="31896"/>
                    <a:pt x="20199" y="31822"/>
                  </a:cubicBezTo>
                  <a:cubicBezTo>
                    <a:pt x="20859" y="31309"/>
                    <a:pt x="21482" y="30796"/>
                    <a:pt x="22142" y="30283"/>
                  </a:cubicBezTo>
                  <a:lnTo>
                    <a:pt x="22692" y="29953"/>
                  </a:lnTo>
                  <a:cubicBezTo>
                    <a:pt x="22711" y="29989"/>
                    <a:pt x="22738" y="30008"/>
                    <a:pt x="22766" y="30008"/>
                  </a:cubicBezTo>
                  <a:cubicBezTo>
                    <a:pt x="22793" y="30008"/>
                    <a:pt x="22821" y="29989"/>
                    <a:pt x="22839" y="29953"/>
                  </a:cubicBezTo>
                  <a:lnTo>
                    <a:pt x="22985" y="29806"/>
                  </a:lnTo>
                  <a:cubicBezTo>
                    <a:pt x="28044" y="27020"/>
                    <a:pt x="33030" y="24161"/>
                    <a:pt x="38015" y="21301"/>
                  </a:cubicBezTo>
                  <a:cubicBezTo>
                    <a:pt x="43294" y="18222"/>
                    <a:pt x="48500" y="15070"/>
                    <a:pt x="53705" y="11844"/>
                  </a:cubicBezTo>
                  <a:cubicBezTo>
                    <a:pt x="56638" y="10047"/>
                    <a:pt x="59534" y="8215"/>
                    <a:pt x="62430" y="6382"/>
                  </a:cubicBezTo>
                  <a:cubicBezTo>
                    <a:pt x="62526" y="6317"/>
                    <a:pt x="62482" y="6112"/>
                    <a:pt x="62370" y="6112"/>
                  </a:cubicBezTo>
                  <a:cubicBezTo>
                    <a:pt x="62355" y="6112"/>
                    <a:pt x="62338" y="6116"/>
                    <a:pt x="62320" y="6125"/>
                  </a:cubicBezTo>
                  <a:lnTo>
                    <a:pt x="62283" y="6125"/>
                  </a:lnTo>
                  <a:cubicBezTo>
                    <a:pt x="57334" y="8215"/>
                    <a:pt x="52532" y="10524"/>
                    <a:pt x="47803" y="13053"/>
                  </a:cubicBezTo>
                  <a:cubicBezTo>
                    <a:pt x="43074" y="15583"/>
                    <a:pt x="38455" y="18332"/>
                    <a:pt x="33910" y="21375"/>
                  </a:cubicBezTo>
                  <a:cubicBezTo>
                    <a:pt x="30794" y="23464"/>
                    <a:pt x="27751" y="25627"/>
                    <a:pt x="24745" y="27936"/>
                  </a:cubicBezTo>
                  <a:cubicBezTo>
                    <a:pt x="27604" y="24931"/>
                    <a:pt x="30390" y="21888"/>
                    <a:pt x="33103" y="18772"/>
                  </a:cubicBezTo>
                  <a:cubicBezTo>
                    <a:pt x="36439" y="14923"/>
                    <a:pt x="39665" y="11001"/>
                    <a:pt x="42781" y="7005"/>
                  </a:cubicBezTo>
                  <a:cubicBezTo>
                    <a:pt x="44504" y="4769"/>
                    <a:pt x="46190" y="2496"/>
                    <a:pt x="47876" y="186"/>
                  </a:cubicBezTo>
                  <a:cubicBezTo>
                    <a:pt x="47931" y="104"/>
                    <a:pt x="47842" y="1"/>
                    <a:pt x="477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0"/>
            <p:cNvSpPr/>
            <p:nvPr/>
          </p:nvSpPr>
          <p:spPr>
            <a:xfrm>
              <a:off x="422675" y="2598975"/>
              <a:ext cx="8166091" cy="1053035"/>
            </a:xfrm>
            <a:custGeom>
              <a:avLst/>
              <a:gdLst/>
              <a:ahLst/>
              <a:cxnLst/>
              <a:rect l="l" t="t" r="r" b="b"/>
              <a:pathLst>
                <a:path w="93882" h="13858" fill="none" extrusionOk="0">
                  <a:moveTo>
                    <a:pt x="0" y="1"/>
                  </a:moveTo>
                  <a:cubicBezTo>
                    <a:pt x="6195" y="3667"/>
                    <a:pt x="11217" y="9678"/>
                    <a:pt x="18219" y="11401"/>
                  </a:cubicBezTo>
                  <a:cubicBezTo>
                    <a:pt x="27970" y="13857"/>
                    <a:pt x="37501" y="7186"/>
                    <a:pt x="47362" y="5243"/>
                  </a:cubicBezTo>
                  <a:cubicBezTo>
                    <a:pt x="54291" y="3886"/>
                    <a:pt x="61439" y="4876"/>
                    <a:pt x="67781" y="7992"/>
                  </a:cubicBezTo>
                  <a:cubicBezTo>
                    <a:pt x="71044" y="9642"/>
                    <a:pt x="74233" y="11878"/>
                    <a:pt x="77862" y="12061"/>
                  </a:cubicBezTo>
                  <a:cubicBezTo>
                    <a:pt x="83911" y="12318"/>
                    <a:pt x="88529" y="6892"/>
                    <a:pt x="93882" y="4106"/>
                  </a:cubicBezTo>
                </a:path>
              </a:pathLst>
            </a:custGeom>
            <a:noFill/>
            <a:ln w="11925" cap="flat" cmpd="sng">
              <a:solidFill>
                <a:schemeClr val="accent2"/>
              </a:solidFill>
              <a:prstDash val="solid"/>
              <a:miter lim="3665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23" name="Google Shape;1323;p40"/>
          <p:cNvSpPr/>
          <p:nvPr/>
        </p:nvSpPr>
        <p:spPr>
          <a:xfrm rot="-7597426">
            <a:off x="4810558" y="2754422"/>
            <a:ext cx="1007672" cy="721248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4" name="Google Shape;1324;p40"/>
          <p:cNvSpPr txBox="1">
            <a:spLocks noGrp="1"/>
          </p:cNvSpPr>
          <p:nvPr>
            <p:ph type="ctrTitle"/>
          </p:nvPr>
        </p:nvSpPr>
        <p:spPr>
          <a:xfrm>
            <a:off x="713250" y="306765"/>
            <a:ext cx="7717500" cy="9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 smtClean="0"/>
              <a:t>Manfaat</a:t>
            </a:r>
            <a:r>
              <a:rPr lang="en-US" dirty="0" smtClean="0"/>
              <a:t> IMD:</a:t>
            </a:r>
            <a:endParaRPr/>
          </a:p>
        </p:txBody>
      </p:sp>
      <p:sp>
        <p:nvSpPr>
          <p:cNvPr id="1325" name="Google Shape;1325;p40"/>
          <p:cNvSpPr txBox="1"/>
          <p:nvPr/>
        </p:nvSpPr>
        <p:spPr>
          <a:xfrm>
            <a:off x="457200" y="3790950"/>
            <a:ext cx="1509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lt1"/>
                </a:solidFill>
                <a:latin typeface="Calistoga"/>
                <a:ea typeface="Calistoga"/>
                <a:cs typeface="Calistoga"/>
                <a:sym typeface="Calistoga"/>
              </a:rPr>
              <a:t>01</a:t>
            </a:r>
            <a:endParaRPr sz="2400">
              <a:solidFill>
                <a:schemeClr val="lt1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sp>
        <p:nvSpPr>
          <p:cNvPr id="1326" name="Google Shape;1326;p40"/>
          <p:cNvSpPr txBox="1"/>
          <p:nvPr/>
        </p:nvSpPr>
        <p:spPr>
          <a:xfrm>
            <a:off x="228600" y="1809750"/>
            <a:ext cx="21621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Aft>
                <a:spcPts val="1600"/>
              </a:spcAft>
            </a:pPr>
            <a:endParaRPr lang="en-US" dirty="0">
              <a:solidFill>
                <a:schemeClr val="dk1"/>
              </a:solidFill>
              <a:latin typeface="Voces"/>
              <a:ea typeface="Voces"/>
              <a:cs typeface="Voces"/>
              <a:sym typeface="Voces"/>
            </a:endParaRPr>
          </a:p>
        </p:txBody>
      </p:sp>
      <p:sp>
        <p:nvSpPr>
          <p:cNvPr id="1327" name="Google Shape;1327;p40"/>
          <p:cNvSpPr txBox="1"/>
          <p:nvPr/>
        </p:nvSpPr>
        <p:spPr>
          <a:xfrm>
            <a:off x="2590800" y="3867150"/>
            <a:ext cx="1343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lt1"/>
                </a:solidFill>
                <a:latin typeface="Calistoga"/>
                <a:ea typeface="Calistoga"/>
                <a:cs typeface="Calistoga"/>
                <a:sym typeface="Calistoga"/>
              </a:rPr>
              <a:t>02</a:t>
            </a:r>
            <a:endParaRPr sz="2400">
              <a:solidFill>
                <a:schemeClr val="lt1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sp>
        <p:nvSpPr>
          <p:cNvPr id="1328" name="Google Shape;1328;p40"/>
          <p:cNvSpPr txBox="1"/>
          <p:nvPr/>
        </p:nvSpPr>
        <p:spPr>
          <a:xfrm>
            <a:off x="4572000" y="1885950"/>
            <a:ext cx="21621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Aft>
                <a:spcPts val="1600"/>
              </a:spcAft>
            </a:pPr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Ikatan</a:t>
            </a:r>
            <a:r>
              <a:rPr lang="en-US" sz="1800" dirty="0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kasih</a:t>
            </a:r>
            <a:r>
              <a:rPr lang="en-US" sz="1800" dirty="0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sayang</a:t>
            </a:r>
            <a:r>
              <a:rPr lang="en-US" sz="1800" dirty="0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ibu</a:t>
            </a:r>
            <a:r>
              <a:rPr lang="en-US" sz="1800" dirty="0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dan</a:t>
            </a:r>
            <a:r>
              <a:rPr lang="en-US" sz="1800" dirty="0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bayi</a:t>
            </a:r>
            <a:r>
              <a:rPr lang="en-US" sz="1800" dirty="0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semakin</a:t>
            </a:r>
            <a:r>
              <a:rPr lang="en-US" sz="1800" dirty="0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 </a:t>
            </a:r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  <a:ea typeface="Voces"/>
                <a:cs typeface="Voces"/>
                <a:sym typeface="Voces"/>
              </a:rPr>
              <a:t>kuat</a:t>
            </a:r>
            <a:endParaRPr sz="1800">
              <a:solidFill>
                <a:schemeClr val="accent3"/>
              </a:solidFill>
              <a:latin typeface="Gabriola" pitchFamily="82" charset="0"/>
              <a:ea typeface="Voces"/>
              <a:cs typeface="Voces"/>
              <a:sym typeface="Voces"/>
            </a:endParaRPr>
          </a:p>
        </p:txBody>
      </p:sp>
      <p:sp>
        <p:nvSpPr>
          <p:cNvPr id="1329" name="Google Shape;1329;p40"/>
          <p:cNvSpPr txBox="1"/>
          <p:nvPr/>
        </p:nvSpPr>
        <p:spPr>
          <a:xfrm>
            <a:off x="7086600" y="3790950"/>
            <a:ext cx="1626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lt1"/>
                </a:solidFill>
                <a:latin typeface="Calistoga"/>
                <a:ea typeface="Calistoga"/>
                <a:cs typeface="Calistoga"/>
                <a:sym typeface="Calistoga"/>
              </a:rPr>
              <a:t>04</a:t>
            </a:r>
            <a:endParaRPr sz="2400">
              <a:solidFill>
                <a:schemeClr val="lt1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sp>
        <p:nvSpPr>
          <p:cNvPr id="1330" name="Google Shape;1330;p40"/>
          <p:cNvSpPr txBox="1"/>
          <p:nvPr/>
        </p:nvSpPr>
        <p:spPr>
          <a:xfrm>
            <a:off x="6981900" y="1733550"/>
            <a:ext cx="21621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chemeClr val="dk1"/>
              </a:solidFill>
              <a:latin typeface="Voces"/>
              <a:ea typeface="Voces"/>
              <a:cs typeface="Voces"/>
              <a:sym typeface="Voces"/>
            </a:endParaRPr>
          </a:p>
        </p:txBody>
      </p:sp>
      <p:sp>
        <p:nvSpPr>
          <p:cNvPr id="1331" name="Google Shape;1331;p40"/>
          <p:cNvSpPr/>
          <p:nvPr/>
        </p:nvSpPr>
        <p:spPr>
          <a:xfrm rot="-7690268">
            <a:off x="42731" y="2853585"/>
            <a:ext cx="1007712" cy="598339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2" name="Google Shape;1332;p40"/>
          <p:cNvSpPr/>
          <p:nvPr/>
        </p:nvSpPr>
        <p:spPr>
          <a:xfrm rot="-3075592">
            <a:off x="647060" y="2685410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3" name="Google Shape;1333;p40"/>
          <p:cNvSpPr/>
          <p:nvPr/>
        </p:nvSpPr>
        <p:spPr>
          <a:xfrm rot="2945999">
            <a:off x="3404963" y="3001675"/>
            <a:ext cx="1007621" cy="598285"/>
          </a:xfrm>
          <a:custGeom>
            <a:avLst/>
            <a:gdLst/>
            <a:ahLst/>
            <a:cxnLst/>
            <a:rect l="l" t="t" r="r" b="b"/>
            <a:pathLst>
              <a:path w="52789" h="31344" extrusionOk="0">
                <a:moveTo>
                  <a:pt x="1" y="1"/>
                </a:moveTo>
                <a:lnTo>
                  <a:pt x="1" y="18587"/>
                </a:lnTo>
                <a:cubicBezTo>
                  <a:pt x="5866" y="19393"/>
                  <a:pt x="11621" y="21043"/>
                  <a:pt x="16680" y="24122"/>
                </a:cubicBezTo>
                <a:cubicBezTo>
                  <a:pt x="19759" y="25991"/>
                  <a:pt x="22509" y="28448"/>
                  <a:pt x="24671" y="31344"/>
                </a:cubicBezTo>
                <a:lnTo>
                  <a:pt x="52788" y="31344"/>
                </a:lnTo>
                <a:cubicBezTo>
                  <a:pt x="47546" y="20786"/>
                  <a:pt x="36915" y="13418"/>
                  <a:pt x="26138" y="8249"/>
                </a:cubicBezTo>
                <a:cubicBezTo>
                  <a:pt x="23498" y="6966"/>
                  <a:pt x="20786" y="5830"/>
                  <a:pt x="18073" y="4767"/>
                </a:cubicBezTo>
                <a:cubicBezTo>
                  <a:pt x="13234" y="2897"/>
                  <a:pt x="8249" y="1467"/>
                  <a:pt x="3153" y="588"/>
                </a:cubicBezTo>
                <a:cubicBezTo>
                  <a:pt x="2163" y="404"/>
                  <a:pt x="1100" y="18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4" name="Google Shape;1334;p40"/>
          <p:cNvSpPr/>
          <p:nvPr/>
        </p:nvSpPr>
        <p:spPr>
          <a:xfrm rot="-3075592">
            <a:off x="2780661" y="2914011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5" name="Google Shape;1335;p40"/>
          <p:cNvSpPr/>
          <p:nvPr/>
        </p:nvSpPr>
        <p:spPr>
          <a:xfrm rot="-3075592">
            <a:off x="7352660" y="2685411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6" name="Google Shape;1336;p40"/>
          <p:cNvSpPr/>
          <p:nvPr/>
        </p:nvSpPr>
        <p:spPr>
          <a:xfrm>
            <a:off x="255975" y="3937900"/>
            <a:ext cx="392375" cy="1353225"/>
          </a:xfrm>
          <a:custGeom>
            <a:avLst/>
            <a:gdLst/>
            <a:ahLst/>
            <a:cxnLst/>
            <a:rect l="l" t="t" r="r" b="b"/>
            <a:pathLst>
              <a:path w="15695" h="54129" extrusionOk="0">
                <a:moveTo>
                  <a:pt x="14358" y="2801"/>
                </a:moveTo>
                <a:lnTo>
                  <a:pt x="14358" y="2801"/>
                </a:lnTo>
                <a:cubicBezTo>
                  <a:pt x="14462" y="5734"/>
                  <a:pt x="14554" y="8661"/>
                  <a:pt x="14668" y="11566"/>
                </a:cubicBezTo>
                <a:cubicBezTo>
                  <a:pt x="14741" y="13473"/>
                  <a:pt x="14814" y="15379"/>
                  <a:pt x="14888" y="17285"/>
                </a:cubicBezTo>
                <a:cubicBezTo>
                  <a:pt x="14961" y="19118"/>
                  <a:pt x="15071" y="20951"/>
                  <a:pt x="15071" y="22784"/>
                </a:cubicBezTo>
                <a:cubicBezTo>
                  <a:pt x="15071" y="23673"/>
                  <a:pt x="14972" y="24562"/>
                  <a:pt x="14779" y="25434"/>
                </a:cubicBezTo>
                <a:lnTo>
                  <a:pt x="14779" y="25434"/>
                </a:lnTo>
                <a:cubicBezTo>
                  <a:pt x="14239" y="22643"/>
                  <a:pt x="13853" y="19829"/>
                  <a:pt x="13678" y="16992"/>
                </a:cubicBezTo>
                <a:cubicBezTo>
                  <a:pt x="13458" y="13436"/>
                  <a:pt x="13531" y="9843"/>
                  <a:pt x="13898" y="6324"/>
                </a:cubicBezTo>
                <a:cubicBezTo>
                  <a:pt x="14006" y="5140"/>
                  <a:pt x="14164" y="3968"/>
                  <a:pt x="14358" y="2801"/>
                </a:cubicBezTo>
                <a:close/>
                <a:moveTo>
                  <a:pt x="14512" y="0"/>
                </a:moveTo>
                <a:cubicBezTo>
                  <a:pt x="14401" y="0"/>
                  <a:pt x="14296" y="61"/>
                  <a:pt x="14264" y="202"/>
                </a:cubicBezTo>
                <a:cubicBezTo>
                  <a:pt x="13568" y="3758"/>
                  <a:pt x="13165" y="7351"/>
                  <a:pt x="13055" y="10980"/>
                </a:cubicBezTo>
                <a:cubicBezTo>
                  <a:pt x="12945" y="14572"/>
                  <a:pt x="13128" y="18165"/>
                  <a:pt x="13605" y="21721"/>
                </a:cubicBezTo>
                <a:cubicBezTo>
                  <a:pt x="13815" y="23370"/>
                  <a:pt x="14098" y="24995"/>
                  <a:pt x="14455" y="26616"/>
                </a:cubicBezTo>
                <a:lnTo>
                  <a:pt x="14455" y="26616"/>
                </a:lnTo>
                <a:cubicBezTo>
                  <a:pt x="14298" y="27095"/>
                  <a:pt x="14112" y="27566"/>
                  <a:pt x="13898" y="28026"/>
                </a:cubicBezTo>
                <a:cubicBezTo>
                  <a:pt x="13165" y="29639"/>
                  <a:pt x="12248" y="31178"/>
                  <a:pt x="11405" y="32755"/>
                </a:cubicBezTo>
                <a:cubicBezTo>
                  <a:pt x="9609" y="36054"/>
                  <a:pt x="7813" y="39390"/>
                  <a:pt x="6016" y="42689"/>
                </a:cubicBezTo>
                <a:cubicBezTo>
                  <a:pt x="4037" y="46428"/>
                  <a:pt x="2021" y="50131"/>
                  <a:pt x="78" y="53870"/>
                </a:cubicBezTo>
                <a:cubicBezTo>
                  <a:pt x="0" y="53999"/>
                  <a:pt x="106" y="54129"/>
                  <a:pt x="213" y="54129"/>
                </a:cubicBezTo>
                <a:cubicBezTo>
                  <a:pt x="257" y="54129"/>
                  <a:pt x="302" y="54107"/>
                  <a:pt x="334" y="54053"/>
                </a:cubicBezTo>
                <a:cubicBezTo>
                  <a:pt x="4074" y="47418"/>
                  <a:pt x="7703" y="40746"/>
                  <a:pt x="11368" y="34074"/>
                </a:cubicBezTo>
                <a:cubicBezTo>
                  <a:pt x="12248" y="32461"/>
                  <a:pt x="13165" y="30848"/>
                  <a:pt x="14008" y="29199"/>
                </a:cubicBezTo>
                <a:cubicBezTo>
                  <a:pt x="14266" y="28705"/>
                  <a:pt x="14499" y="28200"/>
                  <a:pt x="14702" y="27686"/>
                </a:cubicBezTo>
                <a:lnTo>
                  <a:pt x="14702" y="27686"/>
                </a:lnTo>
                <a:cubicBezTo>
                  <a:pt x="14703" y="27690"/>
                  <a:pt x="14704" y="27693"/>
                  <a:pt x="14704" y="27696"/>
                </a:cubicBezTo>
                <a:cubicBezTo>
                  <a:pt x="14748" y="27826"/>
                  <a:pt x="14848" y="27882"/>
                  <a:pt x="14949" y="27882"/>
                </a:cubicBezTo>
                <a:cubicBezTo>
                  <a:pt x="15104" y="27882"/>
                  <a:pt x="15262" y="27749"/>
                  <a:pt x="15218" y="27549"/>
                </a:cubicBezTo>
                <a:cubicBezTo>
                  <a:pt x="15158" y="27278"/>
                  <a:pt x="15099" y="27007"/>
                  <a:pt x="15042" y="26736"/>
                </a:cubicBezTo>
                <a:lnTo>
                  <a:pt x="15042" y="26736"/>
                </a:lnTo>
                <a:cubicBezTo>
                  <a:pt x="15294" y="25946"/>
                  <a:pt x="15478" y="25139"/>
                  <a:pt x="15584" y="24323"/>
                </a:cubicBezTo>
                <a:cubicBezTo>
                  <a:pt x="15694" y="22490"/>
                  <a:pt x="15694" y="20621"/>
                  <a:pt x="15548" y="18788"/>
                </a:cubicBezTo>
                <a:lnTo>
                  <a:pt x="15328" y="13069"/>
                </a:lnTo>
                <a:lnTo>
                  <a:pt x="14814" y="276"/>
                </a:lnTo>
                <a:cubicBezTo>
                  <a:pt x="14814" y="108"/>
                  <a:pt x="14659" y="0"/>
                  <a:pt x="14512" y="0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7" name="Google Shape;1337;p40"/>
          <p:cNvSpPr/>
          <p:nvPr/>
        </p:nvSpPr>
        <p:spPr>
          <a:xfrm>
            <a:off x="608200" y="4566500"/>
            <a:ext cx="105750" cy="68825"/>
          </a:xfrm>
          <a:custGeom>
            <a:avLst/>
            <a:gdLst/>
            <a:ahLst/>
            <a:cxnLst/>
            <a:rect l="l" t="t" r="r" b="b"/>
            <a:pathLst>
              <a:path w="4230" h="2753" extrusionOk="0">
                <a:moveTo>
                  <a:pt x="2945" y="942"/>
                </a:moveTo>
                <a:cubicBezTo>
                  <a:pt x="2269" y="1517"/>
                  <a:pt x="1471" y="1952"/>
                  <a:pt x="606" y="2228"/>
                </a:cubicBezTo>
                <a:lnTo>
                  <a:pt x="606" y="2228"/>
                </a:lnTo>
                <a:cubicBezTo>
                  <a:pt x="1355" y="1737"/>
                  <a:pt x="2134" y="1308"/>
                  <a:pt x="2945" y="942"/>
                </a:cubicBezTo>
                <a:close/>
                <a:moveTo>
                  <a:pt x="3975" y="1"/>
                </a:moveTo>
                <a:cubicBezTo>
                  <a:pt x="3946" y="1"/>
                  <a:pt x="3913" y="7"/>
                  <a:pt x="3878" y="23"/>
                </a:cubicBezTo>
                <a:cubicBezTo>
                  <a:pt x="2522" y="499"/>
                  <a:pt x="1275" y="1196"/>
                  <a:pt x="212" y="2149"/>
                </a:cubicBezTo>
                <a:cubicBezTo>
                  <a:pt x="135" y="2206"/>
                  <a:pt x="149" y="2294"/>
                  <a:pt x="201" y="2349"/>
                </a:cubicBezTo>
                <a:lnTo>
                  <a:pt x="201" y="2349"/>
                </a:lnTo>
                <a:cubicBezTo>
                  <a:pt x="0" y="2444"/>
                  <a:pt x="91" y="2753"/>
                  <a:pt x="304" y="2753"/>
                </a:cubicBezTo>
                <a:cubicBezTo>
                  <a:pt x="333" y="2753"/>
                  <a:pt x="363" y="2747"/>
                  <a:pt x="395" y="2735"/>
                </a:cubicBezTo>
                <a:cubicBezTo>
                  <a:pt x="1862" y="2405"/>
                  <a:pt x="3145" y="1599"/>
                  <a:pt x="4135" y="426"/>
                </a:cubicBezTo>
                <a:cubicBezTo>
                  <a:pt x="4229" y="268"/>
                  <a:pt x="4161" y="1"/>
                  <a:pt x="3975" y="1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8" name="Google Shape;1338;p40"/>
          <p:cNvSpPr/>
          <p:nvPr/>
        </p:nvSpPr>
        <p:spPr>
          <a:xfrm>
            <a:off x="526850" y="4638950"/>
            <a:ext cx="221825" cy="150500"/>
          </a:xfrm>
          <a:custGeom>
            <a:avLst/>
            <a:gdLst/>
            <a:ahLst/>
            <a:cxnLst/>
            <a:rect l="l" t="t" r="r" b="b"/>
            <a:pathLst>
              <a:path w="8873" h="6020" extrusionOk="0">
                <a:moveTo>
                  <a:pt x="7560" y="967"/>
                </a:moveTo>
                <a:cubicBezTo>
                  <a:pt x="6722" y="1773"/>
                  <a:pt x="5775" y="2459"/>
                  <a:pt x="4749" y="3026"/>
                </a:cubicBezTo>
                <a:cubicBezTo>
                  <a:pt x="4057" y="3391"/>
                  <a:pt x="3329" y="3719"/>
                  <a:pt x="2600" y="3975"/>
                </a:cubicBezTo>
                <a:lnTo>
                  <a:pt x="2600" y="3975"/>
                </a:lnTo>
                <a:cubicBezTo>
                  <a:pt x="3110" y="3576"/>
                  <a:pt x="3655" y="3187"/>
                  <a:pt x="4199" y="2843"/>
                </a:cubicBezTo>
                <a:cubicBezTo>
                  <a:pt x="5261" y="2117"/>
                  <a:pt x="6386" y="1497"/>
                  <a:pt x="7560" y="967"/>
                </a:cubicBezTo>
                <a:close/>
                <a:moveTo>
                  <a:pt x="8605" y="0"/>
                </a:moveTo>
                <a:cubicBezTo>
                  <a:pt x="8580" y="0"/>
                  <a:pt x="8553" y="6"/>
                  <a:pt x="8525" y="20"/>
                </a:cubicBezTo>
                <a:cubicBezTo>
                  <a:pt x="8490" y="35"/>
                  <a:pt x="8454" y="49"/>
                  <a:pt x="8419" y="64"/>
                </a:cubicBezTo>
                <a:lnTo>
                  <a:pt x="8419" y="64"/>
                </a:lnTo>
                <a:lnTo>
                  <a:pt x="8415" y="57"/>
                </a:lnTo>
                <a:cubicBezTo>
                  <a:pt x="8411" y="62"/>
                  <a:pt x="8407" y="66"/>
                  <a:pt x="8404" y="70"/>
                </a:cubicBezTo>
                <a:lnTo>
                  <a:pt x="8404" y="70"/>
                </a:lnTo>
                <a:cubicBezTo>
                  <a:pt x="6835" y="721"/>
                  <a:pt x="5337" y="1512"/>
                  <a:pt x="3979" y="2477"/>
                </a:cubicBezTo>
                <a:cubicBezTo>
                  <a:pt x="3283" y="2953"/>
                  <a:pt x="2586" y="3466"/>
                  <a:pt x="1963" y="4016"/>
                </a:cubicBezTo>
                <a:cubicBezTo>
                  <a:pt x="1846" y="4108"/>
                  <a:pt x="1731" y="4202"/>
                  <a:pt x="1619" y="4296"/>
                </a:cubicBezTo>
                <a:lnTo>
                  <a:pt x="1619" y="4296"/>
                </a:lnTo>
                <a:cubicBezTo>
                  <a:pt x="1201" y="4473"/>
                  <a:pt x="800" y="4697"/>
                  <a:pt x="424" y="4969"/>
                </a:cubicBezTo>
                <a:cubicBezTo>
                  <a:pt x="301" y="5092"/>
                  <a:pt x="375" y="5280"/>
                  <a:pt x="503" y="5347"/>
                </a:cubicBezTo>
                <a:lnTo>
                  <a:pt x="503" y="5347"/>
                </a:lnTo>
                <a:cubicBezTo>
                  <a:pt x="352" y="5508"/>
                  <a:pt x="203" y="5675"/>
                  <a:pt x="57" y="5849"/>
                </a:cubicBezTo>
                <a:cubicBezTo>
                  <a:pt x="0" y="5934"/>
                  <a:pt x="75" y="6019"/>
                  <a:pt x="163" y="6019"/>
                </a:cubicBezTo>
                <a:cubicBezTo>
                  <a:pt x="189" y="6019"/>
                  <a:pt x="215" y="6012"/>
                  <a:pt x="240" y="5996"/>
                </a:cubicBezTo>
                <a:cubicBezTo>
                  <a:pt x="615" y="5684"/>
                  <a:pt x="977" y="5360"/>
                  <a:pt x="1341" y="5038"/>
                </a:cubicBezTo>
                <a:lnTo>
                  <a:pt x="1341" y="5038"/>
                </a:lnTo>
                <a:cubicBezTo>
                  <a:pt x="1882" y="4793"/>
                  <a:pt x="2436" y="4578"/>
                  <a:pt x="2990" y="4419"/>
                </a:cubicBezTo>
                <a:cubicBezTo>
                  <a:pt x="5189" y="3576"/>
                  <a:pt x="7169" y="2220"/>
                  <a:pt x="8745" y="424"/>
                </a:cubicBezTo>
                <a:cubicBezTo>
                  <a:pt x="8873" y="296"/>
                  <a:pt x="8777" y="0"/>
                  <a:pt x="8605" y="0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9" name="Google Shape;1339;p40"/>
          <p:cNvSpPr/>
          <p:nvPr/>
        </p:nvSpPr>
        <p:spPr>
          <a:xfrm>
            <a:off x="468725" y="4458425"/>
            <a:ext cx="94175" cy="404475"/>
          </a:xfrm>
          <a:custGeom>
            <a:avLst/>
            <a:gdLst/>
            <a:ahLst/>
            <a:cxnLst/>
            <a:rect l="l" t="t" r="r" b="b"/>
            <a:pathLst>
              <a:path w="3767" h="16179" extrusionOk="0">
                <a:moveTo>
                  <a:pt x="1818" y="1860"/>
                </a:moveTo>
                <a:cubicBezTo>
                  <a:pt x="2831" y="5239"/>
                  <a:pt x="2905" y="8838"/>
                  <a:pt x="2015" y="12300"/>
                </a:cubicBezTo>
                <a:cubicBezTo>
                  <a:pt x="1789" y="13270"/>
                  <a:pt x="1477" y="14211"/>
                  <a:pt x="1080" y="15149"/>
                </a:cubicBezTo>
                <a:lnTo>
                  <a:pt x="1080" y="15149"/>
                </a:lnTo>
                <a:cubicBezTo>
                  <a:pt x="696" y="13444"/>
                  <a:pt x="579" y="11667"/>
                  <a:pt x="806" y="9918"/>
                </a:cubicBezTo>
                <a:cubicBezTo>
                  <a:pt x="989" y="7865"/>
                  <a:pt x="1392" y="5848"/>
                  <a:pt x="1649" y="3796"/>
                </a:cubicBezTo>
                <a:cubicBezTo>
                  <a:pt x="1729" y="3152"/>
                  <a:pt x="1788" y="2509"/>
                  <a:pt x="1818" y="1860"/>
                </a:cubicBezTo>
                <a:close/>
                <a:moveTo>
                  <a:pt x="1506" y="1"/>
                </a:moveTo>
                <a:cubicBezTo>
                  <a:pt x="1378" y="1"/>
                  <a:pt x="1263" y="84"/>
                  <a:pt x="1282" y="240"/>
                </a:cubicBezTo>
                <a:cubicBezTo>
                  <a:pt x="1283" y="264"/>
                  <a:pt x="1284" y="288"/>
                  <a:pt x="1285" y="313"/>
                </a:cubicBezTo>
                <a:lnTo>
                  <a:pt x="1285" y="313"/>
                </a:lnTo>
                <a:lnTo>
                  <a:pt x="1282" y="313"/>
                </a:lnTo>
                <a:cubicBezTo>
                  <a:pt x="1283" y="316"/>
                  <a:pt x="1284" y="319"/>
                  <a:pt x="1286" y="322"/>
                </a:cubicBezTo>
                <a:lnTo>
                  <a:pt x="1286" y="322"/>
                </a:lnTo>
                <a:cubicBezTo>
                  <a:pt x="1447" y="4508"/>
                  <a:pt x="0" y="8515"/>
                  <a:pt x="146" y="12667"/>
                </a:cubicBezTo>
                <a:cubicBezTo>
                  <a:pt x="146" y="13767"/>
                  <a:pt x="329" y="14903"/>
                  <a:pt x="659" y="15966"/>
                </a:cubicBezTo>
                <a:cubicBezTo>
                  <a:pt x="718" y="16114"/>
                  <a:pt x="843" y="16178"/>
                  <a:pt x="964" y="16178"/>
                </a:cubicBezTo>
                <a:cubicBezTo>
                  <a:pt x="1142" y="16178"/>
                  <a:pt x="1311" y="16038"/>
                  <a:pt x="1246" y="15819"/>
                </a:cubicBezTo>
                <a:cubicBezTo>
                  <a:pt x="1226" y="15747"/>
                  <a:pt x="1207" y="15675"/>
                  <a:pt x="1189" y="15602"/>
                </a:cubicBezTo>
                <a:lnTo>
                  <a:pt x="1189" y="15602"/>
                </a:lnTo>
                <a:cubicBezTo>
                  <a:pt x="3504" y="10803"/>
                  <a:pt x="3767" y="5250"/>
                  <a:pt x="1834" y="301"/>
                </a:cubicBezTo>
                <a:lnTo>
                  <a:pt x="1834" y="301"/>
                </a:lnTo>
                <a:cubicBezTo>
                  <a:pt x="1833" y="280"/>
                  <a:pt x="1833" y="260"/>
                  <a:pt x="1832" y="240"/>
                </a:cubicBezTo>
                <a:lnTo>
                  <a:pt x="1832" y="240"/>
                </a:lnTo>
                <a:lnTo>
                  <a:pt x="1811" y="243"/>
                </a:lnTo>
                <a:lnTo>
                  <a:pt x="1811" y="243"/>
                </a:lnTo>
                <a:cubicBezTo>
                  <a:pt x="1806" y="229"/>
                  <a:pt x="1801" y="216"/>
                  <a:pt x="1795" y="203"/>
                </a:cubicBezTo>
                <a:cubicBezTo>
                  <a:pt x="1744" y="66"/>
                  <a:pt x="1620" y="1"/>
                  <a:pt x="1506" y="1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0" name="Google Shape;1340;p40"/>
          <p:cNvSpPr/>
          <p:nvPr/>
        </p:nvSpPr>
        <p:spPr>
          <a:xfrm>
            <a:off x="433950" y="4764225"/>
            <a:ext cx="278775" cy="191100"/>
          </a:xfrm>
          <a:custGeom>
            <a:avLst/>
            <a:gdLst/>
            <a:ahLst/>
            <a:cxnLst/>
            <a:rect l="l" t="t" r="r" b="b"/>
            <a:pathLst>
              <a:path w="11151" h="7644" extrusionOk="0">
                <a:moveTo>
                  <a:pt x="9635" y="1083"/>
                </a:moveTo>
                <a:lnTo>
                  <a:pt x="9635" y="1083"/>
                </a:lnTo>
                <a:cubicBezTo>
                  <a:pt x="7676" y="3053"/>
                  <a:pt x="5406" y="4709"/>
                  <a:pt x="2893" y="5934"/>
                </a:cubicBezTo>
                <a:cubicBezTo>
                  <a:pt x="2462" y="6140"/>
                  <a:pt x="2031" y="6327"/>
                  <a:pt x="1595" y="6509"/>
                </a:cubicBezTo>
                <a:lnTo>
                  <a:pt x="1595" y="6509"/>
                </a:lnTo>
                <a:cubicBezTo>
                  <a:pt x="2044" y="6089"/>
                  <a:pt x="2499" y="5675"/>
                  <a:pt x="2966" y="5274"/>
                </a:cubicBezTo>
                <a:cubicBezTo>
                  <a:pt x="3773" y="4614"/>
                  <a:pt x="4616" y="3991"/>
                  <a:pt x="5459" y="3404"/>
                </a:cubicBezTo>
                <a:cubicBezTo>
                  <a:pt x="6801" y="2519"/>
                  <a:pt x="8187" y="1745"/>
                  <a:pt x="9635" y="1083"/>
                </a:cubicBezTo>
                <a:close/>
                <a:moveTo>
                  <a:pt x="10847" y="0"/>
                </a:moveTo>
                <a:cubicBezTo>
                  <a:pt x="10813" y="0"/>
                  <a:pt x="10776" y="10"/>
                  <a:pt x="10738" y="32"/>
                </a:cubicBezTo>
                <a:cubicBezTo>
                  <a:pt x="10693" y="50"/>
                  <a:pt x="10648" y="68"/>
                  <a:pt x="10603" y="87"/>
                </a:cubicBezTo>
                <a:lnTo>
                  <a:pt x="10603" y="87"/>
                </a:lnTo>
                <a:lnTo>
                  <a:pt x="10591" y="68"/>
                </a:lnTo>
                <a:cubicBezTo>
                  <a:pt x="10581" y="80"/>
                  <a:pt x="10570" y="92"/>
                  <a:pt x="10559" y="104"/>
                </a:cubicBezTo>
                <a:lnTo>
                  <a:pt x="10559" y="104"/>
                </a:lnTo>
                <a:cubicBezTo>
                  <a:pt x="7620" y="1310"/>
                  <a:pt x="4861" y="3006"/>
                  <a:pt x="2453" y="5090"/>
                </a:cubicBezTo>
                <a:cubicBezTo>
                  <a:pt x="1746" y="5656"/>
                  <a:pt x="1106" y="6291"/>
                  <a:pt x="502" y="6960"/>
                </a:cubicBezTo>
                <a:lnTo>
                  <a:pt x="502" y="6960"/>
                </a:lnTo>
                <a:cubicBezTo>
                  <a:pt x="444" y="6985"/>
                  <a:pt x="386" y="7009"/>
                  <a:pt x="327" y="7033"/>
                </a:cubicBezTo>
                <a:cubicBezTo>
                  <a:pt x="1" y="7164"/>
                  <a:pt x="81" y="7643"/>
                  <a:pt x="361" y="7643"/>
                </a:cubicBezTo>
                <a:cubicBezTo>
                  <a:pt x="396" y="7643"/>
                  <a:pt x="434" y="7636"/>
                  <a:pt x="474" y="7620"/>
                </a:cubicBezTo>
                <a:cubicBezTo>
                  <a:pt x="2087" y="7107"/>
                  <a:pt x="3590" y="6373"/>
                  <a:pt x="5019" y="5494"/>
                </a:cubicBezTo>
                <a:cubicBezTo>
                  <a:pt x="6449" y="4614"/>
                  <a:pt x="7769" y="3624"/>
                  <a:pt x="9015" y="2524"/>
                </a:cubicBezTo>
                <a:cubicBezTo>
                  <a:pt x="9712" y="1865"/>
                  <a:pt x="10371" y="1205"/>
                  <a:pt x="10995" y="472"/>
                </a:cubicBezTo>
                <a:cubicBezTo>
                  <a:pt x="11151" y="316"/>
                  <a:pt x="11041" y="0"/>
                  <a:pt x="10847" y="0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1" name="Google Shape;1341;p40"/>
          <p:cNvSpPr/>
          <p:nvPr/>
        </p:nvSpPr>
        <p:spPr>
          <a:xfrm>
            <a:off x="591325" y="4158825"/>
            <a:ext cx="410025" cy="513450"/>
          </a:xfrm>
          <a:custGeom>
            <a:avLst/>
            <a:gdLst/>
            <a:ahLst/>
            <a:cxnLst/>
            <a:rect l="l" t="t" r="r" b="b"/>
            <a:pathLst>
              <a:path w="16401" h="20538" extrusionOk="0">
                <a:moveTo>
                  <a:pt x="15215" y="1042"/>
                </a:moveTo>
                <a:lnTo>
                  <a:pt x="15215" y="1042"/>
                </a:lnTo>
                <a:cubicBezTo>
                  <a:pt x="13595" y="3789"/>
                  <a:pt x="11966" y="6517"/>
                  <a:pt x="9978" y="9035"/>
                </a:cubicBezTo>
                <a:cubicBezTo>
                  <a:pt x="8915" y="10428"/>
                  <a:pt x="7742" y="11711"/>
                  <a:pt x="6459" y="12920"/>
                </a:cubicBezTo>
                <a:cubicBezTo>
                  <a:pt x="5375" y="13869"/>
                  <a:pt x="4228" y="14755"/>
                  <a:pt x="3134" y="15724"/>
                </a:cubicBezTo>
                <a:lnTo>
                  <a:pt x="3134" y="15724"/>
                </a:lnTo>
                <a:cubicBezTo>
                  <a:pt x="3373" y="15291"/>
                  <a:pt x="3582" y="14839"/>
                  <a:pt x="3783" y="14387"/>
                </a:cubicBezTo>
                <a:cubicBezTo>
                  <a:pt x="4406" y="12957"/>
                  <a:pt x="5103" y="11564"/>
                  <a:pt x="5873" y="10244"/>
                </a:cubicBezTo>
                <a:cubicBezTo>
                  <a:pt x="7412" y="7605"/>
                  <a:pt x="9428" y="5259"/>
                  <a:pt x="11775" y="3316"/>
                </a:cubicBezTo>
                <a:cubicBezTo>
                  <a:pt x="12852" y="2442"/>
                  <a:pt x="13999" y="1684"/>
                  <a:pt x="15215" y="1042"/>
                </a:cubicBezTo>
                <a:close/>
                <a:moveTo>
                  <a:pt x="16018" y="0"/>
                </a:moveTo>
                <a:cubicBezTo>
                  <a:pt x="15962" y="0"/>
                  <a:pt x="15903" y="16"/>
                  <a:pt x="15844" y="53"/>
                </a:cubicBezTo>
                <a:cubicBezTo>
                  <a:pt x="13094" y="1373"/>
                  <a:pt x="10638" y="3243"/>
                  <a:pt x="8622" y="5552"/>
                </a:cubicBezTo>
                <a:cubicBezTo>
                  <a:pt x="6606" y="7825"/>
                  <a:pt x="4956" y="10428"/>
                  <a:pt x="3783" y="13287"/>
                </a:cubicBezTo>
                <a:cubicBezTo>
                  <a:pt x="3303" y="14408"/>
                  <a:pt x="2880" y="15665"/>
                  <a:pt x="2149" y="16676"/>
                </a:cubicBezTo>
                <a:lnTo>
                  <a:pt x="2149" y="16676"/>
                </a:lnTo>
                <a:cubicBezTo>
                  <a:pt x="1918" y="16920"/>
                  <a:pt x="1695" y="17171"/>
                  <a:pt x="1482" y="17433"/>
                </a:cubicBezTo>
                <a:lnTo>
                  <a:pt x="1482" y="17433"/>
                </a:lnTo>
                <a:cubicBezTo>
                  <a:pt x="1386" y="17521"/>
                  <a:pt x="1286" y="17606"/>
                  <a:pt x="1180" y="17686"/>
                </a:cubicBezTo>
                <a:cubicBezTo>
                  <a:pt x="1096" y="17728"/>
                  <a:pt x="1109" y="17807"/>
                  <a:pt x="1156" y="17852"/>
                </a:cubicBezTo>
                <a:lnTo>
                  <a:pt x="1156" y="17852"/>
                </a:lnTo>
                <a:cubicBezTo>
                  <a:pt x="1152" y="17858"/>
                  <a:pt x="1148" y="17864"/>
                  <a:pt x="1144" y="17869"/>
                </a:cubicBezTo>
                <a:cubicBezTo>
                  <a:pt x="667" y="18566"/>
                  <a:pt x="301" y="19372"/>
                  <a:pt x="44" y="20179"/>
                </a:cubicBezTo>
                <a:cubicBezTo>
                  <a:pt x="0" y="20397"/>
                  <a:pt x="165" y="20538"/>
                  <a:pt x="336" y="20538"/>
                </a:cubicBezTo>
                <a:cubicBezTo>
                  <a:pt x="452" y="20538"/>
                  <a:pt x="571" y="20473"/>
                  <a:pt x="631" y="20325"/>
                </a:cubicBezTo>
                <a:cubicBezTo>
                  <a:pt x="1180" y="18932"/>
                  <a:pt x="2060" y="17686"/>
                  <a:pt x="3197" y="16696"/>
                </a:cubicBezTo>
                <a:cubicBezTo>
                  <a:pt x="4333" y="15633"/>
                  <a:pt x="5543" y="14680"/>
                  <a:pt x="6716" y="13653"/>
                </a:cubicBezTo>
                <a:cubicBezTo>
                  <a:pt x="9245" y="11271"/>
                  <a:pt x="11445" y="8558"/>
                  <a:pt x="13241" y="5589"/>
                </a:cubicBezTo>
                <a:cubicBezTo>
                  <a:pt x="14304" y="3902"/>
                  <a:pt x="15294" y="2180"/>
                  <a:pt x="16284" y="457"/>
                </a:cubicBezTo>
                <a:cubicBezTo>
                  <a:pt x="16401" y="252"/>
                  <a:pt x="16237" y="0"/>
                  <a:pt x="16018" y="0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2" name="Google Shape;1342;p40"/>
          <p:cNvSpPr/>
          <p:nvPr/>
        </p:nvSpPr>
        <p:spPr>
          <a:xfrm>
            <a:off x="564925" y="5240650"/>
            <a:ext cx="23850" cy="19250"/>
          </a:xfrm>
          <a:custGeom>
            <a:avLst/>
            <a:gdLst/>
            <a:ahLst/>
            <a:cxnLst/>
            <a:rect l="l" t="t" r="r" b="b"/>
            <a:pathLst>
              <a:path w="954" h="770" extrusionOk="0">
                <a:moveTo>
                  <a:pt x="477" y="0"/>
                </a:moveTo>
                <a:cubicBezTo>
                  <a:pt x="0" y="37"/>
                  <a:pt x="0" y="733"/>
                  <a:pt x="477" y="770"/>
                </a:cubicBezTo>
                <a:cubicBezTo>
                  <a:pt x="953" y="733"/>
                  <a:pt x="953" y="37"/>
                  <a:pt x="477" y="0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3" name="Google Shape;1343;p40"/>
          <p:cNvSpPr/>
          <p:nvPr/>
        </p:nvSpPr>
        <p:spPr>
          <a:xfrm>
            <a:off x="520925" y="5163650"/>
            <a:ext cx="30275" cy="24775"/>
          </a:xfrm>
          <a:custGeom>
            <a:avLst/>
            <a:gdLst/>
            <a:ahLst/>
            <a:cxnLst/>
            <a:rect l="l" t="t" r="r" b="b"/>
            <a:pathLst>
              <a:path w="1211" h="991" extrusionOk="0">
                <a:moveTo>
                  <a:pt x="624" y="1"/>
                </a:moveTo>
                <a:cubicBezTo>
                  <a:pt x="1" y="74"/>
                  <a:pt x="1" y="917"/>
                  <a:pt x="624" y="991"/>
                </a:cubicBezTo>
                <a:cubicBezTo>
                  <a:pt x="1210" y="917"/>
                  <a:pt x="1210" y="74"/>
                  <a:pt x="624" y="1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4" name="Google Shape;1344;p40"/>
          <p:cNvSpPr/>
          <p:nvPr/>
        </p:nvSpPr>
        <p:spPr>
          <a:xfrm>
            <a:off x="608200" y="4566500"/>
            <a:ext cx="105750" cy="68825"/>
          </a:xfrm>
          <a:custGeom>
            <a:avLst/>
            <a:gdLst/>
            <a:ahLst/>
            <a:cxnLst/>
            <a:rect l="l" t="t" r="r" b="b"/>
            <a:pathLst>
              <a:path w="4230" h="2753" extrusionOk="0">
                <a:moveTo>
                  <a:pt x="2945" y="942"/>
                </a:moveTo>
                <a:cubicBezTo>
                  <a:pt x="2269" y="1517"/>
                  <a:pt x="1471" y="1952"/>
                  <a:pt x="606" y="2228"/>
                </a:cubicBezTo>
                <a:lnTo>
                  <a:pt x="606" y="2228"/>
                </a:lnTo>
                <a:cubicBezTo>
                  <a:pt x="1355" y="1737"/>
                  <a:pt x="2134" y="1308"/>
                  <a:pt x="2945" y="942"/>
                </a:cubicBezTo>
                <a:close/>
                <a:moveTo>
                  <a:pt x="3975" y="1"/>
                </a:moveTo>
                <a:cubicBezTo>
                  <a:pt x="3946" y="1"/>
                  <a:pt x="3913" y="7"/>
                  <a:pt x="3878" y="23"/>
                </a:cubicBezTo>
                <a:cubicBezTo>
                  <a:pt x="2522" y="499"/>
                  <a:pt x="1275" y="1196"/>
                  <a:pt x="212" y="2149"/>
                </a:cubicBezTo>
                <a:cubicBezTo>
                  <a:pt x="135" y="2206"/>
                  <a:pt x="149" y="2294"/>
                  <a:pt x="201" y="2349"/>
                </a:cubicBezTo>
                <a:lnTo>
                  <a:pt x="201" y="2349"/>
                </a:lnTo>
                <a:cubicBezTo>
                  <a:pt x="0" y="2444"/>
                  <a:pt x="91" y="2753"/>
                  <a:pt x="304" y="2753"/>
                </a:cubicBezTo>
                <a:cubicBezTo>
                  <a:pt x="333" y="2753"/>
                  <a:pt x="363" y="2747"/>
                  <a:pt x="395" y="2735"/>
                </a:cubicBezTo>
                <a:cubicBezTo>
                  <a:pt x="1862" y="2405"/>
                  <a:pt x="3145" y="1599"/>
                  <a:pt x="4135" y="426"/>
                </a:cubicBezTo>
                <a:cubicBezTo>
                  <a:pt x="4229" y="268"/>
                  <a:pt x="4161" y="1"/>
                  <a:pt x="3975" y="1"/>
                </a:cubicBezTo>
                <a:close/>
              </a:path>
            </a:pathLst>
          </a:custGeom>
          <a:solidFill>
            <a:srgbClr val="7991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Google Shape;1345;p40"/>
          <p:cNvSpPr/>
          <p:nvPr/>
        </p:nvSpPr>
        <p:spPr>
          <a:xfrm>
            <a:off x="7137462" y="3133514"/>
            <a:ext cx="106720" cy="100064"/>
          </a:xfrm>
          <a:custGeom>
            <a:avLst/>
            <a:gdLst/>
            <a:ahLst/>
            <a:cxnLst/>
            <a:rect l="l" t="t" r="r" b="b"/>
            <a:pathLst>
              <a:path w="3335" h="3127" extrusionOk="0">
                <a:moveTo>
                  <a:pt x="2155" y="1"/>
                </a:moveTo>
                <a:cubicBezTo>
                  <a:pt x="1646" y="1"/>
                  <a:pt x="1141" y="200"/>
                  <a:pt x="762" y="578"/>
                </a:cubicBezTo>
                <a:cubicBezTo>
                  <a:pt x="108" y="1233"/>
                  <a:pt x="0" y="2281"/>
                  <a:pt x="512" y="3055"/>
                </a:cubicBezTo>
                <a:cubicBezTo>
                  <a:pt x="536" y="3091"/>
                  <a:pt x="596" y="3126"/>
                  <a:pt x="643" y="3126"/>
                </a:cubicBezTo>
                <a:cubicBezTo>
                  <a:pt x="667" y="3126"/>
                  <a:pt x="703" y="3114"/>
                  <a:pt x="727" y="3091"/>
                </a:cubicBezTo>
                <a:cubicBezTo>
                  <a:pt x="810" y="3055"/>
                  <a:pt x="834" y="2948"/>
                  <a:pt x="774" y="2852"/>
                </a:cubicBezTo>
                <a:cubicBezTo>
                  <a:pt x="346" y="2221"/>
                  <a:pt x="429" y="1352"/>
                  <a:pt x="989" y="805"/>
                </a:cubicBezTo>
                <a:cubicBezTo>
                  <a:pt x="1306" y="488"/>
                  <a:pt x="1726" y="322"/>
                  <a:pt x="2149" y="322"/>
                </a:cubicBezTo>
                <a:cubicBezTo>
                  <a:pt x="2457" y="322"/>
                  <a:pt x="2766" y="410"/>
                  <a:pt x="3036" y="590"/>
                </a:cubicBezTo>
                <a:cubicBezTo>
                  <a:pt x="3065" y="609"/>
                  <a:pt x="3099" y="619"/>
                  <a:pt x="3134" y="619"/>
                </a:cubicBezTo>
                <a:cubicBezTo>
                  <a:pt x="3186" y="619"/>
                  <a:pt x="3239" y="597"/>
                  <a:pt x="3275" y="555"/>
                </a:cubicBezTo>
                <a:cubicBezTo>
                  <a:pt x="3334" y="471"/>
                  <a:pt x="3310" y="376"/>
                  <a:pt x="3227" y="328"/>
                </a:cubicBezTo>
                <a:cubicBezTo>
                  <a:pt x="2900" y="107"/>
                  <a:pt x="2527" y="1"/>
                  <a:pt x="2155" y="1"/>
                </a:cubicBezTo>
                <a:close/>
              </a:path>
            </a:pathLst>
          </a:custGeom>
          <a:solidFill>
            <a:srgbClr val="FFFC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6" name="Google Shape;1346;p40"/>
          <p:cNvGrpSpPr/>
          <p:nvPr/>
        </p:nvGrpSpPr>
        <p:grpSpPr>
          <a:xfrm>
            <a:off x="5562600" y="3028950"/>
            <a:ext cx="297184" cy="367296"/>
            <a:chOff x="7057462" y="3059050"/>
            <a:chExt cx="297184" cy="367296"/>
          </a:xfrm>
        </p:grpSpPr>
        <p:sp>
          <p:nvSpPr>
            <p:cNvPr id="1347" name="Google Shape;1347;p40"/>
            <p:cNvSpPr/>
            <p:nvPr/>
          </p:nvSpPr>
          <p:spPr>
            <a:xfrm>
              <a:off x="7168310" y="3159050"/>
              <a:ext cx="106720" cy="100800"/>
            </a:xfrm>
            <a:custGeom>
              <a:avLst/>
              <a:gdLst/>
              <a:ahLst/>
              <a:cxnLst/>
              <a:rect l="l" t="t" r="r" b="b"/>
              <a:pathLst>
                <a:path w="3335" h="3150" extrusionOk="0">
                  <a:moveTo>
                    <a:pt x="2689" y="0"/>
                  </a:moveTo>
                  <a:cubicBezTo>
                    <a:pt x="2658" y="0"/>
                    <a:pt x="2626" y="10"/>
                    <a:pt x="2596" y="30"/>
                  </a:cubicBezTo>
                  <a:cubicBezTo>
                    <a:pt x="2525" y="78"/>
                    <a:pt x="2489" y="185"/>
                    <a:pt x="2549" y="269"/>
                  </a:cubicBezTo>
                  <a:cubicBezTo>
                    <a:pt x="2977" y="911"/>
                    <a:pt x="2894" y="1781"/>
                    <a:pt x="2346" y="2328"/>
                  </a:cubicBezTo>
                  <a:cubicBezTo>
                    <a:pt x="2025" y="2643"/>
                    <a:pt x="1605" y="2808"/>
                    <a:pt x="1183" y="2808"/>
                  </a:cubicBezTo>
                  <a:cubicBezTo>
                    <a:pt x="872" y="2808"/>
                    <a:pt x="560" y="2718"/>
                    <a:pt x="287" y="2531"/>
                  </a:cubicBezTo>
                  <a:cubicBezTo>
                    <a:pt x="261" y="2518"/>
                    <a:pt x="231" y="2511"/>
                    <a:pt x="200" y="2511"/>
                  </a:cubicBezTo>
                  <a:cubicBezTo>
                    <a:pt x="144" y="2511"/>
                    <a:pt x="87" y="2533"/>
                    <a:pt x="48" y="2578"/>
                  </a:cubicBezTo>
                  <a:cubicBezTo>
                    <a:pt x="1" y="2650"/>
                    <a:pt x="25" y="2757"/>
                    <a:pt x="96" y="2816"/>
                  </a:cubicBezTo>
                  <a:cubicBezTo>
                    <a:pt x="418" y="3043"/>
                    <a:pt x="799" y="3150"/>
                    <a:pt x="1180" y="3150"/>
                  </a:cubicBezTo>
                  <a:cubicBezTo>
                    <a:pt x="1691" y="3150"/>
                    <a:pt x="2192" y="2947"/>
                    <a:pt x="2584" y="2566"/>
                  </a:cubicBezTo>
                  <a:cubicBezTo>
                    <a:pt x="3239" y="1888"/>
                    <a:pt x="3335" y="852"/>
                    <a:pt x="2834" y="78"/>
                  </a:cubicBezTo>
                  <a:cubicBezTo>
                    <a:pt x="2804" y="32"/>
                    <a:pt x="2748" y="0"/>
                    <a:pt x="2689" y="0"/>
                  </a:cubicBezTo>
                  <a:close/>
                </a:path>
              </a:pathLst>
            </a:custGeom>
            <a:solidFill>
              <a:srgbClr val="FFFC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40"/>
            <p:cNvSpPr/>
            <p:nvPr/>
          </p:nvSpPr>
          <p:spPr>
            <a:xfrm>
              <a:off x="7057462" y="3059050"/>
              <a:ext cx="297184" cy="367296"/>
            </a:xfrm>
            <a:custGeom>
              <a:avLst/>
              <a:gdLst/>
              <a:ahLst/>
              <a:cxnLst/>
              <a:rect l="l" t="t" r="r" b="b"/>
              <a:pathLst>
                <a:path w="9287" h="11478" extrusionOk="0">
                  <a:moveTo>
                    <a:pt x="4644" y="441"/>
                  </a:moveTo>
                  <a:cubicBezTo>
                    <a:pt x="4822" y="691"/>
                    <a:pt x="5108" y="1191"/>
                    <a:pt x="4989" y="1631"/>
                  </a:cubicBezTo>
                  <a:cubicBezTo>
                    <a:pt x="4882" y="1608"/>
                    <a:pt x="4763" y="1608"/>
                    <a:pt x="4644" y="1608"/>
                  </a:cubicBezTo>
                  <a:cubicBezTo>
                    <a:pt x="4524" y="1608"/>
                    <a:pt x="4417" y="1608"/>
                    <a:pt x="4298" y="1631"/>
                  </a:cubicBezTo>
                  <a:cubicBezTo>
                    <a:pt x="4179" y="1191"/>
                    <a:pt x="4465" y="691"/>
                    <a:pt x="4644" y="441"/>
                  </a:cubicBezTo>
                  <a:close/>
                  <a:moveTo>
                    <a:pt x="3167" y="738"/>
                  </a:moveTo>
                  <a:lnTo>
                    <a:pt x="3167" y="738"/>
                  </a:lnTo>
                  <a:cubicBezTo>
                    <a:pt x="3441" y="893"/>
                    <a:pt x="3905" y="1250"/>
                    <a:pt x="3941" y="1703"/>
                  </a:cubicBezTo>
                  <a:cubicBezTo>
                    <a:pt x="3727" y="1762"/>
                    <a:pt x="3512" y="1846"/>
                    <a:pt x="3322" y="1965"/>
                  </a:cubicBezTo>
                  <a:cubicBezTo>
                    <a:pt x="3036" y="1608"/>
                    <a:pt x="3108" y="1036"/>
                    <a:pt x="3167" y="738"/>
                  </a:cubicBezTo>
                  <a:close/>
                  <a:moveTo>
                    <a:pt x="6120" y="738"/>
                  </a:moveTo>
                  <a:lnTo>
                    <a:pt x="6120" y="738"/>
                  </a:lnTo>
                  <a:cubicBezTo>
                    <a:pt x="6179" y="1048"/>
                    <a:pt x="6251" y="1608"/>
                    <a:pt x="5965" y="1965"/>
                  </a:cubicBezTo>
                  <a:cubicBezTo>
                    <a:pt x="5775" y="1846"/>
                    <a:pt x="5572" y="1774"/>
                    <a:pt x="5346" y="1703"/>
                  </a:cubicBezTo>
                  <a:cubicBezTo>
                    <a:pt x="5406" y="1250"/>
                    <a:pt x="5870" y="893"/>
                    <a:pt x="6120" y="738"/>
                  </a:cubicBezTo>
                  <a:close/>
                  <a:moveTo>
                    <a:pt x="1917" y="1572"/>
                  </a:moveTo>
                  <a:lnTo>
                    <a:pt x="1917" y="1572"/>
                  </a:lnTo>
                  <a:cubicBezTo>
                    <a:pt x="2024" y="1584"/>
                    <a:pt x="2155" y="1608"/>
                    <a:pt x="2310" y="1667"/>
                  </a:cubicBezTo>
                  <a:cubicBezTo>
                    <a:pt x="2548" y="1762"/>
                    <a:pt x="2858" y="1905"/>
                    <a:pt x="3012" y="2179"/>
                  </a:cubicBezTo>
                  <a:cubicBezTo>
                    <a:pt x="2834" y="2310"/>
                    <a:pt x="2667" y="2477"/>
                    <a:pt x="2536" y="2655"/>
                  </a:cubicBezTo>
                  <a:cubicBezTo>
                    <a:pt x="2143" y="2441"/>
                    <a:pt x="1977" y="1881"/>
                    <a:pt x="1917" y="1572"/>
                  </a:cubicBezTo>
                  <a:close/>
                  <a:moveTo>
                    <a:pt x="7382" y="1572"/>
                  </a:moveTo>
                  <a:cubicBezTo>
                    <a:pt x="7370" y="1667"/>
                    <a:pt x="7334" y="1810"/>
                    <a:pt x="7275" y="1953"/>
                  </a:cubicBezTo>
                  <a:cubicBezTo>
                    <a:pt x="7191" y="2191"/>
                    <a:pt x="7037" y="2501"/>
                    <a:pt x="6775" y="2655"/>
                  </a:cubicBezTo>
                  <a:cubicBezTo>
                    <a:pt x="6632" y="2477"/>
                    <a:pt x="6477" y="2310"/>
                    <a:pt x="6298" y="2179"/>
                  </a:cubicBezTo>
                  <a:cubicBezTo>
                    <a:pt x="6501" y="1774"/>
                    <a:pt x="7072" y="1631"/>
                    <a:pt x="7382" y="1572"/>
                  </a:cubicBezTo>
                  <a:close/>
                  <a:moveTo>
                    <a:pt x="1642" y="2755"/>
                  </a:moveTo>
                  <a:cubicBezTo>
                    <a:pt x="1872" y="2755"/>
                    <a:pt x="2131" y="2801"/>
                    <a:pt x="2322" y="2953"/>
                  </a:cubicBezTo>
                  <a:cubicBezTo>
                    <a:pt x="2203" y="3144"/>
                    <a:pt x="2131" y="3358"/>
                    <a:pt x="2060" y="3572"/>
                  </a:cubicBezTo>
                  <a:cubicBezTo>
                    <a:pt x="1607" y="3548"/>
                    <a:pt x="1250" y="3084"/>
                    <a:pt x="1084" y="2822"/>
                  </a:cubicBezTo>
                  <a:cubicBezTo>
                    <a:pt x="1191" y="2786"/>
                    <a:pt x="1322" y="2774"/>
                    <a:pt x="1476" y="2763"/>
                  </a:cubicBezTo>
                  <a:cubicBezTo>
                    <a:pt x="1529" y="2758"/>
                    <a:pt x="1585" y="2755"/>
                    <a:pt x="1642" y="2755"/>
                  </a:cubicBezTo>
                  <a:close/>
                  <a:moveTo>
                    <a:pt x="7670" y="2763"/>
                  </a:moveTo>
                  <a:cubicBezTo>
                    <a:pt x="7877" y="2763"/>
                    <a:pt x="8075" y="2795"/>
                    <a:pt x="8215" y="2822"/>
                  </a:cubicBezTo>
                  <a:cubicBezTo>
                    <a:pt x="8156" y="2905"/>
                    <a:pt x="8084" y="3013"/>
                    <a:pt x="7977" y="3132"/>
                  </a:cubicBezTo>
                  <a:cubicBezTo>
                    <a:pt x="7799" y="3322"/>
                    <a:pt x="7549" y="3560"/>
                    <a:pt x="7239" y="3596"/>
                  </a:cubicBezTo>
                  <a:cubicBezTo>
                    <a:pt x="7180" y="3370"/>
                    <a:pt x="7084" y="3155"/>
                    <a:pt x="6965" y="2965"/>
                  </a:cubicBezTo>
                  <a:cubicBezTo>
                    <a:pt x="7160" y="2809"/>
                    <a:pt x="7422" y="2763"/>
                    <a:pt x="7670" y="2763"/>
                  </a:cubicBezTo>
                  <a:close/>
                  <a:moveTo>
                    <a:pt x="7544" y="3920"/>
                  </a:moveTo>
                  <a:cubicBezTo>
                    <a:pt x="7912" y="3920"/>
                    <a:pt x="8297" y="4139"/>
                    <a:pt x="8513" y="4287"/>
                  </a:cubicBezTo>
                  <a:cubicBezTo>
                    <a:pt x="8430" y="4346"/>
                    <a:pt x="8311" y="4417"/>
                    <a:pt x="8168" y="4477"/>
                  </a:cubicBezTo>
                  <a:cubicBezTo>
                    <a:pt x="7983" y="4569"/>
                    <a:pt x="7748" y="4655"/>
                    <a:pt x="7512" y="4655"/>
                  </a:cubicBezTo>
                  <a:cubicBezTo>
                    <a:pt x="7445" y="4655"/>
                    <a:pt x="7377" y="4648"/>
                    <a:pt x="7311" y="4632"/>
                  </a:cubicBezTo>
                  <a:cubicBezTo>
                    <a:pt x="7322" y="4525"/>
                    <a:pt x="7322" y="4406"/>
                    <a:pt x="7322" y="4287"/>
                  </a:cubicBezTo>
                  <a:cubicBezTo>
                    <a:pt x="7322" y="4167"/>
                    <a:pt x="7322" y="4072"/>
                    <a:pt x="7311" y="3953"/>
                  </a:cubicBezTo>
                  <a:cubicBezTo>
                    <a:pt x="7386" y="3930"/>
                    <a:pt x="7465" y="3920"/>
                    <a:pt x="7544" y="3920"/>
                  </a:cubicBezTo>
                  <a:close/>
                  <a:moveTo>
                    <a:pt x="1744" y="3920"/>
                  </a:moveTo>
                  <a:cubicBezTo>
                    <a:pt x="1823" y="3920"/>
                    <a:pt x="1901" y="3930"/>
                    <a:pt x="1977" y="3953"/>
                  </a:cubicBezTo>
                  <a:cubicBezTo>
                    <a:pt x="1965" y="4048"/>
                    <a:pt x="1965" y="4167"/>
                    <a:pt x="1965" y="4287"/>
                  </a:cubicBezTo>
                  <a:cubicBezTo>
                    <a:pt x="1965" y="4406"/>
                    <a:pt x="1965" y="4513"/>
                    <a:pt x="1977" y="4632"/>
                  </a:cubicBezTo>
                  <a:cubicBezTo>
                    <a:pt x="1903" y="4654"/>
                    <a:pt x="1827" y="4664"/>
                    <a:pt x="1751" y="4664"/>
                  </a:cubicBezTo>
                  <a:cubicBezTo>
                    <a:pt x="1383" y="4664"/>
                    <a:pt x="1003" y="4434"/>
                    <a:pt x="786" y="4287"/>
                  </a:cubicBezTo>
                  <a:cubicBezTo>
                    <a:pt x="1002" y="4139"/>
                    <a:pt x="1379" y="3920"/>
                    <a:pt x="1744" y="3920"/>
                  </a:cubicBezTo>
                  <a:close/>
                  <a:moveTo>
                    <a:pt x="7251" y="5001"/>
                  </a:moveTo>
                  <a:cubicBezTo>
                    <a:pt x="7680" y="5049"/>
                    <a:pt x="8037" y="5513"/>
                    <a:pt x="8215" y="5763"/>
                  </a:cubicBezTo>
                  <a:cubicBezTo>
                    <a:pt x="8108" y="5799"/>
                    <a:pt x="7977" y="5811"/>
                    <a:pt x="7834" y="5822"/>
                  </a:cubicBezTo>
                  <a:cubicBezTo>
                    <a:pt x="7790" y="5824"/>
                    <a:pt x="7743" y="5826"/>
                    <a:pt x="7695" y="5826"/>
                  </a:cubicBezTo>
                  <a:cubicBezTo>
                    <a:pt x="7451" y="5826"/>
                    <a:pt x="7176" y="5791"/>
                    <a:pt x="6977" y="5632"/>
                  </a:cubicBezTo>
                  <a:cubicBezTo>
                    <a:pt x="7096" y="5441"/>
                    <a:pt x="7180" y="5227"/>
                    <a:pt x="7251" y="5001"/>
                  </a:cubicBezTo>
                  <a:close/>
                  <a:moveTo>
                    <a:pt x="2072" y="4989"/>
                  </a:moveTo>
                  <a:cubicBezTo>
                    <a:pt x="2131" y="5215"/>
                    <a:pt x="2215" y="5418"/>
                    <a:pt x="2334" y="5608"/>
                  </a:cubicBezTo>
                  <a:cubicBezTo>
                    <a:pt x="2127" y="5775"/>
                    <a:pt x="1853" y="5826"/>
                    <a:pt x="1600" y="5826"/>
                  </a:cubicBezTo>
                  <a:cubicBezTo>
                    <a:pt x="1401" y="5826"/>
                    <a:pt x="1214" y="5794"/>
                    <a:pt x="1084" y="5763"/>
                  </a:cubicBezTo>
                  <a:cubicBezTo>
                    <a:pt x="1143" y="5668"/>
                    <a:pt x="1226" y="5572"/>
                    <a:pt x="1322" y="5453"/>
                  </a:cubicBezTo>
                  <a:cubicBezTo>
                    <a:pt x="1500" y="5263"/>
                    <a:pt x="1762" y="5013"/>
                    <a:pt x="2072" y="4989"/>
                  </a:cubicBezTo>
                  <a:close/>
                  <a:moveTo>
                    <a:pt x="4644" y="1941"/>
                  </a:moveTo>
                  <a:cubicBezTo>
                    <a:pt x="5941" y="1941"/>
                    <a:pt x="6989" y="3001"/>
                    <a:pt x="6989" y="4287"/>
                  </a:cubicBezTo>
                  <a:cubicBezTo>
                    <a:pt x="6989" y="5584"/>
                    <a:pt x="5941" y="6644"/>
                    <a:pt x="4644" y="6644"/>
                  </a:cubicBezTo>
                  <a:cubicBezTo>
                    <a:pt x="3346" y="6644"/>
                    <a:pt x="2298" y="5584"/>
                    <a:pt x="2298" y="4287"/>
                  </a:cubicBezTo>
                  <a:cubicBezTo>
                    <a:pt x="2298" y="2989"/>
                    <a:pt x="3346" y="1941"/>
                    <a:pt x="4644" y="1941"/>
                  </a:cubicBezTo>
                  <a:close/>
                  <a:moveTo>
                    <a:pt x="2512" y="5941"/>
                  </a:moveTo>
                  <a:cubicBezTo>
                    <a:pt x="2655" y="6120"/>
                    <a:pt x="2810" y="6287"/>
                    <a:pt x="2989" y="6418"/>
                  </a:cubicBezTo>
                  <a:cubicBezTo>
                    <a:pt x="2798" y="6799"/>
                    <a:pt x="2238" y="6965"/>
                    <a:pt x="1917" y="7025"/>
                  </a:cubicBezTo>
                  <a:cubicBezTo>
                    <a:pt x="1929" y="6918"/>
                    <a:pt x="1965" y="6787"/>
                    <a:pt x="2012" y="6656"/>
                  </a:cubicBezTo>
                  <a:cubicBezTo>
                    <a:pt x="2096" y="6406"/>
                    <a:pt x="2250" y="6096"/>
                    <a:pt x="2512" y="5941"/>
                  </a:cubicBezTo>
                  <a:close/>
                  <a:moveTo>
                    <a:pt x="6763" y="5941"/>
                  </a:moveTo>
                  <a:cubicBezTo>
                    <a:pt x="7144" y="6156"/>
                    <a:pt x="7311" y="6715"/>
                    <a:pt x="7370" y="7025"/>
                  </a:cubicBezTo>
                  <a:cubicBezTo>
                    <a:pt x="7275" y="7001"/>
                    <a:pt x="7144" y="6965"/>
                    <a:pt x="7001" y="6930"/>
                  </a:cubicBezTo>
                  <a:cubicBezTo>
                    <a:pt x="6739" y="6834"/>
                    <a:pt x="6429" y="6692"/>
                    <a:pt x="6287" y="6418"/>
                  </a:cubicBezTo>
                  <a:cubicBezTo>
                    <a:pt x="6465" y="6287"/>
                    <a:pt x="6620" y="6120"/>
                    <a:pt x="6763" y="5941"/>
                  </a:cubicBezTo>
                  <a:close/>
                  <a:moveTo>
                    <a:pt x="3322" y="6632"/>
                  </a:moveTo>
                  <a:cubicBezTo>
                    <a:pt x="3512" y="6751"/>
                    <a:pt x="3727" y="6823"/>
                    <a:pt x="3941" y="6894"/>
                  </a:cubicBezTo>
                  <a:cubicBezTo>
                    <a:pt x="3905" y="7323"/>
                    <a:pt x="3441" y="7680"/>
                    <a:pt x="3167" y="7858"/>
                  </a:cubicBezTo>
                  <a:cubicBezTo>
                    <a:pt x="3108" y="7549"/>
                    <a:pt x="3036" y="6989"/>
                    <a:pt x="3322" y="6632"/>
                  </a:cubicBezTo>
                  <a:close/>
                  <a:moveTo>
                    <a:pt x="5965" y="6608"/>
                  </a:moveTo>
                  <a:cubicBezTo>
                    <a:pt x="6263" y="6965"/>
                    <a:pt x="6191" y="7549"/>
                    <a:pt x="6120" y="7858"/>
                  </a:cubicBezTo>
                  <a:cubicBezTo>
                    <a:pt x="6025" y="7799"/>
                    <a:pt x="5929" y="7727"/>
                    <a:pt x="5810" y="7620"/>
                  </a:cubicBezTo>
                  <a:cubicBezTo>
                    <a:pt x="5608" y="7442"/>
                    <a:pt x="5370" y="7192"/>
                    <a:pt x="5346" y="6882"/>
                  </a:cubicBezTo>
                  <a:cubicBezTo>
                    <a:pt x="5572" y="6823"/>
                    <a:pt x="5775" y="6727"/>
                    <a:pt x="5965" y="6608"/>
                  </a:cubicBezTo>
                  <a:close/>
                  <a:moveTo>
                    <a:pt x="4989" y="6954"/>
                  </a:moveTo>
                  <a:cubicBezTo>
                    <a:pt x="5120" y="7382"/>
                    <a:pt x="4822" y="7894"/>
                    <a:pt x="4644" y="8156"/>
                  </a:cubicBezTo>
                  <a:cubicBezTo>
                    <a:pt x="4584" y="8073"/>
                    <a:pt x="4513" y="7954"/>
                    <a:pt x="4453" y="7823"/>
                  </a:cubicBezTo>
                  <a:cubicBezTo>
                    <a:pt x="4334" y="7585"/>
                    <a:pt x="4227" y="7251"/>
                    <a:pt x="4298" y="6954"/>
                  </a:cubicBezTo>
                  <a:lnTo>
                    <a:pt x="4298" y="6954"/>
                  </a:lnTo>
                  <a:cubicBezTo>
                    <a:pt x="4405" y="6965"/>
                    <a:pt x="4524" y="6965"/>
                    <a:pt x="4644" y="6965"/>
                  </a:cubicBezTo>
                  <a:cubicBezTo>
                    <a:pt x="4763" y="6965"/>
                    <a:pt x="4870" y="6965"/>
                    <a:pt x="4989" y="6954"/>
                  </a:cubicBezTo>
                  <a:close/>
                  <a:moveTo>
                    <a:pt x="488" y="7787"/>
                  </a:moveTo>
                  <a:lnTo>
                    <a:pt x="488" y="7787"/>
                  </a:lnTo>
                  <a:cubicBezTo>
                    <a:pt x="1774" y="8132"/>
                    <a:pt x="2608" y="8728"/>
                    <a:pt x="3084" y="9204"/>
                  </a:cubicBezTo>
                  <a:cubicBezTo>
                    <a:pt x="3370" y="9490"/>
                    <a:pt x="3572" y="9751"/>
                    <a:pt x="3691" y="9930"/>
                  </a:cubicBezTo>
                  <a:cubicBezTo>
                    <a:pt x="2322" y="9668"/>
                    <a:pt x="1500" y="9049"/>
                    <a:pt x="1060" y="8573"/>
                  </a:cubicBezTo>
                  <a:cubicBezTo>
                    <a:pt x="774" y="8275"/>
                    <a:pt x="595" y="8001"/>
                    <a:pt x="488" y="7787"/>
                  </a:cubicBezTo>
                  <a:close/>
                  <a:moveTo>
                    <a:pt x="8811" y="7787"/>
                  </a:moveTo>
                  <a:lnTo>
                    <a:pt x="8811" y="7787"/>
                  </a:lnTo>
                  <a:cubicBezTo>
                    <a:pt x="8704" y="7989"/>
                    <a:pt x="8525" y="8275"/>
                    <a:pt x="8251" y="8573"/>
                  </a:cubicBezTo>
                  <a:cubicBezTo>
                    <a:pt x="7787" y="9049"/>
                    <a:pt x="6977" y="9668"/>
                    <a:pt x="5632" y="9930"/>
                  </a:cubicBezTo>
                  <a:cubicBezTo>
                    <a:pt x="5965" y="9394"/>
                    <a:pt x="6894" y="8299"/>
                    <a:pt x="8811" y="7787"/>
                  </a:cubicBezTo>
                  <a:close/>
                  <a:moveTo>
                    <a:pt x="4644" y="0"/>
                  </a:moveTo>
                  <a:cubicBezTo>
                    <a:pt x="4584" y="0"/>
                    <a:pt x="4548" y="24"/>
                    <a:pt x="4513" y="60"/>
                  </a:cubicBezTo>
                  <a:cubicBezTo>
                    <a:pt x="4477" y="96"/>
                    <a:pt x="4120" y="512"/>
                    <a:pt x="3989" y="1036"/>
                  </a:cubicBezTo>
                  <a:cubicBezTo>
                    <a:pt x="3655" y="596"/>
                    <a:pt x="3167" y="346"/>
                    <a:pt x="3143" y="334"/>
                  </a:cubicBezTo>
                  <a:cubicBezTo>
                    <a:pt x="3114" y="326"/>
                    <a:pt x="3085" y="315"/>
                    <a:pt x="3057" y="315"/>
                  </a:cubicBezTo>
                  <a:cubicBezTo>
                    <a:pt x="3038" y="315"/>
                    <a:pt x="3019" y="320"/>
                    <a:pt x="3000" y="334"/>
                  </a:cubicBezTo>
                  <a:cubicBezTo>
                    <a:pt x="2965" y="346"/>
                    <a:pt x="2929" y="393"/>
                    <a:pt x="2917" y="441"/>
                  </a:cubicBezTo>
                  <a:cubicBezTo>
                    <a:pt x="2905" y="465"/>
                    <a:pt x="2739" y="1000"/>
                    <a:pt x="2798" y="1536"/>
                  </a:cubicBezTo>
                  <a:cubicBezTo>
                    <a:pt x="2334" y="1274"/>
                    <a:pt x="1774" y="1227"/>
                    <a:pt x="1738" y="1227"/>
                  </a:cubicBezTo>
                  <a:cubicBezTo>
                    <a:pt x="1691" y="1227"/>
                    <a:pt x="1655" y="1239"/>
                    <a:pt x="1607" y="1274"/>
                  </a:cubicBezTo>
                  <a:cubicBezTo>
                    <a:pt x="1572" y="1298"/>
                    <a:pt x="1548" y="1358"/>
                    <a:pt x="1560" y="1405"/>
                  </a:cubicBezTo>
                  <a:cubicBezTo>
                    <a:pt x="1560" y="1429"/>
                    <a:pt x="1607" y="2001"/>
                    <a:pt x="1869" y="2465"/>
                  </a:cubicBezTo>
                  <a:cubicBezTo>
                    <a:pt x="1769" y="2449"/>
                    <a:pt x="1670" y="2443"/>
                    <a:pt x="1574" y="2443"/>
                  </a:cubicBezTo>
                  <a:cubicBezTo>
                    <a:pt x="1158" y="2443"/>
                    <a:pt x="813" y="2565"/>
                    <a:pt x="774" y="2584"/>
                  </a:cubicBezTo>
                  <a:cubicBezTo>
                    <a:pt x="726" y="2596"/>
                    <a:pt x="679" y="2620"/>
                    <a:pt x="667" y="2667"/>
                  </a:cubicBezTo>
                  <a:cubicBezTo>
                    <a:pt x="655" y="2715"/>
                    <a:pt x="655" y="2763"/>
                    <a:pt x="667" y="2798"/>
                  </a:cubicBezTo>
                  <a:cubicBezTo>
                    <a:pt x="679" y="2834"/>
                    <a:pt x="941" y="3322"/>
                    <a:pt x="1369" y="3655"/>
                  </a:cubicBezTo>
                  <a:cubicBezTo>
                    <a:pt x="845" y="3786"/>
                    <a:pt x="429" y="4156"/>
                    <a:pt x="405" y="4167"/>
                  </a:cubicBezTo>
                  <a:cubicBezTo>
                    <a:pt x="369" y="4203"/>
                    <a:pt x="345" y="4251"/>
                    <a:pt x="345" y="4310"/>
                  </a:cubicBezTo>
                  <a:cubicBezTo>
                    <a:pt x="345" y="4346"/>
                    <a:pt x="357" y="4394"/>
                    <a:pt x="405" y="4441"/>
                  </a:cubicBezTo>
                  <a:cubicBezTo>
                    <a:pt x="429" y="4465"/>
                    <a:pt x="845" y="4822"/>
                    <a:pt x="1369" y="4965"/>
                  </a:cubicBezTo>
                  <a:cubicBezTo>
                    <a:pt x="941" y="5287"/>
                    <a:pt x="679" y="5775"/>
                    <a:pt x="667" y="5811"/>
                  </a:cubicBezTo>
                  <a:cubicBezTo>
                    <a:pt x="655" y="5858"/>
                    <a:pt x="643" y="5894"/>
                    <a:pt x="667" y="5941"/>
                  </a:cubicBezTo>
                  <a:cubicBezTo>
                    <a:pt x="679" y="5989"/>
                    <a:pt x="726" y="6013"/>
                    <a:pt x="774" y="6037"/>
                  </a:cubicBezTo>
                  <a:cubicBezTo>
                    <a:pt x="798" y="6049"/>
                    <a:pt x="1179" y="6168"/>
                    <a:pt x="1607" y="6168"/>
                  </a:cubicBezTo>
                  <a:cubicBezTo>
                    <a:pt x="1691" y="6168"/>
                    <a:pt x="1786" y="6168"/>
                    <a:pt x="1869" y="6156"/>
                  </a:cubicBezTo>
                  <a:lnTo>
                    <a:pt x="1869" y="6156"/>
                  </a:lnTo>
                  <a:cubicBezTo>
                    <a:pt x="1607" y="6608"/>
                    <a:pt x="1560" y="7180"/>
                    <a:pt x="1560" y="7204"/>
                  </a:cubicBezTo>
                  <a:cubicBezTo>
                    <a:pt x="1560" y="7251"/>
                    <a:pt x="1572" y="7299"/>
                    <a:pt x="1607" y="7346"/>
                  </a:cubicBezTo>
                  <a:cubicBezTo>
                    <a:pt x="1631" y="7370"/>
                    <a:pt x="1679" y="7382"/>
                    <a:pt x="1726" y="7382"/>
                  </a:cubicBezTo>
                  <a:lnTo>
                    <a:pt x="1738" y="7382"/>
                  </a:lnTo>
                  <a:cubicBezTo>
                    <a:pt x="1774" y="7382"/>
                    <a:pt x="2334" y="7346"/>
                    <a:pt x="2798" y="7073"/>
                  </a:cubicBezTo>
                  <a:lnTo>
                    <a:pt x="2798" y="7073"/>
                  </a:lnTo>
                  <a:cubicBezTo>
                    <a:pt x="2727" y="7608"/>
                    <a:pt x="2905" y="8132"/>
                    <a:pt x="2917" y="8180"/>
                  </a:cubicBezTo>
                  <a:cubicBezTo>
                    <a:pt x="2929" y="8216"/>
                    <a:pt x="2965" y="8263"/>
                    <a:pt x="3000" y="8275"/>
                  </a:cubicBezTo>
                  <a:cubicBezTo>
                    <a:pt x="3024" y="8299"/>
                    <a:pt x="3048" y="8299"/>
                    <a:pt x="3060" y="8299"/>
                  </a:cubicBezTo>
                  <a:cubicBezTo>
                    <a:pt x="3096" y="8299"/>
                    <a:pt x="3108" y="8299"/>
                    <a:pt x="3143" y="8275"/>
                  </a:cubicBezTo>
                  <a:cubicBezTo>
                    <a:pt x="3167" y="8263"/>
                    <a:pt x="3655" y="8013"/>
                    <a:pt x="3989" y="7585"/>
                  </a:cubicBezTo>
                  <a:cubicBezTo>
                    <a:pt x="4108" y="8013"/>
                    <a:pt x="4370" y="8370"/>
                    <a:pt x="4477" y="8501"/>
                  </a:cubicBezTo>
                  <a:lnTo>
                    <a:pt x="4477" y="10466"/>
                  </a:lnTo>
                  <a:cubicBezTo>
                    <a:pt x="4334" y="10287"/>
                    <a:pt x="4179" y="10121"/>
                    <a:pt x="4132" y="10085"/>
                  </a:cubicBezTo>
                  <a:cubicBezTo>
                    <a:pt x="4072" y="9966"/>
                    <a:pt x="3834" y="9501"/>
                    <a:pt x="3322" y="8978"/>
                  </a:cubicBezTo>
                  <a:cubicBezTo>
                    <a:pt x="2762" y="8442"/>
                    <a:pt x="1786" y="7727"/>
                    <a:pt x="226" y="7382"/>
                  </a:cubicBezTo>
                  <a:cubicBezTo>
                    <a:pt x="212" y="7379"/>
                    <a:pt x="198" y="7378"/>
                    <a:pt x="184" y="7378"/>
                  </a:cubicBezTo>
                  <a:cubicBezTo>
                    <a:pt x="139" y="7378"/>
                    <a:pt x="96" y="7393"/>
                    <a:pt x="60" y="7430"/>
                  </a:cubicBezTo>
                  <a:cubicBezTo>
                    <a:pt x="12" y="7477"/>
                    <a:pt x="0" y="7537"/>
                    <a:pt x="24" y="7596"/>
                  </a:cubicBezTo>
                  <a:cubicBezTo>
                    <a:pt x="24" y="7620"/>
                    <a:pt x="202" y="8180"/>
                    <a:pt x="786" y="8799"/>
                  </a:cubicBezTo>
                  <a:cubicBezTo>
                    <a:pt x="1310" y="9347"/>
                    <a:pt x="2274" y="10061"/>
                    <a:pt x="3893" y="10323"/>
                  </a:cubicBezTo>
                  <a:cubicBezTo>
                    <a:pt x="4001" y="10442"/>
                    <a:pt x="4334" y="10799"/>
                    <a:pt x="4465" y="11014"/>
                  </a:cubicBezTo>
                  <a:lnTo>
                    <a:pt x="4465" y="11311"/>
                  </a:lnTo>
                  <a:cubicBezTo>
                    <a:pt x="4465" y="11406"/>
                    <a:pt x="4536" y="11478"/>
                    <a:pt x="4632" y="11478"/>
                  </a:cubicBezTo>
                  <a:cubicBezTo>
                    <a:pt x="4715" y="11478"/>
                    <a:pt x="4786" y="11406"/>
                    <a:pt x="4786" y="11311"/>
                  </a:cubicBezTo>
                  <a:lnTo>
                    <a:pt x="4786" y="11014"/>
                  </a:lnTo>
                  <a:cubicBezTo>
                    <a:pt x="4941" y="10799"/>
                    <a:pt x="5251" y="10442"/>
                    <a:pt x="5358" y="10323"/>
                  </a:cubicBezTo>
                  <a:cubicBezTo>
                    <a:pt x="6989" y="10061"/>
                    <a:pt x="7942" y="9347"/>
                    <a:pt x="8465" y="8799"/>
                  </a:cubicBezTo>
                  <a:cubicBezTo>
                    <a:pt x="9049" y="8192"/>
                    <a:pt x="9227" y="7620"/>
                    <a:pt x="9227" y="7596"/>
                  </a:cubicBezTo>
                  <a:cubicBezTo>
                    <a:pt x="9287" y="7537"/>
                    <a:pt x="9275" y="7477"/>
                    <a:pt x="9227" y="7430"/>
                  </a:cubicBezTo>
                  <a:cubicBezTo>
                    <a:pt x="9191" y="7393"/>
                    <a:pt x="9148" y="7378"/>
                    <a:pt x="9103" y="7378"/>
                  </a:cubicBezTo>
                  <a:cubicBezTo>
                    <a:pt x="9089" y="7378"/>
                    <a:pt x="9075" y="7379"/>
                    <a:pt x="9061" y="7382"/>
                  </a:cubicBezTo>
                  <a:cubicBezTo>
                    <a:pt x="7501" y="7716"/>
                    <a:pt x="6525" y="8430"/>
                    <a:pt x="5965" y="8978"/>
                  </a:cubicBezTo>
                  <a:cubicBezTo>
                    <a:pt x="5453" y="9501"/>
                    <a:pt x="5215" y="9966"/>
                    <a:pt x="5155" y="10085"/>
                  </a:cubicBezTo>
                  <a:cubicBezTo>
                    <a:pt x="5108" y="10144"/>
                    <a:pt x="4953" y="10287"/>
                    <a:pt x="4810" y="10466"/>
                  </a:cubicBezTo>
                  <a:lnTo>
                    <a:pt x="4810" y="8501"/>
                  </a:lnTo>
                  <a:cubicBezTo>
                    <a:pt x="4917" y="8370"/>
                    <a:pt x="5179" y="8013"/>
                    <a:pt x="5298" y="7585"/>
                  </a:cubicBezTo>
                  <a:cubicBezTo>
                    <a:pt x="5632" y="8013"/>
                    <a:pt x="6120" y="8263"/>
                    <a:pt x="6144" y="8275"/>
                  </a:cubicBezTo>
                  <a:cubicBezTo>
                    <a:pt x="6179" y="8299"/>
                    <a:pt x="6191" y="8299"/>
                    <a:pt x="6227" y="8299"/>
                  </a:cubicBezTo>
                  <a:cubicBezTo>
                    <a:pt x="6239" y="8299"/>
                    <a:pt x="6263" y="8299"/>
                    <a:pt x="6287" y="8275"/>
                  </a:cubicBezTo>
                  <a:cubicBezTo>
                    <a:pt x="6322" y="8263"/>
                    <a:pt x="6358" y="8216"/>
                    <a:pt x="6370" y="8180"/>
                  </a:cubicBezTo>
                  <a:cubicBezTo>
                    <a:pt x="6382" y="8144"/>
                    <a:pt x="6549" y="7608"/>
                    <a:pt x="6489" y="7073"/>
                  </a:cubicBezTo>
                  <a:lnTo>
                    <a:pt x="6489" y="7073"/>
                  </a:lnTo>
                  <a:cubicBezTo>
                    <a:pt x="6953" y="7346"/>
                    <a:pt x="7513" y="7382"/>
                    <a:pt x="7549" y="7382"/>
                  </a:cubicBezTo>
                  <a:lnTo>
                    <a:pt x="7561" y="7382"/>
                  </a:lnTo>
                  <a:cubicBezTo>
                    <a:pt x="7608" y="7382"/>
                    <a:pt x="7656" y="7370"/>
                    <a:pt x="7680" y="7346"/>
                  </a:cubicBezTo>
                  <a:cubicBezTo>
                    <a:pt x="7715" y="7311"/>
                    <a:pt x="7739" y="7251"/>
                    <a:pt x="7727" y="7204"/>
                  </a:cubicBezTo>
                  <a:cubicBezTo>
                    <a:pt x="7727" y="7180"/>
                    <a:pt x="7680" y="6608"/>
                    <a:pt x="7418" y="6156"/>
                  </a:cubicBezTo>
                  <a:lnTo>
                    <a:pt x="7418" y="6156"/>
                  </a:lnTo>
                  <a:cubicBezTo>
                    <a:pt x="7501" y="6168"/>
                    <a:pt x="7596" y="6168"/>
                    <a:pt x="7680" y="6168"/>
                  </a:cubicBezTo>
                  <a:cubicBezTo>
                    <a:pt x="8108" y="6168"/>
                    <a:pt x="8489" y="6049"/>
                    <a:pt x="8513" y="6037"/>
                  </a:cubicBezTo>
                  <a:cubicBezTo>
                    <a:pt x="8561" y="6013"/>
                    <a:pt x="8596" y="5989"/>
                    <a:pt x="8620" y="5941"/>
                  </a:cubicBezTo>
                  <a:cubicBezTo>
                    <a:pt x="8632" y="5894"/>
                    <a:pt x="8632" y="5858"/>
                    <a:pt x="8620" y="5811"/>
                  </a:cubicBezTo>
                  <a:cubicBezTo>
                    <a:pt x="8608" y="5775"/>
                    <a:pt x="8346" y="5287"/>
                    <a:pt x="7918" y="4965"/>
                  </a:cubicBezTo>
                  <a:cubicBezTo>
                    <a:pt x="8442" y="4822"/>
                    <a:pt x="8858" y="4453"/>
                    <a:pt x="8882" y="4441"/>
                  </a:cubicBezTo>
                  <a:cubicBezTo>
                    <a:pt x="8918" y="4406"/>
                    <a:pt x="8942" y="4370"/>
                    <a:pt x="8942" y="4310"/>
                  </a:cubicBezTo>
                  <a:cubicBezTo>
                    <a:pt x="8942" y="4263"/>
                    <a:pt x="8930" y="4215"/>
                    <a:pt x="8882" y="4167"/>
                  </a:cubicBezTo>
                  <a:cubicBezTo>
                    <a:pt x="8858" y="4144"/>
                    <a:pt x="8442" y="3786"/>
                    <a:pt x="7918" y="3655"/>
                  </a:cubicBezTo>
                  <a:cubicBezTo>
                    <a:pt x="8346" y="3322"/>
                    <a:pt x="8596" y="2834"/>
                    <a:pt x="8620" y="2798"/>
                  </a:cubicBezTo>
                  <a:cubicBezTo>
                    <a:pt x="8632" y="2763"/>
                    <a:pt x="8644" y="2715"/>
                    <a:pt x="8620" y="2667"/>
                  </a:cubicBezTo>
                  <a:cubicBezTo>
                    <a:pt x="8608" y="2620"/>
                    <a:pt x="8561" y="2596"/>
                    <a:pt x="8513" y="2584"/>
                  </a:cubicBezTo>
                  <a:cubicBezTo>
                    <a:pt x="8483" y="2564"/>
                    <a:pt x="8108" y="2451"/>
                    <a:pt x="7664" y="2451"/>
                  </a:cubicBezTo>
                  <a:cubicBezTo>
                    <a:pt x="7580" y="2451"/>
                    <a:pt x="7493" y="2455"/>
                    <a:pt x="7406" y="2465"/>
                  </a:cubicBezTo>
                  <a:cubicBezTo>
                    <a:pt x="7680" y="2001"/>
                    <a:pt x="7727" y="1429"/>
                    <a:pt x="7727" y="1405"/>
                  </a:cubicBezTo>
                  <a:cubicBezTo>
                    <a:pt x="7727" y="1358"/>
                    <a:pt x="7703" y="1310"/>
                    <a:pt x="7680" y="1274"/>
                  </a:cubicBezTo>
                  <a:cubicBezTo>
                    <a:pt x="7650" y="1245"/>
                    <a:pt x="7605" y="1224"/>
                    <a:pt x="7570" y="1224"/>
                  </a:cubicBezTo>
                  <a:cubicBezTo>
                    <a:pt x="7562" y="1224"/>
                    <a:pt x="7555" y="1225"/>
                    <a:pt x="7549" y="1227"/>
                  </a:cubicBezTo>
                  <a:cubicBezTo>
                    <a:pt x="7513" y="1227"/>
                    <a:pt x="6953" y="1274"/>
                    <a:pt x="6489" y="1536"/>
                  </a:cubicBezTo>
                  <a:cubicBezTo>
                    <a:pt x="6560" y="1000"/>
                    <a:pt x="6382" y="477"/>
                    <a:pt x="6370" y="441"/>
                  </a:cubicBezTo>
                  <a:cubicBezTo>
                    <a:pt x="6358" y="393"/>
                    <a:pt x="6322" y="346"/>
                    <a:pt x="6287" y="334"/>
                  </a:cubicBezTo>
                  <a:cubicBezTo>
                    <a:pt x="6263" y="328"/>
                    <a:pt x="6239" y="325"/>
                    <a:pt x="6215" y="325"/>
                  </a:cubicBezTo>
                  <a:cubicBezTo>
                    <a:pt x="6191" y="325"/>
                    <a:pt x="6168" y="328"/>
                    <a:pt x="6144" y="334"/>
                  </a:cubicBezTo>
                  <a:cubicBezTo>
                    <a:pt x="6120" y="346"/>
                    <a:pt x="5620" y="596"/>
                    <a:pt x="5298" y="1036"/>
                  </a:cubicBezTo>
                  <a:cubicBezTo>
                    <a:pt x="5167" y="512"/>
                    <a:pt x="4786" y="96"/>
                    <a:pt x="4774" y="60"/>
                  </a:cubicBezTo>
                  <a:cubicBezTo>
                    <a:pt x="4751" y="36"/>
                    <a:pt x="4703" y="0"/>
                    <a:pt x="4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9" name="Google Shape;1349;p40"/>
          <p:cNvSpPr/>
          <p:nvPr/>
        </p:nvSpPr>
        <p:spPr>
          <a:xfrm rot="-168174">
            <a:off x="4089408" y="-68617"/>
            <a:ext cx="2347041" cy="346449"/>
          </a:xfrm>
          <a:custGeom>
            <a:avLst/>
            <a:gdLst/>
            <a:ahLst/>
            <a:cxnLst/>
            <a:rect l="l" t="t" r="r" b="b"/>
            <a:pathLst>
              <a:path w="93882" h="13858" fill="none" extrusionOk="0">
                <a:moveTo>
                  <a:pt x="0" y="1"/>
                </a:moveTo>
                <a:cubicBezTo>
                  <a:pt x="6195" y="3667"/>
                  <a:pt x="11217" y="9678"/>
                  <a:pt x="18219" y="11401"/>
                </a:cubicBezTo>
                <a:cubicBezTo>
                  <a:pt x="27970" y="13857"/>
                  <a:pt x="37501" y="7186"/>
                  <a:pt x="47362" y="5243"/>
                </a:cubicBezTo>
                <a:cubicBezTo>
                  <a:pt x="54291" y="3886"/>
                  <a:pt x="61439" y="4876"/>
                  <a:pt x="67781" y="7992"/>
                </a:cubicBezTo>
                <a:cubicBezTo>
                  <a:pt x="71044" y="9642"/>
                  <a:pt x="74233" y="11878"/>
                  <a:pt x="77862" y="12061"/>
                </a:cubicBezTo>
                <a:cubicBezTo>
                  <a:pt x="83911" y="12318"/>
                  <a:pt x="88529" y="6892"/>
                  <a:pt x="93882" y="4106"/>
                </a:cubicBezTo>
              </a:path>
            </a:pathLst>
          </a:custGeom>
          <a:solidFill>
            <a:schemeClr val="accent1"/>
          </a:solidFill>
          <a:ln w="11925" cap="flat" cmpd="sng">
            <a:solidFill>
              <a:schemeClr val="accent1"/>
            </a:solidFill>
            <a:prstDash val="solid"/>
            <a:miter lim="3665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0" name="Google Shape;1350;p40"/>
          <p:cNvGrpSpPr/>
          <p:nvPr/>
        </p:nvGrpSpPr>
        <p:grpSpPr>
          <a:xfrm>
            <a:off x="990600" y="2952750"/>
            <a:ext cx="201702" cy="367303"/>
            <a:chOff x="797662" y="2939088"/>
            <a:chExt cx="201702" cy="367303"/>
          </a:xfrm>
        </p:grpSpPr>
        <p:sp>
          <p:nvSpPr>
            <p:cNvPr id="1351" name="Google Shape;1351;p40"/>
            <p:cNvSpPr/>
            <p:nvPr/>
          </p:nvSpPr>
          <p:spPr>
            <a:xfrm>
              <a:off x="797662" y="2939088"/>
              <a:ext cx="201702" cy="367303"/>
            </a:xfrm>
            <a:custGeom>
              <a:avLst/>
              <a:gdLst/>
              <a:ahLst/>
              <a:cxnLst/>
              <a:rect l="l" t="t" r="r" b="b"/>
              <a:pathLst>
                <a:path w="7157" h="13033" extrusionOk="0">
                  <a:moveTo>
                    <a:pt x="3581" y="381"/>
                  </a:moveTo>
                  <a:cubicBezTo>
                    <a:pt x="3655" y="381"/>
                    <a:pt x="3728" y="393"/>
                    <a:pt x="3798" y="416"/>
                  </a:cubicBezTo>
                  <a:lnTo>
                    <a:pt x="3798" y="802"/>
                  </a:lnTo>
                  <a:cubicBezTo>
                    <a:pt x="3808" y="902"/>
                    <a:pt x="3890" y="977"/>
                    <a:pt x="3989" y="977"/>
                  </a:cubicBezTo>
                  <a:cubicBezTo>
                    <a:pt x="4089" y="977"/>
                    <a:pt x="4171" y="902"/>
                    <a:pt x="4181" y="802"/>
                  </a:cubicBezTo>
                  <a:lnTo>
                    <a:pt x="4181" y="756"/>
                  </a:lnTo>
                  <a:cubicBezTo>
                    <a:pt x="4995" y="2041"/>
                    <a:pt x="5481" y="3527"/>
                    <a:pt x="5604" y="5103"/>
                  </a:cubicBezTo>
                  <a:cubicBezTo>
                    <a:pt x="5506" y="5111"/>
                    <a:pt x="5431" y="5193"/>
                    <a:pt x="5431" y="5292"/>
                  </a:cubicBezTo>
                  <a:lnTo>
                    <a:pt x="5431" y="5701"/>
                  </a:lnTo>
                  <a:cubicBezTo>
                    <a:pt x="5431" y="5807"/>
                    <a:pt x="5517" y="5892"/>
                    <a:pt x="5623" y="5892"/>
                  </a:cubicBezTo>
                  <a:lnTo>
                    <a:pt x="5636" y="5892"/>
                  </a:lnTo>
                  <a:lnTo>
                    <a:pt x="5636" y="5906"/>
                  </a:lnTo>
                  <a:cubicBezTo>
                    <a:pt x="5636" y="6697"/>
                    <a:pt x="5544" y="7487"/>
                    <a:pt x="5358" y="8256"/>
                  </a:cubicBezTo>
                  <a:cubicBezTo>
                    <a:pt x="5129" y="8811"/>
                    <a:pt x="4868" y="9352"/>
                    <a:pt x="4574" y="9876"/>
                  </a:cubicBezTo>
                  <a:cubicBezTo>
                    <a:pt x="4436" y="10120"/>
                    <a:pt x="4303" y="10335"/>
                    <a:pt x="4182" y="10521"/>
                  </a:cubicBezTo>
                  <a:lnTo>
                    <a:pt x="4182" y="10191"/>
                  </a:lnTo>
                  <a:cubicBezTo>
                    <a:pt x="4172" y="10093"/>
                    <a:pt x="4089" y="10018"/>
                    <a:pt x="3991" y="10018"/>
                  </a:cubicBezTo>
                  <a:cubicBezTo>
                    <a:pt x="3892" y="10018"/>
                    <a:pt x="3808" y="10093"/>
                    <a:pt x="3800" y="10191"/>
                  </a:cubicBezTo>
                  <a:lnTo>
                    <a:pt x="3800" y="10600"/>
                  </a:lnTo>
                  <a:cubicBezTo>
                    <a:pt x="3800" y="10706"/>
                    <a:pt x="3885" y="10791"/>
                    <a:pt x="3991" y="10791"/>
                  </a:cubicBezTo>
                  <a:lnTo>
                    <a:pt x="3999" y="10791"/>
                  </a:lnTo>
                  <a:cubicBezTo>
                    <a:pt x="3825" y="11041"/>
                    <a:pt x="3680" y="11220"/>
                    <a:pt x="3582" y="11335"/>
                  </a:cubicBezTo>
                  <a:lnTo>
                    <a:pt x="3579" y="11332"/>
                  </a:lnTo>
                  <a:cubicBezTo>
                    <a:pt x="3482" y="11218"/>
                    <a:pt x="3338" y="11038"/>
                    <a:pt x="3162" y="10788"/>
                  </a:cubicBezTo>
                  <a:lnTo>
                    <a:pt x="3170" y="10788"/>
                  </a:lnTo>
                  <a:cubicBezTo>
                    <a:pt x="3276" y="10788"/>
                    <a:pt x="3362" y="10701"/>
                    <a:pt x="3362" y="10597"/>
                  </a:cubicBezTo>
                  <a:lnTo>
                    <a:pt x="3362" y="10188"/>
                  </a:lnTo>
                  <a:cubicBezTo>
                    <a:pt x="3373" y="10075"/>
                    <a:pt x="3283" y="9979"/>
                    <a:pt x="3170" y="9979"/>
                  </a:cubicBezTo>
                  <a:cubicBezTo>
                    <a:pt x="3057" y="9979"/>
                    <a:pt x="2970" y="10075"/>
                    <a:pt x="2981" y="10188"/>
                  </a:cubicBezTo>
                  <a:lnTo>
                    <a:pt x="2981" y="10517"/>
                  </a:lnTo>
                  <a:cubicBezTo>
                    <a:pt x="2819" y="10272"/>
                    <a:pt x="2640" y="9977"/>
                    <a:pt x="2453" y="9631"/>
                  </a:cubicBezTo>
                  <a:cubicBezTo>
                    <a:pt x="2420" y="9567"/>
                    <a:pt x="2354" y="9530"/>
                    <a:pt x="2286" y="9530"/>
                  </a:cubicBezTo>
                  <a:cubicBezTo>
                    <a:pt x="2255" y="9530"/>
                    <a:pt x="2224" y="9538"/>
                    <a:pt x="2195" y="9553"/>
                  </a:cubicBezTo>
                  <a:cubicBezTo>
                    <a:pt x="2103" y="9603"/>
                    <a:pt x="2068" y="9719"/>
                    <a:pt x="2118" y="9811"/>
                  </a:cubicBezTo>
                  <a:cubicBezTo>
                    <a:pt x="2508" y="10535"/>
                    <a:pt x="2862" y="11042"/>
                    <a:pt x="3108" y="11356"/>
                  </a:cubicBezTo>
                  <a:cubicBezTo>
                    <a:pt x="2297" y="11191"/>
                    <a:pt x="1664" y="10795"/>
                    <a:pt x="1221" y="10175"/>
                  </a:cubicBezTo>
                  <a:cubicBezTo>
                    <a:pt x="280" y="8856"/>
                    <a:pt x="381" y="6805"/>
                    <a:pt x="542" y="5631"/>
                  </a:cubicBezTo>
                  <a:lnTo>
                    <a:pt x="542" y="5631"/>
                  </a:lnTo>
                  <a:cubicBezTo>
                    <a:pt x="852" y="6866"/>
                    <a:pt x="1251" y="8012"/>
                    <a:pt x="1733" y="9044"/>
                  </a:cubicBezTo>
                  <a:cubicBezTo>
                    <a:pt x="1767" y="9112"/>
                    <a:pt x="1835" y="9151"/>
                    <a:pt x="1905" y="9151"/>
                  </a:cubicBezTo>
                  <a:cubicBezTo>
                    <a:pt x="1932" y="9151"/>
                    <a:pt x="1960" y="9145"/>
                    <a:pt x="1986" y="9133"/>
                  </a:cubicBezTo>
                  <a:cubicBezTo>
                    <a:pt x="2079" y="9089"/>
                    <a:pt x="2121" y="8978"/>
                    <a:pt x="2079" y="8884"/>
                  </a:cubicBezTo>
                  <a:cubicBezTo>
                    <a:pt x="1985" y="8678"/>
                    <a:pt x="1892" y="8471"/>
                    <a:pt x="1805" y="8257"/>
                  </a:cubicBezTo>
                  <a:lnTo>
                    <a:pt x="1805" y="8251"/>
                  </a:lnTo>
                  <a:cubicBezTo>
                    <a:pt x="1619" y="7483"/>
                    <a:pt x="1527" y="6694"/>
                    <a:pt x="1527" y="5903"/>
                  </a:cubicBezTo>
                  <a:lnTo>
                    <a:pt x="1527" y="5889"/>
                  </a:lnTo>
                  <a:lnTo>
                    <a:pt x="1539" y="5889"/>
                  </a:lnTo>
                  <a:cubicBezTo>
                    <a:pt x="1645" y="5889"/>
                    <a:pt x="1732" y="5803"/>
                    <a:pt x="1732" y="5698"/>
                  </a:cubicBezTo>
                  <a:lnTo>
                    <a:pt x="1732" y="5289"/>
                  </a:lnTo>
                  <a:cubicBezTo>
                    <a:pt x="1732" y="5192"/>
                    <a:pt x="1657" y="5109"/>
                    <a:pt x="1559" y="5100"/>
                  </a:cubicBezTo>
                  <a:cubicBezTo>
                    <a:pt x="1682" y="3526"/>
                    <a:pt x="2167" y="2039"/>
                    <a:pt x="2982" y="754"/>
                  </a:cubicBezTo>
                  <a:lnTo>
                    <a:pt x="2982" y="801"/>
                  </a:lnTo>
                  <a:cubicBezTo>
                    <a:pt x="2982" y="906"/>
                    <a:pt x="3067" y="992"/>
                    <a:pt x="3173" y="992"/>
                  </a:cubicBezTo>
                  <a:cubicBezTo>
                    <a:pt x="3279" y="992"/>
                    <a:pt x="3364" y="906"/>
                    <a:pt x="3364" y="801"/>
                  </a:cubicBezTo>
                  <a:lnTo>
                    <a:pt x="3364" y="416"/>
                  </a:lnTo>
                  <a:cubicBezTo>
                    <a:pt x="3435" y="393"/>
                    <a:pt x="3508" y="381"/>
                    <a:pt x="3581" y="381"/>
                  </a:cubicBezTo>
                  <a:close/>
                  <a:moveTo>
                    <a:pt x="6617" y="5633"/>
                  </a:moveTo>
                  <a:cubicBezTo>
                    <a:pt x="6777" y="6806"/>
                    <a:pt x="6879" y="8857"/>
                    <a:pt x="5937" y="10177"/>
                  </a:cubicBezTo>
                  <a:lnTo>
                    <a:pt x="5936" y="10177"/>
                  </a:lnTo>
                  <a:cubicBezTo>
                    <a:pt x="5493" y="10796"/>
                    <a:pt x="4861" y="11193"/>
                    <a:pt x="4051" y="11357"/>
                  </a:cubicBezTo>
                  <a:cubicBezTo>
                    <a:pt x="4264" y="11084"/>
                    <a:pt x="4561" y="10664"/>
                    <a:pt x="4892" y="10079"/>
                  </a:cubicBezTo>
                  <a:cubicBezTo>
                    <a:pt x="5408" y="9172"/>
                    <a:pt x="6096" y="7700"/>
                    <a:pt x="6617" y="5633"/>
                  </a:cubicBezTo>
                  <a:close/>
                  <a:moveTo>
                    <a:pt x="3268" y="11773"/>
                  </a:moveTo>
                  <a:cubicBezTo>
                    <a:pt x="3364" y="11787"/>
                    <a:pt x="3462" y="11800"/>
                    <a:pt x="3563" y="11808"/>
                  </a:cubicBezTo>
                  <a:lnTo>
                    <a:pt x="3595" y="11808"/>
                  </a:lnTo>
                  <a:cubicBezTo>
                    <a:pt x="3695" y="11800"/>
                    <a:pt x="3794" y="11788"/>
                    <a:pt x="3890" y="11773"/>
                  </a:cubicBezTo>
                  <a:lnTo>
                    <a:pt x="3890" y="11773"/>
                  </a:lnTo>
                  <a:cubicBezTo>
                    <a:pt x="3828" y="11906"/>
                    <a:pt x="3796" y="12049"/>
                    <a:pt x="3796" y="12196"/>
                  </a:cubicBezTo>
                  <a:lnTo>
                    <a:pt x="3797" y="12196"/>
                  </a:lnTo>
                  <a:lnTo>
                    <a:pt x="3797" y="12638"/>
                  </a:lnTo>
                  <a:cubicBezTo>
                    <a:pt x="3796" y="12645"/>
                    <a:pt x="3790" y="12651"/>
                    <a:pt x="3783" y="12652"/>
                  </a:cubicBezTo>
                  <a:lnTo>
                    <a:pt x="3376" y="12652"/>
                  </a:lnTo>
                  <a:cubicBezTo>
                    <a:pt x="3367" y="12652"/>
                    <a:pt x="3362" y="12645"/>
                    <a:pt x="3362" y="12638"/>
                  </a:cubicBezTo>
                  <a:lnTo>
                    <a:pt x="3362" y="12196"/>
                  </a:lnTo>
                  <a:cubicBezTo>
                    <a:pt x="3362" y="12049"/>
                    <a:pt x="3330" y="11906"/>
                    <a:pt x="3268" y="11773"/>
                  </a:cubicBezTo>
                  <a:close/>
                  <a:moveTo>
                    <a:pt x="3578" y="0"/>
                  </a:moveTo>
                  <a:cubicBezTo>
                    <a:pt x="3226" y="0"/>
                    <a:pt x="2905" y="169"/>
                    <a:pt x="2721" y="451"/>
                  </a:cubicBezTo>
                  <a:cubicBezTo>
                    <a:pt x="1689" y="2034"/>
                    <a:pt x="1143" y="3921"/>
                    <a:pt x="1143" y="5905"/>
                  </a:cubicBezTo>
                  <a:cubicBezTo>
                    <a:pt x="1143" y="6082"/>
                    <a:pt x="1147" y="6259"/>
                    <a:pt x="1157" y="6435"/>
                  </a:cubicBezTo>
                  <a:cubicBezTo>
                    <a:pt x="984" y="5860"/>
                    <a:pt x="833" y="5262"/>
                    <a:pt x="705" y="4642"/>
                  </a:cubicBezTo>
                  <a:cubicBezTo>
                    <a:pt x="684" y="4541"/>
                    <a:pt x="600" y="4489"/>
                    <a:pt x="517" y="4489"/>
                  </a:cubicBezTo>
                  <a:cubicBezTo>
                    <a:pt x="437" y="4489"/>
                    <a:pt x="357" y="4537"/>
                    <a:pt x="333" y="4634"/>
                  </a:cubicBezTo>
                  <a:cubicBezTo>
                    <a:pt x="323" y="4671"/>
                    <a:pt x="104" y="5563"/>
                    <a:pt x="59" y="6718"/>
                  </a:cubicBezTo>
                  <a:cubicBezTo>
                    <a:pt x="1" y="8285"/>
                    <a:pt x="287" y="9524"/>
                    <a:pt x="910" y="10397"/>
                  </a:cubicBezTo>
                  <a:cubicBezTo>
                    <a:pt x="1320" y="10974"/>
                    <a:pt x="1873" y="11378"/>
                    <a:pt x="2558" y="11607"/>
                  </a:cubicBezTo>
                  <a:cubicBezTo>
                    <a:pt x="2808" y="11693"/>
                    <a:pt x="2977" y="11929"/>
                    <a:pt x="2979" y="12196"/>
                  </a:cubicBezTo>
                  <a:lnTo>
                    <a:pt x="2979" y="12638"/>
                  </a:lnTo>
                  <a:cubicBezTo>
                    <a:pt x="2979" y="12856"/>
                    <a:pt x="3157" y="13033"/>
                    <a:pt x="3374" y="13033"/>
                  </a:cubicBezTo>
                  <a:lnTo>
                    <a:pt x="3783" y="13033"/>
                  </a:lnTo>
                  <a:cubicBezTo>
                    <a:pt x="4001" y="13033"/>
                    <a:pt x="4176" y="12856"/>
                    <a:pt x="4178" y="12638"/>
                  </a:cubicBezTo>
                  <a:lnTo>
                    <a:pt x="4178" y="12196"/>
                  </a:lnTo>
                  <a:cubicBezTo>
                    <a:pt x="4179" y="11929"/>
                    <a:pt x="4348" y="11693"/>
                    <a:pt x="4599" y="11606"/>
                  </a:cubicBezTo>
                  <a:cubicBezTo>
                    <a:pt x="5284" y="11377"/>
                    <a:pt x="5837" y="10974"/>
                    <a:pt x="6247" y="10397"/>
                  </a:cubicBezTo>
                  <a:cubicBezTo>
                    <a:pt x="6871" y="9523"/>
                    <a:pt x="7157" y="8285"/>
                    <a:pt x="7097" y="6718"/>
                  </a:cubicBezTo>
                  <a:cubicBezTo>
                    <a:pt x="7053" y="5563"/>
                    <a:pt x="6833" y="4671"/>
                    <a:pt x="6825" y="4634"/>
                  </a:cubicBezTo>
                  <a:cubicBezTo>
                    <a:pt x="6800" y="4537"/>
                    <a:pt x="6720" y="4489"/>
                    <a:pt x="6639" y="4489"/>
                  </a:cubicBezTo>
                  <a:cubicBezTo>
                    <a:pt x="6556" y="4489"/>
                    <a:pt x="6473" y="4541"/>
                    <a:pt x="6452" y="4642"/>
                  </a:cubicBezTo>
                  <a:cubicBezTo>
                    <a:pt x="6317" y="5289"/>
                    <a:pt x="6163" y="5887"/>
                    <a:pt x="6000" y="6432"/>
                  </a:cubicBezTo>
                  <a:cubicBezTo>
                    <a:pt x="6008" y="6256"/>
                    <a:pt x="6014" y="6081"/>
                    <a:pt x="6014" y="5905"/>
                  </a:cubicBezTo>
                  <a:cubicBezTo>
                    <a:pt x="6014" y="3921"/>
                    <a:pt x="5468" y="2034"/>
                    <a:pt x="4435" y="451"/>
                  </a:cubicBezTo>
                  <a:cubicBezTo>
                    <a:pt x="4250" y="169"/>
                    <a:pt x="3931" y="0"/>
                    <a:pt x="35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40"/>
            <p:cNvSpPr/>
            <p:nvPr/>
          </p:nvSpPr>
          <p:spPr>
            <a:xfrm>
              <a:off x="881561" y="3151836"/>
              <a:ext cx="10822" cy="21813"/>
            </a:xfrm>
            <a:custGeom>
              <a:avLst/>
              <a:gdLst/>
              <a:ahLst/>
              <a:cxnLst/>
              <a:rect l="l" t="t" r="r" b="b"/>
              <a:pathLst>
                <a:path w="384" h="774" extrusionOk="0">
                  <a:moveTo>
                    <a:pt x="193" y="1"/>
                  </a:moveTo>
                  <a:cubicBezTo>
                    <a:pt x="87" y="1"/>
                    <a:pt x="2" y="86"/>
                    <a:pt x="1" y="192"/>
                  </a:cubicBezTo>
                  <a:lnTo>
                    <a:pt x="1" y="599"/>
                  </a:lnTo>
                  <a:cubicBezTo>
                    <a:pt x="11" y="698"/>
                    <a:pt x="93" y="774"/>
                    <a:pt x="192" y="774"/>
                  </a:cubicBezTo>
                  <a:cubicBezTo>
                    <a:pt x="291" y="774"/>
                    <a:pt x="373" y="698"/>
                    <a:pt x="383" y="599"/>
                  </a:cubicBezTo>
                  <a:lnTo>
                    <a:pt x="383" y="192"/>
                  </a:lnTo>
                  <a:cubicBezTo>
                    <a:pt x="383" y="87"/>
                    <a:pt x="298" y="2"/>
                    <a:pt x="1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40"/>
            <p:cNvSpPr/>
            <p:nvPr/>
          </p:nvSpPr>
          <p:spPr>
            <a:xfrm>
              <a:off x="904614" y="3151836"/>
              <a:ext cx="10794" cy="21813"/>
            </a:xfrm>
            <a:custGeom>
              <a:avLst/>
              <a:gdLst/>
              <a:ahLst/>
              <a:cxnLst/>
              <a:rect l="l" t="t" r="r" b="b"/>
              <a:pathLst>
                <a:path w="383" h="774" extrusionOk="0">
                  <a:moveTo>
                    <a:pt x="192" y="1"/>
                  </a:moveTo>
                  <a:cubicBezTo>
                    <a:pt x="86" y="1"/>
                    <a:pt x="1" y="87"/>
                    <a:pt x="2" y="192"/>
                  </a:cubicBezTo>
                  <a:lnTo>
                    <a:pt x="2" y="601"/>
                  </a:lnTo>
                  <a:cubicBezTo>
                    <a:pt x="10" y="698"/>
                    <a:pt x="94" y="774"/>
                    <a:pt x="192" y="774"/>
                  </a:cubicBezTo>
                  <a:cubicBezTo>
                    <a:pt x="291" y="774"/>
                    <a:pt x="374" y="698"/>
                    <a:pt x="383" y="601"/>
                  </a:cubicBezTo>
                  <a:lnTo>
                    <a:pt x="383" y="192"/>
                  </a:lnTo>
                  <a:cubicBezTo>
                    <a:pt x="383" y="88"/>
                    <a:pt x="299" y="2"/>
                    <a:pt x="194" y="2"/>
                  </a:cubicBezTo>
                  <a:cubicBezTo>
                    <a:pt x="193" y="2"/>
                    <a:pt x="193" y="2"/>
                    <a:pt x="192" y="2"/>
                  </a:cubicBezTo>
                  <a:lnTo>
                    <a:pt x="1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40"/>
            <p:cNvSpPr/>
            <p:nvPr/>
          </p:nvSpPr>
          <p:spPr>
            <a:xfrm>
              <a:off x="927611" y="3151836"/>
              <a:ext cx="10794" cy="22123"/>
            </a:xfrm>
            <a:custGeom>
              <a:avLst/>
              <a:gdLst/>
              <a:ahLst/>
              <a:cxnLst/>
              <a:rect l="l" t="t" r="r" b="b"/>
              <a:pathLst>
                <a:path w="383" h="785" extrusionOk="0">
                  <a:moveTo>
                    <a:pt x="192" y="1"/>
                  </a:moveTo>
                  <a:cubicBezTo>
                    <a:pt x="86" y="1"/>
                    <a:pt x="1" y="86"/>
                    <a:pt x="1" y="192"/>
                  </a:cubicBezTo>
                  <a:lnTo>
                    <a:pt x="1" y="599"/>
                  </a:lnTo>
                  <a:cubicBezTo>
                    <a:pt x="3" y="702"/>
                    <a:pt x="89" y="785"/>
                    <a:pt x="192" y="785"/>
                  </a:cubicBezTo>
                  <a:cubicBezTo>
                    <a:pt x="295" y="785"/>
                    <a:pt x="379" y="702"/>
                    <a:pt x="383" y="599"/>
                  </a:cubicBezTo>
                  <a:lnTo>
                    <a:pt x="383" y="192"/>
                  </a:lnTo>
                  <a:cubicBezTo>
                    <a:pt x="383" y="87"/>
                    <a:pt x="296" y="2"/>
                    <a:pt x="192" y="2"/>
                  </a:cubicBezTo>
                  <a:lnTo>
                    <a:pt x="1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40"/>
            <p:cNvSpPr/>
            <p:nvPr/>
          </p:nvSpPr>
          <p:spPr>
            <a:xfrm>
              <a:off x="858620" y="3151836"/>
              <a:ext cx="10794" cy="21813"/>
            </a:xfrm>
            <a:custGeom>
              <a:avLst/>
              <a:gdLst/>
              <a:ahLst/>
              <a:cxnLst/>
              <a:rect l="l" t="t" r="r" b="b"/>
              <a:pathLst>
                <a:path w="383" h="774" extrusionOk="0">
                  <a:moveTo>
                    <a:pt x="191" y="1"/>
                  </a:moveTo>
                  <a:cubicBezTo>
                    <a:pt x="85" y="1"/>
                    <a:pt x="0" y="86"/>
                    <a:pt x="0" y="192"/>
                  </a:cubicBezTo>
                  <a:lnTo>
                    <a:pt x="0" y="599"/>
                  </a:lnTo>
                  <a:cubicBezTo>
                    <a:pt x="10" y="698"/>
                    <a:pt x="92" y="774"/>
                    <a:pt x="191" y="774"/>
                  </a:cubicBezTo>
                  <a:cubicBezTo>
                    <a:pt x="290" y="774"/>
                    <a:pt x="373" y="698"/>
                    <a:pt x="382" y="599"/>
                  </a:cubicBezTo>
                  <a:lnTo>
                    <a:pt x="382" y="192"/>
                  </a:lnTo>
                  <a:cubicBezTo>
                    <a:pt x="381" y="87"/>
                    <a:pt x="296" y="2"/>
                    <a:pt x="190" y="2"/>
                  </a:cubicBezTo>
                  <a:lnTo>
                    <a:pt x="1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40"/>
            <p:cNvSpPr/>
            <p:nvPr/>
          </p:nvSpPr>
          <p:spPr>
            <a:xfrm>
              <a:off x="881561" y="3082845"/>
              <a:ext cx="10822" cy="22321"/>
            </a:xfrm>
            <a:custGeom>
              <a:avLst/>
              <a:gdLst/>
              <a:ahLst/>
              <a:cxnLst/>
              <a:rect l="l" t="t" r="r" b="b"/>
              <a:pathLst>
                <a:path w="384" h="792" extrusionOk="0">
                  <a:moveTo>
                    <a:pt x="193" y="0"/>
                  </a:moveTo>
                  <a:cubicBezTo>
                    <a:pt x="87" y="0"/>
                    <a:pt x="2" y="87"/>
                    <a:pt x="1" y="191"/>
                  </a:cubicBezTo>
                  <a:lnTo>
                    <a:pt x="1" y="600"/>
                  </a:lnTo>
                  <a:cubicBezTo>
                    <a:pt x="1" y="705"/>
                    <a:pt x="87" y="791"/>
                    <a:pt x="192" y="791"/>
                  </a:cubicBezTo>
                  <a:cubicBezTo>
                    <a:pt x="298" y="791"/>
                    <a:pt x="383" y="705"/>
                    <a:pt x="383" y="600"/>
                  </a:cubicBezTo>
                  <a:lnTo>
                    <a:pt x="383" y="193"/>
                  </a:lnTo>
                  <a:cubicBezTo>
                    <a:pt x="383" y="87"/>
                    <a:pt x="298" y="2"/>
                    <a:pt x="192" y="2"/>
                  </a:cubicBezTo>
                  <a:lnTo>
                    <a:pt x="1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40"/>
            <p:cNvSpPr/>
            <p:nvPr/>
          </p:nvSpPr>
          <p:spPr>
            <a:xfrm>
              <a:off x="904614" y="3082845"/>
              <a:ext cx="10794" cy="22321"/>
            </a:xfrm>
            <a:custGeom>
              <a:avLst/>
              <a:gdLst/>
              <a:ahLst/>
              <a:cxnLst/>
              <a:rect l="l" t="t" r="r" b="b"/>
              <a:pathLst>
                <a:path w="383" h="792" extrusionOk="0">
                  <a:moveTo>
                    <a:pt x="192" y="0"/>
                  </a:moveTo>
                  <a:lnTo>
                    <a:pt x="192" y="0"/>
                  </a:lnTo>
                  <a:cubicBezTo>
                    <a:pt x="86" y="2"/>
                    <a:pt x="1" y="87"/>
                    <a:pt x="1" y="191"/>
                  </a:cubicBezTo>
                  <a:lnTo>
                    <a:pt x="1" y="600"/>
                  </a:lnTo>
                  <a:cubicBezTo>
                    <a:pt x="1" y="705"/>
                    <a:pt x="86" y="791"/>
                    <a:pt x="192" y="791"/>
                  </a:cubicBezTo>
                  <a:cubicBezTo>
                    <a:pt x="296" y="791"/>
                    <a:pt x="383" y="705"/>
                    <a:pt x="383" y="600"/>
                  </a:cubicBezTo>
                  <a:lnTo>
                    <a:pt x="383" y="193"/>
                  </a:lnTo>
                  <a:cubicBezTo>
                    <a:pt x="381" y="87"/>
                    <a:pt x="296" y="2"/>
                    <a:pt x="190" y="2"/>
                  </a:cubicBezTo>
                  <a:lnTo>
                    <a:pt x="1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40"/>
            <p:cNvSpPr/>
            <p:nvPr/>
          </p:nvSpPr>
          <p:spPr>
            <a:xfrm>
              <a:off x="927526" y="3082845"/>
              <a:ext cx="10963" cy="22461"/>
            </a:xfrm>
            <a:custGeom>
              <a:avLst/>
              <a:gdLst/>
              <a:ahLst/>
              <a:cxnLst/>
              <a:rect l="l" t="t" r="r" b="b"/>
              <a:pathLst>
                <a:path w="389" h="797" extrusionOk="0">
                  <a:moveTo>
                    <a:pt x="195" y="0"/>
                  </a:moveTo>
                  <a:cubicBezTo>
                    <a:pt x="89" y="0"/>
                    <a:pt x="4" y="87"/>
                    <a:pt x="4" y="191"/>
                  </a:cubicBezTo>
                  <a:lnTo>
                    <a:pt x="4" y="600"/>
                  </a:lnTo>
                  <a:cubicBezTo>
                    <a:pt x="1" y="707"/>
                    <a:pt x="86" y="797"/>
                    <a:pt x="195" y="797"/>
                  </a:cubicBezTo>
                  <a:cubicBezTo>
                    <a:pt x="302" y="797"/>
                    <a:pt x="389" y="707"/>
                    <a:pt x="386" y="600"/>
                  </a:cubicBezTo>
                  <a:lnTo>
                    <a:pt x="386" y="193"/>
                  </a:lnTo>
                  <a:cubicBezTo>
                    <a:pt x="386" y="87"/>
                    <a:pt x="299" y="2"/>
                    <a:pt x="195" y="2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40"/>
            <p:cNvSpPr/>
            <p:nvPr/>
          </p:nvSpPr>
          <p:spPr>
            <a:xfrm>
              <a:off x="858620" y="3082845"/>
              <a:ext cx="10794" cy="22321"/>
            </a:xfrm>
            <a:custGeom>
              <a:avLst/>
              <a:gdLst/>
              <a:ahLst/>
              <a:cxnLst/>
              <a:rect l="l" t="t" r="r" b="b"/>
              <a:pathLst>
                <a:path w="383" h="792" extrusionOk="0">
                  <a:moveTo>
                    <a:pt x="191" y="0"/>
                  </a:moveTo>
                  <a:lnTo>
                    <a:pt x="191" y="0"/>
                  </a:lnTo>
                  <a:cubicBezTo>
                    <a:pt x="85" y="2"/>
                    <a:pt x="0" y="87"/>
                    <a:pt x="0" y="191"/>
                  </a:cubicBezTo>
                  <a:lnTo>
                    <a:pt x="0" y="600"/>
                  </a:lnTo>
                  <a:cubicBezTo>
                    <a:pt x="0" y="705"/>
                    <a:pt x="85" y="791"/>
                    <a:pt x="191" y="791"/>
                  </a:cubicBezTo>
                  <a:cubicBezTo>
                    <a:pt x="296" y="791"/>
                    <a:pt x="382" y="705"/>
                    <a:pt x="382" y="600"/>
                  </a:cubicBezTo>
                  <a:lnTo>
                    <a:pt x="382" y="193"/>
                  </a:lnTo>
                  <a:cubicBezTo>
                    <a:pt x="381" y="87"/>
                    <a:pt x="296" y="2"/>
                    <a:pt x="190" y="2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0"/>
            <p:cNvSpPr/>
            <p:nvPr/>
          </p:nvSpPr>
          <p:spPr>
            <a:xfrm>
              <a:off x="881561" y="3013827"/>
              <a:ext cx="10822" cy="22321"/>
            </a:xfrm>
            <a:custGeom>
              <a:avLst/>
              <a:gdLst/>
              <a:ahLst/>
              <a:cxnLst/>
              <a:rect l="l" t="t" r="r" b="b"/>
              <a:pathLst>
                <a:path w="384" h="792" extrusionOk="0">
                  <a:moveTo>
                    <a:pt x="192" y="1"/>
                  </a:moveTo>
                  <a:cubicBezTo>
                    <a:pt x="192" y="1"/>
                    <a:pt x="192" y="1"/>
                    <a:pt x="192" y="1"/>
                  </a:cubicBezTo>
                  <a:lnTo>
                    <a:pt x="192" y="1"/>
                  </a:lnTo>
                  <a:cubicBezTo>
                    <a:pt x="193" y="1"/>
                    <a:pt x="193" y="1"/>
                    <a:pt x="193" y="1"/>
                  </a:cubicBezTo>
                  <a:close/>
                  <a:moveTo>
                    <a:pt x="192" y="1"/>
                  </a:moveTo>
                  <a:cubicBezTo>
                    <a:pt x="87" y="1"/>
                    <a:pt x="2" y="86"/>
                    <a:pt x="1" y="192"/>
                  </a:cubicBezTo>
                  <a:lnTo>
                    <a:pt x="1" y="600"/>
                  </a:lnTo>
                  <a:cubicBezTo>
                    <a:pt x="1" y="705"/>
                    <a:pt x="87" y="792"/>
                    <a:pt x="192" y="792"/>
                  </a:cubicBezTo>
                  <a:cubicBezTo>
                    <a:pt x="298" y="792"/>
                    <a:pt x="383" y="705"/>
                    <a:pt x="383" y="600"/>
                  </a:cubicBezTo>
                  <a:lnTo>
                    <a:pt x="383" y="192"/>
                  </a:lnTo>
                  <a:cubicBezTo>
                    <a:pt x="383" y="87"/>
                    <a:pt x="298" y="2"/>
                    <a:pt x="1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40"/>
            <p:cNvSpPr/>
            <p:nvPr/>
          </p:nvSpPr>
          <p:spPr>
            <a:xfrm>
              <a:off x="904614" y="3013827"/>
              <a:ext cx="10794" cy="22321"/>
            </a:xfrm>
            <a:custGeom>
              <a:avLst/>
              <a:gdLst/>
              <a:ahLst/>
              <a:cxnLst/>
              <a:rect l="l" t="t" r="r" b="b"/>
              <a:pathLst>
                <a:path w="383" h="792" extrusionOk="0">
                  <a:moveTo>
                    <a:pt x="190" y="1"/>
                  </a:moveTo>
                  <a:cubicBezTo>
                    <a:pt x="190" y="1"/>
                    <a:pt x="191" y="1"/>
                    <a:pt x="191" y="1"/>
                  </a:cubicBezTo>
                  <a:lnTo>
                    <a:pt x="191" y="1"/>
                  </a:lnTo>
                  <a:cubicBezTo>
                    <a:pt x="191" y="1"/>
                    <a:pt x="191" y="1"/>
                    <a:pt x="192" y="1"/>
                  </a:cubicBezTo>
                  <a:close/>
                  <a:moveTo>
                    <a:pt x="191" y="1"/>
                  </a:moveTo>
                  <a:cubicBezTo>
                    <a:pt x="85" y="1"/>
                    <a:pt x="1" y="87"/>
                    <a:pt x="1" y="192"/>
                  </a:cubicBezTo>
                  <a:lnTo>
                    <a:pt x="1" y="600"/>
                  </a:lnTo>
                  <a:cubicBezTo>
                    <a:pt x="1" y="705"/>
                    <a:pt x="86" y="792"/>
                    <a:pt x="192" y="792"/>
                  </a:cubicBezTo>
                  <a:cubicBezTo>
                    <a:pt x="296" y="792"/>
                    <a:pt x="383" y="705"/>
                    <a:pt x="383" y="600"/>
                  </a:cubicBezTo>
                  <a:lnTo>
                    <a:pt x="383" y="192"/>
                  </a:lnTo>
                  <a:cubicBezTo>
                    <a:pt x="383" y="86"/>
                    <a:pt x="297" y="1"/>
                    <a:pt x="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40"/>
            <p:cNvSpPr/>
            <p:nvPr/>
          </p:nvSpPr>
          <p:spPr>
            <a:xfrm>
              <a:off x="927526" y="3013827"/>
              <a:ext cx="10963" cy="22490"/>
            </a:xfrm>
            <a:custGeom>
              <a:avLst/>
              <a:gdLst/>
              <a:ahLst/>
              <a:cxnLst/>
              <a:rect l="l" t="t" r="r" b="b"/>
              <a:pathLst>
                <a:path w="389" h="798" extrusionOk="0">
                  <a:moveTo>
                    <a:pt x="195" y="1"/>
                  </a:moveTo>
                  <a:cubicBezTo>
                    <a:pt x="89" y="1"/>
                    <a:pt x="4" y="87"/>
                    <a:pt x="4" y="192"/>
                  </a:cubicBezTo>
                  <a:lnTo>
                    <a:pt x="4" y="600"/>
                  </a:lnTo>
                  <a:cubicBezTo>
                    <a:pt x="1" y="708"/>
                    <a:pt x="86" y="797"/>
                    <a:pt x="195" y="797"/>
                  </a:cubicBezTo>
                  <a:cubicBezTo>
                    <a:pt x="302" y="797"/>
                    <a:pt x="389" y="708"/>
                    <a:pt x="386" y="600"/>
                  </a:cubicBezTo>
                  <a:lnTo>
                    <a:pt x="386" y="192"/>
                  </a:lnTo>
                  <a:cubicBezTo>
                    <a:pt x="386" y="87"/>
                    <a:pt x="299" y="1"/>
                    <a:pt x="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40"/>
            <p:cNvSpPr/>
            <p:nvPr/>
          </p:nvSpPr>
          <p:spPr>
            <a:xfrm>
              <a:off x="858620" y="3013827"/>
              <a:ext cx="10794" cy="22321"/>
            </a:xfrm>
            <a:custGeom>
              <a:avLst/>
              <a:gdLst/>
              <a:ahLst/>
              <a:cxnLst/>
              <a:rect l="l" t="t" r="r" b="b"/>
              <a:pathLst>
                <a:path w="383" h="792" extrusionOk="0">
                  <a:moveTo>
                    <a:pt x="190" y="1"/>
                  </a:moveTo>
                  <a:cubicBezTo>
                    <a:pt x="190" y="1"/>
                    <a:pt x="191" y="1"/>
                    <a:pt x="191" y="1"/>
                  </a:cubicBezTo>
                  <a:lnTo>
                    <a:pt x="191" y="1"/>
                  </a:lnTo>
                  <a:cubicBezTo>
                    <a:pt x="191" y="1"/>
                    <a:pt x="191" y="1"/>
                    <a:pt x="191" y="1"/>
                  </a:cubicBezTo>
                  <a:close/>
                  <a:moveTo>
                    <a:pt x="191" y="1"/>
                  </a:moveTo>
                  <a:lnTo>
                    <a:pt x="191" y="1"/>
                  </a:lnTo>
                  <a:cubicBezTo>
                    <a:pt x="85" y="2"/>
                    <a:pt x="0" y="87"/>
                    <a:pt x="0" y="192"/>
                  </a:cubicBezTo>
                  <a:lnTo>
                    <a:pt x="0" y="600"/>
                  </a:lnTo>
                  <a:cubicBezTo>
                    <a:pt x="0" y="705"/>
                    <a:pt x="85" y="792"/>
                    <a:pt x="191" y="792"/>
                  </a:cubicBezTo>
                  <a:cubicBezTo>
                    <a:pt x="296" y="792"/>
                    <a:pt x="382" y="705"/>
                    <a:pt x="382" y="600"/>
                  </a:cubicBezTo>
                  <a:lnTo>
                    <a:pt x="382" y="192"/>
                  </a:lnTo>
                  <a:cubicBezTo>
                    <a:pt x="381" y="86"/>
                    <a:pt x="297" y="1"/>
                    <a:pt x="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40"/>
            <p:cNvSpPr/>
            <p:nvPr/>
          </p:nvSpPr>
          <p:spPr>
            <a:xfrm>
              <a:off x="892975" y="3117369"/>
              <a:ext cx="10991" cy="22433"/>
            </a:xfrm>
            <a:custGeom>
              <a:avLst/>
              <a:gdLst/>
              <a:ahLst/>
              <a:cxnLst/>
              <a:rect l="l" t="t" r="r" b="b"/>
              <a:pathLst>
                <a:path w="390" h="796" extrusionOk="0">
                  <a:moveTo>
                    <a:pt x="193" y="0"/>
                  </a:moveTo>
                  <a:cubicBezTo>
                    <a:pt x="88" y="0"/>
                    <a:pt x="5" y="86"/>
                    <a:pt x="5" y="191"/>
                  </a:cubicBezTo>
                  <a:lnTo>
                    <a:pt x="5" y="599"/>
                  </a:lnTo>
                  <a:cubicBezTo>
                    <a:pt x="1" y="706"/>
                    <a:pt x="87" y="795"/>
                    <a:pt x="196" y="795"/>
                  </a:cubicBezTo>
                  <a:cubicBezTo>
                    <a:pt x="303" y="795"/>
                    <a:pt x="390" y="706"/>
                    <a:pt x="386" y="599"/>
                  </a:cubicBezTo>
                  <a:lnTo>
                    <a:pt x="386" y="191"/>
                  </a:lnTo>
                  <a:cubicBezTo>
                    <a:pt x="386" y="85"/>
                    <a:pt x="301" y="0"/>
                    <a:pt x="196" y="0"/>
                  </a:cubicBezTo>
                  <a:cubicBezTo>
                    <a:pt x="195" y="0"/>
                    <a:pt x="194" y="0"/>
                    <a:pt x="1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40"/>
            <p:cNvSpPr/>
            <p:nvPr/>
          </p:nvSpPr>
          <p:spPr>
            <a:xfrm>
              <a:off x="916028" y="3117369"/>
              <a:ext cx="10935" cy="22433"/>
            </a:xfrm>
            <a:custGeom>
              <a:avLst/>
              <a:gdLst/>
              <a:ahLst/>
              <a:cxnLst/>
              <a:rect l="l" t="t" r="r" b="b"/>
              <a:pathLst>
                <a:path w="388" h="796" extrusionOk="0">
                  <a:moveTo>
                    <a:pt x="194" y="0"/>
                  </a:moveTo>
                  <a:cubicBezTo>
                    <a:pt x="89" y="0"/>
                    <a:pt x="3" y="85"/>
                    <a:pt x="3" y="191"/>
                  </a:cubicBezTo>
                  <a:lnTo>
                    <a:pt x="3" y="599"/>
                  </a:lnTo>
                  <a:cubicBezTo>
                    <a:pt x="0" y="706"/>
                    <a:pt x="87" y="795"/>
                    <a:pt x="194" y="795"/>
                  </a:cubicBezTo>
                  <a:cubicBezTo>
                    <a:pt x="301" y="795"/>
                    <a:pt x="388" y="706"/>
                    <a:pt x="385" y="599"/>
                  </a:cubicBezTo>
                  <a:lnTo>
                    <a:pt x="385" y="191"/>
                  </a:lnTo>
                  <a:cubicBezTo>
                    <a:pt x="385" y="85"/>
                    <a:pt x="300" y="0"/>
                    <a:pt x="1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40"/>
            <p:cNvSpPr/>
            <p:nvPr/>
          </p:nvSpPr>
          <p:spPr>
            <a:xfrm>
              <a:off x="847009" y="3117369"/>
              <a:ext cx="10963" cy="22433"/>
            </a:xfrm>
            <a:custGeom>
              <a:avLst/>
              <a:gdLst/>
              <a:ahLst/>
              <a:cxnLst/>
              <a:rect l="l" t="t" r="r" b="b"/>
              <a:pathLst>
                <a:path w="389" h="796" extrusionOk="0">
                  <a:moveTo>
                    <a:pt x="197" y="0"/>
                  </a:moveTo>
                  <a:cubicBezTo>
                    <a:pt x="196" y="0"/>
                    <a:pt x="195" y="0"/>
                    <a:pt x="194" y="0"/>
                  </a:cubicBezTo>
                  <a:cubicBezTo>
                    <a:pt x="90" y="0"/>
                    <a:pt x="5" y="85"/>
                    <a:pt x="3" y="191"/>
                  </a:cubicBezTo>
                  <a:lnTo>
                    <a:pt x="3" y="599"/>
                  </a:lnTo>
                  <a:cubicBezTo>
                    <a:pt x="1" y="706"/>
                    <a:pt x="87" y="795"/>
                    <a:pt x="194" y="795"/>
                  </a:cubicBezTo>
                  <a:cubicBezTo>
                    <a:pt x="303" y="795"/>
                    <a:pt x="388" y="706"/>
                    <a:pt x="386" y="599"/>
                  </a:cubicBezTo>
                  <a:lnTo>
                    <a:pt x="386" y="191"/>
                  </a:lnTo>
                  <a:cubicBezTo>
                    <a:pt x="386" y="86"/>
                    <a:pt x="300" y="0"/>
                    <a:pt x="1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40"/>
            <p:cNvSpPr/>
            <p:nvPr/>
          </p:nvSpPr>
          <p:spPr>
            <a:xfrm>
              <a:off x="939109" y="3117369"/>
              <a:ext cx="10794" cy="22264"/>
            </a:xfrm>
            <a:custGeom>
              <a:avLst/>
              <a:gdLst/>
              <a:ahLst/>
              <a:cxnLst/>
              <a:rect l="l" t="t" r="r" b="b"/>
              <a:pathLst>
                <a:path w="383" h="790" extrusionOk="0">
                  <a:moveTo>
                    <a:pt x="189" y="0"/>
                  </a:moveTo>
                  <a:cubicBezTo>
                    <a:pt x="84" y="0"/>
                    <a:pt x="0" y="86"/>
                    <a:pt x="0" y="191"/>
                  </a:cubicBezTo>
                  <a:lnTo>
                    <a:pt x="0" y="599"/>
                  </a:lnTo>
                  <a:cubicBezTo>
                    <a:pt x="0" y="705"/>
                    <a:pt x="85" y="790"/>
                    <a:pt x="191" y="790"/>
                  </a:cubicBezTo>
                  <a:cubicBezTo>
                    <a:pt x="296" y="790"/>
                    <a:pt x="382" y="705"/>
                    <a:pt x="382" y="599"/>
                  </a:cubicBezTo>
                  <a:lnTo>
                    <a:pt x="382" y="191"/>
                  </a:lnTo>
                  <a:cubicBezTo>
                    <a:pt x="381" y="85"/>
                    <a:pt x="296" y="0"/>
                    <a:pt x="191" y="0"/>
                  </a:cubicBezTo>
                  <a:cubicBezTo>
                    <a:pt x="190" y="0"/>
                    <a:pt x="190" y="0"/>
                    <a:pt x="1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40"/>
            <p:cNvSpPr/>
            <p:nvPr/>
          </p:nvSpPr>
          <p:spPr>
            <a:xfrm>
              <a:off x="870006" y="3117369"/>
              <a:ext cx="10963" cy="22433"/>
            </a:xfrm>
            <a:custGeom>
              <a:avLst/>
              <a:gdLst/>
              <a:ahLst/>
              <a:cxnLst/>
              <a:rect l="l" t="t" r="r" b="b"/>
              <a:pathLst>
                <a:path w="389" h="796" extrusionOk="0">
                  <a:moveTo>
                    <a:pt x="195" y="0"/>
                  </a:moveTo>
                  <a:cubicBezTo>
                    <a:pt x="90" y="0"/>
                    <a:pt x="5" y="85"/>
                    <a:pt x="5" y="191"/>
                  </a:cubicBezTo>
                  <a:lnTo>
                    <a:pt x="5" y="599"/>
                  </a:lnTo>
                  <a:cubicBezTo>
                    <a:pt x="1" y="706"/>
                    <a:pt x="87" y="795"/>
                    <a:pt x="195" y="795"/>
                  </a:cubicBezTo>
                  <a:cubicBezTo>
                    <a:pt x="303" y="795"/>
                    <a:pt x="389" y="706"/>
                    <a:pt x="386" y="599"/>
                  </a:cubicBezTo>
                  <a:lnTo>
                    <a:pt x="386" y="191"/>
                  </a:lnTo>
                  <a:cubicBezTo>
                    <a:pt x="386" y="85"/>
                    <a:pt x="301" y="0"/>
                    <a:pt x="1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40"/>
            <p:cNvSpPr/>
            <p:nvPr/>
          </p:nvSpPr>
          <p:spPr>
            <a:xfrm>
              <a:off x="892975" y="3186359"/>
              <a:ext cx="10991" cy="22490"/>
            </a:xfrm>
            <a:custGeom>
              <a:avLst/>
              <a:gdLst/>
              <a:ahLst/>
              <a:cxnLst/>
              <a:rect l="l" t="t" r="r" b="b"/>
              <a:pathLst>
                <a:path w="390" h="798" extrusionOk="0">
                  <a:moveTo>
                    <a:pt x="196" y="1"/>
                  </a:moveTo>
                  <a:cubicBezTo>
                    <a:pt x="90" y="1"/>
                    <a:pt x="5" y="86"/>
                    <a:pt x="5" y="192"/>
                  </a:cubicBezTo>
                  <a:lnTo>
                    <a:pt x="5" y="601"/>
                  </a:lnTo>
                  <a:cubicBezTo>
                    <a:pt x="1" y="708"/>
                    <a:pt x="87" y="797"/>
                    <a:pt x="196" y="797"/>
                  </a:cubicBezTo>
                  <a:cubicBezTo>
                    <a:pt x="303" y="797"/>
                    <a:pt x="390" y="708"/>
                    <a:pt x="386" y="601"/>
                  </a:cubicBezTo>
                  <a:lnTo>
                    <a:pt x="386" y="192"/>
                  </a:lnTo>
                  <a:cubicBezTo>
                    <a:pt x="387" y="86"/>
                    <a:pt x="301" y="1"/>
                    <a:pt x="1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40"/>
            <p:cNvSpPr/>
            <p:nvPr/>
          </p:nvSpPr>
          <p:spPr>
            <a:xfrm>
              <a:off x="916028" y="3186359"/>
              <a:ext cx="10935" cy="22490"/>
            </a:xfrm>
            <a:custGeom>
              <a:avLst/>
              <a:gdLst/>
              <a:ahLst/>
              <a:cxnLst/>
              <a:rect l="l" t="t" r="r" b="b"/>
              <a:pathLst>
                <a:path w="388" h="798" extrusionOk="0">
                  <a:moveTo>
                    <a:pt x="194" y="1"/>
                  </a:moveTo>
                  <a:cubicBezTo>
                    <a:pt x="89" y="1"/>
                    <a:pt x="3" y="87"/>
                    <a:pt x="3" y="192"/>
                  </a:cubicBezTo>
                  <a:lnTo>
                    <a:pt x="3" y="601"/>
                  </a:lnTo>
                  <a:cubicBezTo>
                    <a:pt x="0" y="708"/>
                    <a:pt x="87" y="797"/>
                    <a:pt x="194" y="797"/>
                  </a:cubicBezTo>
                  <a:cubicBezTo>
                    <a:pt x="301" y="797"/>
                    <a:pt x="388" y="708"/>
                    <a:pt x="385" y="601"/>
                  </a:cubicBezTo>
                  <a:lnTo>
                    <a:pt x="385" y="192"/>
                  </a:lnTo>
                  <a:cubicBezTo>
                    <a:pt x="385" y="87"/>
                    <a:pt x="300" y="1"/>
                    <a:pt x="1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40"/>
            <p:cNvSpPr/>
            <p:nvPr/>
          </p:nvSpPr>
          <p:spPr>
            <a:xfrm>
              <a:off x="870006" y="3186359"/>
              <a:ext cx="10963" cy="22490"/>
            </a:xfrm>
            <a:custGeom>
              <a:avLst/>
              <a:gdLst/>
              <a:ahLst/>
              <a:cxnLst/>
              <a:rect l="l" t="t" r="r" b="b"/>
              <a:pathLst>
                <a:path w="389" h="798" extrusionOk="0">
                  <a:moveTo>
                    <a:pt x="195" y="1"/>
                  </a:moveTo>
                  <a:cubicBezTo>
                    <a:pt x="89" y="1"/>
                    <a:pt x="4" y="86"/>
                    <a:pt x="5" y="192"/>
                  </a:cubicBezTo>
                  <a:lnTo>
                    <a:pt x="5" y="601"/>
                  </a:lnTo>
                  <a:cubicBezTo>
                    <a:pt x="1" y="708"/>
                    <a:pt x="87" y="797"/>
                    <a:pt x="195" y="797"/>
                  </a:cubicBezTo>
                  <a:cubicBezTo>
                    <a:pt x="303" y="797"/>
                    <a:pt x="389" y="708"/>
                    <a:pt x="386" y="601"/>
                  </a:cubicBezTo>
                  <a:lnTo>
                    <a:pt x="386" y="192"/>
                  </a:lnTo>
                  <a:cubicBezTo>
                    <a:pt x="386" y="87"/>
                    <a:pt x="301" y="1"/>
                    <a:pt x="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40"/>
            <p:cNvSpPr/>
            <p:nvPr/>
          </p:nvSpPr>
          <p:spPr>
            <a:xfrm>
              <a:off x="893087" y="3048350"/>
              <a:ext cx="10766" cy="22123"/>
            </a:xfrm>
            <a:custGeom>
              <a:avLst/>
              <a:gdLst/>
              <a:ahLst/>
              <a:cxnLst/>
              <a:rect l="l" t="t" r="r" b="b"/>
              <a:pathLst>
                <a:path w="382" h="785" extrusionOk="0">
                  <a:moveTo>
                    <a:pt x="189" y="0"/>
                  </a:moveTo>
                  <a:cubicBezTo>
                    <a:pt x="84" y="0"/>
                    <a:pt x="1" y="86"/>
                    <a:pt x="1" y="192"/>
                  </a:cubicBezTo>
                  <a:lnTo>
                    <a:pt x="1" y="599"/>
                  </a:lnTo>
                  <a:cubicBezTo>
                    <a:pt x="4" y="702"/>
                    <a:pt x="89" y="785"/>
                    <a:pt x="192" y="785"/>
                  </a:cubicBezTo>
                  <a:cubicBezTo>
                    <a:pt x="295" y="785"/>
                    <a:pt x="379" y="702"/>
                    <a:pt x="382" y="599"/>
                  </a:cubicBezTo>
                  <a:lnTo>
                    <a:pt x="382" y="192"/>
                  </a:lnTo>
                  <a:cubicBezTo>
                    <a:pt x="382" y="86"/>
                    <a:pt x="297" y="1"/>
                    <a:pt x="192" y="1"/>
                  </a:cubicBezTo>
                  <a:cubicBezTo>
                    <a:pt x="191" y="0"/>
                    <a:pt x="190" y="0"/>
                    <a:pt x="1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40"/>
            <p:cNvSpPr/>
            <p:nvPr/>
          </p:nvSpPr>
          <p:spPr>
            <a:xfrm>
              <a:off x="916084" y="3048350"/>
              <a:ext cx="10822" cy="22123"/>
            </a:xfrm>
            <a:custGeom>
              <a:avLst/>
              <a:gdLst/>
              <a:ahLst/>
              <a:cxnLst/>
              <a:rect l="l" t="t" r="r" b="b"/>
              <a:pathLst>
                <a:path w="384" h="785" extrusionOk="0">
                  <a:moveTo>
                    <a:pt x="192" y="1"/>
                  </a:moveTo>
                  <a:cubicBezTo>
                    <a:pt x="87" y="1"/>
                    <a:pt x="1" y="86"/>
                    <a:pt x="1" y="192"/>
                  </a:cubicBezTo>
                  <a:lnTo>
                    <a:pt x="1" y="599"/>
                  </a:lnTo>
                  <a:cubicBezTo>
                    <a:pt x="5" y="702"/>
                    <a:pt x="89" y="785"/>
                    <a:pt x="192" y="785"/>
                  </a:cubicBezTo>
                  <a:cubicBezTo>
                    <a:pt x="295" y="785"/>
                    <a:pt x="380" y="702"/>
                    <a:pt x="383" y="599"/>
                  </a:cubicBezTo>
                  <a:lnTo>
                    <a:pt x="383" y="192"/>
                  </a:lnTo>
                  <a:cubicBezTo>
                    <a:pt x="383" y="86"/>
                    <a:pt x="298" y="1"/>
                    <a:pt x="1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40"/>
            <p:cNvSpPr/>
            <p:nvPr/>
          </p:nvSpPr>
          <p:spPr>
            <a:xfrm>
              <a:off x="847094" y="3048350"/>
              <a:ext cx="10794" cy="22123"/>
            </a:xfrm>
            <a:custGeom>
              <a:avLst/>
              <a:gdLst/>
              <a:ahLst/>
              <a:cxnLst/>
              <a:rect l="l" t="t" r="r" b="b"/>
              <a:pathLst>
                <a:path w="383" h="785" extrusionOk="0">
                  <a:moveTo>
                    <a:pt x="194" y="0"/>
                  </a:moveTo>
                  <a:cubicBezTo>
                    <a:pt x="193" y="0"/>
                    <a:pt x="192" y="0"/>
                    <a:pt x="191" y="1"/>
                  </a:cubicBezTo>
                  <a:cubicBezTo>
                    <a:pt x="87" y="1"/>
                    <a:pt x="2" y="86"/>
                    <a:pt x="0" y="192"/>
                  </a:cubicBezTo>
                  <a:lnTo>
                    <a:pt x="0" y="599"/>
                  </a:lnTo>
                  <a:cubicBezTo>
                    <a:pt x="5" y="702"/>
                    <a:pt x="88" y="785"/>
                    <a:pt x="191" y="785"/>
                  </a:cubicBezTo>
                  <a:cubicBezTo>
                    <a:pt x="295" y="785"/>
                    <a:pt x="380" y="702"/>
                    <a:pt x="383" y="599"/>
                  </a:cubicBezTo>
                  <a:lnTo>
                    <a:pt x="383" y="192"/>
                  </a:lnTo>
                  <a:cubicBezTo>
                    <a:pt x="383" y="86"/>
                    <a:pt x="297" y="0"/>
                    <a:pt x="1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40"/>
            <p:cNvSpPr/>
            <p:nvPr/>
          </p:nvSpPr>
          <p:spPr>
            <a:xfrm>
              <a:off x="939109" y="3048350"/>
              <a:ext cx="10794" cy="21813"/>
            </a:xfrm>
            <a:custGeom>
              <a:avLst/>
              <a:gdLst/>
              <a:ahLst/>
              <a:cxnLst/>
              <a:rect l="l" t="t" r="r" b="b"/>
              <a:pathLst>
                <a:path w="383" h="774" extrusionOk="0">
                  <a:moveTo>
                    <a:pt x="189" y="0"/>
                  </a:moveTo>
                  <a:cubicBezTo>
                    <a:pt x="84" y="0"/>
                    <a:pt x="0" y="86"/>
                    <a:pt x="0" y="192"/>
                  </a:cubicBezTo>
                  <a:lnTo>
                    <a:pt x="0" y="599"/>
                  </a:lnTo>
                  <a:cubicBezTo>
                    <a:pt x="8" y="698"/>
                    <a:pt x="92" y="773"/>
                    <a:pt x="191" y="773"/>
                  </a:cubicBezTo>
                  <a:cubicBezTo>
                    <a:pt x="289" y="773"/>
                    <a:pt x="373" y="698"/>
                    <a:pt x="382" y="599"/>
                  </a:cubicBezTo>
                  <a:lnTo>
                    <a:pt x="382" y="192"/>
                  </a:lnTo>
                  <a:cubicBezTo>
                    <a:pt x="381" y="86"/>
                    <a:pt x="296" y="1"/>
                    <a:pt x="191" y="1"/>
                  </a:cubicBezTo>
                  <a:cubicBezTo>
                    <a:pt x="190" y="0"/>
                    <a:pt x="190" y="0"/>
                    <a:pt x="1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40"/>
            <p:cNvSpPr/>
            <p:nvPr/>
          </p:nvSpPr>
          <p:spPr>
            <a:xfrm>
              <a:off x="870119" y="3048350"/>
              <a:ext cx="10766" cy="22123"/>
            </a:xfrm>
            <a:custGeom>
              <a:avLst/>
              <a:gdLst/>
              <a:ahLst/>
              <a:cxnLst/>
              <a:rect l="l" t="t" r="r" b="b"/>
              <a:pathLst>
                <a:path w="382" h="785" extrusionOk="0">
                  <a:moveTo>
                    <a:pt x="191" y="1"/>
                  </a:moveTo>
                  <a:cubicBezTo>
                    <a:pt x="86" y="1"/>
                    <a:pt x="1" y="86"/>
                    <a:pt x="1" y="192"/>
                  </a:cubicBezTo>
                  <a:lnTo>
                    <a:pt x="1" y="599"/>
                  </a:lnTo>
                  <a:cubicBezTo>
                    <a:pt x="4" y="702"/>
                    <a:pt x="87" y="785"/>
                    <a:pt x="191" y="785"/>
                  </a:cubicBezTo>
                  <a:cubicBezTo>
                    <a:pt x="294" y="785"/>
                    <a:pt x="379" y="702"/>
                    <a:pt x="382" y="599"/>
                  </a:cubicBezTo>
                  <a:lnTo>
                    <a:pt x="382" y="192"/>
                  </a:lnTo>
                  <a:cubicBezTo>
                    <a:pt x="382" y="86"/>
                    <a:pt x="297" y="1"/>
                    <a:pt x="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40"/>
            <p:cNvSpPr/>
            <p:nvPr/>
          </p:nvSpPr>
          <p:spPr>
            <a:xfrm>
              <a:off x="892975" y="2979304"/>
              <a:ext cx="10991" cy="22490"/>
            </a:xfrm>
            <a:custGeom>
              <a:avLst/>
              <a:gdLst/>
              <a:ahLst/>
              <a:cxnLst/>
              <a:rect l="l" t="t" r="r" b="b"/>
              <a:pathLst>
                <a:path w="390" h="798" extrusionOk="0">
                  <a:moveTo>
                    <a:pt x="196" y="1"/>
                  </a:moveTo>
                  <a:cubicBezTo>
                    <a:pt x="90" y="1"/>
                    <a:pt x="5" y="87"/>
                    <a:pt x="5" y="193"/>
                  </a:cubicBezTo>
                  <a:lnTo>
                    <a:pt x="5" y="600"/>
                  </a:lnTo>
                  <a:cubicBezTo>
                    <a:pt x="1" y="708"/>
                    <a:pt x="87" y="797"/>
                    <a:pt x="196" y="797"/>
                  </a:cubicBezTo>
                  <a:cubicBezTo>
                    <a:pt x="303" y="797"/>
                    <a:pt x="390" y="708"/>
                    <a:pt x="386" y="600"/>
                  </a:cubicBezTo>
                  <a:lnTo>
                    <a:pt x="386" y="193"/>
                  </a:lnTo>
                  <a:cubicBezTo>
                    <a:pt x="387" y="87"/>
                    <a:pt x="301" y="1"/>
                    <a:pt x="1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40"/>
            <p:cNvSpPr/>
            <p:nvPr/>
          </p:nvSpPr>
          <p:spPr>
            <a:xfrm>
              <a:off x="916028" y="2979304"/>
              <a:ext cx="10935" cy="22490"/>
            </a:xfrm>
            <a:custGeom>
              <a:avLst/>
              <a:gdLst/>
              <a:ahLst/>
              <a:cxnLst/>
              <a:rect l="l" t="t" r="r" b="b"/>
              <a:pathLst>
                <a:path w="388" h="798" extrusionOk="0">
                  <a:moveTo>
                    <a:pt x="194" y="1"/>
                  </a:moveTo>
                  <a:cubicBezTo>
                    <a:pt x="89" y="2"/>
                    <a:pt x="3" y="87"/>
                    <a:pt x="3" y="193"/>
                  </a:cubicBezTo>
                  <a:lnTo>
                    <a:pt x="3" y="600"/>
                  </a:lnTo>
                  <a:cubicBezTo>
                    <a:pt x="0" y="708"/>
                    <a:pt x="87" y="797"/>
                    <a:pt x="194" y="797"/>
                  </a:cubicBezTo>
                  <a:cubicBezTo>
                    <a:pt x="301" y="797"/>
                    <a:pt x="388" y="708"/>
                    <a:pt x="385" y="600"/>
                  </a:cubicBezTo>
                  <a:lnTo>
                    <a:pt x="385" y="193"/>
                  </a:lnTo>
                  <a:cubicBezTo>
                    <a:pt x="385" y="87"/>
                    <a:pt x="300" y="1"/>
                    <a:pt x="1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40"/>
            <p:cNvSpPr/>
            <p:nvPr/>
          </p:nvSpPr>
          <p:spPr>
            <a:xfrm>
              <a:off x="870006" y="2979304"/>
              <a:ext cx="10963" cy="22490"/>
            </a:xfrm>
            <a:custGeom>
              <a:avLst/>
              <a:gdLst/>
              <a:ahLst/>
              <a:cxnLst/>
              <a:rect l="l" t="t" r="r" b="b"/>
              <a:pathLst>
                <a:path w="389" h="798" extrusionOk="0">
                  <a:moveTo>
                    <a:pt x="195" y="1"/>
                  </a:moveTo>
                  <a:cubicBezTo>
                    <a:pt x="89" y="1"/>
                    <a:pt x="4" y="87"/>
                    <a:pt x="5" y="193"/>
                  </a:cubicBezTo>
                  <a:lnTo>
                    <a:pt x="5" y="600"/>
                  </a:lnTo>
                  <a:cubicBezTo>
                    <a:pt x="1" y="708"/>
                    <a:pt x="87" y="797"/>
                    <a:pt x="195" y="797"/>
                  </a:cubicBezTo>
                  <a:cubicBezTo>
                    <a:pt x="303" y="797"/>
                    <a:pt x="389" y="708"/>
                    <a:pt x="386" y="600"/>
                  </a:cubicBezTo>
                  <a:lnTo>
                    <a:pt x="386" y="193"/>
                  </a:lnTo>
                  <a:cubicBezTo>
                    <a:pt x="386" y="87"/>
                    <a:pt x="301" y="2"/>
                    <a:pt x="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0" name="Google Shape;1380;p40"/>
          <p:cNvGrpSpPr/>
          <p:nvPr/>
        </p:nvGrpSpPr>
        <p:grpSpPr>
          <a:xfrm>
            <a:off x="6553200" y="3943350"/>
            <a:ext cx="162600" cy="325800"/>
            <a:chOff x="4499100" y="3079800"/>
            <a:chExt cx="162600" cy="325800"/>
          </a:xfrm>
        </p:grpSpPr>
        <p:sp>
          <p:nvSpPr>
            <p:cNvPr id="1381" name="Google Shape;1381;p40"/>
            <p:cNvSpPr/>
            <p:nvPr/>
          </p:nvSpPr>
          <p:spPr>
            <a:xfrm>
              <a:off x="4499100" y="3079800"/>
              <a:ext cx="162600" cy="325800"/>
            </a:xfrm>
            <a:custGeom>
              <a:avLst/>
              <a:gdLst/>
              <a:ahLst/>
              <a:cxnLst/>
              <a:rect l="l" t="t" r="r" b="b"/>
              <a:pathLst>
                <a:path w="6504" h="13032" extrusionOk="0">
                  <a:moveTo>
                    <a:pt x="3251" y="994"/>
                  </a:moveTo>
                  <a:cubicBezTo>
                    <a:pt x="3346" y="1514"/>
                    <a:pt x="3447" y="2328"/>
                    <a:pt x="3466" y="3480"/>
                  </a:cubicBezTo>
                  <a:cubicBezTo>
                    <a:pt x="3388" y="3588"/>
                    <a:pt x="3317" y="3690"/>
                    <a:pt x="3251" y="3789"/>
                  </a:cubicBezTo>
                  <a:cubicBezTo>
                    <a:pt x="3184" y="3690"/>
                    <a:pt x="3113" y="3586"/>
                    <a:pt x="3038" y="3480"/>
                  </a:cubicBezTo>
                  <a:cubicBezTo>
                    <a:pt x="3056" y="2311"/>
                    <a:pt x="3161" y="1499"/>
                    <a:pt x="3247" y="1023"/>
                  </a:cubicBezTo>
                  <a:lnTo>
                    <a:pt x="3246" y="1023"/>
                  </a:lnTo>
                  <a:cubicBezTo>
                    <a:pt x="3249" y="1014"/>
                    <a:pt x="3250" y="1004"/>
                    <a:pt x="3251" y="994"/>
                  </a:cubicBezTo>
                  <a:close/>
                  <a:moveTo>
                    <a:pt x="1421" y="2234"/>
                  </a:moveTo>
                  <a:lnTo>
                    <a:pt x="1421" y="2234"/>
                  </a:lnTo>
                  <a:cubicBezTo>
                    <a:pt x="2139" y="2889"/>
                    <a:pt x="2667" y="3584"/>
                    <a:pt x="3025" y="4140"/>
                  </a:cubicBezTo>
                  <a:cubicBezTo>
                    <a:pt x="2902" y="4343"/>
                    <a:pt x="2812" y="4509"/>
                    <a:pt x="2753" y="4622"/>
                  </a:cubicBezTo>
                  <a:cubicBezTo>
                    <a:pt x="2421" y="3765"/>
                    <a:pt x="1884" y="2896"/>
                    <a:pt x="1421" y="2234"/>
                  </a:cubicBezTo>
                  <a:close/>
                  <a:moveTo>
                    <a:pt x="5080" y="2237"/>
                  </a:moveTo>
                  <a:lnTo>
                    <a:pt x="5080" y="2237"/>
                  </a:lnTo>
                  <a:cubicBezTo>
                    <a:pt x="4612" y="2907"/>
                    <a:pt x="4066" y="3790"/>
                    <a:pt x="3735" y="4659"/>
                  </a:cubicBezTo>
                  <a:cubicBezTo>
                    <a:pt x="3734" y="4659"/>
                    <a:pt x="3732" y="4659"/>
                    <a:pt x="3731" y="4659"/>
                  </a:cubicBezTo>
                  <a:cubicBezTo>
                    <a:pt x="3525" y="4659"/>
                    <a:pt x="3361" y="4746"/>
                    <a:pt x="3251" y="4828"/>
                  </a:cubicBezTo>
                  <a:cubicBezTo>
                    <a:pt x="3209" y="4797"/>
                    <a:pt x="3166" y="4769"/>
                    <a:pt x="3119" y="4746"/>
                  </a:cubicBezTo>
                  <a:cubicBezTo>
                    <a:pt x="3357" y="4298"/>
                    <a:pt x="3991" y="3228"/>
                    <a:pt x="5080" y="2237"/>
                  </a:cubicBezTo>
                  <a:close/>
                  <a:moveTo>
                    <a:pt x="3732" y="5041"/>
                  </a:moveTo>
                  <a:cubicBezTo>
                    <a:pt x="3758" y="5041"/>
                    <a:pt x="3785" y="5043"/>
                    <a:pt x="3814" y="5050"/>
                  </a:cubicBezTo>
                  <a:cubicBezTo>
                    <a:pt x="3918" y="5074"/>
                    <a:pt x="3982" y="5120"/>
                    <a:pt x="4020" y="5166"/>
                  </a:cubicBezTo>
                  <a:cubicBezTo>
                    <a:pt x="3858" y="5262"/>
                    <a:pt x="3756" y="5454"/>
                    <a:pt x="3744" y="5711"/>
                  </a:cubicBezTo>
                  <a:cubicBezTo>
                    <a:pt x="3717" y="6251"/>
                    <a:pt x="4214" y="6684"/>
                    <a:pt x="4725" y="7081"/>
                  </a:cubicBezTo>
                  <a:cubicBezTo>
                    <a:pt x="5676" y="7824"/>
                    <a:pt x="6120" y="8552"/>
                    <a:pt x="6120" y="9372"/>
                  </a:cubicBezTo>
                  <a:cubicBezTo>
                    <a:pt x="6120" y="10336"/>
                    <a:pt x="5567" y="11183"/>
                    <a:pt x="4738" y="11651"/>
                  </a:cubicBezTo>
                  <a:lnTo>
                    <a:pt x="4738" y="11651"/>
                  </a:lnTo>
                  <a:cubicBezTo>
                    <a:pt x="4776" y="11603"/>
                    <a:pt x="4814" y="11554"/>
                    <a:pt x="4850" y="11504"/>
                  </a:cubicBezTo>
                  <a:cubicBezTo>
                    <a:pt x="5258" y="10932"/>
                    <a:pt x="5482" y="10174"/>
                    <a:pt x="5482" y="9372"/>
                  </a:cubicBezTo>
                  <a:cubicBezTo>
                    <a:pt x="5484" y="8930"/>
                    <a:pt x="5403" y="8492"/>
                    <a:pt x="5242" y="8080"/>
                  </a:cubicBezTo>
                  <a:cubicBezTo>
                    <a:pt x="5213" y="8004"/>
                    <a:pt x="5142" y="7958"/>
                    <a:pt x="5066" y="7958"/>
                  </a:cubicBezTo>
                  <a:cubicBezTo>
                    <a:pt x="5042" y="7958"/>
                    <a:pt x="5018" y="7962"/>
                    <a:pt x="4995" y="7971"/>
                  </a:cubicBezTo>
                  <a:cubicBezTo>
                    <a:pt x="4898" y="8009"/>
                    <a:pt x="4849" y="8119"/>
                    <a:pt x="4886" y="8218"/>
                  </a:cubicBezTo>
                  <a:cubicBezTo>
                    <a:pt x="5029" y="8587"/>
                    <a:pt x="5101" y="8977"/>
                    <a:pt x="5101" y="9372"/>
                  </a:cubicBezTo>
                  <a:cubicBezTo>
                    <a:pt x="5101" y="10541"/>
                    <a:pt x="4577" y="11538"/>
                    <a:pt x="3848" y="11896"/>
                  </a:cubicBezTo>
                  <a:cubicBezTo>
                    <a:pt x="3914" y="11750"/>
                    <a:pt x="3970" y="11599"/>
                    <a:pt x="4012" y="11446"/>
                  </a:cubicBezTo>
                  <a:cubicBezTo>
                    <a:pt x="4171" y="10889"/>
                    <a:pt x="4259" y="10152"/>
                    <a:pt x="4259" y="9372"/>
                  </a:cubicBezTo>
                  <a:cubicBezTo>
                    <a:pt x="4259" y="9088"/>
                    <a:pt x="4245" y="8807"/>
                    <a:pt x="4218" y="8538"/>
                  </a:cubicBezTo>
                  <a:cubicBezTo>
                    <a:pt x="4206" y="8439"/>
                    <a:pt x="4124" y="8368"/>
                    <a:pt x="4029" y="8368"/>
                  </a:cubicBezTo>
                  <a:cubicBezTo>
                    <a:pt x="4023" y="8368"/>
                    <a:pt x="4016" y="8368"/>
                    <a:pt x="4010" y="8369"/>
                  </a:cubicBezTo>
                  <a:cubicBezTo>
                    <a:pt x="3906" y="8379"/>
                    <a:pt x="3830" y="8471"/>
                    <a:pt x="3839" y="8576"/>
                  </a:cubicBezTo>
                  <a:cubicBezTo>
                    <a:pt x="3864" y="8832"/>
                    <a:pt x="3876" y="9100"/>
                    <a:pt x="3876" y="9372"/>
                  </a:cubicBezTo>
                  <a:cubicBezTo>
                    <a:pt x="3876" y="10119"/>
                    <a:pt x="3794" y="10818"/>
                    <a:pt x="3645" y="11339"/>
                  </a:cubicBezTo>
                  <a:cubicBezTo>
                    <a:pt x="3482" y="11913"/>
                    <a:pt x="3306" y="12037"/>
                    <a:pt x="3251" y="12037"/>
                  </a:cubicBezTo>
                  <a:cubicBezTo>
                    <a:pt x="3197" y="12037"/>
                    <a:pt x="3021" y="11912"/>
                    <a:pt x="2858" y="11339"/>
                  </a:cubicBezTo>
                  <a:cubicBezTo>
                    <a:pt x="2709" y="10816"/>
                    <a:pt x="2626" y="10119"/>
                    <a:pt x="2626" y="9372"/>
                  </a:cubicBezTo>
                  <a:cubicBezTo>
                    <a:pt x="2626" y="8521"/>
                    <a:pt x="2750" y="7744"/>
                    <a:pt x="3007" y="6993"/>
                  </a:cubicBezTo>
                  <a:cubicBezTo>
                    <a:pt x="3046" y="6893"/>
                    <a:pt x="2993" y="6780"/>
                    <a:pt x="2891" y="6745"/>
                  </a:cubicBezTo>
                  <a:cubicBezTo>
                    <a:pt x="2871" y="6738"/>
                    <a:pt x="2850" y="6735"/>
                    <a:pt x="2830" y="6735"/>
                  </a:cubicBezTo>
                  <a:cubicBezTo>
                    <a:pt x="2748" y="6735"/>
                    <a:pt x="2671" y="6788"/>
                    <a:pt x="2646" y="6869"/>
                  </a:cubicBezTo>
                  <a:cubicBezTo>
                    <a:pt x="2375" y="7660"/>
                    <a:pt x="2244" y="8479"/>
                    <a:pt x="2244" y="9372"/>
                  </a:cubicBezTo>
                  <a:cubicBezTo>
                    <a:pt x="2244" y="10152"/>
                    <a:pt x="2332" y="10889"/>
                    <a:pt x="2491" y="11446"/>
                  </a:cubicBezTo>
                  <a:cubicBezTo>
                    <a:pt x="2552" y="11663"/>
                    <a:pt x="2622" y="11843"/>
                    <a:pt x="2700" y="11988"/>
                  </a:cubicBezTo>
                  <a:cubicBezTo>
                    <a:pt x="1380" y="11750"/>
                    <a:pt x="380" y="10667"/>
                    <a:pt x="380" y="9372"/>
                  </a:cubicBezTo>
                  <a:cubicBezTo>
                    <a:pt x="380" y="8553"/>
                    <a:pt x="825" y="7825"/>
                    <a:pt x="1777" y="7083"/>
                  </a:cubicBezTo>
                  <a:cubicBezTo>
                    <a:pt x="1803" y="7063"/>
                    <a:pt x="1828" y="7044"/>
                    <a:pt x="1853" y="7023"/>
                  </a:cubicBezTo>
                  <a:lnTo>
                    <a:pt x="1853" y="7023"/>
                  </a:lnTo>
                  <a:cubicBezTo>
                    <a:pt x="1424" y="7694"/>
                    <a:pt x="1066" y="8398"/>
                    <a:pt x="1066" y="9351"/>
                  </a:cubicBezTo>
                  <a:cubicBezTo>
                    <a:pt x="1064" y="9796"/>
                    <a:pt x="1136" y="10237"/>
                    <a:pt x="1281" y="10659"/>
                  </a:cubicBezTo>
                  <a:cubicBezTo>
                    <a:pt x="1308" y="10738"/>
                    <a:pt x="1382" y="10787"/>
                    <a:pt x="1462" y="10787"/>
                  </a:cubicBezTo>
                  <a:cubicBezTo>
                    <a:pt x="1482" y="10787"/>
                    <a:pt x="1503" y="10784"/>
                    <a:pt x="1524" y="10777"/>
                  </a:cubicBezTo>
                  <a:cubicBezTo>
                    <a:pt x="1623" y="10742"/>
                    <a:pt x="1676" y="10634"/>
                    <a:pt x="1641" y="10534"/>
                  </a:cubicBezTo>
                  <a:cubicBezTo>
                    <a:pt x="1511" y="10152"/>
                    <a:pt x="1446" y="9753"/>
                    <a:pt x="1447" y="9350"/>
                  </a:cubicBezTo>
                  <a:cubicBezTo>
                    <a:pt x="1447" y="8398"/>
                    <a:pt x="1839" y="7730"/>
                    <a:pt x="2312" y="7016"/>
                  </a:cubicBezTo>
                  <a:cubicBezTo>
                    <a:pt x="2583" y="6608"/>
                    <a:pt x="2738" y="6287"/>
                    <a:pt x="2756" y="5817"/>
                  </a:cubicBezTo>
                  <a:cubicBezTo>
                    <a:pt x="2757" y="5785"/>
                    <a:pt x="2759" y="5753"/>
                    <a:pt x="2757" y="5722"/>
                  </a:cubicBezTo>
                  <a:lnTo>
                    <a:pt x="2757" y="5720"/>
                  </a:lnTo>
                  <a:lnTo>
                    <a:pt x="2757" y="5711"/>
                  </a:lnTo>
                  <a:cubicBezTo>
                    <a:pt x="2745" y="5454"/>
                    <a:pt x="2643" y="5262"/>
                    <a:pt x="2481" y="5166"/>
                  </a:cubicBezTo>
                  <a:cubicBezTo>
                    <a:pt x="2520" y="5120"/>
                    <a:pt x="2583" y="5074"/>
                    <a:pt x="2688" y="5050"/>
                  </a:cubicBezTo>
                  <a:cubicBezTo>
                    <a:pt x="2716" y="5043"/>
                    <a:pt x="2743" y="5041"/>
                    <a:pt x="2769" y="5041"/>
                  </a:cubicBezTo>
                  <a:cubicBezTo>
                    <a:pt x="2964" y="5041"/>
                    <a:pt x="3096" y="5199"/>
                    <a:pt x="3101" y="5206"/>
                  </a:cubicBezTo>
                  <a:cubicBezTo>
                    <a:pt x="3138" y="5254"/>
                    <a:pt x="3194" y="5278"/>
                    <a:pt x="3249" y="5278"/>
                  </a:cubicBezTo>
                  <a:cubicBezTo>
                    <a:pt x="3305" y="5278"/>
                    <a:pt x="3361" y="5254"/>
                    <a:pt x="3399" y="5206"/>
                  </a:cubicBezTo>
                  <a:cubicBezTo>
                    <a:pt x="3405" y="5199"/>
                    <a:pt x="3537" y="5041"/>
                    <a:pt x="3732" y="5041"/>
                  </a:cubicBezTo>
                  <a:close/>
                  <a:moveTo>
                    <a:pt x="3252" y="1"/>
                  </a:moveTo>
                  <a:cubicBezTo>
                    <a:pt x="3179" y="1"/>
                    <a:pt x="3106" y="41"/>
                    <a:pt x="3074" y="122"/>
                  </a:cubicBezTo>
                  <a:cubicBezTo>
                    <a:pt x="3059" y="161"/>
                    <a:pt x="2743" y="1012"/>
                    <a:pt x="2668" y="3000"/>
                  </a:cubicBezTo>
                  <a:cubicBezTo>
                    <a:pt x="2132" y="2342"/>
                    <a:pt x="1418" y="1634"/>
                    <a:pt x="504" y="1050"/>
                  </a:cubicBezTo>
                  <a:cubicBezTo>
                    <a:pt x="471" y="1030"/>
                    <a:pt x="437" y="1021"/>
                    <a:pt x="404" y="1021"/>
                  </a:cubicBezTo>
                  <a:cubicBezTo>
                    <a:pt x="260" y="1021"/>
                    <a:pt x="146" y="1198"/>
                    <a:pt x="256" y="1334"/>
                  </a:cubicBezTo>
                  <a:cubicBezTo>
                    <a:pt x="271" y="1351"/>
                    <a:pt x="1756" y="3106"/>
                    <a:pt x="2395" y="4755"/>
                  </a:cubicBezTo>
                  <a:cubicBezTo>
                    <a:pt x="2282" y="4815"/>
                    <a:pt x="2187" y="4906"/>
                    <a:pt x="2124" y="5018"/>
                  </a:cubicBezTo>
                  <a:cubicBezTo>
                    <a:pt x="2077" y="5099"/>
                    <a:pt x="2049" y="5189"/>
                    <a:pt x="2042" y="5281"/>
                  </a:cubicBezTo>
                  <a:cubicBezTo>
                    <a:pt x="2036" y="5392"/>
                    <a:pt x="2123" y="5482"/>
                    <a:pt x="2231" y="5482"/>
                  </a:cubicBezTo>
                  <a:cubicBezTo>
                    <a:pt x="2350" y="5482"/>
                    <a:pt x="2372" y="5648"/>
                    <a:pt x="2377" y="5725"/>
                  </a:cubicBezTo>
                  <a:cubicBezTo>
                    <a:pt x="2377" y="5749"/>
                    <a:pt x="2377" y="5771"/>
                    <a:pt x="2375" y="5794"/>
                  </a:cubicBezTo>
                  <a:cubicBezTo>
                    <a:pt x="2347" y="6095"/>
                    <a:pt x="2022" y="6409"/>
                    <a:pt x="1544" y="6781"/>
                  </a:cubicBezTo>
                  <a:cubicBezTo>
                    <a:pt x="506" y="7589"/>
                    <a:pt x="0" y="8437"/>
                    <a:pt x="0" y="9372"/>
                  </a:cubicBezTo>
                  <a:cubicBezTo>
                    <a:pt x="0" y="10857"/>
                    <a:pt x="1139" y="12097"/>
                    <a:pt x="2642" y="12366"/>
                  </a:cubicBezTo>
                  <a:lnTo>
                    <a:pt x="2505" y="12502"/>
                  </a:lnTo>
                  <a:cubicBezTo>
                    <a:pt x="2434" y="12577"/>
                    <a:pt x="2435" y="12696"/>
                    <a:pt x="2508" y="12768"/>
                  </a:cubicBezTo>
                  <a:cubicBezTo>
                    <a:pt x="2545" y="12806"/>
                    <a:pt x="2595" y="12825"/>
                    <a:pt x="2644" y="12825"/>
                  </a:cubicBezTo>
                  <a:cubicBezTo>
                    <a:pt x="2691" y="12825"/>
                    <a:pt x="2738" y="12807"/>
                    <a:pt x="2774" y="12772"/>
                  </a:cubicBezTo>
                  <a:lnTo>
                    <a:pt x="3062" y="12486"/>
                  </a:lnTo>
                  <a:lnTo>
                    <a:pt x="3062" y="12841"/>
                  </a:lnTo>
                  <a:cubicBezTo>
                    <a:pt x="3062" y="12947"/>
                    <a:pt x="3147" y="13032"/>
                    <a:pt x="3251" y="13032"/>
                  </a:cubicBezTo>
                  <a:cubicBezTo>
                    <a:pt x="3357" y="13032"/>
                    <a:pt x="3442" y="12947"/>
                    <a:pt x="3442" y="12841"/>
                  </a:cubicBezTo>
                  <a:lnTo>
                    <a:pt x="3442" y="12486"/>
                  </a:lnTo>
                  <a:lnTo>
                    <a:pt x="3728" y="12772"/>
                  </a:lnTo>
                  <a:cubicBezTo>
                    <a:pt x="3766" y="12809"/>
                    <a:pt x="3815" y="12828"/>
                    <a:pt x="3864" y="12828"/>
                  </a:cubicBezTo>
                  <a:cubicBezTo>
                    <a:pt x="3913" y="12828"/>
                    <a:pt x="3962" y="12809"/>
                    <a:pt x="3999" y="12772"/>
                  </a:cubicBezTo>
                  <a:cubicBezTo>
                    <a:pt x="4074" y="12697"/>
                    <a:pt x="4074" y="12576"/>
                    <a:pt x="3999" y="12502"/>
                  </a:cubicBezTo>
                  <a:lnTo>
                    <a:pt x="3862" y="12365"/>
                  </a:lnTo>
                  <a:cubicBezTo>
                    <a:pt x="5365" y="12097"/>
                    <a:pt x="6504" y="10857"/>
                    <a:pt x="6504" y="9372"/>
                  </a:cubicBezTo>
                  <a:cubicBezTo>
                    <a:pt x="6504" y="8437"/>
                    <a:pt x="5998" y="7591"/>
                    <a:pt x="4960" y="6781"/>
                  </a:cubicBezTo>
                  <a:cubicBezTo>
                    <a:pt x="4448" y="6382"/>
                    <a:pt x="4111" y="6052"/>
                    <a:pt x="4126" y="5731"/>
                  </a:cubicBezTo>
                  <a:cubicBezTo>
                    <a:pt x="4130" y="5655"/>
                    <a:pt x="4151" y="5482"/>
                    <a:pt x="4273" y="5482"/>
                  </a:cubicBezTo>
                  <a:cubicBezTo>
                    <a:pt x="4381" y="5482"/>
                    <a:pt x="4468" y="5390"/>
                    <a:pt x="4462" y="5283"/>
                  </a:cubicBezTo>
                  <a:cubicBezTo>
                    <a:pt x="4455" y="5189"/>
                    <a:pt x="4427" y="5099"/>
                    <a:pt x="4380" y="5018"/>
                  </a:cubicBezTo>
                  <a:cubicBezTo>
                    <a:pt x="4317" y="4906"/>
                    <a:pt x="4222" y="4815"/>
                    <a:pt x="4108" y="4755"/>
                  </a:cubicBezTo>
                  <a:cubicBezTo>
                    <a:pt x="4748" y="3106"/>
                    <a:pt x="6233" y="1353"/>
                    <a:pt x="6248" y="1334"/>
                  </a:cubicBezTo>
                  <a:cubicBezTo>
                    <a:pt x="6310" y="1262"/>
                    <a:pt x="6308" y="1156"/>
                    <a:pt x="6247" y="1085"/>
                  </a:cubicBezTo>
                  <a:cubicBezTo>
                    <a:pt x="6209" y="1042"/>
                    <a:pt x="6156" y="1019"/>
                    <a:pt x="6103" y="1019"/>
                  </a:cubicBezTo>
                  <a:cubicBezTo>
                    <a:pt x="6067" y="1019"/>
                    <a:pt x="6032" y="1029"/>
                    <a:pt x="6000" y="1050"/>
                  </a:cubicBezTo>
                  <a:cubicBezTo>
                    <a:pt x="5080" y="1639"/>
                    <a:pt x="4365" y="2354"/>
                    <a:pt x="3836" y="3002"/>
                  </a:cubicBezTo>
                  <a:cubicBezTo>
                    <a:pt x="3761" y="1012"/>
                    <a:pt x="3445" y="160"/>
                    <a:pt x="3430" y="122"/>
                  </a:cubicBezTo>
                  <a:cubicBezTo>
                    <a:pt x="3398" y="41"/>
                    <a:pt x="3325" y="1"/>
                    <a:pt x="32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40"/>
            <p:cNvSpPr/>
            <p:nvPr/>
          </p:nvSpPr>
          <p:spPr>
            <a:xfrm>
              <a:off x="4588875" y="3258425"/>
              <a:ext cx="12975" cy="19650"/>
            </a:xfrm>
            <a:custGeom>
              <a:avLst/>
              <a:gdLst/>
              <a:ahLst/>
              <a:cxnLst/>
              <a:rect l="l" t="t" r="r" b="b"/>
              <a:pathLst>
                <a:path w="519" h="786" extrusionOk="0">
                  <a:moveTo>
                    <a:pt x="211" y="0"/>
                  </a:moveTo>
                  <a:cubicBezTo>
                    <a:pt x="194" y="0"/>
                    <a:pt x="177" y="3"/>
                    <a:pt x="160" y="7"/>
                  </a:cubicBezTo>
                  <a:cubicBezTo>
                    <a:pt x="59" y="35"/>
                    <a:pt x="1" y="139"/>
                    <a:pt x="26" y="239"/>
                  </a:cubicBezTo>
                  <a:cubicBezTo>
                    <a:pt x="62" y="370"/>
                    <a:pt x="96" y="503"/>
                    <a:pt x="124" y="635"/>
                  </a:cubicBezTo>
                  <a:cubicBezTo>
                    <a:pt x="143" y="723"/>
                    <a:pt x="220" y="786"/>
                    <a:pt x="310" y="786"/>
                  </a:cubicBezTo>
                  <a:cubicBezTo>
                    <a:pt x="324" y="786"/>
                    <a:pt x="337" y="785"/>
                    <a:pt x="351" y="782"/>
                  </a:cubicBezTo>
                  <a:cubicBezTo>
                    <a:pt x="453" y="759"/>
                    <a:pt x="518" y="658"/>
                    <a:pt x="497" y="556"/>
                  </a:cubicBezTo>
                  <a:lnTo>
                    <a:pt x="497" y="554"/>
                  </a:lnTo>
                  <a:cubicBezTo>
                    <a:pt x="467" y="415"/>
                    <a:pt x="432" y="274"/>
                    <a:pt x="394" y="136"/>
                  </a:cubicBezTo>
                  <a:cubicBezTo>
                    <a:pt x="369" y="54"/>
                    <a:pt x="293" y="0"/>
                    <a:pt x="2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1335;p40"/>
          <p:cNvSpPr/>
          <p:nvPr/>
        </p:nvSpPr>
        <p:spPr>
          <a:xfrm rot="18524408">
            <a:off x="5219061" y="2609210"/>
            <a:ext cx="935778" cy="9357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327;p40"/>
          <p:cNvSpPr txBox="1"/>
          <p:nvPr/>
        </p:nvSpPr>
        <p:spPr>
          <a:xfrm>
            <a:off x="5029200" y="3790950"/>
            <a:ext cx="1343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lt1"/>
                </a:solidFill>
                <a:latin typeface="Calistoga"/>
                <a:ea typeface="Calistoga"/>
                <a:cs typeface="Calistoga"/>
                <a:sym typeface="Calistoga"/>
              </a:rPr>
              <a:t>03</a:t>
            </a:r>
            <a:endParaRPr sz="2400">
              <a:solidFill>
                <a:schemeClr val="lt1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" y="196215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</a:rPr>
              <a:t>Dapat</a:t>
            </a:r>
            <a:r>
              <a:rPr lang="en-US" sz="1800" dirty="0" smtClean="0">
                <a:solidFill>
                  <a:schemeClr val="accent3"/>
                </a:solidFill>
                <a:latin typeface="Gabriola" pitchFamily="82" charset="0"/>
              </a:rPr>
              <a:t> </a:t>
            </a:r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</a:rPr>
              <a:t>mensukseskan</a:t>
            </a:r>
            <a:r>
              <a:rPr lang="en-US" sz="1800" dirty="0" smtClean="0">
                <a:solidFill>
                  <a:schemeClr val="accent3"/>
                </a:solidFill>
                <a:latin typeface="Gabriola" pitchFamily="82" charset="0"/>
              </a:rPr>
              <a:t> ASI </a:t>
            </a:r>
            <a:r>
              <a:rPr lang="en-US" sz="1800" dirty="0" err="1" smtClean="0">
                <a:solidFill>
                  <a:schemeClr val="accent3"/>
                </a:solidFill>
                <a:latin typeface="Gabriola" pitchFamily="82" charset="0"/>
              </a:rPr>
              <a:t>Eksklusif</a:t>
            </a:r>
            <a:endParaRPr lang="en-US" sz="1800" dirty="0">
              <a:solidFill>
                <a:schemeClr val="accent3"/>
              </a:solidFill>
              <a:latin typeface="Gabriola" pitchFamily="82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286000" y="203835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accent3"/>
                </a:solidFill>
                <a:latin typeface="Gabriola" pitchFamily="82" charset="0"/>
              </a:rPr>
              <a:t>Menambah</a:t>
            </a:r>
            <a:r>
              <a:rPr lang="en-US" sz="1600" dirty="0" smtClean="0">
                <a:solidFill>
                  <a:schemeClr val="accent3"/>
                </a:solidFill>
                <a:latin typeface="Gabriola" pitchFamily="82" charset="0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Gabriola" pitchFamily="82" charset="0"/>
              </a:rPr>
              <a:t>kekebalan</a:t>
            </a:r>
            <a:r>
              <a:rPr lang="en-US" sz="1600" dirty="0" smtClean="0">
                <a:solidFill>
                  <a:schemeClr val="accent3"/>
                </a:solidFill>
                <a:latin typeface="Gabriola" pitchFamily="82" charset="0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Gabriola" pitchFamily="82" charset="0"/>
              </a:rPr>
              <a:t>tubuh</a:t>
            </a:r>
            <a:r>
              <a:rPr lang="en-US" sz="1600" dirty="0" smtClean="0">
                <a:solidFill>
                  <a:schemeClr val="accent3"/>
                </a:solidFill>
                <a:latin typeface="Gabriola" pitchFamily="82" charset="0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Gabriola" pitchFamily="82" charset="0"/>
              </a:rPr>
              <a:t>bayi</a:t>
            </a:r>
            <a:r>
              <a:rPr lang="en-US" sz="1600" dirty="0" smtClean="0">
                <a:solidFill>
                  <a:schemeClr val="accent3"/>
                </a:solidFill>
                <a:latin typeface="Gabriola" pitchFamily="82" charset="0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Gabriola" pitchFamily="82" charset="0"/>
              </a:rPr>
              <a:t>karena</a:t>
            </a:r>
            <a:r>
              <a:rPr lang="en-US" sz="1600" dirty="0" smtClean="0">
                <a:solidFill>
                  <a:schemeClr val="accent3"/>
                </a:solidFill>
                <a:latin typeface="Gabriola" pitchFamily="82" charset="0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Gabriola" pitchFamily="82" charset="0"/>
              </a:rPr>
              <a:t>terjadi</a:t>
            </a:r>
            <a:r>
              <a:rPr lang="en-US" sz="1600" dirty="0" smtClean="0">
                <a:solidFill>
                  <a:schemeClr val="accent3"/>
                </a:solidFill>
                <a:latin typeface="Gabriola" pitchFamily="82" charset="0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Gabriola" pitchFamily="82" charset="0"/>
              </a:rPr>
              <a:t>perpindahan</a:t>
            </a:r>
            <a:endParaRPr lang="en-US" sz="1600" dirty="0">
              <a:solidFill>
                <a:schemeClr val="accent3"/>
              </a:solidFill>
              <a:latin typeface="Gabriola" pitchFamily="8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781800" y="196215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 smtClean="0">
                <a:solidFill>
                  <a:schemeClr val="accent4"/>
                </a:solidFill>
                <a:latin typeface="Gabriola" pitchFamily="82" charset="0"/>
              </a:rPr>
              <a:t>Bayi mendapatkan kolostrum (ASI yang pertama kali keluar)</a:t>
            </a:r>
            <a:endParaRPr lang="en-US" sz="1800" dirty="0">
              <a:solidFill>
                <a:schemeClr val="accent4"/>
              </a:solidFill>
              <a:latin typeface="Gabriola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 Agricultural Technician CV by Slidesgo">
  <a:themeElements>
    <a:clrScheme name="Simple Light">
      <a:dk1>
        <a:srgbClr val="212121"/>
      </a:dk1>
      <a:lt1>
        <a:srgbClr val="FFFCEC"/>
      </a:lt1>
      <a:dk2>
        <a:srgbClr val="C9D2B7"/>
      </a:dk2>
      <a:lt2>
        <a:srgbClr val="FFFFFF"/>
      </a:lt2>
      <a:accent1>
        <a:srgbClr val="647766"/>
      </a:accent1>
      <a:accent2>
        <a:srgbClr val="79917C"/>
      </a:accent2>
      <a:accent3>
        <a:srgbClr val="343F36"/>
      </a:accent3>
      <a:accent4>
        <a:srgbClr val="3F4941"/>
      </a:accent4>
      <a:accent5>
        <a:srgbClr val="FFFFFF"/>
      </a:accent5>
      <a:accent6>
        <a:srgbClr val="FFFFFF"/>
      </a:accent6>
      <a:hlink>
        <a:srgbClr val="2121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625</Words>
  <PresentationFormat>On-screen Show (16:9)</PresentationFormat>
  <Paragraphs>85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 Agricultural Technician CV by Slidesgo</vt:lpstr>
      <vt:lpstr>Manajemen laktasin</vt:lpstr>
      <vt:lpstr>Pengertin Asi Eksklutif </vt:lpstr>
      <vt:lpstr>Manfaat Asi Eksklutif </vt:lpstr>
      <vt:lpstr>03</vt:lpstr>
      <vt:lpstr>06</vt:lpstr>
      <vt:lpstr>ASI Vs Susu Formula</vt:lpstr>
      <vt:lpstr>Perawatan Payudara saat Hamil</vt:lpstr>
      <vt:lpstr>Inisiasi Menyusui Dini ( IMD)</vt:lpstr>
      <vt:lpstr>Manfaat IMD:</vt:lpstr>
      <vt:lpstr>Slide 10</vt:lpstr>
      <vt:lpstr>Teknik Menyusui yang tepat</vt:lpstr>
      <vt:lpstr>Tanda posisi yang tepat saat menyusui adalah sebagai berikut</vt:lpstr>
      <vt:lpstr>Slide 13</vt:lpstr>
      <vt:lpstr>Perlekatan Menyusui yang Benar</vt:lpstr>
      <vt:lpstr>Slide 15</vt:lpstr>
      <vt:lpstr>Slide 16</vt:lpstr>
      <vt:lpstr>Cara Memerah ASI dengan Tangan:</vt:lpstr>
      <vt:lpstr>—Teknologi untuk memerah ASI</vt:lpstr>
      <vt:lpstr>Cara menggunakan ASI perah yang telah dibekukan</vt:lpstr>
      <vt:lpstr>TERIMAH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laktasin</dc:title>
  <dc:creator>leno</dc:creator>
  <cp:lastModifiedBy>Windows User</cp:lastModifiedBy>
  <cp:revision>7</cp:revision>
  <dcterms:modified xsi:type="dcterms:W3CDTF">2022-04-08T21:46:11Z</dcterms:modified>
</cp:coreProperties>
</file>