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58" r:id="rId4"/>
    <p:sldId id="268" r:id="rId5"/>
    <p:sldId id="260" r:id="rId6"/>
    <p:sldId id="269" r:id="rId7"/>
    <p:sldId id="270" r:id="rId8"/>
    <p:sldId id="276" r:id="rId9"/>
    <p:sldId id="277" r:id="rId10"/>
    <p:sldId id="278" r:id="rId11"/>
    <p:sldId id="280" r:id="rId12"/>
    <p:sldId id="283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786A3-CB44-4E96-AB90-8165C4AAB62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580CBE-D539-42CA-954E-EF0EBF50BB3F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Perempuan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Jaman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Dulu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BAA3128E-D47A-4A70-823D-DF36E7B38032}" type="parTrans" cxnId="{EA427C51-204E-4385-AF1D-147DE39761FB}">
      <dgm:prSet/>
      <dgm:spPr/>
      <dgm:t>
        <a:bodyPr/>
        <a:lstStyle/>
        <a:p>
          <a:endParaRPr lang="en-US"/>
        </a:p>
      </dgm:t>
    </dgm:pt>
    <dgm:pt modelId="{68602EC7-5768-4A5B-AC83-D2AC4952B637}" type="sibTrans" cxnId="{EA427C51-204E-4385-AF1D-147DE39761FB}">
      <dgm:prSet/>
      <dgm:spPr/>
      <dgm:t>
        <a:bodyPr/>
        <a:lstStyle/>
        <a:p>
          <a:endParaRPr lang="en-US"/>
        </a:p>
      </dgm:t>
    </dgm:pt>
    <dgm:pt modelId="{9C9BB9EA-9192-4B71-B3AD-1CF1BB8E7B03}">
      <dgm:prSet phldrT="[Text]"/>
      <dgm:spPr/>
      <dgm:t>
        <a:bodyPr/>
        <a:lstStyle/>
        <a:p>
          <a:r>
            <a:rPr lang="en-US" dirty="0" err="1" smtClean="0">
              <a:latin typeface="Andalus" pitchFamily="18" charset="-78"/>
              <a:cs typeface="Andalus" pitchFamily="18" charset="-78"/>
            </a:rPr>
            <a:t>Perempuan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Jaman</a:t>
          </a:r>
          <a:r>
            <a:rPr lang="en-US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dirty="0" err="1" smtClean="0">
              <a:latin typeface="Andalus" pitchFamily="18" charset="-78"/>
              <a:cs typeface="Andalus" pitchFamily="18" charset="-78"/>
            </a:rPr>
            <a:t>Sekarang</a:t>
          </a:r>
          <a:endParaRPr lang="en-US" dirty="0">
            <a:latin typeface="Andalus" pitchFamily="18" charset="-78"/>
            <a:cs typeface="Andalus" pitchFamily="18" charset="-78"/>
          </a:endParaRPr>
        </a:p>
      </dgm:t>
    </dgm:pt>
    <dgm:pt modelId="{9D74E52F-682A-45E3-83A5-6BE1E33C2D07}" type="parTrans" cxnId="{0316F1C9-78C8-41A3-A675-0FD44C411073}">
      <dgm:prSet/>
      <dgm:spPr/>
      <dgm:t>
        <a:bodyPr/>
        <a:lstStyle/>
        <a:p>
          <a:endParaRPr lang="en-US"/>
        </a:p>
      </dgm:t>
    </dgm:pt>
    <dgm:pt modelId="{792C43E4-1620-40E5-9059-1E8FC51DBD2C}" type="sibTrans" cxnId="{0316F1C9-78C8-41A3-A675-0FD44C411073}">
      <dgm:prSet/>
      <dgm:spPr/>
      <dgm:t>
        <a:bodyPr/>
        <a:lstStyle/>
        <a:p>
          <a:endParaRPr lang="en-US"/>
        </a:p>
      </dgm:t>
    </dgm:pt>
    <dgm:pt modelId="{ED29E988-FB53-4B31-836D-6BF87F1BCC01}" type="pres">
      <dgm:prSet presAssocID="{F8B786A3-CB44-4E96-AB90-8165C4AAB6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38623C-1866-4FA0-A5F8-4902300CD028}" type="pres">
      <dgm:prSet presAssocID="{BB580CBE-D539-42CA-954E-EF0EBF50BB3F}" presName="compNode" presStyleCnt="0"/>
      <dgm:spPr/>
    </dgm:pt>
    <dgm:pt modelId="{0A13ACAC-0F0F-4C6A-BE97-ECD8AE73A938}" type="pres">
      <dgm:prSet presAssocID="{BB580CBE-D539-42CA-954E-EF0EBF50BB3F}" presName="pictRect" presStyleLbl="node1" presStyleIdx="0" presStyleCnt="2" custScaleY="128744" custLinFactNeighborX="-68" custLinFactNeighborY="15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1560483C-ABC5-4635-A3A7-79118AFCCCD6}" type="pres">
      <dgm:prSet presAssocID="{BB580CBE-D539-42CA-954E-EF0EBF50BB3F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69618-9E76-476E-AC5F-E335C08E0B2D}" type="pres">
      <dgm:prSet presAssocID="{68602EC7-5768-4A5B-AC83-D2AC4952B63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7802DE-B168-41B9-B708-DCD32008CF95}" type="pres">
      <dgm:prSet presAssocID="{9C9BB9EA-9192-4B71-B3AD-1CF1BB8E7B03}" presName="compNode" presStyleCnt="0"/>
      <dgm:spPr/>
    </dgm:pt>
    <dgm:pt modelId="{D9744B98-5C8D-4BA8-93B0-02E53E41C930}" type="pres">
      <dgm:prSet presAssocID="{9C9BB9EA-9192-4B71-B3AD-1CF1BB8E7B03}" presName="pictRect" presStyleLbl="node1" presStyleIdx="1" presStyleCnt="2" custScaleY="120374" custLinFactNeighborX="68" custLinFactNeighborY="152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</dgm:spPr>
    </dgm:pt>
    <dgm:pt modelId="{B496EFED-D200-4E57-B4BA-42ADC02A5E13}" type="pres">
      <dgm:prSet presAssocID="{9C9BB9EA-9192-4B71-B3AD-1CF1BB8E7B03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3B669A-6720-4988-BA3D-9DA7FF9A711A}" type="presOf" srcId="{BB580CBE-D539-42CA-954E-EF0EBF50BB3F}" destId="{1560483C-ABC5-4635-A3A7-79118AFCCCD6}" srcOrd="0" destOrd="0" presId="urn:microsoft.com/office/officeart/2005/8/layout/pList1"/>
    <dgm:cxn modelId="{BF7F2976-7A8E-40C8-AA26-55F12FEAD42F}" type="presOf" srcId="{F8B786A3-CB44-4E96-AB90-8165C4AAB629}" destId="{ED29E988-FB53-4B31-836D-6BF87F1BCC01}" srcOrd="0" destOrd="0" presId="urn:microsoft.com/office/officeart/2005/8/layout/pList1"/>
    <dgm:cxn modelId="{0316F1C9-78C8-41A3-A675-0FD44C411073}" srcId="{F8B786A3-CB44-4E96-AB90-8165C4AAB629}" destId="{9C9BB9EA-9192-4B71-B3AD-1CF1BB8E7B03}" srcOrd="1" destOrd="0" parTransId="{9D74E52F-682A-45E3-83A5-6BE1E33C2D07}" sibTransId="{792C43E4-1620-40E5-9059-1E8FC51DBD2C}"/>
    <dgm:cxn modelId="{99DEA5CD-86EE-431F-AA09-D411DFCCE498}" type="presOf" srcId="{68602EC7-5768-4A5B-AC83-D2AC4952B637}" destId="{47269618-9E76-476E-AC5F-E335C08E0B2D}" srcOrd="0" destOrd="0" presId="urn:microsoft.com/office/officeart/2005/8/layout/pList1"/>
    <dgm:cxn modelId="{999B907E-E724-47F8-B64E-60730EC3C5B4}" type="presOf" srcId="{9C9BB9EA-9192-4B71-B3AD-1CF1BB8E7B03}" destId="{B496EFED-D200-4E57-B4BA-42ADC02A5E13}" srcOrd="0" destOrd="0" presId="urn:microsoft.com/office/officeart/2005/8/layout/pList1"/>
    <dgm:cxn modelId="{EA427C51-204E-4385-AF1D-147DE39761FB}" srcId="{F8B786A3-CB44-4E96-AB90-8165C4AAB629}" destId="{BB580CBE-D539-42CA-954E-EF0EBF50BB3F}" srcOrd="0" destOrd="0" parTransId="{BAA3128E-D47A-4A70-823D-DF36E7B38032}" sibTransId="{68602EC7-5768-4A5B-AC83-D2AC4952B637}"/>
    <dgm:cxn modelId="{6632954A-5A2D-4952-A675-1D30EB891E69}" type="presParOf" srcId="{ED29E988-FB53-4B31-836D-6BF87F1BCC01}" destId="{4A38623C-1866-4FA0-A5F8-4902300CD028}" srcOrd="0" destOrd="0" presId="urn:microsoft.com/office/officeart/2005/8/layout/pList1"/>
    <dgm:cxn modelId="{16A37A19-811E-4930-8874-1BC7D9F4DDBC}" type="presParOf" srcId="{4A38623C-1866-4FA0-A5F8-4902300CD028}" destId="{0A13ACAC-0F0F-4C6A-BE97-ECD8AE73A938}" srcOrd="0" destOrd="0" presId="urn:microsoft.com/office/officeart/2005/8/layout/pList1"/>
    <dgm:cxn modelId="{D757DEBA-A6C7-4899-8D52-AF15CB83AF5A}" type="presParOf" srcId="{4A38623C-1866-4FA0-A5F8-4902300CD028}" destId="{1560483C-ABC5-4635-A3A7-79118AFCCCD6}" srcOrd="1" destOrd="0" presId="urn:microsoft.com/office/officeart/2005/8/layout/pList1"/>
    <dgm:cxn modelId="{E3843B4F-9843-488A-B1A3-2E2FF5EA1B32}" type="presParOf" srcId="{ED29E988-FB53-4B31-836D-6BF87F1BCC01}" destId="{47269618-9E76-476E-AC5F-E335C08E0B2D}" srcOrd="1" destOrd="0" presId="urn:microsoft.com/office/officeart/2005/8/layout/pList1"/>
    <dgm:cxn modelId="{A6C701AA-30DB-4BBC-BCD9-E84D5E0BEE37}" type="presParOf" srcId="{ED29E988-FB53-4B31-836D-6BF87F1BCC01}" destId="{B27802DE-B168-41B9-B708-DCD32008CF95}" srcOrd="2" destOrd="0" presId="urn:microsoft.com/office/officeart/2005/8/layout/pList1"/>
    <dgm:cxn modelId="{9FC4AF6D-5299-4513-8149-C0B736532F00}" type="presParOf" srcId="{B27802DE-B168-41B9-B708-DCD32008CF95}" destId="{D9744B98-5C8D-4BA8-93B0-02E53E41C930}" srcOrd="0" destOrd="0" presId="urn:microsoft.com/office/officeart/2005/8/layout/pList1"/>
    <dgm:cxn modelId="{13EC4670-D979-426D-8881-114077FB95E3}" type="presParOf" srcId="{B27802DE-B168-41B9-B708-DCD32008CF95}" destId="{B496EFED-D200-4E57-B4BA-42ADC02A5E1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3ACAC-0F0F-4C6A-BE97-ECD8AE73A938}">
      <dsp:nvSpPr>
        <dsp:cNvPr id="0" name=""/>
        <dsp:cNvSpPr/>
      </dsp:nvSpPr>
      <dsp:spPr>
        <a:xfrm>
          <a:off x="12648" y="41552"/>
          <a:ext cx="3904204" cy="3463209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0483C-ABC5-4635-A3A7-79118AFCCCD6}">
      <dsp:nvSpPr>
        <dsp:cNvPr id="0" name=""/>
        <dsp:cNvSpPr/>
      </dsp:nvSpPr>
      <dsp:spPr>
        <a:xfrm>
          <a:off x="15302" y="3077053"/>
          <a:ext cx="3904204" cy="144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Andalus" pitchFamily="18" charset="-78"/>
              <a:cs typeface="Andalus" pitchFamily="18" charset="-78"/>
            </a:rPr>
            <a:t>Perempuan</a:t>
          </a:r>
          <a:r>
            <a:rPr lang="en-US" sz="3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400" kern="1200" dirty="0" err="1" smtClean="0">
              <a:latin typeface="Andalus" pitchFamily="18" charset="-78"/>
              <a:cs typeface="Andalus" pitchFamily="18" charset="-78"/>
            </a:rPr>
            <a:t>Jaman</a:t>
          </a:r>
          <a:r>
            <a:rPr lang="en-US" sz="3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400" kern="1200" dirty="0" err="1" smtClean="0">
              <a:latin typeface="Andalus" pitchFamily="18" charset="-78"/>
              <a:cs typeface="Andalus" pitchFamily="18" charset="-78"/>
            </a:rPr>
            <a:t>Dulu</a:t>
          </a:r>
          <a:endParaRPr lang="en-US" sz="3400" kern="1200" dirty="0">
            <a:latin typeface="Andalus" pitchFamily="18" charset="-78"/>
            <a:cs typeface="Andalus" pitchFamily="18" charset="-78"/>
          </a:endParaRPr>
        </a:p>
      </dsp:txBody>
      <dsp:txXfrm>
        <a:off x="15302" y="3077053"/>
        <a:ext cx="3904204" cy="1448460"/>
      </dsp:txXfrm>
    </dsp:sp>
    <dsp:sp modelId="{D9744B98-5C8D-4BA8-93B0-02E53E41C930}">
      <dsp:nvSpPr>
        <dsp:cNvPr id="0" name=""/>
        <dsp:cNvSpPr/>
      </dsp:nvSpPr>
      <dsp:spPr>
        <a:xfrm>
          <a:off x="4312747" y="97841"/>
          <a:ext cx="3904204" cy="3238057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9000" b="-5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6EFED-D200-4E57-B4BA-42ADC02A5E13}">
      <dsp:nvSpPr>
        <dsp:cNvPr id="0" name=""/>
        <dsp:cNvSpPr/>
      </dsp:nvSpPr>
      <dsp:spPr>
        <a:xfrm>
          <a:off x="4310092" y="3020765"/>
          <a:ext cx="3904204" cy="1448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41808" rIns="241808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Andalus" pitchFamily="18" charset="-78"/>
              <a:cs typeface="Andalus" pitchFamily="18" charset="-78"/>
            </a:rPr>
            <a:t>Perempuan</a:t>
          </a:r>
          <a:r>
            <a:rPr lang="en-US" sz="3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400" kern="1200" dirty="0" err="1" smtClean="0">
              <a:latin typeface="Andalus" pitchFamily="18" charset="-78"/>
              <a:cs typeface="Andalus" pitchFamily="18" charset="-78"/>
            </a:rPr>
            <a:t>Jaman</a:t>
          </a:r>
          <a:r>
            <a:rPr lang="en-US" sz="3400" kern="1200" dirty="0" smtClean="0">
              <a:latin typeface="Andalus" pitchFamily="18" charset="-78"/>
              <a:cs typeface="Andalus" pitchFamily="18" charset="-78"/>
            </a:rPr>
            <a:t> </a:t>
          </a:r>
          <a:r>
            <a:rPr lang="en-US" sz="3400" kern="1200" dirty="0" err="1" smtClean="0">
              <a:latin typeface="Andalus" pitchFamily="18" charset="-78"/>
              <a:cs typeface="Andalus" pitchFamily="18" charset="-78"/>
            </a:rPr>
            <a:t>Sekarang</a:t>
          </a:r>
          <a:endParaRPr lang="en-US" sz="3400" kern="1200" dirty="0">
            <a:latin typeface="Andalus" pitchFamily="18" charset="-78"/>
            <a:cs typeface="Andalus" pitchFamily="18" charset="-78"/>
          </a:endParaRPr>
        </a:p>
      </dsp:txBody>
      <dsp:txXfrm>
        <a:off x="4310092" y="3020765"/>
        <a:ext cx="3904204" cy="144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F6640-A74A-43D7-BDC4-82AD2B10EA65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2C2FE-A3FC-4F3C-BD51-3CE3CEB68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4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8B5A7-30AE-49EF-830F-6FD1A042E7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6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8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49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xmlns="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628" y="239968"/>
            <a:ext cx="8392917" cy="9233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1573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9144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4572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6557962" y="558509"/>
            <a:ext cx="1900238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605108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339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50425" y="4663440"/>
            <a:ext cx="4695972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4014" y="2331720"/>
            <a:ext cx="4695972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1878" y="0"/>
            <a:ext cx="4695972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2187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B4AE70F-BF4F-41FE-ABBC-2D33AA57CB75}"/>
              </a:ext>
            </a:extLst>
          </p:cNvPr>
          <p:cNvSpPr/>
          <p:nvPr userDrawn="1"/>
        </p:nvSpPr>
        <p:spPr>
          <a:xfrm>
            <a:off x="0" y="0"/>
            <a:ext cx="9144000" cy="1162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Freeform: Shape 122">
            <a:extLst>
              <a:ext uri="{FF2B5EF4-FFF2-40B4-BE49-F238E27FC236}">
                <a16:creationId xmlns="" xmlns:a16="http://schemas.microsoft.com/office/drawing/2014/main" id="{942E463B-FB92-43C3-B3B3-02BEE25288E3}"/>
              </a:ext>
            </a:extLst>
          </p:cNvPr>
          <p:cNvSpPr/>
          <p:nvPr/>
        </p:nvSpPr>
        <p:spPr>
          <a:xfrm>
            <a:off x="0" y="0"/>
            <a:ext cx="3015503" cy="1325812"/>
          </a:xfrm>
          <a:custGeom>
            <a:avLst/>
            <a:gdLst>
              <a:gd name="connsiteX0" fmla="*/ 2921457 w 3751729"/>
              <a:gd name="connsiteY0" fmla="*/ 929082 h 1237129"/>
              <a:gd name="connsiteX1" fmla="*/ 2929580 w 3751729"/>
              <a:gd name="connsiteY1" fmla="*/ 931543 h 1237129"/>
              <a:gd name="connsiteX2" fmla="*/ 2939672 w 3751729"/>
              <a:gd name="connsiteY2" fmla="*/ 937451 h 1237129"/>
              <a:gd name="connsiteX3" fmla="*/ 2948781 w 3751729"/>
              <a:gd name="connsiteY3" fmla="*/ 946559 h 1237129"/>
              <a:gd name="connsiteX4" fmla="*/ 2952719 w 3751729"/>
              <a:gd name="connsiteY4" fmla="*/ 954190 h 1237129"/>
              <a:gd name="connsiteX5" fmla="*/ 2948781 w 3751729"/>
              <a:gd name="connsiteY5" fmla="*/ 956651 h 1237129"/>
              <a:gd name="connsiteX6" fmla="*/ 2944596 w 3751729"/>
              <a:gd name="connsiteY6" fmla="*/ 960835 h 1237129"/>
              <a:gd name="connsiteX7" fmla="*/ 2939672 w 3751729"/>
              <a:gd name="connsiteY7" fmla="*/ 964282 h 1237129"/>
              <a:gd name="connsiteX8" fmla="*/ 2933765 w 3751729"/>
              <a:gd name="connsiteY8" fmla="*/ 966743 h 1237129"/>
              <a:gd name="connsiteX9" fmla="*/ 2938688 w 3751729"/>
              <a:gd name="connsiteY9" fmla="*/ 980035 h 1237129"/>
              <a:gd name="connsiteX10" fmla="*/ 2944596 w 3751729"/>
              <a:gd name="connsiteY10" fmla="*/ 990128 h 1237129"/>
              <a:gd name="connsiteX11" fmla="*/ 2950257 w 3751729"/>
              <a:gd name="connsiteY11" fmla="*/ 1001944 h 1237129"/>
              <a:gd name="connsiteX12" fmla="*/ 2945334 w 3751729"/>
              <a:gd name="connsiteY12" fmla="*/ 1003666 h 1237129"/>
              <a:gd name="connsiteX13" fmla="*/ 2942872 w 3751729"/>
              <a:gd name="connsiteY13" fmla="*/ 1003666 h 1237129"/>
              <a:gd name="connsiteX14" fmla="*/ 2941150 w 3751729"/>
              <a:gd name="connsiteY14" fmla="*/ 1003666 h 1237129"/>
              <a:gd name="connsiteX15" fmla="*/ 2939672 w 3751729"/>
              <a:gd name="connsiteY15" fmla="*/ 1005389 h 1237129"/>
              <a:gd name="connsiteX16" fmla="*/ 2938688 w 3751729"/>
              <a:gd name="connsiteY16" fmla="*/ 1006128 h 1237129"/>
              <a:gd name="connsiteX17" fmla="*/ 2937212 w 3751729"/>
              <a:gd name="connsiteY17" fmla="*/ 1009574 h 1237129"/>
              <a:gd name="connsiteX18" fmla="*/ 2929580 w 3751729"/>
              <a:gd name="connsiteY18" fmla="*/ 1022867 h 1237129"/>
              <a:gd name="connsiteX19" fmla="*/ 2925642 w 3751729"/>
              <a:gd name="connsiteY19" fmla="*/ 1038866 h 1237129"/>
              <a:gd name="connsiteX20" fmla="*/ 2918011 w 3751729"/>
              <a:gd name="connsiteY20" fmla="*/ 1053143 h 1237129"/>
              <a:gd name="connsiteX21" fmla="*/ 2914073 w 3751729"/>
              <a:gd name="connsiteY21" fmla="*/ 1056589 h 1237129"/>
              <a:gd name="connsiteX22" fmla="*/ 2909888 w 3751729"/>
              <a:gd name="connsiteY22" fmla="*/ 1056589 h 1237129"/>
              <a:gd name="connsiteX23" fmla="*/ 2904965 w 3751729"/>
              <a:gd name="connsiteY23" fmla="*/ 1057327 h 1237129"/>
              <a:gd name="connsiteX24" fmla="*/ 2900041 w 3751729"/>
              <a:gd name="connsiteY24" fmla="*/ 1057327 h 1237129"/>
              <a:gd name="connsiteX25" fmla="*/ 2890935 w 3751729"/>
              <a:gd name="connsiteY25" fmla="*/ 1052404 h 1237129"/>
              <a:gd name="connsiteX26" fmla="*/ 2882565 w 3751729"/>
              <a:gd name="connsiteY26" fmla="*/ 1050681 h 1237129"/>
              <a:gd name="connsiteX27" fmla="*/ 2871981 w 3751729"/>
              <a:gd name="connsiteY27" fmla="*/ 1050681 h 1237129"/>
              <a:gd name="connsiteX28" fmla="*/ 2861888 w 3751729"/>
              <a:gd name="connsiteY28" fmla="*/ 1048958 h 1237129"/>
              <a:gd name="connsiteX29" fmla="*/ 2852042 w 3751729"/>
              <a:gd name="connsiteY29" fmla="*/ 1044774 h 1237129"/>
              <a:gd name="connsiteX30" fmla="*/ 2842196 w 3751729"/>
              <a:gd name="connsiteY30" fmla="*/ 1031235 h 1237129"/>
              <a:gd name="connsiteX31" fmla="*/ 2834812 w 3751729"/>
              <a:gd name="connsiteY31" fmla="*/ 1013758 h 1237129"/>
              <a:gd name="connsiteX32" fmla="*/ 2833088 w 3751729"/>
              <a:gd name="connsiteY32" fmla="*/ 993574 h 1237129"/>
              <a:gd name="connsiteX33" fmla="*/ 2840472 w 3751729"/>
              <a:gd name="connsiteY33" fmla="*/ 990128 h 1237129"/>
              <a:gd name="connsiteX34" fmla="*/ 2846380 w 3751729"/>
              <a:gd name="connsiteY34" fmla="*/ 990128 h 1237129"/>
              <a:gd name="connsiteX35" fmla="*/ 2852042 w 3751729"/>
              <a:gd name="connsiteY35" fmla="*/ 991851 h 1237129"/>
              <a:gd name="connsiteX36" fmla="*/ 2857950 w 3751729"/>
              <a:gd name="connsiteY36" fmla="*/ 988651 h 1237129"/>
              <a:gd name="connsiteX37" fmla="*/ 2865334 w 3751729"/>
              <a:gd name="connsiteY37" fmla="*/ 976835 h 1237129"/>
              <a:gd name="connsiteX38" fmla="*/ 2883549 w 3751729"/>
              <a:gd name="connsiteY38" fmla="*/ 974374 h 1237129"/>
              <a:gd name="connsiteX39" fmla="*/ 2886749 w 3751729"/>
              <a:gd name="connsiteY39" fmla="*/ 971666 h 1237129"/>
              <a:gd name="connsiteX40" fmla="*/ 2889211 w 3751729"/>
              <a:gd name="connsiteY40" fmla="*/ 968466 h 1237129"/>
              <a:gd name="connsiteX41" fmla="*/ 2889211 w 3751729"/>
              <a:gd name="connsiteY41" fmla="*/ 966743 h 1237129"/>
              <a:gd name="connsiteX42" fmla="*/ 2890935 w 3751729"/>
              <a:gd name="connsiteY42" fmla="*/ 965758 h 1237129"/>
              <a:gd name="connsiteX43" fmla="*/ 2890935 w 3751729"/>
              <a:gd name="connsiteY43" fmla="*/ 964282 h 1237129"/>
              <a:gd name="connsiteX44" fmla="*/ 2890935 w 3751729"/>
              <a:gd name="connsiteY44" fmla="*/ 962559 h 1237129"/>
              <a:gd name="connsiteX45" fmla="*/ 2892411 w 3751729"/>
              <a:gd name="connsiteY45" fmla="*/ 960835 h 1237129"/>
              <a:gd name="connsiteX46" fmla="*/ 2895119 w 3751729"/>
              <a:gd name="connsiteY46" fmla="*/ 960835 h 1237129"/>
              <a:gd name="connsiteX47" fmla="*/ 2900041 w 3751729"/>
              <a:gd name="connsiteY47" fmla="*/ 960835 h 1237129"/>
              <a:gd name="connsiteX48" fmla="*/ 2904965 w 3751729"/>
              <a:gd name="connsiteY48" fmla="*/ 960835 h 1237129"/>
              <a:gd name="connsiteX49" fmla="*/ 2908165 w 3751729"/>
              <a:gd name="connsiteY49" fmla="*/ 950743 h 1237129"/>
              <a:gd name="connsiteX50" fmla="*/ 2912349 w 3751729"/>
              <a:gd name="connsiteY50" fmla="*/ 943112 h 1237129"/>
              <a:gd name="connsiteX51" fmla="*/ 2916534 w 3751729"/>
              <a:gd name="connsiteY51" fmla="*/ 936466 h 1237129"/>
              <a:gd name="connsiteX52" fmla="*/ 2505952 w 3751729"/>
              <a:gd name="connsiteY52" fmla="*/ 909636 h 1237129"/>
              <a:gd name="connsiteX53" fmla="*/ 2514321 w 3751729"/>
              <a:gd name="connsiteY53" fmla="*/ 915544 h 1237129"/>
              <a:gd name="connsiteX54" fmla="*/ 2519244 w 3751729"/>
              <a:gd name="connsiteY54" fmla="*/ 925636 h 1237129"/>
              <a:gd name="connsiteX55" fmla="*/ 2519244 w 3751729"/>
              <a:gd name="connsiteY55" fmla="*/ 940651 h 1237129"/>
              <a:gd name="connsiteX56" fmla="*/ 2519244 w 3751729"/>
              <a:gd name="connsiteY56" fmla="*/ 942374 h 1237129"/>
              <a:gd name="connsiteX57" fmla="*/ 2519983 w 3751729"/>
              <a:gd name="connsiteY57" fmla="*/ 942374 h 1237129"/>
              <a:gd name="connsiteX58" fmla="*/ 2521707 w 3751729"/>
              <a:gd name="connsiteY58" fmla="*/ 943113 h 1237129"/>
              <a:gd name="connsiteX59" fmla="*/ 2521707 w 3751729"/>
              <a:gd name="connsiteY59" fmla="*/ 944836 h 1237129"/>
              <a:gd name="connsiteX60" fmla="*/ 2521707 w 3751729"/>
              <a:gd name="connsiteY60" fmla="*/ 948282 h 1237129"/>
              <a:gd name="connsiteX61" fmla="*/ 2519244 w 3751729"/>
              <a:gd name="connsiteY61" fmla="*/ 948282 h 1237129"/>
              <a:gd name="connsiteX62" fmla="*/ 2515798 w 3751729"/>
              <a:gd name="connsiteY62" fmla="*/ 949021 h 1237129"/>
              <a:gd name="connsiteX63" fmla="*/ 2514321 w 3751729"/>
              <a:gd name="connsiteY63" fmla="*/ 952466 h 1237129"/>
              <a:gd name="connsiteX64" fmla="*/ 2511860 w 3751729"/>
              <a:gd name="connsiteY64" fmla="*/ 954190 h 1237129"/>
              <a:gd name="connsiteX65" fmla="*/ 2510137 w 3751729"/>
              <a:gd name="connsiteY65" fmla="*/ 954190 h 1237129"/>
              <a:gd name="connsiteX66" fmla="*/ 2508413 w 3751729"/>
              <a:gd name="connsiteY66" fmla="*/ 952466 h 1237129"/>
              <a:gd name="connsiteX67" fmla="*/ 2507675 w 3751729"/>
              <a:gd name="connsiteY67" fmla="*/ 952466 h 1237129"/>
              <a:gd name="connsiteX68" fmla="*/ 2505952 w 3751729"/>
              <a:gd name="connsiteY68" fmla="*/ 950743 h 1237129"/>
              <a:gd name="connsiteX69" fmla="*/ 2500290 w 3751729"/>
              <a:gd name="connsiteY69" fmla="*/ 938928 h 1237129"/>
              <a:gd name="connsiteX70" fmla="*/ 2500290 w 3751729"/>
              <a:gd name="connsiteY70" fmla="*/ 921452 h 1237129"/>
              <a:gd name="connsiteX71" fmla="*/ 2501768 w 3751729"/>
              <a:gd name="connsiteY71" fmla="*/ 918990 h 1237129"/>
              <a:gd name="connsiteX72" fmla="*/ 2503490 w 3751729"/>
              <a:gd name="connsiteY72" fmla="*/ 917267 h 1237129"/>
              <a:gd name="connsiteX73" fmla="*/ 2504229 w 3751729"/>
              <a:gd name="connsiteY73" fmla="*/ 913821 h 1237129"/>
              <a:gd name="connsiteX74" fmla="*/ 3023856 w 3751729"/>
              <a:gd name="connsiteY74" fmla="*/ 892159 h 1237129"/>
              <a:gd name="connsiteX75" fmla="*/ 3030503 w 3751729"/>
              <a:gd name="connsiteY75" fmla="*/ 899544 h 1237129"/>
              <a:gd name="connsiteX76" fmla="*/ 3035425 w 3751729"/>
              <a:gd name="connsiteY76" fmla="*/ 907913 h 1237129"/>
              <a:gd name="connsiteX77" fmla="*/ 3035425 w 3751729"/>
              <a:gd name="connsiteY77" fmla="*/ 921452 h 1237129"/>
              <a:gd name="connsiteX78" fmla="*/ 3036164 w 3751729"/>
              <a:gd name="connsiteY78" fmla="*/ 924652 h 1237129"/>
              <a:gd name="connsiteX79" fmla="*/ 3037887 w 3751729"/>
              <a:gd name="connsiteY79" fmla="*/ 924652 h 1237129"/>
              <a:gd name="connsiteX80" fmla="*/ 3037887 w 3751729"/>
              <a:gd name="connsiteY80" fmla="*/ 925637 h 1237129"/>
              <a:gd name="connsiteX81" fmla="*/ 3036164 w 3751729"/>
              <a:gd name="connsiteY81" fmla="*/ 925637 h 1237129"/>
              <a:gd name="connsiteX82" fmla="*/ 3035425 w 3751729"/>
              <a:gd name="connsiteY82" fmla="*/ 929083 h 1237129"/>
              <a:gd name="connsiteX83" fmla="*/ 3035425 w 3751729"/>
              <a:gd name="connsiteY83" fmla="*/ 931543 h 1237129"/>
              <a:gd name="connsiteX84" fmla="*/ 3033703 w 3751729"/>
              <a:gd name="connsiteY84" fmla="*/ 931543 h 1237129"/>
              <a:gd name="connsiteX85" fmla="*/ 3033703 w 3751729"/>
              <a:gd name="connsiteY85" fmla="*/ 933267 h 1237129"/>
              <a:gd name="connsiteX86" fmla="*/ 3032225 w 3751729"/>
              <a:gd name="connsiteY86" fmla="*/ 933267 h 1237129"/>
              <a:gd name="connsiteX87" fmla="*/ 3029519 w 3751729"/>
              <a:gd name="connsiteY87" fmla="*/ 934744 h 1237129"/>
              <a:gd name="connsiteX88" fmla="*/ 3028041 w 3751729"/>
              <a:gd name="connsiteY88" fmla="*/ 931543 h 1237129"/>
              <a:gd name="connsiteX89" fmla="*/ 3028041 w 3751729"/>
              <a:gd name="connsiteY89" fmla="*/ 930559 h 1237129"/>
              <a:gd name="connsiteX90" fmla="*/ 3026319 w 3751729"/>
              <a:gd name="connsiteY90" fmla="*/ 930559 h 1237129"/>
              <a:gd name="connsiteX91" fmla="*/ 3024595 w 3751729"/>
              <a:gd name="connsiteY91" fmla="*/ 930559 h 1237129"/>
              <a:gd name="connsiteX92" fmla="*/ 3023856 w 3751729"/>
              <a:gd name="connsiteY92" fmla="*/ 929083 h 1237129"/>
              <a:gd name="connsiteX93" fmla="*/ 3023856 w 3751729"/>
              <a:gd name="connsiteY93" fmla="*/ 931543 h 1237129"/>
              <a:gd name="connsiteX94" fmla="*/ 3024595 w 3751729"/>
              <a:gd name="connsiteY94" fmla="*/ 933267 h 1237129"/>
              <a:gd name="connsiteX95" fmla="*/ 3026319 w 3751729"/>
              <a:gd name="connsiteY95" fmla="*/ 934744 h 1237129"/>
              <a:gd name="connsiteX96" fmla="*/ 3028041 w 3751729"/>
              <a:gd name="connsiteY96" fmla="*/ 936467 h 1237129"/>
              <a:gd name="connsiteX97" fmla="*/ 3026319 w 3751729"/>
              <a:gd name="connsiteY97" fmla="*/ 937452 h 1237129"/>
              <a:gd name="connsiteX98" fmla="*/ 3026319 w 3751729"/>
              <a:gd name="connsiteY98" fmla="*/ 938929 h 1237129"/>
              <a:gd name="connsiteX99" fmla="*/ 3026319 w 3751729"/>
              <a:gd name="connsiteY99" fmla="*/ 940652 h 1237129"/>
              <a:gd name="connsiteX100" fmla="*/ 3026319 w 3751729"/>
              <a:gd name="connsiteY100" fmla="*/ 944836 h 1237129"/>
              <a:gd name="connsiteX101" fmla="*/ 3018933 w 3751729"/>
              <a:gd name="connsiteY101" fmla="*/ 944836 h 1237129"/>
              <a:gd name="connsiteX102" fmla="*/ 3018933 w 3751729"/>
              <a:gd name="connsiteY102" fmla="*/ 940652 h 1237129"/>
              <a:gd name="connsiteX103" fmla="*/ 3014749 w 3751729"/>
              <a:gd name="connsiteY103" fmla="*/ 938929 h 1237129"/>
              <a:gd name="connsiteX104" fmla="*/ 3010564 w 3751729"/>
              <a:gd name="connsiteY104" fmla="*/ 936467 h 1237129"/>
              <a:gd name="connsiteX105" fmla="*/ 3009087 w 3751729"/>
              <a:gd name="connsiteY105" fmla="*/ 933267 h 1237129"/>
              <a:gd name="connsiteX106" fmla="*/ 3007364 w 3751729"/>
              <a:gd name="connsiteY106" fmla="*/ 929083 h 1237129"/>
              <a:gd name="connsiteX107" fmla="*/ 3006626 w 3751729"/>
              <a:gd name="connsiteY107" fmla="*/ 924652 h 1237129"/>
              <a:gd name="connsiteX108" fmla="*/ 3003180 w 3751729"/>
              <a:gd name="connsiteY108" fmla="*/ 918990 h 1237129"/>
              <a:gd name="connsiteX109" fmla="*/ 2998995 w 3751729"/>
              <a:gd name="connsiteY109" fmla="*/ 921452 h 1237129"/>
              <a:gd name="connsiteX110" fmla="*/ 2993334 w 3751729"/>
              <a:gd name="connsiteY110" fmla="*/ 924652 h 1237129"/>
              <a:gd name="connsiteX111" fmla="*/ 2987426 w 3751729"/>
              <a:gd name="connsiteY111" fmla="*/ 925637 h 1237129"/>
              <a:gd name="connsiteX112" fmla="*/ 2981764 w 3751729"/>
              <a:gd name="connsiteY112" fmla="*/ 929083 h 1237129"/>
              <a:gd name="connsiteX113" fmla="*/ 2981764 w 3751729"/>
              <a:gd name="connsiteY113" fmla="*/ 921452 h 1237129"/>
              <a:gd name="connsiteX114" fmla="*/ 2983488 w 3751729"/>
              <a:gd name="connsiteY114" fmla="*/ 919729 h 1237129"/>
              <a:gd name="connsiteX115" fmla="*/ 2983488 w 3751729"/>
              <a:gd name="connsiteY115" fmla="*/ 918990 h 1237129"/>
              <a:gd name="connsiteX116" fmla="*/ 2984226 w 3751729"/>
              <a:gd name="connsiteY116" fmla="*/ 918990 h 1237129"/>
              <a:gd name="connsiteX117" fmla="*/ 2984226 w 3751729"/>
              <a:gd name="connsiteY117" fmla="*/ 915544 h 1237129"/>
              <a:gd name="connsiteX118" fmla="*/ 2995794 w 3751729"/>
              <a:gd name="connsiteY118" fmla="*/ 911360 h 1237129"/>
              <a:gd name="connsiteX119" fmla="*/ 3006626 w 3751729"/>
              <a:gd name="connsiteY119" fmla="*/ 907913 h 1237129"/>
              <a:gd name="connsiteX120" fmla="*/ 3016472 w 3751729"/>
              <a:gd name="connsiteY120" fmla="*/ 902005 h 1237129"/>
              <a:gd name="connsiteX121" fmla="*/ 2952719 w 3751729"/>
              <a:gd name="connsiteY121" fmla="*/ 876159 h 1237129"/>
              <a:gd name="connsiteX122" fmla="*/ 2956165 w 3751729"/>
              <a:gd name="connsiteY122" fmla="*/ 879359 h 1237129"/>
              <a:gd name="connsiteX123" fmla="*/ 2956904 w 3751729"/>
              <a:gd name="connsiteY123" fmla="*/ 879359 h 1237129"/>
              <a:gd name="connsiteX124" fmla="*/ 2958626 w 3751729"/>
              <a:gd name="connsiteY124" fmla="*/ 879359 h 1237129"/>
              <a:gd name="connsiteX125" fmla="*/ 2958626 w 3751729"/>
              <a:gd name="connsiteY125" fmla="*/ 880344 h 1237129"/>
              <a:gd name="connsiteX126" fmla="*/ 2958626 w 3751729"/>
              <a:gd name="connsiteY126" fmla="*/ 883543 h 1237129"/>
              <a:gd name="connsiteX127" fmla="*/ 2960350 w 3751729"/>
              <a:gd name="connsiteY127" fmla="*/ 886251 h 1237129"/>
              <a:gd name="connsiteX128" fmla="*/ 2951242 w 3751729"/>
              <a:gd name="connsiteY128" fmla="*/ 893636 h 1237129"/>
              <a:gd name="connsiteX129" fmla="*/ 2945334 w 3751729"/>
              <a:gd name="connsiteY129" fmla="*/ 901267 h 1237129"/>
              <a:gd name="connsiteX130" fmla="*/ 2938687 w 3751729"/>
              <a:gd name="connsiteY130" fmla="*/ 907175 h 1237129"/>
              <a:gd name="connsiteX131" fmla="*/ 2928103 w 3751729"/>
              <a:gd name="connsiteY131" fmla="*/ 913082 h 1237129"/>
              <a:gd name="connsiteX132" fmla="*/ 2928103 w 3751729"/>
              <a:gd name="connsiteY132" fmla="*/ 909636 h 1237129"/>
              <a:gd name="connsiteX133" fmla="*/ 2937212 w 3751729"/>
              <a:gd name="connsiteY133" fmla="*/ 899544 h 1237129"/>
              <a:gd name="connsiteX134" fmla="*/ 2947058 w 3751729"/>
              <a:gd name="connsiteY134" fmla="*/ 889451 h 1237129"/>
              <a:gd name="connsiteX135" fmla="*/ 882825 w 3751729"/>
              <a:gd name="connsiteY135" fmla="*/ 798867 h 1237129"/>
              <a:gd name="connsiteX136" fmla="*/ 888734 w 3751729"/>
              <a:gd name="connsiteY136" fmla="*/ 798867 h 1237129"/>
              <a:gd name="connsiteX137" fmla="*/ 894395 w 3751729"/>
              <a:gd name="connsiteY137" fmla="*/ 799852 h 1237129"/>
              <a:gd name="connsiteX138" fmla="*/ 901041 w 3751729"/>
              <a:gd name="connsiteY138" fmla="*/ 803052 h 1237129"/>
              <a:gd name="connsiteX139" fmla="*/ 898579 w 3751729"/>
              <a:gd name="connsiteY139" fmla="*/ 804776 h 1237129"/>
              <a:gd name="connsiteX140" fmla="*/ 896857 w 3751729"/>
              <a:gd name="connsiteY140" fmla="*/ 807236 h 1237129"/>
              <a:gd name="connsiteX141" fmla="*/ 894395 w 3751729"/>
              <a:gd name="connsiteY141" fmla="*/ 808960 h 1237129"/>
              <a:gd name="connsiteX142" fmla="*/ 889472 w 3751729"/>
              <a:gd name="connsiteY142" fmla="*/ 808960 h 1237129"/>
              <a:gd name="connsiteX143" fmla="*/ 885288 w 3751729"/>
              <a:gd name="connsiteY143" fmla="*/ 807236 h 1237129"/>
              <a:gd name="connsiteX144" fmla="*/ 881350 w 3751729"/>
              <a:gd name="connsiteY144" fmla="*/ 807236 h 1237129"/>
              <a:gd name="connsiteX145" fmla="*/ 877164 w 3751729"/>
              <a:gd name="connsiteY145" fmla="*/ 807236 h 1237129"/>
              <a:gd name="connsiteX146" fmla="*/ 872241 w 3751729"/>
              <a:gd name="connsiteY146" fmla="*/ 808960 h 1237129"/>
              <a:gd name="connsiteX147" fmla="*/ 872241 w 3751729"/>
              <a:gd name="connsiteY147" fmla="*/ 799852 h 1237129"/>
              <a:gd name="connsiteX148" fmla="*/ 2977580 w 3751729"/>
              <a:gd name="connsiteY148" fmla="*/ 789759 h 1237129"/>
              <a:gd name="connsiteX149" fmla="*/ 2981764 w 3751729"/>
              <a:gd name="connsiteY149" fmla="*/ 789759 h 1237129"/>
              <a:gd name="connsiteX150" fmla="*/ 2987426 w 3751729"/>
              <a:gd name="connsiteY150" fmla="*/ 789759 h 1237129"/>
              <a:gd name="connsiteX151" fmla="*/ 2987426 w 3751729"/>
              <a:gd name="connsiteY151" fmla="*/ 804775 h 1237129"/>
              <a:gd name="connsiteX152" fmla="*/ 2985948 w 3751729"/>
              <a:gd name="connsiteY152" fmla="*/ 814867 h 1237129"/>
              <a:gd name="connsiteX153" fmla="*/ 2983488 w 3751729"/>
              <a:gd name="connsiteY153" fmla="*/ 823237 h 1237129"/>
              <a:gd name="connsiteX154" fmla="*/ 2981764 w 3751729"/>
              <a:gd name="connsiteY154" fmla="*/ 838251 h 1237129"/>
              <a:gd name="connsiteX155" fmla="*/ 2984226 w 3751729"/>
              <a:gd name="connsiteY155" fmla="*/ 838251 h 1237129"/>
              <a:gd name="connsiteX156" fmla="*/ 2984226 w 3751729"/>
              <a:gd name="connsiteY156" fmla="*/ 840960 h 1237129"/>
              <a:gd name="connsiteX157" fmla="*/ 2989888 w 3751729"/>
              <a:gd name="connsiteY157" fmla="*/ 840960 h 1237129"/>
              <a:gd name="connsiteX158" fmla="*/ 2993334 w 3751729"/>
              <a:gd name="connsiteY158" fmla="*/ 840960 h 1237129"/>
              <a:gd name="connsiteX159" fmla="*/ 2995794 w 3751729"/>
              <a:gd name="connsiteY159" fmla="*/ 840960 h 1237129"/>
              <a:gd name="connsiteX160" fmla="*/ 2998995 w 3751729"/>
              <a:gd name="connsiteY160" fmla="*/ 842435 h 1237129"/>
              <a:gd name="connsiteX161" fmla="*/ 3001457 w 3751729"/>
              <a:gd name="connsiteY161" fmla="*/ 844160 h 1237129"/>
              <a:gd name="connsiteX162" fmla="*/ 3007364 w 3751729"/>
              <a:gd name="connsiteY162" fmla="*/ 845144 h 1237129"/>
              <a:gd name="connsiteX163" fmla="*/ 3010564 w 3751729"/>
              <a:gd name="connsiteY163" fmla="*/ 855974 h 1237129"/>
              <a:gd name="connsiteX164" fmla="*/ 3016472 w 3751729"/>
              <a:gd name="connsiteY164" fmla="*/ 862621 h 1237129"/>
              <a:gd name="connsiteX165" fmla="*/ 3023856 w 3751729"/>
              <a:gd name="connsiteY165" fmla="*/ 870251 h 1237129"/>
              <a:gd name="connsiteX166" fmla="*/ 3029519 w 3751729"/>
              <a:gd name="connsiteY166" fmla="*/ 880344 h 1237129"/>
              <a:gd name="connsiteX167" fmla="*/ 3024595 w 3751729"/>
              <a:gd name="connsiteY167" fmla="*/ 882066 h 1237129"/>
              <a:gd name="connsiteX168" fmla="*/ 3022133 w 3751729"/>
              <a:gd name="connsiteY168" fmla="*/ 883544 h 1237129"/>
              <a:gd name="connsiteX169" fmla="*/ 3020656 w 3751729"/>
              <a:gd name="connsiteY169" fmla="*/ 883544 h 1237129"/>
              <a:gd name="connsiteX170" fmla="*/ 3020656 w 3751729"/>
              <a:gd name="connsiteY170" fmla="*/ 885267 h 1237129"/>
              <a:gd name="connsiteX171" fmla="*/ 3020656 w 3751729"/>
              <a:gd name="connsiteY171" fmla="*/ 886252 h 1237129"/>
              <a:gd name="connsiteX172" fmla="*/ 3020656 w 3751729"/>
              <a:gd name="connsiteY172" fmla="*/ 887728 h 1237129"/>
              <a:gd name="connsiteX173" fmla="*/ 3017948 w 3751729"/>
              <a:gd name="connsiteY173" fmla="*/ 887728 h 1237129"/>
              <a:gd name="connsiteX174" fmla="*/ 3013026 w 3751729"/>
              <a:gd name="connsiteY174" fmla="*/ 889452 h 1237129"/>
              <a:gd name="connsiteX175" fmla="*/ 3012287 w 3751729"/>
              <a:gd name="connsiteY175" fmla="*/ 886252 h 1237129"/>
              <a:gd name="connsiteX176" fmla="*/ 3012287 w 3751729"/>
              <a:gd name="connsiteY176" fmla="*/ 885267 h 1237129"/>
              <a:gd name="connsiteX177" fmla="*/ 3010564 w 3751729"/>
              <a:gd name="connsiteY177" fmla="*/ 885267 h 1237129"/>
              <a:gd name="connsiteX178" fmla="*/ 3009087 w 3751729"/>
              <a:gd name="connsiteY178" fmla="*/ 885267 h 1237129"/>
              <a:gd name="connsiteX179" fmla="*/ 3007364 w 3751729"/>
              <a:gd name="connsiteY179" fmla="*/ 883544 h 1237129"/>
              <a:gd name="connsiteX180" fmla="*/ 3004903 w 3751729"/>
              <a:gd name="connsiteY180" fmla="*/ 889452 h 1237129"/>
              <a:gd name="connsiteX181" fmla="*/ 3003180 w 3751729"/>
              <a:gd name="connsiteY181" fmla="*/ 893636 h 1237129"/>
              <a:gd name="connsiteX182" fmla="*/ 3000718 w 3751729"/>
              <a:gd name="connsiteY182" fmla="*/ 897821 h 1237129"/>
              <a:gd name="connsiteX183" fmla="*/ 2995794 w 3751729"/>
              <a:gd name="connsiteY183" fmla="*/ 899544 h 1237129"/>
              <a:gd name="connsiteX184" fmla="*/ 2991611 w 3751729"/>
              <a:gd name="connsiteY184" fmla="*/ 902005 h 1237129"/>
              <a:gd name="connsiteX185" fmla="*/ 2991611 w 3751729"/>
              <a:gd name="connsiteY185" fmla="*/ 899544 h 1237129"/>
              <a:gd name="connsiteX186" fmla="*/ 2989148 w 3751729"/>
              <a:gd name="connsiteY186" fmla="*/ 896343 h 1237129"/>
              <a:gd name="connsiteX187" fmla="*/ 2989148 w 3751729"/>
              <a:gd name="connsiteY187" fmla="*/ 893636 h 1237129"/>
              <a:gd name="connsiteX188" fmla="*/ 2989148 w 3751729"/>
              <a:gd name="connsiteY188" fmla="*/ 892159 h 1237129"/>
              <a:gd name="connsiteX189" fmla="*/ 2989148 w 3751729"/>
              <a:gd name="connsiteY189" fmla="*/ 891175 h 1237129"/>
              <a:gd name="connsiteX190" fmla="*/ 2989148 w 3751729"/>
              <a:gd name="connsiteY190" fmla="*/ 889452 h 1237129"/>
              <a:gd name="connsiteX191" fmla="*/ 2987426 w 3751729"/>
              <a:gd name="connsiteY191" fmla="*/ 887728 h 1237129"/>
              <a:gd name="connsiteX192" fmla="*/ 2985948 w 3751729"/>
              <a:gd name="connsiteY192" fmla="*/ 887728 h 1237129"/>
              <a:gd name="connsiteX193" fmla="*/ 2981764 w 3751729"/>
              <a:gd name="connsiteY193" fmla="*/ 886252 h 1237129"/>
              <a:gd name="connsiteX194" fmla="*/ 2981764 w 3751729"/>
              <a:gd name="connsiteY194" fmla="*/ 882066 h 1237129"/>
              <a:gd name="connsiteX195" fmla="*/ 2981764 w 3751729"/>
              <a:gd name="connsiteY195" fmla="*/ 877882 h 1237129"/>
              <a:gd name="connsiteX196" fmla="*/ 2983488 w 3751729"/>
              <a:gd name="connsiteY196" fmla="*/ 874435 h 1237129"/>
              <a:gd name="connsiteX197" fmla="*/ 2983488 w 3751729"/>
              <a:gd name="connsiteY197" fmla="*/ 873698 h 1237129"/>
              <a:gd name="connsiteX198" fmla="*/ 2984226 w 3751729"/>
              <a:gd name="connsiteY198" fmla="*/ 871975 h 1237129"/>
              <a:gd name="connsiteX199" fmla="*/ 2987426 w 3751729"/>
              <a:gd name="connsiteY199" fmla="*/ 871975 h 1237129"/>
              <a:gd name="connsiteX200" fmla="*/ 2991611 w 3751729"/>
              <a:gd name="connsiteY200" fmla="*/ 870251 h 1237129"/>
              <a:gd name="connsiteX201" fmla="*/ 2997519 w 3751729"/>
              <a:gd name="connsiteY201" fmla="*/ 870251 h 1237129"/>
              <a:gd name="connsiteX202" fmla="*/ 2997519 w 3751729"/>
              <a:gd name="connsiteY202" fmla="*/ 880344 h 1237129"/>
              <a:gd name="connsiteX203" fmla="*/ 3007364 w 3751729"/>
              <a:gd name="connsiteY203" fmla="*/ 880344 h 1237129"/>
              <a:gd name="connsiteX204" fmla="*/ 3007364 w 3751729"/>
              <a:gd name="connsiteY204" fmla="*/ 877882 h 1237129"/>
              <a:gd name="connsiteX205" fmla="*/ 3009087 w 3751729"/>
              <a:gd name="connsiteY205" fmla="*/ 874435 h 1237129"/>
              <a:gd name="connsiteX206" fmla="*/ 3010564 w 3751729"/>
              <a:gd name="connsiteY206" fmla="*/ 873698 h 1237129"/>
              <a:gd name="connsiteX207" fmla="*/ 3010564 w 3751729"/>
              <a:gd name="connsiteY207" fmla="*/ 871975 h 1237129"/>
              <a:gd name="connsiteX208" fmla="*/ 3012287 w 3751729"/>
              <a:gd name="connsiteY208" fmla="*/ 870251 h 1237129"/>
              <a:gd name="connsiteX209" fmla="*/ 3013026 w 3751729"/>
              <a:gd name="connsiteY209" fmla="*/ 867789 h 1237129"/>
              <a:gd name="connsiteX210" fmla="*/ 3010564 w 3751729"/>
              <a:gd name="connsiteY210" fmla="*/ 867789 h 1237129"/>
              <a:gd name="connsiteX211" fmla="*/ 2995794 w 3751729"/>
              <a:gd name="connsiteY211" fmla="*/ 855974 h 1237129"/>
              <a:gd name="connsiteX212" fmla="*/ 2979303 w 3751729"/>
              <a:gd name="connsiteY212" fmla="*/ 848344 h 1237129"/>
              <a:gd name="connsiteX213" fmla="*/ 2979303 w 3751729"/>
              <a:gd name="connsiteY213" fmla="*/ 854252 h 1237129"/>
              <a:gd name="connsiteX214" fmla="*/ 2977580 w 3751729"/>
              <a:gd name="connsiteY214" fmla="*/ 858436 h 1237129"/>
              <a:gd name="connsiteX215" fmla="*/ 2975857 w 3751729"/>
              <a:gd name="connsiteY215" fmla="*/ 862621 h 1237129"/>
              <a:gd name="connsiteX216" fmla="*/ 2975857 w 3751729"/>
              <a:gd name="connsiteY216" fmla="*/ 867789 h 1237129"/>
              <a:gd name="connsiteX217" fmla="*/ 2974380 w 3751729"/>
              <a:gd name="connsiteY217" fmla="*/ 866067 h 1237129"/>
              <a:gd name="connsiteX218" fmla="*/ 2973396 w 3751729"/>
              <a:gd name="connsiteY218" fmla="*/ 864344 h 1237129"/>
              <a:gd name="connsiteX219" fmla="*/ 2973396 w 3751729"/>
              <a:gd name="connsiteY219" fmla="*/ 862621 h 1237129"/>
              <a:gd name="connsiteX220" fmla="*/ 2971918 w 3751729"/>
              <a:gd name="connsiteY220" fmla="*/ 861883 h 1237129"/>
              <a:gd name="connsiteX221" fmla="*/ 2967734 w 3751729"/>
              <a:gd name="connsiteY221" fmla="*/ 850806 h 1237129"/>
              <a:gd name="connsiteX222" fmla="*/ 2962810 w 3751729"/>
              <a:gd name="connsiteY222" fmla="*/ 838251 h 1237129"/>
              <a:gd name="connsiteX223" fmla="*/ 2961826 w 3751729"/>
              <a:gd name="connsiteY223" fmla="*/ 821513 h 1237129"/>
              <a:gd name="connsiteX224" fmla="*/ 2962810 w 3751729"/>
              <a:gd name="connsiteY224" fmla="*/ 807236 h 1237129"/>
              <a:gd name="connsiteX225" fmla="*/ 2968472 w 3751729"/>
              <a:gd name="connsiteY225" fmla="*/ 792959 h 1237129"/>
              <a:gd name="connsiteX226" fmla="*/ 2973396 w 3751729"/>
              <a:gd name="connsiteY226" fmla="*/ 791237 h 1237129"/>
              <a:gd name="connsiteX227" fmla="*/ 835074 w 3751729"/>
              <a:gd name="connsiteY227" fmla="*/ 789759 h 1237129"/>
              <a:gd name="connsiteX228" fmla="*/ 840735 w 3751729"/>
              <a:gd name="connsiteY228" fmla="*/ 789759 h 1237129"/>
              <a:gd name="connsiteX229" fmla="*/ 846643 w 3751729"/>
              <a:gd name="connsiteY229" fmla="*/ 791237 h 1237129"/>
              <a:gd name="connsiteX230" fmla="*/ 852305 w 3751729"/>
              <a:gd name="connsiteY230" fmla="*/ 791237 h 1237129"/>
              <a:gd name="connsiteX231" fmla="*/ 856490 w 3751729"/>
              <a:gd name="connsiteY231" fmla="*/ 792959 h 1237129"/>
              <a:gd name="connsiteX232" fmla="*/ 856490 w 3751729"/>
              <a:gd name="connsiteY232" fmla="*/ 799852 h 1237129"/>
              <a:gd name="connsiteX233" fmla="*/ 835074 w 3751729"/>
              <a:gd name="connsiteY233" fmla="*/ 799852 h 1237129"/>
              <a:gd name="connsiteX234" fmla="*/ 713473 w 3751729"/>
              <a:gd name="connsiteY234" fmla="*/ 789759 h 1237129"/>
              <a:gd name="connsiteX235" fmla="*/ 721104 w 3751729"/>
              <a:gd name="connsiteY235" fmla="*/ 791237 h 1237129"/>
              <a:gd name="connsiteX236" fmla="*/ 725043 w 3751729"/>
              <a:gd name="connsiteY236" fmla="*/ 793944 h 1237129"/>
              <a:gd name="connsiteX237" fmla="*/ 730950 w 3751729"/>
              <a:gd name="connsiteY237" fmla="*/ 797144 h 1237129"/>
              <a:gd name="connsiteX238" fmla="*/ 735873 w 3751729"/>
              <a:gd name="connsiteY238" fmla="*/ 799852 h 1237129"/>
              <a:gd name="connsiteX239" fmla="*/ 735873 w 3751729"/>
              <a:gd name="connsiteY239" fmla="*/ 803052 h 1237129"/>
              <a:gd name="connsiteX240" fmla="*/ 730212 w 3751729"/>
              <a:gd name="connsiteY240" fmla="*/ 803052 h 1237129"/>
              <a:gd name="connsiteX241" fmla="*/ 725043 w 3751729"/>
              <a:gd name="connsiteY241" fmla="*/ 804776 h 1237129"/>
              <a:gd name="connsiteX242" fmla="*/ 721104 w 3751729"/>
              <a:gd name="connsiteY242" fmla="*/ 805515 h 1237129"/>
              <a:gd name="connsiteX243" fmla="*/ 718642 w 3751729"/>
              <a:gd name="connsiteY243" fmla="*/ 804776 h 1237129"/>
              <a:gd name="connsiteX244" fmla="*/ 712735 w 3751729"/>
              <a:gd name="connsiteY244" fmla="*/ 804776 h 1237129"/>
              <a:gd name="connsiteX245" fmla="*/ 707812 w 3751729"/>
              <a:gd name="connsiteY245" fmla="*/ 803052 h 1237129"/>
              <a:gd name="connsiteX246" fmla="*/ 707812 w 3751729"/>
              <a:gd name="connsiteY246" fmla="*/ 792959 h 1237129"/>
              <a:gd name="connsiteX247" fmla="*/ 709535 w 3751729"/>
              <a:gd name="connsiteY247" fmla="*/ 792959 h 1237129"/>
              <a:gd name="connsiteX248" fmla="*/ 711012 w 3751729"/>
              <a:gd name="connsiteY248" fmla="*/ 791237 h 1237129"/>
              <a:gd name="connsiteX249" fmla="*/ 712735 w 3751729"/>
              <a:gd name="connsiteY249" fmla="*/ 791237 h 1237129"/>
              <a:gd name="connsiteX250" fmla="*/ 763934 w 3751729"/>
              <a:gd name="connsiteY250" fmla="*/ 776221 h 1237129"/>
              <a:gd name="connsiteX251" fmla="*/ 781411 w 3751729"/>
              <a:gd name="connsiteY251" fmla="*/ 777945 h 1237129"/>
              <a:gd name="connsiteX252" fmla="*/ 796181 w 3751729"/>
              <a:gd name="connsiteY252" fmla="*/ 781391 h 1237129"/>
              <a:gd name="connsiteX253" fmla="*/ 807751 w 3751729"/>
              <a:gd name="connsiteY253" fmla="*/ 785575 h 1237129"/>
              <a:gd name="connsiteX254" fmla="*/ 821781 w 3751729"/>
              <a:gd name="connsiteY254" fmla="*/ 789760 h 1237129"/>
              <a:gd name="connsiteX255" fmla="*/ 821781 w 3751729"/>
              <a:gd name="connsiteY255" fmla="*/ 797144 h 1237129"/>
              <a:gd name="connsiteX256" fmla="*/ 816120 w 3751729"/>
              <a:gd name="connsiteY256" fmla="*/ 797144 h 1237129"/>
              <a:gd name="connsiteX257" fmla="*/ 813412 w 3751729"/>
              <a:gd name="connsiteY257" fmla="*/ 798867 h 1237129"/>
              <a:gd name="connsiteX258" fmla="*/ 809474 w 3751729"/>
              <a:gd name="connsiteY258" fmla="*/ 799852 h 1237129"/>
              <a:gd name="connsiteX259" fmla="*/ 806028 w 3751729"/>
              <a:gd name="connsiteY259" fmla="*/ 801330 h 1237129"/>
              <a:gd name="connsiteX260" fmla="*/ 803565 w 3751729"/>
              <a:gd name="connsiteY260" fmla="*/ 803052 h 1237129"/>
              <a:gd name="connsiteX261" fmla="*/ 798643 w 3751729"/>
              <a:gd name="connsiteY261" fmla="*/ 803052 h 1237129"/>
              <a:gd name="connsiteX262" fmla="*/ 798643 w 3751729"/>
              <a:gd name="connsiteY262" fmla="*/ 801330 h 1237129"/>
              <a:gd name="connsiteX263" fmla="*/ 798643 w 3751729"/>
              <a:gd name="connsiteY263" fmla="*/ 799852 h 1237129"/>
              <a:gd name="connsiteX264" fmla="*/ 797904 w 3751729"/>
              <a:gd name="connsiteY264" fmla="*/ 798867 h 1237129"/>
              <a:gd name="connsiteX265" fmla="*/ 796181 w 3751729"/>
              <a:gd name="connsiteY265" fmla="*/ 797144 h 1237129"/>
              <a:gd name="connsiteX266" fmla="*/ 794458 w 3751729"/>
              <a:gd name="connsiteY266" fmla="*/ 795667 h 1237129"/>
              <a:gd name="connsiteX267" fmla="*/ 792981 w 3751729"/>
              <a:gd name="connsiteY267" fmla="*/ 797144 h 1237129"/>
              <a:gd name="connsiteX268" fmla="*/ 790519 w 3751729"/>
              <a:gd name="connsiteY268" fmla="*/ 805513 h 1237129"/>
              <a:gd name="connsiteX269" fmla="*/ 786335 w 3751729"/>
              <a:gd name="connsiteY269" fmla="*/ 805513 h 1237129"/>
              <a:gd name="connsiteX270" fmla="*/ 775504 w 3751729"/>
              <a:gd name="connsiteY270" fmla="*/ 804776 h 1237129"/>
              <a:gd name="connsiteX271" fmla="*/ 763934 w 3751729"/>
              <a:gd name="connsiteY271" fmla="*/ 803052 h 1237129"/>
              <a:gd name="connsiteX272" fmla="*/ 755812 w 3751729"/>
              <a:gd name="connsiteY272" fmla="*/ 803052 h 1237129"/>
              <a:gd name="connsiteX273" fmla="*/ 751627 w 3751729"/>
              <a:gd name="connsiteY273" fmla="*/ 792959 h 1237129"/>
              <a:gd name="connsiteX274" fmla="*/ 759011 w 3751729"/>
              <a:gd name="connsiteY274" fmla="*/ 792959 h 1237129"/>
              <a:gd name="connsiteX275" fmla="*/ 763934 w 3751729"/>
              <a:gd name="connsiteY275" fmla="*/ 792959 h 1237129"/>
              <a:gd name="connsiteX276" fmla="*/ 769842 w 3751729"/>
              <a:gd name="connsiteY276" fmla="*/ 791237 h 1237129"/>
              <a:gd name="connsiteX277" fmla="*/ 774765 w 3751729"/>
              <a:gd name="connsiteY277" fmla="*/ 789760 h 1237129"/>
              <a:gd name="connsiteX278" fmla="*/ 771319 w 3751729"/>
              <a:gd name="connsiteY278" fmla="*/ 788037 h 1237129"/>
              <a:gd name="connsiteX279" fmla="*/ 768858 w 3751729"/>
              <a:gd name="connsiteY279" fmla="*/ 785575 h 1237129"/>
              <a:gd name="connsiteX280" fmla="*/ 767381 w 3751729"/>
              <a:gd name="connsiteY280" fmla="*/ 783853 h 1237129"/>
              <a:gd name="connsiteX281" fmla="*/ 765658 w 3751729"/>
              <a:gd name="connsiteY281" fmla="*/ 781391 h 1237129"/>
              <a:gd name="connsiteX282" fmla="*/ 663259 w 3751729"/>
              <a:gd name="connsiteY282" fmla="*/ 735114 h 1237129"/>
              <a:gd name="connsiteX283" fmla="*/ 686398 w 3751729"/>
              <a:gd name="connsiteY283" fmla="*/ 740283 h 1237129"/>
              <a:gd name="connsiteX284" fmla="*/ 707074 w 3751729"/>
              <a:gd name="connsiteY284" fmla="*/ 746929 h 1237129"/>
              <a:gd name="connsiteX285" fmla="*/ 722582 w 3751729"/>
              <a:gd name="connsiteY285" fmla="*/ 754314 h 1237129"/>
              <a:gd name="connsiteX286" fmla="*/ 738335 w 3751729"/>
              <a:gd name="connsiteY286" fmla="*/ 761944 h 1237129"/>
              <a:gd name="connsiteX287" fmla="*/ 755813 w 3751729"/>
              <a:gd name="connsiteY287" fmla="*/ 770315 h 1237129"/>
              <a:gd name="connsiteX288" fmla="*/ 755813 w 3751729"/>
              <a:gd name="connsiteY288" fmla="*/ 776221 h 1237129"/>
              <a:gd name="connsiteX289" fmla="*/ 748182 w 3751729"/>
              <a:gd name="connsiteY289" fmla="*/ 776221 h 1237129"/>
              <a:gd name="connsiteX290" fmla="*/ 740059 w 3751729"/>
              <a:gd name="connsiteY290" fmla="*/ 779668 h 1237129"/>
              <a:gd name="connsiteX291" fmla="*/ 730212 w 3751729"/>
              <a:gd name="connsiteY291" fmla="*/ 782130 h 1237129"/>
              <a:gd name="connsiteX292" fmla="*/ 719382 w 3751729"/>
              <a:gd name="connsiteY292" fmla="*/ 783853 h 1237129"/>
              <a:gd name="connsiteX293" fmla="*/ 721105 w 3751729"/>
              <a:gd name="connsiteY293" fmla="*/ 781392 h 1237129"/>
              <a:gd name="connsiteX294" fmla="*/ 721105 w 3751729"/>
              <a:gd name="connsiteY294" fmla="*/ 777945 h 1237129"/>
              <a:gd name="connsiteX295" fmla="*/ 721105 w 3751729"/>
              <a:gd name="connsiteY295" fmla="*/ 776221 h 1237129"/>
              <a:gd name="connsiteX296" fmla="*/ 721105 w 3751729"/>
              <a:gd name="connsiteY296" fmla="*/ 775484 h 1237129"/>
              <a:gd name="connsiteX297" fmla="*/ 721105 w 3751729"/>
              <a:gd name="connsiteY297" fmla="*/ 773761 h 1237129"/>
              <a:gd name="connsiteX298" fmla="*/ 719382 w 3751729"/>
              <a:gd name="connsiteY298" fmla="*/ 770315 h 1237129"/>
              <a:gd name="connsiteX299" fmla="*/ 697966 w 3751729"/>
              <a:gd name="connsiteY299" fmla="*/ 764406 h 1237129"/>
              <a:gd name="connsiteX300" fmla="*/ 678028 w 3751729"/>
              <a:gd name="connsiteY300" fmla="*/ 754314 h 1237129"/>
              <a:gd name="connsiteX301" fmla="*/ 656613 w 3751729"/>
              <a:gd name="connsiteY301" fmla="*/ 744468 h 1237129"/>
              <a:gd name="connsiteX302" fmla="*/ 651689 w 3751729"/>
              <a:gd name="connsiteY302" fmla="*/ 748653 h 1237129"/>
              <a:gd name="connsiteX303" fmla="*/ 649228 w 3751729"/>
              <a:gd name="connsiteY303" fmla="*/ 752837 h 1237129"/>
              <a:gd name="connsiteX304" fmla="*/ 645043 w 3751729"/>
              <a:gd name="connsiteY304" fmla="*/ 757760 h 1237129"/>
              <a:gd name="connsiteX305" fmla="*/ 640120 w 3751729"/>
              <a:gd name="connsiteY305" fmla="*/ 756038 h 1237129"/>
              <a:gd name="connsiteX306" fmla="*/ 634212 w 3751729"/>
              <a:gd name="connsiteY306" fmla="*/ 752837 h 1237129"/>
              <a:gd name="connsiteX307" fmla="*/ 631751 w 3751729"/>
              <a:gd name="connsiteY307" fmla="*/ 751853 h 1237129"/>
              <a:gd name="connsiteX308" fmla="*/ 637659 w 3751729"/>
              <a:gd name="connsiteY308" fmla="*/ 751853 h 1237129"/>
              <a:gd name="connsiteX309" fmla="*/ 641597 w 3751729"/>
              <a:gd name="connsiteY309" fmla="*/ 745945 h 1237129"/>
              <a:gd name="connsiteX310" fmla="*/ 645781 w 3751729"/>
              <a:gd name="connsiteY310" fmla="*/ 742745 h 1237129"/>
              <a:gd name="connsiteX311" fmla="*/ 650704 w 3751729"/>
              <a:gd name="connsiteY311" fmla="*/ 738560 h 1237129"/>
              <a:gd name="connsiteX312" fmla="*/ 654889 w 3751729"/>
              <a:gd name="connsiteY312" fmla="*/ 738560 h 1237129"/>
              <a:gd name="connsiteX313" fmla="*/ 657351 w 3751729"/>
              <a:gd name="connsiteY313" fmla="*/ 736837 h 1237129"/>
              <a:gd name="connsiteX314" fmla="*/ 660797 w 3751729"/>
              <a:gd name="connsiteY314" fmla="*/ 736837 h 1237129"/>
              <a:gd name="connsiteX315" fmla="*/ 707812 w 3751729"/>
              <a:gd name="connsiteY315" fmla="*/ 712468 h 1237129"/>
              <a:gd name="connsiteX316" fmla="*/ 712736 w 3751729"/>
              <a:gd name="connsiteY316" fmla="*/ 714929 h 1237129"/>
              <a:gd name="connsiteX317" fmla="*/ 715197 w 3751729"/>
              <a:gd name="connsiteY317" fmla="*/ 718376 h 1237129"/>
              <a:gd name="connsiteX318" fmla="*/ 718643 w 3751729"/>
              <a:gd name="connsiteY318" fmla="*/ 720838 h 1237129"/>
              <a:gd name="connsiteX319" fmla="*/ 719382 w 3751729"/>
              <a:gd name="connsiteY319" fmla="*/ 725023 h 1237129"/>
              <a:gd name="connsiteX320" fmla="*/ 719382 w 3751729"/>
              <a:gd name="connsiteY320" fmla="*/ 732654 h 1237129"/>
              <a:gd name="connsiteX321" fmla="*/ 713473 w 3751729"/>
              <a:gd name="connsiteY321" fmla="*/ 732654 h 1237129"/>
              <a:gd name="connsiteX322" fmla="*/ 712736 w 3751729"/>
              <a:gd name="connsiteY322" fmla="*/ 728469 h 1237129"/>
              <a:gd name="connsiteX323" fmla="*/ 711012 w 3751729"/>
              <a:gd name="connsiteY323" fmla="*/ 726745 h 1237129"/>
              <a:gd name="connsiteX324" fmla="*/ 709535 w 3751729"/>
              <a:gd name="connsiteY324" fmla="*/ 724284 h 1237129"/>
              <a:gd name="connsiteX325" fmla="*/ 707812 w 3751729"/>
              <a:gd name="connsiteY325" fmla="*/ 720838 h 1237129"/>
              <a:gd name="connsiteX326" fmla="*/ 707812 w 3751729"/>
              <a:gd name="connsiteY326" fmla="*/ 718376 h 1237129"/>
              <a:gd name="connsiteX327" fmla="*/ 2981766 w 3751729"/>
              <a:gd name="connsiteY327" fmla="*/ 706561 h 1237129"/>
              <a:gd name="connsiteX328" fmla="*/ 2984227 w 3751729"/>
              <a:gd name="connsiteY328" fmla="*/ 709022 h 1237129"/>
              <a:gd name="connsiteX329" fmla="*/ 2985950 w 3751729"/>
              <a:gd name="connsiteY329" fmla="*/ 712468 h 1237129"/>
              <a:gd name="connsiteX330" fmla="*/ 2987428 w 3751729"/>
              <a:gd name="connsiteY330" fmla="*/ 714930 h 1237129"/>
              <a:gd name="connsiteX331" fmla="*/ 2987428 w 3751729"/>
              <a:gd name="connsiteY331" fmla="*/ 719115 h 1237129"/>
              <a:gd name="connsiteX332" fmla="*/ 2987428 w 3751729"/>
              <a:gd name="connsiteY332" fmla="*/ 725022 h 1237129"/>
              <a:gd name="connsiteX333" fmla="*/ 2975858 w 3751729"/>
              <a:gd name="connsiteY333" fmla="*/ 754316 h 1237129"/>
              <a:gd name="connsiteX334" fmla="*/ 2970196 w 3751729"/>
              <a:gd name="connsiteY334" fmla="*/ 746931 h 1237129"/>
              <a:gd name="connsiteX335" fmla="*/ 2967735 w 3751729"/>
              <a:gd name="connsiteY335" fmla="*/ 740284 h 1237129"/>
              <a:gd name="connsiteX336" fmla="*/ 2966011 w 3751729"/>
              <a:gd name="connsiteY336" fmla="*/ 728469 h 1237129"/>
              <a:gd name="connsiteX337" fmla="*/ 701166 w 3751729"/>
              <a:gd name="connsiteY337" fmla="*/ 693268 h 1237129"/>
              <a:gd name="connsiteX338" fmla="*/ 719382 w 3751729"/>
              <a:gd name="connsiteY338" fmla="*/ 693268 h 1237129"/>
              <a:gd name="connsiteX339" fmla="*/ 721104 w 3751729"/>
              <a:gd name="connsiteY339" fmla="*/ 695729 h 1237129"/>
              <a:gd name="connsiteX340" fmla="*/ 724304 w 3751729"/>
              <a:gd name="connsiteY340" fmla="*/ 697452 h 1237129"/>
              <a:gd name="connsiteX341" fmla="*/ 724304 w 3751729"/>
              <a:gd name="connsiteY341" fmla="*/ 699176 h 1237129"/>
              <a:gd name="connsiteX342" fmla="*/ 725043 w 3751729"/>
              <a:gd name="connsiteY342" fmla="*/ 700652 h 1237129"/>
              <a:gd name="connsiteX343" fmla="*/ 725043 w 3751729"/>
              <a:gd name="connsiteY343" fmla="*/ 701637 h 1237129"/>
              <a:gd name="connsiteX344" fmla="*/ 724304 w 3751729"/>
              <a:gd name="connsiteY344" fmla="*/ 703361 h 1237129"/>
              <a:gd name="connsiteX345" fmla="*/ 724304 w 3751729"/>
              <a:gd name="connsiteY345" fmla="*/ 706561 h 1237129"/>
              <a:gd name="connsiteX346" fmla="*/ 719382 w 3751729"/>
              <a:gd name="connsiteY346" fmla="*/ 703361 h 1237129"/>
              <a:gd name="connsiteX347" fmla="*/ 715197 w 3751729"/>
              <a:gd name="connsiteY347" fmla="*/ 701637 h 1237129"/>
              <a:gd name="connsiteX348" fmla="*/ 711012 w 3751729"/>
              <a:gd name="connsiteY348" fmla="*/ 701637 h 1237129"/>
              <a:gd name="connsiteX349" fmla="*/ 707812 w 3751729"/>
              <a:gd name="connsiteY349" fmla="*/ 700652 h 1237129"/>
              <a:gd name="connsiteX350" fmla="*/ 705350 w 3751729"/>
              <a:gd name="connsiteY350" fmla="*/ 700652 h 1237129"/>
              <a:gd name="connsiteX351" fmla="*/ 701904 w 3751729"/>
              <a:gd name="connsiteY351" fmla="*/ 699176 h 1237129"/>
              <a:gd name="connsiteX352" fmla="*/ 701166 w 3751729"/>
              <a:gd name="connsiteY352" fmla="*/ 695729 h 1237129"/>
              <a:gd name="connsiteX353" fmla="*/ 3074318 w 3751729"/>
              <a:gd name="connsiteY353" fmla="*/ 638622 h 1237129"/>
              <a:gd name="connsiteX354" fmla="*/ 3076780 w 3751729"/>
              <a:gd name="connsiteY354" fmla="*/ 640346 h 1237129"/>
              <a:gd name="connsiteX355" fmla="*/ 3078256 w 3751729"/>
              <a:gd name="connsiteY355" fmla="*/ 640346 h 1237129"/>
              <a:gd name="connsiteX356" fmla="*/ 3078256 w 3751729"/>
              <a:gd name="connsiteY356" fmla="*/ 642068 h 1237129"/>
              <a:gd name="connsiteX357" fmla="*/ 3079980 w 3751729"/>
              <a:gd name="connsiteY357" fmla="*/ 644530 h 1237129"/>
              <a:gd name="connsiteX358" fmla="*/ 3079980 w 3751729"/>
              <a:gd name="connsiteY358" fmla="*/ 647977 h 1237129"/>
              <a:gd name="connsiteX359" fmla="*/ 3078256 w 3751729"/>
              <a:gd name="connsiteY359" fmla="*/ 652161 h 1237129"/>
              <a:gd name="connsiteX360" fmla="*/ 3075056 w 3751729"/>
              <a:gd name="connsiteY360" fmla="*/ 656345 h 1237129"/>
              <a:gd name="connsiteX361" fmla="*/ 3074318 w 3751729"/>
              <a:gd name="connsiteY361" fmla="*/ 660530 h 1237129"/>
              <a:gd name="connsiteX362" fmla="*/ 3066687 w 3751729"/>
              <a:gd name="connsiteY362" fmla="*/ 660530 h 1237129"/>
              <a:gd name="connsiteX363" fmla="*/ 3066687 w 3751729"/>
              <a:gd name="connsiteY363" fmla="*/ 650438 h 1237129"/>
              <a:gd name="connsiteX364" fmla="*/ 3069395 w 3751729"/>
              <a:gd name="connsiteY364" fmla="*/ 649454 h 1237129"/>
              <a:gd name="connsiteX365" fmla="*/ 3070871 w 3751729"/>
              <a:gd name="connsiteY365" fmla="*/ 646253 h 1237129"/>
              <a:gd name="connsiteX366" fmla="*/ 3072596 w 3751729"/>
              <a:gd name="connsiteY366" fmla="*/ 643792 h 1237129"/>
              <a:gd name="connsiteX367" fmla="*/ 3035426 w 3751729"/>
              <a:gd name="connsiteY367" fmla="*/ 599238 h 1237129"/>
              <a:gd name="connsiteX368" fmla="*/ 3045272 w 3751729"/>
              <a:gd name="connsiteY368" fmla="*/ 599238 h 1237129"/>
              <a:gd name="connsiteX369" fmla="*/ 3045272 w 3751729"/>
              <a:gd name="connsiteY369" fmla="*/ 609331 h 1237129"/>
              <a:gd name="connsiteX370" fmla="*/ 3032226 w 3751729"/>
              <a:gd name="connsiteY370" fmla="*/ 609331 h 1237129"/>
              <a:gd name="connsiteX371" fmla="*/ 3032226 w 3751729"/>
              <a:gd name="connsiteY371" fmla="*/ 602684 h 1237129"/>
              <a:gd name="connsiteX372" fmla="*/ 3035426 w 3751729"/>
              <a:gd name="connsiteY372" fmla="*/ 602684 h 1237129"/>
              <a:gd name="connsiteX373" fmla="*/ 1985586 w 3751729"/>
              <a:gd name="connsiteY373" fmla="*/ 571424 h 1237129"/>
              <a:gd name="connsiteX374" fmla="*/ 1992971 w 3751729"/>
              <a:gd name="connsiteY374" fmla="*/ 571424 h 1237129"/>
              <a:gd name="connsiteX375" fmla="*/ 1989771 w 3751729"/>
              <a:gd name="connsiteY375" fmla="*/ 575609 h 1237129"/>
              <a:gd name="connsiteX376" fmla="*/ 1987309 w 3751729"/>
              <a:gd name="connsiteY376" fmla="*/ 579053 h 1237129"/>
              <a:gd name="connsiteX377" fmla="*/ 1983863 w 3751729"/>
              <a:gd name="connsiteY377" fmla="*/ 581514 h 1237129"/>
              <a:gd name="connsiteX378" fmla="*/ 1981401 w 3751729"/>
              <a:gd name="connsiteY378" fmla="*/ 584961 h 1237129"/>
              <a:gd name="connsiteX379" fmla="*/ 1976479 w 3751729"/>
              <a:gd name="connsiteY379" fmla="*/ 587422 h 1237129"/>
              <a:gd name="connsiteX380" fmla="*/ 1974017 w 3751729"/>
              <a:gd name="connsiteY380" fmla="*/ 587422 h 1237129"/>
              <a:gd name="connsiteX381" fmla="*/ 1974017 w 3751729"/>
              <a:gd name="connsiteY381" fmla="*/ 589145 h 1237129"/>
              <a:gd name="connsiteX382" fmla="*/ 1972294 w 3751729"/>
              <a:gd name="connsiteY382" fmla="*/ 589145 h 1237129"/>
              <a:gd name="connsiteX383" fmla="*/ 1969832 w 3751729"/>
              <a:gd name="connsiteY383" fmla="*/ 589145 h 1237129"/>
              <a:gd name="connsiteX384" fmla="*/ 1966632 w 3751729"/>
              <a:gd name="connsiteY384" fmla="*/ 590868 h 1237129"/>
              <a:gd name="connsiteX385" fmla="*/ 1964171 w 3751729"/>
              <a:gd name="connsiteY385" fmla="*/ 579792 h 1237129"/>
              <a:gd name="connsiteX386" fmla="*/ 1969832 w 3751729"/>
              <a:gd name="connsiteY386" fmla="*/ 579053 h 1237129"/>
              <a:gd name="connsiteX387" fmla="*/ 1975740 w 3751729"/>
              <a:gd name="connsiteY387" fmla="*/ 575609 h 1237129"/>
              <a:gd name="connsiteX388" fmla="*/ 1981401 w 3751729"/>
              <a:gd name="connsiteY388" fmla="*/ 574133 h 1237129"/>
              <a:gd name="connsiteX389" fmla="*/ 1865710 w 3751729"/>
              <a:gd name="connsiteY389" fmla="*/ 567240 h 1237129"/>
              <a:gd name="connsiteX390" fmla="*/ 1873341 w 3751729"/>
              <a:gd name="connsiteY390" fmla="*/ 569949 h 1237129"/>
              <a:gd name="connsiteX391" fmla="*/ 1881464 w 3751729"/>
              <a:gd name="connsiteY391" fmla="*/ 573149 h 1237129"/>
              <a:gd name="connsiteX392" fmla="*/ 1891310 w 3751729"/>
              <a:gd name="connsiteY392" fmla="*/ 575609 h 1237129"/>
              <a:gd name="connsiteX393" fmla="*/ 1897218 w 3751729"/>
              <a:gd name="connsiteY393" fmla="*/ 579793 h 1237129"/>
              <a:gd name="connsiteX394" fmla="*/ 1874080 w 3751729"/>
              <a:gd name="connsiteY394" fmla="*/ 579793 h 1237129"/>
              <a:gd name="connsiteX395" fmla="*/ 1871618 w 3751729"/>
              <a:gd name="connsiteY395" fmla="*/ 579053 h 1237129"/>
              <a:gd name="connsiteX396" fmla="*/ 1869895 w 3751729"/>
              <a:gd name="connsiteY396" fmla="*/ 579053 h 1237129"/>
              <a:gd name="connsiteX397" fmla="*/ 1867434 w 3751729"/>
              <a:gd name="connsiteY397" fmla="*/ 577331 h 1237129"/>
              <a:gd name="connsiteX398" fmla="*/ 1861772 w 3751729"/>
              <a:gd name="connsiteY398" fmla="*/ 577331 h 1237129"/>
              <a:gd name="connsiteX399" fmla="*/ 1861772 w 3751729"/>
              <a:gd name="connsiteY399" fmla="*/ 574133 h 1237129"/>
              <a:gd name="connsiteX400" fmla="*/ 1863249 w 3751729"/>
              <a:gd name="connsiteY400" fmla="*/ 573149 h 1237129"/>
              <a:gd name="connsiteX401" fmla="*/ 1864233 w 3751729"/>
              <a:gd name="connsiteY401" fmla="*/ 571425 h 1237129"/>
              <a:gd name="connsiteX402" fmla="*/ 1864233 w 3751729"/>
              <a:gd name="connsiteY402" fmla="*/ 569949 h 1237129"/>
              <a:gd name="connsiteX403" fmla="*/ 1608239 w 3751729"/>
              <a:gd name="connsiteY403" fmla="*/ 510379 h 1237129"/>
              <a:gd name="connsiteX404" fmla="*/ 1627932 w 3751729"/>
              <a:gd name="connsiteY404" fmla="*/ 510379 h 1237129"/>
              <a:gd name="connsiteX405" fmla="*/ 1627932 w 3751729"/>
              <a:gd name="connsiteY405" fmla="*/ 512840 h 1237129"/>
              <a:gd name="connsiteX406" fmla="*/ 1623747 w 3751729"/>
              <a:gd name="connsiteY406" fmla="*/ 514564 h 1237129"/>
              <a:gd name="connsiteX407" fmla="*/ 1622269 w 3751729"/>
              <a:gd name="connsiteY407" fmla="*/ 516041 h 1237129"/>
              <a:gd name="connsiteX408" fmla="*/ 1619561 w 3751729"/>
              <a:gd name="connsiteY408" fmla="*/ 517025 h 1237129"/>
              <a:gd name="connsiteX409" fmla="*/ 1616362 w 3751729"/>
              <a:gd name="connsiteY409" fmla="*/ 518748 h 1237129"/>
              <a:gd name="connsiteX410" fmla="*/ 1612177 w 3751729"/>
              <a:gd name="connsiteY410" fmla="*/ 518748 h 1237129"/>
              <a:gd name="connsiteX411" fmla="*/ 1913957 w 3751729"/>
              <a:gd name="connsiteY411" fmla="*/ 493394 h 1237129"/>
              <a:gd name="connsiteX412" fmla="*/ 1912234 w 3751729"/>
              <a:gd name="connsiteY412" fmla="*/ 495118 h 1237129"/>
              <a:gd name="connsiteX413" fmla="*/ 1910511 w 3751729"/>
              <a:gd name="connsiteY413" fmla="*/ 496840 h 1237129"/>
              <a:gd name="connsiteX414" fmla="*/ 1908787 w 3751729"/>
              <a:gd name="connsiteY414" fmla="*/ 496840 h 1237129"/>
              <a:gd name="connsiteX415" fmla="*/ 1908787 w 3751729"/>
              <a:gd name="connsiteY415" fmla="*/ 498563 h 1237129"/>
              <a:gd name="connsiteX416" fmla="*/ 1908049 w 3751729"/>
              <a:gd name="connsiteY416" fmla="*/ 499302 h 1237129"/>
              <a:gd name="connsiteX417" fmla="*/ 1906819 w 3751729"/>
              <a:gd name="connsiteY417" fmla="*/ 502749 h 1237129"/>
              <a:gd name="connsiteX418" fmla="*/ 1909280 w 3751729"/>
              <a:gd name="connsiteY418" fmla="*/ 502749 h 1237129"/>
              <a:gd name="connsiteX419" fmla="*/ 1914203 w 3751729"/>
              <a:gd name="connsiteY419" fmla="*/ 501025 h 1237129"/>
              <a:gd name="connsiteX420" fmla="*/ 1916665 w 3751729"/>
              <a:gd name="connsiteY420" fmla="*/ 499302 h 1237129"/>
              <a:gd name="connsiteX421" fmla="*/ 1919864 w 3751729"/>
              <a:gd name="connsiteY421" fmla="*/ 498563 h 1237129"/>
              <a:gd name="connsiteX422" fmla="*/ 1922326 w 3751729"/>
              <a:gd name="connsiteY422" fmla="*/ 496840 h 1237129"/>
              <a:gd name="connsiteX423" fmla="*/ 1925526 w 3751729"/>
              <a:gd name="connsiteY423" fmla="*/ 493394 h 1237129"/>
              <a:gd name="connsiteX424" fmla="*/ 1697345 w 3751729"/>
              <a:gd name="connsiteY424" fmla="*/ 493394 h 1237129"/>
              <a:gd name="connsiteX425" fmla="*/ 1701530 w 3751729"/>
              <a:gd name="connsiteY425" fmla="*/ 493394 h 1237129"/>
              <a:gd name="connsiteX426" fmla="*/ 1707192 w 3751729"/>
              <a:gd name="connsiteY426" fmla="*/ 493394 h 1237129"/>
              <a:gd name="connsiteX427" fmla="*/ 1708914 w 3751729"/>
              <a:gd name="connsiteY427" fmla="*/ 506934 h 1237129"/>
              <a:gd name="connsiteX428" fmla="*/ 1710639 w 3751729"/>
              <a:gd name="connsiteY428" fmla="*/ 522933 h 1237129"/>
              <a:gd name="connsiteX429" fmla="*/ 1703008 w 3751729"/>
              <a:gd name="connsiteY429" fmla="*/ 522933 h 1237129"/>
              <a:gd name="connsiteX430" fmla="*/ 1701530 w 3751729"/>
              <a:gd name="connsiteY430" fmla="*/ 524410 h 1237129"/>
              <a:gd name="connsiteX431" fmla="*/ 1699068 w 3751729"/>
              <a:gd name="connsiteY431" fmla="*/ 524410 h 1237129"/>
              <a:gd name="connsiteX432" fmla="*/ 1695621 w 3751729"/>
              <a:gd name="connsiteY432" fmla="*/ 524410 h 1237129"/>
              <a:gd name="connsiteX433" fmla="*/ 1691438 w 3751729"/>
              <a:gd name="connsiteY433" fmla="*/ 526133 h 1237129"/>
              <a:gd name="connsiteX434" fmla="*/ 1689960 w 3751729"/>
              <a:gd name="connsiteY434" fmla="*/ 514564 h 1237129"/>
              <a:gd name="connsiteX435" fmla="*/ 1689960 w 3751729"/>
              <a:gd name="connsiteY435" fmla="*/ 502749 h 1237129"/>
              <a:gd name="connsiteX436" fmla="*/ 1691438 w 3751729"/>
              <a:gd name="connsiteY436" fmla="*/ 496840 h 1237129"/>
              <a:gd name="connsiteX437" fmla="*/ 1693899 w 3751729"/>
              <a:gd name="connsiteY437" fmla="*/ 495118 h 1237129"/>
              <a:gd name="connsiteX438" fmla="*/ 1699807 w 3751729"/>
              <a:gd name="connsiteY438" fmla="*/ 464841 h 1237129"/>
              <a:gd name="connsiteX439" fmla="*/ 1707192 w 3751729"/>
              <a:gd name="connsiteY439" fmla="*/ 464841 h 1237129"/>
              <a:gd name="connsiteX440" fmla="*/ 1705468 w 3751729"/>
              <a:gd name="connsiteY440" fmla="*/ 470750 h 1237129"/>
              <a:gd name="connsiteX441" fmla="*/ 1705468 w 3751729"/>
              <a:gd name="connsiteY441" fmla="*/ 474934 h 1237129"/>
              <a:gd name="connsiteX442" fmla="*/ 1705468 w 3751729"/>
              <a:gd name="connsiteY442" fmla="*/ 479119 h 1237129"/>
              <a:gd name="connsiteX443" fmla="*/ 1704729 w 3751729"/>
              <a:gd name="connsiteY443" fmla="*/ 482565 h 1237129"/>
              <a:gd name="connsiteX444" fmla="*/ 1703007 w 3751729"/>
              <a:gd name="connsiteY444" fmla="*/ 486750 h 1237129"/>
              <a:gd name="connsiteX445" fmla="*/ 1697345 w 3751729"/>
              <a:gd name="connsiteY445" fmla="*/ 486750 h 1237129"/>
              <a:gd name="connsiteX446" fmla="*/ 1697345 w 3751729"/>
              <a:gd name="connsiteY446" fmla="*/ 480841 h 1237129"/>
              <a:gd name="connsiteX447" fmla="*/ 1699068 w 3751729"/>
              <a:gd name="connsiteY447" fmla="*/ 474934 h 1237129"/>
              <a:gd name="connsiteX448" fmla="*/ 1699068 w 3751729"/>
              <a:gd name="connsiteY448" fmla="*/ 469272 h 1237129"/>
              <a:gd name="connsiteX449" fmla="*/ 757274 w 3751729"/>
              <a:gd name="connsiteY449" fmla="*/ 424736 h 1237129"/>
              <a:gd name="connsiteX450" fmla="*/ 755814 w 3751729"/>
              <a:gd name="connsiteY450" fmla="*/ 426195 h 1237129"/>
              <a:gd name="connsiteX451" fmla="*/ 754104 w 3751729"/>
              <a:gd name="connsiteY451" fmla="*/ 427905 h 1237129"/>
              <a:gd name="connsiteX452" fmla="*/ 755812 w 3751729"/>
              <a:gd name="connsiteY452" fmla="*/ 426441 h 1237129"/>
              <a:gd name="connsiteX453" fmla="*/ 3219548 w 3751729"/>
              <a:gd name="connsiteY453" fmla="*/ 424717 h 1237129"/>
              <a:gd name="connsiteX454" fmla="*/ 3226933 w 3751729"/>
              <a:gd name="connsiteY454" fmla="*/ 435548 h 1237129"/>
              <a:gd name="connsiteX455" fmla="*/ 3233579 w 3751729"/>
              <a:gd name="connsiteY455" fmla="*/ 441455 h 1237129"/>
              <a:gd name="connsiteX456" fmla="*/ 3242687 w 3751729"/>
              <a:gd name="connsiteY456" fmla="*/ 443917 h 1237129"/>
              <a:gd name="connsiteX457" fmla="*/ 3248595 w 3751729"/>
              <a:gd name="connsiteY457" fmla="*/ 447363 h 1237129"/>
              <a:gd name="connsiteX458" fmla="*/ 3254257 w 3751729"/>
              <a:gd name="connsiteY458" fmla="*/ 451548 h 1237129"/>
              <a:gd name="connsiteX459" fmla="*/ 3255979 w 3751729"/>
              <a:gd name="connsiteY459" fmla="*/ 454009 h 1237129"/>
              <a:gd name="connsiteX460" fmla="*/ 3256717 w 3751729"/>
              <a:gd name="connsiteY460" fmla="*/ 457455 h 1237129"/>
              <a:gd name="connsiteX461" fmla="*/ 3256717 w 3751729"/>
              <a:gd name="connsiteY461" fmla="*/ 459917 h 1237129"/>
              <a:gd name="connsiteX462" fmla="*/ 3256717 w 3751729"/>
              <a:gd name="connsiteY462" fmla="*/ 464840 h 1237129"/>
              <a:gd name="connsiteX463" fmla="*/ 3246871 w 3751729"/>
              <a:gd name="connsiteY463" fmla="*/ 467548 h 1237129"/>
              <a:gd name="connsiteX464" fmla="*/ 3239487 w 3751729"/>
              <a:gd name="connsiteY464" fmla="*/ 473455 h 1237129"/>
              <a:gd name="connsiteX465" fmla="*/ 3233579 w 3751729"/>
              <a:gd name="connsiteY465" fmla="*/ 479117 h 1237129"/>
              <a:gd name="connsiteX466" fmla="*/ 3225457 w 3751729"/>
              <a:gd name="connsiteY466" fmla="*/ 483301 h 1237129"/>
              <a:gd name="connsiteX467" fmla="*/ 3222010 w 3751729"/>
              <a:gd name="connsiteY467" fmla="*/ 479117 h 1237129"/>
              <a:gd name="connsiteX468" fmla="*/ 3219548 w 3751729"/>
              <a:gd name="connsiteY468" fmla="*/ 477639 h 1237129"/>
              <a:gd name="connsiteX469" fmla="*/ 3217087 w 3751729"/>
              <a:gd name="connsiteY469" fmla="*/ 476655 h 1237129"/>
              <a:gd name="connsiteX470" fmla="*/ 3213887 w 3751729"/>
              <a:gd name="connsiteY470" fmla="*/ 477639 h 1237129"/>
              <a:gd name="connsiteX471" fmla="*/ 3211426 w 3751729"/>
              <a:gd name="connsiteY471" fmla="*/ 479117 h 1237129"/>
              <a:gd name="connsiteX472" fmla="*/ 3209702 w 3751729"/>
              <a:gd name="connsiteY472" fmla="*/ 482563 h 1237129"/>
              <a:gd name="connsiteX473" fmla="*/ 3206502 w 3751729"/>
              <a:gd name="connsiteY473" fmla="*/ 483301 h 1237129"/>
              <a:gd name="connsiteX474" fmla="*/ 3211426 w 3751729"/>
              <a:gd name="connsiteY474" fmla="*/ 501024 h 1237129"/>
              <a:gd name="connsiteX475" fmla="*/ 3212164 w 3751729"/>
              <a:gd name="connsiteY475" fmla="*/ 514563 h 1237129"/>
              <a:gd name="connsiteX476" fmla="*/ 3212164 w 3751729"/>
              <a:gd name="connsiteY476" fmla="*/ 524409 h 1237129"/>
              <a:gd name="connsiteX477" fmla="*/ 3211426 w 3751729"/>
              <a:gd name="connsiteY477" fmla="*/ 534501 h 1237129"/>
              <a:gd name="connsiteX478" fmla="*/ 3207980 w 3751729"/>
              <a:gd name="connsiteY478" fmla="*/ 545578 h 1237129"/>
              <a:gd name="connsiteX479" fmla="*/ 3205518 w 3751729"/>
              <a:gd name="connsiteY479" fmla="*/ 559855 h 1237129"/>
              <a:gd name="connsiteX480" fmla="*/ 3203795 w 3751729"/>
              <a:gd name="connsiteY480" fmla="*/ 577330 h 1237129"/>
              <a:gd name="connsiteX481" fmla="*/ 3184841 w 3751729"/>
              <a:gd name="connsiteY481" fmla="*/ 587423 h 1237129"/>
              <a:gd name="connsiteX482" fmla="*/ 3163425 w 3751729"/>
              <a:gd name="connsiteY482" fmla="*/ 597515 h 1237129"/>
              <a:gd name="connsiteX483" fmla="*/ 3142749 w 3751729"/>
              <a:gd name="connsiteY483" fmla="*/ 606868 h 1237129"/>
              <a:gd name="connsiteX484" fmla="*/ 3138564 w 3751729"/>
              <a:gd name="connsiteY484" fmla="*/ 599238 h 1237129"/>
              <a:gd name="connsiteX485" fmla="*/ 3134625 w 3751729"/>
              <a:gd name="connsiteY485" fmla="*/ 593330 h 1237129"/>
              <a:gd name="connsiteX486" fmla="*/ 3132903 w 3751729"/>
              <a:gd name="connsiteY486" fmla="*/ 599238 h 1237129"/>
              <a:gd name="connsiteX487" fmla="*/ 3132903 w 3751729"/>
              <a:gd name="connsiteY487" fmla="*/ 602684 h 1237129"/>
              <a:gd name="connsiteX488" fmla="*/ 3132165 w 3751729"/>
              <a:gd name="connsiteY488" fmla="*/ 606868 h 1237129"/>
              <a:gd name="connsiteX489" fmla="*/ 3130441 w 3751729"/>
              <a:gd name="connsiteY489" fmla="*/ 609330 h 1237129"/>
              <a:gd name="connsiteX490" fmla="*/ 3126257 w 3751729"/>
              <a:gd name="connsiteY490" fmla="*/ 609330 h 1237129"/>
              <a:gd name="connsiteX491" fmla="*/ 3123056 w 3751729"/>
              <a:gd name="connsiteY491" fmla="*/ 609330 h 1237129"/>
              <a:gd name="connsiteX492" fmla="*/ 3121333 w 3751729"/>
              <a:gd name="connsiteY492" fmla="*/ 611053 h 1237129"/>
              <a:gd name="connsiteX493" fmla="*/ 3120595 w 3751729"/>
              <a:gd name="connsiteY493" fmla="*/ 611053 h 1237129"/>
              <a:gd name="connsiteX494" fmla="*/ 3118873 w 3751729"/>
              <a:gd name="connsiteY494" fmla="*/ 612530 h 1237129"/>
              <a:gd name="connsiteX495" fmla="*/ 3117149 w 3751729"/>
              <a:gd name="connsiteY495" fmla="*/ 614253 h 1237129"/>
              <a:gd name="connsiteX496" fmla="*/ 3112964 w 3751729"/>
              <a:gd name="connsiteY496" fmla="*/ 614253 h 1237129"/>
              <a:gd name="connsiteX497" fmla="*/ 3109026 w 3751729"/>
              <a:gd name="connsiteY497" fmla="*/ 615238 h 1237129"/>
              <a:gd name="connsiteX498" fmla="*/ 3107303 w 3751729"/>
              <a:gd name="connsiteY498" fmla="*/ 612530 h 1237129"/>
              <a:gd name="connsiteX499" fmla="*/ 3107303 w 3751729"/>
              <a:gd name="connsiteY499" fmla="*/ 608346 h 1237129"/>
              <a:gd name="connsiteX500" fmla="*/ 3107303 w 3751729"/>
              <a:gd name="connsiteY500" fmla="*/ 606868 h 1237129"/>
              <a:gd name="connsiteX501" fmla="*/ 3107303 w 3751729"/>
              <a:gd name="connsiteY501" fmla="*/ 603422 h 1237129"/>
              <a:gd name="connsiteX502" fmla="*/ 3107303 w 3751729"/>
              <a:gd name="connsiteY502" fmla="*/ 602684 h 1237129"/>
              <a:gd name="connsiteX503" fmla="*/ 3103856 w 3751729"/>
              <a:gd name="connsiteY503" fmla="*/ 602684 h 1237129"/>
              <a:gd name="connsiteX504" fmla="*/ 3101395 w 3751729"/>
              <a:gd name="connsiteY504" fmla="*/ 600961 h 1237129"/>
              <a:gd name="connsiteX505" fmla="*/ 3095734 w 3751729"/>
              <a:gd name="connsiteY505" fmla="*/ 599238 h 1237129"/>
              <a:gd name="connsiteX506" fmla="*/ 3095734 w 3751729"/>
              <a:gd name="connsiteY506" fmla="*/ 602684 h 1237129"/>
              <a:gd name="connsiteX507" fmla="*/ 3098194 w 3751729"/>
              <a:gd name="connsiteY507" fmla="*/ 606868 h 1237129"/>
              <a:gd name="connsiteX508" fmla="*/ 3101395 w 3751729"/>
              <a:gd name="connsiteY508" fmla="*/ 608346 h 1237129"/>
              <a:gd name="connsiteX509" fmla="*/ 3101395 w 3751729"/>
              <a:gd name="connsiteY509" fmla="*/ 611053 h 1237129"/>
              <a:gd name="connsiteX510" fmla="*/ 3101395 w 3751729"/>
              <a:gd name="connsiteY510" fmla="*/ 615238 h 1237129"/>
              <a:gd name="connsiteX511" fmla="*/ 3103118 w 3751729"/>
              <a:gd name="connsiteY511" fmla="*/ 622623 h 1237129"/>
              <a:gd name="connsiteX512" fmla="*/ 3098194 w 3751729"/>
              <a:gd name="connsiteY512" fmla="*/ 626807 h 1237129"/>
              <a:gd name="connsiteX513" fmla="*/ 3095734 w 3751729"/>
              <a:gd name="connsiteY513" fmla="*/ 632715 h 1237129"/>
              <a:gd name="connsiteX514" fmla="*/ 3092288 w 3751729"/>
              <a:gd name="connsiteY514" fmla="*/ 638621 h 1237129"/>
              <a:gd name="connsiteX515" fmla="*/ 3082442 w 3751729"/>
              <a:gd name="connsiteY515" fmla="*/ 638621 h 1237129"/>
              <a:gd name="connsiteX516" fmla="*/ 3080964 w 3751729"/>
              <a:gd name="connsiteY516" fmla="*/ 626807 h 1237129"/>
              <a:gd name="connsiteX517" fmla="*/ 3079980 w 3751729"/>
              <a:gd name="connsiteY517" fmla="*/ 620899 h 1237129"/>
              <a:gd name="connsiteX518" fmla="*/ 3076779 w 3751729"/>
              <a:gd name="connsiteY518" fmla="*/ 615238 h 1237129"/>
              <a:gd name="connsiteX519" fmla="*/ 3074318 w 3751729"/>
              <a:gd name="connsiteY519" fmla="*/ 606868 h 1237129"/>
              <a:gd name="connsiteX520" fmla="*/ 3082442 w 3751729"/>
              <a:gd name="connsiteY520" fmla="*/ 606868 h 1237129"/>
              <a:gd name="connsiteX521" fmla="*/ 3092288 w 3751729"/>
              <a:gd name="connsiteY521" fmla="*/ 593330 h 1237129"/>
              <a:gd name="connsiteX522" fmla="*/ 3105579 w 3751729"/>
              <a:gd name="connsiteY522" fmla="*/ 581515 h 1237129"/>
              <a:gd name="connsiteX523" fmla="*/ 3121333 w 3751729"/>
              <a:gd name="connsiteY523" fmla="*/ 574132 h 1237129"/>
              <a:gd name="connsiteX524" fmla="*/ 3126994 w 3751729"/>
              <a:gd name="connsiteY524" fmla="*/ 573148 h 1237129"/>
              <a:gd name="connsiteX525" fmla="*/ 3132903 w 3751729"/>
              <a:gd name="connsiteY525" fmla="*/ 573148 h 1237129"/>
              <a:gd name="connsiteX526" fmla="*/ 3137825 w 3751729"/>
              <a:gd name="connsiteY526" fmla="*/ 574132 h 1237129"/>
              <a:gd name="connsiteX527" fmla="*/ 3140288 w 3751729"/>
              <a:gd name="connsiteY527" fmla="*/ 574132 h 1237129"/>
              <a:gd name="connsiteX528" fmla="*/ 3142749 w 3751729"/>
              <a:gd name="connsiteY528" fmla="*/ 574132 h 1237129"/>
              <a:gd name="connsiteX529" fmla="*/ 3146195 w 3751729"/>
              <a:gd name="connsiteY529" fmla="*/ 569947 h 1237129"/>
              <a:gd name="connsiteX530" fmla="*/ 3148656 w 3751729"/>
              <a:gd name="connsiteY530" fmla="*/ 565763 h 1237129"/>
              <a:gd name="connsiteX531" fmla="*/ 3150133 w 3751729"/>
              <a:gd name="connsiteY531" fmla="*/ 561331 h 1237129"/>
              <a:gd name="connsiteX532" fmla="*/ 3151856 w 3751729"/>
              <a:gd name="connsiteY532" fmla="*/ 558132 h 1237129"/>
              <a:gd name="connsiteX533" fmla="*/ 3154318 w 3751729"/>
              <a:gd name="connsiteY533" fmla="*/ 553947 h 1237129"/>
              <a:gd name="connsiteX534" fmla="*/ 3159241 w 3751729"/>
              <a:gd name="connsiteY534" fmla="*/ 551486 h 1237129"/>
              <a:gd name="connsiteX535" fmla="*/ 3160226 w 3751729"/>
              <a:gd name="connsiteY535" fmla="*/ 553947 h 1237129"/>
              <a:gd name="connsiteX536" fmla="*/ 3161703 w 3751729"/>
              <a:gd name="connsiteY536" fmla="*/ 555671 h 1237129"/>
              <a:gd name="connsiteX537" fmla="*/ 3163425 w 3751729"/>
              <a:gd name="connsiteY537" fmla="*/ 555671 h 1237129"/>
              <a:gd name="connsiteX538" fmla="*/ 3165150 w 3751729"/>
              <a:gd name="connsiteY538" fmla="*/ 555671 h 1237129"/>
              <a:gd name="connsiteX539" fmla="*/ 3165887 w 3751729"/>
              <a:gd name="connsiteY539" fmla="*/ 553947 h 1237129"/>
              <a:gd name="connsiteX540" fmla="*/ 3177456 w 3751729"/>
              <a:gd name="connsiteY540" fmla="*/ 543855 h 1237129"/>
              <a:gd name="connsiteX541" fmla="*/ 3184841 w 3751729"/>
              <a:gd name="connsiteY541" fmla="*/ 534501 h 1237129"/>
              <a:gd name="connsiteX542" fmla="*/ 3188288 w 3751729"/>
              <a:gd name="connsiteY542" fmla="*/ 524409 h 1237129"/>
              <a:gd name="connsiteX543" fmla="*/ 3190748 w 3751729"/>
              <a:gd name="connsiteY543" fmla="*/ 512840 h 1237129"/>
              <a:gd name="connsiteX544" fmla="*/ 3194933 w 3751729"/>
              <a:gd name="connsiteY544" fmla="*/ 502747 h 1237129"/>
              <a:gd name="connsiteX545" fmla="*/ 3203795 w 3751729"/>
              <a:gd name="connsiteY545" fmla="*/ 489209 h 1237129"/>
              <a:gd name="connsiteX546" fmla="*/ 3198133 w 3751729"/>
              <a:gd name="connsiteY546" fmla="*/ 489209 h 1237129"/>
              <a:gd name="connsiteX547" fmla="*/ 3193949 w 3751729"/>
              <a:gd name="connsiteY547" fmla="*/ 486747 h 1237129"/>
              <a:gd name="connsiteX548" fmla="*/ 3192472 w 3751729"/>
              <a:gd name="connsiteY548" fmla="*/ 483301 h 1237129"/>
              <a:gd name="connsiteX549" fmla="*/ 3190748 w 3751729"/>
              <a:gd name="connsiteY549" fmla="*/ 480841 h 1237129"/>
              <a:gd name="connsiteX550" fmla="*/ 3190748 w 3751729"/>
              <a:gd name="connsiteY550" fmla="*/ 474932 h 1237129"/>
              <a:gd name="connsiteX551" fmla="*/ 3190748 w 3751729"/>
              <a:gd name="connsiteY551" fmla="*/ 467548 h 1237129"/>
              <a:gd name="connsiteX552" fmla="*/ 3192472 w 3751729"/>
              <a:gd name="connsiteY552" fmla="*/ 465824 h 1237129"/>
              <a:gd name="connsiteX553" fmla="*/ 3193949 w 3751729"/>
              <a:gd name="connsiteY553" fmla="*/ 464840 h 1237129"/>
              <a:gd name="connsiteX554" fmla="*/ 3193949 w 3751729"/>
              <a:gd name="connsiteY554" fmla="*/ 463363 h 1237129"/>
              <a:gd name="connsiteX555" fmla="*/ 3193949 w 3751729"/>
              <a:gd name="connsiteY555" fmla="*/ 461640 h 1237129"/>
              <a:gd name="connsiteX556" fmla="*/ 3199856 w 3751729"/>
              <a:gd name="connsiteY556" fmla="*/ 459917 h 1237129"/>
              <a:gd name="connsiteX557" fmla="*/ 3203795 w 3751729"/>
              <a:gd name="connsiteY557" fmla="*/ 459917 h 1237129"/>
              <a:gd name="connsiteX558" fmla="*/ 3206502 w 3751729"/>
              <a:gd name="connsiteY558" fmla="*/ 459178 h 1237129"/>
              <a:gd name="connsiteX559" fmla="*/ 3209702 w 3751729"/>
              <a:gd name="connsiteY559" fmla="*/ 459178 h 1237129"/>
              <a:gd name="connsiteX560" fmla="*/ 3209702 w 3751729"/>
              <a:gd name="connsiteY560" fmla="*/ 443917 h 1237129"/>
              <a:gd name="connsiteX561" fmla="*/ 3212164 w 3751729"/>
              <a:gd name="connsiteY561" fmla="*/ 432348 h 1237129"/>
              <a:gd name="connsiteX562" fmla="*/ 763197 w 3751729"/>
              <a:gd name="connsiteY562" fmla="*/ 422258 h 1237129"/>
              <a:gd name="connsiteX563" fmla="*/ 761474 w 3751729"/>
              <a:gd name="connsiteY563" fmla="*/ 423733 h 1237129"/>
              <a:gd name="connsiteX564" fmla="*/ 759751 w 3751729"/>
              <a:gd name="connsiteY564" fmla="*/ 426442 h 1237129"/>
              <a:gd name="connsiteX565" fmla="*/ 759751 w 3751729"/>
              <a:gd name="connsiteY565" fmla="*/ 427918 h 1237129"/>
              <a:gd name="connsiteX566" fmla="*/ 759071 w 3751729"/>
              <a:gd name="connsiteY566" fmla="*/ 432000 h 1237129"/>
              <a:gd name="connsiteX567" fmla="*/ 759260 w 3751729"/>
              <a:gd name="connsiteY567" fmla="*/ 432103 h 1237129"/>
              <a:gd name="connsiteX568" fmla="*/ 759999 w 3751729"/>
              <a:gd name="connsiteY568" fmla="*/ 427918 h 1237129"/>
              <a:gd name="connsiteX569" fmla="*/ 759999 w 3751729"/>
              <a:gd name="connsiteY569" fmla="*/ 426195 h 1237129"/>
              <a:gd name="connsiteX570" fmla="*/ 761721 w 3751729"/>
              <a:gd name="connsiteY570" fmla="*/ 423733 h 1237129"/>
              <a:gd name="connsiteX571" fmla="*/ 1749281 w 3751729"/>
              <a:gd name="connsiteY571" fmla="*/ 422010 h 1237129"/>
              <a:gd name="connsiteX572" fmla="*/ 1748542 w 3751729"/>
              <a:gd name="connsiteY572" fmla="*/ 423733 h 1237129"/>
              <a:gd name="connsiteX573" fmla="*/ 1746819 w 3751729"/>
              <a:gd name="connsiteY573" fmla="*/ 423733 h 1237129"/>
              <a:gd name="connsiteX574" fmla="*/ 1745097 w 3751729"/>
              <a:gd name="connsiteY574" fmla="*/ 423733 h 1237129"/>
              <a:gd name="connsiteX575" fmla="*/ 1745097 w 3751729"/>
              <a:gd name="connsiteY575" fmla="*/ 424472 h 1237129"/>
              <a:gd name="connsiteX576" fmla="*/ 1743373 w 3751729"/>
              <a:gd name="connsiteY576" fmla="*/ 424472 h 1237129"/>
              <a:gd name="connsiteX577" fmla="*/ 1740911 w 3751729"/>
              <a:gd name="connsiteY577" fmla="*/ 427918 h 1237129"/>
              <a:gd name="connsiteX578" fmla="*/ 1737711 w 3751729"/>
              <a:gd name="connsiteY578" fmla="*/ 429640 h 1237129"/>
              <a:gd name="connsiteX579" fmla="*/ 1737711 w 3751729"/>
              <a:gd name="connsiteY579" fmla="*/ 430379 h 1237129"/>
              <a:gd name="connsiteX580" fmla="*/ 1737711 w 3751729"/>
              <a:gd name="connsiteY580" fmla="*/ 433825 h 1237129"/>
              <a:gd name="connsiteX581" fmla="*/ 1737711 w 3751729"/>
              <a:gd name="connsiteY581" fmla="*/ 436286 h 1237129"/>
              <a:gd name="connsiteX582" fmla="*/ 1737711 w 3751729"/>
              <a:gd name="connsiteY582" fmla="*/ 441210 h 1237129"/>
              <a:gd name="connsiteX583" fmla="*/ 1749281 w 3751729"/>
              <a:gd name="connsiteY583" fmla="*/ 453026 h 1237129"/>
              <a:gd name="connsiteX584" fmla="*/ 1760112 w 3751729"/>
              <a:gd name="connsiteY584" fmla="*/ 465578 h 1237129"/>
              <a:gd name="connsiteX585" fmla="*/ 1769958 w 3751729"/>
              <a:gd name="connsiteY585" fmla="*/ 480595 h 1237129"/>
              <a:gd name="connsiteX586" fmla="*/ 1781527 w 3751729"/>
              <a:gd name="connsiteY586" fmla="*/ 480595 h 1237129"/>
              <a:gd name="connsiteX587" fmla="*/ 1781527 w 3751729"/>
              <a:gd name="connsiteY587" fmla="*/ 488964 h 1237129"/>
              <a:gd name="connsiteX588" fmla="*/ 1793096 w 3751729"/>
              <a:gd name="connsiteY588" fmla="*/ 493147 h 1237129"/>
              <a:gd name="connsiteX589" fmla="*/ 1801465 w 3751729"/>
              <a:gd name="connsiteY589" fmla="*/ 499056 h 1237129"/>
              <a:gd name="connsiteX590" fmla="*/ 1810572 w 3751729"/>
              <a:gd name="connsiteY590" fmla="*/ 506687 h 1237129"/>
              <a:gd name="connsiteX591" fmla="*/ 1810572 w 3751729"/>
              <a:gd name="connsiteY591" fmla="*/ 510133 h 1237129"/>
              <a:gd name="connsiteX592" fmla="*/ 1807373 w 3751729"/>
              <a:gd name="connsiteY592" fmla="*/ 510133 h 1237129"/>
              <a:gd name="connsiteX593" fmla="*/ 1804911 w 3751729"/>
              <a:gd name="connsiteY593" fmla="*/ 510133 h 1237129"/>
              <a:gd name="connsiteX594" fmla="*/ 1801711 w 3751729"/>
              <a:gd name="connsiteY594" fmla="*/ 510133 h 1237129"/>
              <a:gd name="connsiteX595" fmla="*/ 1799988 w 3751729"/>
              <a:gd name="connsiteY595" fmla="*/ 510133 h 1237129"/>
              <a:gd name="connsiteX596" fmla="*/ 1797527 w 3751729"/>
              <a:gd name="connsiteY596" fmla="*/ 508409 h 1237129"/>
              <a:gd name="connsiteX597" fmla="*/ 1793342 w 3751729"/>
              <a:gd name="connsiteY597" fmla="*/ 506687 h 1237129"/>
              <a:gd name="connsiteX598" fmla="*/ 1789158 w 3751729"/>
              <a:gd name="connsiteY598" fmla="*/ 506687 h 1237129"/>
              <a:gd name="connsiteX599" fmla="*/ 1789158 w 3751729"/>
              <a:gd name="connsiteY599" fmla="*/ 510871 h 1237129"/>
              <a:gd name="connsiteX600" fmla="*/ 1789896 w 3751729"/>
              <a:gd name="connsiteY600" fmla="*/ 514317 h 1237129"/>
              <a:gd name="connsiteX601" fmla="*/ 1791619 w 3751729"/>
              <a:gd name="connsiteY601" fmla="*/ 516779 h 1237129"/>
              <a:gd name="connsiteX602" fmla="*/ 1791619 w 3751729"/>
              <a:gd name="connsiteY602" fmla="*/ 518501 h 1237129"/>
              <a:gd name="connsiteX603" fmla="*/ 1793342 w 3751729"/>
              <a:gd name="connsiteY603" fmla="*/ 521947 h 1237129"/>
              <a:gd name="connsiteX604" fmla="*/ 1794081 w 3751729"/>
              <a:gd name="connsiteY604" fmla="*/ 526132 h 1237129"/>
              <a:gd name="connsiteX605" fmla="*/ 1789896 w 3751729"/>
              <a:gd name="connsiteY605" fmla="*/ 528594 h 1237129"/>
              <a:gd name="connsiteX606" fmla="*/ 1787435 w 3751729"/>
              <a:gd name="connsiteY606" fmla="*/ 532040 h 1237129"/>
              <a:gd name="connsiteX607" fmla="*/ 1784235 w 3751729"/>
              <a:gd name="connsiteY607" fmla="*/ 536224 h 1237129"/>
              <a:gd name="connsiteX608" fmla="*/ 1781773 w 3751729"/>
              <a:gd name="connsiteY608" fmla="*/ 542133 h 1237129"/>
              <a:gd name="connsiteX609" fmla="*/ 1772666 w 3751729"/>
              <a:gd name="connsiteY609" fmla="*/ 542133 h 1237129"/>
              <a:gd name="connsiteX610" fmla="*/ 1772666 w 3751729"/>
              <a:gd name="connsiteY610" fmla="*/ 561578 h 1237129"/>
              <a:gd name="connsiteX611" fmla="*/ 1766020 w 3751729"/>
              <a:gd name="connsiteY611" fmla="*/ 561578 h 1237129"/>
              <a:gd name="connsiteX612" fmla="*/ 1758634 w 3751729"/>
              <a:gd name="connsiteY612" fmla="*/ 555672 h 1237129"/>
              <a:gd name="connsiteX613" fmla="*/ 1749528 w 3751729"/>
              <a:gd name="connsiteY613" fmla="*/ 552225 h 1237129"/>
              <a:gd name="connsiteX614" fmla="*/ 1742882 w 3751729"/>
              <a:gd name="connsiteY614" fmla="*/ 548040 h 1237129"/>
              <a:gd name="connsiteX615" fmla="*/ 1737958 w 3751729"/>
              <a:gd name="connsiteY615" fmla="*/ 537948 h 1237129"/>
              <a:gd name="connsiteX616" fmla="*/ 1749528 w 3751729"/>
              <a:gd name="connsiteY616" fmla="*/ 539671 h 1237129"/>
              <a:gd name="connsiteX617" fmla="*/ 1761096 w 3751729"/>
              <a:gd name="connsiteY617" fmla="*/ 537948 h 1237129"/>
              <a:gd name="connsiteX618" fmla="*/ 1770204 w 3751729"/>
              <a:gd name="connsiteY618" fmla="*/ 534502 h 1237129"/>
              <a:gd name="connsiteX619" fmla="*/ 1775866 w 3751729"/>
              <a:gd name="connsiteY619" fmla="*/ 528594 h 1237129"/>
              <a:gd name="connsiteX620" fmla="*/ 1777589 w 3751729"/>
              <a:gd name="connsiteY620" fmla="*/ 527856 h 1237129"/>
              <a:gd name="connsiteX621" fmla="*/ 1777589 w 3751729"/>
              <a:gd name="connsiteY621" fmla="*/ 526132 h 1237129"/>
              <a:gd name="connsiteX622" fmla="*/ 1778326 w 3751729"/>
              <a:gd name="connsiteY622" fmla="*/ 524410 h 1237129"/>
              <a:gd name="connsiteX623" fmla="*/ 1778326 w 3751729"/>
              <a:gd name="connsiteY623" fmla="*/ 521947 h 1237129"/>
              <a:gd name="connsiteX624" fmla="*/ 1778326 w 3751729"/>
              <a:gd name="connsiteY624" fmla="*/ 518501 h 1237129"/>
              <a:gd name="connsiteX625" fmla="*/ 1756912 w 3751729"/>
              <a:gd name="connsiteY625" fmla="*/ 502502 h 1237129"/>
              <a:gd name="connsiteX626" fmla="*/ 1733773 w 3751729"/>
              <a:gd name="connsiteY626" fmla="*/ 486501 h 1237129"/>
              <a:gd name="connsiteX627" fmla="*/ 1726389 w 3751729"/>
              <a:gd name="connsiteY627" fmla="*/ 477394 h 1237129"/>
              <a:gd name="connsiteX628" fmla="*/ 1719745 w 3751729"/>
              <a:gd name="connsiteY628" fmla="*/ 469025 h 1237129"/>
              <a:gd name="connsiteX629" fmla="*/ 1714084 w 3751729"/>
              <a:gd name="connsiteY629" fmla="*/ 458932 h 1237129"/>
              <a:gd name="connsiteX630" fmla="*/ 1704976 w 3751729"/>
              <a:gd name="connsiteY630" fmla="*/ 449826 h 1237129"/>
              <a:gd name="connsiteX631" fmla="*/ 1693406 w 3751729"/>
              <a:gd name="connsiteY631" fmla="*/ 445640 h 1237129"/>
              <a:gd name="connsiteX632" fmla="*/ 1683560 w 3751729"/>
              <a:gd name="connsiteY632" fmla="*/ 454009 h 1237129"/>
              <a:gd name="connsiteX633" fmla="*/ 1670268 w 3751729"/>
              <a:gd name="connsiteY633" fmla="*/ 461640 h 1237129"/>
              <a:gd name="connsiteX634" fmla="*/ 1654516 w 3751729"/>
              <a:gd name="connsiteY634" fmla="*/ 465086 h 1237129"/>
              <a:gd name="connsiteX635" fmla="*/ 1652792 w 3751729"/>
              <a:gd name="connsiteY635" fmla="*/ 461640 h 1237129"/>
              <a:gd name="connsiteX636" fmla="*/ 1652053 w 3751729"/>
              <a:gd name="connsiteY636" fmla="*/ 459179 h 1237129"/>
              <a:gd name="connsiteX637" fmla="*/ 1650330 w 3751729"/>
              <a:gd name="connsiteY637" fmla="*/ 457456 h 1237129"/>
              <a:gd name="connsiteX638" fmla="*/ 1647130 w 3751729"/>
              <a:gd name="connsiteY638" fmla="*/ 457456 h 1237129"/>
              <a:gd name="connsiteX639" fmla="*/ 1646392 w 3751729"/>
              <a:gd name="connsiteY639" fmla="*/ 457456 h 1237129"/>
              <a:gd name="connsiteX640" fmla="*/ 1643191 w 3751729"/>
              <a:gd name="connsiteY640" fmla="*/ 459179 h 1237129"/>
              <a:gd name="connsiteX641" fmla="*/ 1635808 w 3751729"/>
              <a:gd name="connsiteY641" fmla="*/ 465086 h 1237129"/>
              <a:gd name="connsiteX642" fmla="*/ 1633346 w 3751729"/>
              <a:gd name="connsiteY642" fmla="*/ 473456 h 1237129"/>
              <a:gd name="connsiteX643" fmla="*/ 1631622 w 3751729"/>
              <a:gd name="connsiteY643" fmla="*/ 482563 h 1237129"/>
              <a:gd name="connsiteX644" fmla="*/ 1627438 w 3751729"/>
              <a:gd name="connsiteY644" fmla="*/ 489210 h 1237129"/>
              <a:gd name="connsiteX645" fmla="*/ 1611685 w 3751729"/>
              <a:gd name="connsiteY645" fmla="*/ 489210 h 1237129"/>
              <a:gd name="connsiteX646" fmla="*/ 1606024 w 3751729"/>
              <a:gd name="connsiteY646" fmla="*/ 496840 h 1237129"/>
              <a:gd name="connsiteX647" fmla="*/ 1601838 w 3751729"/>
              <a:gd name="connsiteY647" fmla="*/ 505209 h 1237129"/>
              <a:gd name="connsiteX648" fmla="*/ 1598638 w 3751729"/>
              <a:gd name="connsiteY648" fmla="*/ 516041 h 1237129"/>
              <a:gd name="connsiteX649" fmla="*/ 1596915 w 3751729"/>
              <a:gd name="connsiteY649" fmla="*/ 516779 h 1237129"/>
              <a:gd name="connsiteX650" fmla="*/ 1596915 w 3751729"/>
              <a:gd name="connsiteY650" fmla="*/ 520225 h 1237129"/>
              <a:gd name="connsiteX651" fmla="*/ 1598638 w 3751729"/>
              <a:gd name="connsiteY651" fmla="*/ 521947 h 1237129"/>
              <a:gd name="connsiteX652" fmla="*/ 1600362 w 3751729"/>
              <a:gd name="connsiteY652" fmla="*/ 522686 h 1237129"/>
              <a:gd name="connsiteX653" fmla="*/ 1602823 w 3751729"/>
              <a:gd name="connsiteY653" fmla="*/ 526132 h 1237129"/>
              <a:gd name="connsiteX654" fmla="*/ 1604546 w 3751729"/>
              <a:gd name="connsiteY654" fmla="*/ 528594 h 1237129"/>
              <a:gd name="connsiteX655" fmla="*/ 1600362 w 3751729"/>
              <a:gd name="connsiteY655" fmla="*/ 528594 h 1237129"/>
              <a:gd name="connsiteX656" fmla="*/ 1598638 w 3751729"/>
              <a:gd name="connsiteY656" fmla="*/ 530318 h 1237129"/>
              <a:gd name="connsiteX657" fmla="*/ 1596915 w 3751729"/>
              <a:gd name="connsiteY657" fmla="*/ 530318 h 1237129"/>
              <a:gd name="connsiteX658" fmla="*/ 1596177 w 3751729"/>
              <a:gd name="connsiteY658" fmla="*/ 532040 h 1237129"/>
              <a:gd name="connsiteX659" fmla="*/ 1594454 w 3751729"/>
              <a:gd name="connsiteY659" fmla="*/ 533763 h 1237129"/>
              <a:gd name="connsiteX660" fmla="*/ 1591254 w 3751729"/>
              <a:gd name="connsiteY660" fmla="*/ 534502 h 1237129"/>
              <a:gd name="connsiteX661" fmla="*/ 1591254 w 3751729"/>
              <a:gd name="connsiteY661" fmla="*/ 537948 h 1237129"/>
              <a:gd name="connsiteX662" fmla="*/ 1591254 w 3751729"/>
              <a:gd name="connsiteY662" fmla="*/ 539671 h 1237129"/>
              <a:gd name="connsiteX663" fmla="*/ 1591254 w 3751729"/>
              <a:gd name="connsiteY663" fmla="*/ 541148 h 1237129"/>
              <a:gd name="connsiteX664" fmla="*/ 1591254 w 3751729"/>
              <a:gd name="connsiteY664" fmla="*/ 546071 h 1237129"/>
              <a:gd name="connsiteX665" fmla="*/ 1581408 w 3751729"/>
              <a:gd name="connsiteY665" fmla="*/ 546809 h 1237129"/>
              <a:gd name="connsiteX666" fmla="*/ 1577224 w 3751729"/>
              <a:gd name="connsiteY666" fmla="*/ 550255 h 1237129"/>
              <a:gd name="connsiteX667" fmla="*/ 1574024 w 3751729"/>
              <a:gd name="connsiteY667" fmla="*/ 552717 h 1237129"/>
              <a:gd name="connsiteX668" fmla="*/ 1571562 w 3751729"/>
              <a:gd name="connsiteY668" fmla="*/ 557640 h 1237129"/>
              <a:gd name="connsiteX669" fmla="*/ 1567377 w 3751729"/>
              <a:gd name="connsiteY669" fmla="*/ 561825 h 1237129"/>
              <a:gd name="connsiteX670" fmla="*/ 1562454 w 3751729"/>
              <a:gd name="connsiteY670" fmla="*/ 563548 h 1237129"/>
              <a:gd name="connsiteX671" fmla="*/ 1559993 w 3751729"/>
              <a:gd name="connsiteY671" fmla="*/ 563548 h 1237129"/>
              <a:gd name="connsiteX672" fmla="*/ 1555808 w 3751729"/>
              <a:gd name="connsiteY672" fmla="*/ 561825 h 1237129"/>
              <a:gd name="connsiteX673" fmla="*/ 1552608 w 3751729"/>
              <a:gd name="connsiteY673" fmla="*/ 560102 h 1237129"/>
              <a:gd name="connsiteX674" fmla="*/ 1550147 w 3751729"/>
              <a:gd name="connsiteY674" fmla="*/ 558378 h 1237129"/>
              <a:gd name="connsiteX675" fmla="*/ 1548424 w 3751729"/>
              <a:gd name="connsiteY675" fmla="*/ 558378 h 1237129"/>
              <a:gd name="connsiteX676" fmla="*/ 1545962 w 3751729"/>
              <a:gd name="connsiteY676" fmla="*/ 560102 h 1237129"/>
              <a:gd name="connsiteX677" fmla="*/ 1542761 w 3751729"/>
              <a:gd name="connsiteY677" fmla="*/ 561825 h 1237129"/>
              <a:gd name="connsiteX678" fmla="*/ 1540300 w 3751729"/>
              <a:gd name="connsiteY678" fmla="*/ 563548 h 1237129"/>
              <a:gd name="connsiteX679" fmla="*/ 1535378 w 3751729"/>
              <a:gd name="connsiteY679" fmla="*/ 564286 h 1237129"/>
              <a:gd name="connsiteX680" fmla="*/ 1535378 w 3751729"/>
              <a:gd name="connsiteY680" fmla="*/ 571917 h 1237129"/>
              <a:gd name="connsiteX681" fmla="*/ 1575746 w 3751729"/>
              <a:gd name="connsiteY681" fmla="*/ 577823 h 1237129"/>
              <a:gd name="connsiteX682" fmla="*/ 1587316 w 3751729"/>
              <a:gd name="connsiteY682" fmla="*/ 571917 h 1237129"/>
              <a:gd name="connsiteX683" fmla="*/ 1598884 w 3751729"/>
              <a:gd name="connsiteY683" fmla="*/ 564286 h 1237129"/>
              <a:gd name="connsiteX684" fmla="*/ 1607993 w 3751729"/>
              <a:gd name="connsiteY684" fmla="*/ 558378 h 1237129"/>
              <a:gd name="connsiteX685" fmla="*/ 1620300 w 3751729"/>
              <a:gd name="connsiteY685" fmla="*/ 555917 h 1237129"/>
              <a:gd name="connsiteX686" fmla="*/ 1639253 w 3751729"/>
              <a:gd name="connsiteY686" fmla="*/ 552471 h 1237129"/>
              <a:gd name="connsiteX687" fmla="*/ 1659191 w 3751729"/>
              <a:gd name="connsiteY687" fmla="*/ 551732 h 1237129"/>
              <a:gd name="connsiteX688" fmla="*/ 1681592 w 3751729"/>
              <a:gd name="connsiteY688" fmla="*/ 551732 h 1237129"/>
              <a:gd name="connsiteX689" fmla="*/ 1699807 w 3751729"/>
              <a:gd name="connsiteY689" fmla="*/ 551732 h 1237129"/>
              <a:gd name="connsiteX690" fmla="*/ 1715560 w 3751729"/>
              <a:gd name="connsiteY690" fmla="*/ 552471 h 1237129"/>
              <a:gd name="connsiteX691" fmla="*/ 1722943 w 3751729"/>
              <a:gd name="connsiteY691" fmla="*/ 554194 h 1237129"/>
              <a:gd name="connsiteX692" fmla="*/ 1726634 w 3751729"/>
              <a:gd name="connsiteY692" fmla="*/ 554194 h 1237129"/>
              <a:gd name="connsiteX693" fmla="*/ 1721712 w 3751729"/>
              <a:gd name="connsiteY693" fmla="*/ 567732 h 1237129"/>
              <a:gd name="connsiteX694" fmla="*/ 1719253 w 3751729"/>
              <a:gd name="connsiteY694" fmla="*/ 582007 h 1237129"/>
              <a:gd name="connsiteX695" fmla="*/ 1716053 w 3751729"/>
              <a:gd name="connsiteY695" fmla="*/ 597022 h 1237129"/>
              <a:gd name="connsiteX696" fmla="*/ 1720975 w 3751729"/>
              <a:gd name="connsiteY696" fmla="*/ 599484 h 1237129"/>
              <a:gd name="connsiteX697" fmla="*/ 1721712 w 3751729"/>
              <a:gd name="connsiteY697" fmla="*/ 602930 h 1237129"/>
              <a:gd name="connsiteX698" fmla="*/ 1724912 w 3751729"/>
              <a:gd name="connsiteY698" fmla="*/ 605392 h 1237129"/>
              <a:gd name="connsiteX699" fmla="*/ 1726634 w 3751729"/>
              <a:gd name="connsiteY699" fmla="*/ 607115 h 1237129"/>
              <a:gd name="connsiteX700" fmla="*/ 1729096 w 3751729"/>
              <a:gd name="connsiteY700" fmla="*/ 609576 h 1237129"/>
              <a:gd name="connsiteX701" fmla="*/ 1738943 w 3751729"/>
              <a:gd name="connsiteY701" fmla="*/ 613022 h 1237129"/>
              <a:gd name="connsiteX702" fmla="*/ 1750512 w 3751729"/>
              <a:gd name="connsiteY702" fmla="*/ 613022 h 1237129"/>
              <a:gd name="connsiteX703" fmla="*/ 1762081 w 3751729"/>
              <a:gd name="connsiteY703" fmla="*/ 614746 h 1237129"/>
              <a:gd name="connsiteX704" fmla="*/ 1773650 w 3751729"/>
              <a:gd name="connsiteY704" fmla="*/ 620653 h 1237129"/>
              <a:gd name="connsiteX705" fmla="*/ 1776850 w 3751729"/>
              <a:gd name="connsiteY705" fmla="*/ 632469 h 1237129"/>
              <a:gd name="connsiteX706" fmla="*/ 1782512 w 3751729"/>
              <a:gd name="connsiteY706" fmla="*/ 634930 h 1237129"/>
              <a:gd name="connsiteX707" fmla="*/ 1790881 w 3751729"/>
              <a:gd name="connsiteY707" fmla="*/ 638376 h 1237129"/>
              <a:gd name="connsiteX708" fmla="*/ 1802451 w 3751729"/>
              <a:gd name="connsiteY708" fmla="*/ 640837 h 1237129"/>
              <a:gd name="connsiteX709" fmla="*/ 1812296 w 3751729"/>
              <a:gd name="connsiteY709" fmla="*/ 644283 h 1237129"/>
              <a:gd name="connsiteX710" fmla="*/ 1817958 w 3751729"/>
              <a:gd name="connsiteY710" fmla="*/ 645022 h 1237129"/>
              <a:gd name="connsiteX711" fmla="*/ 1819681 w 3751729"/>
              <a:gd name="connsiteY711" fmla="*/ 636653 h 1237129"/>
              <a:gd name="connsiteX712" fmla="*/ 1822881 w 3751729"/>
              <a:gd name="connsiteY712" fmla="*/ 629022 h 1237129"/>
              <a:gd name="connsiteX713" fmla="*/ 1825342 w 3751729"/>
              <a:gd name="connsiteY713" fmla="*/ 621392 h 1237129"/>
              <a:gd name="connsiteX714" fmla="*/ 1834450 w 3751729"/>
              <a:gd name="connsiteY714" fmla="*/ 615484 h 1237129"/>
              <a:gd name="connsiteX715" fmla="*/ 1846757 w 3751729"/>
              <a:gd name="connsiteY715" fmla="*/ 613022 h 1237129"/>
              <a:gd name="connsiteX716" fmla="*/ 1858327 w 3751729"/>
              <a:gd name="connsiteY716" fmla="*/ 615484 h 1237129"/>
              <a:gd name="connsiteX717" fmla="*/ 1869895 w 3751729"/>
              <a:gd name="connsiteY717" fmla="*/ 621392 h 1237129"/>
              <a:gd name="connsiteX718" fmla="*/ 1881465 w 3751729"/>
              <a:gd name="connsiteY718" fmla="*/ 626315 h 1237129"/>
              <a:gd name="connsiteX719" fmla="*/ 1887126 w 3751729"/>
              <a:gd name="connsiteY719" fmla="*/ 627053 h 1237129"/>
              <a:gd name="connsiteX720" fmla="*/ 1898695 w 3751729"/>
              <a:gd name="connsiteY720" fmla="*/ 628776 h 1237129"/>
              <a:gd name="connsiteX721" fmla="*/ 1910265 w 3751729"/>
              <a:gd name="connsiteY721" fmla="*/ 632222 h 1237129"/>
              <a:gd name="connsiteX722" fmla="*/ 1921834 w 3751729"/>
              <a:gd name="connsiteY722" fmla="*/ 632961 h 1237129"/>
              <a:gd name="connsiteX723" fmla="*/ 1930941 w 3751729"/>
              <a:gd name="connsiteY723" fmla="*/ 634684 h 1237129"/>
              <a:gd name="connsiteX724" fmla="*/ 1935126 w 3751729"/>
              <a:gd name="connsiteY724" fmla="*/ 636407 h 1237129"/>
              <a:gd name="connsiteX725" fmla="*/ 1937587 w 3751729"/>
              <a:gd name="connsiteY725" fmla="*/ 634684 h 1237129"/>
              <a:gd name="connsiteX726" fmla="*/ 1939311 w 3751729"/>
              <a:gd name="connsiteY726" fmla="*/ 632222 h 1237129"/>
              <a:gd name="connsiteX727" fmla="*/ 1941034 w 3751729"/>
              <a:gd name="connsiteY727" fmla="*/ 630499 h 1237129"/>
              <a:gd name="connsiteX728" fmla="*/ 1943495 w 3751729"/>
              <a:gd name="connsiteY728" fmla="*/ 627053 h 1237129"/>
              <a:gd name="connsiteX729" fmla="*/ 1946695 w 3751729"/>
              <a:gd name="connsiteY729" fmla="*/ 626315 h 1237129"/>
              <a:gd name="connsiteX730" fmla="*/ 1949156 w 3751729"/>
              <a:gd name="connsiteY730" fmla="*/ 626315 h 1237129"/>
              <a:gd name="connsiteX731" fmla="*/ 1953342 w 3751729"/>
              <a:gd name="connsiteY731" fmla="*/ 626315 h 1237129"/>
              <a:gd name="connsiteX732" fmla="*/ 1964172 w 3751729"/>
              <a:gd name="connsiteY732" fmla="*/ 628776 h 1237129"/>
              <a:gd name="connsiteX733" fmla="*/ 1972541 w 3751729"/>
              <a:gd name="connsiteY733" fmla="*/ 632961 h 1237129"/>
              <a:gd name="connsiteX734" fmla="*/ 1982387 w 3751729"/>
              <a:gd name="connsiteY734" fmla="*/ 632222 h 1237129"/>
              <a:gd name="connsiteX735" fmla="*/ 1993217 w 3751729"/>
              <a:gd name="connsiteY735" fmla="*/ 628776 h 1237129"/>
              <a:gd name="connsiteX736" fmla="*/ 1993956 w 3751729"/>
              <a:gd name="connsiteY736" fmla="*/ 616960 h 1237129"/>
              <a:gd name="connsiteX737" fmla="*/ 1999618 w 3751729"/>
              <a:gd name="connsiteY737" fmla="*/ 602684 h 1237129"/>
              <a:gd name="connsiteX738" fmla="*/ 2004541 w 3751729"/>
              <a:gd name="connsiteY738" fmla="*/ 589145 h 1237129"/>
              <a:gd name="connsiteX739" fmla="*/ 2006018 w 3751729"/>
              <a:gd name="connsiteY739" fmla="*/ 577823 h 1237129"/>
              <a:gd name="connsiteX740" fmla="*/ 2003556 w 3751729"/>
              <a:gd name="connsiteY740" fmla="*/ 567732 h 1237129"/>
              <a:gd name="connsiteX741" fmla="*/ 2001834 w 3751729"/>
              <a:gd name="connsiteY741" fmla="*/ 564286 h 1237129"/>
              <a:gd name="connsiteX742" fmla="*/ 2001834 w 3751729"/>
              <a:gd name="connsiteY742" fmla="*/ 561825 h 1237129"/>
              <a:gd name="connsiteX743" fmla="*/ 2000110 w 3751729"/>
              <a:gd name="connsiteY743" fmla="*/ 560102 h 1237129"/>
              <a:gd name="connsiteX744" fmla="*/ 1998388 w 3751729"/>
              <a:gd name="connsiteY744" fmla="*/ 558378 h 1237129"/>
              <a:gd name="connsiteX745" fmla="*/ 1995925 w 3751729"/>
              <a:gd name="connsiteY745" fmla="*/ 558378 h 1237129"/>
              <a:gd name="connsiteX746" fmla="*/ 1992725 w 3751729"/>
              <a:gd name="connsiteY746" fmla="*/ 558378 h 1237129"/>
              <a:gd name="connsiteX747" fmla="*/ 1987064 w 3751729"/>
              <a:gd name="connsiteY747" fmla="*/ 558378 h 1237129"/>
              <a:gd name="connsiteX748" fmla="*/ 1980418 w 3751729"/>
              <a:gd name="connsiteY748" fmla="*/ 564286 h 1237129"/>
              <a:gd name="connsiteX749" fmla="*/ 1974756 w 3751729"/>
              <a:gd name="connsiteY749" fmla="*/ 566009 h 1237129"/>
              <a:gd name="connsiteX750" fmla="*/ 1969094 w 3751729"/>
              <a:gd name="connsiteY750" fmla="*/ 564286 h 1237129"/>
              <a:gd name="connsiteX751" fmla="*/ 1963433 w 3751729"/>
              <a:gd name="connsiteY751" fmla="*/ 561825 h 1237129"/>
              <a:gd name="connsiteX752" fmla="*/ 1956049 w 3751729"/>
              <a:gd name="connsiteY752" fmla="*/ 558378 h 1237129"/>
              <a:gd name="connsiteX753" fmla="*/ 1951864 w 3751729"/>
              <a:gd name="connsiteY753" fmla="*/ 557640 h 1237129"/>
              <a:gd name="connsiteX754" fmla="*/ 1948665 w 3751729"/>
              <a:gd name="connsiteY754" fmla="*/ 558378 h 1237129"/>
              <a:gd name="connsiteX755" fmla="*/ 1944480 w 3751729"/>
              <a:gd name="connsiteY755" fmla="*/ 560102 h 1237129"/>
              <a:gd name="connsiteX756" fmla="*/ 1942757 w 3751729"/>
              <a:gd name="connsiteY756" fmla="*/ 563548 h 1237129"/>
              <a:gd name="connsiteX757" fmla="*/ 1940295 w 3751729"/>
              <a:gd name="connsiteY757" fmla="*/ 566009 h 1237129"/>
              <a:gd name="connsiteX758" fmla="*/ 1937095 w 3751729"/>
              <a:gd name="connsiteY758" fmla="*/ 567732 h 1237129"/>
              <a:gd name="connsiteX759" fmla="*/ 1924788 w 3751729"/>
              <a:gd name="connsiteY759" fmla="*/ 564286 h 1237129"/>
              <a:gd name="connsiteX760" fmla="*/ 1911496 w 3751729"/>
              <a:gd name="connsiteY760" fmla="*/ 555917 h 1237129"/>
              <a:gd name="connsiteX761" fmla="*/ 1901649 w 3751729"/>
              <a:gd name="connsiteY761" fmla="*/ 542379 h 1237129"/>
              <a:gd name="connsiteX762" fmla="*/ 1896726 w 3751729"/>
              <a:gd name="connsiteY762" fmla="*/ 528840 h 1237129"/>
              <a:gd name="connsiteX763" fmla="*/ 1896726 w 3751729"/>
              <a:gd name="connsiteY763" fmla="*/ 526378 h 1237129"/>
              <a:gd name="connsiteX764" fmla="*/ 1896726 w 3751729"/>
              <a:gd name="connsiteY764" fmla="*/ 522932 h 1237129"/>
              <a:gd name="connsiteX765" fmla="*/ 1896726 w 3751729"/>
              <a:gd name="connsiteY765" fmla="*/ 520471 h 1237129"/>
              <a:gd name="connsiteX766" fmla="*/ 1896726 w 3751729"/>
              <a:gd name="connsiteY766" fmla="*/ 517025 h 1237129"/>
              <a:gd name="connsiteX767" fmla="*/ 1896726 w 3751729"/>
              <a:gd name="connsiteY767" fmla="*/ 514563 h 1237129"/>
              <a:gd name="connsiteX768" fmla="*/ 1898449 w 3751729"/>
              <a:gd name="connsiteY768" fmla="*/ 511117 h 1237129"/>
              <a:gd name="connsiteX769" fmla="*/ 1900173 w 3751729"/>
              <a:gd name="connsiteY769" fmla="*/ 506933 h 1237129"/>
              <a:gd name="connsiteX770" fmla="*/ 1896973 w 3751729"/>
              <a:gd name="connsiteY770" fmla="*/ 504471 h 1237129"/>
              <a:gd name="connsiteX771" fmla="*/ 1894510 w 3751729"/>
              <a:gd name="connsiteY771" fmla="*/ 502749 h 1237129"/>
              <a:gd name="connsiteX772" fmla="*/ 1892788 w 3751729"/>
              <a:gd name="connsiteY772" fmla="*/ 501025 h 1237129"/>
              <a:gd name="connsiteX773" fmla="*/ 1891064 w 3751729"/>
              <a:gd name="connsiteY773" fmla="*/ 499302 h 1237129"/>
              <a:gd name="connsiteX774" fmla="*/ 1888603 w 3751729"/>
              <a:gd name="connsiteY774" fmla="*/ 498563 h 1237129"/>
              <a:gd name="connsiteX775" fmla="*/ 1884418 w 3751729"/>
              <a:gd name="connsiteY775" fmla="*/ 496840 h 1237129"/>
              <a:gd name="connsiteX776" fmla="*/ 1882696 w 3751729"/>
              <a:gd name="connsiteY776" fmla="*/ 495118 h 1237129"/>
              <a:gd name="connsiteX777" fmla="*/ 1880972 w 3751729"/>
              <a:gd name="connsiteY777" fmla="*/ 495118 h 1237129"/>
              <a:gd name="connsiteX778" fmla="*/ 1879250 w 3751729"/>
              <a:gd name="connsiteY778" fmla="*/ 493394 h 1237129"/>
              <a:gd name="connsiteX779" fmla="*/ 1876787 w 3751729"/>
              <a:gd name="connsiteY779" fmla="*/ 493394 h 1237129"/>
              <a:gd name="connsiteX780" fmla="*/ 1873588 w 3751729"/>
              <a:gd name="connsiteY780" fmla="*/ 493394 h 1237129"/>
              <a:gd name="connsiteX781" fmla="*/ 1873588 w 3751729"/>
              <a:gd name="connsiteY781" fmla="*/ 496840 h 1237129"/>
              <a:gd name="connsiteX782" fmla="*/ 1871126 w 3751729"/>
              <a:gd name="connsiteY782" fmla="*/ 496840 h 1237129"/>
              <a:gd name="connsiteX783" fmla="*/ 1871126 w 3751729"/>
              <a:gd name="connsiteY783" fmla="*/ 501025 h 1237129"/>
              <a:gd name="connsiteX784" fmla="*/ 1872850 w 3751729"/>
              <a:gd name="connsiteY784" fmla="*/ 504471 h 1237129"/>
              <a:gd name="connsiteX785" fmla="*/ 1872850 w 3751729"/>
              <a:gd name="connsiteY785" fmla="*/ 505209 h 1237129"/>
              <a:gd name="connsiteX786" fmla="*/ 1872850 w 3751729"/>
              <a:gd name="connsiteY786" fmla="*/ 506933 h 1237129"/>
              <a:gd name="connsiteX787" fmla="*/ 1871126 w 3751729"/>
              <a:gd name="connsiteY787" fmla="*/ 508655 h 1237129"/>
              <a:gd name="connsiteX788" fmla="*/ 1869404 w 3751729"/>
              <a:gd name="connsiteY788" fmla="*/ 508655 h 1237129"/>
              <a:gd name="connsiteX789" fmla="*/ 1866942 w 3751729"/>
              <a:gd name="connsiteY789" fmla="*/ 508655 h 1237129"/>
              <a:gd name="connsiteX790" fmla="*/ 1861280 w 3751729"/>
              <a:gd name="connsiteY790" fmla="*/ 510380 h 1237129"/>
              <a:gd name="connsiteX791" fmla="*/ 1859557 w 3751729"/>
              <a:gd name="connsiteY791" fmla="*/ 506933 h 1237129"/>
              <a:gd name="connsiteX792" fmla="*/ 1857834 w 3751729"/>
              <a:gd name="connsiteY792" fmla="*/ 505209 h 1237129"/>
              <a:gd name="connsiteX793" fmla="*/ 1857834 w 3751729"/>
              <a:gd name="connsiteY793" fmla="*/ 504471 h 1237129"/>
              <a:gd name="connsiteX794" fmla="*/ 1855373 w 3751729"/>
              <a:gd name="connsiteY794" fmla="*/ 502749 h 1237129"/>
              <a:gd name="connsiteX795" fmla="*/ 1855373 w 3751729"/>
              <a:gd name="connsiteY795" fmla="*/ 506687 h 1237129"/>
              <a:gd name="connsiteX796" fmla="*/ 1862757 w 3751729"/>
              <a:gd name="connsiteY796" fmla="*/ 515794 h 1237129"/>
              <a:gd name="connsiteX797" fmla="*/ 1868419 w 3751729"/>
              <a:gd name="connsiteY797" fmla="*/ 528347 h 1237129"/>
              <a:gd name="connsiteX798" fmla="*/ 1870880 w 3751729"/>
              <a:gd name="connsiteY798" fmla="*/ 541887 h 1237129"/>
              <a:gd name="connsiteX799" fmla="*/ 1866695 w 3751729"/>
              <a:gd name="connsiteY799" fmla="*/ 545333 h 1237129"/>
              <a:gd name="connsiteX800" fmla="*/ 1863495 w 3751729"/>
              <a:gd name="connsiteY800" fmla="*/ 546071 h 1237129"/>
              <a:gd name="connsiteX801" fmla="*/ 1862757 w 3751729"/>
              <a:gd name="connsiteY801" fmla="*/ 549517 h 1237129"/>
              <a:gd name="connsiteX802" fmla="*/ 1861034 w 3751729"/>
              <a:gd name="connsiteY802" fmla="*/ 551979 h 1237129"/>
              <a:gd name="connsiteX803" fmla="*/ 1861034 w 3751729"/>
              <a:gd name="connsiteY803" fmla="*/ 553701 h 1237129"/>
              <a:gd name="connsiteX804" fmla="*/ 1859311 w 3751729"/>
              <a:gd name="connsiteY804" fmla="*/ 557147 h 1237129"/>
              <a:gd name="connsiteX805" fmla="*/ 1857589 w 3751729"/>
              <a:gd name="connsiteY805" fmla="*/ 557887 h 1237129"/>
              <a:gd name="connsiteX806" fmla="*/ 1853403 w 3751729"/>
              <a:gd name="connsiteY806" fmla="*/ 559610 h 1237129"/>
              <a:gd name="connsiteX807" fmla="*/ 1849218 w 3751729"/>
              <a:gd name="connsiteY807" fmla="*/ 561332 h 1237129"/>
              <a:gd name="connsiteX808" fmla="*/ 1847496 w 3751729"/>
              <a:gd name="connsiteY808" fmla="*/ 559610 h 1237129"/>
              <a:gd name="connsiteX809" fmla="*/ 1845772 w 3751729"/>
              <a:gd name="connsiteY809" fmla="*/ 559610 h 1237129"/>
              <a:gd name="connsiteX810" fmla="*/ 1845034 w 3751729"/>
              <a:gd name="connsiteY810" fmla="*/ 557887 h 1237129"/>
              <a:gd name="connsiteX811" fmla="*/ 1841834 w 3751729"/>
              <a:gd name="connsiteY811" fmla="*/ 557887 h 1237129"/>
              <a:gd name="connsiteX812" fmla="*/ 1828542 w 3751729"/>
              <a:gd name="connsiteY812" fmla="*/ 518501 h 1237129"/>
              <a:gd name="connsiteX813" fmla="*/ 1826081 w 3751729"/>
              <a:gd name="connsiteY813" fmla="*/ 516779 h 1237129"/>
              <a:gd name="connsiteX814" fmla="*/ 1822881 w 3751729"/>
              <a:gd name="connsiteY814" fmla="*/ 514317 h 1237129"/>
              <a:gd name="connsiteX815" fmla="*/ 1818696 w 3751729"/>
              <a:gd name="connsiteY815" fmla="*/ 510871 h 1237129"/>
              <a:gd name="connsiteX816" fmla="*/ 1816235 w 3751729"/>
              <a:gd name="connsiteY816" fmla="*/ 510133 h 1237129"/>
              <a:gd name="connsiteX817" fmla="*/ 1813035 w 3751729"/>
              <a:gd name="connsiteY817" fmla="*/ 506687 h 1237129"/>
              <a:gd name="connsiteX818" fmla="*/ 1811312 w 3751729"/>
              <a:gd name="connsiteY818" fmla="*/ 498318 h 1237129"/>
              <a:gd name="connsiteX819" fmla="*/ 1813035 w 3751729"/>
              <a:gd name="connsiteY819" fmla="*/ 490687 h 1237129"/>
              <a:gd name="connsiteX820" fmla="*/ 1814757 w 3751729"/>
              <a:gd name="connsiteY820" fmla="*/ 484779 h 1237129"/>
              <a:gd name="connsiteX821" fmla="*/ 1814757 w 3751729"/>
              <a:gd name="connsiteY821" fmla="*/ 478871 h 1237129"/>
              <a:gd name="connsiteX822" fmla="*/ 1810572 w 3751729"/>
              <a:gd name="connsiteY822" fmla="*/ 474687 h 1237129"/>
              <a:gd name="connsiteX823" fmla="*/ 1799742 w 3751729"/>
              <a:gd name="connsiteY823" fmla="*/ 467056 h 1237129"/>
              <a:gd name="connsiteX824" fmla="*/ 1791374 w 3751729"/>
              <a:gd name="connsiteY824" fmla="*/ 462871 h 1237129"/>
              <a:gd name="connsiteX825" fmla="*/ 1783988 w 3751729"/>
              <a:gd name="connsiteY825" fmla="*/ 461147 h 1237129"/>
              <a:gd name="connsiteX826" fmla="*/ 1777342 w 3751729"/>
              <a:gd name="connsiteY826" fmla="*/ 456964 h 1237129"/>
              <a:gd name="connsiteX827" fmla="*/ 1771681 w 3751729"/>
              <a:gd name="connsiteY827" fmla="*/ 447855 h 1237129"/>
              <a:gd name="connsiteX828" fmla="*/ 1766020 w 3751729"/>
              <a:gd name="connsiteY828" fmla="*/ 431856 h 1237129"/>
              <a:gd name="connsiteX829" fmla="*/ 1754450 w 3751729"/>
              <a:gd name="connsiteY829" fmla="*/ 435303 h 1237129"/>
              <a:gd name="connsiteX830" fmla="*/ 1752728 w 3751729"/>
              <a:gd name="connsiteY830" fmla="*/ 430379 h 1237129"/>
              <a:gd name="connsiteX831" fmla="*/ 1752728 w 3751729"/>
              <a:gd name="connsiteY831" fmla="*/ 427918 h 1237129"/>
              <a:gd name="connsiteX832" fmla="*/ 1751004 w 3751729"/>
              <a:gd name="connsiteY832" fmla="*/ 424472 h 1237129"/>
              <a:gd name="connsiteX833" fmla="*/ 761721 w 3751729"/>
              <a:gd name="connsiteY833" fmla="*/ 418564 h 1237129"/>
              <a:gd name="connsiteX834" fmla="*/ 761599 w 3751729"/>
              <a:gd name="connsiteY834" fmla="*/ 418810 h 1237129"/>
              <a:gd name="connsiteX835" fmla="*/ 763935 w 3751729"/>
              <a:gd name="connsiteY835" fmla="*/ 418810 h 1237129"/>
              <a:gd name="connsiteX836" fmla="*/ 763935 w 3751729"/>
              <a:gd name="connsiteY836" fmla="*/ 418811 h 1237129"/>
              <a:gd name="connsiteX837" fmla="*/ 763936 w 3751729"/>
              <a:gd name="connsiteY837" fmla="*/ 418811 h 1237129"/>
              <a:gd name="connsiteX838" fmla="*/ 763198 w 3751729"/>
              <a:gd name="connsiteY838" fmla="*/ 422257 h 1237129"/>
              <a:gd name="connsiteX839" fmla="*/ 763445 w 3751729"/>
              <a:gd name="connsiteY839" fmla="*/ 422010 h 1237129"/>
              <a:gd name="connsiteX840" fmla="*/ 764184 w 3751729"/>
              <a:gd name="connsiteY840" fmla="*/ 418564 h 1237129"/>
              <a:gd name="connsiteX841" fmla="*/ 1948172 w 3751729"/>
              <a:gd name="connsiteY841" fmla="*/ 406502 h 1237129"/>
              <a:gd name="connsiteX842" fmla="*/ 1944972 w 3751729"/>
              <a:gd name="connsiteY842" fmla="*/ 413148 h 1237129"/>
              <a:gd name="connsiteX843" fmla="*/ 1939311 w 3751729"/>
              <a:gd name="connsiteY843" fmla="*/ 423979 h 1237129"/>
              <a:gd name="connsiteX844" fmla="*/ 1931926 w 3751729"/>
              <a:gd name="connsiteY844" fmla="*/ 435794 h 1237129"/>
              <a:gd name="connsiteX845" fmla="*/ 1925280 w 3751729"/>
              <a:gd name="connsiteY845" fmla="*/ 447610 h 1237129"/>
              <a:gd name="connsiteX846" fmla="*/ 1919618 w 3751729"/>
              <a:gd name="connsiteY846" fmla="*/ 457702 h 1237129"/>
              <a:gd name="connsiteX847" fmla="*/ 1916418 w 3751729"/>
              <a:gd name="connsiteY847" fmla="*/ 466071 h 1237129"/>
              <a:gd name="connsiteX848" fmla="*/ 1916418 w 3751729"/>
              <a:gd name="connsiteY848" fmla="*/ 470994 h 1237129"/>
              <a:gd name="connsiteX849" fmla="*/ 1918142 w 3751729"/>
              <a:gd name="connsiteY849" fmla="*/ 476902 h 1237129"/>
              <a:gd name="connsiteX850" fmla="*/ 1918142 w 3751729"/>
              <a:gd name="connsiteY850" fmla="*/ 479363 h 1237129"/>
              <a:gd name="connsiteX851" fmla="*/ 1919864 w 3751729"/>
              <a:gd name="connsiteY851" fmla="*/ 482810 h 1237129"/>
              <a:gd name="connsiteX852" fmla="*/ 1922326 w 3751729"/>
              <a:gd name="connsiteY852" fmla="*/ 483548 h 1237129"/>
              <a:gd name="connsiteX853" fmla="*/ 1925526 w 3751729"/>
              <a:gd name="connsiteY853" fmla="*/ 485271 h 1237129"/>
              <a:gd name="connsiteX854" fmla="*/ 1929710 w 3751729"/>
              <a:gd name="connsiteY854" fmla="*/ 486994 h 1237129"/>
              <a:gd name="connsiteX855" fmla="*/ 1941280 w 3751729"/>
              <a:gd name="connsiteY855" fmla="*/ 491179 h 1237129"/>
              <a:gd name="connsiteX856" fmla="*/ 1952849 w 3751729"/>
              <a:gd name="connsiteY856" fmla="*/ 489456 h 1237129"/>
              <a:gd name="connsiteX857" fmla="*/ 1962695 w 3751729"/>
              <a:gd name="connsiteY857" fmla="*/ 485271 h 1237129"/>
              <a:gd name="connsiteX858" fmla="*/ 1974265 w 3751729"/>
              <a:gd name="connsiteY858" fmla="*/ 479363 h 1237129"/>
              <a:gd name="connsiteX859" fmla="*/ 1985833 w 3751729"/>
              <a:gd name="connsiteY859" fmla="*/ 477640 h 1237129"/>
              <a:gd name="connsiteX860" fmla="*/ 1997403 w 3751729"/>
              <a:gd name="connsiteY860" fmla="*/ 477640 h 1237129"/>
              <a:gd name="connsiteX861" fmla="*/ 2004787 w 3751729"/>
              <a:gd name="connsiteY861" fmla="*/ 482563 h 1237129"/>
              <a:gd name="connsiteX862" fmla="*/ 2010448 w 3751729"/>
              <a:gd name="connsiteY862" fmla="*/ 486748 h 1237129"/>
              <a:gd name="connsiteX863" fmla="*/ 2017094 w 3751729"/>
              <a:gd name="connsiteY863" fmla="*/ 489210 h 1237129"/>
              <a:gd name="connsiteX864" fmla="*/ 2034325 w 3751729"/>
              <a:gd name="connsiteY864" fmla="*/ 492656 h 1237129"/>
              <a:gd name="connsiteX865" fmla="*/ 2051556 w 3751729"/>
              <a:gd name="connsiteY865" fmla="*/ 490932 h 1237129"/>
              <a:gd name="connsiteX866" fmla="*/ 2067309 w 3751729"/>
              <a:gd name="connsiteY866" fmla="*/ 486748 h 1237129"/>
              <a:gd name="connsiteX867" fmla="*/ 2071740 w 3751729"/>
              <a:gd name="connsiteY867" fmla="*/ 477887 h 1237129"/>
              <a:gd name="connsiteX868" fmla="*/ 2066818 w 3751729"/>
              <a:gd name="connsiteY868" fmla="*/ 477887 h 1237129"/>
              <a:gd name="connsiteX869" fmla="*/ 2060171 w 3751729"/>
              <a:gd name="connsiteY869" fmla="*/ 466071 h 1237129"/>
              <a:gd name="connsiteX870" fmla="*/ 2048601 w 3751729"/>
              <a:gd name="connsiteY870" fmla="*/ 455979 h 1237129"/>
              <a:gd name="connsiteX871" fmla="*/ 2032110 w 3751729"/>
              <a:gd name="connsiteY871" fmla="*/ 445887 h 1237129"/>
              <a:gd name="connsiteX872" fmla="*/ 2016356 w 3751729"/>
              <a:gd name="connsiteY872" fmla="*/ 436778 h 1237129"/>
              <a:gd name="connsiteX873" fmla="*/ 2004049 w 3751729"/>
              <a:gd name="connsiteY873" fmla="*/ 432595 h 1237129"/>
              <a:gd name="connsiteX874" fmla="*/ 1996663 w 3751729"/>
              <a:gd name="connsiteY874" fmla="*/ 438502 h 1237129"/>
              <a:gd name="connsiteX875" fmla="*/ 1986818 w 3751729"/>
              <a:gd name="connsiteY875" fmla="*/ 442687 h 1237129"/>
              <a:gd name="connsiteX876" fmla="*/ 1979433 w 3751729"/>
              <a:gd name="connsiteY876" fmla="*/ 441949 h 1237129"/>
              <a:gd name="connsiteX877" fmla="*/ 1975249 w 3751729"/>
              <a:gd name="connsiteY877" fmla="*/ 436041 h 1237129"/>
              <a:gd name="connsiteX878" fmla="*/ 1969587 w 3751729"/>
              <a:gd name="connsiteY878" fmla="*/ 430133 h 1237129"/>
              <a:gd name="connsiteX879" fmla="*/ 1966388 w 3751729"/>
              <a:gd name="connsiteY879" fmla="*/ 422502 h 1237129"/>
              <a:gd name="connsiteX880" fmla="*/ 1976233 w 3751729"/>
              <a:gd name="connsiteY880" fmla="*/ 419056 h 1237129"/>
              <a:gd name="connsiteX881" fmla="*/ 1975495 w 3751729"/>
              <a:gd name="connsiteY881" fmla="*/ 418318 h 1237129"/>
              <a:gd name="connsiteX882" fmla="*/ 1973772 w 3751729"/>
              <a:gd name="connsiteY882" fmla="*/ 418318 h 1237129"/>
              <a:gd name="connsiteX883" fmla="*/ 1972049 w 3751729"/>
              <a:gd name="connsiteY883" fmla="*/ 418318 h 1237129"/>
              <a:gd name="connsiteX884" fmla="*/ 1969587 w 3751729"/>
              <a:gd name="connsiteY884" fmla="*/ 416595 h 1237129"/>
              <a:gd name="connsiteX885" fmla="*/ 1964664 w 3751729"/>
              <a:gd name="connsiteY885" fmla="*/ 412410 h 1237129"/>
              <a:gd name="connsiteX886" fmla="*/ 1960480 w 3751729"/>
              <a:gd name="connsiteY886" fmla="*/ 410687 h 1237129"/>
              <a:gd name="connsiteX887" fmla="*/ 1954818 w 3751729"/>
              <a:gd name="connsiteY887" fmla="*/ 408224 h 1237129"/>
              <a:gd name="connsiteX888" fmla="*/ 2179063 w 3751729"/>
              <a:gd name="connsiteY888" fmla="*/ 402318 h 1237129"/>
              <a:gd name="connsiteX889" fmla="*/ 2169955 w 3751729"/>
              <a:gd name="connsiteY889" fmla="*/ 409949 h 1237129"/>
              <a:gd name="connsiteX890" fmla="*/ 2160109 w 3751729"/>
              <a:gd name="connsiteY890" fmla="*/ 414133 h 1237129"/>
              <a:gd name="connsiteX891" fmla="*/ 2150263 w 3751729"/>
              <a:gd name="connsiteY891" fmla="*/ 418318 h 1237129"/>
              <a:gd name="connsiteX892" fmla="*/ 2141155 w 3751729"/>
              <a:gd name="connsiteY892" fmla="*/ 425948 h 1237129"/>
              <a:gd name="connsiteX893" fmla="*/ 2135494 w 3751729"/>
              <a:gd name="connsiteY893" fmla="*/ 435056 h 1237129"/>
              <a:gd name="connsiteX894" fmla="*/ 2133032 w 3751729"/>
              <a:gd name="connsiteY894" fmla="*/ 447610 h 1237129"/>
              <a:gd name="connsiteX895" fmla="*/ 2137217 w 3751729"/>
              <a:gd name="connsiteY895" fmla="*/ 461147 h 1237129"/>
              <a:gd name="connsiteX896" fmla="*/ 2146324 w 3751729"/>
              <a:gd name="connsiteY896" fmla="*/ 474687 h 1237129"/>
              <a:gd name="connsiteX897" fmla="*/ 2154694 w 3751729"/>
              <a:gd name="connsiteY897" fmla="*/ 488225 h 1237129"/>
              <a:gd name="connsiteX898" fmla="*/ 2164540 w 3751729"/>
              <a:gd name="connsiteY898" fmla="*/ 499056 h 1237129"/>
              <a:gd name="connsiteX899" fmla="*/ 2170202 w 3751729"/>
              <a:gd name="connsiteY899" fmla="*/ 509887 h 1237129"/>
              <a:gd name="connsiteX900" fmla="*/ 2160356 w 3751729"/>
              <a:gd name="connsiteY900" fmla="*/ 509887 h 1237129"/>
              <a:gd name="connsiteX901" fmla="*/ 2160356 w 3751729"/>
              <a:gd name="connsiteY901" fmla="*/ 528347 h 1237129"/>
              <a:gd name="connsiteX902" fmla="*/ 2163556 w 3751729"/>
              <a:gd name="connsiteY902" fmla="*/ 541887 h 1237129"/>
              <a:gd name="connsiteX903" fmla="*/ 2171924 w 3751729"/>
              <a:gd name="connsiteY903" fmla="*/ 549517 h 1237129"/>
              <a:gd name="connsiteX904" fmla="*/ 2186694 w 3751729"/>
              <a:gd name="connsiteY904" fmla="*/ 551979 h 1237129"/>
              <a:gd name="connsiteX905" fmla="*/ 2208108 w 3751729"/>
              <a:gd name="connsiteY905" fmla="*/ 551241 h 1237129"/>
              <a:gd name="connsiteX906" fmla="*/ 2206385 w 3751729"/>
              <a:gd name="connsiteY906" fmla="*/ 534502 h 1237129"/>
              <a:gd name="connsiteX907" fmla="*/ 2203185 w 3751729"/>
              <a:gd name="connsiteY907" fmla="*/ 524410 h 1237129"/>
              <a:gd name="connsiteX908" fmla="*/ 2199002 w 3751729"/>
              <a:gd name="connsiteY908" fmla="*/ 516041 h 1237129"/>
              <a:gd name="connsiteX909" fmla="*/ 2197278 w 3751729"/>
              <a:gd name="connsiteY909" fmla="*/ 506933 h 1237129"/>
              <a:gd name="connsiteX910" fmla="*/ 2199002 w 3751729"/>
              <a:gd name="connsiteY910" fmla="*/ 493394 h 1237129"/>
              <a:gd name="connsiteX911" fmla="*/ 2202201 w 3751729"/>
              <a:gd name="connsiteY911" fmla="*/ 495118 h 1237129"/>
              <a:gd name="connsiteX912" fmla="*/ 2204663 w 3751729"/>
              <a:gd name="connsiteY912" fmla="*/ 495118 h 1237129"/>
              <a:gd name="connsiteX913" fmla="*/ 2207863 w 3751729"/>
              <a:gd name="connsiteY913" fmla="*/ 495118 h 1237129"/>
              <a:gd name="connsiteX914" fmla="*/ 2210323 w 3751729"/>
              <a:gd name="connsiteY914" fmla="*/ 495118 h 1237129"/>
              <a:gd name="connsiteX915" fmla="*/ 2214509 w 3751729"/>
              <a:gd name="connsiteY915" fmla="*/ 493147 h 1237129"/>
              <a:gd name="connsiteX916" fmla="*/ 2212047 w 3751729"/>
              <a:gd name="connsiteY916" fmla="*/ 490687 h 1237129"/>
              <a:gd name="connsiteX917" fmla="*/ 2208848 w 3751729"/>
              <a:gd name="connsiteY917" fmla="*/ 488964 h 1237129"/>
              <a:gd name="connsiteX918" fmla="*/ 2208108 w 3751729"/>
              <a:gd name="connsiteY918" fmla="*/ 488225 h 1237129"/>
              <a:gd name="connsiteX919" fmla="*/ 2204909 w 3751729"/>
              <a:gd name="connsiteY919" fmla="*/ 484779 h 1237129"/>
              <a:gd name="connsiteX920" fmla="*/ 2202447 w 3751729"/>
              <a:gd name="connsiteY920" fmla="*/ 483055 h 1237129"/>
              <a:gd name="connsiteX921" fmla="*/ 2200724 w 3751729"/>
              <a:gd name="connsiteY921" fmla="*/ 484779 h 1237129"/>
              <a:gd name="connsiteX922" fmla="*/ 2200724 w 3751729"/>
              <a:gd name="connsiteY922" fmla="*/ 488225 h 1237129"/>
              <a:gd name="connsiteX923" fmla="*/ 2199002 w 3751729"/>
              <a:gd name="connsiteY923" fmla="*/ 490687 h 1237129"/>
              <a:gd name="connsiteX924" fmla="*/ 2199002 w 3751729"/>
              <a:gd name="connsiteY924" fmla="*/ 492410 h 1237129"/>
              <a:gd name="connsiteX925" fmla="*/ 2197278 w 3751729"/>
              <a:gd name="connsiteY925" fmla="*/ 493147 h 1237129"/>
              <a:gd name="connsiteX926" fmla="*/ 2196539 w 3751729"/>
              <a:gd name="connsiteY926" fmla="*/ 492410 h 1237129"/>
              <a:gd name="connsiteX927" fmla="*/ 2194816 w 3751729"/>
              <a:gd name="connsiteY927" fmla="*/ 488964 h 1237129"/>
              <a:gd name="connsiteX928" fmla="*/ 2190632 w 3751729"/>
              <a:gd name="connsiteY928" fmla="*/ 482317 h 1237129"/>
              <a:gd name="connsiteX929" fmla="*/ 2186447 w 3751729"/>
              <a:gd name="connsiteY929" fmla="*/ 474687 h 1237129"/>
              <a:gd name="connsiteX930" fmla="*/ 2187185 w 3751729"/>
              <a:gd name="connsiteY930" fmla="*/ 471241 h 1237129"/>
              <a:gd name="connsiteX931" fmla="*/ 2188909 w 3751729"/>
              <a:gd name="connsiteY931" fmla="*/ 471241 h 1237129"/>
              <a:gd name="connsiteX932" fmla="*/ 2190632 w 3751729"/>
              <a:gd name="connsiteY932" fmla="*/ 470502 h 1237129"/>
              <a:gd name="connsiteX933" fmla="*/ 2191371 w 3751729"/>
              <a:gd name="connsiteY933" fmla="*/ 467056 h 1237129"/>
              <a:gd name="connsiteX934" fmla="*/ 2179063 w 3751729"/>
              <a:gd name="connsiteY934" fmla="*/ 459425 h 1237129"/>
              <a:gd name="connsiteX935" fmla="*/ 2169217 w 3751729"/>
              <a:gd name="connsiteY935" fmla="*/ 447610 h 1237129"/>
              <a:gd name="connsiteX936" fmla="*/ 2163556 w 3751729"/>
              <a:gd name="connsiteY936" fmla="*/ 435056 h 1237129"/>
              <a:gd name="connsiteX937" fmla="*/ 2179309 w 3751729"/>
              <a:gd name="connsiteY937" fmla="*/ 433333 h 1237129"/>
              <a:gd name="connsiteX938" fmla="*/ 2190878 w 3751729"/>
              <a:gd name="connsiteY938" fmla="*/ 429148 h 1237129"/>
              <a:gd name="connsiteX939" fmla="*/ 2196539 w 3751729"/>
              <a:gd name="connsiteY939" fmla="*/ 418318 h 1237129"/>
              <a:gd name="connsiteX940" fmla="*/ 2199002 w 3751729"/>
              <a:gd name="connsiteY940" fmla="*/ 405764 h 1237129"/>
              <a:gd name="connsiteX941" fmla="*/ 2194816 w 3751729"/>
              <a:gd name="connsiteY941" fmla="*/ 404041 h 1237129"/>
              <a:gd name="connsiteX942" fmla="*/ 2190632 w 3751729"/>
              <a:gd name="connsiteY942" fmla="*/ 404041 h 1237129"/>
              <a:gd name="connsiteX943" fmla="*/ 2186447 w 3751729"/>
              <a:gd name="connsiteY943" fmla="*/ 402318 h 1237129"/>
              <a:gd name="connsiteX944" fmla="*/ 2024479 w 3751729"/>
              <a:gd name="connsiteY944" fmla="*/ 400349 h 1237129"/>
              <a:gd name="connsiteX945" fmla="*/ 2012911 w 3751729"/>
              <a:gd name="connsiteY945" fmla="*/ 406256 h 1237129"/>
              <a:gd name="connsiteX946" fmla="*/ 1998879 w 3751729"/>
              <a:gd name="connsiteY946" fmla="*/ 410440 h 1237129"/>
              <a:gd name="connsiteX947" fmla="*/ 1998879 w 3751729"/>
              <a:gd name="connsiteY947" fmla="*/ 422256 h 1237129"/>
              <a:gd name="connsiteX948" fmla="*/ 2004541 w 3751729"/>
              <a:gd name="connsiteY948" fmla="*/ 423979 h 1237129"/>
              <a:gd name="connsiteX949" fmla="*/ 2011187 w 3751729"/>
              <a:gd name="connsiteY949" fmla="*/ 424717 h 1237129"/>
              <a:gd name="connsiteX950" fmla="*/ 2020295 w 3751729"/>
              <a:gd name="connsiteY950" fmla="*/ 424717 h 1237129"/>
              <a:gd name="connsiteX951" fmla="*/ 2020295 w 3751729"/>
              <a:gd name="connsiteY951" fmla="*/ 418810 h 1237129"/>
              <a:gd name="connsiteX952" fmla="*/ 2022757 w 3751729"/>
              <a:gd name="connsiteY952" fmla="*/ 414626 h 1237129"/>
              <a:gd name="connsiteX953" fmla="*/ 2024479 w 3751729"/>
              <a:gd name="connsiteY953" fmla="*/ 410440 h 1237129"/>
              <a:gd name="connsiteX954" fmla="*/ 2024479 w 3751729"/>
              <a:gd name="connsiteY954" fmla="*/ 406256 h 1237129"/>
              <a:gd name="connsiteX955" fmla="*/ 2024479 w 3751729"/>
              <a:gd name="connsiteY955" fmla="*/ 402810 h 1237129"/>
              <a:gd name="connsiteX956" fmla="*/ 904489 w 3751729"/>
              <a:gd name="connsiteY956" fmla="*/ 392717 h 1237129"/>
              <a:gd name="connsiteX957" fmla="*/ 906951 w 3751729"/>
              <a:gd name="connsiteY957" fmla="*/ 400348 h 1237129"/>
              <a:gd name="connsiteX958" fmla="*/ 908427 w 3751729"/>
              <a:gd name="connsiteY958" fmla="*/ 410440 h 1237129"/>
              <a:gd name="connsiteX959" fmla="*/ 910151 w 3751729"/>
              <a:gd name="connsiteY959" fmla="*/ 418809 h 1237129"/>
              <a:gd name="connsiteX960" fmla="*/ 908427 w 3751729"/>
              <a:gd name="connsiteY960" fmla="*/ 420532 h 1237129"/>
              <a:gd name="connsiteX961" fmla="*/ 906951 w 3751729"/>
              <a:gd name="connsiteY961" fmla="*/ 420532 h 1237129"/>
              <a:gd name="connsiteX962" fmla="*/ 905966 w 3751729"/>
              <a:gd name="connsiteY962" fmla="*/ 420532 h 1237129"/>
              <a:gd name="connsiteX963" fmla="*/ 905966 w 3751729"/>
              <a:gd name="connsiteY963" fmla="*/ 422255 h 1237129"/>
              <a:gd name="connsiteX964" fmla="*/ 904489 w 3751729"/>
              <a:gd name="connsiteY964" fmla="*/ 422255 h 1237129"/>
              <a:gd name="connsiteX965" fmla="*/ 898581 w 3751729"/>
              <a:gd name="connsiteY965" fmla="*/ 422255 h 1237129"/>
              <a:gd name="connsiteX966" fmla="*/ 896858 w 3751729"/>
              <a:gd name="connsiteY966" fmla="*/ 420532 h 1237129"/>
              <a:gd name="connsiteX967" fmla="*/ 896858 w 3751729"/>
              <a:gd name="connsiteY967" fmla="*/ 418809 h 1237129"/>
              <a:gd name="connsiteX968" fmla="*/ 896858 w 3751729"/>
              <a:gd name="connsiteY968" fmla="*/ 418071 h 1237129"/>
              <a:gd name="connsiteX969" fmla="*/ 895381 w 3751729"/>
              <a:gd name="connsiteY969" fmla="*/ 418071 h 1237129"/>
              <a:gd name="connsiteX970" fmla="*/ 894396 w 3751729"/>
              <a:gd name="connsiteY970" fmla="*/ 416348 h 1237129"/>
              <a:gd name="connsiteX971" fmla="*/ 583999 w 3751729"/>
              <a:gd name="connsiteY971" fmla="*/ 365149 h 1237129"/>
              <a:gd name="connsiteX972" fmla="*/ 577353 w 3751729"/>
              <a:gd name="connsiteY972" fmla="*/ 375241 h 1237129"/>
              <a:gd name="connsiteX973" fmla="*/ 569969 w 3751729"/>
              <a:gd name="connsiteY973" fmla="*/ 384349 h 1237129"/>
              <a:gd name="connsiteX974" fmla="*/ 565784 w 3751729"/>
              <a:gd name="connsiteY974" fmla="*/ 396903 h 1237129"/>
              <a:gd name="connsiteX975" fmla="*/ 574153 w 3751729"/>
              <a:gd name="connsiteY975" fmla="*/ 396164 h 1237129"/>
              <a:gd name="connsiteX976" fmla="*/ 579815 w 3751729"/>
              <a:gd name="connsiteY976" fmla="*/ 398626 h 1237129"/>
              <a:gd name="connsiteX977" fmla="*/ 583999 w 3751729"/>
              <a:gd name="connsiteY977" fmla="*/ 402810 h 1237129"/>
              <a:gd name="connsiteX978" fmla="*/ 589661 w 3751729"/>
              <a:gd name="connsiteY978" fmla="*/ 410441 h 1237129"/>
              <a:gd name="connsiteX979" fmla="*/ 591385 w 3751729"/>
              <a:gd name="connsiteY979" fmla="*/ 404534 h 1237129"/>
              <a:gd name="connsiteX980" fmla="*/ 591385 w 3751729"/>
              <a:gd name="connsiteY980" fmla="*/ 400349 h 1237129"/>
              <a:gd name="connsiteX981" fmla="*/ 593107 w 3751729"/>
              <a:gd name="connsiteY981" fmla="*/ 396903 h 1237129"/>
              <a:gd name="connsiteX982" fmla="*/ 593107 w 3751729"/>
              <a:gd name="connsiteY982" fmla="*/ 392718 h 1237129"/>
              <a:gd name="connsiteX983" fmla="*/ 600491 w 3751729"/>
              <a:gd name="connsiteY983" fmla="*/ 392718 h 1237129"/>
              <a:gd name="connsiteX984" fmla="*/ 604677 w 3751729"/>
              <a:gd name="connsiteY984" fmla="*/ 402810 h 1237129"/>
              <a:gd name="connsiteX985" fmla="*/ 611323 w 3751729"/>
              <a:gd name="connsiteY985" fmla="*/ 406257 h 1237129"/>
              <a:gd name="connsiteX986" fmla="*/ 616984 w 3751729"/>
              <a:gd name="connsiteY986" fmla="*/ 408718 h 1237129"/>
              <a:gd name="connsiteX987" fmla="*/ 622645 w 3751729"/>
              <a:gd name="connsiteY987" fmla="*/ 412164 h 1237129"/>
              <a:gd name="connsiteX988" fmla="*/ 628306 w 3751729"/>
              <a:gd name="connsiteY988" fmla="*/ 418810 h 1237129"/>
              <a:gd name="connsiteX989" fmla="*/ 622645 w 3751729"/>
              <a:gd name="connsiteY989" fmla="*/ 427918 h 1237129"/>
              <a:gd name="connsiteX990" fmla="*/ 615999 w 3751729"/>
              <a:gd name="connsiteY990" fmla="*/ 438010 h 1237129"/>
              <a:gd name="connsiteX991" fmla="*/ 610338 w 3751729"/>
              <a:gd name="connsiteY991" fmla="*/ 451549 h 1237129"/>
              <a:gd name="connsiteX992" fmla="*/ 605415 w 3751729"/>
              <a:gd name="connsiteY992" fmla="*/ 463364 h 1237129"/>
              <a:gd name="connsiteX993" fmla="*/ 605415 w 3751729"/>
              <a:gd name="connsiteY993" fmla="*/ 470749 h 1237129"/>
              <a:gd name="connsiteX994" fmla="*/ 606400 w 3751729"/>
              <a:gd name="connsiteY994" fmla="*/ 475671 h 1237129"/>
              <a:gd name="connsiteX995" fmla="*/ 606400 w 3751729"/>
              <a:gd name="connsiteY995" fmla="*/ 478134 h 1237129"/>
              <a:gd name="connsiteX996" fmla="*/ 608122 w 3751729"/>
              <a:gd name="connsiteY996" fmla="*/ 479856 h 1237129"/>
              <a:gd name="connsiteX997" fmla="*/ 609846 w 3751729"/>
              <a:gd name="connsiteY997" fmla="*/ 481580 h 1237129"/>
              <a:gd name="connsiteX998" fmla="*/ 610584 w 3751729"/>
              <a:gd name="connsiteY998" fmla="*/ 483302 h 1237129"/>
              <a:gd name="connsiteX999" fmla="*/ 615507 w 3751729"/>
              <a:gd name="connsiteY999" fmla="*/ 484042 h 1237129"/>
              <a:gd name="connsiteX1000" fmla="*/ 615507 w 3751729"/>
              <a:gd name="connsiteY1000" fmla="*/ 481580 h 1237129"/>
              <a:gd name="connsiteX1001" fmla="*/ 617969 w 3751729"/>
              <a:gd name="connsiteY1001" fmla="*/ 475671 h 1237129"/>
              <a:gd name="connsiteX1002" fmla="*/ 622153 w 3751729"/>
              <a:gd name="connsiteY1002" fmla="*/ 466564 h 1237129"/>
              <a:gd name="connsiteX1003" fmla="*/ 627076 w 3751729"/>
              <a:gd name="connsiteY1003" fmla="*/ 454749 h 1237129"/>
              <a:gd name="connsiteX1004" fmla="*/ 631261 w 3751729"/>
              <a:gd name="connsiteY1004" fmla="*/ 444656 h 1237129"/>
              <a:gd name="connsiteX1005" fmla="*/ 635445 w 3751729"/>
              <a:gd name="connsiteY1005" fmla="*/ 436287 h 1237129"/>
              <a:gd name="connsiteX1006" fmla="*/ 637169 w 3751729"/>
              <a:gd name="connsiteY1006" fmla="*/ 430379 h 1237129"/>
              <a:gd name="connsiteX1007" fmla="*/ 647014 w 3751729"/>
              <a:gd name="connsiteY1007" fmla="*/ 430379 h 1237129"/>
              <a:gd name="connsiteX1008" fmla="*/ 648738 w 3751729"/>
              <a:gd name="connsiteY1008" fmla="*/ 446379 h 1237129"/>
              <a:gd name="connsiteX1009" fmla="*/ 648738 w 3751729"/>
              <a:gd name="connsiteY1009" fmla="*/ 460657 h 1237129"/>
              <a:gd name="connsiteX1010" fmla="*/ 648738 w 3751729"/>
              <a:gd name="connsiteY1010" fmla="*/ 478379 h 1237129"/>
              <a:gd name="connsiteX1011" fmla="*/ 650461 w 3751729"/>
              <a:gd name="connsiteY1011" fmla="*/ 497579 h 1237129"/>
              <a:gd name="connsiteX1012" fmla="*/ 668677 w 3751729"/>
              <a:gd name="connsiteY1012" fmla="*/ 500041 h 1237129"/>
              <a:gd name="connsiteX1013" fmla="*/ 676061 w 3751729"/>
              <a:gd name="connsiteY1013" fmla="*/ 489210 h 1237129"/>
              <a:gd name="connsiteX1014" fmla="*/ 689353 w 3751729"/>
              <a:gd name="connsiteY1014" fmla="*/ 481580 h 1237129"/>
              <a:gd name="connsiteX1015" fmla="*/ 703383 w 3751729"/>
              <a:gd name="connsiteY1015" fmla="*/ 473949 h 1237129"/>
              <a:gd name="connsiteX1016" fmla="*/ 718153 w 3751729"/>
              <a:gd name="connsiteY1016" fmla="*/ 468041 h 1237129"/>
              <a:gd name="connsiteX1017" fmla="*/ 732184 w 3751729"/>
              <a:gd name="connsiteY1017" fmla="*/ 462133 h 1237129"/>
              <a:gd name="connsiteX1018" fmla="*/ 745476 w 3751729"/>
              <a:gd name="connsiteY1018" fmla="*/ 454502 h 1237129"/>
              <a:gd name="connsiteX1019" fmla="*/ 751137 w 3751729"/>
              <a:gd name="connsiteY1019" fmla="*/ 446133 h 1237129"/>
              <a:gd name="connsiteX1020" fmla="*/ 747937 w 3751729"/>
              <a:gd name="connsiteY1020" fmla="*/ 446133 h 1237129"/>
              <a:gd name="connsiteX1021" fmla="*/ 747198 w 3751729"/>
              <a:gd name="connsiteY1021" fmla="*/ 442688 h 1237129"/>
              <a:gd name="connsiteX1022" fmla="*/ 747198 w 3751729"/>
              <a:gd name="connsiteY1022" fmla="*/ 441949 h 1237129"/>
              <a:gd name="connsiteX1023" fmla="*/ 745476 w 3751729"/>
              <a:gd name="connsiteY1023" fmla="*/ 440225 h 1237129"/>
              <a:gd name="connsiteX1024" fmla="*/ 743752 w 3751729"/>
              <a:gd name="connsiteY1024" fmla="*/ 440225 h 1237129"/>
              <a:gd name="connsiteX1025" fmla="*/ 742029 w 3751729"/>
              <a:gd name="connsiteY1025" fmla="*/ 440225 h 1237129"/>
              <a:gd name="connsiteX1026" fmla="*/ 739568 w 3751729"/>
              <a:gd name="connsiteY1026" fmla="*/ 438503 h 1237129"/>
              <a:gd name="connsiteX1027" fmla="*/ 733906 w 3751729"/>
              <a:gd name="connsiteY1027" fmla="*/ 442688 h 1237129"/>
              <a:gd name="connsiteX1028" fmla="*/ 724060 w 3751729"/>
              <a:gd name="connsiteY1028" fmla="*/ 448595 h 1237129"/>
              <a:gd name="connsiteX1029" fmla="*/ 712491 w 3751729"/>
              <a:gd name="connsiteY1029" fmla="*/ 457702 h 1237129"/>
              <a:gd name="connsiteX1030" fmla="*/ 697722 w 3751729"/>
              <a:gd name="connsiteY1030" fmla="*/ 465334 h 1237129"/>
              <a:gd name="connsiteX1031" fmla="*/ 684429 w 3751729"/>
              <a:gd name="connsiteY1031" fmla="*/ 473703 h 1237129"/>
              <a:gd name="connsiteX1032" fmla="*/ 672122 w 3751729"/>
              <a:gd name="connsiteY1032" fmla="*/ 479611 h 1237129"/>
              <a:gd name="connsiteX1033" fmla="*/ 663014 w 3751729"/>
              <a:gd name="connsiteY1033" fmla="*/ 483056 h 1237129"/>
              <a:gd name="connsiteX1034" fmla="*/ 660553 w 3751729"/>
              <a:gd name="connsiteY1034" fmla="*/ 483795 h 1237129"/>
              <a:gd name="connsiteX1035" fmla="*/ 658830 w 3751729"/>
              <a:gd name="connsiteY1035" fmla="*/ 483056 h 1237129"/>
              <a:gd name="connsiteX1036" fmla="*/ 657107 w 3751729"/>
              <a:gd name="connsiteY1036" fmla="*/ 481334 h 1237129"/>
              <a:gd name="connsiteX1037" fmla="*/ 657107 w 3751729"/>
              <a:gd name="connsiteY1037" fmla="*/ 479611 h 1237129"/>
              <a:gd name="connsiteX1038" fmla="*/ 657107 w 3751729"/>
              <a:gd name="connsiteY1038" fmla="*/ 477887 h 1237129"/>
              <a:gd name="connsiteX1039" fmla="*/ 656368 w 3751729"/>
              <a:gd name="connsiteY1039" fmla="*/ 475425 h 1237129"/>
              <a:gd name="connsiteX1040" fmla="*/ 660553 w 3751729"/>
              <a:gd name="connsiteY1040" fmla="*/ 467794 h 1237129"/>
              <a:gd name="connsiteX1041" fmla="*/ 660553 w 3751729"/>
              <a:gd name="connsiteY1041" fmla="*/ 461887 h 1237129"/>
              <a:gd name="connsiteX1042" fmla="*/ 658830 w 3751729"/>
              <a:gd name="connsiteY1042" fmla="*/ 457702 h 1237129"/>
              <a:gd name="connsiteX1043" fmla="*/ 657107 w 3751729"/>
              <a:gd name="connsiteY1043" fmla="*/ 450071 h 1237129"/>
              <a:gd name="connsiteX1044" fmla="*/ 660306 w 3751729"/>
              <a:gd name="connsiteY1044" fmla="*/ 441703 h 1237129"/>
              <a:gd name="connsiteX1045" fmla="*/ 662031 w 3751729"/>
              <a:gd name="connsiteY1045" fmla="*/ 439980 h 1237129"/>
              <a:gd name="connsiteX1046" fmla="*/ 662768 w 3751729"/>
              <a:gd name="connsiteY1046" fmla="*/ 438257 h 1237129"/>
              <a:gd name="connsiteX1047" fmla="*/ 664491 w 3751729"/>
              <a:gd name="connsiteY1047" fmla="*/ 436534 h 1237129"/>
              <a:gd name="connsiteX1048" fmla="*/ 666215 w 3751729"/>
              <a:gd name="connsiteY1048" fmla="*/ 436534 h 1237129"/>
              <a:gd name="connsiteX1049" fmla="*/ 667937 w 3751729"/>
              <a:gd name="connsiteY1049" fmla="*/ 436534 h 1237129"/>
              <a:gd name="connsiteX1050" fmla="*/ 668677 w 3751729"/>
              <a:gd name="connsiteY1050" fmla="*/ 435794 h 1237129"/>
              <a:gd name="connsiteX1051" fmla="*/ 670399 w 3751729"/>
              <a:gd name="connsiteY1051" fmla="*/ 434072 h 1237129"/>
              <a:gd name="connsiteX1052" fmla="*/ 670399 w 3751729"/>
              <a:gd name="connsiteY1052" fmla="*/ 430626 h 1237129"/>
              <a:gd name="connsiteX1053" fmla="*/ 672122 w 3751729"/>
              <a:gd name="connsiteY1053" fmla="*/ 426441 h 1237129"/>
              <a:gd name="connsiteX1054" fmla="*/ 672122 w 3751729"/>
              <a:gd name="connsiteY1054" fmla="*/ 418810 h 1237129"/>
              <a:gd name="connsiteX1055" fmla="*/ 664738 w 3751729"/>
              <a:gd name="connsiteY1055" fmla="*/ 414626 h 1237129"/>
              <a:gd name="connsiteX1056" fmla="*/ 657353 w 3751729"/>
              <a:gd name="connsiteY1056" fmla="*/ 412903 h 1237129"/>
              <a:gd name="connsiteX1057" fmla="*/ 651692 w 3751729"/>
              <a:gd name="connsiteY1057" fmla="*/ 412903 h 1237129"/>
              <a:gd name="connsiteX1058" fmla="*/ 645046 w 3751729"/>
              <a:gd name="connsiteY1058" fmla="*/ 410441 h 1237129"/>
              <a:gd name="connsiteX1059" fmla="*/ 634215 w 3751729"/>
              <a:gd name="connsiteY1059" fmla="*/ 402810 h 1237129"/>
              <a:gd name="connsiteX1060" fmla="*/ 627569 w 3751729"/>
              <a:gd name="connsiteY1060" fmla="*/ 396164 h 1237129"/>
              <a:gd name="connsiteX1061" fmla="*/ 622645 w 3751729"/>
              <a:gd name="connsiteY1061" fmla="*/ 387057 h 1237129"/>
              <a:gd name="connsiteX1062" fmla="*/ 616984 w 3751729"/>
              <a:gd name="connsiteY1062" fmla="*/ 378687 h 1237129"/>
              <a:gd name="connsiteX1063" fmla="*/ 610338 w 3751729"/>
              <a:gd name="connsiteY1063" fmla="*/ 372780 h 1237129"/>
              <a:gd name="connsiteX1064" fmla="*/ 598769 w 3751729"/>
              <a:gd name="connsiteY1064" fmla="*/ 366872 h 1237129"/>
              <a:gd name="connsiteX1065" fmla="*/ 873963 w 3751729"/>
              <a:gd name="connsiteY1065" fmla="*/ 351856 h 1237129"/>
              <a:gd name="connsiteX1066" fmla="*/ 884795 w 3751729"/>
              <a:gd name="connsiteY1066" fmla="*/ 352594 h 1237129"/>
              <a:gd name="connsiteX1067" fmla="*/ 891195 w 3751729"/>
              <a:gd name="connsiteY1067" fmla="*/ 354317 h 1237129"/>
              <a:gd name="connsiteX1068" fmla="*/ 900304 w 3751729"/>
              <a:gd name="connsiteY1068" fmla="*/ 357764 h 1237129"/>
              <a:gd name="connsiteX1069" fmla="*/ 900304 w 3751729"/>
              <a:gd name="connsiteY1069" fmla="*/ 364410 h 1237129"/>
              <a:gd name="connsiteX1070" fmla="*/ 897102 w 3751729"/>
              <a:gd name="connsiteY1070" fmla="*/ 364410 h 1237129"/>
              <a:gd name="connsiteX1071" fmla="*/ 894641 w 3751729"/>
              <a:gd name="connsiteY1071" fmla="*/ 366134 h 1237129"/>
              <a:gd name="connsiteX1072" fmla="*/ 891195 w 3751729"/>
              <a:gd name="connsiteY1072" fmla="*/ 366134 h 1237129"/>
              <a:gd name="connsiteX1073" fmla="*/ 888733 w 3751729"/>
              <a:gd name="connsiteY1073" fmla="*/ 366134 h 1237129"/>
              <a:gd name="connsiteX1074" fmla="*/ 884795 w 3751729"/>
              <a:gd name="connsiteY1074" fmla="*/ 367611 h 1237129"/>
              <a:gd name="connsiteX1075" fmla="*/ 881348 w 3751729"/>
              <a:gd name="connsiteY1075" fmla="*/ 363426 h 1237129"/>
              <a:gd name="connsiteX1076" fmla="*/ 879625 w 3751729"/>
              <a:gd name="connsiteY1076" fmla="*/ 361948 h 1237129"/>
              <a:gd name="connsiteX1077" fmla="*/ 878887 w 3751729"/>
              <a:gd name="connsiteY1077" fmla="*/ 358503 h 1237129"/>
              <a:gd name="connsiteX1078" fmla="*/ 877164 w 3751729"/>
              <a:gd name="connsiteY1078" fmla="*/ 356041 h 1237129"/>
              <a:gd name="connsiteX1079" fmla="*/ 941657 w 3751729"/>
              <a:gd name="connsiteY1079" fmla="*/ 335118 h 1237129"/>
              <a:gd name="connsiteX1080" fmla="*/ 950765 w 3751729"/>
              <a:gd name="connsiteY1080" fmla="*/ 335118 h 1237129"/>
              <a:gd name="connsiteX1081" fmla="*/ 950765 w 3751729"/>
              <a:gd name="connsiteY1081" fmla="*/ 346932 h 1237129"/>
              <a:gd name="connsiteX1082" fmla="*/ 950765 w 3751729"/>
              <a:gd name="connsiteY1082" fmla="*/ 357763 h 1237129"/>
              <a:gd name="connsiteX1083" fmla="*/ 952488 w 3751729"/>
              <a:gd name="connsiteY1083" fmla="*/ 366133 h 1237129"/>
              <a:gd name="connsiteX1084" fmla="*/ 953226 w 3751729"/>
              <a:gd name="connsiteY1084" fmla="*/ 375979 h 1237129"/>
              <a:gd name="connsiteX1085" fmla="*/ 969718 w 3751729"/>
              <a:gd name="connsiteY1085" fmla="*/ 375979 h 1237129"/>
              <a:gd name="connsiteX1086" fmla="*/ 969718 w 3751729"/>
              <a:gd name="connsiteY1086" fmla="*/ 392717 h 1237129"/>
              <a:gd name="connsiteX1087" fmla="*/ 976365 w 3751729"/>
              <a:gd name="connsiteY1087" fmla="*/ 392717 h 1237129"/>
              <a:gd name="connsiteX1088" fmla="*/ 978089 w 3751729"/>
              <a:gd name="connsiteY1088" fmla="*/ 393456 h 1237129"/>
              <a:gd name="connsiteX1089" fmla="*/ 979811 w 3751729"/>
              <a:gd name="connsiteY1089" fmla="*/ 393456 h 1237129"/>
              <a:gd name="connsiteX1090" fmla="*/ 981288 w 3751729"/>
              <a:gd name="connsiteY1090" fmla="*/ 393456 h 1237129"/>
              <a:gd name="connsiteX1091" fmla="*/ 982272 w 3751729"/>
              <a:gd name="connsiteY1091" fmla="*/ 393456 h 1237129"/>
              <a:gd name="connsiteX1092" fmla="*/ 983750 w 3751729"/>
              <a:gd name="connsiteY1092" fmla="*/ 393456 h 1237129"/>
              <a:gd name="connsiteX1093" fmla="*/ 985472 w 3751729"/>
              <a:gd name="connsiteY1093" fmla="*/ 395179 h 1237129"/>
              <a:gd name="connsiteX1094" fmla="*/ 983750 w 3751729"/>
              <a:gd name="connsiteY1094" fmla="*/ 404286 h 1237129"/>
              <a:gd name="connsiteX1095" fmla="*/ 981288 w 3751729"/>
              <a:gd name="connsiteY1095" fmla="*/ 414379 h 1237129"/>
              <a:gd name="connsiteX1096" fmla="*/ 979811 w 3751729"/>
              <a:gd name="connsiteY1096" fmla="*/ 424225 h 1237129"/>
              <a:gd name="connsiteX1097" fmla="*/ 976365 w 3751729"/>
              <a:gd name="connsiteY1097" fmla="*/ 424225 h 1237129"/>
              <a:gd name="connsiteX1098" fmla="*/ 975626 w 3751729"/>
              <a:gd name="connsiteY1098" fmla="*/ 421025 h 1237129"/>
              <a:gd name="connsiteX1099" fmla="*/ 975626 w 3751729"/>
              <a:gd name="connsiteY1099" fmla="*/ 420041 h 1237129"/>
              <a:gd name="connsiteX1100" fmla="*/ 975626 w 3751729"/>
              <a:gd name="connsiteY1100" fmla="*/ 418563 h 1237129"/>
              <a:gd name="connsiteX1101" fmla="*/ 973904 w 3751729"/>
              <a:gd name="connsiteY1101" fmla="*/ 416841 h 1237129"/>
              <a:gd name="connsiteX1102" fmla="*/ 973904 w 3751729"/>
              <a:gd name="connsiteY1102" fmla="*/ 415117 h 1237129"/>
              <a:gd name="connsiteX1103" fmla="*/ 972180 w 3751729"/>
              <a:gd name="connsiteY1103" fmla="*/ 418563 h 1237129"/>
              <a:gd name="connsiteX1104" fmla="*/ 970703 w 3751729"/>
              <a:gd name="connsiteY1104" fmla="*/ 418563 h 1237129"/>
              <a:gd name="connsiteX1105" fmla="*/ 970703 w 3751729"/>
              <a:gd name="connsiteY1105" fmla="*/ 420041 h 1237129"/>
              <a:gd name="connsiteX1106" fmla="*/ 969718 w 3751729"/>
              <a:gd name="connsiteY1106" fmla="*/ 420041 h 1237129"/>
              <a:gd name="connsiteX1107" fmla="*/ 966519 w 3751729"/>
              <a:gd name="connsiteY1107" fmla="*/ 421025 h 1237129"/>
              <a:gd name="connsiteX1108" fmla="*/ 966519 w 3751729"/>
              <a:gd name="connsiteY1108" fmla="*/ 415117 h 1237129"/>
              <a:gd name="connsiteX1109" fmla="*/ 968242 w 3751729"/>
              <a:gd name="connsiteY1109" fmla="*/ 414379 h 1237129"/>
              <a:gd name="connsiteX1110" fmla="*/ 968242 w 3751729"/>
              <a:gd name="connsiteY1110" fmla="*/ 412655 h 1237129"/>
              <a:gd name="connsiteX1111" fmla="*/ 969718 w 3751729"/>
              <a:gd name="connsiteY1111" fmla="*/ 410932 h 1237129"/>
              <a:gd name="connsiteX1112" fmla="*/ 969718 w 3751729"/>
              <a:gd name="connsiteY1112" fmla="*/ 408471 h 1237129"/>
              <a:gd name="connsiteX1113" fmla="*/ 969718 w 3751729"/>
              <a:gd name="connsiteY1113" fmla="*/ 405271 h 1237129"/>
              <a:gd name="connsiteX1114" fmla="*/ 966519 w 3751729"/>
              <a:gd name="connsiteY1114" fmla="*/ 405271 h 1237129"/>
              <a:gd name="connsiteX1115" fmla="*/ 960611 w 3751729"/>
              <a:gd name="connsiteY1115" fmla="*/ 410932 h 1237129"/>
              <a:gd name="connsiteX1116" fmla="*/ 954950 w 3751729"/>
              <a:gd name="connsiteY1116" fmla="*/ 416841 h 1237129"/>
              <a:gd name="connsiteX1117" fmla="*/ 947565 w 3751729"/>
              <a:gd name="connsiteY1117" fmla="*/ 421025 h 1237129"/>
              <a:gd name="connsiteX1118" fmla="*/ 947565 w 3751729"/>
              <a:gd name="connsiteY1118" fmla="*/ 416841 h 1237129"/>
              <a:gd name="connsiteX1119" fmla="*/ 947565 w 3751729"/>
              <a:gd name="connsiteY1119" fmla="*/ 412655 h 1237129"/>
              <a:gd name="connsiteX1120" fmla="*/ 947565 w 3751729"/>
              <a:gd name="connsiteY1120" fmla="*/ 410932 h 1237129"/>
              <a:gd name="connsiteX1121" fmla="*/ 946580 w 3751729"/>
              <a:gd name="connsiteY1121" fmla="*/ 410194 h 1237129"/>
              <a:gd name="connsiteX1122" fmla="*/ 943380 w 3751729"/>
              <a:gd name="connsiteY1122" fmla="*/ 408471 h 1237129"/>
              <a:gd name="connsiteX1123" fmla="*/ 939195 w 3751729"/>
              <a:gd name="connsiteY1123" fmla="*/ 408471 h 1237129"/>
              <a:gd name="connsiteX1124" fmla="*/ 931811 w 3751729"/>
              <a:gd name="connsiteY1124" fmla="*/ 408471 h 1237129"/>
              <a:gd name="connsiteX1125" fmla="*/ 929349 w 3751729"/>
              <a:gd name="connsiteY1125" fmla="*/ 408471 h 1237129"/>
              <a:gd name="connsiteX1126" fmla="*/ 925903 w 3751729"/>
              <a:gd name="connsiteY1126" fmla="*/ 408471 h 1237129"/>
              <a:gd name="connsiteX1127" fmla="*/ 921965 w 3751729"/>
              <a:gd name="connsiteY1127" fmla="*/ 406748 h 1237129"/>
              <a:gd name="connsiteX1128" fmla="*/ 917780 w 3751729"/>
              <a:gd name="connsiteY1128" fmla="*/ 406748 h 1237129"/>
              <a:gd name="connsiteX1129" fmla="*/ 913595 w 3751729"/>
              <a:gd name="connsiteY1129" fmla="*/ 405271 h 1237129"/>
              <a:gd name="connsiteX1130" fmla="*/ 910395 w 3751729"/>
              <a:gd name="connsiteY1130" fmla="*/ 402564 h 1237129"/>
              <a:gd name="connsiteX1131" fmla="*/ 918519 w 3751729"/>
              <a:gd name="connsiteY1131" fmla="*/ 390994 h 1237129"/>
              <a:gd name="connsiteX1132" fmla="*/ 927626 w 3751729"/>
              <a:gd name="connsiteY1132" fmla="*/ 373518 h 1237129"/>
              <a:gd name="connsiteX1133" fmla="*/ 933534 w 3751729"/>
              <a:gd name="connsiteY1133" fmla="*/ 354317 h 1237129"/>
              <a:gd name="connsiteX1134" fmla="*/ 668181 w 3751729"/>
              <a:gd name="connsiteY1134" fmla="*/ 284409 h 1237129"/>
              <a:gd name="connsiteX1135" fmla="*/ 680489 w 3751729"/>
              <a:gd name="connsiteY1135" fmla="*/ 284409 h 1237129"/>
              <a:gd name="connsiteX1136" fmla="*/ 680489 w 3751729"/>
              <a:gd name="connsiteY1136" fmla="*/ 290318 h 1237129"/>
              <a:gd name="connsiteX1137" fmla="*/ 678027 w 3751729"/>
              <a:gd name="connsiteY1137" fmla="*/ 290318 h 1237129"/>
              <a:gd name="connsiteX1138" fmla="*/ 676551 w 3751729"/>
              <a:gd name="connsiteY1138" fmla="*/ 291793 h 1237129"/>
              <a:gd name="connsiteX1139" fmla="*/ 675565 w 3751729"/>
              <a:gd name="connsiteY1139" fmla="*/ 291793 h 1237129"/>
              <a:gd name="connsiteX1140" fmla="*/ 674089 w 3751729"/>
              <a:gd name="connsiteY1140" fmla="*/ 291793 h 1237129"/>
              <a:gd name="connsiteX1141" fmla="*/ 672366 w 3751729"/>
              <a:gd name="connsiteY1141" fmla="*/ 293518 h 1237129"/>
              <a:gd name="connsiteX1142" fmla="*/ 668181 w 3751729"/>
              <a:gd name="connsiteY1142" fmla="*/ 293518 h 1237129"/>
              <a:gd name="connsiteX1143" fmla="*/ 3216347 w 3751729"/>
              <a:gd name="connsiteY1143" fmla="*/ 266933 h 1237129"/>
              <a:gd name="connsiteX1144" fmla="*/ 3218071 w 3751729"/>
              <a:gd name="connsiteY1144" fmla="*/ 268656 h 1237129"/>
              <a:gd name="connsiteX1145" fmla="*/ 3218071 w 3751729"/>
              <a:gd name="connsiteY1145" fmla="*/ 270133 h 1237129"/>
              <a:gd name="connsiteX1146" fmla="*/ 3218809 w 3751729"/>
              <a:gd name="connsiteY1146" fmla="*/ 270133 h 1237129"/>
              <a:gd name="connsiteX1147" fmla="*/ 3218809 w 3751729"/>
              <a:gd name="connsiteY1147" fmla="*/ 271856 h 1237129"/>
              <a:gd name="connsiteX1148" fmla="*/ 3223732 w 3751729"/>
              <a:gd name="connsiteY1148" fmla="*/ 281948 h 1237129"/>
              <a:gd name="connsiteX1149" fmla="*/ 3223732 w 3751729"/>
              <a:gd name="connsiteY1149" fmla="*/ 295240 h 1237129"/>
              <a:gd name="connsiteX1150" fmla="*/ 3223732 w 3751729"/>
              <a:gd name="connsiteY1150" fmla="*/ 307795 h 1237129"/>
              <a:gd name="connsiteX1151" fmla="*/ 3226193 w 3751729"/>
              <a:gd name="connsiteY1151" fmla="*/ 322810 h 1237129"/>
              <a:gd name="connsiteX1152" fmla="*/ 3230377 w 3751729"/>
              <a:gd name="connsiteY1152" fmla="*/ 336841 h 1237129"/>
              <a:gd name="connsiteX1153" fmla="*/ 3237763 w 3751729"/>
              <a:gd name="connsiteY1153" fmla="*/ 352595 h 1237129"/>
              <a:gd name="connsiteX1154" fmla="*/ 3241947 w 3751729"/>
              <a:gd name="connsiteY1154" fmla="*/ 370071 h 1237129"/>
              <a:gd name="connsiteX1155" fmla="*/ 3222255 w 3751729"/>
              <a:gd name="connsiteY1155" fmla="*/ 367609 h 1237129"/>
              <a:gd name="connsiteX1156" fmla="*/ 3222255 w 3751729"/>
              <a:gd name="connsiteY1156" fmla="*/ 380902 h 1237129"/>
              <a:gd name="connsiteX1157" fmla="*/ 3224717 w 3751729"/>
              <a:gd name="connsiteY1157" fmla="*/ 390995 h 1237129"/>
              <a:gd name="connsiteX1158" fmla="*/ 3226193 w 3751729"/>
              <a:gd name="connsiteY1158" fmla="*/ 401087 h 1237129"/>
              <a:gd name="connsiteX1159" fmla="*/ 3229639 w 3751729"/>
              <a:gd name="connsiteY1159" fmla="*/ 415117 h 1237129"/>
              <a:gd name="connsiteX1160" fmla="*/ 3224717 w 3751729"/>
              <a:gd name="connsiteY1160" fmla="*/ 415117 h 1237129"/>
              <a:gd name="connsiteX1161" fmla="*/ 3222255 w 3751729"/>
              <a:gd name="connsiteY1161" fmla="*/ 415117 h 1237129"/>
              <a:gd name="connsiteX1162" fmla="*/ 3218071 w 3751729"/>
              <a:gd name="connsiteY1162" fmla="*/ 416840 h 1237129"/>
              <a:gd name="connsiteX1163" fmla="*/ 3216347 w 3751729"/>
              <a:gd name="connsiteY1163" fmla="*/ 416840 h 1237129"/>
              <a:gd name="connsiteX1164" fmla="*/ 3213885 w 3751729"/>
              <a:gd name="connsiteY1164" fmla="*/ 418564 h 1237129"/>
              <a:gd name="connsiteX1165" fmla="*/ 3210686 w 3751729"/>
              <a:gd name="connsiteY1165" fmla="*/ 410194 h 1237129"/>
              <a:gd name="connsiteX1166" fmla="*/ 3208962 w 3751729"/>
              <a:gd name="connsiteY1166" fmla="*/ 393456 h 1237129"/>
              <a:gd name="connsiteX1167" fmla="*/ 3208962 w 3751729"/>
              <a:gd name="connsiteY1167" fmla="*/ 375240 h 1237129"/>
              <a:gd name="connsiteX1168" fmla="*/ 3208962 w 3751729"/>
              <a:gd name="connsiteY1168" fmla="*/ 354317 h 1237129"/>
              <a:gd name="connsiteX1169" fmla="*/ 3208962 w 3751729"/>
              <a:gd name="connsiteY1169" fmla="*/ 335117 h 1237129"/>
              <a:gd name="connsiteX1170" fmla="*/ 3206501 w 3751729"/>
              <a:gd name="connsiteY1170" fmla="*/ 322810 h 1237129"/>
              <a:gd name="connsiteX1171" fmla="*/ 3206501 w 3751729"/>
              <a:gd name="connsiteY1171" fmla="*/ 290318 h 1237129"/>
              <a:gd name="connsiteX1172" fmla="*/ 3208962 w 3751729"/>
              <a:gd name="connsiteY1172" fmla="*/ 286133 h 1237129"/>
              <a:gd name="connsiteX1173" fmla="*/ 3210686 w 3751729"/>
              <a:gd name="connsiteY1173" fmla="*/ 283672 h 1237129"/>
              <a:gd name="connsiteX1174" fmla="*/ 3212163 w 3751729"/>
              <a:gd name="connsiteY1174" fmla="*/ 280226 h 1237129"/>
              <a:gd name="connsiteX1175" fmla="*/ 3213885 w 3751729"/>
              <a:gd name="connsiteY1175" fmla="*/ 277764 h 1237129"/>
              <a:gd name="connsiteX1176" fmla="*/ 3214625 w 3751729"/>
              <a:gd name="connsiteY1176" fmla="*/ 272841 h 1237129"/>
              <a:gd name="connsiteX1177" fmla="*/ 1521837 w 3751729"/>
              <a:gd name="connsiteY1177" fmla="*/ 255363 h 1237129"/>
              <a:gd name="connsiteX1178" fmla="*/ 1525037 w 3751729"/>
              <a:gd name="connsiteY1178" fmla="*/ 272840 h 1237129"/>
              <a:gd name="connsiteX1179" fmla="*/ 1523314 w 3751729"/>
              <a:gd name="connsiteY1179" fmla="*/ 290318 h 1237129"/>
              <a:gd name="connsiteX1180" fmla="*/ 1519375 w 3751729"/>
              <a:gd name="connsiteY1180" fmla="*/ 309272 h 1237129"/>
              <a:gd name="connsiteX1181" fmla="*/ 1507806 w 3751729"/>
              <a:gd name="connsiteY1181" fmla="*/ 315179 h 1237129"/>
              <a:gd name="connsiteX1182" fmla="*/ 1496976 w 3751729"/>
              <a:gd name="connsiteY1182" fmla="*/ 318626 h 1237129"/>
              <a:gd name="connsiteX1183" fmla="*/ 1481221 w 3751729"/>
              <a:gd name="connsiteY1183" fmla="*/ 319364 h 1237129"/>
              <a:gd name="connsiteX1184" fmla="*/ 1481221 w 3751729"/>
              <a:gd name="connsiteY1184" fmla="*/ 312718 h 1237129"/>
              <a:gd name="connsiteX1185" fmla="*/ 1485406 w 3751729"/>
              <a:gd name="connsiteY1185" fmla="*/ 301887 h 1237129"/>
              <a:gd name="connsiteX1186" fmla="*/ 1485406 w 3751729"/>
              <a:gd name="connsiteY1186" fmla="*/ 289332 h 1237129"/>
              <a:gd name="connsiteX1187" fmla="*/ 1484667 w 3751729"/>
              <a:gd name="connsiteY1187" fmla="*/ 274317 h 1237129"/>
              <a:gd name="connsiteX1188" fmla="*/ 1492791 w 3751729"/>
              <a:gd name="connsiteY1188" fmla="*/ 266933 h 1237129"/>
              <a:gd name="connsiteX1189" fmla="*/ 1500175 w 3751729"/>
              <a:gd name="connsiteY1189" fmla="*/ 261025 h 1237129"/>
              <a:gd name="connsiteX1190" fmla="*/ 1508545 w 3751729"/>
              <a:gd name="connsiteY1190" fmla="*/ 256841 h 1237129"/>
              <a:gd name="connsiteX1191" fmla="*/ 1728358 w 3751729"/>
              <a:gd name="connsiteY1191" fmla="*/ 232718 h 1237129"/>
              <a:gd name="connsiteX1192" fmla="*/ 1730820 w 3751729"/>
              <a:gd name="connsiteY1192" fmla="*/ 235180 h 1237129"/>
              <a:gd name="connsiteX1193" fmla="*/ 1732542 w 3751729"/>
              <a:gd name="connsiteY1193" fmla="*/ 236903 h 1237129"/>
              <a:gd name="connsiteX1194" fmla="*/ 1734019 w 3751729"/>
              <a:gd name="connsiteY1194" fmla="*/ 238625 h 1237129"/>
              <a:gd name="connsiteX1195" fmla="*/ 1734019 w 3751729"/>
              <a:gd name="connsiteY1195" fmla="*/ 241087 h 1237129"/>
              <a:gd name="connsiteX1196" fmla="*/ 1734019 w 3751729"/>
              <a:gd name="connsiteY1196" fmla="*/ 244533 h 1237129"/>
              <a:gd name="connsiteX1197" fmla="*/ 1735004 w 3751729"/>
              <a:gd name="connsiteY1197" fmla="*/ 248472 h 1237129"/>
              <a:gd name="connsiteX1198" fmla="*/ 1734019 w 3751729"/>
              <a:gd name="connsiteY1198" fmla="*/ 251179 h 1237129"/>
              <a:gd name="connsiteX1199" fmla="*/ 1732542 w 3751729"/>
              <a:gd name="connsiteY1199" fmla="*/ 252656 h 1237129"/>
              <a:gd name="connsiteX1200" fmla="*/ 1732542 w 3751729"/>
              <a:gd name="connsiteY1200" fmla="*/ 254379 h 1237129"/>
              <a:gd name="connsiteX1201" fmla="*/ 1732542 w 3751729"/>
              <a:gd name="connsiteY1201" fmla="*/ 255364 h 1237129"/>
              <a:gd name="connsiteX1202" fmla="*/ 1732542 w 3751729"/>
              <a:gd name="connsiteY1202" fmla="*/ 256841 h 1237129"/>
              <a:gd name="connsiteX1203" fmla="*/ 1730820 w 3751729"/>
              <a:gd name="connsiteY1203" fmla="*/ 258564 h 1237129"/>
              <a:gd name="connsiteX1204" fmla="*/ 1729095 w 3751729"/>
              <a:gd name="connsiteY1204" fmla="*/ 260287 h 1237129"/>
              <a:gd name="connsiteX1205" fmla="*/ 1728358 w 3751729"/>
              <a:gd name="connsiteY1205" fmla="*/ 260287 h 1237129"/>
              <a:gd name="connsiteX1206" fmla="*/ 1726634 w 3751729"/>
              <a:gd name="connsiteY1206" fmla="*/ 260287 h 1237129"/>
              <a:gd name="connsiteX1207" fmla="*/ 1724911 w 3751729"/>
              <a:gd name="connsiteY1207" fmla="*/ 261025 h 1237129"/>
              <a:gd name="connsiteX1208" fmla="*/ 1722449 w 3751729"/>
              <a:gd name="connsiteY1208" fmla="*/ 261025 h 1237129"/>
              <a:gd name="connsiteX1209" fmla="*/ 1717527 w 3751729"/>
              <a:gd name="connsiteY1209" fmla="*/ 251179 h 1237129"/>
              <a:gd name="connsiteX1210" fmla="*/ 1715066 w 3751729"/>
              <a:gd name="connsiteY1210" fmla="*/ 246995 h 1237129"/>
              <a:gd name="connsiteX1211" fmla="*/ 1715066 w 3751729"/>
              <a:gd name="connsiteY1211" fmla="*/ 245271 h 1237129"/>
              <a:gd name="connsiteX1212" fmla="*/ 1716788 w 3751729"/>
              <a:gd name="connsiteY1212" fmla="*/ 244533 h 1237129"/>
              <a:gd name="connsiteX1213" fmla="*/ 1722449 w 3751729"/>
              <a:gd name="connsiteY1213" fmla="*/ 241087 h 1237129"/>
              <a:gd name="connsiteX1214" fmla="*/ 1794327 w 3751729"/>
              <a:gd name="connsiteY1214" fmla="*/ 200225 h 1237129"/>
              <a:gd name="connsiteX1215" fmla="*/ 1798512 w 3751729"/>
              <a:gd name="connsiteY1215" fmla="*/ 201949 h 1237129"/>
              <a:gd name="connsiteX1216" fmla="*/ 1800236 w 3751729"/>
              <a:gd name="connsiteY1216" fmla="*/ 201949 h 1237129"/>
              <a:gd name="connsiteX1217" fmla="*/ 1801712 w 3751729"/>
              <a:gd name="connsiteY1217" fmla="*/ 201949 h 1237129"/>
              <a:gd name="connsiteX1218" fmla="*/ 1802696 w 3751729"/>
              <a:gd name="connsiteY1218" fmla="*/ 203671 h 1237129"/>
              <a:gd name="connsiteX1219" fmla="*/ 1804420 w 3751729"/>
              <a:gd name="connsiteY1219" fmla="*/ 203671 h 1237129"/>
              <a:gd name="connsiteX1220" fmla="*/ 1801712 w 3751729"/>
              <a:gd name="connsiteY1220" fmla="*/ 207856 h 1237129"/>
              <a:gd name="connsiteX1221" fmla="*/ 1800236 w 3751729"/>
              <a:gd name="connsiteY1221" fmla="*/ 212041 h 1237129"/>
              <a:gd name="connsiteX1222" fmla="*/ 1798512 w 3751729"/>
              <a:gd name="connsiteY1222" fmla="*/ 216226 h 1237129"/>
              <a:gd name="connsiteX1223" fmla="*/ 1796050 w 3751729"/>
              <a:gd name="connsiteY1223" fmla="*/ 221148 h 1237129"/>
              <a:gd name="connsiteX1224" fmla="*/ 1791127 w 3751729"/>
              <a:gd name="connsiteY1224" fmla="*/ 223610 h 1237129"/>
              <a:gd name="connsiteX1225" fmla="*/ 1791127 w 3751729"/>
              <a:gd name="connsiteY1225" fmla="*/ 219426 h 1237129"/>
              <a:gd name="connsiteX1226" fmla="*/ 1790143 w 3751729"/>
              <a:gd name="connsiteY1226" fmla="*/ 219426 h 1237129"/>
              <a:gd name="connsiteX1227" fmla="*/ 1790143 w 3751729"/>
              <a:gd name="connsiteY1227" fmla="*/ 217703 h 1237129"/>
              <a:gd name="connsiteX1228" fmla="*/ 1790143 w 3751729"/>
              <a:gd name="connsiteY1228" fmla="*/ 216226 h 1237129"/>
              <a:gd name="connsiteX1229" fmla="*/ 1788665 w 3751729"/>
              <a:gd name="connsiteY1229" fmla="*/ 213518 h 1237129"/>
              <a:gd name="connsiteX1230" fmla="*/ 1791127 w 3751729"/>
              <a:gd name="connsiteY1230" fmla="*/ 210317 h 1237129"/>
              <a:gd name="connsiteX1231" fmla="*/ 1792850 w 3751729"/>
              <a:gd name="connsiteY1231" fmla="*/ 207856 h 1237129"/>
              <a:gd name="connsiteX1232" fmla="*/ 1794327 w 3751729"/>
              <a:gd name="connsiteY1232" fmla="*/ 204411 h 1237129"/>
              <a:gd name="connsiteX1233" fmla="*/ 1846512 w 3751729"/>
              <a:gd name="connsiteY1233" fmla="*/ 178564 h 1237129"/>
              <a:gd name="connsiteX1234" fmla="*/ 1858082 w 3751729"/>
              <a:gd name="connsiteY1234" fmla="*/ 184473 h 1237129"/>
              <a:gd name="connsiteX1235" fmla="*/ 1858082 w 3751729"/>
              <a:gd name="connsiteY1235" fmla="*/ 188657 h 1237129"/>
              <a:gd name="connsiteX1236" fmla="*/ 1854635 w 3751729"/>
              <a:gd name="connsiteY1236" fmla="*/ 188657 h 1237129"/>
              <a:gd name="connsiteX1237" fmla="*/ 1853897 w 3751729"/>
              <a:gd name="connsiteY1237" fmla="*/ 190380 h 1237129"/>
              <a:gd name="connsiteX1238" fmla="*/ 1850696 w 3751729"/>
              <a:gd name="connsiteY1238" fmla="*/ 191858 h 1237129"/>
              <a:gd name="connsiteX1239" fmla="*/ 1848973 w 3751729"/>
              <a:gd name="connsiteY1239" fmla="*/ 194565 h 1237129"/>
              <a:gd name="connsiteX1240" fmla="*/ 1846512 w 3751729"/>
              <a:gd name="connsiteY1240" fmla="*/ 192842 h 1237129"/>
              <a:gd name="connsiteX1241" fmla="*/ 1844788 w 3751729"/>
              <a:gd name="connsiteY1241" fmla="*/ 192842 h 1237129"/>
              <a:gd name="connsiteX1242" fmla="*/ 1843065 w 3751729"/>
              <a:gd name="connsiteY1242" fmla="*/ 191858 h 1237129"/>
              <a:gd name="connsiteX1243" fmla="*/ 1842326 w 3751729"/>
              <a:gd name="connsiteY1243" fmla="*/ 191858 h 1237129"/>
              <a:gd name="connsiteX1244" fmla="*/ 1842326 w 3751729"/>
              <a:gd name="connsiteY1244" fmla="*/ 188657 h 1237129"/>
              <a:gd name="connsiteX1245" fmla="*/ 1842326 w 3751729"/>
              <a:gd name="connsiteY1245" fmla="*/ 186196 h 1237129"/>
              <a:gd name="connsiteX1246" fmla="*/ 1842326 w 3751729"/>
              <a:gd name="connsiteY1246" fmla="*/ 184473 h 1237129"/>
              <a:gd name="connsiteX1247" fmla="*/ 1843065 w 3751729"/>
              <a:gd name="connsiteY1247" fmla="*/ 181026 h 1237129"/>
              <a:gd name="connsiteX1248" fmla="*/ 1537343 w 3751729"/>
              <a:gd name="connsiteY1248" fmla="*/ 171179 h 1237129"/>
              <a:gd name="connsiteX1249" fmla="*/ 1552360 w 3751729"/>
              <a:gd name="connsiteY1249" fmla="*/ 172902 h 1237129"/>
              <a:gd name="connsiteX1250" fmla="*/ 1563928 w 3751729"/>
              <a:gd name="connsiteY1250" fmla="*/ 175364 h 1237129"/>
              <a:gd name="connsiteX1251" fmla="*/ 1560482 w 3751729"/>
              <a:gd name="connsiteY1251" fmla="*/ 181025 h 1237129"/>
              <a:gd name="connsiteX1252" fmla="*/ 1559006 w 3751729"/>
              <a:gd name="connsiteY1252" fmla="*/ 186194 h 1237129"/>
              <a:gd name="connsiteX1253" fmla="*/ 1556544 w 3751729"/>
              <a:gd name="connsiteY1253" fmla="*/ 190379 h 1237129"/>
              <a:gd name="connsiteX1254" fmla="*/ 1553098 w 3751729"/>
              <a:gd name="connsiteY1254" fmla="*/ 194564 h 1237129"/>
              <a:gd name="connsiteX1255" fmla="*/ 1560482 w 3751729"/>
              <a:gd name="connsiteY1255" fmla="*/ 194564 h 1237129"/>
              <a:gd name="connsiteX1256" fmla="*/ 1563928 w 3751729"/>
              <a:gd name="connsiteY1256" fmla="*/ 191856 h 1237129"/>
              <a:gd name="connsiteX1257" fmla="*/ 1564667 w 3751729"/>
              <a:gd name="connsiteY1257" fmla="*/ 190379 h 1237129"/>
              <a:gd name="connsiteX1258" fmla="*/ 1568112 w 3751729"/>
              <a:gd name="connsiteY1258" fmla="*/ 188656 h 1237129"/>
              <a:gd name="connsiteX1259" fmla="*/ 1572051 w 3751729"/>
              <a:gd name="connsiteY1259" fmla="*/ 188656 h 1237129"/>
              <a:gd name="connsiteX1260" fmla="*/ 1572051 w 3751729"/>
              <a:gd name="connsiteY1260" fmla="*/ 194564 h 1237129"/>
              <a:gd name="connsiteX1261" fmla="*/ 1576236 w 3751729"/>
              <a:gd name="connsiteY1261" fmla="*/ 204410 h 1237129"/>
              <a:gd name="connsiteX1262" fmla="*/ 1573774 w 3751729"/>
              <a:gd name="connsiteY1262" fmla="*/ 213517 h 1237129"/>
              <a:gd name="connsiteX1263" fmla="*/ 1569590 w 3751729"/>
              <a:gd name="connsiteY1263" fmla="*/ 221148 h 1237129"/>
              <a:gd name="connsiteX1264" fmla="*/ 1566390 w 3751729"/>
              <a:gd name="connsiteY1264" fmla="*/ 227055 h 1237129"/>
              <a:gd name="connsiteX1265" fmla="*/ 1573774 w 3751729"/>
              <a:gd name="connsiteY1265" fmla="*/ 233702 h 1237129"/>
              <a:gd name="connsiteX1266" fmla="*/ 1581159 w 3751729"/>
              <a:gd name="connsiteY1266" fmla="*/ 244532 h 1237129"/>
              <a:gd name="connsiteX1267" fmla="*/ 1591251 w 3751729"/>
              <a:gd name="connsiteY1267" fmla="*/ 255363 h 1237129"/>
              <a:gd name="connsiteX1268" fmla="*/ 1599374 w 3751729"/>
              <a:gd name="connsiteY1268" fmla="*/ 268655 h 1237129"/>
              <a:gd name="connsiteX1269" fmla="*/ 1606758 w 3751729"/>
              <a:gd name="connsiteY1269" fmla="*/ 283671 h 1237129"/>
              <a:gd name="connsiteX1270" fmla="*/ 1612667 w 3751729"/>
              <a:gd name="connsiteY1270" fmla="*/ 295978 h 1237129"/>
              <a:gd name="connsiteX1271" fmla="*/ 1614389 w 3751729"/>
              <a:gd name="connsiteY1271" fmla="*/ 306810 h 1237129"/>
              <a:gd name="connsiteX1272" fmla="*/ 1610943 w 3751729"/>
              <a:gd name="connsiteY1272" fmla="*/ 316901 h 1237129"/>
              <a:gd name="connsiteX1273" fmla="*/ 1604297 w 3751729"/>
              <a:gd name="connsiteY1273" fmla="*/ 322809 h 1237129"/>
              <a:gd name="connsiteX1274" fmla="*/ 1595190 w 3751729"/>
              <a:gd name="connsiteY1274" fmla="*/ 328471 h 1237129"/>
              <a:gd name="connsiteX1275" fmla="*/ 1581159 w 3751729"/>
              <a:gd name="connsiteY1275" fmla="*/ 334379 h 1237129"/>
              <a:gd name="connsiteX1276" fmla="*/ 1563928 w 3751729"/>
              <a:gd name="connsiteY1276" fmla="*/ 338563 h 1237129"/>
              <a:gd name="connsiteX1277" fmla="*/ 1548175 w 3751729"/>
              <a:gd name="connsiteY1277" fmla="*/ 342747 h 1237129"/>
              <a:gd name="connsiteX1278" fmla="*/ 1534883 w 3751729"/>
              <a:gd name="connsiteY1278" fmla="*/ 344470 h 1237129"/>
              <a:gd name="connsiteX1279" fmla="*/ 1534883 w 3751729"/>
              <a:gd name="connsiteY1279" fmla="*/ 341025 h 1237129"/>
              <a:gd name="connsiteX1280" fmla="*/ 1543251 w 3751729"/>
              <a:gd name="connsiteY1280" fmla="*/ 328471 h 1237129"/>
              <a:gd name="connsiteX1281" fmla="*/ 1550635 w 3751729"/>
              <a:gd name="connsiteY1281" fmla="*/ 315178 h 1237129"/>
              <a:gd name="connsiteX1282" fmla="*/ 1546451 w 3751729"/>
              <a:gd name="connsiteY1282" fmla="*/ 315178 h 1237129"/>
              <a:gd name="connsiteX1283" fmla="*/ 1543251 w 3751729"/>
              <a:gd name="connsiteY1283" fmla="*/ 315178 h 1237129"/>
              <a:gd name="connsiteX1284" fmla="*/ 1540790 w 3751729"/>
              <a:gd name="connsiteY1284" fmla="*/ 313456 h 1237129"/>
              <a:gd name="connsiteX1285" fmla="*/ 1540790 w 3751729"/>
              <a:gd name="connsiteY1285" fmla="*/ 312716 h 1237129"/>
              <a:gd name="connsiteX1286" fmla="*/ 1539067 w 3751729"/>
              <a:gd name="connsiteY1286" fmla="*/ 310994 h 1237129"/>
              <a:gd name="connsiteX1287" fmla="*/ 1539067 w 3751729"/>
              <a:gd name="connsiteY1287" fmla="*/ 307793 h 1237129"/>
              <a:gd name="connsiteX1288" fmla="*/ 1537343 w 3751729"/>
              <a:gd name="connsiteY1288" fmla="*/ 303609 h 1237129"/>
              <a:gd name="connsiteX1289" fmla="*/ 1548175 w 3751729"/>
              <a:gd name="connsiteY1289" fmla="*/ 301147 h 1237129"/>
              <a:gd name="connsiteX1290" fmla="*/ 1544974 w 3751729"/>
              <a:gd name="connsiteY1290" fmla="*/ 297701 h 1237129"/>
              <a:gd name="connsiteX1291" fmla="*/ 1544974 w 3751729"/>
              <a:gd name="connsiteY1291" fmla="*/ 295978 h 1237129"/>
              <a:gd name="connsiteX1292" fmla="*/ 1543251 w 3751729"/>
              <a:gd name="connsiteY1292" fmla="*/ 295240 h 1237129"/>
              <a:gd name="connsiteX1293" fmla="*/ 1543251 w 3751729"/>
              <a:gd name="connsiteY1293" fmla="*/ 293517 h 1237129"/>
              <a:gd name="connsiteX1294" fmla="*/ 1544974 w 3751729"/>
              <a:gd name="connsiteY1294" fmla="*/ 290317 h 1237129"/>
              <a:gd name="connsiteX1295" fmla="*/ 1546451 w 3751729"/>
              <a:gd name="connsiteY1295" fmla="*/ 284409 h 1237129"/>
              <a:gd name="connsiteX1296" fmla="*/ 1550635 w 3751729"/>
              <a:gd name="connsiteY1296" fmla="*/ 280225 h 1237129"/>
              <a:gd name="connsiteX1297" fmla="*/ 1553098 w 3751729"/>
              <a:gd name="connsiteY1297" fmla="*/ 277763 h 1237129"/>
              <a:gd name="connsiteX1298" fmla="*/ 1559006 w 3751729"/>
              <a:gd name="connsiteY1298" fmla="*/ 274317 h 1237129"/>
              <a:gd name="connsiteX1299" fmla="*/ 1563928 w 3751729"/>
              <a:gd name="connsiteY1299" fmla="*/ 271855 h 1237129"/>
              <a:gd name="connsiteX1300" fmla="*/ 1562205 w 3751729"/>
              <a:gd name="connsiteY1300" fmla="*/ 268655 h 1237129"/>
              <a:gd name="connsiteX1301" fmla="*/ 1562205 w 3751729"/>
              <a:gd name="connsiteY1301" fmla="*/ 266932 h 1237129"/>
              <a:gd name="connsiteX1302" fmla="*/ 1560482 w 3751729"/>
              <a:gd name="connsiteY1302" fmla="*/ 266194 h 1237129"/>
              <a:gd name="connsiteX1303" fmla="*/ 1560482 w 3751729"/>
              <a:gd name="connsiteY1303" fmla="*/ 264471 h 1237129"/>
              <a:gd name="connsiteX1304" fmla="*/ 1559006 w 3751729"/>
              <a:gd name="connsiteY1304" fmla="*/ 261025 h 1237129"/>
              <a:gd name="connsiteX1305" fmla="*/ 1558021 w 3751729"/>
              <a:gd name="connsiteY1305" fmla="*/ 261025 h 1237129"/>
              <a:gd name="connsiteX1306" fmla="*/ 1558021 w 3751729"/>
              <a:gd name="connsiteY1306" fmla="*/ 260286 h 1237129"/>
              <a:gd name="connsiteX1307" fmla="*/ 1556544 w 3751729"/>
              <a:gd name="connsiteY1307" fmla="*/ 260286 h 1237129"/>
              <a:gd name="connsiteX1308" fmla="*/ 1553098 w 3751729"/>
              <a:gd name="connsiteY1308" fmla="*/ 258562 h 1237129"/>
              <a:gd name="connsiteX1309" fmla="*/ 1550635 w 3751729"/>
              <a:gd name="connsiteY1309" fmla="*/ 256840 h 1237129"/>
              <a:gd name="connsiteX1310" fmla="*/ 1548913 w 3751729"/>
              <a:gd name="connsiteY1310" fmla="*/ 256840 h 1237129"/>
              <a:gd name="connsiteX1311" fmla="*/ 1546451 w 3751729"/>
              <a:gd name="connsiteY1311" fmla="*/ 256840 h 1237129"/>
              <a:gd name="connsiteX1312" fmla="*/ 1543251 w 3751729"/>
              <a:gd name="connsiteY1312" fmla="*/ 255363 h 1237129"/>
              <a:gd name="connsiteX1313" fmla="*/ 1540790 w 3751729"/>
              <a:gd name="connsiteY1313" fmla="*/ 255363 h 1237129"/>
              <a:gd name="connsiteX1314" fmla="*/ 1540790 w 3751729"/>
              <a:gd name="connsiteY1314" fmla="*/ 254379 h 1237129"/>
              <a:gd name="connsiteX1315" fmla="*/ 1539067 w 3751729"/>
              <a:gd name="connsiteY1315" fmla="*/ 252656 h 1237129"/>
              <a:gd name="connsiteX1316" fmla="*/ 1539067 w 3751729"/>
              <a:gd name="connsiteY1316" fmla="*/ 251178 h 1237129"/>
              <a:gd name="connsiteX1317" fmla="*/ 1539067 w 3751729"/>
              <a:gd name="connsiteY1317" fmla="*/ 248471 h 1237129"/>
              <a:gd name="connsiteX1318" fmla="*/ 1537343 w 3751729"/>
              <a:gd name="connsiteY1318" fmla="*/ 245271 h 1237129"/>
              <a:gd name="connsiteX1319" fmla="*/ 1539067 w 3751729"/>
              <a:gd name="connsiteY1319" fmla="*/ 244532 h 1237129"/>
              <a:gd name="connsiteX1320" fmla="*/ 1539067 w 3751729"/>
              <a:gd name="connsiteY1320" fmla="*/ 242810 h 1237129"/>
              <a:gd name="connsiteX1321" fmla="*/ 1540790 w 3751729"/>
              <a:gd name="connsiteY1321" fmla="*/ 241086 h 1237129"/>
              <a:gd name="connsiteX1322" fmla="*/ 1540790 w 3751729"/>
              <a:gd name="connsiteY1322" fmla="*/ 239364 h 1237129"/>
              <a:gd name="connsiteX1323" fmla="*/ 1540790 w 3751729"/>
              <a:gd name="connsiteY1323" fmla="*/ 236902 h 1237129"/>
              <a:gd name="connsiteX1324" fmla="*/ 1537343 w 3751729"/>
              <a:gd name="connsiteY1324" fmla="*/ 236902 h 1237129"/>
              <a:gd name="connsiteX1325" fmla="*/ 1536605 w 3751729"/>
              <a:gd name="connsiteY1325" fmla="*/ 239364 h 1237129"/>
              <a:gd name="connsiteX1326" fmla="*/ 1536605 w 3751729"/>
              <a:gd name="connsiteY1326" fmla="*/ 241086 h 1237129"/>
              <a:gd name="connsiteX1327" fmla="*/ 1536605 w 3751729"/>
              <a:gd name="connsiteY1327" fmla="*/ 242810 h 1237129"/>
              <a:gd name="connsiteX1328" fmla="*/ 1534883 w 3751729"/>
              <a:gd name="connsiteY1328" fmla="*/ 242810 h 1237129"/>
              <a:gd name="connsiteX1329" fmla="*/ 1533405 w 3751729"/>
              <a:gd name="connsiteY1329" fmla="*/ 244532 h 1237129"/>
              <a:gd name="connsiteX1330" fmla="*/ 1531682 w 3751729"/>
              <a:gd name="connsiteY1330" fmla="*/ 245271 h 1237129"/>
              <a:gd name="connsiteX1331" fmla="*/ 1529221 w 3751729"/>
              <a:gd name="connsiteY1331" fmla="*/ 230994 h 1237129"/>
              <a:gd name="connsiteX1332" fmla="*/ 1525774 w 3751729"/>
              <a:gd name="connsiteY1332" fmla="*/ 217702 h 1237129"/>
              <a:gd name="connsiteX1333" fmla="*/ 1525036 w 3751729"/>
              <a:gd name="connsiteY1333" fmla="*/ 207856 h 1237129"/>
              <a:gd name="connsiteX1334" fmla="*/ 1527497 w 3751729"/>
              <a:gd name="connsiteY1334" fmla="*/ 200225 h 1237129"/>
              <a:gd name="connsiteX1335" fmla="*/ 1531682 w 3751729"/>
              <a:gd name="connsiteY1335" fmla="*/ 192840 h 1237129"/>
              <a:gd name="connsiteX1336" fmla="*/ 1536605 w 3751729"/>
              <a:gd name="connsiteY1336" fmla="*/ 184471 h 1237129"/>
              <a:gd name="connsiteX1337" fmla="*/ 683935 w 3751729"/>
              <a:gd name="connsiteY1337" fmla="*/ 95365 h 1237129"/>
              <a:gd name="connsiteX1338" fmla="*/ 688119 w 3751729"/>
              <a:gd name="connsiteY1338" fmla="*/ 98810 h 1237129"/>
              <a:gd name="connsiteX1339" fmla="*/ 692058 w 3751729"/>
              <a:gd name="connsiteY1339" fmla="*/ 102749 h 1237129"/>
              <a:gd name="connsiteX1340" fmla="*/ 695504 w 3751729"/>
              <a:gd name="connsiteY1340" fmla="*/ 108657 h 1237129"/>
              <a:gd name="connsiteX1341" fmla="*/ 697227 w 3751729"/>
              <a:gd name="connsiteY1341" fmla="*/ 114565 h 1237129"/>
              <a:gd name="connsiteX1342" fmla="*/ 693781 w 3751729"/>
              <a:gd name="connsiteY1342" fmla="*/ 114565 h 1237129"/>
              <a:gd name="connsiteX1343" fmla="*/ 691319 w 3751729"/>
              <a:gd name="connsiteY1343" fmla="*/ 116288 h 1237129"/>
              <a:gd name="connsiteX1344" fmla="*/ 689596 w 3751729"/>
              <a:gd name="connsiteY1344" fmla="*/ 116288 h 1237129"/>
              <a:gd name="connsiteX1345" fmla="*/ 685657 w 3751729"/>
              <a:gd name="connsiteY1345" fmla="*/ 117765 h 1237129"/>
              <a:gd name="connsiteX1346" fmla="*/ 680488 w 3751729"/>
              <a:gd name="connsiteY1346" fmla="*/ 117765 h 1237129"/>
              <a:gd name="connsiteX1347" fmla="*/ 680488 w 3751729"/>
              <a:gd name="connsiteY1347" fmla="*/ 114565 h 1237129"/>
              <a:gd name="connsiteX1348" fmla="*/ 679750 w 3751729"/>
              <a:gd name="connsiteY1348" fmla="*/ 114565 h 1237129"/>
              <a:gd name="connsiteX1349" fmla="*/ 679750 w 3751729"/>
              <a:gd name="connsiteY1349" fmla="*/ 112843 h 1237129"/>
              <a:gd name="connsiteX1350" fmla="*/ 678027 w 3751729"/>
              <a:gd name="connsiteY1350" fmla="*/ 112103 h 1237129"/>
              <a:gd name="connsiteX1351" fmla="*/ 679750 w 3751729"/>
              <a:gd name="connsiteY1351" fmla="*/ 108657 h 1237129"/>
              <a:gd name="connsiteX1352" fmla="*/ 679750 w 3751729"/>
              <a:gd name="connsiteY1352" fmla="*/ 106934 h 1237129"/>
              <a:gd name="connsiteX1353" fmla="*/ 679750 w 3751729"/>
              <a:gd name="connsiteY1353" fmla="*/ 106196 h 1237129"/>
              <a:gd name="connsiteX1354" fmla="*/ 680488 w 3751729"/>
              <a:gd name="connsiteY1354" fmla="*/ 104473 h 1237129"/>
              <a:gd name="connsiteX1355" fmla="*/ 659074 w 3751729"/>
              <a:gd name="connsiteY1355" fmla="*/ 85274 h 1237129"/>
              <a:gd name="connsiteX1356" fmla="*/ 662520 w 3751729"/>
              <a:gd name="connsiteY1356" fmla="*/ 88719 h 1237129"/>
              <a:gd name="connsiteX1357" fmla="*/ 663997 w 3751729"/>
              <a:gd name="connsiteY1357" fmla="*/ 90442 h 1237129"/>
              <a:gd name="connsiteX1358" fmla="*/ 663997 w 3751729"/>
              <a:gd name="connsiteY1358" fmla="*/ 91181 h 1237129"/>
              <a:gd name="connsiteX1359" fmla="*/ 664982 w 3751729"/>
              <a:gd name="connsiteY1359" fmla="*/ 94627 h 1237129"/>
              <a:gd name="connsiteX1360" fmla="*/ 664982 w 3751729"/>
              <a:gd name="connsiteY1360" fmla="*/ 97088 h 1237129"/>
              <a:gd name="connsiteX1361" fmla="*/ 664982 w 3751729"/>
              <a:gd name="connsiteY1361" fmla="*/ 101273 h 1237129"/>
              <a:gd name="connsiteX1362" fmla="*/ 662520 w 3751729"/>
              <a:gd name="connsiteY1362" fmla="*/ 101273 h 1237129"/>
              <a:gd name="connsiteX1363" fmla="*/ 662520 w 3751729"/>
              <a:gd name="connsiteY1363" fmla="*/ 104473 h 1237129"/>
              <a:gd name="connsiteX1364" fmla="*/ 656613 w 3751729"/>
              <a:gd name="connsiteY1364" fmla="*/ 102751 h 1237129"/>
              <a:gd name="connsiteX1365" fmla="*/ 650951 w 3751729"/>
              <a:gd name="connsiteY1365" fmla="*/ 101273 h 1237129"/>
              <a:gd name="connsiteX1366" fmla="*/ 646766 w 3751729"/>
              <a:gd name="connsiteY1366" fmla="*/ 98812 h 1237129"/>
              <a:gd name="connsiteX1367" fmla="*/ 643320 w 3751729"/>
              <a:gd name="connsiteY1367" fmla="*/ 98812 h 1237129"/>
              <a:gd name="connsiteX1368" fmla="*/ 643320 w 3751729"/>
              <a:gd name="connsiteY1368" fmla="*/ 95365 h 1237129"/>
              <a:gd name="connsiteX1369" fmla="*/ 649228 w 3751729"/>
              <a:gd name="connsiteY1369" fmla="*/ 92904 h 1237129"/>
              <a:gd name="connsiteX1370" fmla="*/ 654889 w 3751729"/>
              <a:gd name="connsiteY1370" fmla="*/ 90442 h 1237129"/>
              <a:gd name="connsiteX1371" fmla="*/ 722827 w 3751729"/>
              <a:gd name="connsiteY1371" fmla="*/ 59426 h 1237129"/>
              <a:gd name="connsiteX1372" fmla="*/ 726028 w 3751729"/>
              <a:gd name="connsiteY1372" fmla="*/ 61150 h 1237129"/>
              <a:gd name="connsiteX1373" fmla="*/ 726766 w 3751729"/>
              <a:gd name="connsiteY1373" fmla="*/ 62135 h 1237129"/>
              <a:gd name="connsiteX1374" fmla="*/ 728489 w 3751729"/>
              <a:gd name="connsiteY1374" fmla="*/ 63611 h 1237129"/>
              <a:gd name="connsiteX1375" fmla="*/ 731935 w 3751729"/>
              <a:gd name="connsiteY1375" fmla="*/ 63611 h 1237129"/>
              <a:gd name="connsiteX1376" fmla="*/ 731935 w 3751729"/>
              <a:gd name="connsiteY1376" fmla="*/ 65335 h 1237129"/>
              <a:gd name="connsiteX1377" fmla="*/ 731935 w 3751729"/>
              <a:gd name="connsiteY1377" fmla="*/ 67057 h 1237129"/>
              <a:gd name="connsiteX1378" fmla="*/ 730213 w 3751729"/>
              <a:gd name="connsiteY1378" fmla="*/ 67796 h 1237129"/>
              <a:gd name="connsiteX1379" fmla="*/ 728489 w 3751729"/>
              <a:gd name="connsiteY1379" fmla="*/ 69519 h 1237129"/>
              <a:gd name="connsiteX1380" fmla="*/ 726766 w 3751729"/>
              <a:gd name="connsiteY1380" fmla="*/ 71242 h 1237129"/>
              <a:gd name="connsiteX1381" fmla="*/ 726028 w 3751729"/>
              <a:gd name="connsiteY1381" fmla="*/ 71242 h 1237129"/>
              <a:gd name="connsiteX1382" fmla="*/ 724304 w 3751729"/>
              <a:gd name="connsiteY1382" fmla="*/ 72966 h 1237129"/>
              <a:gd name="connsiteX1383" fmla="*/ 722827 w 3751729"/>
              <a:gd name="connsiteY1383" fmla="*/ 72966 h 1237129"/>
              <a:gd name="connsiteX1384" fmla="*/ 720366 w 3751729"/>
              <a:gd name="connsiteY1384" fmla="*/ 72966 h 1237129"/>
              <a:gd name="connsiteX1385" fmla="*/ 720366 w 3751729"/>
              <a:gd name="connsiteY1385" fmla="*/ 67796 h 1237129"/>
              <a:gd name="connsiteX1386" fmla="*/ 720366 w 3751729"/>
              <a:gd name="connsiteY1386" fmla="*/ 65335 h 1237129"/>
              <a:gd name="connsiteX1387" fmla="*/ 721104 w 3751729"/>
              <a:gd name="connsiteY1387" fmla="*/ 63611 h 1237129"/>
              <a:gd name="connsiteX1388" fmla="*/ 633474 w 3751729"/>
              <a:gd name="connsiteY1388" fmla="*/ 8720 h 1237129"/>
              <a:gd name="connsiteX1389" fmla="*/ 633474 w 3751729"/>
              <a:gd name="connsiteY1389" fmla="*/ 15366 h 1237129"/>
              <a:gd name="connsiteX1390" fmla="*/ 635197 w 3751729"/>
              <a:gd name="connsiteY1390" fmla="*/ 18812 h 1237129"/>
              <a:gd name="connsiteX1391" fmla="*/ 635936 w 3751729"/>
              <a:gd name="connsiteY1391" fmla="*/ 21274 h 1237129"/>
              <a:gd name="connsiteX1392" fmla="*/ 635936 w 3751729"/>
              <a:gd name="connsiteY1392" fmla="*/ 26197 h 1237129"/>
              <a:gd name="connsiteX1393" fmla="*/ 635936 w 3751729"/>
              <a:gd name="connsiteY1393" fmla="*/ 32104 h 1237129"/>
              <a:gd name="connsiteX1394" fmla="*/ 652428 w 3751729"/>
              <a:gd name="connsiteY1394" fmla="*/ 32104 h 1237129"/>
              <a:gd name="connsiteX1395" fmla="*/ 666459 w 3751729"/>
              <a:gd name="connsiteY1395" fmla="*/ 47859 h 1237129"/>
              <a:gd name="connsiteX1396" fmla="*/ 680489 w 3751729"/>
              <a:gd name="connsiteY1396" fmla="*/ 63611 h 1237129"/>
              <a:gd name="connsiteX1397" fmla="*/ 680489 w 3751729"/>
              <a:gd name="connsiteY1397" fmla="*/ 65336 h 1237129"/>
              <a:gd name="connsiteX1398" fmla="*/ 679752 w 3751729"/>
              <a:gd name="connsiteY1398" fmla="*/ 67058 h 1237129"/>
              <a:gd name="connsiteX1399" fmla="*/ 679752 w 3751729"/>
              <a:gd name="connsiteY1399" fmla="*/ 67796 h 1237129"/>
              <a:gd name="connsiteX1400" fmla="*/ 678028 w 3751729"/>
              <a:gd name="connsiteY1400" fmla="*/ 69520 h 1237129"/>
              <a:gd name="connsiteX1401" fmla="*/ 675566 w 3751729"/>
              <a:gd name="connsiteY1401" fmla="*/ 72966 h 1237129"/>
              <a:gd name="connsiteX1402" fmla="*/ 674090 w 3751729"/>
              <a:gd name="connsiteY1402" fmla="*/ 73704 h 1237129"/>
              <a:gd name="connsiteX1403" fmla="*/ 672367 w 3751729"/>
              <a:gd name="connsiteY1403" fmla="*/ 75428 h 1237129"/>
              <a:gd name="connsiteX1404" fmla="*/ 670643 w 3751729"/>
              <a:gd name="connsiteY1404" fmla="*/ 75428 h 1237129"/>
              <a:gd name="connsiteX1405" fmla="*/ 666459 w 3751729"/>
              <a:gd name="connsiteY1405" fmla="*/ 75428 h 1237129"/>
              <a:gd name="connsiteX1406" fmla="*/ 662520 w 3751729"/>
              <a:gd name="connsiteY1406" fmla="*/ 77151 h 1237129"/>
              <a:gd name="connsiteX1407" fmla="*/ 662520 w 3751729"/>
              <a:gd name="connsiteY1407" fmla="*/ 72966 h 1237129"/>
              <a:gd name="connsiteX1408" fmla="*/ 662520 w 3751729"/>
              <a:gd name="connsiteY1408" fmla="*/ 67796 h 1237129"/>
              <a:gd name="connsiteX1409" fmla="*/ 662520 w 3751729"/>
              <a:gd name="connsiteY1409" fmla="*/ 65336 h 1237129"/>
              <a:gd name="connsiteX1410" fmla="*/ 662520 w 3751729"/>
              <a:gd name="connsiteY1410" fmla="*/ 63611 h 1237129"/>
              <a:gd name="connsiteX1411" fmla="*/ 659074 w 3751729"/>
              <a:gd name="connsiteY1411" fmla="*/ 61151 h 1237129"/>
              <a:gd name="connsiteX1412" fmla="*/ 656613 w 3751729"/>
              <a:gd name="connsiteY1412" fmla="*/ 59427 h 1237129"/>
              <a:gd name="connsiteX1413" fmla="*/ 652428 w 3751729"/>
              <a:gd name="connsiteY1413" fmla="*/ 56227 h 1237129"/>
              <a:gd name="connsiteX1414" fmla="*/ 647505 w 3751729"/>
              <a:gd name="connsiteY1414" fmla="*/ 67796 h 1237129"/>
              <a:gd name="connsiteX1415" fmla="*/ 639381 w 3751729"/>
              <a:gd name="connsiteY1415" fmla="*/ 75428 h 1237129"/>
              <a:gd name="connsiteX1416" fmla="*/ 627813 w 3751729"/>
              <a:gd name="connsiteY1416" fmla="*/ 79612 h 1237129"/>
              <a:gd name="connsiteX1417" fmla="*/ 627813 w 3751729"/>
              <a:gd name="connsiteY1417" fmla="*/ 75428 h 1237129"/>
              <a:gd name="connsiteX1418" fmla="*/ 627813 w 3751729"/>
              <a:gd name="connsiteY1418" fmla="*/ 72966 h 1237129"/>
              <a:gd name="connsiteX1419" fmla="*/ 629290 w 3751729"/>
              <a:gd name="connsiteY1419" fmla="*/ 69520 h 1237129"/>
              <a:gd name="connsiteX1420" fmla="*/ 627813 w 3751729"/>
              <a:gd name="connsiteY1420" fmla="*/ 67058 h 1237129"/>
              <a:gd name="connsiteX1421" fmla="*/ 626089 w 3751729"/>
              <a:gd name="connsiteY1421" fmla="*/ 63611 h 1237129"/>
              <a:gd name="connsiteX1422" fmla="*/ 624367 w 3751729"/>
              <a:gd name="connsiteY1422" fmla="*/ 59427 h 1237129"/>
              <a:gd name="connsiteX1423" fmla="*/ 620182 w 3751729"/>
              <a:gd name="connsiteY1423" fmla="*/ 57950 h 1237129"/>
              <a:gd name="connsiteX1424" fmla="*/ 617720 w 3751729"/>
              <a:gd name="connsiteY1424" fmla="*/ 56227 h 1237129"/>
              <a:gd name="connsiteX1425" fmla="*/ 614520 w 3751729"/>
              <a:gd name="connsiteY1425" fmla="*/ 56227 h 1237129"/>
              <a:gd name="connsiteX1426" fmla="*/ 612058 w 3751729"/>
              <a:gd name="connsiteY1426" fmla="*/ 55490 h 1237129"/>
              <a:gd name="connsiteX1427" fmla="*/ 610335 w 3751729"/>
              <a:gd name="connsiteY1427" fmla="*/ 55490 h 1237129"/>
              <a:gd name="connsiteX1428" fmla="*/ 607135 w 3751729"/>
              <a:gd name="connsiteY1428" fmla="*/ 53766 h 1237129"/>
              <a:gd name="connsiteX1429" fmla="*/ 604674 w 3751729"/>
              <a:gd name="connsiteY1429" fmla="*/ 50319 h 1237129"/>
              <a:gd name="connsiteX1430" fmla="*/ 612797 w 3751729"/>
              <a:gd name="connsiteY1430" fmla="*/ 40474 h 1237129"/>
              <a:gd name="connsiteX1431" fmla="*/ 618704 w 3751729"/>
              <a:gd name="connsiteY1431" fmla="*/ 28658 h 1237129"/>
              <a:gd name="connsiteX1432" fmla="*/ 624367 w 3751729"/>
              <a:gd name="connsiteY1432" fmla="*/ 17089 h 1237129"/>
              <a:gd name="connsiteX1433" fmla="*/ 3641951 w 3751729"/>
              <a:gd name="connsiteY1433" fmla="*/ 0 h 1237129"/>
              <a:gd name="connsiteX1434" fmla="*/ 3750040 w 3751729"/>
              <a:gd name="connsiteY1434" fmla="*/ 0 h 1237129"/>
              <a:gd name="connsiteX1435" fmla="*/ 3751729 w 3751729"/>
              <a:gd name="connsiteY1435" fmla="*/ 7982 h 1237129"/>
              <a:gd name="connsiteX1436" fmla="*/ 3722929 w 3751729"/>
              <a:gd name="connsiteY1436" fmla="*/ 7982 h 1237129"/>
              <a:gd name="connsiteX1437" fmla="*/ 3721206 w 3751729"/>
              <a:gd name="connsiteY1437" fmla="*/ 10443 h 1237129"/>
              <a:gd name="connsiteX1438" fmla="*/ 3718744 w 3751729"/>
              <a:gd name="connsiteY1438" fmla="*/ 13888 h 1237129"/>
              <a:gd name="connsiteX1439" fmla="*/ 3717022 w 3751729"/>
              <a:gd name="connsiteY1439" fmla="*/ 15612 h 1237129"/>
              <a:gd name="connsiteX1440" fmla="*/ 3715298 w 3751729"/>
              <a:gd name="connsiteY1440" fmla="*/ 19797 h 1237129"/>
              <a:gd name="connsiteX1441" fmla="*/ 3713576 w 3751729"/>
              <a:gd name="connsiteY1441" fmla="*/ 23981 h 1237129"/>
              <a:gd name="connsiteX1442" fmla="*/ 3716775 w 3751729"/>
              <a:gd name="connsiteY1442" fmla="*/ 25705 h 1237129"/>
              <a:gd name="connsiteX1443" fmla="*/ 3718497 w 3751729"/>
              <a:gd name="connsiteY1443" fmla="*/ 27428 h 1237129"/>
              <a:gd name="connsiteX1444" fmla="*/ 3719237 w 3751729"/>
              <a:gd name="connsiteY1444" fmla="*/ 28166 h 1237129"/>
              <a:gd name="connsiteX1445" fmla="*/ 3720959 w 3751729"/>
              <a:gd name="connsiteY1445" fmla="*/ 31611 h 1237129"/>
              <a:gd name="connsiteX1446" fmla="*/ 3720959 w 3751729"/>
              <a:gd name="connsiteY1446" fmla="*/ 33335 h 1237129"/>
              <a:gd name="connsiteX1447" fmla="*/ 3719237 w 3751729"/>
              <a:gd name="connsiteY1447" fmla="*/ 35797 h 1237129"/>
              <a:gd name="connsiteX1448" fmla="*/ 3716775 w 3751729"/>
              <a:gd name="connsiteY1448" fmla="*/ 39982 h 1237129"/>
              <a:gd name="connsiteX1449" fmla="*/ 3715052 w 3751729"/>
              <a:gd name="connsiteY1449" fmla="*/ 41704 h 1237129"/>
              <a:gd name="connsiteX1450" fmla="*/ 3712591 w 3751729"/>
              <a:gd name="connsiteY1450" fmla="*/ 43428 h 1237129"/>
              <a:gd name="connsiteX1451" fmla="*/ 3709391 w 3751729"/>
              <a:gd name="connsiteY1451" fmla="*/ 43428 h 1237129"/>
              <a:gd name="connsiteX1452" fmla="*/ 3706929 w 3751729"/>
              <a:gd name="connsiteY1452" fmla="*/ 43428 h 1237129"/>
              <a:gd name="connsiteX1453" fmla="*/ 3701267 w 3751729"/>
              <a:gd name="connsiteY1453" fmla="*/ 43428 h 1237129"/>
              <a:gd name="connsiteX1454" fmla="*/ 3695606 w 3751729"/>
              <a:gd name="connsiteY1454" fmla="*/ 34320 h 1237129"/>
              <a:gd name="connsiteX1455" fmla="*/ 3686498 w 3751729"/>
              <a:gd name="connsiteY1455" fmla="*/ 30136 h 1237129"/>
              <a:gd name="connsiteX1456" fmla="*/ 3674930 w 3751729"/>
              <a:gd name="connsiteY1456" fmla="*/ 27674 h 1237129"/>
              <a:gd name="connsiteX1457" fmla="*/ 3674930 w 3751729"/>
              <a:gd name="connsiteY1457" fmla="*/ 16844 h 1237129"/>
              <a:gd name="connsiteX1458" fmla="*/ 3672467 w 3751729"/>
              <a:gd name="connsiteY1458" fmla="*/ 16104 h 1237129"/>
              <a:gd name="connsiteX1459" fmla="*/ 3669267 w 3751729"/>
              <a:gd name="connsiteY1459" fmla="*/ 14381 h 1237129"/>
              <a:gd name="connsiteX1460" fmla="*/ 3668529 w 3751729"/>
              <a:gd name="connsiteY1460" fmla="*/ 12659 h 1237129"/>
              <a:gd name="connsiteX1461" fmla="*/ 3665329 w 3751729"/>
              <a:gd name="connsiteY1461" fmla="*/ 10935 h 1237129"/>
              <a:gd name="connsiteX1462" fmla="*/ 3659668 w 3751729"/>
              <a:gd name="connsiteY1462" fmla="*/ 10935 h 1237129"/>
              <a:gd name="connsiteX1463" fmla="*/ 3657944 w 3751729"/>
              <a:gd name="connsiteY1463" fmla="*/ 10935 h 1237129"/>
              <a:gd name="connsiteX1464" fmla="*/ 3657207 w 3751729"/>
              <a:gd name="connsiteY1464" fmla="*/ 12659 h 1237129"/>
              <a:gd name="connsiteX1465" fmla="*/ 3655483 w 3751729"/>
              <a:gd name="connsiteY1465" fmla="*/ 12659 h 1237129"/>
              <a:gd name="connsiteX1466" fmla="*/ 3653760 w 3751729"/>
              <a:gd name="connsiteY1466" fmla="*/ 12659 h 1237129"/>
              <a:gd name="connsiteX1467" fmla="*/ 3651298 w 3751729"/>
              <a:gd name="connsiteY1467" fmla="*/ 14381 h 1237129"/>
              <a:gd name="connsiteX1468" fmla="*/ 3648098 w 3751729"/>
              <a:gd name="connsiteY1468" fmla="*/ 8474 h 1237129"/>
              <a:gd name="connsiteX1469" fmla="*/ 3643914 w 3751729"/>
              <a:gd name="connsiteY1469" fmla="*/ 2567 h 1237129"/>
              <a:gd name="connsiteX1470" fmla="*/ 1870193 w 3751729"/>
              <a:gd name="connsiteY1470" fmla="*/ 0 h 1237129"/>
              <a:gd name="connsiteX1471" fmla="*/ 1986120 w 3751729"/>
              <a:gd name="connsiteY1471" fmla="*/ 0 h 1237129"/>
              <a:gd name="connsiteX1472" fmla="*/ 1986571 w 3751729"/>
              <a:gd name="connsiteY1472" fmla="*/ 3551 h 1237129"/>
              <a:gd name="connsiteX1473" fmla="*/ 1988295 w 3751729"/>
              <a:gd name="connsiteY1473" fmla="*/ 17827 h 1237129"/>
              <a:gd name="connsiteX1474" fmla="*/ 1990757 w 3751729"/>
              <a:gd name="connsiteY1474" fmla="*/ 29643 h 1237129"/>
              <a:gd name="connsiteX1475" fmla="*/ 1993956 w 3751729"/>
              <a:gd name="connsiteY1475" fmla="*/ 37274 h 1237129"/>
              <a:gd name="connsiteX1476" fmla="*/ 1996418 w 3751729"/>
              <a:gd name="connsiteY1476" fmla="*/ 41458 h 1237129"/>
              <a:gd name="connsiteX1477" fmla="*/ 2000603 w 3751729"/>
              <a:gd name="connsiteY1477" fmla="*/ 43181 h 1237129"/>
              <a:gd name="connsiteX1478" fmla="*/ 2003802 w 3751729"/>
              <a:gd name="connsiteY1478" fmla="*/ 46628 h 1237129"/>
              <a:gd name="connsiteX1479" fmla="*/ 2009465 w 3751729"/>
              <a:gd name="connsiteY1479" fmla="*/ 47366 h 1237129"/>
              <a:gd name="connsiteX1480" fmla="*/ 2007741 w 3751729"/>
              <a:gd name="connsiteY1480" fmla="*/ 37274 h 1237129"/>
              <a:gd name="connsiteX1481" fmla="*/ 2006018 w 3751729"/>
              <a:gd name="connsiteY1481" fmla="*/ 29643 h 1237129"/>
              <a:gd name="connsiteX1482" fmla="*/ 2006018 w 3751729"/>
              <a:gd name="connsiteY1482" fmla="*/ 21274 h 1237129"/>
              <a:gd name="connsiteX1483" fmla="*/ 2011187 w 3751729"/>
              <a:gd name="connsiteY1483" fmla="*/ 21274 h 1237129"/>
              <a:gd name="connsiteX1484" fmla="*/ 2011187 w 3751729"/>
              <a:gd name="connsiteY1484" fmla="*/ 17827 h 1237129"/>
              <a:gd name="connsiteX1485" fmla="*/ 2021032 w 3751729"/>
              <a:gd name="connsiteY1485" fmla="*/ 23735 h 1237129"/>
              <a:gd name="connsiteX1486" fmla="*/ 2030879 w 3751729"/>
              <a:gd name="connsiteY1486" fmla="*/ 29643 h 1237129"/>
              <a:gd name="connsiteX1487" fmla="*/ 2042448 w 3751729"/>
              <a:gd name="connsiteY1487" fmla="*/ 34566 h 1237129"/>
              <a:gd name="connsiteX1488" fmla="*/ 2044171 w 3751729"/>
              <a:gd name="connsiteY1488" fmla="*/ 31120 h 1237129"/>
              <a:gd name="connsiteX1489" fmla="*/ 2045895 w 3751729"/>
              <a:gd name="connsiteY1489" fmla="*/ 28658 h 1237129"/>
              <a:gd name="connsiteX1490" fmla="*/ 2046633 w 3751729"/>
              <a:gd name="connsiteY1490" fmla="*/ 26936 h 1237129"/>
              <a:gd name="connsiteX1491" fmla="*/ 2048355 w 3751729"/>
              <a:gd name="connsiteY1491" fmla="*/ 22750 h 1237129"/>
              <a:gd name="connsiteX1492" fmla="*/ 2048355 w 3751729"/>
              <a:gd name="connsiteY1492" fmla="*/ 17827 h 1237129"/>
              <a:gd name="connsiteX1493" fmla="*/ 2046633 w 3751729"/>
              <a:gd name="connsiteY1493" fmla="*/ 17089 h 1237129"/>
              <a:gd name="connsiteX1494" fmla="*/ 2045895 w 3751729"/>
              <a:gd name="connsiteY1494" fmla="*/ 15366 h 1237129"/>
              <a:gd name="connsiteX1495" fmla="*/ 2044171 w 3751729"/>
              <a:gd name="connsiteY1495" fmla="*/ 13643 h 1237129"/>
              <a:gd name="connsiteX1496" fmla="*/ 2044171 w 3751729"/>
              <a:gd name="connsiteY1496" fmla="*/ 11920 h 1237129"/>
              <a:gd name="connsiteX1497" fmla="*/ 2044171 w 3751729"/>
              <a:gd name="connsiteY1497" fmla="*/ 9458 h 1237129"/>
              <a:gd name="connsiteX1498" fmla="*/ 2042448 w 3751729"/>
              <a:gd name="connsiteY1498" fmla="*/ 5274 h 1237129"/>
              <a:gd name="connsiteX1499" fmla="*/ 2054314 w 3751729"/>
              <a:gd name="connsiteY1499" fmla="*/ 0 h 1237129"/>
              <a:gd name="connsiteX1500" fmla="*/ 3640714 w 3751729"/>
              <a:gd name="connsiteY1500" fmla="*/ 0 h 1237129"/>
              <a:gd name="connsiteX1501" fmla="*/ 3640714 w 3751729"/>
              <a:gd name="connsiteY1501" fmla="*/ 8474 h 1237129"/>
              <a:gd name="connsiteX1502" fmla="*/ 3638252 w 3751729"/>
              <a:gd name="connsiteY1502" fmla="*/ 20290 h 1237129"/>
              <a:gd name="connsiteX1503" fmla="*/ 3635053 w 3751729"/>
              <a:gd name="connsiteY1503" fmla="*/ 30382 h 1237129"/>
              <a:gd name="connsiteX1504" fmla="*/ 3628406 w 3751729"/>
              <a:gd name="connsiteY1504" fmla="*/ 36289 h 1237129"/>
              <a:gd name="connsiteX1505" fmla="*/ 3625207 w 3751729"/>
              <a:gd name="connsiteY1505" fmla="*/ 38012 h 1237129"/>
              <a:gd name="connsiteX1506" fmla="*/ 3622745 w 3751729"/>
              <a:gd name="connsiteY1506" fmla="*/ 38012 h 1237129"/>
              <a:gd name="connsiteX1507" fmla="*/ 3621022 w 3751729"/>
              <a:gd name="connsiteY1507" fmla="*/ 38012 h 1237129"/>
              <a:gd name="connsiteX1508" fmla="*/ 3619298 w 3751729"/>
              <a:gd name="connsiteY1508" fmla="*/ 38012 h 1237129"/>
              <a:gd name="connsiteX1509" fmla="*/ 3617576 w 3751729"/>
              <a:gd name="connsiteY1509" fmla="*/ 36289 h 1237129"/>
              <a:gd name="connsiteX1510" fmla="*/ 3616838 w 3751729"/>
              <a:gd name="connsiteY1510" fmla="*/ 36289 h 1237129"/>
              <a:gd name="connsiteX1511" fmla="*/ 3615114 w 3751729"/>
              <a:gd name="connsiteY1511" fmla="*/ 36289 h 1237129"/>
              <a:gd name="connsiteX1512" fmla="*/ 3613391 w 3751729"/>
              <a:gd name="connsiteY1512" fmla="*/ 38012 h 1237129"/>
              <a:gd name="connsiteX1513" fmla="*/ 3611668 w 3751729"/>
              <a:gd name="connsiteY1513" fmla="*/ 39735 h 1237129"/>
              <a:gd name="connsiteX1514" fmla="*/ 3609207 w 3751729"/>
              <a:gd name="connsiteY1514" fmla="*/ 43920 h 1237129"/>
              <a:gd name="connsiteX1515" fmla="*/ 3617576 w 3751729"/>
              <a:gd name="connsiteY1515" fmla="*/ 54012 h 1237129"/>
              <a:gd name="connsiteX1516" fmla="*/ 3626683 w 3751729"/>
              <a:gd name="connsiteY1516" fmla="*/ 71735 h 1237129"/>
              <a:gd name="connsiteX1517" fmla="*/ 3630868 w 3751729"/>
              <a:gd name="connsiteY1517" fmla="*/ 91920 h 1237129"/>
              <a:gd name="connsiteX1518" fmla="*/ 3628406 w 3751729"/>
              <a:gd name="connsiteY1518" fmla="*/ 91920 h 1237129"/>
              <a:gd name="connsiteX1519" fmla="*/ 3626683 w 3751729"/>
              <a:gd name="connsiteY1519" fmla="*/ 93643 h 1237129"/>
              <a:gd name="connsiteX1520" fmla="*/ 3623483 w 3751729"/>
              <a:gd name="connsiteY1520" fmla="*/ 93643 h 1237129"/>
              <a:gd name="connsiteX1521" fmla="*/ 3619298 w 3751729"/>
              <a:gd name="connsiteY1521" fmla="*/ 95365 h 1237129"/>
              <a:gd name="connsiteX1522" fmla="*/ 3613637 w 3751729"/>
              <a:gd name="connsiteY1522" fmla="*/ 91181 h 1237129"/>
              <a:gd name="connsiteX1523" fmla="*/ 3609452 w 3751729"/>
              <a:gd name="connsiteY1523" fmla="*/ 87734 h 1237129"/>
              <a:gd name="connsiteX1524" fmla="*/ 3603791 w 3751729"/>
              <a:gd name="connsiteY1524" fmla="*/ 86996 h 1237129"/>
              <a:gd name="connsiteX1525" fmla="*/ 3596406 w 3751729"/>
              <a:gd name="connsiteY1525" fmla="*/ 85274 h 1237129"/>
              <a:gd name="connsiteX1526" fmla="*/ 3592222 w 3751729"/>
              <a:gd name="connsiteY1526" fmla="*/ 97089 h 1237129"/>
              <a:gd name="connsiteX1527" fmla="*/ 3583854 w 3751729"/>
              <a:gd name="connsiteY1527" fmla="*/ 102997 h 1237129"/>
              <a:gd name="connsiteX1528" fmla="*/ 3573022 w 3751729"/>
              <a:gd name="connsiteY1528" fmla="*/ 107181 h 1237129"/>
              <a:gd name="connsiteX1529" fmla="*/ 3561453 w 3751729"/>
              <a:gd name="connsiteY1529" fmla="*/ 111366 h 1237129"/>
              <a:gd name="connsiteX1530" fmla="*/ 3560715 w 3751729"/>
              <a:gd name="connsiteY1530" fmla="*/ 123180 h 1237129"/>
              <a:gd name="connsiteX1531" fmla="*/ 3557514 w 3751729"/>
              <a:gd name="connsiteY1531" fmla="*/ 132289 h 1237129"/>
              <a:gd name="connsiteX1532" fmla="*/ 3551854 w 3751729"/>
              <a:gd name="connsiteY1532" fmla="*/ 140657 h 1237129"/>
              <a:gd name="connsiteX1533" fmla="*/ 3540284 w 3751729"/>
              <a:gd name="connsiteY1533" fmla="*/ 142381 h 1237129"/>
              <a:gd name="connsiteX1534" fmla="*/ 3531915 w 3751729"/>
              <a:gd name="connsiteY1534" fmla="*/ 144842 h 1237129"/>
              <a:gd name="connsiteX1535" fmla="*/ 3526253 w 3751729"/>
              <a:gd name="connsiteY1535" fmla="*/ 148288 h 1237129"/>
              <a:gd name="connsiteX1536" fmla="*/ 3520592 w 3751729"/>
              <a:gd name="connsiteY1536" fmla="*/ 150012 h 1237129"/>
              <a:gd name="connsiteX1537" fmla="*/ 3516408 w 3751729"/>
              <a:gd name="connsiteY1537" fmla="*/ 146565 h 1237129"/>
              <a:gd name="connsiteX1538" fmla="*/ 3511484 w 3751729"/>
              <a:gd name="connsiteY1538" fmla="*/ 142381 h 1237129"/>
              <a:gd name="connsiteX1539" fmla="*/ 3509022 w 3751729"/>
              <a:gd name="connsiteY1539" fmla="*/ 138196 h 1237129"/>
              <a:gd name="connsiteX1540" fmla="*/ 3503362 w 3751729"/>
              <a:gd name="connsiteY1540" fmla="*/ 138935 h 1237129"/>
              <a:gd name="connsiteX1541" fmla="*/ 3495977 w 3751729"/>
              <a:gd name="connsiteY1541" fmla="*/ 140657 h 1237129"/>
              <a:gd name="connsiteX1542" fmla="*/ 3490315 w 3751729"/>
              <a:gd name="connsiteY1542" fmla="*/ 144103 h 1237129"/>
              <a:gd name="connsiteX1543" fmla="*/ 3486130 w 3751729"/>
              <a:gd name="connsiteY1543" fmla="*/ 146565 h 1237129"/>
              <a:gd name="connsiteX1544" fmla="*/ 3486130 w 3751729"/>
              <a:gd name="connsiteY1544" fmla="*/ 152473 h 1237129"/>
              <a:gd name="connsiteX1545" fmla="*/ 3481946 w 3751729"/>
              <a:gd name="connsiteY1545" fmla="*/ 154195 h 1237129"/>
              <a:gd name="connsiteX1546" fmla="*/ 3474562 w 3751729"/>
              <a:gd name="connsiteY1546" fmla="*/ 154195 h 1237129"/>
              <a:gd name="connsiteX1547" fmla="*/ 3464716 w 3751729"/>
              <a:gd name="connsiteY1547" fmla="*/ 154195 h 1237129"/>
              <a:gd name="connsiteX1548" fmla="*/ 3455608 w 3751729"/>
              <a:gd name="connsiteY1548" fmla="*/ 155919 h 1237129"/>
              <a:gd name="connsiteX1549" fmla="*/ 3451423 w 3751729"/>
              <a:gd name="connsiteY1549" fmla="*/ 156658 h 1237129"/>
              <a:gd name="connsiteX1550" fmla="*/ 3444038 w 3751729"/>
              <a:gd name="connsiteY1550" fmla="*/ 174381 h 1237129"/>
              <a:gd name="connsiteX1551" fmla="*/ 3443300 w 3751729"/>
              <a:gd name="connsiteY1551" fmla="*/ 193580 h 1237129"/>
              <a:gd name="connsiteX1552" fmla="*/ 3443300 w 3751729"/>
              <a:gd name="connsiteY1552" fmla="*/ 215488 h 1237129"/>
              <a:gd name="connsiteX1553" fmla="*/ 3445762 w 3751729"/>
              <a:gd name="connsiteY1553" fmla="*/ 234687 h 1237129"/>
              <a:gd name="connsiteX1554" fmla="*/ 3441577 w 3751729"/>
              <a:gd name="connsiteY1554" fmla="*/ 234687 h 1237129"/>
              <a:gd name="connsiteX1555" fmla="*/ 3439854 w 3751729"/>
              <a:gd name="connsiteY1555" fmla="*/ 234687 h 1237129"/>
              <a:gd name="connsiteX1556" fmla="*/ 3438131 w 3751729"/>
              <a:gd name="connsiteY1556" fmla="*/ 234687 h 1237129"/>
              <a:gd name="connsiteX1557" fmla="*/ 3437392 w 3751729"/>
              <a:gd name="connsiteY1557" fmla="*/ 236410 h 1237129"/>
              <a:gd name="connsiteX1558" fmla="*/ 3435670 w 3751729"/>
              <a:gd name="connsiteY1558" fmla="*/ 237150 h 1237129"/>
              <a:gd name="connsiteX1559" fmla="*/ 3433946 w 3751729"/>
              <a:gd name="connsiteY1559" fmla="*/ 242072 h 1237129"/>
              <a:gd name="connsiteX1560" fmla="*/ 3432223 w 3751729"/>
              <a:gd name="connsiteY1560" fmla="*/ 246257 h 1237129"/>
              <a:gd name="connsiteX1561" fmla="*/ 3432223 w 3751729"/>
              <a:gd name="connsiteY1561" fmla="*/ 252164 h 1237129"/>
              <a:gd name="connsiteX1562" fmla="*/ 3432223 w 3751729"/>
              <a:gd name="connsiteY1562" fmla="*/ 258810 h 1237129"/>
              <a:gd name="connsiteX1563" fmla="*/ 3422377 w 3751729"/>
              <a:gd name="connsiteY1563" fmla="*/ 258810 h 1237129"/>
              <a:gd name="connsiteX1564" fmla="*/ 3416715 w 3751729"/>
              <a:gd name="connsiteY1564" fmla="*/ 267918 h 1237129"/>
              <a:gd name="connsiteX1565" fmla="*/ 3412531 w 3751729"/>
              <a:gd name="connsiteY1565" fmla="*/ 273825 h 1237129"/>
              <a:gd name="connsiteX1566" fmla="*/ 3410808 w 3751729"/>
              <a:gd name="connsiteY1566" fmla="*/ 279734 h 1237129"/>
              <a:gd name="connsiteX1567" fmla="*/ 3409084 w 3751729"/>
              <a:gd name="connsiteY1567" fmla="*/ 291548 h 1237129"/>
              <a:gd name="connsiteX1568" fmla="*/ 3406623 w 3751729"/>
              <a:gd name="connsiteY1568" fmla="*/ 291548 h 1237129"/>
              <a:gd name="connsiteX1569" fmla="*/ 3403423 w 3751729"/>
              <a:gd name="connsiteY1569" fmla="*/ 291548 h 1237129"/>
              <a:gd name="connsiteX1570" fmla="*/ 3402685 w 3751729"/>
              <a:gd name="connsiteY1570" fmla="*/ 291548 h 1237129"/>
              <a:gd name="connsiteX1571" fmla="*/ 3400962 w 3751729"/>
              <a:gd name="connsiteY1571" fmla="*/ 291548 h 1237129"/>
              <a:gd name="connsiteX1572" fmla="*/ 3397762 w 3751729"/>
              <a:gd name="connsiteY1572" fmla="*/ 291548 h 1237129"/>
              <a:gd name="connsiteX1573" fmla="*/ 3392100 w 3751729"/>
              <a:gd name="connsiteY1573" fmla="*/ 303365 h 1237129"/>
              <a:gd name="connsiteX1574" fmla="*/ 3387915 w 3751729"/>
              <a:gd name="connsiteY1574" fmla="*/ 317641 h 1237129"/>
              <a:gd name="connsiteX1575" fmla="*/ 3378069 w 3751729"/>
              <a:gd name="connsiteY1575" fmla="*/ 317641 h 1237129"/>
              <a:gd name="connsiteX1576" fmla="*/ 3374869 w 3751729"/>
              <a:gd name="connsiteY1576" fmla="*/ 333640 h 1237129"/>
              <a:gd name="connsiteX1577" fmla="*/ 3369947 w 3751729"/>
              <a:gd name="connsiteY1577" fmla="*/ 333640 h 1237129"/>
              <a:gd name="connsiteX1578" fmla="*/ 3369947 w 3751729"/>
              <a:gd name="connsiteY1578" fmla="*/ 329457 h 1237129"/>
              <a:gd name="connsiteX1579" fmla="*/ 3358378 w 3751729"/>
              <a:gd name="connsiteY1579" fmla="*/ 313456 h 1237129"/>
              <a:gd name="connsiteX1580" fmla="*/ 3350993 w 3751729"/>
              <a:gd name="connsiteY1580" fmla="*/ 294256 h 1237129"/>
              <a:gd name="connsiteX1581" fmla="*/ 3349270 w 3751729"/>
              <a:gd name="connsiteY1581" fmla="*/ 272349 h 1237129"/>
              <a:gd name="connsiteX1582" fmla="*/ 3350993 w 3751729"/>
              <a:gd name="connsiteY1582" fmla="*/ 246257 h 1237129"/>
              <a:gd name="connsiteX1583" fmla="*/ 3355178 w 3751729"/>
              <a:gd name="connsiteY1583" fmla="*/ 242811 h 1237129"/>
              <a:gd name="connsiteX1584" fmla="*/ 3358378 w 3751729"/>
              <a:gd name="connsiteY1584" fmla="*/ 240349 h 1237129"/>
              <a:gd name="connsiteX1585" fmla="*/ 3362562 w 3751729"/>
              <a:gd name="connsiteY1585" fmla="*/ 236903 h 1237129"/>
              <a:gd name="connsiteX1586" fmla="*/ 3364285 w 3751729"/>
              <a:gd name="connsiteY1586" fmla="*/ 232719 h 1237129"/>
              <a:gd name="connsiteX1587" fmla="*/ 3366747 w 3751729"/>
              <a:gd name="connsiteY1587" fmla="*/ 226811 h 1237129"/>
              <a:gd name="connsiteX1588" fmla="*/ 3362562 w 3751729"/>
              <a:gd name="connsiteY1588" fmla="*/ 219180 h 1237129"/>
              <a:gd name="connsiteX1589" fmla="*/ 3360839 w 3751729"/>
              <a:gd name="connsiteY1589" fmla="*/ 209088 h 1237129"/>
              <a:gd name="connsiteX1590" fmla="*/ 3366501 w 3751729"/>
              <a:gd name="connsiteY1590" fmla="*/ 197272 h 1237129"/>
              <a:gd name="connsiteX1591" fmla="*/ 3372162 w 3751729"/>
              <a:gd name="connsiteY1591" fmla="*/ 193088 h 1237129"/>
              <a:gd name="connsiteX1592" fmla="*/ 3379547 w 3751729"/>
              <a:gd name="connsiteY1592" fmla="*/ 189642 h 1237129"/>
              <a:gd name="connsiteX1593" fmla="*/ 3387915 w 3751729"/>
              <a:gd name="connsiteY1593" fmla="*/ 187180 h 1237129"/>
              <a:gd name="connsiteX1594" fmla="*/ 3393577 w 3751729"/>
              <a:gd name="connsiteY1594" fmla="*/ 181272 h 1237129"/>
              <a:gd name="connsiteX1595" fmla="*/ 3405147 w 3751729"/>
              <a:gd name="connsiteY1595" fmla="*/ 163550 h 1237129"/>
              <a:gd name="connsiteX1596" fmla="*/ 3416715 w 3751729"/>
              <a:gd name="connsiteY1596" fmla="*/ 145827 h 1237129"/>
              <a:gd name="connsiteX1597" fmla="*/ 3425824 w 3751729"/>
              <a:gd name="connsiteY1597" fmla="*/ 138196 h 1237129"/>
              <a:gd name="connsiteX1598" fmla="*/ 3435670 w 3751729"/>
              <a:gd name="connsiteY1598" fmla="*/ 131550 h 1237129"/>
              <a:gd name="connsiteX1599" fmla="*/ 3445515 w 3751729"/>
              <a:gd name="connsiteY1599" fmla="*/ 123920 h 1237129"/>
              <a:gd name="connsiteX1600" fmla="*/ 3449700 w 3751729"/>
              <a:gd name="connsiteY1600" fmla="*/ 113827 h 1237129"/>
              <a:gd name="connsiteX1601" fmla="*/ 3452900 w 3751729"/>
              <a:gd name="connsiteY1601" fmla="*/ 102011 h 1237129"/>
              <a:gd name="connsiteX1602" fmla="*/ 3457085 w 3751729"/>
              <a:gd name="connsiteY1602" fmla="*/ 91181 h 1237129"/>
              <a:gd name="connsiteX1603" fmla="*/ 3457085 w 3751729"/>
              <a:gd name="connsiteY1603" fmla="*/ 90443 h 1237129"/>
              <a:gd name="connsiteX1604" fmla="*/ 3455361 w 3751729"/>
              <a:gd name="connsiteY1604" fmla="*/ 90443 h 1237129"/>
              <a:gd name="connsiteX1605" fmla="*/ 3455361 w 3751729"/>
              <a:gd name="connsiteY1605" fmla="*/ 88719 h 1237129"/>
              <a:gd name="connsiteX1606" fmla="*/ 3453639 w 3751729"/>
              <a:gd name="connsiteY1606" fmla="*/ 86996 h 1237129"/>
              <a:gd name="connsiteX1607" fmla="*/ 3451176 w 3751729"/>
              <a:gd name="connsiteY1607" fmla="*/ 88719 h 1237129"/>
              <a:gd name="connsiteX1608" fmla="*/ 3449454 w 3751729"/>
              <a:gd name="connsiteY1608" fmla="*/ 90443 h 1237129"/>
              <a:gd name="connsiteX1609" fmla="*/ 3448715 w 3751729"/>
              <a:gd name="connsiteY1609" fmla="*/ 91181 h 1237129"/>
              <a:gd name="connsiteX1610" fmla="*/ 3441331 w 3751729"/>
              <a:gd name="connsiteY1610" fmla="*/ 102011 h 1237129"/>
              <a:gd name="connsiteX1611" fmla="*/ 3433946 w 3751729"/>
              <a:gd name="connsiteY1611" fmla="*/ 113827 h 1237129"/>
              <a:gd name="connsiteX1612" fmla="*/ 3426561 w 3751729"/>
              <a:gd name="connsiteY1612" fmla="*/ 123920 h 1237129"/>
              <a:gd name="connsiteX1613" fmla="*/ 3416715 w 3751729"/>
              <a:gd name="connsiteY1613" fmla="*/ 131550 h 1237129"/>
              <a:gd name="connsiteX1614" fmla="*/ 3403423 w 3751729"/>
              <a:gd name="connsiteY1614" fmla="*/ 137457 h 1237129"/>
              <a:gd name="connsiteX1615" fmla="*/ 3402685 w 3751729"/>
              <a:gd name="connsiteY1615" fmla="*/ 132535 h 1237129"/>
              <a:gd name="connsiteX1616" fmla="*/ 3402685 w 3751729"/>
              <a:gd name="connsiteY1616" fmla="*/ 131796 h 1237129"/>
              <a:gd name="connsiteX1617" fmla="*/ 3400962 w 3751729"/>
              <a:gd name="connsiteY1617" fmla="*/ 128350 h 1237129"/>
              <a:gd name="connsiteX1618" fmla="*/ 3400962 w 3751729"/>
              <a:gd name="connsiteY1618" fmla="*/ 124165 h 1237129"/>
              <a:gd name="connsiteX1619" fmla="*/ 3402685 w 3751729"/>
              <a:gd name="connsiteY1619" fmla="*/ 122442 h 1237129"/>
              <a:gd name="connsiteX1620" fmla="*/ 3402685 w 3751729"/>
              <a:gd name="connsiteY1620" fmla="*/ 120719 h 1237129"/>
              <a:gd name="connsiteX1621" fmla="*/ 3402685 w 3751729"/>
              <a:gd name="connsiteY1621" fmla="*/ 119980 h 1237129"/>
              <a:gd name="connsiteX1622" fmla="*/ 3403423 w 3751729"/>
              <a:gd name="connsiteY1622" fmla="*/ 116534 h 1237129"/>
              <a:gd name="connsiteX1623" fmla="*/ 3403423 w 3751729"/>
              <a:gd name="connsiteY1623" fmla="*/ 114073 h 1237129"/>
              <a:gd name="connsiteX1624" fmla="*/ 3399238 w 3751729"/>
              <a:gd name="connsiteY1624" fmla="*/ 110628 h 1237129"/>
              <a:gd name="connsiteX1625" fmla="*/ 3395054 w 3751729"/>
              <a:gd name="connsiteY1625" fmla="*/ 108903 h 1237129"/>
              <a:gd name="connsiteX1626" fmla="*/ 3391854 w 3751729"/>
              <a:gd name="connsiteY1626" fmla="*/ 108166 h 1237129"/>
              <a:gd name="connsiteX1627" fmla="*/ 3387670 w 3751729"/>
              <a:gd name="connsiteY1627" fmla="*/ 106442 h 1237129"/>
              <a:gd name="connsiteX1628" fmla="*/ 3385208 w 3751729"/>
              <a:gd name="connsiteY1628" fmla="*/ 108166 h 1237129"/>
              <a:gd name="connsiteX1629" fmla="*/ 3377824 w 3751729"/>
              <a:gd name="connsiteY1629" fmla="*/ 112350 h 1237129"/>
              <a:gd name="connsiteX1630" fmla="*/ 3367978 w 3751729"/>
              <a:gd name="connsiteY1630" fmla="*/ 120719 h 1237129"/>
              <a:gd name="connsiteX1631" fmla="*/ 3358870 w 3751729"/>
              <a:gd name="connsiteY1631" fmla="*/ 131550 h 1237129"/>
              <a:gd name="connsiteX1632" fmla="*/ 3350500 w 3751729"/>
              <a:gd name="connsiteY1632" fmla="*/ 141642 h 1237129"/>
              <a:gd name="connsiteX1633" fmla="*/ 3346316 w 3751729"/>
              <a:gd name="connsiteY1633" fmla="*/ 149273 h 1237129"/>
              <a:gd name="connsiteX1634" fmla="*/ 3346316 w 3751729"/>
              <a:gd name="connsiteY1634" fmla="*/ 151734 h 1237129"/>
              <a:gd name="connsiteX1635" fmla="*/ 3346316 w 3751729"/>
              <a:gd name="connsiteY1635" fmla="*/ 155180 h 1237129"/>
              <a:gd name="connsiteX1636" fmla="*/ 3347055 w 3751729"/>
              <a:gd name="connsiteY1636" fmla="*/ 157642 h 1237129"/>
              <a:gd name="connsiteX1637" fmla="*/ 3348778 w 3751729"/>
              <a:gd name="connsiteY1637" fmla="*/ 161826 h 1237129"/>
              <a:gd name="connsiteX1638" fmla="*/ 3350500 w 3751729"/>
              <a:gd name="connsiteY1638" fmla="*/ 165272 h 1237129"/>
              <a:gd name="connsiteX1639" fmla="*/ 3350500 w 3751729"/>
              <a:gd name="connsiteY1639" fmla="*/ 167734 h 1237129"/>
              <a:gd name="connsiteX1640" fmla="*/ 3341394 w 3751729"/>
              <a:gd name="connsiteY1640" fmla="*/ 171918 h 1237129"/>
              <a:gd name="connsiteX1641" fmla="*/ 3331548 w 3751729"/>
              <a:gd name="connsiteY1641" fmla="*/ 173642 h 1237129"/>
              <a:gd name="connsiteX1642" fmla="*/ 3318255 w 3751729"/>
              <a:gd name="connsiteY1642" fmla="*/ 175365 h 1237129"/>
              <a:gd name="connsiteX1643" fmla="*/ 3305947 w 3751729"/>
              <a:gd name="connsiteY1643" fmla="*/ 175365 h 1237129"/>
              <a:gd name="connsiteX1644" fmla="*/ 3305947 w 3751729"/>
              <a:gd name="connsiteY1644" fmla="*/ 159365 h 1237129"/>
              <a:gd name="connsiteX1645" fmla="*/ 3292655 w 3751729"/>
              <a:gd name="connsiteY1645" fmla="*/ 161826 h 1237129"/>
              <a:gd name="connsiteX1646" fmla="*/ 3281085 w 3751729"/>
              <a:gd name="connsiteY1646" fmla="*/ 166750 h 1237129"/>
              <a:gd name="connsiteX1647" fmla="*/ 3271240 w 3751729"/>
              <a:gd name="connsiteY1647" fmla="*/ 165026 h 1237129"/>
              <a:gd name="connsiteX1648" fmla="*/ 3263855 w 3751729"/>
              <a:gd name="connsiteY1648" fmla="*/ 155919 h 1237129"/>
              <a:gd name="connsiteX1649" fmla="*/ 3235055 w 3751729"/>
              <a:gd name="connsiteY1649" fmla="*/ 151734 h 1237129"/>
              <a:gd name="connsiteX1650" fmla="*/ 3225209 w 3751729"/>
              <a:gd name="connsiteY1650" fmla="*/ 161826 h 1237129"/>
              <a:gd name="connsiteX1651" fmla="*/ 3213640 w 3751729"/>
              <a:gd name="connsiteY1651" fmla="*/ 169457 h 1237129"/>
              <a:gd name="connsiteX1652" fmla="*/ 3203794 w 3751729"/>
              <a:gd name="connsiteY1652" fmla="*/ 177827 h 1237129"/>
              <a:gd name="connsiteX1653" fmla="*/ 3198133 w 3751729"/>
              <a:gd name="connsiteY1653" fmla="*/ 188657 h 1237129"/>
              <a:gd name="connsiteX1654" fmla="*/ 3192471 w 3751729"/>
              <a:gd name="connsiteY1654" fmla="*/ 198750 h 1237129"/>
              <a:gd name="connsiteX1655" fmla="*/ 3186810 w 3751729"/>
              <a:gd name="connsiteY1655" fmla="*/ 208841 h 1237129"/>
              <a:gd name="connsiteX1656" fmla="*/ 3179425 w 3751729"/>
              <a:gd name="connsiteY1656" fmla="*/ 216473 h 1237129"/>
              <a:gd name="connsiteX1657" fmla="*/ 3156287 w 3751729"/>
              <a:gd name="connsiteY1657" fmla="*/ 224103 h 1237129"/>
              <a:gd name="connsiteX1658" fmla="*/ 3150625 w 3751729"/>
              <a:gd name="connsiteY1658" fmla="*/ 230011 h 1237129"/>
              <a:gd name="connsiteX1659" fmla="*/ 3146441 w 3751729"/>
              <a:gd name="connsiteY1659" fmla="*/ 236657 h 1237129"/>
              <a:gd name="connsiteX1660" fmla="*/ 3142256 w 3751729"/>
              <a:gd name="connsiteY1660" fmla="*/ 242564 h 1237129"/>
              <a:gd name="connsiteX1661" fmla="*/ 3132409 w 3751729"/>
              <a:gd name="connsiteY1661" fmla="*/ 250195 h 1237129"/>
              <a:gd name="connsiteX1662" fmla="*/ 3132409 w 3751729"/>
              <a:gd name="connsiteY1662" fmla="*/ 258564 h 1237129"/>
              <a:gd name="connsiteX1663" fmla="*/ 3144717 w 3751729"/>
              <a:gd name="connsiteY1663" fmla="*/ 258564 h 1237129"/>
              <a:gd name="connsiteX1664" fmla="*/ 3146441 w 3751729"/>
              <a:gd name="connsiteY1664" fmla="*/ 263487 h 1237129"/>
              <a:gd name="connsiteX1665" fmla="*/ 3148164 w 3751729"/>
              <a:gd name="connsiteY1665" fmla="*/ 265949 h 1237129"/>
              <a:gd name="connsiteX1666" fmla="*/ 3148902 w 3751729"/>
              <a:gd name="connsiteY1666" fmla="*/ 269395 h 1237129"/>
              <a:gd name="connsiteX1667" fmla="*/ 3152102 w 3751729"/>
              <a:gd name="connsiteY1667" fmla="*/ 271857 h 1237129"/>
              <a:gd name="connsiteX1668" fmla="*/ 3154563 w 3751729"/>
              <a:gd name="connsiteY1668" fmla="*/ 273580 h 1237129"/>
              <a:gd name="connsiteX1669" fmla="*/ 3160225 w 3751729"/>
              <a:gd name="connsiteY1669" fmla="*/ 275303 h 1237129"/>
              <a:gd name="connsiteX1670" fmla="*/ 3163425 w 3751729"/>
              <a:gd name="connsiteY1670" fmla="*/ 271857 h 1237129"/>
              <a:gd name="connsiteX1671" fmla="*/ 3165887 w 3751729"/>
              <a:gd name="connsiteY1671" fmla="*/ 270133 h 1237129"/>
              <a:gd name="connsiteX1672" fmla="*/ 3170809 w 3751729"/>
              <a:gd name="connsiteY1672" fmla="*/ 269395 h 1237129"/>
              <a:gd name="connsiteX1673" fmla="*/ 3174994 w 3751729"/>
              <a:gd name="connsiteY1673" fmla="*/ 269395 h 1237129"/>
              <a:gd name="connsiteX1674" fmla="*/ 3182379 w 3751729"/>
              <a:gd name="connsiteY1674" fmla="*/ 269395 h 1237129"/>
              <a:gd name="connsiteX1675" fmla="*/ 3188041 w 3751729"/>
              <a:gd name="connsiteY1675" fmla="*/ 276041 h 1237129"/>
              <a:gd name="connsiteX1676" fmla="*/ 3192225 w 3751729"/>
              <a:gd name="connsiteY1676" fmla="*/ 281949 h 1237129"/>
              <a:gd name="connsiteX1677" fmla="*/ 3194687 w 3751729"/>
              <a:gd name="connsiteY1677" fmla="*/ 289580 h 1237129"/>
              <a:gd name="connsiteX1678" fmla="*/ 3197887 w 3751729"/>
              <a:gd name="connsiteY1678" fmla="*/ 301394 h 1237129"/>
              <a:gd name="connsiteX1679" fmla="*/ 3199609 w 3751729"/>
              <a:gd name="connsiteY1679" fmla="*/ 309026 h 1237129"/>
              <a:gd name="connsiteX1680" fmla="*/ 3197887 w 3751729"/>
              <a:gd name="connsiteY1680" fmla="*/ 313210 h 1237129"/>
              <a:gd name="connsiteX1681" fmla="*/ 3193702 w 3751729"/>
              <a:gd name="connsiteY1681" fmla="*/ 317395 h 1237129"/>
              <a:gd name="connsiteX1682" fmla="*/ 3191978 w 3751729"/>
              <a:gd name="connsiteY1682" fmla="*/ 325026 h 1237129"/>
              <a:gd name="connsiteX1683" fmla="*/ 3191978 w 3751729"/>
              <a:gd name="connsiteY1683" fmla="*/ 333395 h 1237129"/>
              <a:gd name="connsiteX1684" fmla="*/ 3194441 w 3751729"/>
              <a:gd name="connsiteY1684" fmla="*/ 341025 h 1237129"/>
              <a:gd name="connsiteX1685" fmla="*/ 3197640 w 3751729"/>
              <a:gd name="connsiteY1685" fmla="*/ 348656 h 1237129"/>
              <a:gd name="connsiteX1686" fmla="*/ 3200102 w 3751729"/>
              <a:gd name="connsiteY1686" fmla="*/ 358748 h 1237129"/>
              <a:gd name="connsiteX1687" fmla="*/ 3191733 w 3751729"/>
              <a:gd name="connsiteY1687" fmla="*/ 367856 h 1237129"/>
              <a:gd name="connsiteX1688" fmla="*/ 3186072 w 3751729"/>
              <a:gd name="connsiteY1688" fmla="*/ 377949 h 1237129"/>
              <a:gd name="connsiteX1689" fmla="*/ 3181886 w 3751729"/>
              <a:gd name="connsiteY1689" fmla="*/ 388041 h 1237129"/>
              <a:gd name="connsiteX1690" fmla="*/ 3176226 w 3751729"/>
              <a:gd name="connsiteY1690" fmla="*/ 401579 h 1237129"/>
              <a:gd name="connsiteX1691" fmla="*/ 3173025 w 3751729"/>
              <a:gd name="connsiteY1691" fmla="*/ 404041 h 1237129"/>
              <a:gd name="connsiteX1692" fmla="*/ 3165640 w 3751729"/>
              <a:gd name="connsiteY1692" fmla="*/ 413148 h 1237129"/>
              <a:gd name="connsiteX1693" fmla="*/ 3157271 w 3751729"/>
              <a:gd name="connsiteY1693" fmla="*/ 423241 h 1237129"/>
              <a:gd name="connsiteX1694" fmla="*/ 3148164 w 3751729"/>
              <a:gd name="connsiteY1694" fmla="*/ 435056 h 1237129"/>
              <a:gd name="connsiteX1695" fmla="*/ 3138318 w 3751729"/>
              <a:gd name="connsiteY1695" fmla="*/ 445148 h 1237129"/>
              <a:gd name="connsiteX1696" fmla="*/ 3129949 w 3751729"/>
              <a:gd name="connsiteY1696" fmla="*/ 455241 h 1237129"/>
              <a:gd name="connsiteX1697" fmla="*/ 3124288 w 3751729"/>
              <a:gd name="connsiteY1697" fmla="*/ 462871 h 1237129"/>
              <a:gd name="connsiteX1698" fmla="*/ 3121088 w 3751729"/>
              <a:gd name="connsiteY1698" fmla="*/ 466318 h 1237129"/>
              <a:gd name="connsiteX1699" fmla="*/ 3111241 w 3751729"/>
              <a:gd name="connsiteY1699" fmla="*/ 468778 h 1237129"/>
              <a:gd name="connsiteX1700" fmla="*/ 3101395 w 3751729"/>
              <a:gd name="connsiteY1700" fmla="*/ 467056 h 1237129"/>
              <a:gd name="connsiteX1701" fmla="*/ 3092288 w 3751729"/>
              <a:gd name="connsiteY1701" fmla="*/ 467056 h 1237129"/>
              <a:gd name="connsiteX1702" fmla="*/ 3083918 w 3751729"/>
              <a:gd name="connsiteY1702" fmla="*/ 468778 h 1237129"/>
              <a:gd name="connsiteX1703" fmla="*/ 3076533 w 3751729"/>
              <a:gd name="connsiteY1703" fmla="*/ 476409 h 1237129"/>
              <a:gd name="connsiteX1704" fmla="*/ 3070872 w 3751729"/>
              <a:gd name="connsiteY1704" fmla="*/ 484779 h 1237129"/>
              <a:gd name="connsiteX1705" fmla="*/ 3066687 w 3751729"/>
              <a:gd name="connsiteY1705" fmla="*/ 493887 h 1237129"/>
              <a:gd name="connsiteX1706" fmla="*/ 3061026 w 3751729"/>
              <a:gd name="connsiteY1706" fmla="*/ 502256 h 1237129"/>
              <a:gd name="connsiteX1707" fmla="*/ 3052657 w 3751729"/>
              <a:gd name="connsiteY1707" fmla="*/ 508164 h 1237129"/>
              <a:gd name="connsiteX1708" fmla="*/ 3050934 w 3751729"/>
              <a:gd name="connsiteY1708" fmla="*/ 508164 h 1237129"/>
              <a:gd name="connsiteX1709" fmla="*/ 3049211 w 3751729"/>
              <a:gd name="connsiteY1709" fmla="*/ 509887 h 1237129"/>
              <a:gd name="connsiteX1710" fmla="*/ 3047487 w 3751729"/>
              <a:gd name="connsiteY1710" fmla="*/ 509887 h 1237129"/>
              <a:gd name="connsiteX1711" fmla="*/ 3045026 w 3751729"/>
              <a:gd name="connsiteY1711" fmla="*/ 509887 h 1237129"/>
              <a:gd name="connsiteX1712" fmla="*/ 3041826 w 3751729"/>
              <a:gd name="connsiteY1712" fmla="*/ 511610 h 1237129"/>
              <a:gd name="connsiteX1713" fmla="*/ 3045026 w 3751729"/>
              <a:gd name="connsiteY1713" fmla="*/ 519979 h 1237129"/>
              <a:gd name="connsiteX1714" fmla="*/ 3050688 w 3751729"/>
              <a:gd name="connsiteY1714" fmla="*/ 529086 h 1237129"/>
              <a:gd name="connsiteX1715" fmla="*/ 3054872 w 3751729"/>
              <a:gd name="connsiteY1715" fmla="*/ 539179 h 1237129"/>
              <a:gd name="connsiteX1716" fmla="*/ 3060534 w 3751729"/>
              <a:gd name="connsiteY1716" fmla="*/ 549271 h 1237129"/>
              <a:gd name="connsiteX1717" fmla="*/ 3062995 w 3751729"/>
              <a:gd name="connsiteY1717" fmla="*/ 558378 h 1237129"/>
              <a:gd name="connsiteX1718" fmla="*/ 3064719 w 3751729"/>
              <a:gd name="connsiteY1718" fmla="*/ 568471 h 1237129"/>
              <a:gd name="connsiteX1719" fmla="*/ 3062256 w 3751729"/>
              <a:gd name="connsiteY1719" fmla="*/ 575117 h 1237129"/>
              <a:gd name="connsiteX1720" fmla="*/ 3056595 w 3751729"/>
              <a:gd name="connsiteY1720" fmla="*/ 581022 h 1237129"/>
              <a:gd name="connsiteX1721" fmla="*/ 3045026 w 3751729"/>
              <a:gd name="connsiteY1721" fmla="*/ 585945 h 1237129"/>
              <a:gd name="connsiteX1722" fmla="*/ 3026073 w 3751729"/>
              <a:gd name="connsiteY1722" fmla="*/ 588407 h 1237129"/>
              <a:gd name="connsiteX1723" fmla="*/ 3026073 w 3751729"/>
              <a:gd name="connsiteY1723" fmla="*/ 580776 h 1237129"/>
              <a:gd name="connsiteX1724" fmla="*/ 3024348 w 3751729"/>
              <a:gd name="connsiteY1724" fmla="*/ 574133 h 1237129"/>
              <a:gd name="connsiteX1725" fmla="*/ 3024348 w 3751729"/>
              <a:gd name="connsiteY1725" fmla="*/ 564040 h 1237129"/>
              <a:gd name="connsiteX1726" fmla="*/ 3026073 w 3751729"/>
              <a:gd name="connsiteY1726" fmla="*/ 552225 h 1237129"/>
              <a:gd name="connsiteX1727" fmla="*/ 3026073 w 3751729"/>
              <a:gd name="connsiteY1727" fmla="*/ 543117 h 1237129"/>
              <a:gd name="connsiteX1728" fmla="*/ 3021888 w 3751729"/>
              <a:gd name="connsiteY1728" fmla="*/ 543117 h 1237129"/>
              <a:gd name="connsiteX1729" fmla="*/ 3018688 w 3751729"/>
              <a:gd name="connsiteY1729" fmla="*/ 543117 h 1237129"/>
              <a:gd name="connsiteX1730" fmla="*/ 3016226 w 3751729"/>
              <a:gd name="connsiteY1730" fmla="*/ 543117 h 1237129"/>
              <a:gd name="connsiteX1731" fmla="*/ 3014503 w 3751729"/>
              <a:gd name="connsiteY1731" fmla="*/ 543117 h 1237129"/>
              <a:gd name="connsiteX1732" fmla="*/ 3012780 w 3751729"/>
              <a:gd name="connsiteY1732" fmla="*/ 541394 h 1237129"/>
              <a:gd name="connsiteX1733" fmla="*/ 3010318 w 3751729"/>
              <a:gd name="connsiteY1733" fmla="*/ 540655 h 1237129"/>
              <a:gd name="connsiteX1734" fmla="*/ 3007118 w 3751729"/>
              <a:gd name="connsiteY1734" fmla="*/ 535733 h 1237129"/>
              <a:gd name="connsiteX1735" fmla="*/ 3010318 w 3751729"/>
              <a:gd name="connsiteY1735" fmla="*/ 531548 h 1237129"/>
              <a:gd name="connsiteX1736" fmla="*/ 3012780 w 3751729"/>
              <a:gd name="connsiteY1736" fmla="*/ 527363 h 1237129"/>
              <a:gd name="connsiteX1737" fmla="*/ 3014503 w 3751729"/>
              <a:gd name="connsiteY1737" fmla="*/ 523179 h 1237129"/>
              <a:gd name="connsiteX1738" fmla="*/ 3017703 w 3751729"/>
              <a:gd name="connsiteY1738" fmla="*/ 517271 h 1237129"/>
              <a:gd name="connsiteX1739" fmla="*/ 3010318 w 3751729"/>
              <a:gd name="connsiteY1739" fmla="*/ 517271 h 1237129"/>
              <a:gd name="connsiteX1740" fmla="*/ 3001211 w 3751729"/>
              <a:gd name="connsiteY1740" fmla="*/ 515548 h 1237129"/>
              <a:gd name="connsiteX1741" fmla="*/ 2991365 w 3751729"/>
              <a:gd name="connsiteY1741" fmla="*/ 518010 h 1237129"/>
              <a:gd name="connsiteX1742" fmla="*/ 2979796 w 3751729"/>
              <a:gd name="connsiteY1742" fmla="*/ 522932 h 1237129"/>
              <a:gd name="connsiteX1743" fmla="*/ 2969950 w 3751729"/>
              <a:gd name="connsiteY1743" fmla="*/ 527117 h 1237129"/>
              <a:gd name="connsiteX1744" fmla="*/ 2969950 w 3751729"/>
              <a:gd name="connsiteY1744" fmla="*/ 523672 h 1237129"/>
              <a:gd name="connsiteX1745" fmla="*/ 2971672 w 3751729"/>
              <a:gd name="connsiteY1745" fmla="*/ 519486 h 1237129"/>
              <a:gd name="connsiteX1746" fmla="*/ 2973396 w 3751729"/>
              <a:gd name="connsiteY1746" fmla="*/ 517025 h 1237129"/>
              <a:gd name="connsiteX1747" fmla="*/ 2974134 w 3751729"/>
              <a:gd name="connsiteY1747" fmla="*/ 512102 h 1237129"/>
              <a:gd name="connsiteX1748" fmla="*/ 2975857 w 3751729"/>
              <a:gd name="connsiteY1748" fmla="*/ 509640 h 1237129"/>
              <a:gd name="connsiteX1749" fmla="*/ 2978318 w 3751729"/>
              <a:gd name="connsiteY1749" fmla="*/ 503733 h 1237129"/>
              <a:gd name="connsiteX1750" fmla="*/ 2975857 w 3751729"/>
              <a:gd name="connsiteY1750" fmla="*/ 503733 h 1237129"/>
              <a:gd name="connsiteX1751" fmla="*/ 2973396 w 3751729"/>
              <a:gd name="connsiteY1751" fmla="*/ 502009 h 1237129"/>
              <a:gd name="connsiteX1752" fmla="*/ 2970196 w 3751729"/>
              <a:gd name="connsiteY1752" fmla="*/ 502009 h 1237129"/>
              <a:gd name="connsiteX1753" fmla="*/ 2966011 w 3751729"/>
              <a:gd name="connsiteY1753" fmla="*/ 500287 h 1237129"/>
              <a:gd name="connsiteX1754" fmla="*/ 2956904 w 3751729"/>
              <a:gd name="connsiteY1754" fmla="*/ 509395 h 1237129"/>
              <a:gd name="connsiteX1755" fmla="*/ 2947058 w 3751729"/>
              <a:gd name="connsiteY1755" fmla="*/ 517025 h 1237129"/>
              <a:gd name="connsiteX1756" fmla="*/ 2937212 w 3751729"/>
              <a:gd name="connsiteY1756" fmla="*/ 525394 h 1237129"/>
              <a:gd name="connsiteX1757" fmla="*/ 2931550 w 3751729"/>
              <a:gd name="connsiteY1757" fmla="*/ 535487 h 1237129"/>
              <a:gd name="connsiteX1758" fmla="*/ 2937212 w 3751729"/>
              <a:gd name="connsiteY1758" fmla="*/ 538932 h 1237129"/>
              <a:gd name="connsiteX1759" fmla="*/ 2941396 w 3751729"/>
              <a:gd name="connsiteY1759" fmla="*/ 541394 h 1237129"/>
              <a:gd name="connsiteX1760" fmla="*/ 2944596 w 3751729"/>
              <a:gd name="connsiteY1760" fmla="*/ 544840 h 1237129"/>
              <a:gd name="connsiteX1761" fmla="*/ 2947058 w 3751729"/>
              <a:gd name="connsiteY1761" fmla="*/ 547301 h 1237129"/>
              <a:gd name="connsiteX1762" fmla="*/ 2950257 w 3751729"/>
              <a:gd name="connsiteY1762" fmla="*/ 552225 h 1237129"/>
              <a:gd name="connsiteX1763" fmla="*/ 2958626 w 3751729"/>
              <a:gd name="connsiteY1763" fmla="*/ 547301 h 1237129"/>
              <a:gd name="connsiteX1764" fmla="*/ 2966011 w 3751729"/>
              <a:gd name="connsiteY1764" fmla="*/ 544840 h 1237129"/>
              <a:gd name="connsiteX1765" fmla="*/ 2973396 w 3751729"/>
              <a:gd name="connsiteY1765" fmla="*/ 544840 h 1237129"/>
              <a:gd name="connsiteX1766" fmla="*/ 2981764 w 3751729"/>
              <a:gd name="connsiteY1766" fmla="*/ 549025 h 1237129"/>
              <a:gd name="connsiteX1767" fmla="*/ 2985949 w 3751729"/>
              <a:gd name="connsiteY1767" fmla="*/ 549025 h 1237129"/>
              <a:gd name="connsiteX1768" fmla="*/ 2985949 w 3751729"/>
              <a:gd name="connsiteY1768" fmla="*/ 559117 h 1237129"/>
              <a:gd name="connsiteX1769" fmla="*/ 2970196 w 3751729"/>
              <a:gd name="connsiteY1769" fmla="*/ 559117 h 1237129"/>
              <a:gd name="connsiteX1770" fmla="*/ 2964534 w 3751729"/>
              <a:gd name="connsiteY1770" fmla="*/ 566748 h 1237129"/>
              <a:gd name="connsiteX1771" fmla="*/ 2958873 w 3751729"/>
              <a:gd name="connsiteY1771" fmla="*/ 572655 h 1237129"/>
              <a:gd name="connsiteX1772" fmla="*/ 2954688 w 3751729"/>
              <a:gd name="connsiteY1772" fmla="*/ 578561 h 1237129"/>
              <a:gd name="connsiteX1773" fmla="*/ 2950503 w 3751729"/>
              <a:gd name="connsiteY1773" fmla="*/ 588653 h 1237129"/>
              <a:gd name="connsiteX1774" fmla="*/ 2962073 w 3751729"/>
              <a:gd name="connsiteY1774" fmla="*/ 596284 h 1237129"/>
              <a:gd name="connsiteX1775" fmla="*/ 2968719 w 3751729"/>
              <a:gd name="connsiteY1775" fmla="*/ 608099 h 1237129"/>
              <a:gd name="connsiteX1776" fmla="*/ 2974380 w 3751729"/>
              <a:gd name="connsiteY1776" fmla="*/ 624099 h 1237129"/>
              <a:gd name="connsiteX1777" fmla="*/ 2977581 w 3751729"/>
              <a:gd name="connsiteY1777" fmla="*/ 640099 h 1237129"/>
              <a:gd name="connsiteX1778" fmla="*/ 2978318 w 3751729"/>
              <a:gd name="connsiteY1778" fmla="*/ 657822 h 1237129"/>
              <a:gd name="connsiteX1779" fmla="*/ 2978318 w 3751729"/>
              <a:gd name="connsiteY1779" fmla="*/ 673330 h 1237129"/>
              <a:gd name="connsiteX1780" fmla="*/ 2968472 w 3751729"/>
              <a:gd name="connsiteY1780" fmla="*/ 679976 h 1237129"/>
              <a:gd name="connsiteX1781" fmla="*/ 2962811 w 3751729"/>
              <a:gd name="connsiteY1781" fmla="*/ 691791 h 1237129"/>
              <a:gd name="connsiteX1782" fmla="*/ 2957149 w 3751729"/>
              <a:gd name="connsiteY1782" fmla="*/ 702622 h 1237129"/>
              <a:gd name="connsiteX1783" fmla="*/ 2950503 w 3751729"/>
              <a:gd name="connsiteY1783" fmla="*/ 714437 h 1237129"/>
              <a:gd name="connsiteX1784" fmla="*/ 2935734 w 3751729"/>
              <a:gd name="connsiteY1784" fmla="*/ 730437 h 1237129"/>
              <a:gd name="connsiteX1785" fmla="*/ 2916781 w 3751729"/>
              <a:gd name="connsiteY1785" fmla="*/ 742251 h 1237129"/>
              <a:gd name="connsiteX1786" fmla="*/ 2896842 w 3751729"/>
              <a:gd name="connsiteY1786" fmla="*/ 750622 h 1237129"/>
              <a:gd name="connsiteX1787" fmla="*/ 2873704 w 3751729"/>
              <a:gd name="connsiteY1787" fmla="*/ 758252 h 1237129"/>
              <a:gd name="connsiteX1788" fmla="*/ 2852289 w 3751729"/>
              <a:gd name="connsiteY1788" fmla="*/ 762437 h 1237129"/>
              <a:gd name="connsiteX1789" fmla="*/ 2852289 w 3751729"/>
              <a:gd name="connsiteY1789" fmla="*/ 768345 h 1237129"/>
              <a:gd name="connsiteX1790" fmla="*/ 2852289 w 3751729"/>
              <a:gd name="connsiteY1790" fmla="*/ 771791 h 1237129"/>
              <a:gd name="connsiteX1791" fmla="*/ 2852289 w 3751729"/>
              <a:gd name="connsiteY1791" fmla="*/ 774251 h 1237129"/>
              <a:gd name="connsiteX1792" fmla="*/ 2852289 w 3751729"/>
              <a:gd name="connsiteY1792" fmla="*/ 775976 h 1237129"/>
              <a:gd name="connsiteX1793" fmla="*/ 2854012 w 3751729"/>
              <a:gd name="connsiteY1793" fmla="*/ 777698 h 1237129"/>
              <a:gd name="connsiteX1794" fmla="*/ 2854012 w 3751729"/>
              <a:gd name="connsiteY1794" fmla="*/ 781882 h 1237129"/>
              <a:gd name="connsiteX1795" fmla="*/ 2854750 w 3751729"/>
              <a:gd name="connsiteY1795" fmla="*/ 786068 h 1237129"/>
              <a:gd name="connsiteX1796" fmla="*/ 2852289 w 3751729"/>
              <a:gd name="connsiteY1796" fmla="*/ 789513 h 1237129"/>
              <a:gd name="connsiteX1797" fmla="*/ 2849089 w 3751729"/>
              <a:gd name="connsiteY1797" fmla="*/ 791974 h 1237129"/>
              <a:gd name="connsiteX1798" fmla="*/ 2848350 w 3751729"/>
              <a:gd name="connsiteY1798" fmla="*/ 793699 h 1237129"/>
              <a:gd name="connsiteX1799" fmla="*/ 2845150 w 3751729"/>
              <a:gd name="connsiteY1799" fmla="*/ 796159 h 1237129"/>
              <a:gd name="connsiteX1800" fmla="*/ 2839489 w 3751729"/>
              <a:gd name="connsiteY1800" fmla="*/ 799605 h 1237129"/>
              <a:gd name="connsiteX1801" fmla="*/ 2837766 w 3751729"/>
              <a:gd name="connsiteY1801" fmla="*/ 799605 h 1237129"/>
              <a:gd name="connsiteX1802" fmla="*/ 2837027 w 3751729"/>
              <a:gd name="connsiteY1802" fmla="*/ 801329 h 1237129"/>
              <a:gd name="connsiteX1803" fmla="*/ 2835304 w 3751729"/>
              <a:gd name="connsiteY1803" fmla="*/ 801329 h 1237129"/>
              <a:gd name="connsiteX1804" fmla="*/ 2833582 w 3751729"/>
              <a:gd name="connsiteY1804" fmla="*/ 801329 h 1237129"/>
              <a:gd name="connsiteX1805" fmla="*/ 2831119 w 3751729"/>
              <a:gd name="connsiteY1805" fmla="*/ 802067 h 1237129"/>
              <a:gd name="connsiteX1806" fmla="*/ 2829396 w 3751729"/>
              <a:gd name="connsiteY1806" fmla="*/ 797883 h 1237129"/>
              <a:gd name="connsiteX1807" fmla="*/ 2827673 w 3751729"/>
              <a:gd name="connsiteY1807" fmla="*/ 793699 h 1237129"/>
              <a:gd name="connsiteX1808" fmla="*/ 2827673 w 3751729"/>
              <a:gd name="connsiteY1808" fmla="*/ 789513 h 1237129"/>
              <a:gd name="connsiteX1809" fmla="*/ 2827673 w 3751729"/>
              <a:gd name="connsiteY1809" fmla="*/ 781882 h 1237129"/>
              <a:gd name="connsiteX1810" fmla="*/ 2830873 w 3751729"/>
              <a:gd name="connsiteY1810" fmla="*/ 780160 h 1237129"/>
              <a:gd name="connsiteX1811" fmla="*/ 2833336 w 3751729"/>
              <a:gd name="connsiteY1811" fmla="*/ 780160 h 1237129"/>
              <a:gd name="connsiteX1812" fmla="*/ 2836535 w 3751729"/>
              <a:gd name="connsiteY1812" fmla="*/ 778437 h 1237129"/>
              <a:gd name="connsiteX1813" fmla="*/ 2837274 w 3751729"/>
              <a:gd name="connsiteY1813" fmla="*/ 775976 h 1237129"/>
              <a:gd name="connsiteX1814" fmla="*/ 2838997 w 3751729"/>
              <a:gd name="connsiteY1814" fmla="*/ 772529 h 1237129"/>
              <a:gd name="connsiteX1815" fmla="*/ 2837274 w 3751729"/>
              <a:gd name="connsiteY1815" fmla="*/ 770067 h 1237129"/>
              <a:gd name="connsiteX1816" fmla="*/ 2834812 w 3751729"/>
              <a:gd name="connsiteY1816" fmla="*/ 765883 h 1237129"/>
              <a:gd name="connsiteX1817" fmla="*/ 2833089 w 3751729"/>
              <a:gd name="connsiteY1817" fmla="*/ 762437 h 1237129"/>
              <a:gd name="connsiteX1818" fmla="*/ 2830627 w 3751729"/>
              <a:gd name="connsiteY1818" fmla="*/ 760714 h 1237129"/>
              <a:gd name="connsiteX1819" fmla="*/ 2828905 w 3751729"/>
              <a:gd name="connsiteY1819" fmla="*/ 760714 h 1237129"/>
              <a:gd name="connsiteX1820" fmla="*/ 2824720 w 3751729"/>
              <a:gd name="connsiteY1820" fmla="*/ 759975 h 1237129"/>
              <a:gd name="connsiteX1821" fmla="*/ 2819797 w 3751729"/>
              <a:gd name="connsiteY1821" fmla="*/ 759975 h 1237129"/>
              <a:gd name="connsiteX1822" fmla="*/ 2814874 w 3751729"/>
              <a:gd name="connsiteY1822" fmla="*/ 766621 h 1237129"/>
              <a:gd name="connsiteX1823" fmla="*/ 2809213 w 3751729"/>
              <a:gd name="connsiteY1823" fmla="*/ 771545 h 1237129"/>
              <a:gd name="connsiteX1824" fmla="*/ 2804289 w 3751729"/>
              <a:gd name="connsiteY1824" fmla="*/ 775729 h 1237129"/>
              <a:gd name="connsiteX1825" fmla="*/ 2800104 w 3751729"/>
              <a:gd name="connsiteY1825" fmla="*/ 783360 h 1237129"/>
              <a:gd name="connsiteX1826" fmla="*/ 2798382 w 3751729"/>
              <a:gd name="connsiteY1826" fmla="*/ 795174 h 1237129"/>
              <a:gd name="connsiteX1827" fmla="*/ 2811674 w 3751729"/>
              <a:gd name="connsiteY1827" fmla="*/ 807729 h 1237129"/>
              <a:gd name="connsiteX1828" fmla="*/ 2821520 w 3751729"/>
              <a:gd name="connsiteY1828" fmla="*/ 821268 h 1237129"/>
              <a:gd name="connsiteX1829" fmla="*/ 2830627 w 3751729"/>
              <a:gd name="connsiteY1829" fmla="*/ 835544 h 1237129"/>
              <a:gd name="connsiteX1830" fmla="*/ 2834812 w 3751729"/>
              <a:gd name="connsiteY1830" fmla="*/ 854743 h 1237129"/>
              <a:gd name="connsiteX1831" fmla="*/ 2836535 w 3751729"/>
              <a:gd name="connsiteY1831" fmla="*/ 878129 h 1237129"/>
              <a:gd name="connsiteX1832" fmla="*/ 2788535 w 3751729"/>
              <a:gd name="connsiteY1832" fmla="*/ 917512 h 1237129"/>
              <a:gd name="connsiteX1833" fmla="*/ 2782874 w 3751729"/>
              <a:gd name="connsiteY1833" fmla="*/ 917512 h 1237129"/>
              <a:gd name="connsiteX1834" fmla="*/ 2778689 w 3751729"/>
              <a:gd name="connsiteY1834" fmla="*/ 901513 h 1237129"/>
              <a:gd name="connsiteX1835" fmla="*/ 2769582 w 3751729"/>
              <a:gd name="connsiteY1835" fmla="*/ 889697 h 1237129"/>
              <a:gd name="connsiteX1836" fmla="*/ 2758012 w 3751729"/>
              <a:gd name="connsiteY1836" fmla="*/ 879605 h 1237129"/>
              <a:gd name="connsiteX1837" fmla="*/ 2745705 w 3751729"/>
              <a:gd name="connsiteY1837" fmla="*/ 869513 h 1237129"/>
              <a:gd name="connsiteX1838" fmla="*/ 2732412 w 3751729"/>
              <a:gd name="connsiteY1838" fmla="*/ 858682 h 1237129"/>
              <a:gd name="connsiteX1839" fmla="*/ 2726752 w 3751729"/>
              <a:gd name="connsiteY1839" fmla="*/ 882067 h 1237129"/>
              <a:gd name="connsiteX1840" fmla="*/ 2719366 w 3751729"/>
              <a:gd name="connsiteY1840" fmla="*/ 901266 h 1237129"/>
              <a:gd name="connsiteX1841" fmla="*/ 2726752 w 3751729"/>
              <a:gd name="connsiteY1841" fmla="*/ 905451 h 1237129"/>
              <a:gd name="connsiteX1842" fmla="*/ 2729951 w 3751729"/>
              <a:gd name="connsiteY1842" fmla="*/ 911359 h 1237129"/>
              <a:gd name="connsiteX1843" fmla="*/ 2730690 w 3751729"/>
              <a:gd name="connsiteY1843" fmla="*/ 918989 h 1237129"/>
              <a:gd name="connsiteX1844" fmla="*/ 2735613 w 3751729"/>
              <a:gd name="connsiteY1844" fmla="*/ 927359 h 1237129"/>
              <a:gd name="connsiteX1845" fmla="*/ 2736351 w 3751729"/>
              <a:gd name="connsiteY1845" fmla="*/ 929082 h 1237129"/>
              <a:gd name="connsiteX1846" fmla="*/ 2739551 w 3751729"/>
              <a:gd name="connsiteY1846" fmla="*/ 929082 h 1237129"/>
              <a:gd name="connsiteX1847" fmla="*/ 2742013 w 3751729"/>
              <a:gd name="connsiteY1847" fmla="*/ 929082 h 1237129"/>
              <a:gd name="connsiteX1848" fmla="*/ 2745213 w 3751729"/>
              <a:gd name="connsiteY1848" fmla="*/ 929082 h 1237129"/>
              <a:gd name="connsiteX1849" fmla="*/ 2747675 w 3751729"/>
              <a:gd name="connsiteY1849" fmla="*/ 930805 h 1237129"/>
              <a:gd name="connsiteX1850" fmla="*/ 2759243 w 3751729"/>
              <a:gd name="connsiteY1850" fmla="*/ 942619 h 1237129"/>
              <a:gd name="connsiteX1851" fmla="*/ 2768351 w 3751729"/>
              <a:gd name="connsiteY1851" fmla="*/ 960342 h 1237129"/>
              <a:gd name="connsiteX1852" fmla="*/ 2774013 w 3751729"/>
              <a:gd name="connsiteY1852" fmla="*/ 980527 h 1237129"/>
              <a:gd name="connsiteX1853" fmla="*/ 2774751 w 3751729"/>
              <a:gd name="connsiteY1853" fmla="*/ 1001451 h 1237129"/>
              <a:gd name="connsiteX1854" fmla="*/ 2766382 w 3751729"/>
              <a:gd name="connsiteY1854" fmla="*/ 1001451 h 1237129"/>
              <a:gd name="connsiteX1855" fmla="*/ 2757274 w 3751729"/>
              <a:gd name="connsiteY1855" fmla="*/ 993820 h 1237129"/>
              <a:gd name="connsiteX1856" fmla="*/ 2748905 w 3751729"/>
              <a:gd name="connsiteY1856" fmla="*/ 989635 h 1237129"/>
              <a:gd name="connsiteX1857" fmla="*/ 2747182 w 3751729"/>
              <a:gd name="connsiteY1857" fmla="*/ 987911 h 1237129"/>
              <a:gd name="connsiteX1858" fmla="*/ 2739797 w 3751729"/>
              <a:gd name="connsiteY1858" fmla="*/ 982005 h 1237129"/>
              <a:gd name="connsiteX1859" fmla="*/ 2734874 w 3751729"/>
              <a:gd name="connsiteY1859" fmla="*/ 970188 h 1237129"/>
              <a:gd name="connsiteX1860" fmla="*/ 2731675 w 3751729"/>
              <a:gd name="connsiteY1860" fmla="*/ 956651 h 1237129"/>
              <a:gd name="connsiteX1861" fmla="*/ 2727490 w 3751729"/>
              <a:gd name="connsiteY1861" fmla="*/ 944835 h 1237129"/>
              <a:gd name="connsiteX1862" fmla="*/ 2723305 w 3751729"/>
              <a:gd name="connsiteY1862" fmla="*/ 933020 h 1237129"/>
              <a:gd name="connsiteX1863" fmla="*/ 2715920 w 3751729"/>
              <a:gd name="connsiteY1863" fmla="*/ 922928 h 1237129"/>
              <a:gd name="connsiteX1864" fmla="*/ 2715920 w 3751729"/>
              <a:gd name="connsiteY1864" fmla="*/ 920467 h 1237129"/>
              <a:gd name="connsiteX1865" fmla="*/ 2708536 w 3751729"/>
              <a:gd name="connsiteY1865" fmla="*/ 922928 h 1237129"/>
              <a:gd name="connsiteX1866" fmla="*/ 2708536 w 3751729"/>
              <a:gd name="connsiteY1866" fmla="*/ 920467 h 1237129"/>
              <a:gd name="connsiteX1867" fmla="*/ 2706074 w 3751729"/>
              <a:gd name="connsiteY1867" fmla="*/ 908651 h 1237129"/>
              <a:gd name="connsiteX1868" fmla="*/ 2706074 w 3751729"/>
              <a:gd name="connsiteY1868" fmla="*/ 893636 h 1237129"/>
              <a:gd name="connsiteX1869" fmla="*/ 2706074 w 3751729"/>
              <a:gd name="connsiteY1869" fmla="*/ 877636 h 1237129"/>
              <a:gd name="connsiteX1870" fmla="*/ 2706074 w 3751729"/>
              <a:gd name="connsiteY1870" fmla="*/ 859913 h 1237129"/>
              <a:gd name="connsiteX1871" fmla="*/ 2704351 w 3751729"/>
              <a:gd name="connsiteY1871" fmla="*/ 843913 h 1237129"/>
              <a:gd name="connsiteX1872" fmla="*/ 2698690 w 3751729"/>
              <a:gd name="connsiteY1872" fmla="*/ 830374 h 1237129"/>
              <a:gd name="connsiteX1873" fmla="*/ 2689582 w 3751729"/>
              <a:gd name="connsiteY1873" fmla="*/ 820283 h 1237129"/>
              <a:gd name="connsiteX1874" fmla="*/ 2687121 w 3751729"/>
              <a:gd name="connsiteY1874" fmla="*/ 822744 h 1237129"/>
              <a:gd name="connsiteX1875" fmla="*/ 2682936 w 3751729"/>
              <a:gd name="connsiteY1875" fmla="*/ 826190 h 1237129"/>
              <a:gd name="connsiteX1876" fmla="*/ 2679736 w 3751729"/>
              <a:gd name="connsiteY1876" fmla="*/ 827913 h 1237129"/>
              <a:gd name="connsiteX1877" fmla="*/ 2674074 w 3751729"/>
              <a:gd name="connsiteY1877" fmla="*/ 828652 h 1237129"/>
              <a:gd name="connsiteX1878" fmla="*/ 2668414 w 3751729"/>
              <a:gd name="connsiteY1878" fmla="*/ 828652 h 1237129"/>
              <a:gd name="connsiteX1879" fmla="*/ 2666690 w 3751729"/>
              <a:gd name="connsiteY1879" fmla="*/ 828652 h 1237129"/>
              <a:gd name="connsiteX1880" fmla="*/ 2666690 w 3751729"/>
              <a:gd name="connsiteY1880" fmla="*/ 827913 h 1237129"/>
              <a:gd name="connsiteX1881" fmla="*/ 2665951 w 3751729"/>
              <a:gd name="connsiteY1881" fmla="*/ 827913 h 1237129"/>
              <a:gd name="connsiteX1882" fmla="*/ 2664228 w 3751729"/>
              <a:gd name="connsiteY1882" fmla="*/ 826190 h 1237129"/>
              <a:gd name="connsiteX1883" fmla="*/ 2664228 w 3751729"/>
              <a:gd name="connsiteY1883" fmla="*/ 808467 h 1237129"/>
              <a:gd name="connsiteX1884" fmla="*/ 2660044 w 3751729"/>
              <a:gd name="connsiteY1884" fmla="*/ 794191 h 1237129"/>
              <a:gd name="connsiteX1885" fmla="*/ 2654383 w 3751729"/>
              <a:gd name="connsiteY1885" fmla="*/ 782375 h 1237129"/>
              <a:gd name="connsiteX1886" fmla="*/ 2645275 w 3751729"/>
              <a:gd name="connsiteY1886" fmla="*/ 771545 h 1237129"/>
              <a:gd name="connsiteX1887" fmla="*/ 2638629 w 3751729"/>
              <a:gd name="connsiteY1887" fmla="*/ 759729 h 1237129"/>
              <a:gd name="connsiteX1888" fmla="*/ 2629522 w 3751729"/>
              <a:gd name="connsiteY1888" fmla="*/ 745452 h 1237129"/>
              <a:gd name="connsiteX1889" fmla="*/ 2627059 w 3751729"/>
              <a:gd name="connsiteY1889" fmla="*/ 747914 h 1237129"/>
              <a:gd name="connsiteX1890" fmla="*/ 2625337 w 3751729"/>
              <a:gd name="connsiteY1890" fmla="*/ 749637 h 1237129"/>
              <a:gd name="connsiteX1891" fmla="*/ 2623613 w 3751729"/>
              <a:gd name="connsiteY1891" fmla="*/ 753083 h 1237129"/>
              <a:gd name="connsiteX1892" fmla="*/ 2621891 w 3751729"/>
              <a:gd name="connsiteY1892" fmla="*/ 753821 h 1237129"/>
              <a:gd name="connsiteX1893" fmla="*/ 2621151 w 3751729"/>
              <a:gd name="connsiteY1893" fmla="*/ 755545 h 1237129"/>
              <a:gd name="connsiteX1894" fmla="*/ 2607860 w 3751729"/>
              <a:gd name="connsiteY1894" fmla="*/ 757268 h 1237129"/>
              <a:gd name="connsiteX1895" fmla="*/ 2596290 w 3751729"/>
              <a:gd name="connsiteY1895" fmla="*/ 755545 h 1237129"/>
              <a:gd name="connsiteX1896" fmla="*/ 2584721 w 3751729"/>
              <a:gd name="connsiteY1896" fmla="*/ 755545 h 1237129"/>
              <a:gd name="connsiteX1897" fmla="*/ 2581521 w 3751729"/>
              <a:gd name="connsiteY1897" fmla="*/ 767360 h 1237129"/>
              <a:gd name="connsiteX1898" fmla="*/ 2577337 w 3751729"/>
              <a:gd name="connsiteY1898" fmla="*/ 773268 h 1237129"/>
              <a:gd name="connsiteX1899" fmla="*/ 2574875 w 3751729"/>
              <a:gd name="connsiteY1899" fmla="*/ 774991 h 1237129"/>
              <a:gd name="connsiteX1900" fmla="*/ 2569214 w 3751729"/>
              <a:gd name="connsiteY1900" fmla="*/ 774991 h 1237129"/>
              <a:gd name="connsiteX1901" fmla="*/ 2563553 w 3751729"/>
              <a:gd name="connsiteY1901" fmla="*/ 776714 h 1237129"/>
              <a:gd name="connsiteX1902" fmla="*/ 2557891 w 3751729"/>
              <a:gd name="connsiteY1902" fmla="*/ 780897 h 1237129"/>
              <a:gd name="connsiteX1903" fmla="*/ 2548045 w 3751729"/>
              <a:gd name="connsiteY1903" fmla="*/ 806991 h 1237129"/>
              <a:gd name="connsiteX1904" fmla="*/ 2534753 w 3751729"/>
              <a:gd name="connsiteY1904" fmla="*/ 806991 h 1237129"/>
              <a:gd name="connsiteX1905" fmla="*/ 2527369 w 3751729"/>
              <a:gd name="connsiteY1905" fmla="*/ 812897 h 1237129"/>
              <a:gd name="connsiteX1906" fmla="*/ 2519983 w 3751729"/>
              <a:gd name="connsiteY1906" fmla="*/ 820528 h 1237129"/>
              <a:gd name="connsiteX1907" fmla="*/ 2510137 w 3751729"/>
              <a:gd name="connsiteY1907" fmla="*/ 826436 h 1237129"/>
              <a:gd name="connsiteX1908" fmla="*/ 2507676 w 3751729"/>
              <a:gd name="connsiteY1908" fmla="*/ 855728 h 1237129"/>
              <a:gd name="connsiteX1909" fmla="*/ 2500292 w 3751729"/>
              <a:gd name="connsiteY1909" fmla="*/ 880836 h 1237129"/>
              <a:gd name="connsiteX1910" fmla="*/ 2490445 w 3751729"/>
              <a:gd name="connsiteY1910" fmla="*/ 901020 h 1237129"/>
              <a:gd name="connsiteX1911" fmla="*/ 2474691 w 3751729"/>
              <a:gd name="connsiteY1911" fmla="*/ 920221 h 1237129"/>
              <a:gd name="connsiteX1912" fmla="*/ 2472968 w 3751729"/>
              <a:gd name="connsiteY1912" fmla="*/ 920221 h 1237129"/>
              <a:gd name="connsiteX1913" fmla="*/ 2471245 w 3751729"/>
              <a:gd name="connsiteY1913" fmla="*/ 918497 h 1237129"/>
              <a:gd name="connsiteX1914" fmla="*/ 2469522 w 3751729"/>
              <a:gd name="connsiteY1914" fmla="*/ 918497 h 1237129"/>
              <a:gd name="connsiteX1915" fmla="*/ 2468784 w 3751729"/>
              <a:gd name="connsiteY1915" fmla="*/ 916775 h 1237129"/>
              <a:gd name="connsiteX1916" fmla="*/ 2459676 w 3751729"/>
              <a:gd name="connsiteY1916" fmla="*/ 906682 h 1237129"/>
              <a:gd name="connsiteX1917" fmla="*/ 2451308 w 3751729"/>
              <a:gd name="connsiteY1917" fmla="*/ 890682 h 1237129"/>
              <a:gd name="connsiteX1918" fmla="*/ 2446384 w 3751729"/>
              <a:gd name="connsiteY1918" fmla="*/ 877144 h 1237129"/>
              <a:gd name="connsiteX1919" fmla="*/ 2445645 w 3751729"/>
              <a:gd name="connsiteY1919" fmla="*/ 874682 h 1237129"/>
              <a:gd name="connsiteX1920" fmla="*/ 2446384 w 3751729"/>
              <a:gd name="connsiteY1920" fmla="*/ 871236 h 1237129"/>
              <a:gd name="connsiteX1921" fmla="*/ 2448107 w 3751729"/>
              <a:gd name="connsiteY1921" fmla="*/ 868774 h 1237129"/>
              <a:gd name="connsiteX1922" fmla="*/ 2449830 w 3751729"/>
              <a:gd name="connsiteY1922" fmla="*/ 867051 h 1237129"/>
              <a:gd name="connsiteX1923" fmla="*/ 2449830 w 3751729"/>
              <a:gd name="connsiteY1923" fmla="*/ 865328 h 1237129"/>
              <a:gd name="connsiteX1924" fmla="*/ 2435061 w 3751729"/>
              <a:gd name="connsiteY1924" fmla="*/ 843421 h 1237129"/>
              <a:gd name="connsiteX1925" fmla="*/ 2425215 w 3751729"/>
              <a:gd name="connsiteY1925" fmla="*/ 820036 h 1237129"/>
              <a:gd name="connsiteX1926" fmla="*/ 2418568 w 3751729"/>
              <a:gd name="connsiteY1926" fmla="*/ 794929 h 1237129"/>
              <a:gd name="connsiteX1927" fmla="*/ 2415369 w 3751729"/>
              <a:gd name="connsiteY1927" fmla="*/ 764652 h 1237129"/>
              <a:gd name="connsiteX1928" fmla="*/ 2405523 w 3751729"/>
              <a:gd name="connsiteY1928" fmla="*/ 765390 h 1237129"/>
              <a:gd name="connsiteX1929" fmla="*/ 2398139 w 3751729"/>
              <a:gd name="connsiteY1929" fmla="*/ 765390 h 1237129"/>
              <a:gd name="connsiteX1930" fmla="*/ 2389769 w 3751729"/>
              <a:gd name="connsiteY1930" fmla="*/ 764652 h 1237129"/>
              <a:gd name="connsiteX1931" fmla="*/ 2386568 w 3751729"/>
              <a:gd name="connsiteY1931" fmla="*/ 761206 h 1237129"/>
              <a:gd name="connsiteX1932" fmla="*/ 2382384 w 3751729"/>
              <a:gd name="connsiteY1932" fmla="*/ 758744 h 1237129"/>
              <a:gd name="connsiteX1933" fmla="*/ 2379184 w 3751729"/>
              <a:gd name="connsiteY1933" fmla="*/ 755298 h 1237129"/>
              <a:gd name="connsiteX1934" fmla="*/ 2376723 w 3751729"/>
              <a:gd name="connsiteY1934" fmla="*/ 752837 h 1237129"/>
              <a:gd name="connsiteX1935" fmla="*/ 2379184 w 3751729"/>
              <a:gd name="connsiteY1935" fmla="*/ 742006 h 1237129"/>
              <a:gd name="connsiteX1936" fmla="*/ 2373523 w 3751729"/>
              <a:gd name="connsiteY1936" fmla="*/ 733637 h 1237129"/>
              <a:gd name="connsiteX1937" fmla="*/ 2363677 w 3751729"/>
              <a:gd name="connsiteY1937" fmla="*/ 726006 h 1237129"/>
              <a:gd name="connsiteX1938" fmla="*/ 2353830 w 3751729"/>
              <a:gd name="connsiteY1938" fmla="*/ 719360 h 1237129"/>
              <a:gd name="connsiteX1939" fmla="*/ 2344723 w 3751729"/>
              <a:gd name="connsiteY1939" fmla="*/ 710252 h 1237129"/>
              <a:gd name="connsiteX1940" fmla="*/ 2320847 w 3751729"/>
              <a:gd name="connsiteY1940" fmla="*/ 713699 h 1237129"/>
              <a:gd name="connsiteX1941" fmla="*/ 2295986 w 3751729"/>
              <a:gd name="connsiteY1941" fmla="*/ 713699 h 1237129"/>
              <a:gd name="connsiteX1942" fmla="*/ 2271123 w 3751729"/>
              <a:gd name="connsiteY1942" fmla="*/ 711976 h 1237129"/>
              <a:gd name="connsiteX1943" fmla="*/ 2247247 w 3751729"/>
              <a:gd name="connsiteY1943" fmla="*/ 710252 h 1237129"/>
              <a:gd name="connsiteX1944" fmla="*/ 2243063 w 3751729"/>
              <a:gd name="connsiteY1944" fmla="*/ 701883 h 1237129"/>
              <a:gd name="connsiteX1945" fmla="*/ 2237401 w 3751729"/>
              <a:gd name="connsiteY1945" fmla="*/ 691053 h 1237129"/>
              <a:gd name="connsiteX1946" fmla="*/ 2228293 w 3751729"/>
              <a:gd name="connsiteY1946" fmla="*/ 694499 h 1237129"/>
              <a:gd name="connsiteX1947" fmla="*/ 2222632 w 3751729"/>
              <a:gd name="connsiteY1947" fmla="*/ 696222 h 1237129"/>
              <a:gd name="connsiteX1948" fmla="*/ 2215247 w 3751729"/>
              <a:gd name="connsiteY1948" fmla="*/ 696960 h 1237129"/>
              <a:gd name="connsiteX1949" fmla="*/ 2205401 w 3751729"/>
              <a:gd name="connsiteY1949" fmla="*/ 696960 h 1237129"/>
              <a:gd name="connsiteX1950" fmla="*/ 2197031 w 3751729"/>
              <a:gd name="connsiteY1950" fmla="*/ 691053 h 1237129"/>
              <a:gd name="connsiteX1951" fmla="*/ 2187925 w 3751729"/>
              <a:gd name="connsiteY1951" fmla="*/ 686868 h 1237129"/>
              <a:gd name="connsiteX1952" fmla="*/ 2178078 w 3751729"/>
              <a:gd name="connsiteY1952" fmla="*/ 680960 h 1237129"/>
              <a:gd name="connsiteX1953" fmla="*/ 2170694 w 3751729"/>
              <a:gd name="connsiteY1953" fmla="*/ 675053 h 1237129"/>
              <a:gd name="connsiteX1954" fmla="*/ 2168232 w 3751729"/>
              <a:gd name="connsiteY1954" fmla="*/ 666683 h 1237129"/>
              <a:gd name="connsiteX1955" fmla="*/ 2164047 w 3751729"/>
              <a:gd name="connsiteY1955" fmla="*/ 659053 h 1237129"/>
              <a:gd name="connsiteX1956" fmla="*/ 2154940 w 3751729"/>
              <a:gd name="connsiteY1956" fmla="*/ 651422 h 1237129"/>
              <a:gd name="connsiteX1957" fmla="*/ 2153217 w 3751729"/>
              <a:gd name="connsiteY1957" fmla="*/ 651422 h 1237129"/>
              <a:gd name="connsiteX1958" fmla="*/ 2152479 w 3751729"/>
              <a:gd name="connsiteY1958" fmla="*/ 651422 h 1237129"/>
              <a:gd name="connsiteX1959" fmla="*/ 2150754 w 3751729"/>
              <a:gd name="connsiteY1959" fmla="*/ 651422 h 1237129"/>
              <a:gd name="connsiteX1960" fmla="*/ 2147555 w 3751729"/>
              <a:gd name="connsiteY1960" fmla="*/ 651422 h 1237129"/>
              <a:gd name="connsiteX1961" fmla="*/ 2141893 w 3751729"/>
              <a:gd name="connsiteY1961" fmla="*/ 651422 h 1237129"/>
              <a:gd name="connsiteX1962" fmla="*/ 2145094 w 3751729"/>
              <a:gd name="connsiteY1962" fmla="*/ 663237 h 1237129"/>
              <a:gd name="connsiteX1963" fmla="*/ 2149279 w 3751729"/>
              <a:gd name="connsiteY1963" fmla="*/ 676776 h 1237129"/>
              <a:gd name="connsiteX1964" fmla="*/ 2156663 w 3751729"/>
              <a:gd name="connsiteY1964" fmla="*/ 690314 h 1237129"/>
              <a:gd name="connsiteX1965" fmla="*/ 2162324 w 3751729"/>
              <a:gd name="connsiteY1965" fmla="*/ 702130 h 1237129"/>
              <a:gd name="connsiteX1966" fmla="*/ 2167986 w 3751729"/>
              <a:gd name="connsiteY1966" fmla="*/ 710498 h 1237129"/>
              <a:gd name="connsiteX1967" fmla="*/ 2169709 w 3751729"/>
              <a:gd name="connsiteY1967" fmla="*/ 706314 h 1237129"/>
              <a:gd name="connsiteX1968" fmla="*/ 2170448 w 3751729"/>
              <a:gd name="connsiteY1968" fmla="*/ 704591 h 1237129"/>
              <a:gd name="connsiteX1969" fmla="*/ 2170448 w 3751729"/>
              <a:gd name="connsiteY1969" fmla="*/ 702868 h 1237129"/>
              <a:gd name="connsiteX1970" fmla="*/ 2172170 w 3751729"/>
              <a:gd name="connsiteY1970" fmla="*/ 702868 h 1237129"/>
              <a:gd name="connsiteX1971" fmla="*/ 2173893 w 3751729"/>
              <a:gd name="connsiteY1971" fmla="*/ 702868 h 1237129"/>
              <a:gd name="connsiteX1972" fmla="*/ 2178078 w 3751729"/>
              <a:gd name="connsiteY1972" fmla="*/ 704591 h 1237129"/>
              <a:gd name="connsiteX1973" fmla="*/ 2179801 w 3751729"/>
              <a:gd name="connsiteY1973" fmla="*/ 708776 h 1237129"/>
              <a:gd name="connsiteX1974" fmla="*/ 2181524 w 3751729"/>
              <a:gd name="connsiteY1974" fmla="*/ 713699 h 1237129"/>
              <a:gd name="connsiteX1975" fmla="*/ 2181524 w 3751729"/>
              <a:gd name="connsiteY1975" fmla="*/ 717883 h 1237129"/>
              <a:gd name="connsiteX1976" fmla="*/ 2182262 w 3751729"/>
              <a:gd name="connsiteY1976" fmla="*/ 722068 h 1237129"/>
              <a:gd name="connsiteX1977" fmla="*/ 2183986 w 3751729"/>
              <a:gd name="connsiteY1977" fmla="*/ 726252 h 1237129"/>
              <a:gd name="connsiteX1978" fmla="*/ 2189647 w 3751729"/>
              <a:gd name="connsiteY1978" fmla="*/ 725514 h 1237129"/>
              <a:gd name="connsiteX1979" fmla="*/ 2197031 w 3751729"/>
              <a:gd name="connsiteY1979" fmla="*/ 723791 h 1237129"/>
              <a:gd name="connsiteX1980" fmla="*/ 2205401 w 3751729"/>
              <a:gd name="connsiteY1980" fmla="*/ 723791 h 1237129"/>
              <a:gd name="connsiteX1981" fmla="*/ 2218694 w 3751729"/>
              <a:gd name="connsiteY1981" fmla="*/ 708776 h 1237129"/>
              <a:gd name="connsiteX1982" fmla="*/ 2234447 w 3751729"/>
              <a:gd name="connsiteY1982" fmla="*/ 696960 h 1237129"/>
              <a:gd name="connsiteX1983" fmla="*/ 2236170 w 3751729"/>
              <a:gd name="connsiteY1983" fmla="*/ 711976 h 1237129"/>
              <a:gd name="connsiteX1984" fmla="*/ 2237892 w 3751729"/>
              <a:gd name="connsiteY1984" fmla="*/ 723791 h 1237129"/>
              <a:gd name="connsiteX1985" fmla="*/ 2259308 w 3751729"/>
              <a:gd name="connsiteY1985" fmla="*/ 735605 h 1237129"/>
              <a:gd name="connsiteX1986" fmla="*/ 2276538 w 3751729"/>
              <a:gd name="connsiteY1986" fmla="*/ 749882 h 1237129"/>
              <a:gd name="connsiteX1987" fmla="*/ 2270877 w 3751729"/>
              <a:gd name="connsiteY1987" fmla="*/ 757513 h 1237129"/>
              <a:gd name="connsiteX1988" fmla="*/ 2265954 w 3751729"/>
              <a:gd name="connsiteY1988" fmla="*/ 765145 h 1237129"/>
              <a:gd name="connsiteX1989" fmla="*/ 2261031 w 3751729"/>
              <a:gd name="connsiteY1989" fmla="*/ 771052 h 1237129"/>
              <a:gd name="connsiteX1990" fmla="*/ 2250200 w 3751729"/>
              <a:gd name="connsiteY1990" fmla="*/ 775236 h 1237129"/>
              <a:gd name="connsiteX1991" fmla="*/ 2250200 w 3751729"/>
              <a:gd name="connsiteY1991" fmla="*/ 791236 h 1237129"/>
              <a:gd name="connsiteX1992" fmla="*/ 2236170 w 3751729"/>
              <a:gd name="connsiteY1992" fmla="*/ 800345 h 1237129"/>
              <a:gd name="connsiteX1993" fmla="*/ 2221400 w 3751729"/>
              <a:gd name="connsiteY1993" fmla="*/ 810436 h 1237129"/>
              <a:gd name="connsiteX1994" fmla="*/ 2221400 w 3751729"/>
              <a:gd name="connsiteY1994" fmla="*/ 817575 h 1237129"/>
              <a:gd name="connsiteX1995" fmla="*/ 2203185 w 3751729"/>
              <a:gd name="connsiteY1995" fmla="*/ 817575 h 1237129"/>
              <a:gd name="connsiteX1996" fmla="*/ 2192355 w 3751729"/>
              <a:gd name="connsiteY1996" fmla="*/ 823483 h 1237129"/>
              <a:gd name="connsiteX1997" fmla="*/ 2183986 w 3751729"/>
              <a:gd name="connsiteY1997" fmla="*/ 832590 h 1237129"/>
              <a:gd name="connsiteX1998" fmla="*/ 2174140 w 3751729"/>
              <a:gd name="connsiteY1998" fmla="*/ 840220 h 1237129"/>
              <a:gd name="connsiteX1999" fmla="*/ 2160847 w 3751729"/>
              <a:gd name="connsiteY1999" fmla="*/ 846129 h 1237129"/>
              <a:gd name="connsiteX2000" fmla="*/ 2147555 w 3751729"/>
              <a:gd name="connsiteY2000" fmla="*/ 848590 h 1237129"/>
              <a:gd name="connsiteX2001" fmla="*/ 2133524 w 3751729"/>
              <a:gd name="connsiteY2001" fmla="*/ 852775 h 1237129"/>
              <a:gd name="connsiteX2002" fmla="*/ 2121956 w 3751729"/>
              <a:gd name="connsiteY2002" fmla="*/ 857698 h 1237129"/>
              <a:gd name="connsiteX2003" fmla="*/ 2112109 w 3751729"/>
              <a:gd name="connsiteY2003" fmla="*/ 863605 h 1237129"/>
              <a:gd name="connsiteX2004" fmla="*/ 2102263 w 3751729"/>
              <a:gd name="connsiteY2004" fmla="*/ 866067 h 1237129"/>
              <a:gd name="connsiteX2005" fmla="*/ 2094878 w 3751729"/>
              <a:gd name="connsiteY2005" fmla="*/ 866067 h 1237129"/>
              <a:gd name="connsiteX2006" fmla="*/ 2091678 w 3751729"/>
              <a:gd name="connsiteY2006" fmla="*/ 864344 h 1237129"/>
              <a:gd name="connsiteX2007" fmla="*/ 2090940 w 3751729"/>
              <a:gd name="connsiteY2007" fmla="*/ 864344 h 1237129"/>
              <a:gd name="connsiteX2008" fmla="*/ 2089217 w 3751729"/>
              <a:gd name="connsiteY2008" fmla="*/ 863605 h 1237129"/>
              <a:gd name="connsiteX2009" fmla="*/ 2087494 w 3751729"/>
              <a:gd name="connsiteY2009" fmla="*/ 861882 h 1237129"/>
              <a:gd name="connsiteX2010" fmla="*/ 2085771 w 3751729"/>
              <a:gd name="connsiteY2010" fmla="*/ 858436 h 1237129"/>
              <a:gd name="connsiteX2011" fmla="*/ 2081586 w 3751729"/>
              <a:gd name="connsiteY2011" fmla="*/ 850067 h 1237129"/>
              <a:gd name="connsiteX2012" fmla="*/ 2079864 w 3751729"/>
              <a:gd name="connsiteY2012" fmla="*/ 840959 h 1237129"/>
              <a:gd name="connsiteX2013" fmla="*/ 2079864 w 3751729"/>
              <a:gd name="connsiteY2013" fmla="*/ 832590 h 1237129"/>
              <a:gd name="connsiteX2014" fmla="*/ 2079125 w 3751729"/>
              <a:gd name="connsiteY2014" fmla="*/ 823483 h 1237129"/>
              <a:gd name="connsiteX2015" fmla="*/ 2071740 w 3751729"/>
              <a:gd name="connsiteY2015" fmla="*/ 809206 h 1237129"/>
              <a:gd name="connsiteX2016" fmla="*/ 2061895 w 3751729"/>
              <a:gd name="connsiteY2016" fmla="*/ 795667 h 1237129"/>
              <a:gd name="connsiteX2017" fmla="*/ 2051064 w 3751729"/>
              <a:gd name="connsiteY2017" fmla="*/ 783853 h 1237129"/>
              <a:gd name="connsiteX2018" fmla="*/ 2041218 w 3751729"/>
              <a:gd name="connsiteY2018" fmla="*/ 772036 h 1237129"/>
              <a:gd name="connsiteX2019" fmla="*/ 2038756 w 3751729"/>
              <a:gd name="connsiteY2019" fmla="*/ 763667 h 1237129"/>
              <a:gd name="connsiteX2020" fmla="*/ 2037033 w 3751729"/>
              <a:gd name="connsiteY2020" fmla="*/ 753575 h 1237129"/>
              <a:gd name="connsiteX2021" fmla="*/ 2035309 w 3751729"/>
              <a:gd name="connsiteY2021" fmla="*/ 742744 h 1237129"/>
              <a:gd name="connsiteX2022" fmla="*/ 2031125 w 3751729"/>
              <a:gd name="connsiteY2022" fmla="*/ 734375 h 1237129"/>
              <a:gd name="connsiteX2023" fmla="*/ 2015371 w 3751729"/>
              <a:gd name="connsiteY2023" fmla="*/ 724284 h 1237129"/>
              <a:gd name="connsiteX2024" fmla="*/ 2011187 w 3751729"/>
              <a:gd name="connsiteY2024" fmla="*/ 714191 h 1237129"/>
              <a:gd name="connsiteX2025" fmla="*/ 2006264 w 3751729"/>
              <a:gd name="connsiteY2025" fmla="*/ 703361 h 1237129"/>
              <a:gd name="connsiteX2026" fmla="*/ 2002079 w 3751729"/>
              <a:gd name="connsiteY2026" fmla="*/ 693268 h 1237129"/>
              <a:gd name="connsiteX2027" fmla="*/ 1996418 w 3751729"/>
              <a:gd name="connsiteY2027" fmla="*/ 684899 h 1237129"/>
              <a:gd name="connsiteX2028" fmla="*/ 1988049 w 3751729"/>
              <a:gd name="connsiteY2028" fmla="*/ 678991 h 1237129"/>
              <a:gd name="connsiteX2029" fmla="*/ 1983126 w 3751729"/>
              <a:gd name="connsiteY2029" fmla="*/ 677268 h 1237129"/>
              <a:gd name="connsiteX2030" fmla="*/ 1982387 w 3751729"/>
              <a:gd name="connsiteY2030" fmla="*/ 673821 h 1237129"/>
              <a:gd name="connsiteX2031" fmla="*/ 1979187 w 3751729"/>
              <a:gd name="connsiteY2031" fmla="*/ 673083 h 1237129"/>
              <a:gd name="connsiteX2032" fmla="*/ 1976725 w 3751729"/>
              <a:gd name="connsiteY2032" fmla="*/ 671361 h 1237129"/>
              <a:gd name="connsiteX2033" fmla="*/ 1973525 w 3751729"/>
              <a:gd name="connsiteY2033" fmla="*/ 669637 h 1237129"/>
              <a:gd name="connsiteX2034" fmla="*/ 1971065 w 3751729"/>
              <a:gd name="connsiteY2034" fmla="*/ 667176 h 1237129"/>
              <a:gd name="connsiteX2035" fmla="*/ 1967864 w 3751729"/>
              <a:gd name="connsiteY2035" fmla="*/ 662253 h 1237129"/>
              <a:gd name="connsiteX2036" fmla="*/ 1965403 w 3751729"/>
              <a:gd name="connsiteY2036" fmla="*/ 656345 h 1237129"/>
              <a:gd name="connsiteX2037" fmla="*/ 1962203 w 3751729"/>
              <a:gd name="connsiteY2037" fmla="*/ 656345 h 1237129"/>
              <a:gd name="connsiteX2038" fmla="*/ 1962203 w 3751729"/>
              <a:gd name="connsiteY2038" fmla="*/ 662253 h 1237129"/>
              <a:gd name="connsiteX2039" fmla="*/ 1972049 w 3751729"/>
              <a:gd name="connsiteY2039" fmla="*/ 675791 h 1237129"/>
              <a:gd name="connsiteX2040" fmla="*/ 1981156 w 3751729"/>
              <a:gd name="connsiteY2040" fmla="*/ 690806 h 1237129"/>
              <a:gd name="connsiteX2041" fmla="*/ 1986818 w 3751729"/>
              <a:gd name="connsiteY2041" fmla="*/ 708529 h 1237129"/>
              <a:gd name="connsiteX2042" fmla="*/ 1992479 w 3751729"/>
              <a:gd name="connsiteY2042" fmla="*/ 724529 h 1237129"/>
              <a:gd name="connsiteX2043" fmla="*/ 1999863 w 3751729"/>
              <a:gd name="connsiteY2043" fmla="*/ 740529 h 1237129"/>
              <a:gd name="connsiteX2044" fmla="*/ 2002326 w 3751729"/>
              <a:gd name="connsiteY2044" fmla="*/ 742991 h 1237129"/>
              <a:gd name="connsiteX2045" fmla="*/ 2006509 w 3751729"/>
              <a:gd name="connsiteY2045" fmla="*/ 746437 h 1237129"/>
              <a:gd name="connsiteX2046" fmla="*/ 2009710 w 3751729"/>
              <a:gd name="connsiteY2046" fmla="*/ 748898 h 1237129"/>
              <a:gd name="connsiteX2047" fmla="*/ 2013895 w 3751729"/>
              <a:gd name="connsiteY2047" fmla="*/ 752344 h 1237129"/>
              <a:gd name="connsiteX2048" fmla="*/ 2015618 w 3751729"/>
              <a:gd name="connsiteY2048" fmla="*/ 756528 h 1237129"/>
              <a:gd name="connsiteX2049" fmla="*/ 2015618 w 3751729"/>
              <a:gd name="connsiteY2049" fmla="*/ 785821 h 1237129"/>
              <a:gd name="connsiteX2050" fmla="*/ 2018079 w 3751729"/>
              <a:gd name="connsiteY2050" fmla="*/ 789268 h 1237129"/>
              <a:gd name="connsiteX2051" fmla="*/ 2021279 w 3751729"/>
              <a:gd name="connsiteY2051" fmla="*/ 793452 h 1237129"/>
              <a:gd name="connsiteX2052" fmla="*/ 2025464 w 3751729"/>
              <a:gd name="connsiteY2052" fmla="*/ 795914 h 1237129"/>
              <a:gd name="connsiteX2053" fmla="*/ 2029648 w 3751729"/>
              <a:gd name="connsiteY2053" fmla="*/ 799360 h 1237129"/>
              <a:gd name="connsiteX2054" fmla="*/ 2031371 w 3751729"/>
              <a:gd name="connsiteY2054" fmla="*/ 801820 h 1237129"/>
              <a:gd name="connsiteX2055" fmla="*/ 2033834 w 3751729"/>
              <a:gd name="connsiteY2055" fmla="*/ 810929 h 1237129"/>
              <a:gd name="connsiteX2056" fmla="*/ 2035556 w 3751729"/>
              <a:gd name="connsiteY2056" fmla="*/ 817575 h 1237129"/>
              <a:gd name="connsiteX2057" fmla="*/ 2038756 w 3751729"/>
              <a:gd name="connsiteY2057" fmla="*/ 826682 h 1237129"/>
              <a:gd name="connsiteX2058" fmla="*/ 2047125 w 3751729"/>
              <a:gd name="connsiteY2058" fmla="*/ 836775 h 1237129"/>
              <a:gd name="connsiteX2059" fmla="*/ 2060417 w 3751729"/>
              <a:gd name="connsiteY2059" fmla="*/ 845882 h 1237129"/>
              <a:gd name="connsiteX2060" fmla="*/ 2074448 w 3751729"/>
              <a:gd name="connsiteY2060" fmla="*/ 854252 h 1237129"/>
              <a:gd name="connsiteX2061" fmla="*/ 2086017 w 3751729"/>
              <a:gd name="connsiteY2061" fmla="*/ 863359 h 1237129"/>
              <a:gd name="connsiteX2062" fmla="*/ 2089217 w 3751729"/>
              <a:gd name="connsiteY2062" fmla="*/ 867544 h 1237129"/>
              <a:gd name="connsiteX2063" fmla="*/ 2089217 w 3751729"/>
              <a:gd name="connsiteY2063" fmla="*/ 873451 h 1237129"/>
              <a:gd name="connsiteX2064" fmla="*/ 2089217 w 3751729"/>
              <a:gd name="connsiteY2064" fmla="*/ 877636 h 1237129"/>
              <a:gd name="connsiteX2065" fmla="*/ 2090940 w 3751729"/>
              <a:gd name="connsiteY2065" fmla="*/ 881821 h 1237129"/>
              <a:gd name="connsiteX2066" fmla="*/ 2095125 w 3751729"/>
              <a:gd name="connsiteY2066" fmla="*/ 886743 h 1237129"/>
              <a:gd name="connsiteX2067" fmla="*/ 2107433 w 3751729"/>
              <a:gd name="connsiteY2067" fmla="*/ 887482 h 1237129"/>
              <a:gd name="connsiteX2068" fmla="*/ 2122201 w 3751729"/>
              <a:gd name="connsiteY2068" fmla="*/ 880836 h 1237129"/>
              <a:gd name="connsiteX2069" fmla="*/ 2142140 w 3751729"/>
              <a:gd name="connsiteY2069" fmla="*/ 875912 h 1237129"/>
              <a:gd name="connsiteX2070" fmla="*/ 2161093 w 3751729"/>
              <a:gd name="connsiteY2070" fmla="*/ 871728 h 1237129"/>
              <a:gd name="connsiteX2071" fmla="*/ 2178323 w 3751729"/>
              <a:gd name="connsiteY2071" fmla="*/ 869267 h 1237129"/>
              <a:gd name="connsiteX2072" fmla="*/ 2178323 w 3751729"/>
              <a:gd name="connsiteY2072" fmla="*/ 871728 h 1237129"/>
              <a:gd name="connsiteX2073" fmla="*/ 2174140 w 3751729"/>
              <a:gd name="connsiteY2073" fmla="*/ 879359 h 1237129"/>
              <a:gd name="connsiteX2074" fmla="*/ 2174140 w 3751729"/>
              <a:gd name="connsiteY2074" fmla="*/ 888221 h 1237129"/>
              <a:gd name="connsiteX2075" fmla="*/ 2170940 w 3751729"/>
              <a:gd name="connsiteY2075" fmla="*/ 898313 h 1237129"/>
              <a:gd name="connsiteX2076" fmla="*/ 2165278 w 3751729"/>
              <a:gd name="connsiteY2076" fmla="*/ 913328 h 1237129"/>
              <a:gd name="connsiteX2077" fmla="*/ 2156909 w 3751729"/>
              <a:gd name="connsiteY2077" fmla="*/ 931051 h 1237129"/>
              <a:gd name="connsiteX2078" fmla="*/ 2147063 w 3751729"/>
              <a:gd name="connsiteY2078" fmla="*/ 948774 h 1237129"/>
              <a:gd name="connsiteX2079" fmla="*/ 2136232 w 3751729"/>
              <a:gd name="connsiteY2079" fmla="*/ 963051 h 1237129"/>
              <a:gd name="connsiteX2080" fmla="*/ 2120479 w 3751729"/>
              <a:gd name="connsiteY2080" fmla="*/ 979050 h 1237129"/>
              <a:gd name="connsiteX2081" fmla="*/ 2103248 w 3751729"/>
              <a:gd name="connsiteY2081" fmla="*/ 994066 h 1237129"/>
              <a:gd name="connsiteX2082" fmla="*/ 2085032 w 3751729"/>
              <a:gd name="connsiteY2082" fmla="*/ 1008343 h 1237129"/>
              <a:gd name="connsiteX2083" fmla="*/ 2067802 w 3751729"/>
              <a:gd name="connsiteY2083" fmla="*/ 1025082 h 1237129"/>
              <a:gd name="connsiteX2084" fmla="*/ 2053032 w 3751729"/>
              <a:gd name="connsiteY2084" fmla="*/ 1042804 h 1237129"/>
              <a:gd name="connsiteX2085" fmla="*/ 2041464 w 3751729"/>
              <a:gd name="connsiteY2085" fmla="*/ 1062988 h 1237129"/>
              <a:gd name="connsiteX2086" fmla="*/ 2037279 w 3751729"/>
              <a:gd name="connsiteY2086" fmla="*/ 1082189 h 1237129"/>
              <a:gd name="connsiteX2087" fmla="*/ 2039740 w 3751729"/>
              <a:gd name="connsiteY2087" fmla="*/ 1099911 h 1237129"/>
              <a:gd name="connsiteX2088" fmla="*/ 2045402 w 3751729"/>
              <a:gd name="connsiteY2088" fmla="*/ 1117634 h 1237129"/>
              <a:gd name="connsiteX2089" fmla="*/ 2051064 w 3751729"/>
              <a:gd name="connsiteY2089" fmla="*/ 1133634 h 1237129"/>
              <a:gd name="connsiteX2090" fmla="*/ 2056725 w 3751729"/>
              <a:gd name="connsiteY2090" fmla="*/ 1151357 h 1237129"/>
              <a:gd name="connsiteX2091" fmla="*/ 2061648 w 3751729"/>
              <a:gd name="connsiteY2091" fmla="*/ 1169080 h 1237129"/>
              <a:gd name="connsiteX2092" fmla="*/ 2059925 w 3751729"/>
              <a:gd name="connsiteY2092" fmla="*/ 1186804 h 1237129"/>
              <a:gd name="connsiteX2093" fmla="*/ 2050818 w 3751729"/>
              <a:gd name="connsiteY2093" fmla="*/ 1205264 h 1237129"/>
              <a:gd name="connsiteX2094" fmla="*/ 2038509 w 3751729"/>
              <a:gd name="connsiteY2094" fmla="*/ 1214372 h 1237129"/>
              <a:gd name="connsiteX2095" fmla="*/ 2023741 w 3751729"/>
              <a:gd name="connsiteY2095" fmla="*/ 1221018 h 1237129"/>
              <a:gd name="connsiteX2096" fmla="*/ 2009710 w 3751729"/>
              <a:gd name="connsiteY2096" fmla="*/ 1228649 h 1237129"/>
              <a:gd name="connsiteX2097" fmla="*/ 1999990 w 3751729"/>
              <a:gd name="connsiteY2097" fmla="*/ 1237129 h 1237129"/>
              <a:gd name="connsiteX2098" fmla="*/ 1730490 w 3751729"/>
              <a:gd name="connsiteY2098" fmla="*/ 1237129 h 1237129"/>
              <a:gd name="connsiteX2099" fmla="*/ 1729835 w 3751729"/>
              <a:gd name="connsiteY2099" fmla="*/ 1236280 h 1237129"/>
              <a:gd name="connsiteX2100" fmla="*/ 1724174 w 3751729"/>
              <a:gd name="connsiteY2100" fmla="*/ 1224465 h 1237129"/>
              <a:gd name="connsiteX2101" fmla="*/ 1722450 w 3751729"/>
              <a:gd name="connsiteY2101" fmla="*/ 1210188 h 1237129"/>
              <a:gd name="connsiteX2102" fmla="*/ 1725650 w 3751729"/>
              <a:gd name="connsiteY2102" fmla="*/ 1193450 h 1237129"/>
              <a:gd name="connsiteX2103" fmla="*/ 1731312 w 3751729"/>
              <a:gd name="connsiteY2103" fmla="*/ 1179173 h 1237129"/>
              <a:gd name="connsiteX2104" fmla="*/ 1739681 w 3751729"/>
              <a:gd name="connsiteY2104" fmla="*/ 1163172 h 1237129"/>
              <a:gd name="connsiteX2105" fmla="*/ 1745342 w 3751729"/>
              <a:gd name="connsiteY2105" fmla="*/ 1149634 h 1237129"/>
              <a:gd name="connsiteX2106" fmla="*/ 1750265 w 3751729"/>
              <a:gd name="connsiteY2106" fmla="*/ 1137819 h 1237129"/>
              <a:gd name="connsiteX2107" fmla="*/ 1744604 w 3751729"/>
              <a:gd name="connsiteY2107" fmla="*/ 1126003 h 1237129"/>
              <a:gd name="connsiteX2108" fmla="*/ 1742882 w 3751729"/>
              <a:gd name="connsiteY2108" fmla="*/ 1115911 h 1237129"/>
              <a:gd name="connsiteX2109" fmla="*/ 1742882 w 3751729"/>
              <a:gd name="connsiteY2109" fmla="*/ 1105819 h 1237129"/>
              <a:gd name="connsiteX2110" fmla="*/ 1739681 w 3751729"/>
              <a:gd name="connsiteY2110" fmla="*/ 1092281 h 1237129"/>
              <a:gd name="connsiteX2111" fmla="*/ 1731312 w 3751729"/>
              <a:gd name="connsiteY2111" fmla="*/ 1074558 h 1237129"/>
              <a:gd name="connsiteX2112" fmla="*/ 1718022 w 3751729"/>
              <a:gd name="connsiteY2112" fmla="*/ 1056835 h 1237129"/>
              <a:gd name="connsiteX2113" fmla="*/ 1705715 w 3751729"/>
              <a:gd name="connsiteY2113" fmla="*/ 1040834 h 1237129"/>
              <a:gd name="connsiteX2114" fmla="*/ 1692422 w 3751729"/>
              <a:gd name="connsiteY2114" fmla="*/ 1027297 h 1237129"/>
              <a:gd name="connsiteX2115" fmla="*/ 1696606 w 3751729"/>
              <a:gd name="connsiteY2115" fmla="*/ 1009574 h 1237129"/>
              <a:gd name="connsiteX2116" fmla="*/ 1700792 w 3751729"/>
              <a:gd name="connsiteY2116" fmla="*/ 993574 h 1237129"/>
              <a:gd name="connsiteX2117" fmla="*/ 1705715 w 3751729"/>
              <a:gd name="connsiteY2117" fmla="*/ 975851 h 1237129"/>
              <a:gd name="connsiteX2118" fmla="*/ 1700792 w 3751729"/>
              <a:gd name="connsiteY2118" fmla="*/ 973389 h 1237129"/>
              <a:gd name="connsiteX2119" fmla="*/ 1698330 w 3751729"/>
              <a:gd name="connsiteY2119" fmla="*/ 971666 h 1237129"/>
              <a:gd name="connsiteX2120" fmla="*/ 1695130 w 3751729"/>
              <a:gd name="connsiteY2120" fmla="*/ 968220 h 1237129"/>
              <a:gd name="connsiteX2121" fmla="*/ 1692669 w 3751729"/>
              <a:gd name="connsiteY2121" fmla="*/ 967481 h 1237129"/>
              <a:gd name="connsiteX2122" fmla="*/ 1688484 w 3751729"/>
              <a:gd name="connsiteY2122" fmla="*/ 967481 h 1237129"/>
              <a:gd name="connsiteX2123" fmla="*/ 1682823 w 3751729"/>
              <a:gd name="connsiteY2123" fmla="*/ 965758 h 1237129"/>
              <a:gd name="connsiteX2124" fmla="*/ 1679622 w 3751729"/>
              <a:gd name="connsiteY2124" fmla="*/ 968220 h 1237129"/>
              <a:gd name="connsiteX2125" fmla="*/ 1677899 w 3751729"/>
              <a:gd name="connsiteY2125" fmla="*/ 969943 h 1237129"/>
              <a:gd name="connsiteX2126" fmla="*/ 1673715 w 3751729"/>
              <a:gd name="connsiteY2126" fmla="*/ 971666 h 1237129"/>
              <a:gd name="connsiteX2127" fmla="*/ 1669530 w 3751729"/>
              <a:gd name="connsiteY2127" fmla="*/ 971666 h 1237129"/>
              <a:gd name="connsiteX2128" fmla="*/ 1663869 w 3751729"/>
              <a:gd name="connsiteY2128" fmla="*/ 971666 h 1237129"/>
              <a:gd name="connsiteX2129" fmla="*/ 1648114 w 3751729"/>
              <a:gd name="connsiteY2129" fmla="*/ 946558 h 1237129"/>
              <a:gd name="connsiteX2130" fmla="*/ 1637284 w 3751729"/>
              <a:gd name="connsiteY2130" fmla="*/ 944835 h 1237129"/>
              <a:gd name="connsiteX2131" fmla="*/ 1627438 w 3751729"/>
              <a:gd name="connsiteY2131" fmla="*/ 944097 h 1237129"/>
              <a:gd name="connsiteX2132" fmla="*/ 1615870 w 3751729"/>
              <a:gd name="connsiteY2132" fmla="*/ 942374 h 1237129"/>
              <a:gd name="connsiteX2133" fmla="*/ 1601838 w 3751729"/>
              <a:gd name="connsiteY2133" fmla="*/ 948282 h 1237129"/>
              <a:gd name="connsiteX2134" fmla="*/ 1587070 w 3751729"/>
              <a:gd name="connsiteY2134" fmla="*/ 954189 h 1237129"/>
              <a:gd name="connsiteX2135" fmla="*/ 1575500 w 3751729"/>
              <a:gd name="connsiteY2135" fmla="*/ 958374 h 1237129"/>
              <a:gd name="connsiteX2136" fmla="*/ 1547439 w 3751729"/>
              <a:gd name="connsiteY2136" fmla="*/ 952466 h 1237129"/>
              <a:gd name="connsiteX2137" fmla="*/ 1544239 w 3751729"/>
              <a:gd name="connsiteY2137" fmla="*/ 962558 h 1237129"/>
              <a:gd name="connsiteX2138" fmla="*/ 1534393 w 3751729"/>
              <a:gd name="connsiteY2138" fmla="*/ 962558 h 1237129"/>
              <a:gd name="connsiteX2139" fmla="*/ 1525285 w 3751729"/>
              <a:gd name="connsiteY2139" fmla="*/ 960097 h 1237129"/>
              <a:gd name="connsiteX2140" fmla="*/ 1518639 w 3751729"/>
              <a:gd name="connsiteY2140" fmla="*/ 958374 h 1237129"/>
              <a:gd name="connsiteX2141" fmla="*/ 1515439 w 3751729"/>
              <a:gd name="connsiteY2141" fmla="*/ 960097 h 1237129"/>
              <a:gd name="connsiteX2142" fmla="*/ 1512978 w 3751729"/>
              <a:gd name="connsiteY2142" fmla="*/ 962558 h 1237129"/>
              <a:gd name="connsiteX2143" fmla="*/ 1508055 w 3751729"/>
              <a:gd name="connsiteY2143" fmla="*/ 964282 h 1237129"/>
              <a:gd name="connsiteX2144" fmla="*/ 1502393 w 3751729"/>
              <a:gd name="connsiteY2144" fmla="*/ 966005 h 1237129"/>
              <a:gd name="connsiteX2145" fmla="*/ 1494024 w 3751729"/>
              <a:gd name="connsiteY2145" fmla="*/ 955912 h 1237129"/>
              <a:gd name="connsiteX2146" fmla="*/ 1482455 w 3751729"/>
              <a:gd name="connsiteY2146" fmla="*/ 950005 h 1237129"/>
              <a:gd name="connsiteX2147" fmla="*/ 1470885 w 3751729"/>
              <a:gd name="connsiteY2147" fmla="*/ 944097 h 1237129"/>
              <a:gd name="connsiteX2148" fmla="*/ 1459316 w 3751729"/>
              <a:gd name="connsiteY2148" fmla="*/ 938189 h 1237129"/>
              <a:gd name="connsiteX2149" fmla="*/ 1449471 w 3751729"/>
              <a:gd name="connsiteY2149" fmla="*/ 930558 h 1237129"/>
              <a:gd name="connsiteX2150" fmla="*/ 1442086 w 3751729"/>
              <a:gd name="connsiteY2150" fmla="*/ 911359 h 1237129"/>
              <a:gd name="connsiteX2151" fmla="*/ 1433717 w 3751729"/>
              <a:gd name="connsiteY2151" fmla="*/ 901266 h 1237129"/>
              <a:gd name="connsiteX2152" fmla="*/ 1420424 w 3751729"/>
              <a:gd name="connsiteY2152" fmla="*/ 891174 h 1237129"/>
              <a:gd name="connsiteX2153" fmla="*/ 1408856 w 3751729"/>
              <a:gd name="connsiteY2153" fmla="*/ 881082 h 1237129"/>
              <a:gd name="connsiteX2154" fmla="*/ 1401471 w 3751729"/>
              <a:gd name="connsiteY2154" fmla="*/ 871974 h 1237129"/>
              <a:gd name="connsiteX2155" fmla="*/ 1401471 w 3751729"/>
              <a:gd name="connsiteY2155" fmla="*/ 852775 h 1237129"/>
              <a:gd name="connsiteX2156" fmla="*/ 1399010 w 3751729"/>
              <a:gd name="connsiteY2156" fmla="*/ 844405 h 1237129"/>
              <a:gd name="connsiteX2157" fmla="*/ 1399748 w 3751729"/>
              <a:gd name="connsiteY2157" fmla="*/ 830867 h 1237129"/>
              <a:gd name="connsiteX2158" fmla="*/ 1402948 w 3751729"/>
              <a:gd name="connsiteY2158" fmla="*/ 819052 h 1237129"/>
              <a:gd name="connsiteX2159" fmla="*/ 1405410 w 3751729"/>
              <a:gd name="connsiteY2159" fmla="*/ 808959 h 1237129"/>
              <a:gd name="connsiteX2160" fmla="*/ 1407132 w 3751729"/>
              <a:gd name="connsiteY2160" fmla="*/ 801329 h 1237129"/>
              <a:gd name="connsiteX2161" fmla="*/ 1407132 w 3751729"/>
              <a:gd name="connsiteY2161" fmla="*/ 789513 h 1237129"/>
              <a:gd name="connsiteX2162" fmla="*/ 1404671 w 3751729"/>
              <a:gd name="connsiteY2162" fmla="*/ 782867 h 1237129"/>
              <a:gd name="connsiteX2163" fmla="*/ 1399748 w 3751729"/>
              <a:gd name="connsiteY2163" fmla="*/ 775236 h 1237129"/>
              <a:gd name="connsiteX2164" fmla="*/ 1397286 w 3751729"/>
              <a:gd name="connsiteY2164" fmla="*/ 769329 h 1237129"/>
              <a:gd name="connsiteX2165" fmla="*/ 1397286 w 3751729"/>
              <a:gd name="connsiteY2165" fmla="*/ 760221 h 1237129"/>
              <a:gd name="connsiteX2166" fmla="*/ 1399748 w 3751729"/>
              <a:gd name="connsiteY2166" fmla="*/ 748407 h 1237129"/>
              <a:gd name="connsiteX2167" fmla="*/ 1405410 w 3751729"/>
              <a:gd name="connsiteY2167" fmla="*/ 735852 h 1237129"/>
              <a:gd name="connsiteX2168" fmla="*/ 1411071 w 3751729"/>
              <a:gd name="connsiteY2168" fmla="*/ 720837 h 1237129"/>
              <a:gd name="connsiteX2169" fmla="*/ 1416733 w 3751729"/>
              <a:gd name="connsiteY2169" fmla="*/ 708283 h 1237129"/>
              <a:gd name="connsiteX2170" fmla="*/ 1422394 w 3751729"/>
              <a:gd name="connsiteY2170" fmla="*/ 697452 h 1237129"/>
              <a:gd name="connsiteX2171" fmla="*/ 1425594 w 3751729"/>
              <a:gd name="connsiteY2171" fmla="*/ 691545 h 1237129"/>
              <a:gd name="connsiteX2172" fmla="*/ 1435439 w 3751729"/>
              <a:gd name="connsiteY2172" fmla="*/ 683175 h 1237129"/>
              <a:gd name="connsiteX2173" fmla="*/ 1447009 w 3751729"/>
              <a:gd name="connsiteY2173" fmla="*/ 675545 h 1237129"/>
              <a:gd name="connsiteX2174" fmla="*/ 1458578 w 3751729"/>
              <a:gd name="connsiteY2174" fmla="*/ 669637 h 1237129"/>
              <a:gd name="connsiteX2175" fmla="*/ 1470147 w 3751729"/>
              <a:gd name="connsiteY2175" fmla="*/ 662006 h 1237129"/>
              <a:gd name="connsiteX2176" fmla="*/ 1472608 w 3751729"/>
              <a:gd name="connsiteY2176" fmla="*/ 655360 h 1237129"/>
              <a:gd name="connsiteX2177" fmla="*/ 1472608 w 3751729"/>
              <a:gd name="connsiteY2177" fmla="*/ 646253 h 1237129"/>
              <a:gd name="connsiteX2178" fmla="*/ 1471871 w 3751729"/>
              <a:gd name="connsiteY2178" fmla="*/ 636161 h 1237129"/>
              <a:gd name="connsiteX2179" fmla="*/ 1472608 w 3751729"/>
              <a:gd name="connsiteY2179" fmla="*/ 627791 h 1237129"/>
              <a:gd name="connsiteX2180" fmla="*/ 1479993 w 3751729"/>
              <a:gd name="connsiteY2180" fmla="*/ 615976 h 1237129"/>
              <a:gd name="connsiteX2181" fmla="*/ 1489839 w 3751729"/>
              <a:gd name="connsiteY2181" fmla="*/ 606868 h 1237129"/>
              <a:gd name="connsiteX2182" fmla="*/ 1500669 w 3751729"/>
              <a:gd name="connsiteY2182" fmla="*/ 598499 h 1237129"/>
              <a:gd name="connsiteX2183" fmla="*/ 1510516 w 3751729"/>
              <a:gd name="connsiteY2183" fmla="*/ 589392 h 1237129"/>
              <a:gd name="connsiteX2184" fmla="*/ 1518885 w 3751729"/>
              <a:gd name="connsiteY2184" fmla="*/ 579299 h 1237129"/>
              <a:gd name="connsiteX2185" fmla="*/ 1523808 w 3751729"/>
              <a:gd name="connsiteY2185" fmla="*/ 565763 h 1237129"/>
              <a:gd name="connsiteX2186" fmla="*/ 1523808 w 3751729"/>
              <a:gd name="connsiteY2186" fmla="*/ 565024 h 1237129"/>
              <a:gd name="connsiteX2187" fmla="*/ 1522085 w 3751729"/>
              <a:gd name="connsiteY2187" fmla="*/ 565024 h 1237129"/>
              <a:gd name="connsiteX2188" fmla="*/ 1522085 w 3751729"/>
              <a:gd name="connsiteY2188" fmla="*/ 563302 h 1237129"/>
              <a:gd name="connsiteX2189" fmla="*/ 1522085 w 3751729"/>
              <a:gd name="connsiteY2189" fmla="*/ 561578 h 1237129"/>
              <a:gd name="connsiteX2190" fmla="*/ 1520363 w 3751729"/>
              <a:gd name="connsiteY2190" fmla="*/ 559856 h 1237129"/>
              <a:gd name="connsiteX2191" fmla="*/ 1517901 w 3751729"/>
              <a:gd name="connsiteY2191" fmla="*/ 559117 h 1237129"/>
              <a:gd name="connsiteX2192" fmla="*/ 1514701 w 3751729"/>
              <a:gd name="connsiteY2192" fmla="*/ 557394 h 1237129"/>
              <a:gd name="connsiteX2193" fmla="*/ 1512239 w 3751729"/>
              <a:gd name="connsiteY2193" fmla="*/ 557394 h 1237129"/>
              <a:gd name="connsiteX2194" fmla="*/ 1507316 w 3751729"/>
              <a:gd name="connsiteY2194" fmla="*/ 555672 h 1237129"/>
              <a:gd name="connsiteX2195" fmla="*/ 1504855 w 3751729"/>
              <a:gd name="connsiteY2195" fmla="*/ 559117 h 1237129"/>
              <a:gd name="connsiteX2196" fmla="*/ 1501655 w 3751729"/>
              <a:gd name="connsiteY2196" fmla="*/ 559117 h 1237129"/>
              <a:gd name="connsiteX2197" fmla="*/ 1497469 w 3751729"/>
              <a:gd name="connsiteY2197" fmla="*/ 559856 h 1237129"/>
              <a:gd name="connsiteX2198" fmla="*/ 1491808 w 3751729"/>
              <a:gd name="connsiteY2198" fmla="*/ 559856 h 1237129"/>
              <a:gd name="connsiteX2199" fmla="*/ 1491808 w 3751729"/>
              <a:gd name="connsiteY2199" fmla="*/ 555672 h 1237129"/>
              <a:gd name="connsiteX2200" fmla="*/ 1489348 w 3751729"/>
              <a:gd name="connsiteY2200" fmla="*/ 555672 h 1237129"/>
              <a:gd name="connsiteX2201" fmla="*/ 1489348 w 3751729"/>
              <a:gd name="connsiteY2201" fmla="*/ 543855 h 1237129"/>
              <a:gd name="connsiteX2202" fmla="*/ 1487624 w 3751729"/>
              <a:gd name="connsiteY2202" fmla="*/ 527856 h 1237129"/>
              <a:gd name="connsiteX2203" fmla="*/ 1485901 w 3751729"/>
              <a:gd name="connsiteY2203" fmla="*/ 508655 h 1237129"/>
              <a:gd name="connsiteX2204" fmla="*/ 1485901 w 3751729"/>
              <a:gd name="connsiteY2204" fmla="*/ 490194 h 1237129"/>
              <a:gd name="connsiteX2205" fmla="*/ 1485901 w 3751729"/>
              <a:gd name="connsiteY2205" fmla="*/ 473456 h 1237129"/>
              <a:gd name="connsiteX2206" fmla="*/ 1489101 w 3751729"/>
              <a:gd name="connsiteY2206" fmla="*/ 463363 h 1237129"/>
              <a:gd name="connsiteX2207" fmla="*/ 1489593 w 3751729"/>
              <a:gd name="connsiteY2207" fmla="*/ 460410 h 1237129"/>
              <a:gd name="connsiteX2208" fmla="*/ 1491316 w 3751729"/>
              <a:gd name="connsiteY2208" fmla="*/ 456964 h 1237129"/>
              <a:gd name="connsiteX2209" fmla="*/ 1493038 w 3751729"/>
              <a:gd name="connsiteY2209" fmla="*/ 456225 h 1237129"/>
              <a:gd name="connsiteX2210" fmla="*/ 1494762 w 3751729"/>
              <a:gd name="connsiteY2210" fmla="*/ 456225 h 1237129"/>
              <a:gd name="connsiteX2211" fmla="*/ 1497224 w 3751729"/>
              <a:gd name="connsiteY2211" fmla="*/ 456225 h 1237129"/>
              <a:gd name="connsiteX2212" fmla="*/ 1500424 w 3751729"/>
              <a:gd name="connsiteY2212" fmla="*/ 454501 h 1237129"/>
              <a:gd name="connsiteX2213" fmla="*/ 1504609 w 3751729"/>
              <a:gd name="connsiteY2213" fmla="*/ 454501 h 1237129"/>
              <a:gd name="connsiteX2214" fmla="*/ 1516177 w 3751729"/>
              <a:gd name="connsiteY2214" fmla="*/ 458687 h 1237129"/>
              <a:gd name="connsiteX2215" fmla="*/ 1529469 w 3751729"/>
              <a:gd name="connsiteY2215" fmla="*/ 462133 h 1237129"/>
              <a:gd name="connsiteX2216" fmla="*/ 1543501 w 3751729"/>
              <a:gd name="connsiteY2216" fmla="*/ 462133 h 1237129"/>
              <a:gd name="connsiteX2217" fmla="*/ 1557531 w 3751729"/>
              <a:gd name="connsiteY2217" fmla="*/ 458687 h 1237129"/>
              <a:gd name="connsiteX2218" fmla="*/ 1568362 w 3751729"/>
              <a:gd name="connsiteY2218" fmla="*/ 454501 h 1237129"/>
              <a:gd name="connsiteX2219" fmla="*/ 1569100 w 3751729"/>
              <a:gd name="connsiteY2219" fmla="*/ 452779 h 1237129"/>
              <a:gd name="connsiteX2220" fmla="*/ 1569100 w 3751729"/>
              <a:gd name="connsiteY2220" fmla="*/ 451056 h 1237129"/>
              <a:gd name="connsiteX2221" fmla="*/ 1570824 w 3751729"/>
              <a:gd name="connsiteY2221" fmla="*/ 451056 h 1237129"/>
              <a:gd name="connsiteX2222" fmla="*/ 1570824 w 3751729"/>
              <a:gd name="connsiteY2222" fmla="*/ 450318 h 1237129"/>
              <a:gd name="connsiteX2223" fmla="*/ 1570824 w 3751729"/>
              <a:gd name="connsiteY2223" fmla="*/ 448595 h 1237129"/>
              <a:gd name="connsiteX2224" fmla="*/ 1574024 w 3751729"/>
              <a:gd name="connsiteY2224" fmla="*/ 436778 h 1237129"/>
              <a:gd name="connsiteX2225" fmla="*/ 1574024 w 3751729"/>
              <a:gd name="connsiteY2225" fmla="*/ 423241 h 1237129"/>
              <a:gd name="connsiteX2226" fmla="*/ 1572300 w 3751729"/>
              <a:gd name="connsiteY2226" fmla="*/ 410687 h 1237129"/>
              <a:gd name="connsiteX2227" fmla="*/ 1570578 w 3751729"/>
              <a:gd name="connsiteY2227" fmla="*/ 395672 h 1237129"/>
              <a:gd name="connsiteX2228" fmla="*/ 1560731 w 3751729"/>
              <a:gd name="connsiteY2228" fmla="*/ 393210 h 1237129"/>
              <a:gd name="connsiteX2229" fmla="*/ 1550885 w 3751729"/>
              <a:gd name="connsiteY2229" fmla="*/ 389764 h 1237129"/>
              <a:gd name="connsiteX2230" fmla="*/ 1541039 w 3751729"/>
              <a:gd name="connsiteY2230" fmla="*/ 383856 h 1237129"/>
              <a:gd name="connsiteX2231" fmla="*/ 1533654 w 3751729"/>
              <a:gd name="connsiteY2231" fmla="*/ 376225 h 1237129"/>
              <a:gd name="connsiteX2232" fmla="*/ 1536115 w 3751729"/>
              <a:gd name="connsiteY2232" fmla="*/ 375487 h 1237129"/>
              <a:gd name="connsiteX2233" fmla="*/ 1539316 w 3751729"/>
              <a:gd name="connsiteY2233" fmla="*/ 373764 h 1237129"/>
              <a:gd name="connsiteX2234" fmla="*/ 1541039 w 3751729"/>
              <a:gd name="connsiteY2234" fmla="*/ 372041 h 1237129"/>
              <a:gd name="connsiteX2235" fmla="*/ 1543501 w 3751729"/>
              <a:gd name="connsiteY2235" fmla="*/ 372041 h 1237129"/>
              <a:gd name="connsiteX2236" fmla="*/ 1546701 w 3751729"/>
              <a:gd name="connsiteY2236" fmla="*/ 370318 h 1237129"/>
              <a:gd name="connsiteX2237" fmla="*/ 1551624 w 3751729"/>
              <a:gd name="connsiteY2237" fmla="*/ 370318 h 1237129"/>
              <a:gd name="connsiteX2238" fmla="*/ 1554823 w 3751729"/>
              <a:gd name="connsiteY2238" fmla="*/ 369579 h 1237129"/>
              <a:gd name="connsiteX2239" fmla="*/ 1559008 w 3751729"/>
              <a:gd name="connsiteY2239" fmla="*/ 367856 h 1237129"/>
              <a:gd name="connsiteX2240" fmla="*/ 1563193 w 3751729"/>
              <a:gd name="connsiteY2240" fmla="*/ 367856 h 1237129"/>
              <a:gd name="connsiteX2241" fmla="*/ 1568115 w 3751729"/>
              <a:gd name="connsiteY2241" fmla="*/ 367856 h 1237129"/>
              <a:gd name="connsiteX2242" fmla="*/ 1568115 w 3751729"/>
              <a:gd name="connsiteY2242" fmla="*/ 351856 h 1237129"/>
              <a:gd name="connsiteX2243" fmla="*/ 1572300 w 3751729"/>
              <a:gd name="connsiteY2243" fmla="*/ 351856 h 1237129"/>
              <a:gd name="connsiteX2244" fmla="*/ 1576484 w 3751729"/>
              <a:gd name="connsiteY2244" fmla="*/ 352595 h 1237129"/>
              <a:gd name="connsiteX2245" fmla="*/ 1578208 w 3751729"/>
              <a:gd name="connsiteY2245" fmla="*/ 354318 h 1237129"/>
              <a:gd name="connsiteX2246" fmla="*/ 1580670 w 3751729"/>
              <a:gd name="connsiteY2246" fmla="*/ 354318 h 1237129"/>
              <a:gd name="connsiteX2247" fmla="*/ 1583870 w 3751729"/>
              <a:gd name="connsiteY2247" fmla="*/ 356041 h 1237129"/>
              <a:gd name="connsiteX2248" fmla="*/ 1586331 w 3751729"/>
              <a:gd name="connsiteY2248" fmla="*/ 357764 h 1237129"/>
              <a:gd name="connsiteX2249" fmla="*/ 1589531 w 3751729"/>
              <a:gd name="connsiteY2249" fmla="*/ 354318 h 1237129"/>
              <a:gd name="connsiteX2250" fmla="*/ 1593716 w 3751729"/>
              <a:gd name="connsiteY2250" fmla="*/ 352595 h 1237129"/>
              <a:gd name="connsiteX2251" fmla="*/ 1596915 w 3751729"/>
              <a:gd name="connsiteY2251" fmla="*/ 351856 h 1237129"/>
              <a:gd name="connsiteX2252" fmla="*/ 1601100 w 3751729"/>
              <a:gd name="connsiteY2252" fmla="*/ 350133 h 1237129"/>
              <a:gd name="connsiteX2253" fmla="*/ 1602823 w 3751729"/>
              <a:gd name="connsiteY2253" fmla="*/ 348410 h 1237129"/>
              <a:gd name="connsiteX2254" fmla="*/ 1603562 w 3751729"/>
              <a:gd name="connsiteY2254" fmla="*/ 345949 h 1237129"/>
              <a:gd name="connsiteX2255" fmla="*/ 1603562 w 3751729"/>
              <a:gd name="connsiteY2255" fmla="*/ 342502 h 1237129"/>
              <a:gd name="connsiteX2256" fmla="*/ 1603562 w 3751729"/>
              <a:gd name="connsiteY2256" fmla="*/ 340041 h 1237129"/>
              <a:gd name="connsiteX2257" fmla="*/ 1603562 w 3751729"/>
              <a:gd name="connsiteY2257" fmla="*/ 336595 h 1237129"/>
              <a:gd name="connsiteX2258" fmla="*/ 1605285 w 3751729"/>
              <a:gd name="connsiteY2258" fmla="*/ 334133 h 1237129"/>
              <a:gd name="connsiteX2259" fmla="*/ 1607008 w 3751729"/>
              <a:gd name="connsiteY2259" fmla="*/ 330687 h 1237129"/>
              <a:gd name="connsiteX2260" fmla="*/ 1634331 w 3751729"/>
              <a:gd name="connsiteY2260" fmla="*/ 322318 h 1237129"/>
              <a:gd name="connsiteX2261" fmla="*/ 1639992 w 3751729"/>
              <a:gd name="connsiteY2261" fmla="*/ 313210 h 1237129"/>
              <a:gd name="connsiteX2262" fmla="*/ 1641715 w 3751729"/>
              <a:gd name="connsiteY2262" fmla="*/ 304840 h 1237129"/>
              <a:gd name="connsiteX2263" fmla="*/ 1645899 w 3751729"/>
              <a:gd name="connsiteY2263" fmla="*/ 295734 h 1237129"/>
              <a:gd name="connsiteX2264" fmla="*/ 1654269 w 3751729"/>
              <a:gd name="connsiteY2264" fmla="*/ 289826 h 1237129"/>
              <a:gd name="connsiteX2265" fmla="*/ 1665100 w 3751729"/>
              <a:gd name="connsiteY2265" fmla="*/ 285641 h 1237129"/>
              <a:gd name="connsiteX2266" fmla="*/ 1677407 w 3751729"/>
              <a:gd name="connsiteY2266" fmla="*/ 281457 h 1237129"/>
              <a:gd name="connsiteX2267" fmla="*/ 1688976 w 3751729"/>
              <a:gd name="connsiteY2267" fmla="*/ 277271 h 1237129"/>
              <a:gd name="connsiteX2268" fmla="*/ 1690699 w 3751729"/>
              <a:gd name="connsiteY2268" fmla="*/ 275549 h 1237129"/>
              <a:gd name="connsiteX2269" fmla="*/ 1690699 w 3751729"/>
              <a:gd name="connsiteY2269" fmla="*/ 273825 h 1237129"/>
              <a:gd name="connsiteX2270" fmla="*/ 1690699 w 3751729"/>
              <a:gd name="connsiteY2270" fmla="*/ 272103 h 1237129"/>
              <a:gd name="connsiteX2271" fmla="*/ 1692422 w 3751729"/>
              <a:gd name="connsiteY2271" fmla="*/ 271365 h 1237129"/>
              <a:gd name="connsiteX2272" fmla="*/ 1686760 w 3751729"/>
              <a:gd name="connsiteY2272" fmla="*/ 256348 h 1237129"/>
              <a:gd name="connsiteX2273" fmla="*/ 1683560 w 3751729"/>
              <a:gd name="connsiteY2273" fmla="*/ 238625 h 1237129"/>
              <a:gd name="connsiteX2274" fmla="*/ 1683560 w 3751729"/>
              <a:gd name="connsiteY2274" fmla="*/ 222626 h 1237129"/>
              <a:gd name="connsiteX2275" fmla="*/ 1682823 w 3751729"/>
              <a:gd name="connsiteY2275" fmla="*/ 209088 h 1237129"/>
              <a:gd name="connsiteX2276" fmla="*/ 1695130 w 3751729"/>
              <a:gd name="connsiteY2276" fmla="*/ 208349 h 1237129"/>
              <a:gd name="connsiteX2277" fmla="*/ 1704238 w 3751729"/>
              <a:gd name="connsiteY2277" fmla="*/ 204903 h 1237129"/>
              <a:gd name="connsiteX2278" fmla="*/ 1714084 w 3751729"/>
              <a:gd name="connsiteY2278" fmla="*/ 202441 h 1237129"/>
              <a:gd name="connsiteX2279" fmla="*/ 1714084 w 3751729"/>
              <a:gd name="connsiteY2279" fmla="*/ 209088 h 1237129"/>
              <a:gd name="connsiteX2280" fmla="*/ 1712361 w 3751729"/>
              <a:gd name="connsiteY2280" fmla="*/ 214996 h 1237129"/>
              <a:gd name="connsiteX2281" fmla="*/ 1710637 w 3751729"/>
              <a:gd name="connsiteY2281" fmla="*/ 225826 h 1237129"/>
              <a:gd name="connsiteX2282" fmla="*/ 1709899 w 3751729"/>
              <a:gd name="connsiteY2282" fmla="*/ 240103 h 1237129"/>
              <a:gd name="connsiteX2283" fmla="*/ 1708176 w 3751729"/>
              <a:gd name="connsiteY2283" fmla="*/ 253641 h 1237129"/>
              <a:gd name="connsiteX2284" fmla="*/ 1708176 w 3751729"/>
              <a:gd name="connsiteY2284" fmla="*/ 263734 h 1237129"/>
              <a:gd name="connsiteX2285" fmla="*/ 1712361 w 3751729"/>
              <a:gd name="connsiteY2285" fmla="*/ 266194 h 1237129"/>
              <a:gd name="connsiteX2286" fmla="*/ 1715560 w 3751729"/>
              <a:gd name="connsiteY2286" fmla="*/ 267918 h 1237129"/>
              <a:gd name="connsiteX2287" fmla="*/ 1716300 w 3751729"/>
              <a:gd name="connsiteY2287" fmla="*/ 269640 h 1237129"/>
              <a:gd name="connsiteX2288" fmla="*/ 1719499 w 3751729"/>
              <a:gd name="connsiteY2288" fmla="*/ 271365 h 1237129"/>
              <a:gd name="connsiteX2289" fmla="*/ 1723681 w 3751729"/>
              <a:gd name="connsiteY2289" fmla="*/ 273825 h 1237129"/>
              <a:gd name="connsiteX2290" fmla="*/ 1732789 w 3751729"/>
              <a:gd name="connsiteY2290" fmla="*/ 269640 h 1237129"/>
              <a:gd name="connsiteX2291" fmla="*/ 1739189 w 3751729"/>
              <a:gd name="connsiteY2291" fmla="*/ 269640 h 1237129"/>
              <a:gd name="connsiteX2292" fmla="*/ 1743373 w 3751729"/>
              <a:gd name="connsiteY2292" fmla="*/ 272103 h 1237129"/>
              <a:gd name="connsiteX2293" fmla="*/ 1749035 w 3751729"/>
              <a:gd name="connsiteY2293" fmla="*/ 277026 h 1237129"/>
              <a:gd name="connsiteX2294" fmla="*/ 1756419 w 3751729"/>
              <a:gd name="connsiteY2294" fmla="*/ 277026 h 1237129"/>
              <a:gd name="connsiteX2295" fmla="*/ 1764788 w 3751729"/>
              <a:gd name="connsiteY2295" fmla="*/ 273580 h 1237129"/>
              <a:gd name="connsiteX2296" fmla="*/ 1772173 w 3751729"/>
              <a:gd name="connsiteY2296" fmla="*/ 269395 h 1237129"/>
              <a:gd name="connsiteX2297" fmla="*/ 1776357 w 3751729"/>
              <a:gd name="connsiteY2297" fmla="*/ 265210 h 1237129"/>
              <a:gd name="connsiteX2298" fmla="*/ 1782019 w 3751729"/>
              <a:gd name="connsiteY2298" fmla="*/ 261764 h 1237129"/>
              <a:gd name="connsiteX2299" fmla="*/ 1789403 w 3751729"/>
              <a:gd name="connsiteY2299" fmla="*/ 259303 h 1237129"/>
              <a:gd name="connsiteX2300" fmla="*/ 1800973 w 3751729"/>
              <a:gd name="connsiteY2300" fmla="*/ 260041 h 1237129"/>
              <a:gd name="connsiteX2301" fmla="*/ 1816727 w 3751729"/>
              <a:gd name="connsiteY2301" fmla="*/ 263487 h 1237129"/>
              <a:gd name="connsiteX2302" fmla="*/ 1818450 w 3751729"/>
              <a:gd name="connsiteY2302" fmla="*/ 259303 h 1237129"/>
              <a:gd name="connsiteX2303" fmla="*/ 1819188 w 3751729"/>
              <a:gd name="connsiteY2303" fmla="*/ 257580 h 1237129"/>
              <a:gd name="connsiteX2304" fmla="*/ 1822388 w 3751729"/>
              <a:gd name="connsiteY2304" fmla="*/ 254133 h 1237129"/>
              <a:gd name="connsiteX2305" fmla="*/ 1824849 w 3751729"/>
              <a:gd name="connsiteY2305" fmla="*/ 253395 h 1237129"/>
              <a:gd name="connsiteX2306" fmla="*/ 1828049 w 3751729"/>
              <a:gd name="connsiteY2306" fmla="*/ 253395 h 1237129"/>
              <a:gd name="connsiteX2307" fmla="*/ 1832235 w 3751729"/>
              <a:gd name="connsiteY2307" fmla="*/ 251673 h 1237129"/>
              <a:gd name="connsiteX2308" fmla="*/ 1832235 w 3751729"/>
              <a:gd name="connsiteY2308" fmla="*/ 226564 h 1237129"/>
              <a:gd name="connsiteX2309" fmla="*/ 1835434 w 3751729"/>
              <a:gd name="connsiteY2309" fmla="*/ 206380 h 1237129"/>
              <a:gd name="connsiteX2310" fmla="*/ 1837895 w 3751729"/>
              <a:gd name="connsiteY2310" fmla="*/ 202934 h 1237129"/>
              <a:gd name="connsiteX2311" fmla="*/ 1841096 w 3751729"/>
              <a:gd name="connsiteY2311" fmla="*/ 202195 h 1237129"/>
              <a:gd name="connsiteX2312" fmla="*/ 1843557 w 3751729"/>
              <a:gd name="connsiteY2312" fmla="*/ 198750 h 1237129"/>
              <a:gd name="connsiteX2313" fmla="*/ 1846757 w 3751729"/>
              <a:gd name="connsiteY2313" fmla="*/ 197026 h 1237129"/>
              <a:gd name="connsiteX2314" fmla="*/ 1850943 w 3751729"/>
              <a:gd name="connsiteY2314" fmla="*/ 196288 h 1237129"/>
              <a:gd name="connsiteX2315" fmla="*/ 1850943 w 3751729"/>
              <a:gd name="connsiteY2315" fmla="*/ 198750 h 1237129"/>
              <a:gd name="connsiteX2316" fmla="*/ 1853403 w 3751729"/>
              <a:gd name="connsiteY2316" fmla="*/ 202195 h 1237129"/>
              <a:gd name="connsiteX2317" fmla="*/ 1855127 w 3751729"/>
              <a:gd name="connsiteY2317" fmla="*/ 204657 h 1237129"/>
              <a:gd name="connsiteX2318" fmla="*/ 1856849 w 3751729"/>
              <a:gd name="connsiteY2318" fmla="*/ 208103 h 1237129"/>
              <a:gd name="connsiteX2319" fmla="*/ 1858573 w 3751729"/>
              <a:gd name="connsiteY2319" fmla="*/ 208841 h 1237129"/>
              <a:gd name="connsiteX2320" fmla="*/ 1862757 w 3751729"/>
              <a:gd name="connsiteY2320" fmla="*/ 210564 h 1237129"/>
              <a:gd name="connsiteX2321" fmla="*/ 1866942 w 3751729"/>
              <a:gd name="connsiteY2321" fmla="*/ 212288 h 1237129"/>
              <a:gd name="connsiteX2322" fmla="*/ 1865219 w 3751729"/>
              <a:gd name="connsiteY2322" fmla="*/ 198750 h 1237129"/>
              <a:gd name="connsiteX2323" fmla="*/ 1864480 w 3751729"/>
              <a:gd name="connsiteY2323" fmla="*/ 190380 h 1237129"/>
              <a:gd name="connsiteX2324" fmla="*/ 1861280 w 3751729"/>
              <a:gd name="connsiteY2324" fmla="*/ 184473 h 1237129"/>
              <a:gd name="connsiteX2325" fmla="*/ 1859557 w 3751729"/>
              <a:gd name="connsiteY2325" fmla="*/ 176842 h 1237129"/>
              <a:gd name="connsiteX2326" fmla="*/ 1857096 w 3751729"/>
              <a:gd name="connsiteY2326" fmla="*/ 163304 h 1237129"/>
              <a:gd name="connsiteX2327" fmla="*/ 1864480 w 3751729"/>
              <a:gd name="connsiteY2327" fmla="*/ 162565 h 1237129"/>
              <a:gd name="connsiteX2328" fmla="*/ 1869404 w 3751729"/>
              <a:gd name="connsiteY2328" fmla="*/ 159119 h 1237129"/>
              <a:gd name="connsiteX2329" fmla="*/ 1874326 w 3751729"/>
              <a:gd name="connsiteY2329" fmla="*/ 156658 h 1237129"/>
              <a:gd name="connsiteX2330" fmla="*/ 1879988 w 3751729"/>
              <a:gd name="connsiteY2330" fmla="*/ 153212 h 1237129"/>
              <a:gd name="connsiteX2331" fmla="*/ 1889834 w 3751729"/>
              <a:gd name="connsiteY2331" fmla="*/ 153212 h 1237129"/>
              <a:gd name="connsiteX2332" fmla="*/ 1899680 w 3751729"/>
              <a:gd name="connsiteY2332" fmla="*/ 154934 h 1237129"/>
              <a:gd name="connsiteX2333" fmla="*/ 1907065 w 3751729"/>
              <a:gd name="connsiteY2333" fmla="*/ 156658 h 1237129"/>
              <a:gd name="connsiteX2334" fmla="*/ 1914449 w 3751729"/>
              <a:gd name="connsiteY2334" fmla="*/ 153212 h 1237129"/>
              <a:gd name="connsiteX2335" fmla="*/ 1920111 w 3751729"/>
              <a:gd name="connsiteY2335" fmla="*/ 144842 h 1237129"/>
              <a:gd name="connsiteX2336" fmla="*/ 1915187 w 3751729"/>
              <a:gd name="connsiteY2336" fmla="*/ 143119 h 1237129"/>
              <a:gd name="connsiteX2337" fmla="*/ 1911003 w 3751729"/>
              <a:gd name="connsiteY2337" fmla="*/ 141396 h 1237129"/>
              <a:gd name="connsiteX2338" fmla="*/ 1908541 w 3751729"/>
              <a:gd name="connsiteY2338" fmla="*/ 139673 h 1237129"/>
              <a:gd name="connsiteX2339" fmla="*/ 1903619 w 3751729"/>
              <a:gd name="connsiteY2339" fmla="*/ 138935 h 1237129"/>
              <a:gd name="connsiteX2340" fmla="*/ 1897957 w 3751729"/>
              <a:gd name="connsiteY2340" fmla="*/ 138935 h 1237129"/>
              <a:gd name="connsiteX2341" fmla="*/ 1883926 w 3751729"/>
              <a:gd name="connsiteY2341" fmla="*/ 145581 h 1237129"/>
              <a:gd name="connsiteX2342" fmla="*/ 1868173 w 3751729"/>
              <a:gd name="connsiteY2342" fmla="*/ 150503 h 1237129"/>
              <a:gd name="connsiteX2343" fmla="*/ 1850943 w 3751729"/>
              <a:gd name="connsiteY2343" fmla="*/ 152965 h 1237129"/>
              <a:gd name="connsiteX2344" fmla="*/ 1847742 w 3751729"/>
              <a:gd name="connsiteY2344" fmla="*/ 145334 h 1237129"/>
              <a:gd name="connsiteX2345" fmla="*/ 1843557 w 3751729"/>
              <a:gd name="connsiteY2345" fmla="*/ 139427 h 1237129"/>
              <a:gd name="connsiteX2346" fmla="*/ 1839373 w 3751729"/>
              <a:gd name="connsiteY2346" fmla="*/ 133519 h 1237129"/>
              <a:gd name="connsiteX2347" fmla="*/ 1836173 w 3751729"/>
              <a:gd name="connsiteY2347" fmla="*/ 126873 h 1237129"/>
              <a:gd name="connsiteX2348" fmla="*/ 1835434 w 3751729"/>
              <a:gd name="connsiteY2348" fmla="*/ 115058 h 1237129"/>
              <a:gd name="connsiteX2349" fmla="*/ 1836173 w 3751729"/>
              <a:gd name="connsiteY2349" fmla="*/ 105950 h 1237129"/>
              <a:gd name="connsiteX2350" fmla="*/ 1835434 w 3751729"/>
              <a:gd name="connsiteY2350" fmla="*/ 95858 h 1237129"/>
              <a:gd name="connsiteX2351" fmla="*/ 1833711 w 3751729"/>
              <a:gd name="connsiteY2351" fmla="*/ 84042 h 1237129"/>
              <a:gd name="connsiteX2352" fmla="*/ 1835434 w 3751729"/>
              <a:gd name="connsiteY2352" fmla="*/ 73950 h 1237129"/>
              <a:gd name="connsiteX2353" fmla="*/ 1842081 w 3751729"/>
              <a:gd name="connsiteY2353" fmla="*/ 58935 h 1237129"/>
              <a:gd name="connsiteX2354" fmla="*/ 1853649 w 3751729"/>
              <a:gd name="connsiteY2354" fmla="*/ 48843 h 1237129"/>
              <a:gd name="connsiteX2355" fmla="*/ 1865219 w 3751729"/>
              <a:gd name="connsiteY2355" fmla="*/ 37027 h 1237129"/>
              <a:gd name="connsiteX2356" fmla="*/ 1875065 w 3751729"/>
              <a:gd name="connsiteY2356" fmla="*/ 25212 h 1237129"/>
              <a:gd name="connsiteX2357" fmla="*/ 1882450 w 3751729"/>
              <a:gd name="connsiteY2357" fmla="*/ 11673 h 1237129"/>
              <a:gd name="connsiteX2358" fmla="*/ 1878265 w 3751729"/>
              <a:gd name="connsiteY2358" fmla="*/ 7489 h 1237129"/>
              <a:gd name="connsiteX2359" fmla="*/ 1874081 w 3751729"/>
              <a:gd name="connsiteY2359" fmla="*/ 3304 h 1237129"/>
              <a:gd name="connsiteX2360" fmla="*/ 1731537 w 3751729"/>
              <a:gd name="connsiteY2360" fmla="*/ 0 h 1237129"/>
              <a:gd name="connsiteX2361" fmla="*/ 1863626 w 3751729"/>
              <a:gd name="connsiteY2361" fmla="*/ 0 h 1237129"/>
              <a:gd name="connsiteX2362" fmla="*/ 1858327 w 3751729"/>
              <a:gd name="connsiteY2362" fmla="*/ 843 h 1237129"/>
              <a:gd name="connsiteX2363" fmla="*/ 1845034 w 3751729"/>
              <a:gd name="connsiteY2363" fmla="*/ 1582 h 1237129"/>
              <a:gd name="connsiteX2364" fmla="*/ 1840850 w 3751729"/>
              <a:gd name="connsiteY2364" fmla="*/ 22505 h 1237129"/>
              <a:gd name="connsiteX2365" fmla="*/ 1833465 w 3751729"/>
              <a:gd name="connsiteY2365" fmla="*/ 38504 h 1237129"/>
              <a:gd name="connsiteX2366" fmla="*/ 1823619 w 3751729"/>
              <a:gd name="connsiteY2366" fmla="*/ 52043 h 1237129"/>
              <a:gd name="connsiteX2367" fmla="*/ 1812050 w 3751729"/>
              <a:gd name="connsiteY2367" fmla="*/ 64596 h 1237129"/>
              <a:gd name="connsiteX2368" fmla="*/ 1801219 w 3751729"/>
              <a:gd name="connsiteY2368" fmla="*/ 79612 h 1237129"/>
              <a:gd name="connsiteX2369" fmla="*/ 1794573 w 3751729"/>
              <a:gd name="connsiteY2369" fmla="*/ 97335 h 1237129"/>
              <a:gd name="connsiteX2370" fmla="*/ 1789649 w 3751729"/>
              <a:gd name="connsiteY2370" fmla="*/ 117519 h 1237129"/>
              <a:gd name="connsiteX2371" fmla="*/ 1798758 w 3751729"/>
              <a:gd name="connsiteY2371" fmla="*/ 125150 h 1237129"/>
              <a:gd name="connsiteX2372" fmla="*/ 1807126 w 3751729"/>
              <a:gd name="connsiteY2372" fmla="*/ 133519 h 1237129"/>
              <a:gd name="connsiteX2373" fmla="*/ 1812788 w 3751729"/>
              <a:gd name="connsiteY2373" fmla="*/ 144350 h 1237129"/>
              <a:gd name="connsiteX2374" fmla="*/ 1815988 w 3751729"/>
              <a:gd name="connsiteY2374" fmla="*/ 156904 h 1237129"/>
              <a:gd name="connsiteX2375" fmla="*/ 1811804 w 3751729"/>
              <a:gd name="connsiteY2375" fmla="*/ 158626 h 1237129"/>
              <a:gd name="connsiteX2376" fmla="*/ 1810081 w 3751729"/>
              <a:gd name="connsiteY2376" fmla="*/ 160350 h 1237129"/>
              <a:gd name="connsiteX2377" fmla="*/ 1808357 w 3751729"/>
              <a:gd name="connsiteY2377" fmla="*/ 162073 h 1237129"/>
              <a:gd name="connsiteX2378" fmla="*/ 1808357 w 3751729"/>
              <a:gd name="connsiteY2378" fmla="*/ 162811 h 1237129"/>
              <a:gd name="connsiteX2379" fmla="*/ 1806634 w 3751729"/>
              <a:gd name="connsiteY2379" fmla="*/ 164535 h 1237129"/>
              <a:gd name="connsiteX2380" fmla="*/ 1806634 w 3751729"/>
              <a:gd name="connsiteY2380" fmla="*/ 167981 h 1237129"/>
              <a:gd name="connsiteX2381" fmla="*/ 1805896 w 3751729"/>
              <a:gd name="connsiteY2381" fmla="*/ 168719 h 1237129"/>
              <a:gd name="connsiteX2382" fmla="*/ 1786943 w 3751729"/>
              <a:gd name="connsiteY2382" fmla="*/ 176349 h 1237129"/>
              <a:gd name="connsiteX2383" fmla="*/ 1784481 w 3751729"/>
              <a:gd name="connsiteY2383" fmla="*/ 194073 h 1237129"/>
              <a:gd name="connsiteX2384" fmla="*/ 1778819 w 3751729"/>
              <a:gd name="connsiteY2384" fmla="*/ 207611 h 1237129"/>
              <a:gd name="connsiteX2385" fmla="*/ 1773158 w 3751729"/>
              <a:gd name="connsiteY2385" fmla="*/ 217703 h 1237129"/>
              <a:gd name="connsiteX2386" fmla="*/ 1764050 w 3751729"/>
              <a:gd name="connsiteY2386" fmla="*/ 226073 h 1237129"/>
              <a:gd name="connsiteX2387" fmla="*/ 1756666 w 3751729"/>
              <a:gd name="connsiteY2387" fmla="*/ 235180 h 1237129"/>
              <a:gd name="connsiteX2388" fmla="*/ 1750019 w 3751729"/>
              <a:gd name="connsiteY2388" fmla="*/ 246995 h 1237129"/>
              <a:gd name="connsiteX2389" fmla="*/ 1745097 w 3751729"/>
              <a:gd name="connsiteY2389" fmla="*/ 246995 h 1237129"/>
              <a:gd name="connsiteX2390" fmla="*/ 1745097 w 3751729"/>
              <a:gd name="connsiteY2390" fmla="*/ 243549 h 1237129"/>
              <a:gd name="connsiteX2391" fmla="*/ 1733527 w 3751729"/>
              <a:gd name="connsiteY2391" fmla="*/ 227549 h 1237129"/>
              <a:gd name="connsiteX2392" fmla="*/ 1726881 w 3751729"/>
              <a:gd name="connsiteY2392" fmla="*/ 209826 h 1237129"/>
              <a:gd name="connsiteX2393" fmla="*/ 1721958 w 3751729"/>
              <a:gd name="connsiteY2393" fmla="*/ 190626 h 1237129"/>
              <a:gd name="connsiteX2394" fmla="*/ 1713592 w 3751729"/>
              <a:gd name="connsiteY2394" fmla="*/ 168719 h 1237129"/>
              <a:gd name="connsiteX2395" fmla="*/ 1702022 w 3751729"/>
              <a:gd name="connsiteY2395" fmla="*/ 174627 h 1237129"/>
              <a:gd name="connsiteX2396" fmla="*/ 1694637 w 3751729"/>
              <a:gd name="connsiteY2396" fmla="*/ 182257 h 1237129"/>
              <a:gd name="connsiteX2397" fmla="*/ 1686269 w 3751729"/>
              <a:gd name="connsiteY2397" fmla="*/ 188165 h 1237129"/>
              <a:gd name="connsiteX2398" fmla="*/ 1677161 w 3751729"/>
              <a:gd name="connsiteY2398" fmla="*/ 192349 h 1237129"/>
              <a:gd name="connsiteX2399" fmla="*/ 1663130 w 3751729"/>
              <a:gd name="connsiteY2399" fmla="*/ 195795 h 1237129"/>
              <a:gd name="connsiteX2400" fmla="*/ 1661407 w 3751729"/>
              <a:gd name="connsiteY2400" fmla="*/ 194073 h 1237129"/>
              <a:gd name="connsiteX2401" fmla="*/ 1659684 w 3751729"/>
              <a:gd name="connsiteY2401" fmla="*/ 194073 h 1237129"/>
              <a:gd name="connsiteX2402" fmla="*/ 1658946 w 3751729"/>
              <a:gd name="connsiteY2402" fmla="*/ 194073 h 1237129"/>
              <a:gd name="connsiteX2403" fmla="*/ 1657223 w 3751729"/>
              <a:gd name="connsiteY2403" fmla="*/ 192349 h 1237129"/>
              <a:gd name="connsiteX2404" fmla="*/ 1654023 w 3751729"/>
              <a:gd name="connsiteY2404" fmla="*/ 192349 h 1237129"/>
              <a:gd name="connsiteX2405" fmla="*/ 1653285 w 3751729"/>
              <a:gd name="connsiteY2405" fmla="*/ 174627 h 1237129"/>
              <a:gd name="connsiteX2406" fmla="*/ 1651560 w 3751729"/>
              <a:gd name="connsiteY2406" fmla="*/ 160350 h 1237129"/>
              <a:gd name="connsiteX2407" fmla="*/ 1648361 w 3751729"/>
              <a:gd name="connsiteY2407" fmla="*/ 148534 h 1237129"/>
              <a:gd name="connsiteX2408" fmla="*/ 1645899 w 3751729"/>
              <a:gd name="connsiteY2408" fmla="*/ 134996 h 1237129"/>
              <a:gd name="connsiteX2409" fmla="*/ 1644176 w 3751729"/>
              <a:gd name="connsiteY2409" fmla="*/ 117273 h 1237129"/>
              <a:gd name="connsiteX2410" fmla="*/ 1651560 w 3751729"/>
              <a:gd name="connsiteY2410" fmla="*/ 109642 h 1237129"/>
              <a:gd name="connsiteX2411" fmla="*/ 1654023 w 3751729"/>
              <a:gd name="connsiteY2411" fmla="*/ 102997 h 1237129"/>
              <a:gd name="connsiteX2412" fmla="*/ 1655746 w 3751729"/>
              <a:gd name="connsiteY2412" fmla="*/ 93889 h 1237129"/>
              <a:gd name="connsiteX2413" fmla="*/ 1659931 w 3751729"/>
              <a:gd name="connsiteY2413" fmla="*/ 82074 h 1237129"/>
              <a:gd name="connsiteX2414" fmla="*/ 1663130 w 3751729"/>
              <a:gd name="connsiteY2414" fmla="*/ 79612 h 1237129"/>
              <a:gd name="connsiteX2415" fmla="*/ 1667315 w 3751729"/>
              <a:gd name="connsiteY2415" fmla="*/ 75428 h 1237129"/>
              <a:gd name="connsiteX2416" fmla="*/ 1671499 w 3751729"/>
              <a:gd name="connsiteY2416" fmla="*/ 70504 h 1237129"/>
              <a:gd name="connsiteX2417" fmla="*/ 1676422 w 3751729"/>
              <a:gd name="connsiteY2417" fmla="*/ 66319 h 1237129"/>
              <a:gd name="connsiteX2418" fmla="*/ 1678884 w 3751729"/>
              <a:gd name="connsiteY2418" fmla="*/ 68042 h 1237129"/>
              <a:gd name="connsiteX2419" fmla="*/ 1680607 w 3751729"/>
              <a:gd name="connsiteY2419" fmla="*/ 69765 h 1237129"/>
              <a:gd name="connsiteX2420" fmla="*/ 1682329 w 3751729"/>
              <a:gd name="connsiteY2420" fmla="*/ 70504 h 1237129"/>
              <a:gd name="connsiteX2421" fmla="*/ 1683068 w 3751729"/>
              <a:gd name="connsiteY2421" fmla="*/ 72227 h 1237129"/>
              <a:gd name="connsiteX2422" fmla="*/ 1686269 w 3751729"/>
              <a:gd name="connsiteY2422" fmla="*/ 69765 h 1237129"/>
              <a:gd name="connsiteX2423" fmla="*/ 1687991 w 3751729"/>
              <a:gd name="connsiteY2423" fmla="*/ 66319 h 1237129"/>
              <a:gd name="connsiteX2424" fmla="*/ 1688731 w 3751729"/>
              <a:gd name="connsiteY2424" fmla="*/ 63858 h 1237129"/>
              <a:gd name="connsiteX2425" fmla="*/ 1690453 w 3751729"/>
              <a:gd name="connsiteY2425" fmla="*/ 58935 h 1237129"/>
              <a:gd name="connsiteX2426" fmla="*/ 1692176 w 3751729"/>
              <a:gd name="connsiteY2426" fmla="*/ 56473 h 1237129"/>
              <a:gd name="connsiteX2427" fmla="*/ 1702022 w 3751729"/>
              <a:gd name="connsiteY2427" fmla="*/ 50566 h 1237129"/>
              <a:gd name="connsiteX2428" fmla="*/ 1710391 w 3751729"/>
              <a:gd name="connsiteY2428" fmla="*/ 47119 h 1237129"/>
              <a:gd name="connsiteX2429" fmla="*/ 1717775 w 3751729"/>
              <a:gd name="connsiteY2429" fmla="*/ 40473 h 1237129"/>
              <a:gd name="connsiteX2430" fmla="*/ 1715314 w 3751729"/>
              <a:gd name="connsiteY2430" fmla="*/ 38750 h 1237129"/>
              <a:gd name="connsiteX2431" fmla="*/ 1713592 w 3751729"/>
              <a:gd name="connsiteY2431" fmla="*/ 38750 h 1237129"/>
              <a:gd name="connsiteX2432" fmla="*/ 1711869 w 3751729"/>
              <a:gd name="connsiteY2432" fmla="*/ 38750 h 1237129"/>
              <a:gd name="connsiteX2433" fmla="*/ 1711869 w 3751729"/>
              <a:gd name="connsiteY2433" fmla="*/ 37027 h 1237129"/>
              <a:gd name="connsiteX2434" fmla="*/ 1711869 w 3751729"/>
              <a:gd name="connsiteY2434" fmla="*/ 34566 h 1237129"/>
              <a:gd name="connsiteX2435" fmla="*/ 1710146 w 3751729"/>
              <a:gd name="connsiteY2435" fmla="*/ 31120 h 1237129"/>
              <a:gd name="connsiteX2436" fmla="*/ 1720975 w 3751729"/>
              <a:gd name="connsiteY2436" fmla="*/ 17581 h 1237129"/>
              <a:gd name="connsiteX2437" fmla="*/ 1730820 w 3751729"/>
              <a:gd name="connsiteY2437" fmla="*/ 1582 h 1237129"/>
              <a:gd name="connsiteX2438" fmla="*/ 1335283 w 3751729"/>
              <a:gd name="connsiteY2438" fmla="*/ 0 h 1237129"/>
              <a:gd name="connsiteX2439" fmla="*/ 1355141 w 3751729"/>
              <a:gd name="connsiteY2439" fmla="*/ 0 h 1237129"/>
              <a:gd name="connsiteX2440" fmla="*/ 1357409 w 3751729"/>
              <a:gd name="connsiteY2440" fmla="*/ 4536 h 1237129"/>
              <a:gd name="connsiteX2441" fmla="*/ 1360609 w 3751729"/>
              <a:gd name="connsiteY2441" fmla="*/ 6998 h 1237129"/>
              <a:gd name="connsiteX2442" fmla="*/ 1363070 w 3751729"/>
              <a:gd name="connsiteY2442" fmla="*/ 12905 h 1237129"/>
              <a:gd name="connsiteX2443" fmla="*/ 1372178 w 3751729"/>
              <a:gd name="connsiteY2443" fmla="*/ 5521 h 1237129"/>
              <a:gd name="connsiteX2444" fmla="*/ 1380000 w 3751729"/>
              <a:gd name="connsiteY2444" fmla="*/ 0 h 1237129"/>
              <a:gd name="connsiteX2445" fmla="*/ 1394146 w 3751729"/>
              <a:gd name="connsiteY2445" fmla="*/ 0 h 1237129"/>
              <a:gd name="connsiteX2446" fmla="*/ 1396054 w 3751729"/>
              <a:gd name="connsiteY2446" fmla="*/ 1337 h 1237129"/>
              <a:gd name="connsiteX2447" fmla="*/ 1396054 w 3751729"/>
              <a:gd name="connsiteY2447" fmla="*/ 2812 h 1237129"/>
              <a:gd name="connsiteX2448" fmla="*/ 1397778 w 3751729"/>
              <a:gd name="connsiteY2448" fmla="*/ 2812 h 1237129"/>
              <a:gd name="connsiteX2449" fmla="*/ 1399501 w 3751729"/>
              <a:gd name="connsiteY2449" fmla="*/ 2812 h 1237129"/>
              <a:gd name="connsiteX2450" fmla="*/ 1401962 w 3751729"/>
              <a:gd name="connsiteY2450" fmla="*/ 2812 h 1237129"/>
              <a:gd name="connsiteX2451" fmla="*/ 1407235 w 3751729"/>
              <a:gd name="connsiteY2451" fmla="*/ 0 h 1237129"/>
              <a:gd name="connsiteX2452" fmla="*/ 1442331 w 3751729"/>
              <a:gd name="connsiteY2452" fmla="*/ 0 h 1237129"/>
              <a:gd name="connsiteX2453" fmla="*/ 1442331 w 3751729"/>
              <a:gd name="connsiteY2453" fmla="*/ 2812 h 1237129"/>
              <a:gd name="connsiteX2454" fmla="*/ 1442331 w 3751729"/>
              <a:gd name="connsiteY2454" fmla="*/ 6998 h 1237129"/>
              <a:gd name="connsiteX2455" fmla="*/ 1444054 w 3751729"/>
              <a:gd name="connsiteY2455" fmla="*/ 18813 h 1237129"/>
              <a:gd name="connsiteX2456" fmla="*/ 1445777 w 3751729"/>
              <a:gd name="connsiteY2456" fmla="*/ 32105 h 1237129"/>
              <a:gd name="connsiteX2457" fmla="*/ 1445777 w 3751729"/>
              <a:gd name="connsiteY2457" fmla="*/ 43674 h 1237129"/>
              <a:gd name="connsiteX2458" fmla="*/ 1429285 w 3751729"/>
              <a:gd name="connsiteY2458" fmla="*/ 52043 h 1237129"/>
              <a:gd name="connsiteX2459" fmla="*/ 1411070 w 3751729"/>
              <a:gd name="connsiteY2459" fmla="*/ 59428 h 1237129"/>
              <a:gd name="connsiteX2460" fmla="*/ 1393594 w 3751729"/>
              <a:gd name="connsiteY2460" fmla="*/ 67796 h 1237129"/>
              <a:gd name="connsiteX2461" fmla="*/ 1378824 w 3751729"/>
              <a:gd name="connsiteY2461" fmla="*/ 79612 h 1237129"/>
              <a:gd name="connsiteX2462" fmla="*/ 1374640 w 3751729"/>
              <a:gd name="connsiteY2462" fmla="*/ 77151 h 1237129"/>
              <a:gd name="connsiteX2463" fmla="*/ 1367255 w 3751729"/>
              <a:gd name="connsiteY2463" fmla="*/ 73705 h 1237129"/>
              <a:gd name="connsiteX2464" fmla="*/ 1357409 w 3751729"/>
              <a:gd name="connsiteY2464" fmla="*/ 67796 h 1237129"/>
              <a:gd name="connsiteX2465" fmla="*/ 1349040 w 3751729"/>
              <a:gd name="connsiteY2465" fmla="*/ 63612 h 1237129"/>
              <a:gd name="connsiteX2466" fmla="*/ 1341655 w 3751729"/>
              <a:gd name="connsiteY2466" fmla="*/ 59428 h 1237129"/>
              <a:gd name="connsiteX2467" fmla="*/ 1338209 w 3751729"/>
              <a:gd name="connsiteY2467" fmla="*/ 56228 h 1237129"/>
              <a:gd name="connsiteX2468" fmla="*/ 1339932 w 3751729"/>
              <a:gd name="connsiteY2468" fmla="*/ 55490 h 1237129"/>
              <a:gd name="connsiteX2469" fmla="*/ 1341655 w 3751729"/>
              <a:gd name="connsiteY2469" fmla="*/ 53766 h 1237129"/>
              <a:gd name="connsiteX2470" fmla="*/ 1343378 w 3751729"/>
              <a:gd name="connsiteY2470" fmla="*/ 52043 h 1237129"/>
              <a:gd name="connsiteX2471" fmla="*/ 1343378 w 3751729"/>
              <a:gd name="connsiteY2471" fmla="*/ 50320 h 1237129"/>
              <a:gd name="connsiteX2472" fmla="*/ 1344116 w 3751729"/>
              <a:gd name="connsiteY2472" fmla="*/ 47859 h 1237129"/>
              <a:gd name="connsiteX2473" fmla="*/ 1339932 w 3751729"/>
              <a:gd name="connsiteY2473" fmla="*/ 44658 h 1237129"/>
              <a:gd name="connsiteX2474" fmla="*/ 1334271 w 3751729"/>
              <a:gd name="connsiteY2474" fmla="*/ 43674 h 1237129"/>
              <a:gd name="connsiteX2475" fmla="*/ 1330086 w 3751729"/>
              <a:gd name="connsiteY2475" fmla="*/ 40474 h 1237129"/>
              <a:gd name="connsiteX2476" fmla="*/ 1325901 w 3751729"/>
              <a:gd name="connsiteY2476" fmla="*/ 38012 h 1237129"/>
              <a:gd name="connsiteX2477" fmla="*/ 1328363 w 3751729"/>
              <a:gd name="connsiteY2477" fmla="*/ 38012 h 1237129"/>
              <a:gd name="connsiteX2478" fmla="*/ 1331809 w 3751729"/>
              <a:gd name="connsiteY2478" fmla="*/ 34567 h 1237129"/>
              <a:gd name="connsiteX2479" fmla="*/ 1332547 w 3751729"/>
              <a:gd name="connsiteY2479" fmla="*/ 32844 h 1237129"/>
              <a:gd name="connsiteX2480" fmla="*/ 1334271 w 3751729"/>
              <a:gd name="connsiteY2480" fmla="*/ 32844 h 1237129"/>
              <a:gd name="connsiteX2481" fmla="*/ 1335747 w 3751729"/>
              <a:gd name="connsiteY2481" fmla="*/ 32105 h 1237129"/>
              <a:gd name="connsiteX2482" fmla="*/ 1339932 w 3751729"/>
              <a:gd name="connsiteY2482" fmla="*/ 32105 h 1237129"/>
              <a:gd name="connsiteX2483" fmla="*/ 1344116 w 3751729"/>
              <a:gd name="connsiteY2483" fmla="*/ 32105 h 1237129"/>
              <a:gd name="connsiteX2484" fmla="*/ 1344116 w 3751729"/>
              <a:gd name="connsiteY2484" fmla="*/ 21275 h 1237129"/>
              <a:gd name="connsiteX2485" fmla="*/ 1322701 w 3751729"/>
              <a:gd name="connsiteY2485" fmla="*/ 21275 h 1237129"/>
              <a:gd name="connsiteX2486" fmla="*/ 1318517 w 3751729"/>
              <a:gd name="connsiteY2486" fmla="*/ 12905 h 1237129"/>
              <a:gd name="connsiteX2487" fmla="*/ 1325901 w 3751729"/>
              <a:gd name="connsiteY2487" fmla="*/ 6998 h 1237129"/>
              <a:gd name="connsiteX2488" fmla="*/ 1331809 w 3751729"/>
              <a:gd name="connsiteY2488" fmla="*/ 1337 h 1237129"/>
              <a:gd name="connsiteX2489" fmla="*/ 994515 w 3751729"/>
              <a:gd name="connsiteY2489" fmla="*/ 0 h 1237129"/>
              <a:gd name="connsiteX2490" fmla="*/ 1240498 w 3751729"/>
              <a:gd name="connsiteY2490" fmla="*/ 0 h 1237129"/>
              <a:gd name="connsiteX2491" fmla="*/ 1238272 w 3751729"/>
              <a:gd name="connsiteY2491" fmla="*/ 6013 h 1237129"/>
              <a:gd name="connsiteX2492" fmla="*/ 1230887 w 3751729"/>
              <a:gd name="connsiteY2492" fmla="*/ 13644 h 1237129"/>
              <a:gd name="connsiteX2493" fmla="*/ 1218579 w 3751729"/>
              <a:gd name="connsiteY2493" fmla="*/ 22012 h 1237129"/>
              <a:gd name="connsiteX2494" fmla="*/ 1202088 w 3751729"/>
              <a:gd name="connsiteY2494" fmla="*/ 29643 h 1237129"/>
              <a:gd name="connsiteX2495" fmla="*/ 1188057 w 3751729"/>
              <a:gd name="connsiteY2495" fmla="*/ 35551 h 1237129"/>
              <a:gd name="connsiteX2496" fmla="*/ 1174765 w 3751729"/>
              <a:gd name="connsiteY2496" fmla="*/ 38997 h 1237129"/>
              <a:gd name="connsiteX2497" fmla="*/ 1174765 w 3751729"/>
              <a:gd name="connsiteY2497" fmla="*/ 35551 h 1237129"/>
              <a:gd name="connsiteX2498" fmla="*/ 1174765 w 3751729"/>
              <a:gd name="connsiteY2498" fmla="*/ 33089 h 1237129"/>
              <a:gd name="connsiteX2499" fmla="*/ 1173042 w 3751729"/>
              <a:gd name="connsiteY2499" fmla="*/ 33089 h 1237129"/>
              <a:gd name="connsiteX2500" fmla="*/ 1173042 w 3751729"/>
              <a:gd name="connsiteY2500" fmla="*/ 31367 h 1237129"/>
              <a:gd name="connsiteX2501" fmla="*/ 1172304 w 3751729"/>
              <a:gd name="connsiteY2501" fmla="*/ 29643 h 1237129"/>
              <a:gd name="connsiteX2502" fmla="*/ 1170580 w 3751729"/>
              <a:gd name="connsiteY2502" fmla="*/ 41458 h 1237129"/>
              <a:gd name="connsiteX2503" fmla="*/ 1166396 w 3751729"/>
              <a:gd name="connsiteY2503" fmla="*/ 51551 h 1237129"/>
              <a:gd name="connsiteX2504" fmla="*/ 1163196 w 3751729"/>
              <a:gd name="connsiteY2504" fmla="*/ 60658 h 1237129"/>
              <a:gd name="connsiteX2505" fmla="*/ 1159011 w 3751729"/>
              <a:gd name="connsiteY2505" fmla="*/ 69027 h 1237129"/>
              <a:gd name="connsiteX2506" fmla="*/ 1155811 w 3751729"/>
              <a:gd name="connsiteY2506" fmla="*/ 80844 h 1237129"/>
              <a:gd name="connsiteX2507" fmla="*/ 1159011 w 3751729"/>
              <a:gd name="connsiteY2507" fmla="*/ 82566 h 1237129"/>
              <a:gd name="connsiteX2508" fmla="*/ 1159011 w 3751729"/>
              <a:gd name="connsiteY2508" fmla="*/ 84289 h 1237129"/>
              <a:gd name="connsiteX2509" fmla="*/ 1160735 w 3751729"/>
              <a:gd name="connsiteY2509" fmla="*/ 84289 h 1237129"/>
              <a:gd name="connsiteX2510" fmla="*/ 1160735 w 3751729"/>
              <a:gd name="connsiteY2510" fmla="*/ 86012 h 1237129"/>
              <a:gd name="connsiteX2511" fmla="*/ 1159011 w 3751729"/>
              <a:gd name="connsiteY2511" fmla="*/ 86750 h 1237129"/>
              <a:gd name="connsiteX2512" fmla="*/ 1155811 w 3751729"/>
              <a:gd name="connsiteY2512" fmla="*/ 90197 h 1237129"/>
              <a:gd name="connsiteX2513" fmla="*/ 1153350 w 3751729"/>
              <a:gd name="connsiteY2513" fmla="*/ 91920 h 1237129"/>
              <a:gd name="connsiteX2514" fmla="*/ 1150889 w 3751729"/>
              <a:gd name="connsiteY2514" fmla="*/ 94381 h 1237129"/>
              <a:gd name="connsiteX2515" fmla="*/ 1147689 w 3751729"/>
              <a:gd name="connsiteY2515" fmla="*/ 96104 h 1237129"/>
              <a:gd name="connsiteX2516" fmla="*/ 1145965 w 3751729"/>
              <a:gd name="connsiteY2516" fmla="*/ 98566 h 1237129"/>
              <a:gd name="connsiteX2517" fmla="*/ 1143504 w 3751729"/>
              <a:gd name="connsiteY2517" fmla="*/ 102750 h 1237129"/>
              <a:gd name="connsiteX2518" fmla="*/ 1137597 w 3751729"/>
              <a:gd name="connsiteY2518" fmla="*/ 119489 h 1237129"/>
              <a:gd name="connsiteX2519" fmla="*/ 1133412 w 3751729"/>
              <a:gd name="connsiteY2519" fmla="*/ 136966 h 1237129"/>
              <a:gd name="connsiteX2520" fmla="*/ 1131688 w 3751729"/>
              <a:gd name="connsiteY2520" fmla="*/ 157150 h 1237129"/>
              <a:gd name="connsiteX2521" fmla="*/ 1128489 w 3751729"/>
              <a:gd name="connsiteY2521" fmla="*/ 176350 h 1237129"/>
              <a:gd name="connsiteX2522" fmla="*/ 1124305 w 3751729"/>
              <a:gd name="connsiteY2522" fmla="*/ 193826 h 1237129"/>
              <a:gd name="connsiteX2523" fmla="*/ 1121842 w 3751729"/>
              <a:gd name="connsiteY2523" fmla="*/ 192104 h 1237129"/>
              <a:gd name="connsiteX2524" fmla="*/ 1120119 w 3751729"/>
              <a:gd name="connsiteY2524" fmla="*/ 192104 h 1237129"/>
              <a:gd name="connsiteX2525" fmla="*/ 1120119 w 3751729"/>
              <a:gd name="connsiteY2525" fmla="*/ 190380 h 1237129"/>
              <a:gd name="connsiteX2526" fmla="*/ 1118396 w 3751729"/>
              <a:gd name="connsiteY2526" fmla="*/ 190380 h 1237129"/>
              <a:gd name="connsiteX2527" fmla="*/ 1114212 w 3751729"/>
              <a:gd name="connsiteY2527" fmla="*/ 187919 h 1237129"/>
              <a:gd name="connsiteX2528" fmla="*/ 1106828 w 3751729"/>
              <a:gd name="connsiteY2528" fmla="*/ 182012 h 1237129"/>
              <a:gd name="connsiteX2529" fmla="*/ 1095258 w 3751729"/>
              <a:gd name="connsiteY2529" fmla="*/ 172903 h 1237129"/>
              <a:gd name="connsiteX2530" fmla="*/ 1081966 w 3751729"/>
              <a:gd name="connsiteY2530" fmla="*/ 165273 h 1237129"/>
              <a:gd name="connsiteX2531" fmla="*/ 1069658 w 3751729"/>
              <a:gd name="connsiteY2531" fmla="*/ 156904 h 1237129"/>
              <a:gd name="connsiteX2532" fmla="*/ 1059813 w 3751729"/>
              <a:gd name="connsiteY2532" fmla="*/ 149273 h 1237129"/>
              <a:gd name="connsiteX2533" fmla="*/ 1050706 w 3751729"/>
              <a:gd name="connsiteY2533" fmla="*/ 145088 h 1237129"/>
              <a:gd name="connsiteX2534" fmla="*/ 1048243 w 3751729"/>
              <a:gd name="connsiteY2534" fmla="*/ 143366 h 1237129"/>
              <a:gd name="connsiteX2535" fmla="*/ 1045043 w 3751729"/>
              <a:gd name="connsiteY2535" fmla="*/ 111612 h 1237129"/>
              <a:gd name="connsiteX2536" fmla="*/ 1043320 w 3751729"/>
              <a:gd name="connsiteY2536" fmla="*/ 108166 h 1237129"/>
              <a:gd name="connsiteX2537" fmla="*/ 1039136 w 3751729"/>
              <a:gd name="connsiteY2537" fmla="*/ 105705 h 1237129"/>
              <a:gd name="connsiteX2538" fmla="*/ 1036674 w 3751729"/>
              <a:gd name="connsiteY2538" fmla="*/ 103982 h 1237129"/>
              <a:gd name="connsiteX2539" fmla="*/ 1031751 w 3751729"/>
              <a:gd name="connsiteY2539" fmla="*/ 100535 h 1237129"/>
              <a:gd name="connsiteX2540" fmla="*/ 1029290 w 3751729"/>
              <a:gd name="connsiteY2540" fmla="*/ 98074 h 1237129"/>
              <a:gd name="connsiteX2541" fmla="*/ 1031751 w 3751729"/>
              <a:gd name="connsiteY2541" fmla="*/ 96351 h 1237129"/>
              <a:gd name="connsiteX2542" fmla="*/ 1031751 w 3751729"/>
              <a:gd name="connsiteY2542" fmla="*/ 94628 h 1237129"/>
              <a:gd name="connsiteX2543" fmla="*/ 1033474 w 3751729"/>
              <a:gd name="connsiteY2543" fmla="*/ 93889 h 1237129"/>
              <a:gd name="connsiteX2544" fmla="*/ 1035197 w 3751729"/>
              <a:gd name="connsiteY2544" fmla="*/ 90443 h 1237129"/>
              <a:gd name="connsiteX2545" fmla="*/ 1036919 w 3751729"/>
              <a:gd name="connsiteY2545" fmla="*/ 87982 h 1237129"/>
              <a:gd name="connsiteX2546" fmla="*/ 1029536 w 3751729"/>
              <a:gd name="connsiteY2546" fmla="*/ 87982 h 1237129"/>
              <a:gd name="connsiteX2547" fmla="*/ 1025351 w 3751729"/>
              <a:gd name="connsiteY2547" fmla="*/ 87982 h 1237129"/>
              <a:gd name="connsiteX2548" fmla="*/ 1022152 w 3751729"/>
              <a:gd name="connsiteY2548" fmla="*/ 87982 h 1237129"/>
              <a:gd name="connsiteX2549" fmla="*/ 1020428 w 3751729"/>
              <a:gd name="connsiteY2549" fmla="*/ 86258 h 1237129"/>
              <a:gd name="connsiteX2550" fmla="*/ 1019689 w 3751729"/>
              <a:gd name="connsiteY2550" fmla="*/ 83797 h 1237129"/>
              <a:gd name="connsiteX2551" fmla="*/ 1016489 w 3751729"/>
              <a:gd name="connsiteY2551" fmla="*/ 78873 h 1237129"/>
              <a:gd name="connsiteX2552" fmla="*/ 1014766 w 3751729"/>
              <a:gd name="connsiteY2552" fmla="*/ 76413 h 1237129"/>
              <a:gd name="connsiteX2553" fmla="*/ 1014766 w 3751729"/>
              <a:gd name="connsiteY2553" fmla="*/ 72966 h 1237129"/>
              <a:gd name="connsiteX2554" fmla="*/ 1014766 w 3751729"/>
              <a:gd name="connsiteY2554" fmla="*/ 72227 h 1237129"/>
              <a:gd name="connsiteX2555" fmla="*/ 1014766 w 3751729"/>
              <a:gd name="connsiteY2555" fmla="*/ 68782 h 1237129"/>
              <a:gd name="connsiteX2556" fmla="*/ 1016489 w 3751729"/>
              <a:gd name="connsiteY2556" fmla="*/ 66320 h 1237129"/>
              <a:gd name="connsiteX2557" fmla="*/ 1016489 w 3751729"/>
              <a:gd name="connsiteY2557" fmla="*/ 62874 h 1237129"/>
              <a:gd name="connsiteX2558" fmla="*/ 1008119 w 3751729"/>
              <a:gd name="connsiteY2558" fmla="*/ 62874 h 1237129"/>
              <a:gd name="connsiteX2559" fmla="*/ 1008119 w 3751729"/>
              <a:gd name="connsiteY2559" fmla="*/ 58690 h 1237129"/>
              <a:gd name="connsiteX2560" fmla="*/ 1008859 w 3751729"/>
              <a:gd name="connsiteY2560" fmla="*/ 54505 h 1237129"/>
              <a:gd name="connsiteX2561" fmla="*/ 1010582 w 3751729"/>
              <a:gd name="connsiteY2561" fmla="*/ 52782 h 1237129"/>
              <a:gd name="connsiteX2562" fmla="*/ 1010582 w 3751729"/>
              <a:gd name="connsiteY2562" fmla="*/ 49828 h 1237129"/>
              <a:gd name="connsiteX2563" fmla="*/ 1012305 w 3751729"/>
              <a:gd name="connsiteY2563" fmla="*/ 47366 h 1237129"/>
              <a:gd name="connsiteX2564" fmla="*/ 1014028 w 3751729"/>
              <a:gd name="connsiteY2564" fmla="*/ 43181 h 1237129"/>
              <a:gd name="connsiteX2565" fmla="*/ 1009104 w 3751729"/>
              <a:gd name="connsiteY2565" fmla="*/ 43181 h 1237129"/>
              <a:gd name="connsiteX2566" fmla="*/ 1004182 w 3751729"/>
              <a:gd name="connsiteY2566" fmla="*/ 43181 h 1237129"/>
              <a:gd name="connsiteX2567" fmla="*/ 1001720 w 3751729"/>
              <a:gd name="connsiteY2567" fmla="*/ 41458 h 1237129"/>
              <a:gd name="connsiteX2568" fmla="*/ 996797 w 3751729"/>
              <a:gd name="connsiteY2568" fmla="*/ 39735 h 1237129"/>
              <a:gd name="connsiteX2569" fmla="*/ 996059 w 3751729"/>
              <a:gd name="connsiteY2569" fmla="*/ 18075 h 1237129"/>
              <a:gd name="connsiteX2570" fmla="*/ 864598 w 3751729"/>
              <a:gd name="connsiteY2570" fmla="*/ 0 h 1237129"/>
              <a:gd name="connsiteX2571" fmla="*/ 901871 w 3751729"/>
              <a:gd name="connsiteY2571" fmla="*/ 0 h 1237129"/>
              <a:gd name="connsiteX2572" fmla="*/ 899566 w 3751729"/>
              <a:gd name="connsiteY2572" fmla="*/ 15368 h 1237129"/>
              <a:gd name="connsiteX2573" fmla="*/ 895383 w 3751729"/>
              <a:gd name="connsiteY2573" fmla="*/ 17090 h 1237129"/>
              <a:gd name="connsiteX2574" fmla="*/ 890459 w 3751729"/>
              <a:gd name="connsiteY2574" fmla="*/ 17090 h 1237129"/>
              <a:gd name="connsiteX2575" fmla="*/ 886521 w 3751729"/>
              <a:gd name="connsiteY2575" fmla="*/ 17829 h 1237129"/>
              <a:gd name="connsiteX2576" fmla="*/ 880613 w 3751729"/>
              <a:gd name="connsiteY2576" fmla="*/ 17829 h 1237129"/>
              <a:gd name="connsiteX2577" fmla="*/ 874951 w 3751729"/>
              <a:gd name="connsiteY2577" fmla="*/ 11183 h 1237129"/>
              <a:gd name="connsiteX2578" fmla="*/ 867321 w 3751729"/>
              <a:gd name="connsiteY2578" fmla="*/ 3552 h 1237129"/>
              <a:gd name="connsiteX2579" fmla="*/ 769123 w 3751729"/>
              <a:gd name="connsiteY2579" fmla="*/ 0 h 1237129"/>
              <a:gd name="connsiteX2580" fmla="*/ 842019 w 3751729"/>
              <a:gd name="connsiteY2580" fmla="*/ 0 h 1237129"/>
              <a:gd name="connsiteX2581" fmla="*/ 845906 w 3751729"/>
              <a:gd name="connsiteY2581" fmla="*/ 11921 h 1237129"/>
              <a:gd name="connsiteX2582" fmla="*/ 851813 w 3751729"/>
              <a:gd name="connsiteY2582" fmla="*/ 37275 h 1237129"/>
              <a:gd name="connsiteX2583" fmla="*/ 861659 w 3751729"/>
              <a:gd name="connsiteY2583" fmla="*/ 37275 h 1237129"/>
              <a:gd name="connsiteX2584" fmla="*/ 867321 w 3751729"/>
              <a:gd name="connsiteY2584" fmla="*/ 48845 h 1237129"/>
              <a:gd name="connsiteX2585" fmla="*/ 872244 w 3751729"/>
              <a:gd name="connsiteY2585" fmla="*/ 60660 h 1237129"/>
              <a:gd name="connsiteX2586" fmla="*/ 873228 w 3751729"/>
              <a:gd name="connsiteY2586" fmla="*/ 76660 h 1237129"/>
              <a:gd name="connsiteX2587" fmla="*/ 872244 w 3751729"/>
              <a:gd name="connsiteY2587" fmla="*/ 78383 h 1237129"/>
              <a:gd name="connsiteX2588" fmla="*/ 870767 w 3751729"/>
              <a:gd name="connsiteY2588" fmla="*/ 79859 h 1237129"/>
              <a:gd name="connsiteX2589" fmla="*/ 870767 w 3751729"/>
              <a:gd name="connsiteY2589" fmla="*/ 81582 h 1237129"/>
              <a:gd name="connsiteX2590" fmla="*/ 869044 w 3751729"/>
              <a:gd name="connsiteY2590" fmla="*/ 82567 h 1237129"/>
              <a:gd name="connsiteX2591" fmla="*/ 867321 w 3751729"/>
              <a:gd name="connsiteY2591" fmla="*/ 84290 h 1237129"/>
              <a:gd name="connsiteX2592" fmla="*/ 864858 w 3751729"/>
              <a:gd name="connsiteY2592" fmla="*/ 85767 h 1237129"/>
              <a:gd name="connsiteX2593" fmla="*/ 859198 w 3751729"/>
              <a:gd name="connsiteY2593" fmla="*/ 82567 h 1237129"/>
              <a:gd name="connsiteX2594" fmla="*/ 851813 w 3751729"/>
              <a:gd name="connsiteY2594" fmla="*/ 78383 h 1237129"/>
              <a:gd name="connsiteX2595" fmla="*/ 844182 w 3751729"/>
              <a:gd name="connsiteY2595" fmla="*/ 74198 h 1237129"/>
              <a:gd name="connsiteX2596" fmla="*/ 838521 w 3751729"/>
              <a:gd name="connsiteY2596" fmla="*/ 70752 h 1237129"/>
              <a:gd name="connsiteX2597" fmla="*/ 836060 w 3751729"/>
              <a:gd name="connsiteY2597" fmla="*/ 70013 h 1237129"/>
              <a:gd name="connsiteX2598" fmla="*/ 833598 w 3751729"/>
              <a:gd name="connsiteY2598" fmla="*/ 70013 h 1237129"/>
              <a:gd name="connsiteX2599" fmla="*/ 841721 w 3751729"/>
              <a:gd name="connsiteY2599" fmla="*/ 81582 h 1237129"/>
              <a:gd name="connsiteX2600" fmla="*/ 849352 w 3751729"/>
              <a:gd name="connsiteY2600" fmla="*/ 91675 h 1237129"/>
              <a:gd name="connsiteX2601" fmla="*/ 855013 w 3751729"/>
              <a:gd name="connsiteY2601" fmla="*/ 104229 h 1237129"/>
              <a:gd name="connsiteX2602" fmla="*/ 851813 w 3751729"/>
              <a:gd name="connsiteY2602" fmla="*/ 104229 h 1237129"/>
              <a:gd name="connsiteX2603" fmla="*/ 841721 w 3751729"/>
              <a:gd name="connsiteY2603" fmla="*/ 100044 h 1237129"/>
              <a:gd name="connsiteX2604" fmla="*/ 828674 w 3751729"/>
              <a:gd name="connsiteY2604" fmla="*/ 97582 h 1237129"/>
              <a:gd name="connsiteX2605" fmla="*/ 814644 w 3751729"/>
              <a:gd name="connsiteY2605" fmla="*/ 94136 h 1237129"/>
              <a:gd name="connsiteX2606" fmla="*/ 804551 w 3751729"/>
              <a:gd name="connsiteY2606" fmla="*/ 88475 h 1237129"/>
              <a:gd name="connsiteX2607" fmla="*/ 795689 w 3751729"/>
              <a:gd name="connsiteY2607" fmla="*/ 79859 h 1237129"/>
              <a:gd name="connsiteX2608" fmla="*/ 789782 w 3751729"/>
              <a:gd name="connsiteY2608" fmla="*/ 66567 h 1237129"/>
              <a:gd name="connsiteX2609" fmla="*/ 784121 w 3751729"/>
              <a:gd name="connsiteY2609" fmla="*/ 54752 h 1237129"/>
              <a:gd name="connsiteX2610" fmla="*/ 775751 w 3751729"/>
              <a:gd name="connsiteY2610" fmla="*/ 43183 h 1237129"/>
              <a:gd name="connsiteX2611" fmla="*/ 766644 w 3751729"/>
              <a:gd name="connsiteY2611" fmla="*/ 34568 h 1237129"/>
              <a:gd name="connsiteX2612" fmla="*/ 754336 w 3751729"/>
              <a:gd name="connsiteY2612" fmla="*/ 41460 h 1237129"/>
              <a:gd name="connsiteX2613" fmla="*/ 739321 w 3751729"/>
              <a:gd name="connsiteY2613" fmla="*/ 46383 h 1237129"/>
              <a:gd name="connsiteX2614" fmla="*/ 722090 w 3751729"/>
              <a:gd name="connsiteY2614" fmla="*/ 47368 h 1237129"/>
              <a:gd name="connsiteX2615" fmla="*/ 720368 w 3751729"/>
              <a:gd name="connsiteY2615" fmla="*/ 43183 h 1237129"/>
              <a:gd name="connsiteX2616" fmla="*/ 719628 w 3751729"/>
              <a:gd name="connsiteY2616" fmla="*/ 38998 h 1237129"/>
              <a:gd name="connsiteX2617" fmla="*/ 719628 w 3751729"/>
              <a:gd name="connsiteY2617" fmla="*/ 34568 h 1237129"/>
              <a:gd name="connsiteX2618" fmla="*/ 719628 w 3751729"/>
              <a:gd name="connsiteY2618" fmla="*/ 28906 h 1237129"/>
              <a:gd name="connsiteX2619" fmla="*/ 731937 w 3751729"/>
              <a:gd name="connsiteY2619" fmla="*/ 23737 h 1237129"/>
              <a:gd name="connsiteX2620" fmla="*/ 748428 w 3751729"/>
              <a:gd name="connsiteY2620" fmla="*/ 19552 h 1237129"/>
              <a:gd name="connsiteX2621" fmla="*/ 762460 w 3751729"/>
              <a:gd name="connsiteY2621" fmla="*/ 15368 h 1237129"/>
              <a:gd name="connsiteX2622" fmla="*/ 766644 w 3751729"/>
              <a:gd name="connsiteY2622" fmla="*/ 6998 h 1237129"/>
              <a:gd name="connsiteX2623" fmla="*/ 0 w 3751729"/>
              <a:gd name="connsiteY2623" fmla="*/ 0 h 1237129"/>
              <a:gd name="connsiteX2624" fmla="*/ 611304 w 3751729"/>
              <a:gd name="connsiteY2624" fmla="*/ 0 h 1237129"/>
              <a:gd name="connsiteX2625" fmla="*/ 611815 w 3751729"/>
              <a:gd name="connsiteY2625" fmla="*/ 1336 h 1237129"/>
              <a:gd name="connsiteX2626" fmla="*/ 610093 w 3751729"/>
              <a:gd name="connsiteY2626" fmla="*/ 10444 h 1237129"/>
              <a:gd name="connsiteX2627" fmla="*/ 608368 w 3751729"/>
              <a:gd name="connsiteY2627" fmla="*/ 24721 h 1237129"/>
              <a:gd name="connsiteX2628" fmla="*/ 600984 w 3751729"/>
              <a:gd name="connsiteY2628" fmla="*/ 24721 h 1237129"/>
              <a:gd name="connsiteX2629" fmla="*/ 591138 w 3751729"/>
              <a:gd name="connsiteY2629" fmla="*/ 18813 h 1237129"/>
              <a:gd name="connsiteX2630" fmla="*/ 577108 w 3751729"/>
              <a:gd name="connsiteY2630" fmla="*/ 15367 h 1237129"/>
              <a:gd name="connsiteX2631" fmla="*/ 577108 w 3751729"/>
              <a:gd name="connsiteY2631" fmla="*/ 18567 h 1237129"/>
              <a:gd name="connsiteX2632" fmla="*/ 579569 w 3751729"/>
              <a:gd name="connsiteY2632" fmla="*/ 18567 h 1237129"/>
              <a:gd name="connsiteX2633" fmla="*/ 582769 w 3751729"/>
              <a:gd name="connsiteY2633" fmla="*/ 21028 h 1237129"/>
              <a:gd name="connsiteX2634" fmla="*/ 584492 w 3751729"/>
              <a:gd name="connsiteY2634" fmla="*/ 22751 h 1237129"/>
              <a:gd name="connsiteX2635" fmla="*/ 585230 w 3751729"/>
              <a:gd name="connsiteY2635" fmla="*/ 24474 h 1237129"/>
              <a:gd name="connsiteX2636" fmla="*/ 586954 w 3751729"/>
              <a:gd name="connsiteY2636" fmla="*/ 26197 h 1237129"/>
              <a:gd name="connsiteX2637" fmla="*/ 588677 w 3751729"/>
              <a:gd name="connsiteY2637" fmla="*/ 30382 h 1237129"/>
              <a:gd name="connsiteX2638" fmla="*/ 588677 w 3751729"/>
              <a:gd name="connsiteY2638" fmla="*/ 34567 h 1237129"/>
              <a:gd name="connsiteX2639" fmla="*/ 586954 w 3751729"/>
              <a:gd name="connsiteY2639" fmla="*/ 38012 h 1237129"/>
              <a:gd name="connsiteX2640" fmla="*/ 584492 w 3751729"/>
              <a:gd name="connsiteY2640" fmla="*/ 40474 h 1237129"/>
              <a:gd name="connsiteX2641" fmla="*/ 582769 w 3751729"/>
              <a:gd name="connsiteY2641" fmla="*/ 43921 h 1237129"/>
              <a:gd name="connsiteX2642" fmla="*/ 575384 w 3751729"/>
              <a:gd name="connsiteY2642" fmla="*/ 49828 h 1237129"/>
              <a:gd name="connsiteX2643" fmla="*/ 569722 w 3751729"/>
              <a:gd name="connsiteY2643" fmla="*/ 55735 h 1237129"/>
              <a:gd name="connsiteX2644" fmla="*/ 567262 w 3751729"/>
              <a:gd name="connsiteY2644" fmla="*/ 62381 h 1237129"/>
              <a:gd name="connsiteX2645" fmla="*/ 564061 w 3751729"/>
              <a:gd name="connsiteY2645" fmla="*/ 73213 h 1237129"/>
              <a:gd name="connsiteX2646" fmla="*/ 558400 w 3751729"/>
              <a:gd name="connsiteY2646" fmla="*/ 73213 h 1237129"/>
              <a:gd name="connsiteX2647" fmla="*/ 554215 w 3751729"/>
              <a:gd name="connsiteY2647" fmla="*/ 71489 h 1237129"/>
              <a:gd name="connsiteX2648" fmla="*/ 550031 w 3751729"/>
              <a:gd name="connsiteY2648" fmla="*/ 69766 h 1237129"/>
              <a:gd name="connsiteX2649" fmla="*/ 546830 w 3751729"/>
              <a:gd name="connsiteY2649" fmla="*/ 68043 h 1237129"/>
              <a:gd name="connsiteX2650" fmla="*/ 541169 w 3751729"/>
              <a:gd name="connsiteY2650" fmla="*/ 67305 h 1237129"/>
              <a:gd name="connsiteX2651" fmla="*/ 541169 w 3751729"/>
              <a:gd name="connsiteY2651" fmla="*/ 69766 h 1237129"/>
              <a:gd name="connsiteX2652" fmla="*/ 548554 w 3751729"/>
              <a:gd name="connsiteY2652" fmla="*/ 69766 h 1237129"/>
              <a:gd name="connsiteX2653" fmla="*/ 550277 w 3751729"/>
              <a:gd name="connsiteY2653" fmla="*/ 73213 h 1237129"/>
              <a:gd name="connsiteX2654" fmla="*/ 551015 w 3751729"/>
              <a:gd name="connsiteY2654" fmla="*/ 75673 h 1237129"/>
              <a:gd name="connsiteX2655" fmla="*/ 552739 w 3751729"/>
              <a:gd name="connsiteY2655" fmla="*/ 77397 h 1237129"/>
              <a:gd name="connsiteX2656" fmla="*/ 552739 w 3751729"/>
              <a:gd name="connsiteY2656" fmla="*/ 79858 h 1237129"/>
              <a:gd name="connsiteX2657" fmla="*/ 554461 w 3751729"/>
              <a:gd name="connsiteY2657" fmla="*/ 84782 h 1237129"/>
              <a:gd name="connsiteX2658" fmla="*/ 554461 w 3751729"/>
              <a:gd name="connsiteY2658" fmla="*/ 88966 h 1237129"/>
              <a:gd name="connsiteX2659" fmla="*/ 541169 w 3751729"/>
              <a:gd name="connsiteY2659" fmla="*/ 93151 h 1237129"/>
              <a:gd name="connsiteX2660" fmla="*/ 529601 w 3751729"/>
              <a:gd name="connsiteY2660" fmla="*/ 100535 h 1237129"/>
              <a:gd name="connsiteX2661" fmla="*/ 522216 w 3751729"/>
              <a:gd name="connsiteY2661" fmla="*/ 108904 h 1237129"/>
              <a:gd name="connsiteX2662" fmla="*/ 517292 w 3751729"/>
              <a:gd name="connsiteY2662" fmla="*/ 122196 h 1237129"/>
              <a:gd name="connsiteX2663" fmla="*/ 517292 w 3751729"/>
              <a:gd name="connsiteY2663" fmla="*/ 141397 h 1237129"/>
              <a:gd name="connsiteX2664" fmla="*/ 522216 w 3751729"/>
              <a:gd name="connsiteY2664" fmla="*/ 152966 h 1237129"/>
              <a:gd name="connsiteX2665" fmla="*/ 525416 w 3751729"/>
              <a:gd name="connsiteY2665" fmla="*/ 168719 h 1237129"/>
              <a:gd name="connsiteX2666" fmla="*/ 525416 w 3751729"/>
              <a:gd name="connsiteY2666" fmla="*/ 184473 h 1237129"/>
              <a:gd name="connsiteX2667" fmla="*/ 541169 w 3751729"/>
              <a:gd name="connsiteY2667" fmla="*/ 184473 h 1237129"/>
              <a:gd name="connsiteX2668" fmla="*/ 541169 w 3751729"/>
              <a:gd name="connsiteY2668" fmla="*/ 191857 h 1237129"/>
              <a:gd name="connsiteX2669" fmla="*/ 544369 w 3751729"/>
              <a:gd name="connsiteY2669" fmla="*/ 194320 h 1237129"/>
              <a:gd name="connsiteX2670" fmla="*/ 544369 w 3751729"/>
              <a:gd name="connsiteY2670" fmla="*/ 197765 h 1237129"/>
              <a:gd name="connsiteX2671" fmla="*/ 544369 w 3751729"/>
              <a:gd name="connsiteY2671" fmla="*/ 200227 h 1237129"/>
              <a:gd name="connsiteX2672" fmla="*/ 544369 w 3751729"/>
              <a:gd name="connsiteY2672" fmla="*/ 201950 h 1237129"/>
              <a:gd name="connsiteX2673" fmla="*/ 544369 w 3751729"/>
              <a:gd name="connsiteY2673" fmla="*/ 203673 h 1237129"/>
              <a:gd name="connsiteX2674" fmla="*/ 544369 w 3751729"/>
              <a:gd name="connsiteY2674" fmla="*/ 204411 h 1237129"/>
              <a:gd name="connsiteX2675" fmla="*/ 545108 w 3751729"/>
              <a:gd name="connsiteY2675" fmla="*/ 206134 h 1237129"/>
              <a:gd name="connsiteX2676" fmla="*/ 550031 w 3751729"/>
              <a:gd name="connsiteY2676" fmla="*/ 206134 h 1237129"/>
              <a:gd name="connsiteX2677" fmla="*/ 554215 w 3751729"/>
              <a:gd name="connsiteY2677" fmla="*/ 207857 h 1237129"/>
              <a:gd name="connsiteX2678" fmla="*/ 564061 w 3751729"/>
              <a:gd name="connsiteY2678" fmla="*/ 206134 h 1237129"/>
              <a:gd name="connsiteX2679" fmla="*/ 573908 w 3751729"/>
              <a:gd name="connsiteY2679" fmla="*/ 210319 h 1237129"/>
              <a:gd name="connsiteX2680" fmla="*/ 584739 w 3751729"/>
              <a:gd name="connsiteY2680" fmla="*/ 217703 h 1237129"/>
              <a:gd name="connsiteX2681" fmla="*/ 594584 w 3751729"/>
              <a:gd name="connsiteY2681" fmla="*/ 227795 h 1237129"/>
              <a:gd name="connsiteX2682" fmla="*/ 602954 w 3751729"/>
              <a:gd name="connsiteY2682" fmla="*/ 236903 h 1237129"/>
              <a:gd name="connsiteX2683" fmla="*/ 613292 w 3751729"/>
              <a:gd name="connsiteY2683" fmla="*/ 242072 h 1237129"/>
              <a:gd name="connsiteX2684" fmla="*/ 617476 w 3751729"/>
              <a:gd name="connsiteY2684" fmla="*/ 243795 h 1237129"/>
              <a:gd name="connsiteX2685" fmla="*/ 619938 w 3751729"/>
              <a:gd name="connsiteY2685" fmla="*/ 244534 h 1237129"/>
              <a:gd name="connsiteX2686" fmla="*/ 623138 w 3751729"/>
              <a:gd name="connsiteY2686" fmla="*/ 243795 h 1237129"/>
              <a:gd name="connsiteX2687" fmla="*/ 625600 w 3751729"/>
              <a:gd name="connsiteY2687" fmla="*/ 243795 h 1237129"/>
              <a:gd name="connsiteX2688" fmla="*/ 627323 w 3751729"/>
              <a:gd name="connsiteY2688" fmla="*/ 242072 h 1237129"/>
              <a:gd name="connsiteX2689" fmla="*/ 630523 w 3751729"/>
              <a:gd name="connsiteY2689" fmla="*/ 240349 h 1237129"/>
              <a:gd name="connsiteX2690" fmla="*/ 631261 w 3751729"/>
              <a:gd name="connsiteY2690" fmla="*/ 238626 h 1237129"/>
              <a:gd name="connsiteX2691" fmla="*/ 634462 w 3751729"/>
              <a:gd name="connsiteY2691" fmla="*/ 238626 h 1237129"/>
              <a:gd name="connsiteX2692" fmla="*/ 657600 w 3751729"/>
              <a:gd name="connsiteY2692" fmla="*/ 244534 h 1237129"/>
              <a:gd name="connsiteX2693" fmla="*/ 660060 w 3751729"/>
              <a:gd name="connsiteY2693" fmla="*/ 260288 h 1237129"/>
              <a:gd name="connsiteX2694" fmla="*/ 663261 w 3751729"/>
              <a:gd name="connsiteY2694" fmla="*/ 271857 h 1237129"/>
              <a:gd name="connsiteX2695" fmla="*/ 664984 w 3751729"/>
              <a:gd name="connsiteY2695" fmla="*/ 280965 h 1237129"/>
              <a:gd name="connsiteX2696" fmla="*/ 665722 w 3751729"/>
              <a:gd name="connsiteY2696" fmla="*/ 289334 h 1237129"/>
              <a:gd name="connsiteX2697" fmla="*/ 668922 w 3751729"/>
              <a:gd name="connsiteY2697" fmla="*/ 298441 h 1237129"/>
              <a:gd name="connsiteX2698" fmla="*/ 676307 w 3751729"/>
              <a:gd name="connsiteY2698" fmla="*/ 308534 h 1237129"/>
              <a:gd name="connsiteX2699" fmla="*/ 684676 w 3751729"/>
              <a:gd name="connsiteY2699" fmla="*/ 321827 h 1237129"/>
              <a:gd name="connsiteX2700" fmla="*/ 687138 w 3751729"/>
              <a:gd name="connsiteY2700" fmla="*/ 320103 h 1237129"/>
              <a:gd name="connsiteX2701" fmla="*/ 688860 w 3751729"/>
              <a:gd name="connsiteY2701" fmla="*/ 320103 h 1237129"/>
              <a:gd name="connsiteX2702" fmla="*/ 690584 w 3751729"/>
              <a:gd name="connsiteY2702" fmla="*/ 318380 h 1237129"/>
              <a:gd name="connsiteX2703" fmla="*/ 692306 w 3751729"/>
              <a:gd name="connsiteY2703" fmla="*/ 318380 h 1237129"/>
              <a:gd name="connsiteX2704" fmla="*/ 694769 w 3751729"/>
              <a:gd name="connsiteY2704" fmla="*/ 317642 h 1237129"/>
              <a:gd name="connsiteX2705" fmla="*/ 696491 w 3751729"/>
              <a:gd name="connsiteY2705" fmla="*/ 317642 h 1237129"/>
              <a:gd name="connsiteX2706" fmla="*/ 696491 w 3751729"/>
              <a:gd name="connsiteY2706" fmla="*/ 315918 h 1237129"/>
              <a:gd name="connsiteX2707" fmla="*/ 696491 w 3751729"/>
              <a:gd name="connsiteY2707" fmla="*/ 314196 h 1237129"/>
              <a:gd name="connsiteX2708" fmla="*/ 698215 w 3751729"/>
              <a:gd name="connsiteY2708" fmla="*/ 311734 h 1237129"/>
              <a:gd name="connsiteX2709" fmla="*/ 698215 w 3751729"/>
              <a:gd name="connsiteY2709" fmla="*/ 302626 h 1237129"/>
              <a:gd name="connsiteX2710" fmla="*/ 696491 w 3751729"/>
              <a:gd name="connsiteY2710" fmla="*/ 291057 h 1237129"/>
              <a:gd name="connsiteX2711" fmla="*/ 693291 w 3751729"/>
              <a:gd name="connsiteY2711" fmla="*/ 276780 h 1237129"/>
              <a:gd name="connsiteX2712" fmla="*/ 689107 w 3751729"/>
              <a:gd name="connsiteY2712" fmla="*/ 263488 h 1237129"/>
              <a:gd name="connsiteX2713" fmla="*/ 700676 w 3751729"/>
              <a:gd name="connsiteY2713" fmla="*/ 257580 h 1237129"/>
              <a:gd name="connsiteX2714" fmla="*/ 712246 w 3751729"/>
              <a:gd name="connsiteY2714" fmla="*/ 249211 h 1237129"/>
              <a:gd name="connsiteX2715" fmla="*/ 719629 w 3751729"/>
              <a:gd name="connsiteY2715" fmla="*/ 237641 h 1237129"/>
              <a:gd name="connsiteX2716" fmla="*/ 723814 w 3751729"/>
              <a:gd name="connsiteY2716" fmla="*/ 222627 h 1237129"/>
              <a:gd name="connsiteX2717" fmla="*/ 725538 w 3751729"/>
              <a:gd name="connsiteY2717" fmla="*/ 214258 h 1237129"/>
              <a:gd name="connsiteX2718" fmla="*/ 723814 w 3751729"/>
              <a:gd name="connsiteY2718" fmla="*/ 200966 h 1237129"/>
              <a:gd name="connsiteX2719" fmla="*/ 723814 w 3751729"/>
              <a:gd name="connsiteY2719" fmla="*/ 187674 h 1237129"/>
              <a:gd name="connsiteX2720" fmla="*/ 718153 w 3751729"/>
              <a:gd name="connsiteY2720" fmla="*/ 185211 h 1237129"/>
              <a:gd name="connsiteX2721" fmla="*/ 715692 w 3751729"/>
              <a:gd name="connsiteY2721" fmla="*/ 183488 h 1237129"/>
              <a:gd name="connsiteX2722" fmla="*/ 712491 w 3751729"/>
              <a:gd name="connsiteY2722" fmla="*/ 181765 h 1237129"/>
              <a:gd name="connsiteX2723" fmla="*/ 710030 w 3751729"/>
              <a:gd name="connsiteY2723" fmla="*/ 179304 h 1237129"/>
              <a:gd name="connsiteX2724" fmla="*/ 708307 w 3751729"/>
              <a:gd name="connsiteY2724" fmla="*/ 174381 h 1237129"/>
              <a:gd name="connsiteX2725" fmla="*/ 713968 w 3751729"/>
              <a:gd name="connsiteY2725" fmla="*/ 164288 h 1237129"/>
              <a:gd name="connsiteX2726" fmla="*/ 716429 w 3751729"/>
              <a:gd name="connsiteY2726" fmla="*/ 152719 h 1237129"/>
              <a:gd name="connsiteX2727" fmla="*/ 713968 w 3751729"/>
              <a:gd name="connsiteY2727" fmla="*/ 140166 h 1237129"/>
              <a:gd name="connsiteX2728" fmla="*/ 710768 w 3751729"/>
              <a:gd name="connsiteY2728" fmla="*/ 126874 h 1237129"/>
              <a:gd name="connsiteX2729" fmla="*/ 706583 w 3751729"/>
              <a:gd name="connsiteY2729" fmla="*/ 111858 h 1237129"/>
              <a:gd name="connsiteX2730" fmla="*/ 704861 w 3751729"/>
              <a:gd name="connsiteY2730" fmla="*/ 97581 h 1237129"/>
              <a:gd name="connsiteX2731" fmla="*/ 708061 w 3751729"/>
              <a:gd name="connsiteY2731" fmla="*/ 97581 h 1237129"/>
              <a:gd name="connsiteX2732" fmla="*/ 708061 w 3751729"/>
              <a:gd name="connsiteY2732" fmla="*/ 94135 h 1237129"/>
              <a:gd name="connsiteX2733" fmla="*/ 727999 w 3751729"/>
              <a:gd name="connsiteY2733" fmla="*/ 97581 h 1237129"/>
              <a:gd name="connsiteX2734" fmla="*/ 745229 w 3751729"/>
              <a:gd name="connsiteY2734" fmla="*/ 97581 h 1237129"/>
              <a:gd name="connsiteX2735" fmla="*/ 764184 w 3751729"/>
              <a:gd name="connsiteY2735" fmla="*/ 94135 h 1237129"/>
              <a:gd name="connsiteX2736" fmla="*/ 768368 w 3751729"/>
              <a:gd name="connsiteY2736" fmla="*/ 101520 h 1237129"/>
              <a:gd name="connsiteX2737" fmla="*/ 772552 w 3751729"/>
              <a:gd name="connsiteY2737" fmla="*/ 111612 h 1237129"/>
              <a:gd name="connsiteX2738" fmla="*/ 777476 w 3751729"/>
              <a:gd name="connsiteY2738" fmla="*/ 118996 h 1237129"/>
              <a:gd name="connsiteX2739" fmla="*/ 781660 w 3751729"/>
              <a:gd name="connsiteY2739" fmla="*/ 122443 h 1237129"/>
              <a:gd name="connsiteX2740" fmla="*/ 784122 w 3751729"/>
              <a:gd name="connsiteY2740" fmla="*/ 123181 h 1237129"/>
              <a:gd name="connsiteX2741" fmla="*/ 789044 w 3751729"/>
              <a:gd name="connsiteY2741" fmla="*/ 123181 h 1237129"/>
              <a:gd name="connsiteX2742" fmla="*/ 793229 w 3751729"/>
              <a:gd name="connsiteY2742" fmla="*/ 124904 h 1237129"/>
              <a:gd name="connsiteX2743" fmla="*/ 797415 w 3751729"/>
              <a:gd name="connsiteY2743" fmla="*/ 126627 h 1237129"/>
              <a:gd name="connsiteX2744" fmla="*/ 800615 w 3751729"/>
              <a:gd name="connsiteY2744" fmla="*/ 129089 h 1237129"/>
              <a:gd name="connsiteX2745" fmla="*/ 801352 w 3751729"/>
              <a:gd name="connsiteY2745" fmla="*/ 136473 h 1237129"/>
              <a:gd name="connsiteX2746" fmla="*/ 804552 w 3751729"/>
              <a:gd name="connsiteY2746" fmla="*/ 149765 h 1237129"/>
              <a:gd name="connsiteX2747" fmla="*/ 806276 w 3751729"/>
              <a:gd name="connsiteY2747" fmla="*/ 161335 h 1237129"/>
              <a:gd name="connsiteX2748" fmla="*/ 808736 w 3751729"/>
              <a:gd name="connsiteY2748" fmla="*/ 169704 h 1237129"/>
              <a:gd name="connsiteX2749" fmla="*/ 810460 w 3751729"/>
              <a:gd name="connsiteY2749" fmla="*/ 171426 h 1237129"/>
              <a:gd name="connsiteX2750" fmla="*/ 812922 w 3751729"/>
              <a:gd name="connsiteY2750" fmla="*/ 173888 h 1237129"/>
              <a:gd name="connsiteX2751" fmla="*/ 816122 w 3751729"/>
              <a:gd name="connsiteY2751" fmla="*/ 175612 h 1237129"/>
              <a:gd name="connsiteX2752" fmla="*/ 818583 w 3751729"/>
              <a:gd name="connsiteY2752" fmla="*/ 179057 h 1237129"/>
              <a:gd name="connsiteX2753" fmla="*/ 823506 w 3751729"/>
              <a:gd name="connsiteY2753" fmla="*/ 179797 h 1237129"/>
              <a:gd name="connsiteX2754" fmla="*/ 824244 w 3751729"/>
              <a:gd name="connsiteY2754" fmla="*/ 183243 h 1237129"/>
              <a:gd name="connsiteX2755" fmla="*/ 835814 w 3751729"/>
              <a:gd name="connsiteY2755" fmla="*/ 174134 h 1237129"/>
              <a:gd name="connsiteX2756" fmla="*/ 844922 w 3751729"/>
              <a:gd name="connsiteY2756" fmla="*/ 163305 h 1237129"/>
              <a:gd name="connsiteX2757" fmla="*/ 851568 w 3751729"/>
              <a:gd name="connsiteY2757" fmla="*/ 151735 h 1237129"/>
              <a:gd name="connsiteX2758" fmla="*/ 863137 w 3751729"/>
              <a:gd name="connsiteY2758" fmla="*/ 142627 h 1237129"/>
              <a:gd name="connsiteX2759" fmla="*/ 864860 w 3751729"/>
              <a:gd name="connsiteY2759" fmla="*/ 152719 h 1237129"/>
              <a:gd name="connsiteX2760" fmla="*/ 869044 w 3751729"/>
              <a:gd name="connsiteY2760" fmla="*/ 158627 h 1237129"/>
              <a:gd name="connsiteX2761" fmla="*/ 874705 w 3751729"/>
              <a:gd name="connsiteY2761" fmla="*/ 164535 h 1237129"/>
              <a:gd name="connsiteX2762" fmla="*/ 880367 w 3751729"/>
              <a:gd name="connsiteY2762" fmla="*/ 170442 h 1237129"/>
              <a:gd name="connsiteX2763" fmla="*/ 885290 w 3751729"/>
              <a:gd name="connsiteY2763" fmla="*/ 177827 h 1237129"/>
              <a:gd name="connsiteX2764" fmla="*/ 885290 w 3751729"/>
              <a:gd name="connsiteY2764" fmla="*/ 180288 h 1237129"/>
              <a:gd name="connsiteX2765" fmla="*/ 885290 w 3751729"/>
              <a:gd name="connsiteY2765" fmla="*/ 183735 h 1237129"/>
              <a:gd name="connsiteX2766" fmla="*/ 883567 w 3751729"/>
              <a:gd name="connsiteY2766" fmla="*/ 185458 h 1237129"/>
              <a:gd name="connsiteX2767" fmla="*/ 883567 w 3751729"/>
              <a:gd name="connsiteY2767" fmla="*/ 187918 h 1237129"/>
              <a:gd name="connsiteX2768" fmla="*/ 881845 w 3751729"/>
              <a:gd name="connsiteY2768" fmla="*/ 191365 h 1237129"/>
              <a:gd name="connsiteX2769" fmla="*/ 883567 w 3751729"/>
              <a:gd name="connsiteY2769" fmla="*/ 193827 h 1237129"/>
              <a:gd name="connsiteX2770" fmla="*/ 885290 w 3751729"/>
              <a:gd name="connsiteY2770" fmla="*/ 197273 h 1237129"/>
              <a:gd name="connsiteX2771" fmla="*/ 886028 w 3751729"/>
              <a:gd name="connsiteY2771" fmla="*/ 198012 h 1237129"/>
              <a:gd name="connsiteX2772" fmla="*/ 889228 w 3751729"/>
              <a:gd name="connsiteY2772" fmla="*/ 198012 h 1237129"/>
              <a:gd name="connsiteX2773" fmla="*/ 891689 w 3751729"/>
              <a:gd name="connsiteY2773" fmla="*/ 198012 h 1237129"/>
              <a:gd name="connsiteX2774" fmla="*/ 893414 w 3751729"/>
              <a:gd name="connsiteY2774" fmla="*/ 198012 h 1237129"/>
              <a:gd name="connsiteX2775" fmla="*/ 896613 w 3751729"/>
              <a:gd name="connsiteY2775" fmla="*/ 198012 h 1237129"/>
              <a:gd name="connsiteX2776" fmla="*/ 897352 w 3751729"/>
              <a:gd name="connsiteY2776" fmla="*/ 199735 h 1237129"/>
              <a:gd name="connsiteX2777" fmla="*/ 902275 w 3751729"/>
              <a:gd name="connsiteY2777" fmla="*/ 211304 h 1237129"/>
              <a:gd name="connsiteX2778" fmla="*/ 902275 w 3751729"/>
              <a:gd name="connsiteY2778" fmla="*/ 220411 h 1237129"/>
              <a:gd name="connsiteX2779" fmla="*/ 900552 w 3751729"/>
              <a:gd name="connsiteY2779" fmla="*/ 228780 h 1237129"/>
              <a:gd name="connsiteX2780" fmla="*/ 903013 w 3751729"/>
              <a:gd name="connsiteY2780" fmla="*/ 236166 h 1237129"/>
              <a:gd name="connsiteX2781" fmla="*/ 913844 w 3751729"/>
              <a:gd name="connsiteY2781" fmla="*/ 244534 h 1237129"/>
              <a:gd name="connsiteX2782" fmla="*/ 904736 w 3751729"/>
              <a:gd name="connsiteY2782" fmla="*/ 262011 h 1237129"/>
              <a:gd name="connsiteX2783" fmla="*/ 894890 w 3751729"/>
              <a:gd name="connsiteY2783" fmla="*/ 277026 h 1237129"/>
              <a:gd name="connsiteX2784" fmla="*/ 897352 w 3751729"/>
              <a:gd name="connsiteY2784" fmla="*/ 277026 h 1237129"/>
              <a:gd name="connsiteX2785" fmla="*/ 906459 w 3751729"/>
              <a:gd name="connsiteY2785" fmla="*/ 267919 h 1237129"/>
              <a:gd name="connsiteX2786" fmla="*/ 914828 w 3751729"/>
              <a:gd name="connsiteY2786" fmla="*/ 260535 h 1237129"/>
              <a:gd name="connsiteX2787" fmla="*/ 922213 w 3751729"/>
              <a:gd name="connsiteY2787" fmla="*/ 252165 h 1237129"/>
              <a:gd name="connsiteX2788" fmla="*/ 932059 w 3751729"/>
              <a:gd name="connsiteY2788" fmla="*/ 254626 h 1237129"/>
              <a:gd name="connsiteX2789" fmla="*/ 937720 w 3751729"/>
              <a:gd name="connsiteY2789" fmla="*/ 260535 h 1237129"/>
              <a:gd name="connsiteX2790" fmla="*/ 943382 w 3751729"/>
              <a:gd name="connsiteY2790" fmla="*/ 267919 h 1237129"/>
              <a:gd name="connsiteX2791" fmla="*/ 945105 w 3751729"/>
              <a:gd name="connsiteY2791" fmla="*/ 279487 h 1237129"/>
              <a:gd name="connsiteX2792" fmla="*/ 960120 w 3751729"/>
              <a:gd name="connsiteY2792" fmla="*/ 279487 h 1237129"/>
              <a:gd name="connsiteX2793" fmla="*/ 960120 w 3751729"/>
              <a:gd name="connsiteY2793" fmla="*/ 283672 h 1237129"/>
              <a:gd name="connsiteX2794" fmla="*/ 960859 w 3751729"/>
              <a:gd name="connsiteY2794" fmla="*/ 287118 h 1237129"/>
              <a:gd name="connsiteX2795" fmla="*/ 960859 w 3751729"/>
              <a:gd name="connsiteY2795" fmla="*/ 291304 h 1237129"/>
              <a:gd name="connsiteX2796" fmla="*/ 962582 w 3751729"/>
              <a:gd name="connsiteY2796" fmla="*/ 295488 h 1237129"/>
              <a:gd name="connsiteX2797" fmla="*/ 960859 w 3751729"/>
              <a:gd name="connsiteY2797" fmla="*/ 300410 h 1237129"/>
              <a:gd name="connsiteX2798" fmla="*/ 960859 w 3751729"/>
              <a:gd name="connsiteY2798" fmla="*/ 302872 h 1237129"/>
              <a:gd name="connsiteX2799" fmla="*/ 960859 w 3751729"/>
              <a:gd name="connsiteY2799" fmla="*/ 306319 h 1237129"/>
              <a:gd name="connsiteX2800" fmla="*/ 962582 w 3751729"/>
              <a:gd name="connsiteY2800" fmla="*/ 307057 h 1237129"/>
              <a:gd name="connsiteX2801" fmla="*/ 962582 w 3751729"/>
              <a:gd name="connsiteY2801" fmla="*/ 310503 h 1237129"/>
              <a:gd name="connsiteX2802" fmla="*/ 962582 w 3751729"/>
              <a:gd name="connsiteY2802" fmla="*/ 312226 h 1237129"/>
              <a:gd name="connsiteX2803" fmla="*/ 962582 w 3751729"/>
              <a:gd name="connsiteY2803" fmla="*/ 314687 h 1237129"/>
              <a:gd name="connsiteX2804" fmla="*/ 946828 w 3751729"/>
              <a:gd name="connsiteY2804" fmla="*/ 326257 h 1237129"/>
              <a:gd name="connsiteX2805" fmla="*/ 929598 w 3751729"/>
              <a:gd name="connsiteY2805" fmla="*/ 333641 h 1237129"/>
              <a:gd name="connsiteX2806" fmla="*/ 909659 w 3751729"/>
              <a:gd name="connsiteY2806" fmla="*/ 337826 h 1237129"/>
              <a:gd name="connsiteX2807" fmla="*/ 888983 w 3751729"/>
              <a:gd name="connsiteY2807" fmla="*/ 340287 h 1237129"/>
              <a:gd name="connsiteX2808" fmla="*/ 869044 w 3751729"/>
              <a:gd name="connsiteY2808" fmla="*/ 343733 h 1237129"/>
              <a:gd name="connsiteX2809" fmla="*/ 848367 w 3751729"/>
              <a:gd name="connsiteY2809" fmla="*/ 346196 h 1237129"/>
              <a:gd name="connsiteX2810" fmla="*/ 831137 w 3751729"/>
              <a:gd name="connsiteY2810" fmla="*/ 352103 h 1237129"/>
              <a:gd name="connsiteX2811" fmla="*/ 815382 w 3751729"/>
              <a:gd name="connsiteY2811" fmla="*/ 359488 h 1237129"/>
              <a:gd name="connsiteX2812" fmla="*/ 803814 w 3751729"/>
              <a:gd name="connsiteY2812" fmla="*/ 372780 h 1237129"/>
              <a:gd name="connsiteX2813" fmla="*/ 807014 w 3751729"/>
              <a:gd name="connsiteY2813" fmla="*/ 372780 h 1237129"/>
              <a:gd name="connsiteX2814" fmla="*/ 821045 w 3751729"/>
              <a:gd name="connsiteY2814" fmla="*/ 362688 h 1237129"/>
              <a:gd name="connsiteX2815" fmla="*/ 838275 w 3751729"/>
              <a:gd name="connsiteY2815" fmla="*/ 355302 h 1237129"/>
              <a:gd name="connsiteX2816" fmla="*/ 857228 w 3751729"/>
              <a:gd name="connsiteY2816" fmla="*/ 351118 h 1237129"/>
              <a:gd name="connsiteX2817" fmla="*/ 857967 w 3751729"/>
              <a:gd name="connsiteY2817" fmla="*/ 353580 h 1237129"/>
              <a:gd name="connsiteX2818" fmla="*/ 859690 w 3751729"/>
              <a:gd name="connsiteY2818" fmla="*/ 357026 h 1237129"/>
              <a:gd name="connsiteX2819" fmla="*/ 861414 w 3751729"/>
              <a:gd name="connsiteY2819" fmla="*/ 357764 h 1237129"/>
              <a:gd name="connsiteX2820" fmla="*/ 863874 w 3751729"/>
              <a:gd name="connsiteY2820" fmla="*/ 359488 h 1237129"/>
              <a:gd name="connsiteX2821" fmla="*/ 867075 w 3751729"/>
              <a:gd name="connsiteY2821" fmla="*/ 361210 h 1237129"/>
              <a:gd name="connsiteX2822" fmla="*/ 869536 w 3751729"/>
              <a:gd name="connsiteY2822" fmla="*/ 363673 h 1237129"/>
              <a:gd name="connsiteX2823" fmla="*/ 865352 w 3751729"/>
              <a:gd name="connsiteY2823" fmla="*/ 371057 h 1237129"/>
              <a:gd name="connsiteX2824" fmla="*/ 862890 w 3751729"/>
              <a:gd name="connsiteY2824" fmla="*/ 376965 h 1237129"/>
              <a:gd name="connsiteX2825" fmla="*/ 861168 w 3751729"/>
              <a:gd name="connsiteY2825" fmla="*/ 382871 h 1237129"/>
              <a:gd name="connsiteX2826" fmla="*/ 859444 w 3751729"/>
              <a:gd name="connsiteY2826" fmla="*/ 391980 h 1237129"/>
              <a:gd name="connsiteX2827" fmla="*/ 871014 w 3751729"/>
              <a:gd name="connsiteY2827" fmla="*/ 397888 h 1237129"/>
              <a:gd name="connsiteX2828" fmla="*/ 878397 w 3751729"/>
              <a:gd name="connsiteY2828" fmla="*/ 406257 h 1237129"/>
              <a:gd name="connsiteX2829" fmla="*/ 884060 w 3751729"/>
              <a:gd name="connsiteY2829" fmla="*/ 414626 h 1237129"/>
              <a:gd name="connsiteX2830" fmla="*/ 891443 w 3751729"/>
              <a:gd name="connsiteY2830" fmla="*/ 423733 h 1237129"/>
              <a:gd name="connsiteX2831" fmla="*/ 891443 w 3751729"/>
              <a:gd name="connsiteY2831" fmla="*/ 426195 h 1237129"/>
              <a:gd name="connsiteX2832" fmla="*/ 891443 w 3751729"/>
              <a:gd name="connsiteY2832" fmla="*/ 427918 h 1237129"/>
              <a:gd name="connsiteX2833" fmla="*/ 889721 w 3751729"/>
              <a:gd name="connsiteY2833" fmla="*/ 427918 h 1237129"/>
              <a:gd name="connsiteX2834" fmla="*/ 889721 w 3751729"/>
              <a:gd name="connsiteY2834" fmla="*/ 429641 h 1237129"/>
              <a:gd name="connsiteX2835" fmla="*/ 887998 w 3751729"/>
              <a:gd name="connsiteY2835" fmla="*/ 431364 h 1237129"/>
              <a:gd name="connsiteX2836" fmla="*/ 879629 w 3751729"/>
              <a:gd name="connsiteY2836" fmla="*/ 441456 h 1237129"/>
              <a:gd name="connsiteX2837" fmla="*/ 868059 w 3751729"/>
              <a:gd name="connsiteY2837" fmla="*/ 449826 h 1237129"/>
              <a:gd name="connsiteX2838" fmla="*/ 853290 w 3751729"/>
              <a:gd name="connsiteY2838" fmla="*/ 455733 h 1237129"/>
              <a:gd name="connsiteX2839" fmla="*/ 853290 w 3751729"/>
              <a:gd name="connsiteY2839" fmla="*/ 443180 h 1237129"/>
              <a:gd name="connsiteX2840" fmla="*/ 860674 w 3751729"/>
              <a:gd name="connsiteY2840" fmla="*/ 438257 h 1237129"/>
              <a:gd name="connsiteX2841" fmla="*/ 866336 w 3751729"/>
              <a:gd name="connsiteY2841" fmla="*/ 434072 h 1237129"/>
              <a:gd name="connsiteX2842" fmla="*/ 871999 w 3751729"/>
              <a:gd name="connsiteY2842" fmla="*/ 426687 h 1237129"/>
              <a:gd name="connsiteX2843" fmla="*/ 866336 w 3751729"/>
              <a:gd name="connsiteY2843" fmla="*/ 424226 h 1237129"/>
              <a:gd name="connsiteX2844" fmla="*/ 866336 w 3751729"/>
              <a:gd name="connsiteY2844" fmla="*/ 420780 h 1237129"/>
              <a:gd name="connsiteX2845" fmla="*/ 864613 w 3751729"/>
              <a:gd name="connsiteY2845" fmla="*/ 420780 h 1237129"/>
              <a:gd name="connsiteX2846" fmla="*/ 862890 w 3751729"/>
              <a:gd name="connsiteY2846" fmla="*/ 420780 h 1237129"/>
              <a:gd name="connsiteX2847" fmla="*/ 862890 w 3751729"/>
              <a:gd name="connsiteY2847" fmla="*/ 422502 h 1237129"/>
              <a:gd name="connsiteX2848" fmla="*/ 862890 w 3751729"/>
              <a:gd name="connsiteY2848" fmla="*/ 424226 h 1237129"/>
              <a:gd name="connsiteX2849" fmla="*/ 853044 w 3751729"/>
              <a:gd name="connsiteY2849" fmla="*/ 431611 h 1237129"/>
              <a:gd name="connsiteX2850" fmla="*/ 839751 w 3751729"/>
              <a:gd name="connsiteY2850" fmla="*/ 437518 h 1237129"/>
              <a:gd name="connsiteX2851" fmla="*/ 828921 w 3751729"/>
              <a:gd name="connsiteY2851" fmla="*/ 441703 h 1237129"/>
              <a:gd name="connsiteX2852" fmla="*/ 817352 w 3751729"/>
              <a:gd name="connsiteY2852" fmla="*/ 447611 h 1237129"/>
              <a:gd name="connsiteX2853" fmla="*/ 806521 w 3751729"/>
              <a:gd name="connsiteY2853" fmla="*/ 454995 h 1237129"/>
              <a:gd name="connsiteX2854" fmla="*/ 799875 w 3751729"/>
              <a:gd name="connsiteY2854" fmla="*/ 465087 h 1237129"/>
              <a:gd name="connsiteX2855" fmla="*/ 794952 w 3751729"/>
              <a:gd name="connsiteY2855" fmla="*/ 479364 h 1237129"/>
              <a:gd name="connsiteX2856" fmla="*/ 799875 w 3751729"/>
              <a:gd name="connsiteY2856" fmla="*/ 481087 h 1237129"/>
              <a:gd name="connsiteX2857" fmla="*/ 805536 w 3751729"/>
              <a:gd name="connsiteY2857" fmla="*/ 482810 h 1237129"/>
              <a:gd name="connsiteX2858" fmla="*/ 807998 w 3751729"/>
              <a:gd name="connsiteY2858" fmla="*/ 485271 h 1237129"/>
              <a:gd name="connsiteX2859" fmla="*/ 802337 w 3751729"/>
              <a:gd name="connsiteY2859" fmla="*/ 485271 h 1237129"/>
              <a:gd name="connsiteX2860" fmla="*/ 793968 w 3751729"/>
              <a:gd name="connsiteY2860" fmla="*/ 492657 h 1237129"/>
              <a:gd name="connsiteX2861" fmla="*/ 782398 w 3751729"/>
              <a:gd name="connsiteY2861" fmla="*/ 495118 h 1237129"/>
              <a:gd name="connsiteX2862" fmla="*/ 771568 w 3751729"/>
              <a:gd name="connsiteY2862" fmla="*/ 496841 h 1237129"/>
              <a:gd name="connsiteX2863" fmla="*/ 759999 w 3751729"/>
              <a:gd name="connsiteY2863" fmla="*/ 498564 h 1237129"/>
              <a:gd name="connsiteX2864" fmla="*/ 751629 w 3751729"/>
              <a:gd name="connsiteY2864" fmla="*/ 521948 h 1237129"/>
              <a:gd name="connsiteX2865" fmla="*/ 741783 w 3751729"/>
              <a:gd name="connsiteY2865" fmla="*/ 546810 h 1237129"/>
              <a:gd name="connsiteX2866" fmla="*/ 738583 w 3751729"/>
              <a:gd name="connsiteY2866" fmla="*/ 543364 h 1237129"/>
              <a:gd name="connsiteX2867" fmla="*/ 737845 w 3751729"/>
              <a:gd name="connsiteY2867" fmla="*/ 541641 h 1237129"/>
              <a:gd name="connsiteX2868" fmla="*/ 734645 w 3751729"/>
              <a:gd name="connsiteY2868" fmla="*/ 540903 h 1237129"/>
              <a:gd name="connsiteX2869" fmla="*/ 732922 w 3751729"/>
              <a:gd name="connsiteY2869" fmla="*/ 539179 h 1237129"/>
              <a:gd name="connsiteX2870" fmla="*/ 728737 w 3751729"/>
              <a:gd name="connsiteY2870" fmla="*/ 535733 h 1237129"/>
              <a:gd name="connsiteX2871" fmla="*/ 728737 w 3751729"/>
              <a:gd name="connsiteY2871" fmla="*/ 543118 h 1237129"/>
              <a:gd name="connsiteX2872" fmla="*/ 730459 w 3751729"/>
              <a:gd name="connsiteY2872" fmla="*/ 546564 h 1237129"/>
              <a:gd name="connsiteX2873" fmla="*/ 732922 w 3751729"/>
              <a:gd name="connsiteY2873" fmla="*/ 554933 h 1237129"/>
              <a:gd name="connsiteX2874" fmla="*/ 736122 w 3751729"/>
              <a:gd name="connsiteY2874" fmla="*/ 565025 h 1237129"/>
              <a:gd name="connsiteX2875" fmla="*/ 738583 w 3751729"/>
              <a:gd name="connsiteY2875" fmla="*/ 574134 h 1237129"/>
              <a:gd name="connsiteX2876" fmla="*/ 738583 w 3751729"/>
              <a:gd name="connsiteY2876" fmla="*/ 578315 h 1237129"/>
              <a:gd name="connsiteX2877" fmla="*/ 727014 w 3751729"/>
              <a:gd name="connsiteY2877" fmla="*/ 585699 h 1237129"/>
              <a:gd name="connsiteX2878" fmla="*/ 714707 w 3751729"/>
              <a:gd name="connsiteY2878" fmla="*/ 592346 h 1237129"/>
              <a:gd name="connsiteX2879" fmla="*/ 701415 w 3751729"/>
              <a:gd name="connsiteY2879" fmla="*/ 601453 h 1237129"/>
              <a:gd name="connsiteX2880" fmla="*/ 688123 w 3751729"/>
              <a:gd name="connsiteY2880" fmla="*/ 609823 h 1237129"/>
              <a:gd name="connsiteX2881" fmla="*/ 679753 w 3751729"/>
              <a:gd name="connsiteY2881" fmla="*/ 621391 h 1237129"/>
              <a:gd name="connsiteX2882" fmla="*/ 675568 w 3751729"/>
              <a:gd name="connsiteY2882" fmla="*/ 636407 h 1237129"/>
              <a:gd name="connsiteX2883" fmla="*/ 670645 w 3751729"/>
              <a:gd name="connsiteY2883" fmla="*/ 647976 h 1237129"/>
              <a:gd name="connsiteX2884" fmla="*/ 672368 w 3751729"/>
              <a:gd name="connsiteY2884" fmla="*/ 662253 h 1237129"/>
              <a:gd name="connsiteX2885" fmla="*/ 676553 w 3751729"/>
              <a:gd name="connsiteY2885" fmla="*/ 678007 h 1237129"/>
              <a:gd name="connsiteX2886" fmla="*/ 682214 w 3751729"/>
              <a:gd name="connsiteY2886" fmla="*/ 694744 h 1237129"/>
              <a:gd name="connsiteX2887" fmla="*/ 687876 w 3751729"/>
              <a:gd name="connsiteY2887" fmla="*/ 710499 h 1237129"/>
              <a:gd name="connsiteX2888" fmla="*/ 691076 w 3751729"/>
              <a:gd name="connsiteY2888" fmla="*/ 724776 h 1237129"/>
              <a:gd name="connsiteX2889" fmla="*/ 687876 w 3751729"/>
              <a:gd name="connsiteY2889" fmla="*/ 724776 h 1237129"/>
              <a:gd name="connsiteX2890" fmla="*/ 687876 w 3751729"/>
              <a:gd name="connsiteY2890" fmla="*/ 728222 h 1237129"/>
              <a:gd name="connsiteX2891" fmla="*/ 678030 w 3751729"/>
              <a:gd name="connsiteY2891" fmla="*/ 724776 h 1237129"/>
              <a:gd name="connsiteX2892" fmla="*/ 673845 w 3751729"/>
              <a:gd name="connsiteY2892" fmla="*/ 712222 h 1237129"/>
              <a:gd name="connsiteX2893" fmla="*/ 666461 w 3751729"/>
              <a:gd name="connsiteY2893" fmla="*/ 695484 h 1237129"/>
              <a:gd name="connsiteX2894" fmla="*/ 658091 w 3751729"/>
              <a:gd name="connsiteY2894" fmla="*/ 678007 h 1237129"/>
              <a:gd name="connsiteX2895" fmla="*/ 648983 w 3751729"/>
              <a:gd name="connsiteY2895" fmla="*/ 665453 h 1237129"/>
              <a:gd name="connsiteX2896" fmla="*/ 640615 w 3751729"/>
              <a:gd name="connsiteY2896" fmla="*/ 658069 h 1237129"/>
              <a:gd name="connsiteX2897" fmla="*/ 629784 w 3751729"/>
              <a:gd name="connsiteY2897" fmla="*/ 656345 h 1237129"/>
              <a:gd name="connsiteX2898" fmla="*/ 617476 w 3751729"/>
              <a:gd name="connsiteY2898" fmla="*/ 650438 h 1237129"/>
              <a:gd name="connsiteX2899" fmla="*/ 602707 w 3751729"/>
              <a:gd name="connsiteY2899" fmla="*/ 644530 h 1237129"/>
              <a:gd name="connsiteX2900" fmla="*/ 585477 w 3751729"/>
              <a:gd name="connsiteY2900" fmla="*/ 642068 h 1237129"/>
              <a:gd name="connsiteX2901" fmla="*/ 585477 w 3751729"/>
              <a:gd name="connsiteY2901" fmla="*/ 644530 h 1237129"/>
              <a:gd name="connsiteX2902" fmla="*/ 583014 w 3751729"/>
              <a:gd name="connsiteY2902" fmla="*/ 644530 h 1237129"/>
              <a:gd name="connsiteX2903" fmla="*/ 584739 w 3751729"/>
              <a:gd name="connsiteY2903" fmla="*/ 649453 h 1237129"/>
              <a:gd name="connsiteX2904" fmla="*/ 587199 w 3751729"/>
              <a:gd name="connsiteY2904" fmla="*/ 653638 h 1237129"/>
              <a:gd name="connsiteX2905" fmla="*/ 588923 w 3751729"/>
              <a:gd name="connsiteY2905" fmla="*/ 656099 h 1237129"/>
              <a:gd name="connsiteX2906" fmla="*/ 590645 w 3751729"/>
              <a:gd name="connsiteY2906" fmla="*/ 659545 h 1237129"/>
              <a:gd name="connsiteX2907" fmla="*/ 593107 w 3751729"/>
              <a:gd name="connsiteY2907" fmla="*/ 663730 h 1237129"/>
              <a:gd name="connsiteX2908" fmla="*/ 579815 w 3751729"/>
              <a:gd name="connsiteY2908" fmla="*/ 663730 h 1237129"/>
              <a:gd name="connsiteX2909" fmla="*/ 569969 w 3751729"/>
              <a:gd name="connsiteY2909" fmla="*/ 659545 h 1237129"/>
              <a:gd name="connsiteX2910" fmla="*/ 556677 w 3751729"/>
              <a:gd name="connsiteY2910" fmla="*/ 656099 h 1237129"/>
              <a:gd name="connsiteX2911" fmla="*/ 544369 w 3751729"/>
              <a:gd name="connsiteY2911" fmla="*/ 656099 h 1237129"/>
              <a:gd name="connsiteX2912" fmla="*/ 531077 w 3751729"/>
              <a:gd name="connsiteY2912" fmla="*/ 657822 h 1237129"/>
              <a:gd name="connsiteX2913" fmla="*/ 521970 w 3751729"/>
              <a:gd name="connsiteY2913" fmla="*/ 660284 h 1237129"/>
              <a:gd name="connsiteX2914" fmla="*/ 512124 w 3751729"/>
              <a:gd name="connsiteY2914" fmla="*/ 665207 h 1237129"/>
              <a:gd name="connsiteX2915" fmla="*/ 503754 w 3751729"/>
              <a:gd name="connsiteY2915" fmla="*/ 671115 h 1237129"/>
              <a:gd name="connsiteX2916" fmla="*/ 498092 w 3751729"/>
              <a:gd name="connsiteY2916" fmla="*/ 679484 h 1237129"/>
              <a:gd name="connsiteX2917" fmla="*/ 494892 w 3751729"/>
              <a:gd name="connsiteY2917" fmla="*/ 686869 h 1237129"/>
              <a:gd name="connsiteX2918" fmla="*/ 496616 w 3751729"/>
              <a:gd name="connsiteY2918" fmla="*/ 692776 h 1237129"/>
              <a:gd name="connsiteX2919" fmla="*/ 496616 w 3751729"/>
              <a:gd name="connsiteY2919" fmla="*/ 700161 h 1237129"/>
              <a:gd name="connsiteX2920" fmla="*/ 494154 w 3751729"/>
              <a:gd name="connsiteY2920" fmla="*/ 708529 h 1237129"/>
              <a:gd name="connsiteX2921" fmla="*/ 488492 w 3751729"/>
              <a:gd name="connsiteY2921" fmla="*/ 727730 h 1237129"/>
              <a:gd name="connsiteX2922" fmla="*/ 488492 w 3751729"/>
              <a:gd name="connsiteY2922" fmla="*/ 742007 h 1237129"/>
              <a:gd name="connsiteX2923" fmla="*/ 489231 w 3751729"/>
              <a:gd name="connsiteY2923" fmla="*/ 757022 h 1237129"/>
              <a:gd name="connsiteX2924" fmla="*/ 494892 w 3751729"/>
              <a:gd name="connsiteY2924" fmla="*/ 771298 h 1237129"/>
              <a:gd name="connsiteX2925" fmla="*/ 504000 w 3751729"/>
              <a:gd name="connsiteY2925" fmla="*/ 788775 h 1237129"/>
              <a:gd name="connsiteX2926" fmla="*/ 513846 w 3751729"/>
              <a:gd name="connsiteY2926" fmla="*/ 790499 h 1237129"/>
              <a:gd name="connsiteX2927" fmla="*/ 519508 w 3751729"/>
              <a:gd name="connsiteY2927" fmla="*/ 792221 h 1237129"/>
              <a:gd name="connsiteX2928" fmla="*/ 521970 w 3751729"/>
              <a:gd name="connsiteY2928" fmla="*/ 794683 h 1237129"/>
              <a:gd name="connsiteX2929" fmla="*/ 525170 w 3751729"/>
              <a:gd name="connsiteY2929" fmla="*/ 796405 h 1237129"/>
              <a:gd name="connsiteX2930" fmla="*/ 529354 w 3751729"/>
              <a:gd name="connsiteY2930" fmla="*/ 798129 h 1237129"/>
              <a:gd name="connsiteX2931" fmla="*/ 536738 w 3751729"/>
              <a:gd name="connsiteY2931" fmla="*/ 794683 h 1237129"/>
              <a:gd name="connsiteX2932" fmla="*/ 548308 w 3751729"/>
              <a:gd name="connsiteY2932" fmla="*/ 788775 h 1237129"/>
              <a:gd name="connsiteX2933" fmla="*/ 550770 w 3751729"/>
              <a:gd name="connsiteY2933" fmla="*/ 787052 h 1237129"/>
              <a:gd name="connsiteX2934" fmla="*/ 552492 w 3751729"/>
              <a:gd name="connsiteY2934" fmla="*/ 787052 h 1237129"/>
              <a:gd name="connsiteX2935" fmla="*/ 555692 w 3751729"/>
              <a:gd name="connsiteY2935" fmla="*/ 787052 h 1237129"/>
              <a:gd name="connsiteX2936" fmla="*/ 556430 w 3751729"/>
              <a:gd name="connsiteY2936" fmla="*/ 787052 h 1237129"/>
              <a:gd name="connsiteX2937" fmla="*/ 558153 w 3751729"/>
              <a:gd name="connsiteY2937" fmla="*/ 787052 h 1237129"/>
              <a:gd name="connsiteX2938" fmla="*/ 558153 w 3751729"/>
              <a:gd name="connsiteY2938" fmla="*/ 786313 h 1237129"/>
              <a:gd name="connsiteX2939" fmla="*/ 561354 w 3751729"/>
              <a:gd name="connsiteY2939" fmla="*/ 782867 h 1237129"/>
              <a:gd name="connsiteX2940" fmla="*/ 562092 w 3751729"/>
              <a:gd name="connsiteY2940" fmla="*/ 778682 h 1237129"/>
              <a:gd name="connsiteX2941" fmla="*/ 563816 w 3751729"/>
              <a:gd name="connsiteY2941" fmla="*/ 774499 h 1237129"/>
              <a:gd name="connsiteX2942" fmla="*/ 565538 w 3751729"/>
              <a:gd name="connsiteY2942" fmla="*/ 769576 h 1237129"/>
              <a:gd name="connsiteX2943" fmla="*/ 567262 w 3751729"/>
              <a:gd name="connsiteY2943" fmla="*/ 767114 h 1237129"/>
              <a:gd name="connsiteX2944" fmla="*/ 573908 w 3751729"/>
              <a:gd name="connsiteY2944" fmla="*/ 759729 h 1237129"/>
              <a:gd name="connsiteX2945" fmla="*/ 583014 w 3751729"/>
              <a:gd name="connsiteY2945" fmla="*/ 755544 h 1237129"/>
              <a:gd name="connsiteX2946" fmla="*/ 596308 w 3751729"/>
              <a:gd name="connsiteY2946" fmla="*/ 753821 h 1237129"/>
              <a:gd name="connsiteX2947" fmla="*/ 597046 w 3751729"/>
              <a:gd name="connsiteY2947" fmla="*/ 757268 h 1237129"/>
              <a:gd name="connsiteX2948" fmla="*/ 598769 w 3751729"/>
              <a:gd name="connsiteY2948" fmla="*/ 758006 h 1237129"/>
              <a:gd name="connsiteX2949" fmla="*/ 598769 w 3751729"/>
              <a:gd name="connsiteY2949" fmla="*/ 759729 h 1237129"/>
              <a:gd name="connsiteX2950" fmla="*/ 600491 w 3751729"/>
              <a:gd name="connsiteY2950" fmla="*/ 759729 h 1237129"/>
              <a:gd name="connsiteX2951" fmla="*/ 600491 w 3751729"/>
              <a:gd name="connsiteY2951" fmla="*/ 758006 h 1237129"/>
              <a:gd name="connsiteX2952" fmla="*/ 601477 w 3751729"/>
              <a:gd name="connsiteY2952" fmla="*/ 758006 h 1237129"/>
              <a:gd name="connsiteX2953" fmla="*/ 604677 w 3751729"/>
              <a:gd name="connsiteY2953" fmla="*/ 758006 h 1237129"/>
              <a:gd name="connsiteX2954" fmla="*/ 608861 w 3751729"/>
              <a:gd name="connsiteY2954" fmla="*/ 757268 h 1237129"/>
              <a:gd name="connsiteX2955" fmla="*/ 608861 w 3751729"/>
              <a:gd name="connsiteY2955" fmla="*/ 769821 h 1237129"/>
              <a:gd name="connsiteX2956" fmla="*/ 603200 w 3751729"/>
              <a:gd name="connsiteY2956" fmla="*/ 775729 h 1237129"/>
              <a:gd name="connsiteX2957" fmla="*/ 599015 w 3751729"/>
              <a:gd name="connsiteY2957" fmla="*/ 786559 h 1237129"/>
              <a:gd name="connsiteX2958" fmla="*/ 594831 w 3751729"/>
              <a:gd name="connsiteY2958" fmla="*/ 800836 h 1237129"/>
              <a:gd name="connsiteX2959" fmla="*/ 590645 w 3751729"/>
              <a:gd name="connsiteY2959" fmla="*/ 814128 h 1237129"/>
              <a:gd name="connsiteX2960" fmla="*/ 585722 w 3751729"/>
              <a:gd name="connsiteY2960" fmla="*/ 824221 h 1237129"/>
              <a:gd name="connsiteX2961" fmla="*/ 600491 w 3751729"/>
              <a:gd name="connsiteY2961" fmla="*/ 824221 h 1237129"/>
              <a:gd name="connsiteX2962" fmla="*/ 612799 w 3751729"/>
              <a:gd name="connsiteY2962" fmla="*/ 822498 h 1237129"/>
              <a:gd name="connsiteX2963" fmla="*/ 624369 w 3751729"/>
              <a:gd name="connsiteY2963" fmla="*/ 822498 h 1237129"/>
              <a:gd name="connsiteX2964" fmla="*/ 635199 w 3751729"/>
              <a:gd name="connsiteY2964" fmla="*/ 824221 h 1237129"/>
              <a:gd name="connsiteX2965" fmla="*/ 641845 w 3751729"/>
              <a:gd name="connsiteY2965" fmla="*/ 828405 h 1237129"/>
              <a:gd name="connsiteX2966" fmla="*/ 647507 w 3751729"/>
              <a:gd name="connsiteY2966" fmla="*/ 837514 h 1237129"/>
              <a:gd name="connsiteX2967" fmla="*/ 649229 w 3751729"/>
              <a:gd name="connsiteY2967" fmla="*/ 850066 h 1237129"/>
              <a:gd name="connsiteX2968" fmla="*/ 646768 w 3751729"/>
              <a:gd name="connsiteY2968" fmla="*/ 859174 h 1237129"/>
              <a:gd name="connsiteX2969" fmla="*/ 643568 w 3751729"/>
              <a:gd name="connsiteY2969" fmla="*/ 870744 h 1237129"/>
              <a:gd name="connsiteX2970" fmla="*/ 643568 w 3751729"/>
              <a:gd name="connsiteY2970" fmla="*/ 882313 h 1237129"/>
              <a:gd name="connsiteX2971" fmla="*/ 650954 w 3751729"/>
              <a:gd name="connsiteY2971" fmla="*/ 889697 h 1237129"/>
              <a:gd name="connsiteX2972" fmla="*/ 655138 w 3751729"/>
              <a:gd name="connsiteY2972" fmla="*/ 894620 h 1237129"/>
              <a:gd name="connsiteX2973" fmla="*/ 660799 w 3751729"/>
              <a:gd name="connsiteY2973" fmla="*/ 900529 h 1237129"/>
              <a:gd name="connsiteX2974" fmla="*/ 669906 w 3751729"/>
              <a:gd name="connsiteY2974" fmla="*/ 905451 h 1237129"/>
              <a:gd name="connsiteX2975" fmla="*/ 680738 w 3751729"/>
              <a:gd name="connsiteY2975" fmla="*/ 907913 h 1237129"/>
              <a:gd name="connsiteX2976" fmla="*/ 686399 w 3751729"/>
              <a:gd name="connsiteY2976" fmla="*/ 900529 h 1237129"/>
              <a:gd name="connsiteX2977" fmla="*/ 693784 w 3751729"/>
              <a:gd name="connsiteY2977" fmla="*/ 898066 h 1237129"/>
              <a:gd name="connsiteX2978" fmla="*/ 707076 w 3751729"/>
              <a:gd name="connsiteY2978" fmla="*/ 898066 h 1237129"/>
              <a:gd name="connsiteX2979" fmla="*/ 708798 w 3751729"/>
              <a:gd name="connsiteY2979" fmla="*/ 900529 h 1237129"/>
              <a:gd name="connsiteX2980" fmla="*/ 711261 w 3751729"/>
              <a:gd name="connsiteY2980" fmla="*/ 903975 h 1237129"/>
              <a:gd name="connsiteX2981" fmla="*/ 712737 w 3751729"/>
              <a:gd name="connsiteY2981" fmla="*/ 905697 h 1237129"/>
              <a:gd name="connsiteX2982" fmla="*/ 714460 w 3751729"/>
              <a:gd name="connsiteY2982" fmla="*/ 905697 h 1237129"/>
              <a:gd name="connsiteX2983" fmla="*/ 718645 w 3751729"/>
              <a:gd name="connsiteY2983" fmla="*/ 906436 h 1237129"/>
              <a:gd name="connsiteX2984" fmla="*/ 724060 w 3751729"/>
              <a:gd name="connsiteY2984" fmla="*/ 907667 h 1237129"/>
              <a:gd name="connsiteX2985" fmla="*/ 729722 w 3751729"/>
              <a:gd name="connsiteY2985" fmla="*/ 896098 h 1237129"/>
              <a:gd name="connsiteX2986" fmla="*/ 737106 w 3751729"/>
              <a:gd name="connsiteY2986" fmla="*/ 887728 h 1237129"/>
              <a:gd name="connsiteX2987" fmla="*/ 745476 w 3751729"/>
              <a:gd name="connsiteY2987" fmla="*/ 880343 h 1237129"/>
              <a:gd name="connsiteX2988" fmla="*/ 756306 w 3751729"/>
              <a:gd name="connsiteY2988" fmla="*/ 874436 h 1237129"/>
              <a:gd name="connsiteX2989" fmla="*/ 772060 w 3751729"/>
              <a:gd name="connsiteY2989" fmla="*/ 871975 h 1237129"/>
              <a:gd name="connsiteX2990" fmla="*/ 774522 w 3751729"/>
              <a:gd name="connsiteY2990" fmla="*/ 870251 h 1237129"/>
              <a:gd name="connsiteX2991" fmla="*/ 776244 w 3751729"/>
              <a:gd name="connsiteY2991" fmla="*/ 870251 h 1237129"/>
              <a:gd name="connsiteX2992" fmla="*/ 778707 w 3751729"/>
              <a:gd name="connsiteY2992" fmla="*/ 870251 h 1237129"/>
              <a:gd name="connsiteX2993" fmla="*/ 780429 w 3751729"/>
              <a:gd name="connsiteY2993" fmla="*/ 870251 h 1237129"/>
              <a:gd name="connsiteX2994" fmla="*/ 783629 w 3751729"/>
              <a:gd name="connsiteY2994" fmla="*/ 871975 h 1237129"/>
              <a:gd name="connsiteX2995" fmla="*/ 787813 w 3751729"/>
              <a:gd name="connsiteY2995" fmla="*/ 871975 h 1237129"/>
              <a:gd name="connsiteX2996" fmla="*/ 786090 w 3751729"/>
              <a:gd name="connsiteY2996" fmla="*/ 874436 h 1237129"/>
              <a:gd name="connsiteX2997" fmla="*/ 786090 w 3751729"/>
              <a:gd name="connsiteY2997" fmla="*/ 877882 h 1237129"/>
              <a:gd name="connsiteX2998" fmla="*/ 784367 w 3751729"/>
              <a:gd name="connsiteY2998" fmla="*/ 877882 h 1237129"/>
              <a:gd name="connsiteX2999" fmla="*/ 784367 w 3751729"/>
              <a:gd name="connsiteY2999" fmla="*/ 878621 h 1237129"/>
              <a:gd name="connsiteX3000" fmla="*/ 786090 w 3751729"/>
              <a:gd name="connsiteY3000" fmla="*/ 878621 h 1237129"/>
              <a:gd name="connsiteX3001" fmla="*/ 787813 w 3751729"/>
              <a:gd name="connsiteY3001" fmla="*/ 880343 h 1237129"/>
              <a:gd name="connsiteX3002" fmla="*/ 790275 w 3751729"/>
              <a:gd name="connsiteY3002" fmla="*/ 882066 h 1237129"/>
              <a:gd name="connsiteX3003" fmla="*/ 790275 w 3751729"/>
              <a:gd name="connsiteY3003" fmla="*/ 878621 h 1237129"/>
              <a:gd name="connsiteX3004" fmla="*/ 793475 w 3751729"/>
              <a:gd name="connsiteY3004" fmla="*/ 876160 h 1237129"/>
              <a:gd name="connsiteX3005" fmla="*/ 795199 w 3751729"/>
              <a:gd name="connsiteY3005" fmla="*/ 874436 h 1237129"/>
              <a:gd name="connsiteX3006" fmla="*/ 795937 w 3751729"/>
              <a:gd name="connsiteY3006" fmla="*/ 872714 h 1237129"/>
              <a:gd name="connsiteX3007" fmla="*/ 797660 w 3751729"/>
              <a:gd name="connsiteY3007" fmla="*/ 871975 h 1237129"/>
              <a:gd name="connsiteX3008" fmla="*/ 800860 w 3751729"/>
              <a:gd name="connsiteY3008" fmla="*/ 870251 h 1237129"/>
              <a:gd name="connsiteX3009" fmla="*/ 803320 w 3751729"/>
              <a:gd name="connsiteY3009" fmla="*/ 868529 h 1237129"/>
              <a:gd name="connsiteX3010" fmla="*/ 816613 w 3751729"/>
              <a:gd name="connsiteY3010" fmla="*/ 880097 h 1237129"/>
              <a:gd name="connsiteX3011" fmla="*/ 833845 w 3751729"/>
              <a:gd name="connsiteY3011" fmla="*/ 886006 h 1237129"/>
              <a:gd name="connsiteX3012" fmla="*/ 851075 w 3751729"/>
              <a:gd name="connsiteY3012" fmla="*/ 887728 h 1237129"/>
              <a:gd name="connsiteX3013" fmla="*/ 871014 w 3751729"/>
              <a:gd name="connsiteY3013" fmla="*/ 886006 h 1237129"/>
              <a:gd name="connsiteX3014" fmla="*/ 891689 w 3751729"/>
              <a:gd name="connsiteY3014" fmla="*/ 884281 h 1237129"/>
              <a:gd name="connsiteX3015" fmla="*/ 891689 w 3751729"/>
              <a:gd name="connsiteY3015" fmla="*/ 887728 h 1237129"/>
              <a:gd name="connsiteX3016" fmla="*/ 891689 w 3751729"/>
              <a:gd name="connsiteY3016" fmla="*/ 889452 h 1237129"/>
              <a:gd name="connsiteX3017" fmla="*/ 889967 w 3751729"/>
              <a:gd name="connsiteY3017" fmla="*/ 890190 h 1237129"/>
              <a:gd name="connsiteX3018" fmla="*/ 889967 w 3751729"/>
              <a:gd name="connsiteY3018" fmla="*/ 891912 h 1237129"/>
              <a:gd name="connsiteX3019" fmla="*/ 888243 w 3751729"/>
              <a:gd name="connsiteY3019" fmla="*/ 894374 h 1237129"/>
              <a:gd name="connsiteX3020" fmla="*/ 898090 w 3751729"/>
              <a:gd name="connsiteY3020" fmla="*/ 897820 h 1237129"/>
              <a:gd name="connsiteX3021" fmla="*/ 903751 w 3751729"/>
              <a:gd name="connsiteY3021" fmla="*/ 902005 h 1237129"/>
              <a:gd name="connsiteX3022" fmla="*/ 909413 w 3751729"/>
              <a:gd name="connsiteY3022" fmla="*/ 906190 h 1237129"/>
              <a:gd name="connsiteX3023" fmla="*/ 919259 w 3751729"/>
              <a:gd name="connsiteY3023" fmla="*/ 911113 h 1237129"/>
              <a:gd name="connsiteX3024" fmla="*/ 919259 w 3751729"/>
              <a:gd name="connsiteY3024" fmla="*/ 919481 h 1237129"/>
              <a:gd name="connsiteX3025" fmla="*/ 930090 w 3751729"/>
              <a:gd name="connsiteY3025" fmla="*/ 922928 h 1237129"/>
              <a:gd name="connsiteX3026" fmla="*/ 936736 w 3751729"/>
              <a:gd name="connsiteY3026" fmla="*/ 923667 h 1237129"/>
              <a:gd name="connsiteX3027" fmla="*/ 942397 w 3751729"/>
              <a:gd name="connsiteY3027" fmla="*/ 929574 h 1237129"/>
              <a:gd name="connsiteX3028" fmla="*/ 945597 w 3751729"/>
              <a:gd name="connsiteY3028" fmla="*/ 938682 h 1237129"/>
              <a:gd name="connsiteX3029" fmla="*/ 962828 w 3751729"/>
              <a:gd name="connsiteY3029" fmla="*/ 940404 h 1237129"/>
              <a:gd name="connsiteX3030" fmla="*/ 976859 w 3751729"/>
              <a:gd name="connsiteY3030" fmla="*/ 941143 h 1237129"/>
              <a:gd name="connsiteX3031" fmla="*/ 995813 w 3751729"/>
              <a:gd name="connsiteY3031" fmla="*/ 942867 h 1237129"/>
              <a:gd name="connsiteX3032" fmla="*/ 1009104 w 3751729"/>
              <a:gd name="connsiteY3032" fmla="*/ 960343 h 1237129"/>
              <a:gd name="connsiteX3033" fmla="*/ 1024859 w 3751729"/>
              <a:gd name="connsiteY3033" fmla="*/ 976097 h 1237129"/>
              <a:gd name="connsiteX3034" fmla="*/ 1042089 w 3751729"/>
              <a:gd name="connsiteY3034" fmla="*/ 989389 h 1237129"/>
              <a:gd name="connsiteX3035" fmla="*/ 1062028 w 3751729"/>
              <a:gd name="connsiteY3035" fmla="*/ 999481 h 1237129"/>
              <a:gd name="connsiteX3036" fmla="*/ 1061290 w 3751729"/>
              <a:gd name="connsiteY3036" fmla="*/ 1005389 h 1237129"/>
              <a:gd name="connsiteX3037" fmla="*/ 1058089 w 3751729"/>
              <a:gd name="connsiteY3037" fmla="*/ 1008835 h 1237129"/>
              <a:gd name="connsiteX3038" fmla="*/ 1055627 w 3751729"/>
              <a:gd name="connsiteY3038" fmla="*/ 1013020 h 1237129"/>
              <a:gd name="connsiteX3039" fmla="*/ 1052427 w 3751729"/>
              <a:gd name="connsiteY3039" fmla="*/ 1015481 h 1237129"/>
              <a:gd name="connsiteX3040" fmla="*/ 1049966 w 3751729"/>
              <a:gd name="connsiteY3040" fmla="*/ 1020404 h 1237129"/>
              <a:gd name="connsiteX3041" fmla="*/ 1068182 w 3751729"/>
              <a:gd name="connsiteY3041" fmla="*/ 1020404 h 1237129"/>
              <a:gd name="connsiteX3042" fmla="*/ 1085412 w 3751729"/>
              <a:gd name="connsiteY3042" fmla="*/ 1026312 h 1237129"/>
              <a:gd name="connsiteX3043" fmla="*/ 1088612 w 3751729"/>
              <a:gd name="connsiteY3043" fmla="*/ 1036404 h 1237129"/>
              <a:gd name="connsiteX3044" fmla="*/ 1092798 w 3751729"/>
              <a:gd name="connsiteY3044" fmla="*/ 1034681 h 1237129"/>
              <a:gd name="connsiteX3045" fmla="*/ 1095258 w 3751729"/>
              <a:gd name="connsiteY3045" fmla="*/ 1032958 h 1237129"/>
              <a:gd name="connsiteX3046" fmla="*/ 1100181 w 3751729"/>
              <a:gd name="connsiteY3046" fmla="*/ 1034681 h 1237129"/>
              <a:gd name="connsiteX3047" fmla="*/ 1100919 w 3751729"/>
              <a:gd name="connsiteY3047" fmla="*/ 1034681 h 1237129"/>
              <a:gd name="connsiteX3048" fmla="*/ 1104120 w 3751729"/>
              <a:gd name="connsiteY3048" fmla="*/ 1036404 h 1237129"/>
              <a:gd name="connsiteX3049" fmla="*/ 1106582 w 3751729"/>
              <a:gd name="connsiteY3049" fmla="*/ 1038127 h 1237129"/>
              <a:gd name="connsiteX3050" fmla="*/ 1109782 w 3751729"/>
              <a:gd name="connsiteY3050" fmla="*/ 1038865 h 1237129"/>
              <a:gd name="connsiteX3051" fmla="*/ 1154335 w 3751729"/>
              <a:gd name="connsiteY3051" fmla="*/ 1042312 h 1237129"/>
              <a:gd name="connsiteX3052" fmla="*/ 1158519 w 3751729"/>
              <a:gd name="connsiteY3052" fmla="*/ 1046496 h 1237129"/>
              <a:gd name="connsiteX3053" fmla="*/ 1161719 w 3751729"/>
              <a:gd name="connsiteY3053" fmla="*/ 1054866 h 1237129"/>
              <a:gd name="connsiteX3054" fmla="*/ 1162457 w 3751729"/>
              <a:gd name="connsiteY3054" fmla="*/ 1062250 h 1237129"/>
              <a:gd name="connsiteX3055" fmla="*/ 1167381 w 3751729"/>
              <a:gd name="connsiteY3055" fmla="*/ 1068158 h 1237129"/>
              <a:gd name="connsiteX3056" fmla="*/ 1174027 w 3751729"/>
              <a:gd name="connsiteY3056" fmla="*/ 1069881 h 1237129"/>
              <a:gd name="connsiteX3057" fmla="*/ 1181411 w 3751729"/>
              <a:gd name="connsiteY3057" fmla="*/ 1069881 h 1237129"/>
              <a:gd name="connsiteX3058" fmla="*/ 1187072 w 3751729"/>
              <a:gd name="connsiteY3058" fmla="*/ 1068158 h 1237129"/>
              <a:gd name="connsiteX3059" fmla="*/ 1191257 w 3751729"/>
              <a:gd name="connsiteY3059" fmla="*/ 1074065 h 1237129"/>
              <a:gd name="connsiteX3060" fmla="*/ 1196181 w 3751729"/>
              <a:gd name="connsiteY3060" fmla="*/ 1078250 h 1237129"/>
              <a:gd name="connsiteX3061" fmla="*/ 1198642 w 3751729"/>
              <a:gd name="connsiteY3061" fmla="*/ 1083174 h 1237129"/>
              <a:gd name="connsiteX3062" fmla="*/ 1200612 w 3751729"/>
              <a:gd name="connsiteY3062" fmla="*/ 1088835 h 1237129"/>
              <a:gd name="connsiteX3063" fmla="*/ 1202334 w 3751729"/>
              <a:gd name="connsiteY3063" fmla="*/ 1095481 h 1237129"/>
              <a:gd name="connsiteX3064" fmla="*/ 1191503 w 3751729"/>
              <a:gd name="connsiteY3064" fmla="*/ 1108773 h 1237129"/>
              <a:gd name="connsiteX3065" fmla="*/ 1179934 w 3751729"/>
              <a:gd name="connsiteY3065" fmla="*/ 1124527 h 1237129"/>
              <a:gd name="connsiteX3066" fmla="*/ 1168366 w 3751729"/>
              <a:gd name="connsiteY3066" fmla="*/ 1142003 h 1237129"/>
              <a:gd name="connsiteX3067" fmla="*/ 1158519 w 3751729"/>
              <a:gd name="connsiteY3067" fmla="*/ 1159481 h 1237129"/>
              <a:gd name="connsiteX3068" fmla="*/ 1151874 w 3751729"/>
              <a:gd name="connsiteY3068" fmla="*/ 1172772 h 1237129"/>
              <a:gd name="connsiteX3069" fmla="*/ 1151874 w 3751729"/>
              <a:gd name="connsiteY3069" fmla="*/ 1181142 h 1237129"/>
              <a:gd name="connsiteX3070" fmla="*/ 1152611 w 3751729"/>
              <a:gd name="connsiteY3070" fmla="*/ 1192710 h 1237129"/>
              <a:gd name="connsiteX3071" fmla="*/ 1155811 w 3751729"/>
              <a:gd name="connsiteY3071" fmla="*/ 1206003 h 1237129"/>
              <a:gd name="connsiteX3072" fmla="*/ 1154089 w 3751729"/>
              <a:gd name="connsiteY3072" fmla="*/ 1217572 h 1237129"/>
              <a:gd name="connsiteX3073" fmla="*/ 1151627 w 3751729"/>
              <a:gd name="connsiteY3073" fmla="*/ 1224957 h 1237129"/>
              <a:gd name="connsiteX3074" fmla="*/ 1145965 w 3751729"/>
              <a:gd name="connsiteY3074" fmla="*/ 1236526 h 1237129"/>
              <a:gd name="connsiteX3075" fmla="*/ 1145610 w 3751729"/>
              <a:gd name="connsiteY3075" fmla="*/ 1237129 h 1237129"/>
              <a:gd name="connsiteX3076" fmla="*/ 795176 w 3751729"/>
              <a:gd name="connsiteY3076" fmla="*/ 1237129 h 1237129"/>
              <a:gd name="connsiteX3077" fmla="*/ 797415 w 3751729"/>
              <a:gd name="connsiteY3077" fmla="*/ 1220772 h 1237129"/>
              <a:gd name="connsiteX3078" fmla="*/ 768614 w 3751729"/>
              <a:gd name="connsiteY3078" fmla="*/ 1209941 h 1237129"/>
              <a:gd name="connsiteX3079" fmla="*/ 743752 w 3751729"/>
              <a:gd name="connsiteY3079" fmla="*/ 1193203 h 1237129"/>
              <a:gd name="connsiteX3080" fmla="*/ 723814 w 3751729"/>
              <a:gd name="connsiteY3080" fmla="*/ 1171542 h 1237129"/>
              <a:gd name="connsiteX3081" fmla="*/ 707322 w 3751729"/>
              <a:gd name="connsiteY3081" fmla="*/ 1148157 h 1237129"/>
              <a:gd name="connsiteX3082" fmla="*/ 701661 w 3751729"/>
              <a:gd name="connsiteY3082" fmla="*/ 1134865 h 1237129"/>
              <a:gd name="connsiteX3083" fmla="*/ 697476 w 3751729"/>
              <a:gd name="connsiteY3083" fmla="*/ 1122311 h 1237129"/>
              <a:gd name="connsiteX3084" fmla="*/ 693291 w 3751729"/>
              <a:gd name="connsiteY3084" fmla="*/ 1107296 h 1237129"/>
              <a:gd name="connsiteX3085" fmla="*/ 687630 w 3751729"/>
              <a:gd name="connsiteY3085" fmla="*/ 1095727 h 1237129"/>
              <a:gd name="connsiteX3086" fmla="*/ 678522 w 3751729"/>
              <a:gd name="connsiteY3086" fmla="*/ 1087357 h 1237129"/>
              <a:gd name="connsiteX3087" fmla="*/ 676061 w 3751729"/>
              <a:gd name="connsiteY3087" fmla="*/ 1083911 h 1237129"/>
              <a:gd name="connsiteX3088" fmla="*/ 671876 w 3751729"/>
              <a:gd name="connsiteY3088" fmla="*/ 1083911 h 1237129"/>
              <a:gd name="connsiteX3089" fmla="*/ 668677 w 3751729"/>
              <a:gd name="connsiteY3089" fmla="*/ 1083174 h 1237129"/>
              <a:gd name="connsiteX3090" fmla="*/ 666215 w 3751729"/>
              <a:gd name="connsiteY3090" fmla="*/ 1079727 h 1237129"/>
              <a:gd name="connsiteX3091" fmla="*/ 663014 w 3751729"/>
              <a:gd name="connsiteY3091" fmla="*/ 1077265 h 1237129"/>
              <a:gd name="connsiteX3092" fmla="*/ 666215 w 3751729"/>
              <a:gd name="connsiteY3092" fmla="*/ 1071358 h 1237129"/>
              <a:gd name="connsiteX3093" fmla="*/ 666215 w 3751729"/>
              <a:gd name="connsiteY3093" fmla="*/ 1066434 h 1237129"/>
              <a:gd name="connsiteX3094" fmla="*/ 666215 w 3751729"/>
              <a:gd name="connsiteY3094" fmla="*/ 1060527 h 1237129"/>
              <a:gd name="connsiteX3095" fmla="*/ 666215 w 3751729"/>
              <a:gd name="connsiteY3095" fmla="*/ 1054620 h 1237129"/>
              <a:gd name="connsiteX3096" fmla="*/ 673599 w 3751729"/>
              <a:gd name="connsiteY3096" fmla="*/ 1050435 h 1237129"/>
              <a:gd name="connsiteX3097" fmla="*/ 678522 w 3751729"/>
              <a:gd name="connsiteY3097" fmla="*/ 1046250 h 1237129"/>
              <a:gd name="connsiteX3098" fmla="*/ 685907 w 3751729"/>
              <a:gd name="connsiteY3098" fmla="*/ 1042065 h 1237129"/>
              <a:gd name="connsiteX3099" fmla="*/ 685907 w 3751729"/>
              <a:gd name="connsiteY3099" fmla="*/ 1038619 h 1237129"/>
              <a:gd name="connsiteX3100" fmla="*/ 678522 w 3751729"/>
              <a:gd name="connsiteY3100" fmla="*/ 1038619 h 1237129"/>
              <a:gd name="connsiteX3101" fmla="*/ 674337 w 3751729"/>
              <a:gd name="connsiteY3101" fmla="*/ 1037881 h 1237129"/>
              <a:gd name="connsiteX3102" fmla="*/ 670152 w 3751729"/>
              <a:gd name="connsiteY3102" fmla="*/ 1037881 h 1237129"/>
              <a:gd name="connsiteX3103" fmla="*/ 665969 w 3751729"/>
              <a:gd name="connsiteY3103" fmla="*/ 1036158 h 1237129"/>
              <a:gd name="connsiteX3104" fmla="*/ 671630 w 3751729"/>
              <a:gd name="connsiteY3104" fmla="*/ 1022866 h 1237129"/>
              <a:gd name="connsiteX3105" fmla="*/ 675815 w 3751729"/>
              <a:gd name="connsiteY3105" fmla="*/ 1009574 h 1237129"/>
              <a:gd name="connsiteX3106" fmla="*/ 681476 w 3751729"/>
              <a:gd name="connsiteY3106" fmla="*/ 997020 h 1237129"/>
              <a:gd name="connsiteX3107" fmla="*/ 691322 w 3751729"/>
              <a:gd name="connsiteY3107" fmla="*/ 986189 h 1237129"/>
              <a:gd name="connsiteX3108" fmla="*/ 702891 w 3751729"/>
              <a:gd name="connsiteY3108" fmla="*/ 976097 h 1237129"/>
              <a:gd name="connsiteX3109" fmla="*/ 712737 w 3751729"/>
              <a:gd name="connsiteY3109" fmla="*/ 964528 h 1237129"/>
              <a:gd name="connsiteX3110" fmla="*/ 711998 w 3751729"/>
              <a:gd name="connsiteY3110" fmla="*/ 956159 h 1237129"/>
              <a:gd name="connsiteX3111" fmla="*/ 711998 w 3751729"/>
              <a:gd name="connsiteY3111" fmla="*/ 944590 h 1237129"/>
              <a:gd name="connsiteX3112" fmla="*/ 710276 w 3751729"/>
              <a:gd name="connsiteY3112" fmla="*/ 933020 h 1237129"/>
              <a:gd name="connsiteX3113" fmla="*/ 706091 w 3751729"/>
              <a:gd name="connsiteY3113" fmla="*/ 925636 h 1237129"/>
              <a:gd name="connsiteX3114" fmla="*/ 700430 w 3751729"/>
              <a:gd name="connsiteY3114" fmla="*/ 917266 h 1237129"/>
              <a:gd name="connsiteX3115" fmla="*/ 694769 w 3751729"/>
              <a:gd name="connsiteY3115" fmla="*/ 908159 h 1237129"/>
              <a:gd name="connsiteX3116" fmla="*/ 689107 w 3751729"/>
              <a:gd name="connsiteY3116" fmla="*/ 908159 h 1237129"/>
              <a:gd name="connsiteX3117" fmla="*/ 687384 w 3751729"/>
              <a:gd name="connsiteY3117" fmla="*/ 909882 h 1237129"/>
              <a:gd name="connsiteX3118" fmla="*/ 685660 w 3751729"/>
              <a:gd name="connsiteY3118" fmla="*/ 911605 h 1237129"/>
              <a:gd name="connsiteX3119" fmla="*/ 683938 w 3751729"/>
              <a:gd name="connsiteY3119" fmla="*/ 912343 h 1237129"/>
              <a:gd name="connsiteX3120" fmla="*/ 681476 w 3751729"/>
              <a:gd name="connsiteY3120" fmla="*/ 914066 h 1237129"/>
              <a:gd name="connsiteX3121" fmla="*/ 683199 w 3751729"/>
              <a:gd name="connsiteY3121" fmla="*/ 917513 h 1237129"/>
              <a:gd name="connsiteX3122" fmla="*/ 683199 w 3751729"/>
              <a:gd name="connsiteY3122" fmla="*/ 919974 h 1237129"/>
              <a:gd name="connsiteX3123" fmla="*/ 683199 w 3751729"/>
              <a:gd name="connsiteY3123" fmla="*/ 921697 h 1237129"/>
              <a:gd name="connsiteX3124" fmla="*/ 681476 w 3751729"/>
              <a:gd name="connsiteY3124" fmla="*/ 924159 h 1237129"/>
              <a:gd name="connsiteX3125" fmla="*/ 679753 w 3751729"/>
              <a:gd name="connsiteY3125" fmla="*/ 924159 h 1237129"/>
              <a:gd name="connsiteX3126" fmla="*/ 678030 w 3751729"/>
              <a:gd name="connsiteY3126" fmla="*/ 925882 h 1237129"/>
              <a:gd name="connsiteX3127" fmla="*/ 677292 w 3751729"/>
              <a:gd name="connsiteY3127" fmla="*/ 925882 h 1237129"/>
              <a:gd name="connsiteX3128" fmla="*/ 675568 w 3751729"/>
              <a:gd name="connsiteY3128" fmla="*/ 925882 h 1237129"/>
              <a:gd name="connsiteX3129" fmla="*/ 673108 w 3751729"/>
              <a:gd name="connsiteY3129" fmla="*/ 927605 h 1237129"/>
              <a:gd name="connsiteX3130" fmla="*/ 665722 w 3751729"/>
              <a:gd name="connsiteY3130" fmla="*/ 921697 h 1237129"/>
              <a:gd name="connsiteX3131" fmla="*/ 652430 w 3751729"/>
              <a:gd name="connsiteY3131" fmla="*/ 914313 h 1237129"/>
              <a:gd name="connsiteX3132" fmla="*/ 639137 w 3751729"/>
              <a:gd name="connsiteY3132" fmla="*/ 906929 h 1237129"/>
              <a:gd name="connsiteX3133" fmla="*/ 626831 w 3751729"/>
              <a:gd name="connsiteY3133" fmla="*/ 901020 h 1237129"/>
              <a:gd name="connsiteX3134" fmla="*/ 617722 w 3751729"/>
              <a:gd name="connsiteY3134" fmla="*/ 898558 h 1237129"/>
              <a:gd name="connsiteX3135" fmla="*/ 610338 w 3751729"/>
              <a:gd name="connsiteY3135" fmla="*/ 881082 h 1237129"/>
              <a:gd name="connsiteX3136" fmla="*/ 603692 w 3751729"/>
              <a:gd name="connsiteY3136" fmla="*/ 870989 h 1237129"/>
              <a:gd name="connsiteX3137" fmla="*/ 596308 w 3751729"/>
              <a:gd name="connsiteY3137" fmla="*/ 863605 h 1237129"/>
              <a:gd name="connsiteX3138" fmla="*/ 588923 w 3751729"/>
              <a:gd name="connsiteY3138" fmla="*/ 861144 h 1237129"/>
              <a:gd name="connsiteX3139" fmla="*/ 577353 w 3751729"/>
              <a:gd name="connsiteY3139" fmla="*/ 857698 h 1237129"/>
              <a:gd name="connsiteX3140" fmla="*/ 565046 w 3751729"/>
              <a:gd name="connsiteY3140" fmla="*/ 853513 h 1237129"/>
              <a:gd name="connsiteX3141" fmla="*/ 548554 w 3751729"/>
              <a:gd name="connsiteY3141" fmla="*/ 847606 h 1237129"/>
              <a:gd name="connsiteX3142" fmla="*/ 538708 w 3751729"/>
              <a:gd name="connsiteY3142" fmla="*/ 840221 h 1237129"/>
              <a:gd name="connsiteX3143" fmla="*/ 530338 w 3751729"/>
              <a:gd name="connsiteY3143" fmla="*/ 832836 h 1237129"/>
              <a:gd name="connsiteX3144" fmla="*/ 517046 w 3751729"/>
              <a:gd name="connsiteY3144" fmla="*/ 826929 h 1237129"/>
              <a:gd name="connsiteX3145" fmla="*/ 508677 w 3751729"/>
              <a:gd name="connsiteY3145" fmla="*/ 826929 h 1237129"/>
              <a:gd name="connsiteX3146" fmla="*/ 503016 w 3751729"/>
              <a:gd name="connsiteY3146" fmla="*/ 830375 h 1237129"/>
              <a:gd name="connsiteX3147" fmla="*/ 498092 w 3751729"/>
              <a:gd name="connsiteY3147" fmla="*/ 832836 h 1237129"/>
              <a:gd name="connsiteX3148" fmla="*/ 492431 w 3751729"/>
              <a:gd name="connsiteY3148" fmla="*/ 836283 h 1237129"/>
              <a:gd name="connsiteX3149" fmla="*/ 485785 w 3751729"/>
              <a:gd name="connsiteY3149" fmla="*/ 834560 h 1237129"/>
              <a:gd name="connsiteX3150" fmla="*/ 482585 w 3751729"/>
              <a:gd name="connsiteY3150" fmla="*/ 832836 h 1237129"/>
              <a:gd name="connsiteX3151" fmla="*/ 480124 w 3751729"/>
              <a:gd name="connsiteY3151" fmla="*/ 830375 h 1237129"/>
              <a:gd name="connsiteX3152" fmla="*/ 476924 w 3751729"/>
              <a:gd name="connsiteY3152" fmla="*/ 826929 h 1237129"/>
              <a:gd name="connsiteX3153" fmla="*/ 472739 w 3751729"/>
              <a:gd name="connsiteY3153" fmla="*/ 822744 h 1237129"/>
              <a:gd name="connsiteX3154" fmla="*/ 469539 w 3751729"/>
              <a:gd name="connsiteY3154" fmla="*/ 820283 h 1237129"/>
              <a:gd name="connsiteX3155" fmla="*/ 467077 w 3751729"/>
              <a:gd name="connsiteY3155" fmla="*/ 818559 h 1237129"/>
              <a:gd name="connsiteX3156" fmla="*/ 448124 w 3751729"/>
              <a:gd name="connsiteY3156" fmla="*/ 815113 h 1237129"/>
              <a:gd name="connsiteX3157" fmla="*/ 445662 w 3751729"/>
              <a:gd name="connsiteY3157" fmla="*/ 812652 h 1237129"/>
              <a:gd name="connsiteX3158" fmla="*/ 442462 w 3751729"/>
              <a:gd name="connsiteY3158" fmla="*/ 810190 h 1237129"/>
              <a:gd name="connsiteX3159" fmla="*/ 440000 w 3751729"/>
              <a:gd name="connsiteY3159" fmla="*/ 806744 h 1237129"/>
              <a:gd name="connsiteX3160" fmla="*/ 436801 w 3751729"/>
              <a:gd name="connsiteY3160" fmla="*/ 804283 h 1237129"/>
              <a:gd name="connsiteX3161" fmla="*/ 436062 w 3751729"/>
              <a:gd name="connsiteY3161" fmla="*/ 802560 h 1237129"/>
              <a:gd name="connsiteX3162" fmla="*/ 419570 w 3751729"/>
              <a:gd name="connsiteY3162" fmla="*/ 805021 h 1237129"/>
              <a:gd name="connsiteX3163" fmla="*/ 417108 w 3751729"/>
              <a:gd name="connsiteY3163" fmla="*/ 804283 h 1237129"/>
              <a:gd name="connsiteX3164" fmla="*/ 412924 w 3751729"/>
              <a:gd name="connsiteY3164" fmla="*/ 798375 h 1237129"/>
              <a:gd name="connsiteX3165" fmla="*/ 405539 w 3751729"/>
              <a:gd name="connsiteY3165" fmla="*/ 792467 h 1237129"/>
              <a:gd name="connsiteX3166" fmla="*/ 399878 w 3751729"/>
              <a:gd name="connsiteY3166" fmla="*/ 785082 h 1237129"/>
              <a:gd name="connsiteX3167" fmla="*/ 394217 w 3751729"/>
              <a:gd name="connsiteY3167" fmla="*/ 779175 h 1237129"/>
              <a:gd name="connsiteX3168" fmla="*/ 391017 w 3751729"/>
              <a:gd name="connsiteY3168" fmla="*/ 775729 h 1237129"/>
              <a:gd name="connsiteX3169" fmla="*/ 396677 w 3751729"/>
              <a:gd name="connsiteY3169" fmla="*/ 757513 h 1237129"/>
              <a:gd name="connsiteX3170" fmla="*/ 380924 w 3751729"/>
              <a:gd name="connsiteY3170" fmla="*/ 740036 h 1237129"/>
              <a:gd name="connsiteX3171" fmla="*/ 366893 w 3751729"/>
              <a:gd name="connsiteY3171" fmla="*/ 720837 h 1237129"/>
              <a:gd name="connsiteX3172" fmla="*/ 352124 w 3751729"/>
              <a:gd name="connsiteY3172" fmla="*/ 700899 h 1237129"/>
              <a:gd name="connsiteX3173" fmla="*/ 338094 w 3751729"/>
              <a:gd name="connsiteY3173" fmla="*/ 679976 h 1237129"/>
              <a:gd name="connsiteX3174" fmla="*/ 334894 w 3751729"/>
              <a:gd name="connsiteY3174" fmla="*/ 678252 h 1237129"/>
              <a:gd name="connsiteX3175" fmla="*/ 330709 w 3751729"/>
              <a:gd name="connsiteY3175" fmla="*/ 677514 h 1237129"/>
              <a:gd name="connsiteX3176" fmla="*/ 328248 w 3751729"/>
              <a:gd name="connsiteY3176" fmla="*/ 677514 h 1237129"/>
              <a:gd name="connsiteX3177" fmla="*/ 323324 w 3751729"/>
              <a:gd name="connsiteY3177" fmla="*/ 675792 h 1237129"/>
              <a:gd name="connsiteX3178" fmla="*/ 322586 w 3751729"/>
              <a:gd name="connsiteY3178" fmla="*/ 674068 h 1237129"/>
              <a:gd name="connsiteX3179" fmla="*/ 316925 w 3751729"/>
              <a:gd name="connsiteY3179" fmla="*/ 666683 h 1237129"/>
              <a:gd name="connsiteX3180" fmla="*/ 313725 w 3751729"/>
              <a:gd name="connsiteY3180" fmla="*/ 658315 h 1237129"/>
              <a:gd name="connsiteX3181" fmla="*/ 311262 w 3751729"/>
              <a:gd name="connsiteY3181" fmla="*/ 649945 h 1237129"/>
              <a:gd name="connsiteX3182" fmla="*/ 306339 w 3751729"/>
              <a:gd name="connsiteY3182" fmla="*/ 640837 h 1237129"/>
              <a:gd name="connsiteX3183" fmla="*/ 299694 w 3751729"/>
              <a:gd name="connsiteY3183" fmla="*/ 636653 h 1237129"/>
              <a:gd name="connsiteX3184" fmla="*/ 296493 w 3751729"/>
              <a:gd name="connsiteY3184" fmla="*/ 633207 h 1237129"/>
              <a:gd name="connsiteX3185" fmla="*/ 294032 w 3751729"/>
              <a:gd name="connsiteY3185" fmla="*/ 630746 h 1237129"/>
              <a:gd name="connsiteX3186" fmla="*/ 290832 w 3751729"/>
              <a:gd name="connsiteY3186" fmla="*/ 629022 h 1237129"/>
              <a:gd name="connsiteX3187" fmla="*/ 290832 w 3751729"/>
              <a:gd name="connsiteY3187" fmla="*/ 644777 h 1237129"/>
              <a:gd name="connsiteX3188" fmla="*/ 295017 w 3751729"/>
              <a:gd name="connsiteY3188" fmla="*/ 650683 h 1237129"/>
              <a:gd name="connsiteX3189" fmla="*/ 304124 w 3751729"/>
              <a:gd name="connsiteY3189" fmla="*/ 660776 h 1237129"/>
              <a:gd name="connsiteX3190" fmla="*/ 312494 w 3751729"/>
              <a:gd name="connsiteY3190" fmla="*/ 672346 h 1237129"/>
              <a:gd name="connsiteX3191" fmla="*/ 323324 w 3751729"/>
              <a:gd name="connsiteY3191" fmla="*/ 687360 h 1237129"/>
              <a:gd name="connsiteX3192" fmla="*/ 331693 w 3751729"/>
              <a:gd name="connsiteY3192" fmla="*/ 701637 h 1237129"/>
              <a:gd name="connsiteX3193" fmla="*/ 340801 w 3751729"/>
              <a:gd name="connsiteY3193" fmla="*/ 716653 h 1237129"/>
              <a:gd name="connsiteX3194" fmla="*/ 347447 w 3751729"/>
              <a:gd name="connsiteY3194" fmla="*/ 729945 h 1237129"/>
              <a:gd name="connsiteX3195" fmla="*/ 350647 w 3751729"/>
              <a:gd name="connsiteY3195" fmla="*/ 738314 h 1237129"/>
              <a:gd name="connsiteX3196" fmla="*/ 350647 w 3751729"/>
              <a:gd name="connsiteY3196" fmla="*/ 744222 h 1237129"/>
              <a:gd name="connsiteX3197" fmla="*/ 348925 w 3751729"/>
              <a:gd name="connsiteY3197" fmla="*/ 746683 h 1237129"/>
              <a:gd name="connsiteX3198" fmla="*/ 347200 w 3751729"/>
              <a:gd name="connsiteY3198" fmla="*/ 748406 h 1237129"/>
              <a:gd name="connsiteX3199" fmla="*/ 347200 w 3751729"/>
              <a:gd name="connsiteY3199" fmla="*/ 750129 h 1237129"/>
              <a:gd name="connsiteX3200" fmla="*/ 344740 w 3751729"/>
              <a:gd name="connsiteY3200" fmla="*/ 751853 h 1237129"/>
              <a:gd name="connsiteX3201" fmla="*/ 344740 w 3751729"/>
              <a:gd name="connsiteY3201" fmla="*/ 745945 h 1237129"/>
              <a:gd name="connsiteX3202" fmla="*/ 343017 w 3751729"/>
              <a:gd name="connsiteY3202" fmla="*/ 741021 h 1237129"/>
              <a:gd name="connsiteX3203" fmla="*/ 343017 w 3751729"/>
              <a:gd name="connsiteY3203" fmla="*/ 738561 h 1237129"/>
              <a:gd name="connsiteX3204" fmla="*/ 341294 w 3751729"/>
              <a:gd name="connsiteY3204" fmla="*/ 735114 h 1237129"/>
              <a:gd name="connsiteX3205" fmla="*/ 338832 w 3751729"/>
              <a:gd name="connsiteY3205" fmla="*/ 735114 h 1237129"/>
              <a:gd name="connsiteX3206" fmla="*/ 337109 w 3751729"/>
              <a:gd name="connsiteY3206" fmla="*/ 735114 h 1237129"/>
              <a:gd name="connsiteX3207" fmla="*/ 335386 w 3751729"/>
              <a:gd name="connsiteY3207" fmla="*/ 735114 h 1237129"/>
              <a:gd name="connsiteX3208" fmla="*/ 334648 w 3751729"/>
              <a:gd name="connsiteY3208" fmla="*/ 735114 h 1237129"/>
              <a:gd name="connsiteX3209" fmla="*/ 332924 w 3751729"/>
              <a:gd name="connsiteY3209" fmla="*/ 735114 h 1237129"/>
              <a:gd name="connsiteX3210" fmla="*/ 328740 w 3751729"/>
              <a:gd name="connsiteY3210" fmla="*/ 735114 h 1237129"/>
              <a:gd name="connsiteX3211" fmla="*/ 325540 w 3751729"/>
              <a:gd name="connsiteY3211" fmla="*/ 725022 h 1237129"/>
              <a:gd name="connsiteX3212" fmla="*/ 323078 w 3751729"/>
              <a:gd name="connsiteY3212" fmla="*/ 714929 h 1237129"/>
              <a:gd name="connsiteX3213" fmla="*/ 318156 w 3751729"/>
              <a:gd name="connsiteY3213" fmla="*/ 706561 h 1237129"/>
              <a:gd name="connsiteX3214" fmla="*/ 311509 w 3751729"/>
              <a:gd name="connsiteY3214" fmla="*/ 699175 h 1237129"/>
              <a:gd name="connsiteX3215" fmla="*/ 302401 w 3751729"/>
              <a:gd name="connsiteY3215" fmla="*/ 693269 h 1237129"/>
              <a:gd name="connsiteX3216" fmla="*/ 294032 w 3751729"/>
              <a:gd name="connsiteY3216" fmla="*/ 687360 h 1237129"/>
              <a:gd name="connsiteX3217" fmla="*/ 286647 w 3751729"/>
              <a:gd name="connsiteY3217" fmla="*/ 677268 h 1237129"/>
              <a:gd name="connsiteX3218" fmla="*/ 289109 w 3751729"/>
              <a:gd name="connsiteY3218" fmla="*/ 675545 h 1237129"/>
              <a:gd name="connsiteX3219" fmla="*/ 290832 w 3751729"/>
              <a:gd name="connsiteY3219" fmla="*/ 675545 h 1237129"/>
              <a:gd name="connsiteX3220" fmla="*/ 292555 w 3751729"/>
              <a:gd name="connsiteY3220" fmla="*/ 675545 h 1237129"/>
              <a:gd name="connsiteX3221" fmla="*/ 292555 w 3751729"/>
              <a:gd name="connsiteY3221" fmla="*/ 673821 h 1237129"/>
              <a:gd name="connsiteX3222" fmla="*/ 292555 w 3751729"/>
              <a:gd name="connsiteY3222" fmla="*/ 672099 h 1237129"/>
              <a:gd name="connsiteX3223" fmla="*/ 294278 w 3751729"/>
              <a:gd name="connsiteY3223" fmla="*/ 671361 h 1237129"/>
              <a:gd name="connsiteX3224" fmla="*/ 283447 w 3751729"/>
              <a:gd name="connsiteY3224" fmla="*/ 663976 h 1237129"/>
              <a:gd name="connsiteX3225" fmla="*/ 278524 w 3751729"/>
              <a:gd name="connsiteY3225" fmla="*/ 654869 h 1237129"/>
              <a:gd name="connsiteX3226" fmla="*/ 273601 w 3751729"/>
              <a:gd name="connsiteY3226" fmla="*/ 644777 h 1237129"/>
              <a:gd name="connsiteX3227" fmla="*/ 271140 w 3751729"/>
              <a:gd name="connsiteY3227" fmla="*/ 633207 h 1237129"/>
              <a:gd name="connsiteX3228" fmla="*/ 265478 w 3751729"/>
              <a:gd name="connsiteY3228" fmla="*/ 623115 h 1237129"/>
              <a:gd name="connsiteX3229" fmla="*/ 258093 w 3751729"/>
              <a:gd name="connsiteY3229" fmla="*/ 614745 h 1237129"/>
              <a:gd name="connsiteX3230" fmla="*/ 249725 w 3751729"/>
              <a:gd name="connsiteY3230" fmla="*/ 609823 h 1237129"/>
              <a:gd name="connsiteX3231" fmla="*/ 238894 w 3751729"/>
              <a:gd name="connsiteY3231" fmla="*/ 605638 h 1237129"/>
              <a:gd name="connsiteX3232" fmla="*/ 230524 w 3751729"/>
              <a:gd name="connsiteY3232" fmla="*/ 599730 h 1237129"/>
              <a:gd name="connsiteX3233" fmla="*/ 224863 w 3751729"/>
              <a:gd name="connsiteY3233" fmla="*/ 592346 h 1237129"/>
              <a:gd name="connsiteX3234" fmla="*/ 221663 w 3751729"/>
              <a:gd name="connsiteY3234" fmla="*/ 583977 h 1237129"/>
              <a:gd name="connsiteX3235" fmla="*/ 217478 w 3751729"/>
              <a:gd name="connsiteY3235" fmla="*/ 574871 h 1237129"/>
              <a:gd name="connsiteX3236" fmla="*/ 207633 w 3751729"/>
              <a:gd name="connsiteY3236" fmla="*/ 560594 h 1237129"/>
              <a:gd name="connsiteX3237" fmla="*/ 199264 w 3751729"/>
              <a:gd name="connsiteY3237" fmla="*/ 550502 h 1237129"/>
              <a:gd name="connsiteX3238" fmla="*/ 190156 w 3751729"/>
              <a:gd name="connsiteY3238" fmla="*/ 541394 h 1237129"/>
              <a:gd name="connsiteX3239" fmla="*/ 184494 w 3751729"/>
              <a:gd name="connsiteY3239" fmla="*/ 531303 h 1237129"/>
              <a:gd name="connsiteX3240" fmla="*/ 180309 w 3751729"/>
              <a:gd name="connsiteY3240" fmla="*/ 518010 h 1237129"/>
              <a:gd name="connsiteX3241" fmla="*/ 177109 w 3751729"/>
              <a:gd name="connsiteY3241" fmla="*/ 500533 h 1237129"/>
              <a:gd name="connsiteX3242" fmla="*/ 176371 w 3751729"/>
              <a:gd name="connsiteY3242" fmla="*/ 476410 h 1237129"/>
              <a:gd name="connsiteX3243" fmla="*/ 176371 w 3751729"/>
              <a:gd name="connsiteY3243" fmla="*/ 470503 h 1237129"/>
              <a:gd name="connsiteX3244" fmla="*/ 177109 w 3751729"/>
              <a:gd name="connsiteY3244" fmla="*/ 458933 h 1237129"/>
              <a:gd name="connsiteX3245" fmla="*/ 177109 w 3751729"/>
              <a:gd name="connsiteY3245" fmla="*/ 443180 h 1237129"/>
              <a:gd name="connsiteX3246" fmla="*/ 177109 w 3751729"/>
              <a:gd name="connsiteY3246" fmla="*/ 423980 h 1237129"/>
              <a:gd name="connsiteX3247" fmla="*/ 177109 w 3751729"/>
              <a:gd name="connsiteY3247" fmla="*/ 406503 h 1237129"/>
              <a:gd name="connsiteX3248" fmla="*/ 178833 w 3751729"/>
              <a:gd name="connsiteY3248" fmla="*/ 392226 h 1237129"/>
              <a:gd name="connsiteX3249" fmla="*/ 180556 w 3751729"/>
              <a:gd name="connsiteY3249" fmla="*/ 383118 h 1237129"/>
              <a:gd name="connsiteX3250" fmla="*/ 184740 w 3751729"/>
              <a:gd name="connsiteY3250" fmla="*/ 381396 h 1237129"/>
              <a:gd name="connsiteX3251" fmla="*/ 187940 w 3751729"/>
              <a:gd name="connsiteY3251" fmla="*/ 381396 h 1237129"/>
              <a:gd name="connsiteX3252" fmla="*/ 190402 w 3751729"/>
              <a:gd name="connsiteY3252" fmla="*/ 381396 h 1237129"/>
              <a:gd name="connsiteX3253" fmla="*/ 193602 w 3751729"/>
              <a:gd name="connsiteY3253" fmla="*/ 381396 h 1237129"/>
              <a:gd name="connsiteX3254" fmla="*/ 196064 w 3751729"/>
              <a:gd name="connsiteY3254" fmla="*/ 383118 h 1237129"/>
              <a:gd name="connsiteX3255" fmla="*/ 197787 w 3751729"/>
              <a:gd name="connsiteY3255" fmla="*/ 386564 h 1237129"/>
              <a:gd name="connsiteX3256" fmla="*/ 200248 w 3751729"/>
              <a:gd name="connsiteY3256" fmla="*/ 389026 h 1237129"/>
              <a:gd name="connsiteX3257" fmla="*/ 201970 w 3751729"/>
              <a:gd name="connsiteY3257" fmla="*/ 392473 h 1237129"/>
              <a:gd name="connsiteX3258" fmla="*/ 201970 w 3751729"/>
              <a:gd name="connsiteY3258" fmla="*/ 375733 h 1237129"/>
              <a:gd name="connsiteX3259" fmla="*/ 192125 w 3751729"/>
              <a:gd name="connsiteY3259" fmla="*/ 364165 h 1237129"/>
              <a:gd name="connsiteX3260" fmla="*/ 180556 w 3751729"/>
              <a:gd name="connsiteY3260" fmla="*/ 352596 h 1237129"/>
              <a:gd name="connsiteX3261" fmla="*/ 167264 w 3751729"/>
              <a:gd name="connsiteY3261" fmla="*/ 344226 h 1237129"/>
              <a:gd name="connsiteX3262" fmla="*/ 167264 w 3751729"/>
              <a:gd name="connsiteY3262" fmla="*/ 351611 h 1237129"/>
              <a:gd name="connsiteX3263" fmla="*/ 172926 w 3751729"/>
              <a:gd name="connsiteY3263" fmla="*/ 355795 h 1237129"/>
              <a:gd name="connsiteX3264" fmla="*/ 178586 w 3751729"/>
              <a:gd name="connsiteY3264" fmla="*/ 359980 h 1237129"/>
              <a:gd name="connsiteX3265" fmla="*/ 184247 w 3751729"/>
              <a:gd name="connsiteY3265" fmla="*/ 364165 h 1237129"/>
              <a:gd name="connsiteX3266" fmla="*/ 188433 w 3751729"/>
              <a:gd name="connsiteY3266" fmla="*/ 370072 h 1237129"/>
              <a:gd name="connsiteX3267" fmla="*/ 188433 w 3751729"/>
              <a:gd name="connsiteY3267" fmla="*/ 373518 h 1237129"/>
              <a:gd name="connsiteX3268" fmla="*/ 187694 w 3751729"/>
              <a:gd name="connsiteY3268" fmla="*/ 373518 h 1237129"/>
              <a:gd name="connsiteX3269" fmla="*/ 187694 w 3751729"/>
              <a:gd name="connsiteY3269" fmla="*/ 375241 h 1237129"/>
              <a:gd name="connsiteX3270" fmla="*/ 185971 w 3751729"/>
              <a:gd name="connsiteY3270" fmla="*/ 375980 h 1237129"/>
              <a:gd name="connsiteX3271" fmla="*/ 182772 w 3751729"/>
              <a:gd name="connsiteY3271" fmla="*/ 377703 h 1237129"/>
              <a:gd name="connsiteX3272" fmla="*/ 182032 w 3751729"/>
              <a:gd name="connsiteY3272" fmla="*/ 379426 h 1237129"/>
              <a:gd name="connsiteX3273" fmla="*/ 177109 w 3751729"/>
              <a:gd name="connsiteY3273" fmla="*/ 379426 h 1237129"/>
              <a:gd name="connsiteX3274" fmla="*/ 172926 w 3751729"/>
              <a:gd name="connsiteY3274" fmla="*/ 379426 h 1237129"/>
              <a:gd name="connsiteX3275" fmla="*/ 171202 w 3751729"/>
              <a:gd name="connsiteY3275" fmla="*/ 379426 h 1237129"/>
              <a:gd name="connsiteX3276" fmla="*/ 171202 w 3751729"/>
              <a:gd name="connsiteY3276" fmla="*/ 377703 h 1237129"/>
              <a:gd name="connsiteX3277" fmla="*/ 170463 w 3751729"/>
              <a:gd name="connsiteY3277" fmla="*/ 377703 h 1237129"/>
              <a:gd name="connsiteX3278" fmla="*/ 167264 w 3751729"/>
              <a:gd name="connsiteY3278" fmla="*/ 375980 h 1237129"/>
              <a:gd name="connsiteX3279" fmla="*/ 157418 w 3751729"/>
              <a:gd name="connsiteY3279" fmla="*/ 363426 h 1237129"/>
              <a:gd name="connsiteX3280" fmla="*/ 148310 w 3751729"/>
              <a:gd name="connsiteY3280" fmla="*/ 350134 h 1237129"/>
              <a:gd name="connsiteX3281" fmla="*/ 141664 w 3751729"/>
              <a:gd name="connsiteY3281" fmla="*/ 335119 h 1237129"/>
              <a:gd name="connsiteX3282" fmla="*/ 148310 w 3751729"/>
              <a:gd name="connsiteY3282" fmla="*/ 335119 h 1237129"/>
              <a:gd name="connsiteX3283" fmla="*/ 151510 w 3751729"/>
              <a:gd name="connsiteY3283" fmla="*/ 336841 h 1237129"/>
              <a:gd name="connsiteX3284" fmla="*/ 153972 w 3751729"/>
              <a:gd name="connsiteY3284" fmla="*/ 336841 h 1237129"/>
              <a:gd name="connsiteX3285" fmla="*/ 157171 w 3751729"/>
              <a:gd name="connsiteY3285" fmla="*/ 336841 h 1237129"/>
              <a:gd name="connsiteX3286" fmla="*/ 159633 w 3751729"/>
              <a:gd name="connsiteY3286" fmla="*/ 335119 h 1237129"/>
              <a:gd name="connsiteX3287" fmla="*/ 148064 w 3751729"/>
              <a:gd name="connsiteY3287" fmla="*/ 330934 h 1237129"/>
              <a:gd name="connsiteX3288" fmla="*/ 141418 w 3751729"/>
              <a:gd name="connsiteY3288" fmla="*/ 324288 h 1237129"/>
              <a:gd name="connsiteX3289" fmla="*/ 135756 w 3751729"/>
              <a:gd name="connsiteY3289" fmla="*/ 315180 h 1237129"/>
              <a:gd name="connsiteX3290" fmla="*/ 130834 w 3751729"/>
              <a:gd name="connsiteY3290" fmla="*/ 305088 h 1237129"/>
              <a:gd name="connsiteX3291" fmla="*/ 128371 w 3751729"/>
              <a:gd name="connsiteY3291" fmla="*/ 294995 h 1237129"/>
              <a:gd name="connsiteX3292" fmla="*/ 124187 w 3751729"/>
              <a:gd name="connsiteY3292" fmla="*/ 285888 h 1237129"/>
              <a:gd name="connsiteX3293" fmla="*/ 118525 w 3751729"/>
              <a:gd name="connsiteY3293" fmla="*/ 278503 h 1237129"/>
              <a:gd name="connsiteX3294" fmla="*/ 109418 w 3751729"/>
              <a:gd name="connsiteY3294" fmla="*/ 274319 h 1237129"/>
              <a:gd name="connsiteX3295" fmla="*/ 112618 w 3751729"/>
              <a:gd name="connsiteY3295" fmla="*/ 255118 h 1237129"/>
              <a:gd name="connsiteX3296" fmla="*/ 102772 w 3751729"/>
              <a:gd name="connsiteY3296" fmla="*/ 244287 h 1237129"/>
              <a:gd name="connsiteX3297" fmla="*/ 93664 w 3751729"/>
              <a:gd name="connsiteY3297" fmla="*/ 230995 h 1237129"/>
              <a:gd name="connsiteX3298" fmla="*/ 86279 w 3751729"/>
              <a:gd name="connsiteY3298" fmla="*/ 217703 h 1237129"/>
              <a:gd name="connsiteX3299" fmla="*/ 76433 w 3751729"/>
              <a:gd name="connsiteY3299" fmla="*/ 204411 h 1237129"/>
              <a:gd name="connsiteX3300" fmla="*/ 64865 w 3751729"/>
              <a:gd name="connsiteY3300" fmla="*/ 194320 h 1237129"/>
              <a:gd name="connsiteX3301" fmla="*/ 49111 w 3751729"/>
              <a:gd name="connsiteY3301" fmla="*/ 186935 h 1237129"/>
              <a:gd name="connsiteX3302" fmla="*/ 30156 w 3751729"/>
              <a:gd name="connsiteY3302" fmla="*/ 182750 h 1237129"/>
              <a:gd name="connsiteX3303" fmla="*/ 14403 w 3751729"/>
              <a:gd name="connsiteY3303" fmla="*/ 175366 h 1237129"/>
              <a:gd name="connsiteX3304" fmla="*/ 2834 w 3751729"/>
              <a:gd name="connsiteY3304" fmla="*/ 165273 h 1237129"/>
              <a:gd name="connsiteX3305" fmla="*/ 0 w 3751729"/>
              <a:gd name="connsiteY3305" fmla="*/ 162806 h 12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</a:cxnLst>
            <a:rect l="l" t="t" r="r" b="b"/>
            <a:pathLst>
              <a:path w="3751729" h="1237129">
                <a:moveTo>
                  <a:pt x="2921457" y="929082"/>
                </a:moveTo>
                <a:lnTo>
                  <a:pt x="2929580" y="931543"/>
                </a:lnTo>
                <a:lnTo>
                  <a:pt x="2939672" y="937451"/>
                </a:lnTo>
                <a:lnTo>
                  <a:pt x="2948781" y="946559"/>
                </a:lnTo>
                <a:lnTo>
                  <a:pt x="2952719" y="954190"/>
                </a:lnTo>
                <a:lnTo>
                  <a:pt x="2948781" y="956651"/>
                </a:lnTo>
                <a:lnTo>
                  <a:pt x="2944596" y="960835"/>
                </a:lnTo>
                <a:lnTo>
                  <a:pt x="2939672" y="964282"/>
                </a:lnTo>
                <a:lnTo>
                  <a:pt x="2933765" y="966743"/>
                </a:lnTo>
                <a:lnTo>
                  <a:pt x="2938688" y="980035"/>
                </a:lnTo>
                <a:lnTo>
                  <a:pt x="2944596" y="990128"/>
                </a:lnTo>
                <a:lnTo>
                  <a:pt x="2950257" y="1001944"/>
                </a:lnTo>
                <a:lnTo>
                  <a:pt x="2945334" y="1003666"/>
                </a:lnTo>
                <a:lnTo>
                  <a:pt x="2942872" y="1003666"/>
                </a:lnTo>
                <a:lnTo>
                  <a:pt x="2941150" y="1003666"/>
                </a:lnTo>
                <a:lnTo>
                  <a:pt x="2939672" y="1005389"/>
                </a:lnTo>
                <a:lnTo>
                  <a:pt x="2938688" y="1006128"/>
                </a:lnTo>
                <a:lnTo>
                  <a:pt x="2937212" y="1009574"/>
                </a:lnTo>
                <a:lnTo>
                  <a:pt x="2929580" y="1022867"/>
                </a:lnTo>
                <a:lnTo>
                  <a:pt x="2925642" y="1038866"/>
                </a:lnTo>
                <a:lnTo>
                  <a:pt x="2918011" y="1053143"/>
                </a:lnTo>
                <a:lnTo>
                  <a:pt x="2914073" y="1056589"/>
                </a:lnTo>
                <a:lnTo>
                  <a:pt x="2909888" y="1056589"/>
                </a:lnTo>
                <a:lnTo>
                  <a:pt x="2904965" y="1057327"/>
                </a:lnTo>
                <a:lnTo>
                  <a:pt x="2900041" y="1057327"/>
                </a:lnTo>
                <a:lnTo>
                  <a:pt x="2890935" y="1052404"/>
                </a:lnTo>
                <a:lnTo>
                  <a:pt x="2882565" y="1050681"/>
                </a:lnTo>
                <a:lnTo>
                  <a:pt x="2871981" y="1050681"/>
                </a:lnTo>
                <a:lnTo>
                  <a:pt x="2861888" y="1048958"/>
                </a:lnTo>
                <a:lnTo>
                  <a:pt x="2852042" y="1044774"/>
                </a:lnTo>
                <a:lnTo>
                  <a:pt x="2842196" y="1031235"/>
                </a:lnTo>
                <a:lnTo>
                  <a:pt x="2834812" y="1013758"/>
                </a:lnTo>
                <a:lnTo>
                  <a:pt x="2833088" y="993574"/>
                </a:lnTo>
                <a:lnTo>
                  <a:pt x="2840472" y="990128"/>
                </a:lnTo>
                <a:lnTo>
                  <a:pt x="2846380" y="990128"/>
                </a:lnTo>
                <a:lnTo>
                  <a:pt x="2852042" y="991851"/>
                </a:lnTo>
                <a:lnTo>
                  <a:pt x="2857950" y="988651"/>
                </a:lnTo>
                <a:lnTo>
                  <a:pt x="2865334" y="976835"/>
                </a:lnTo>
                <a:lnTo>
                  <a:pt x="2883549" y="974374"/>
                </a:lnTo>
                <a:lnTo>
                  <a:pt x="2886749" y="971666"/>
                </a:lnTo>
                <a:lnTo>
                  <a:pt x="2889211" y="968466"/>
                </a:lnTo>
                <a:lnTo>
                  <a:pt x="2889211" y="966743"/>
                </a:lnTo>
                <a:lnTo>
                  <a:pt x="2890935" y="965758"/>
                </a:lnTo>
                <a:lnTo>
                  <a:pt x="2890935" y="964282"/>
                </a:lnTo>
                <a:lnTo>
                  <a:pt x="2890935" y="962559"/>
                </a:lnTo>
                <a:lnTo>
                  <a:pt x="2892411" y="960835"/>
                </a:lnTo>
                <a:lnTo>
                  <a:pt x="2895119" y="960835"/>
                </a:lnTo>
                <a:lnTo>
                  <a:pt x="2900041" y="960835"/>
                </a:lnTo>
                <a:lnTo>
                  <a:pt x="2904965" y="960835"/>
                </a:lnTo>
                <a:lnTo>
                  <a:pt x="2908165" y="950743"/>
                </a:lnTo>
                <a:lnTo>
                  <a:pt x="2912349" y="943112"/>
                </a:lnTo>
                <a:lnTo>
                  <a:pt x="2916534" y="936466"/>
                </a:lnTo>
                <a:close/>
                <a:moveTo>
                  <a:pt x="2505952" y="909636"/>
                </a:moveTo>
                <a:lnTo>
                  <a:pt x="2514321" y="915544"/>
                </a:lnTo>
                <a:lnTo>
                  <a:pt x="2519244" y="925636"/>
                </a:lnTo>
                <a:lnTo>
                  <a:pt x="2519244" y="940651"/>
                </a:lnTo>
                <a:lnTo>
                  <a:pt x="2519244" y="942374"/>
                </a:lnTo>
                <a:lnTo>
                  <a:pt x="2519983" y="942374"/>
                </a:lnTo>
                <a:lnTo>
                  <a:pt x="2521707" y="943113"/>
                </a:lnTo>
                <a:lnTo>
                  <a:pt x="2521707" y="944836"/>
                </a:lnTo>
                <a:lnTo>
                  <a:pt x="2521707" y="948282"/>
                </a:lnTo>
                <a:lnTo>
                  <a:pt x="2519244" y="948282"/>
                </a:lnTo>
                <a:lnTo>
                  <a:pt x="2515798" y="949021"/>
                </a:lnTo>
                <a:lnTo>
                  <a:pt x="2514321" y="952466"/>
                </a:lnTo>
                <a:lnTo>
                  <a:pt x="2511860" y="954190"/>
                </a:lnTo>
                <a:lnTo>
                  <a:pt x="2510137" y="954190"/>
                </a:lnTo>
                <a:lnTo>
                  <a:pt x="2508413" y="952466"/>
                </a:lnTo>
                <a:lnTo>
                  <a:pt x="2507675" y="952466"/>
                </a:lnTo>
                <a:lnTo>
                  <a:pt x="2505952" y="950743"/>
                </a:lnTo>
                <a:lnTo>
                  <a:pt x="2500290" y="938928"/>
                </a:lnTo>
                <a:lnTo>
                  <a:pt x="2500290" y="921452"/>
                </a:lnTo>
                <a:lnTo>
                  <a:pt x="2501768" y="918990"/>
                </a:lnTo>
                <a:lnTo>
                  <a:pt x="2503490" y="917267"/>
                </a:lnTo>
                <a:lnTo>
                  <a:pt x="2504229" y="913821"/>
                </a:lnTo>
                <a:close/>
                <a:moveTo>
                  <a:pt x="3023856" y="892159"/>
                </a:moveTo>
                <a:lnTo>
                  <a:pt x="3030503" y="899544"/>
                </a:lnTo>
                <a:lnTo>
                  <a:pt x="3035425" y="907913"/>
                </a:lnTo>
                <a:lnTo>
                  <a:pt x="3035425" y="921452"/>
                </a:lnTo>
                <a:lnTo>
                  <a:pt x="3036164" y="924652"/>
                </a:lnTo>
                <a:lnTo>
                  <a:pt x="3037887" y="924652"/>
                </a:lnTo>
                <a:lnTo>
                  <a:pt x="3037887" y="925637"/>
                </a:lnTo>
                <a:lnTo>
                  <a:pt x="3036164" y="925637"/>
                </a:lnTo>
                <a:lnTo>
                  <a:pt x="3035425" y="929083"/>
                </a:lnTo>
                <a:lnTo>
                  <a:pt x="3035425" y="931543"/>
                </a:lnTo>
                <a:lnTo>
                  <a:pt x="3033703" y="931543"/>
                </a:lnTo>
                <a:lnTo>
                  <a:pt x="3033703" y="933267"/>
                </a:lnTo>
                <a:lnTo>
                  <a:pt x="3032225" y="933267"/>
                </a:lnTo>
                <a:lnTo>
                  <a:pt x="3029519" y="934744"/>
                </a:lnTo>
                <a:lnTo>
                  <a:pt x="3028041" y="931543"/>
                </a:lnTo>
                <a:lnTo>
                  <a:pt x="3028041" y="930559"/>
                </a:lnTo>
                <a:lnTo>
                  <a:pt x="3026319" y="930559"/>
                </a:lnTo>
                <a:lnTo>
                  <a:pt x="3024595" y="930559"/>
                </a:lnTo>
                <a:lnTo>
                  <a:pt x="3023856" y="929083"/>
                </a:lnTo>
                <a:lnTo>
                  <a:pt x="3023856" y="931543"/>
                </a:lnTo>
                <a:lnTo>
                  <a:pt x="3024595" y="933267"/>
                </a:lnTo>
                <a:lnTo>
                  <a:pt x="3026319" y="934744"/>
                </a:lnTo>
                <a:lnTo>
                  <a:pt x="3028041" y="936467"/>
                </a:lnTo>
                <a:lnTo>
                  <a:pt x="3026319" y="937452"/>
                </a:lnTo>
                <a:lnTo>
                  <a:pt x="3026319" y="938929"/>
                </a:lnTo>
                <a:lnTo>
                  <a:pt x="3026319" y="940652"/>
                </a:lnTo>
                <a:lnTo>
                  <a:pt x="3026319" y="944836"/>
                </a:lnTo>
                <a:lnTo>
                  <a:pt x="3018933" y="944836"/>
                </a:lnTo>
                <a:lnTo>
                  <a:pt x="3018933" y="940652"/>
                </a:lnTo>
                <a:lnTo>
                  <a:pt x="3014749" y="938929"/>
                </a:lnTo>
                <a:lnTo>
                  <a:pt x="3010564" y="936467"/>
                </a:lnTo>
                <a:lnTo>
                  <a:pt x="3009087" y="933267"/>
                </a:lnTo>
                <a:lnTo>
                  <a:pt x="3007364" y="929083"/>
                </a:lnTo>
                <a:lnTo>
                  <a:pt x="3006626" y="924652"/>
                </a:lnTo>
                <a:lnTo>
                  <a:pt x="3003180" y="918990"/>
                </a:lnTo>
                <a:lnTo>
                  <a:pt x="2998995" y="921452"/>
                </a:lnTo>
                <a:lnTo>
                  <a:pt x="2993334" y="924652"/>
                </a:lnTo>
                <a:lnTo>
                  <a:pt x="2987426" y="925637"/>
                </a:lnTo>
                <a:lnTo>
                  <a:pt x="2981764" y="929083"/>
                </a:lnTo>
                <a:lnTo>
                  <a:pt x="2981764" y="921452"/>
                </a:lnTo>
                <a:lnTo>
                  <a:pt x="2983488" y="919729"/>
                </a:lnTo>
                <a:lnTo>
                  <a:pt x="2983488" y="918990"/>
                </a:lnTo>
                <a:lnTo>
                  <a:pt x="2984226" y="918990"/>
                </a:lnTo>
                <a:lnTo>
                  <a:pt x="2984226" y="915544"/>
                </a:lnTo>
                <a:lnTo>
                  <a:pt x="2995794" y="911360"/>
                </a:lnTo>
                <a:lnTo>
                  <a:pt x="3006626" y="907913"/>
                </a:lnTo>
                <a:lnTo>
                  <a:pt x="3016472" y="902005"/>
                </a:lnTo>
                <a:close/>
                <a:moveTo>
                  <a:pt x="2952719" y="876159"/>
                </a:moveTo>
                <a:lnTo>
                  <a:pt x="2956165" y="879359"/>
                </a:lnTo>
                <a:lnTo>
                  <a:pt x="2956904" y="879359"/>
                </a:lnTo>
                <a:lnTo>
                  <a:pt x="2958626" y="879359"/>
                </a:lnTo>
                <a:lnTo>
                  <a:pt x="2958626" y="880344"/>
                </a:lnTo>
                <a:lnTo>
                  <a:pt x="2958626" y="883543"/>
                </a:lnTo>
                <a:lnTo>
                  <a:pt x="2960350" y="886251"/>
                </a:lnTo>
                <a:lnTo>
                  <a:pt x="2951242" y="893636"/>
                </a:lnTo>
                <a:lnTo>
                  <a:pt x="2945334" y="901267"/>
                </a:lnTo>
                <a:lnTo>
                  <a:pt x="2938687" y="907175"/>
                </a:lnTo>
                <a:lnTo>
                  <a:pt x="2928103" y="913082"/>
                </a:lnTo>
                <a:lnTo>
                  <a:pt x="2928103" y="909636"/>
                </a:lnTo>
                <a:lnTo>
                  <a:pt x="2937212" y="899544"/>
                </a:lnTo>
                <a:lnTo>
                  <a:pt x="2947058" y="889451"/>
                </a:lnTo>
                <a:close/>
                <a:moveTo>
                  <a:pt x="882825" y="798867"/>
                </a:moveTo>
                <a:lnTo>
                  <a:pt x="888734" y="798867"/>
                </a:lnTo>
                <a:lnTo>
                  <a:pt x="894395" y="799852"/>
                </a:lnTo>
                <a:lnTo>
                  <a:pt x="901041" y="803052"/>
                </a:lnTo>
                <a:lnTo>
                  <a:pt x="898579" y="804776"/>
                </a:lnTo>
                <a:lnTo>
                  <a:pt x="896857" y="807236"/>
                </a:lnTo>
                <a:lnTo>
                  <a:pt x="894395" y="808960"/>
                </a:lnTo>
                <a:lnTo>
                  <a:pt x="889472" y="808960"/>
                </a:lnTo>
                <a:lnTo>
                  <a:pt x="885288" y="807236"/>
                </a:lnTo>
                <a:lnTo>
                  <a:pt x="881350" y="807236"/>
                </a:lnTo>
                <a:lnTo>
                  <a:pt x="877164" y="807236"/>
                </a:lnTo>
                <a:lnTo>
                  <a:pt x="872241" y="808960"/>
                </a:lnTo>
                <a:lnTo>
                  <a:pt x="872241" y="799852"/>
                </a:lnTo>
                <a:close/>
                <a:moveTo>
                  <a:pt x="2977580" y="789759"/>
                </a:moveTo>
                <a:lnTo>
                  <a:pt x="2981764" y="789759"/>
                </a:lnTo>
                <a:lnTo>
                  <a:pt x="2987426" y="789759"/>
                </a:lnTo>
                <a:lnTo>
                  <a:pt x="2987426" y="804775"/>
                </a:lnTo>
                <a:lnTo>
                  <a:pt x="2985948" y="814867"/>
                </a:lnTo>
                <a:lnTo>
                  <a:pt x="2983488" y="823237"/>
                </a:lnTo>
                <a:lnTo>
                  <a:pt x="2981764" y="838251"/>
                </a:lnTo>
                <a:lnTo>
                  <a:pt x="2984226" y="838251"/>
                </a:lnTo>
                <a:lnTo>
                  <a:pt x="2984226" y="840960"/>
                </a:lnTo>
                <a:lnTo>
                  <a:pt x="2989888" y="840960"/>
                </a:lnTo>
                <a:lnTo>
                  <a:pt x="2993334" y="840960"/>
                </a:lnTo>
                <a:lnTo>
                  <a:pt x="2995794" y="840960"/>
                </a:lnTo>
                <a:lnTo>
                  <a:pt x="2998995" y="842435"/>
                </a:lnTo>
                <a:lnTo>
                  <a:pt x="3001457" y="844160"/>
                </a:lnTo>
                <a:lnTo>
                  <a:pt x="3007364" y="845144"/>
                </a:lnTo>
                <a:lnTo>
                  <a:pt x="3010564" y="855974"/>
                </a:lnTo>
                <a:lnTo>
                  <a:pt x="3016472" y="862621"/>
                </a:lnTo>
                <a:lnTo>
                  <a:pt x="3023856" y="870251"/>
                </a:lnTo>
                <a:lnTo>
                  <a:pt x="3029519" y="880344"/>
                </a:lnTo>
                <a:lnTo>
                  <a:pt x="3024595" y="882066"/>
                </a:lnTo>
                <a:lnTo>
                  <a:pt x="3022133" y="883544"/>
                </a:lnTo>
                <a:lnTo>
                  <a:pt x="3020656" y="883544"/>
                </a:lnTo>
                <a:lnTo>
                  <a:pt x="3020656" y="885267"/>
                </a:lnTo>
                <a:lnTo>
                  <a:pt x="3020656" y="886252"/>
                </a:lnTo>
                <a:lnTo>
                  <a:pt x="3020656" y="887728"/>
                </a:lnTo>
                <a:lnTo>
                  <a:pt x="3017948" y="887728"/>
                </a:lnTo>
                <a:lnTo>
                  <a:pt x="3013026" y="889452"/>
                </a:lnTo>
                <a:lnTo>
                  <a:pt x="3012287" y="886252"/>
                </a:lnTo>
                <a:lnTo>
                  <a:pt x="3012287" y="885267"/>
                </a:lnTo>
                <a:lnTo>
                  <a:pt x="3010564" y="885267"/>
                </a:lnTo>
                <a:lnTo>
                  <a:pt x="3009087" y="885267"/>
                </a:lnTo>
                <a:lnTo>
                  <a:pt x="3007364" y="883544"/>
                </a:lnTo>
                <a:lnTo>
                  <a:pt x="3004903" y="889452"/>
                </a:lnTo>
                <a:lnTo>
                  <a:pt x="3003180" y="893636"/>
                </a:lnTo>
                <a:lnTo>
                  <a:pt x="3000718" y="897821"/>
                </a:lnTo>
                <a:lnTo>
                  <a:pt x="2995794" y="899544"/>
                </a:lnTo>
                <a:lnTo>
                  <a:pt x="2991611" y="902005"/>
                </a:lnTo>
                <a:lnTo>
                  <a:pt x="2991611" y="899544"/>
                </a:lnTo>
                <a:lnTo>
                  <a:pt x="2989148" y="896343"/>
                </a:lnTo>
                <a:lnTo>
                  <a:pt x="2989148" y="893636"/>
                </a:lnTo>
                <a:lnTo>
                  <a:pt x="2989148" y="892159"/>
                </a:lnTo>
                <a:lnTo>
                  <a:pt x="2989148" y="891175"/>
                </a:lnTo>
                <a:lnTo>
                  <a:pt x="2989148" y="889452"/>
                </a:lnTo>
                <a:lnTo>
                  <a:pt x="2987426" y="887728"/>
                </a:lnTo>
                <a:lnTo>
                  <a:pt x="2985948" y="887728"/>
                </a:lnTo>
                <a:lnTo>
                  <a:pt x="2981764" y="886252"/>
                </a:lnTo>
                <a:lnTo>
                  <a:pt x="2981764" y="882066"/>
                </a:lnTo>
                <a:lnTo>
                  <a:pt x="2981764" y="877882"/>
                </a:lnTo>
                <a:lnTo>
                  <a:pt x="2983488" y="874435"/>
                </a:lnTo>
                <a:lnTo>
                  <a:pt x="2983488" y="873698"/>
                </a:lnTo>
                <a:lnTo>
                  <a:pt x="2984226" y="871975"/>
                </a:lnTo>
                <a:lnTo>
                  <a:pt x="2987426" y="871975"/>
                </a:lnTo>
                <a:lnTo>
                  <a:pt x="2991611" y="870251"/>
                </a:lnTo>
                <a:lnTo>
                  <a:pt x="2997519" y="870251"/>
                </a:lnTo>
                <a:lnTo>
                  <a:pt x="2997519" y="880344"/>
                </a:lnTo>
                <a:lnTo>
                  <a:pt x="3007364" y="880344"/>
                </a:lnTo>
                <a:lnTo>
                  <a:pt x="3007364" y="877882"/>
                </a:lnTo>
                <a:lnTo>
                  <a:pt x="3009087" y="874435"/>
                </a:lnTo>
                <a:lnTo>
                  <a:pt x="3010564" y="873698"/>
                </a:lnTo>
                <a:lnTo>
                  <a:pt x="3010564" y="871975"/>
                </a:lnTo>
                <a:lnTo>
                  <a:pt x="3012287" y="870251"/>
                </a:lnTo>
                <a:lnTo>
                  <a:pt x="3013026" y="867789"/>
                </a:lnTo>
                <a:lnTo>
                  <a:pt x="3010564" y="867789"/>
                </a:lnTo>
                <a:lnTo>
                  <a:pt x="2995794" y="855974"/>
                </a:lnTo>
                <a:lnTo>
                  <a:pt x="2979303" y="848344"/>
                </a:lnTo>
                <a:lnTo>
                  <a:pt x="2979303" y="854252"/>
                </a:lnTo>
                <a:lnTo>
                  <a:pt x="2977580" y="858436"/>
                </a:lnTo>
                <a:lnTo>
                  <a:pt x="2975857" y="862621"/>
                </a:lnTo>
                <a:lnTo>
                  <a:pt x="2975857" y="867789"/>
                </a:lnTo>
                <a:lnTo>
                  <a:pt x="2974380" y="866067"/>
                </a:lnTo>
                <a:lnTo>
                  <a:pt x="2973396" y="864344"/>
                </a:lnTo>
                <a:lnTo>
                  <a:pt x="2973396" y="862621"/>
                </a:lnTo>
                <a:lnTo>
                  <a:pt x="2971918" y="861883"/>
                </a:lnTo>
                <a:lnTo>
                  <a:pt x="2967734" y="850806"/>
                </a:lnTo>
                <a:lnTo>
                  <a:pt x="2962810" y="838251"/>
                </a:lnTo>
                <a:lnTo>
                  <a:pt x="2961826" y="821513"/>
                </a:lnTo>
                <a:lnTo>
                  <a:pt x="2962810" y="807236"/>
                </a:lnTo>
                <a:lnTo>
                  <a:pt x="2968472" y="792959"/>
                </a:lnTo>
                <a:lnTo>
                  <a:pt x="2973396" y="791237"/>
                </a:lnTo>
                <a:close/>
                <a:moveTo>
                  <a:pt x="835074" y="789759"/>
                </a:moveTo>
                <a:lnTo>
                  <a:pt x="840735" y="789759"/>
                </a:lnTo>
                <a:lnTo>
                  <a:pt x="846643" y="791237"/>
                </a:lnTo>
                <a:lnTo>
                  <a:pt x="852305" y="791237"/>
                </a:lnTo>
                <a:lnTo>
                  <a:pt x="856490" y="792959"/>
                </a:lnTo>
                <a:lnTo>
                  <a:pt x="856490" y="799852"/>
                </a:lnTo>
                <a:lnTo>
                  <a:pt x="835074" y="799852"/>
                </a:lnTo>
                <a:close/>
                <a:moveTo>
                  <a:pt x="713473" y="789759"/>
                </a:moveTo>
                <a:lnTo>
                  <a:pt x="721104" y="791237"/>
                </a:lnTo>
                <a:lnTo>
                  <a:pt x="725043" y="793944"/>
                </a:lnTo>
                <a:lnTo>
                  <a:pt x="730950" y="797144"/>
                </a:lnTo>
                <a:lnTo>
                  <a:pt x="735873" y="799852"/>
                </a:lnTo>
                <a:lnTo>
                  <a:pt x="735873" y="803052"/>
                </a:lnTo>
                <a:lnTo>
                  <a:pt x="730212" y="803052"/>
                </a:lnTo>
                <a:lnTo>
                  <a:pt x="725043" y="804776"/>
                </a:lnTo>
                <a:lnTo>
                  <a:pt x="721104" y="805515"/>
                </a:lnTo>
                <a:lnTo>
                  <a:pt x="718642" y="804776"/>
                </a:lnTo>
                <a:lnTo>
                  <a:pt x="712735" y="804776"/>
                </a:lnTo>
                <a:lnTo>
                  <a:pt x="707812" y="803052"/>
                </a:lnTo>
                <a:lnTo>
                  <a:pt x="707812" y="792959"/>
                </a:lnTo>
                <a:lnTo>
                  <a:pt x="709535" y="792959"/>
                </a:lnTo>
                <a:lnTo>
                  <a:pt x="711012" y="791237"/>
                </a:lnTo>
                <a:lnTo>
                  <a:pt x="712735" y="791237"/>
                </a:lnTo>
                <a:close/>
                <a:moveTo>
                  <a:pt x="763934" y="776221"/>
                </a:moveTo>
                <a:lnTo>
                  <a:pt x="781411" y="777945"/>
                </a:lnTo>
                <a:lnTo>
                  <a:pt x="796181" y="781391"/>
                </a:lnTo>
                <a:lnTo>
                  <a:pt x="807751" y="785575"/>
                </a:lnTo>
                <a:lnTo>
                  <a:pt x="821781" y="789760"/>
                </a:lnTo>
                <a:lnTo>
                  <a:pt x="821781" y="797144"/>
                </a:lnTo>
                <a:lnTo>
                  <a:pt x="816120" y="797144"/>
                </a:lnTo>
                <a:lnTo>
                  <a:pt x="813412" y="798867"/>
                </a:lnTo>
                <a:lnTo>
                  <a:pt x="809474" y="799852"/>
                </a:lnTo>
                <a:lnTo>
                  <a:pt x="806028" y="801330"/>
                </a:lnTo>
                <a:lnTo>
                  <a:pt x="803565" y="803052"/>
                </a:lnTo>
                <a:lnTo>
                  <a:pt x="798643" y="803052"/>
                </a:lnTo>
                <a:lnTo>
                  <a:pt x="798643" y="801330"/>
                </a:lnTo>
                <a:lnTo>
                  <a:pt x="798643" y="799852"/>
                </a:lnTo>
                <a:lnTo>
                  <a:pt x="797904" y="798867"/>
                </a:lnTo>
                <a:lnTo>
                  <a:pt x="796181" y="797144"/>
                </a:lnTo>
                <a:lnTo>
                  <a:pt x="794458" y="795667"/>
                </a:lnTo>
                <a:lnTo>
                  <a:pt x="792981" y="797144"/>
                </a:lnTo>
                <a:lnTo>
                  <a:pt x="790519" y="805513"/>
                </a:lnTo>
                <a:lnTo>
                  <a:pt x="786335" y="805513"/>
                </a:lnTo>
                <a:lnTo>
                  <a:pt x="775504" y="804776"/>
                </a:lnTo>
                <a:lnTo>
                  <a:pt x="763934" y="803052"/>
                </a:lnTo>
                <a:lnTo>
                  <a:pt x="755812" y="803052"/>
                </a:lnTo>
                <a:lnTo>
                  <a:pt x="751627" y="792959"/>
                </a:lnTo>
                <a:lnTo>
                  <a:pt x="759011" y="792959"/>
                </a:lnTo>
                <a:lnTo>
                  <a:pt x="763934" y="792959"/>
                </a:lnTo>
                <a:lnTo>
                  <a:pt x="769842" y="791237"/>
                </a:lnTo>
                <a:lnTo>
                  <a:pt x="774765" y="789760"/>
                </a:lnTo>
                <a:lnTo>
                  <a:pt x="771319" y="788037"/>
                </a:lnTo>
                <a:lnTo>
                  <a:pt x="768858" y="785575"/>
                </a:lnTo>
                <a:lnTo>
                  <a:pt x="767381" y="783853"/>
                </a:lnTo>
                <a:lnTo>
                  <a:pt x="765658" y="781391"/>
                </a:lnTo>
                <a:close/>
                <a:moveTo>
                  <a:pt x="663259" y="735114"/>
                </a:moveTo>
                <a:lnTo>
                  <a:pt x="686398" y="740283"/>
                </a:lnTo>
                <a:lnTo>
                  <a:pt x="707074" y="746929"/>
                </a:lnTo>
                <a:lnTo>
                  <a:pt x="722582" y="754314"/>
                </a:lnTo>
                <a:lnTo>
                  <a:pt x="738335" y="761944"/>
                </a:lnTo>
                <a:lnTo>
                  <a:pt x="755813" y="770315"/>
                </a:lnTo>
                <a:lnTo>
                  <a:pt x="755813" y="776221"/>
                </a:lnTo>
                <a:lnTo>
                  <a:pt x="748182" y="776221"/>
                </a:lnTo>
                <a:lnTo>
                  <a:pt x="740059" y="779668"/>
                </a:lnTo>
                <a:lnTo>
                  <a:pt x="730212" y="782130"/>
                </a:lnTo>
                <a:lnTo>
                  <a:pt x="719382" y="783853"/>
                </a:lnTo>
                <a:lnTo>
                  <a:pt x="721105" y="781392"/>
                </a:lnTo>
                <a:lnTo>
                  <a:pt x="721105" y="777945"/>
                </a:lnTo>
                <a:lnTo>
                  <a:pt x="721105" y="776221"/>
                </a:lnTo>
                <a:lnTo>
                  <a:pt x="721105" y="775484"/>
                </a:lnTo>
                <a:lnTo>
                  <a:pt x="721105" y="773761"/>
                </a:lnTo>
                <a:lnTo>
                  <a:pt x="719382" y="770315"/>
                </a:lnTo>
                <a:lnTo>
                  <a:pt x="697966" y="764406"/>
                </a:lnTo>
                <a:lnTo>
                  <a:pt x="678028" y="754314"/>
                </a:lnTo>
                <a:lnTo>
                  <a:pt x="656613" y="744468"/>
                </a:lnTo>
                <a:lnTo>
                  <a:pt x="651689" y="748653"/>
                </a:lnTo>
                <a:lnTo>
                  <a:pt x="649228" y="752837"/>
                </a:lnTo>
                <a:lnTo>
                  <a:pt x="645043" y="757760"/>
                </a:lnTo>
                <a:lnTo>
                  <a:pt x="640120" y="756038"/>
                </a:lnTo>
                <a:lnTo>
                  <a:pt x="634212" y="752837"/>
                </a:lnTo>
                <a:lnTo>
                  <a:pt x="631751" y="751853"/>
                </a:lnTo>
                <a:lnTo>
                  <a:pt x="637659" y="751853"/>
                </a:lnTo>
                <a:lnTo>
                  <a:pt x="641597" y="745945"/>
                </a:lnTo>
                <a:lnTo>
                  <a:pt x="645781" y="742745"/>
                </a:lnTo>
                <a:lnTo>
                  <a:pt x="650704" y="738560"/>
                </a:lnTo>
                <a:lnTo>
                  <a:pt x="654889" y="738560"/>
                </a:lnTo>
                <a:lnTo>
                  <a:pt x="657351" y="736837"/>
                </a:lnTo>
                <a:lnTo>
                  <a:pt x="660797" y="736837"/>
                </a:lnTo>
                <a:close/>
                <a:moveTo>
                  <a:pt x="707812" y="712468"/>
                </a:moveTo>
                <a:lnTo>
                  <a:pt x="712736" y="714929"/>
                </a:lnTo>
                <a:lnTo>
                  <a:pt x="715197" y="718376"/>
                </a:lnTo>
                <a:lnTo>
                  <a:pt x="718643" y="720838"/>
                </a:lnTo>
                <a:lnTo>
                  <a:pt x="719382" y="725023"/>
                </a:lnTo>
                <a:lnTo>
                  <a:pt x="719382" y="732654"/>
                </a:lnTo>
                <a:lnTo>
                  <a:pt x="713473" y="732654"/>
                </a:lnTo>
                <a:lnTo>
                  <a:pt x="712736" y="728469"/>
                </a:lnTo>
                <a:lnTo>
                  <a:pt x="711012" y="726745"/>
                </a:lnTo>
                <a:lnTo>
                  <a:pt x="709535" y="724284"/>
                </a:lnTo>
                <a:lnTo>
                  <a:pt x="707812" y="720838"/>
                </a:lnTo>
                <a:lnTo>
                  <a:pt x="707812" y="718376"/>
                </a:lnTo>
                <a:close/>
                <a:moveTo>
                  <a:pt x="2981766" y="706561"/>
                </a:moveTo>
                <a:lnTo>
                  <a:pt x="2984227" y="709022"/>
                </a:lnTo>
                <a:lnTo>
                  <a:pt x="2985950" y="712468"/>
                </a:lnTo>
                <a:lnTo>
                  <a:pt x="2987428" y="714930"/>
                </a:lnTo>
                <a:lnTo>
                  <a:pt x="2987428" y="719115"/>
                </a:lnTo>
                <a:lnTo>
                  <a:pt x="2987428" y="725022"/>
                </a:lnTo>
                <a:lnTo>
                  <a:pt x="2975858" y="754316"/>
                </a:lnTo>
                <a:lnTo>
                  <a:pt x="2970196" y="746931"/>
                </a:lnTo>
                <a:lnTo>
                  <a:pt x="2967735" y="740284"/>
                </a:lnTo>
                <a:lnTo>
                  <a:pt x="2966011" y="728469"/>
                </a:lnTo>
                <a:close/>
                <a:moveTo>
                  <a:pt x="701166" y="693268"/>
                </a:moveTo>
                <a:lnTo>
                  <a:pt x="719382" y="693268"/>
                </a:lnTo>
                <a:lnTo>
                  <a:pt x="721104" y="695729"/>
                </a:lnTo>
                <a:lnTo>
                  <a:pt x="724304" y="697452"/>
                </a:lnTo>
                <a:lnTo>
                  <a:pt x="724304" y="699176"/>
                </a:lnTo>
                <a:lnTo>
                  <a:pt x="725043" y="700652"/>
                </a:lnTo>
                <a:lnTo>
                  <a:pt x="725043" y="701637"/>
                </a:lnTo>
                <a:lnTo>
                  <a:pt x="724304" y="703361"/>
                </a:lnTo>
                <a:lnTo>
                  <a:pt x="724304" y="706561"/>
                </a:lnTo>
                <a:lnTo>
                  <a:pt x="719382" y="703361"/>
                </a:lnTo>
                <a:lnTo>
                  <a:pt x="715197" y="701637"/>
                </a:lnTo>
                <a:lnTo>
                  <a:pt x="711012" y="701637"/>
                </a:lnTo>
                <a:lnTo>
                  <a:pt x="707812" y="700652"/>
                </a:lnTo>
                <a:lnTo>
                  <a:pt x="705350" y="700652"/>
                </a:lnTo>
                <a:lnTo>
                  <a:pt x="701904" y="699176"/>
                </a:lnTo>
                <a:lnTo>
                  <a:pt x="701166" y="695729"/>
                </a:lnTo>
                <a:close/>
                <a:moveTo>
                  <a:pt x="3074318" y="638622"/>
                </a:moveTo>
                <a:lnTo>
                  <a:pt x="3076780" y="640346"/>
                </a:lnTo>
                <a:lnTo>
                  <a:pt x="3078256" y="640346"/>
                </a:lnTo>
                <a:lnTo>
                  <a:pt x="3078256" y="642068"/>
                </a:lnTo>
                <a:lnTo>
                  <a:pt x="3079980" y="644530"/>
                </a:lnTo>
                <a:lnTo>
                  <a:pt x="3079980" y="647977"/>
                </a:lnTo>
                <a:lnTo>
                  <a:pt x="3078256" y="652161"/>
                </a:lnTo>
                <a:lnTo>
                  <a:pt x="3075056" y="656345"/>
                </a:lnTo>
                <a:lnTo>
                  <a:pt x="3074318" y="660530"/>
                </a:lnTo>
                <a:lnTo>
                  <a:pt x="3066687" y="660530"/>
                </a:lnTo>
                <a:lnTo>
                  <a:pt x="3066687" y="650438"/>
                </a:lnTo>
                <a:lnTo>
                  <a:pt x="3069395" y="649454"/>
                </a:lnTo>
                <a:lnTo>
                  <a:pt x="3070871" y="646253"/>
                </a:lnTo>
                <a:lnTo>
                  <a:pt x="3072596" y="643792"/>
                </a:lnTo>
                <a:close/>
                <a:moveTo>
                  <a:pt x="3035426" y="599238"/>
                </a:moveTo>
                <a:lnTo>
                  <a:pt x="3045272" y="599238"/>
                </a:lnTo>
                <a:lnTo>
                  <a:pt x="3045272" y="609331"/>
                </a:lnTo>
                <a:lnTo>
                  <a:pt x="3032226" y="609331"/>
                </a:lnTo>
                <a:lnTo>
                  <a:pt x="3032226" y="602684"/>
                </a:lnTo>
                <a:lnTo>
                  <a:pt x="3035426" y="602684"/>
                </a:lnTo>
                <a:close/>
                <a:moveTo>
                  <a:pt x="1985586" y="571424"/>
                </a:moveTo>
                <a:lnTo>
                  <a:pt x="1992971" y="571424"/>
                </a:lnTo>
                <a:lnTo>
                  <a:pt x="1989771" y="575609"/>
                </a:lnTo>
                <a:lnTo>
                  <a:pt x="1987309" y="579053"/>
                </a:lnTo>
                <a:lnTo>
                  <a:pt x="1983863" y="581514"/>
                </a:lnTo>
                <a:lnTo>
                  <a:pt x="1981401" y="584961"/>
                </a:lnTo>
                <a:lnTo>
                  <a:pt x="1976479" y="587422"/>
                </a:lnTo>
                <a:lnTo>
                  <a:pt x="1974017" y="587422"/>
                </a:lnTo>
                <a:lnTo>
                  <a:pt x="1974017" y="589145"/>
                </a:lnTo>
                <a:lnTo>
                  <a:pt x="1972294" y="589145"/>
                </a:lnTo>
                <a:lnTo>
                  <a:pt x="1969832" y="589145"/>
                </a:lnTo>
                <a:lnTo>
                  <a:pt x="1966632" y="590868"/>
                </a:lnTo>
                <a:lnTo>
                  <a:pt x="1964171" y="579792"/>
                </a:lnTo>
                <a:lnTo>
                  <a:pt x="1969832" y="579053"/>
                </a:lnTo>
                <a:lnTo>
                  <a:pt x="1975740" y="575609"/>
                </a:lnTo>
                <a:lnTo>
                  <a:pt x="1981401" y="574133"/>
                </a:lnTo>
                <a:close/>
                <a:moveTo>
                  <a:pt x="1865710" y="567240"/>
                </a:moveTo>
                <a:lnTo>
                  <a:pt x="1873341" y="569949"/>
                </a:lnTo>
                <a:lnTo>
                  <a:pt x="1881464" y="573149"/>
                </a:lnTo>
                <a:lnTo>
                  <a:pt x="1891310" y="575609"/>
                </a:lnTo>
                <a:lnTo>
                  <a:pt x="1897218" y="579793"/>
                </a:lnTo>
                <a:lnTo>
                  <a:pt x="1874080" y="579793"/>
                </a:lnTo>
                <a:lnTo>
                  <a:pt x="1871618" y="579053"/>
                </a:lnTo>
                <a:lnTo>
                  <a:pt x="1869895" y="579053"/>
                </a:lnTo>
                <a:lnTo>
                  <a:pt x="1867434" y="577331"/>
                </a:lnTo>
                <a:lnTo>
                  <a:pt x="1861772" y="577331"/>
                </a:lnTo>
                <a:lnTo>
                  <a:pt x="1861772" y="574133"/>
                </a:lnTo>
                <a:lnTo>
                  <a:pt x="1863249" y="573149"/>
                </a:lnTo>
                <a:lnTo>
                  <a:pt x="1864233" y="571425"/>
                </a:lnTo>
                <a:lnTo>
                  <a:pt x="1864233" y="569949"/>
                </a:lnTo>
                <a:close/>
                <a:moveTo>
                  <a:pt x="1608239" y="510379"/>
                </a:moveTo>
                <a:lnTo>
                  <a:pt x="1627932" y="510379"/>
                </a:lnTo>
                <a:lnTo>
                  <a:pt x="1627932" y="512840"/>
                </a:lnTo>
                <a:lnTo>
                  <a:pt x="1623747" y="514564"/>
                </a:lnTo>
                <a:lnTo>
                  <a:pt x="1622269" y="516041"/>
                </a:lnTo>
                <a:lnTo>
                  <a:pt x="1619561" y="517025"/>
                </a:lnTo>
                <a:lnTo>
                  <a:pt x="1616362" y="518748"/>
                </a:lnTo>
                <a:lnTo>
                  <a:pt x="1612177" y="518748"/>
                </a:lnTo>
                <a:close/>
                <a:moveTo>
                  <a:pt x="1913957" y="493394"/>
                </a:moveTo>
                <a:lnTo>
                  <a:pt x="1912234" y="495118"/>
                </a:lnTo>
                <a:lnTo>
                  <a:pt x="1910511" y="496840"/>
                </a:lnTo>
                <a:lnTo>
                  <a:pt x="1908787" y="496840"/>
                </a:lnTo>
                <a:lnTo>
                  <a:pt x="1908787" y="498563"/>
                </a:lnTo>
                <a:lnTo>
                  <a:pt x="1908049" y="499302"/>
                </a:lnTo>
                <a:lnTo>
                  <a:pt x="1906819" y="502749"/>
                </a:lnTo>
                <a:lnTo>
                  <a:pt x="1909280" y="502749"/>
                </a:lnTo>
                <a:lnTo>
                  <a:pt x="1914203" y="501025"/>
                </a:lnTo>
                <a:lnTo>
                  <a:pt x="1916665" y="499302"/>
                </a:lnTo>
                <a:lnTo>
                  <a:pt x="1919864" y="498563"/>
                </a:lnTo>
                <a:lnTo>
                  <a:pt x="1922326" y="496840"/>
                </a:lnTo>
                <a:lnTo>
                  <a:pt x="1925526" y="493394"/>
                </a:lnTo>
                <a:close/>
                <a:moveTo>
                  <a:pt x="1697345" y="493394"/>
                </a:moveTo>
                <a:lnTo>
                  <a:pt x="1701530" y="493394"/>
                </a:lnTo>
                <a:lnTo>
                  <a:pt x="1707192" y="493394"/>
                </a:lnTo>
                <a:lnTo>
                  <a:pt x="1708914" y="506934"/>
                </a:lnTo>
                <a:lnTo>
                  <a:pt x="1710639" y="522933"/>
                </a:lnTo>
                <a:lnTo>
                  <a:pt x="1703008" y="522933"/>
                </a:lnTo>
                <a:lnTo>
                  <a:pt x="1701530" y="524410"/>
                </a:lnTo>
                <a:lnTo>
                  <a:pt x="1699068" y="524410"/>
                </a:lnTo>
                <a:lnTo>
                  <a:pt x="1695621" y="524410"/>
                </a:lnTo>
                <a:lnTo>
                  <a:pt x="1691438" y="526133"/>
                </a:lnTo>
                <a:lnTo>
                  <a:pt x="1689960" y="514564"/>
                </a:lnTo>
                <a:lnTo>
                  <a:pt x="1689960" y="502749"/>
                </a:lnTo>
                <a:lnTo>
                  <a:pt x="1691438" y="496840"/>
                </a:lnTo>
                <a:lnTo>
                  <a:pt x="1693899" y="495118"/>
                </a:lnTo>
                <a:close/>
                <a:moveTo>
                  <a:pt x="1699807" y="464841"/>
                </a:moveTo>
                <a:lnTo>
                  <a:pt x="1707192" y="464841"/>
                </a:lnTo>
                <a:lnTo>
                  <a:pt x="1705468" y="470750"/>
                </a:lnTo>
                <a:lnTo>
                  <a:pt x="1705468" y="474934"/>
                </a:lnTo>
                <a:lnTo>
                  <a:pt x="1705468" y="479119"/>
                </a:lnTo>
                <a:lnTo>
                  <a:pt x="1704729" y="482565"/>
                </a:lnTo>
                <a:lnTo>
                  <a:pt x="1703007" y="486750"/>
                </a:lnTo>
                <a:lnTo>
                  <a:pt x="1697345" y="486750"/>
                </a:lnTo>
                <a:lnTo>
                  <a:pt x="1697345" y="480841"/>
                </a:lnTo>
                <a:lnTo>
                  <a:pt x="1699068" y="474934"/>
                </a:lnTo>
                <a:lnTo>
                  <a:pt x="1699068" y="469272"/>
                </a:lnTo>
                <a:close/>
                <a:moveTo>
                  <a:pt x="757274" y="424736"/>
                </a:moveTo>
                <a:lnTo>
                  <a:pt x="755814" y="426195"/>
                </a:lnTo>
                <a:lnTo>
                  <a:pt x="754104" y="427905"/>
                </a:lnTo>
                <a:lnTo>
                  <a:pt x="755812" y="426441"/>
                </a:lnTo>
                <a:close/>
                <a:moveTo>
                  <a:pt x="3219548" y="424717"/>
                </a:moveTo>
                <a:lnTo>
                  <a:pt x="3226933" y="435548"/>
                </a:lnTo>
                <a:lnTo>
                  <a:pt x="3233579" y="441455"/>
                </a:lnTo>
                <a:lnTo>
                  <a:pt x="3242687" y="443917"/>
                </a:lnTo>
                <a:lnTo>
                  <a:pt x="3248595" y="447363"/>
                </a:lnTo>
                <a:lnTo>
                  <a:pt x="3254257" y="451548"/>
                </a:lnTo>
                <a:lnTo>
                  <a:pt x="3255979" y="454009"/>
                </a:lnTo>
                <a:lnTo>
                  <a:pt x="3256717" y="457455"/>
                </a:lnTo>
                <a:lnTo>
                  <a:pt x="3256717" y="459917"/>
                </a:lnTo>
                <a:lnTo>
                  <a:pt x="3256717" y="464840"/>
                </a:lnTo>
                <a:lnTo>
                  <a:pt x="3246871" y="467548"/>
                </a:lnTo>
                <a:lnTo>
                  <a:pt x="3239487" y="473455"/>
                </a:lnTo>
                <a:lnTo>
                  <a:pt x="3233579" y="479117"/>
                </a:lnTo>
                <a:lnTo>
                  <a:pt x="3225457" y="483301"/>
                </a:lnTo>
                <a:lnTo>
                  <a:pt x="3222010" y="479117"/>
                </a:lnTo>
                <a:lnTo>
                  <a:pt x="3219548" y="477639"/>
                </a:lnTo>
                <a:lnTo>
                  <a:pt x="3217087" y="476655"/>
                </a:lnTo>
                <a:lnTo>
                  <a:pt x="3213887" y="477639"/>
                </a:lnTo>
                <a:lnTo>
                  <a:pt x="3211426" y="479117"/>
                </a:lnTo>
                <a:lnTo>
                  <a:pt x="3209702" y="482563"/>
                </a:lnTo>
                <a:lnTo>
                  <a:pt x="3206502" y="483301"/>
                </a:lnTo>
                <a:lnTo>
                  <a:pt x="3211426" y="501024"/>
                </a:lnTo>
                <a:lnTo>
                  <a:pt x="3212164" y="514563"/>
                </a:lnTo>
                <a:lnTo>
                  <a:pt x="3212164" y="524409"/>
                </a:lnTo>
                <a:lnTo>
                  <a:pt x="3211426" y="534501"/>
                </a:lnTo>
                <a:lnTo>
                  <a:pt x="3207980" y="545578"/>
                </a:lnTo>
                <a:lnTo>
                  <a:pt x="3205518" y="559855"/>
                </a:lnTo>
                <a:lnTo>
                  <a:pt x="3203795" y="577330"/>
                </a:lnTo>
                <a:lnTo>
                  <a:pt x="3184841" y="587423"/>
                </a:lnTo>
                <a:lnTo>
                  <a:pt x="3163425" y="597515"/>
                </a:lnTo>
                <a:lnTo>
                  <a:pt x="3142749" y="606868"/>
                </a:lnTo>
                <a:lnTo>
                  <a:pt x="3138564" y="599238"/>
                </a:lnTo>
                <a:lnTo>
                  <a:pt x="3134625" y="593330"/>
                </a:lnTo>
                <a:lnTo>
                  <a:pt x="3132903" y="599238"/>
                </a:lnTo>
                <a:lnTo>
                  <a:pt x="3132903" y="602684"/>
                </a:lnTo>
                <a:lnTo>
                  <a:pt x="3132165" y="606868"/>
                </a:lnTo>
                <a:lnTo>
                  <a:pt x="3130441" y="609330"/>
                </a:lnTo>
                <a:lnTo>
                  <a:pt x="3126257" y="609330"/>
                </a:lnTo>
                <a:lnTo>
                  <a:pt x="3123056" y="609330"/>
                </a:lnTo>
                <a:lnTo>
                  <a:pt x="3121333" y="611053"/>
                </a:lnTo>
                <a:lnTo>
                  <a:pt x="3120595" y="611053"/>
                </a:lnTo>
                <a:lnTo>
                  <a:pt x="3118873" y="612530"/>
                </a:lnTo>
                <a:lnTo>
                  <a:pt x="3117149" y="614253"/>
                </a:lnTo>
                <a:lnTo>
                  <a:pt x="3112964" y="614253"/>
                </a:lnTo>
                <a:lnTo>
                  <a:pt x="3109026" y="615238"/>
                </a:lnTo>
                <a:lnTo>
                  <a:pt x="3107303" y="612530"/>
                </a:lnTo>
                <a:lnTo>
                  <a:pt x="3107303" y="608346"/>
                </a:lnTo>
                <a:lnTo>
                  <a:pt x="3107303" y="606868"/>
                </a:lnTo>
                <a:lnTo>
                  <a:pt x="3107303" y="603422"/>
                </a:lnTo>
                <a:lnTo>
                  <a:pt x="3107303" y="602684"/>
                </a:lnTo>
                <a:lnTo>
                  <a:pt x="3103856" y="602684"/>
                </a:lnTo>
                <a:lnTo>
                  <a:pt x="3101395" y="600961"/>
                </a:lnTo>
                <a:lnTo>
                  <a:pt x="3095734" y="599238"/>
                </a:lnTo>
                <a:lnTo>
                  <a:pt x="3095734" y="602684"/>
                </a:lnTo>
                <a:lnTo>
                  <a:pt x="3098194" y="606868"/>
                </a:lnTo>
                <a:lnTo>
                  <a:pt x="3101395" y="608346"/>
                </a:lnTo>
                <a:lnTo>
                  <a:pt x="3101395" y="611053"/>
                </a:lnTo>
                <a:lnTo>
                  <a:pt x="3101395" y="615238"/>
                </a:lnTo>
                <a:lnTo>
                  <a:pt x="3103118" y="622623"/>
                </a:lnTo>
                <a:lnTo>
                  <a:pt x="3098194" y="626807"/>
                </a:lnTo>
                <a:lnTo>
                  <a:pt x="3095734" y="632715"/>
                </a:lnTo>
                <a:lnTo>
                  <a:pt x="3092288" y="638621"/>
                </a:lnTo>
                <a:lnTo>
                  <a:pt x="3082442" y="638621"/>
                </a:lnTo>
                <a:lnTo>
                  <a:pt x="3080964" y="626807"/>
                </a:lnTo>
                <a:lnTo>
                  <a:pt x="3079980" y="620899"/>
                </a:lnTo>
                <a:lnTo>
                  <a:pt x="3076779" y="615238"/>
                </a:lnTo>
                <a:lnTo>
                  <a:pt x="3074318" y="606868"/>
                </a:lnTo>
                <a:lnTo>
                  <a:pt x="3082442" y="606868"/>
                </a:lnTo>
                <a:lnTo>
                  <a:pt x="3092288" y="593330"/>
                </a:lnTo>
                <a:lnTo>
                  <a:pt x="3105579" y="581515"/>
                </a:lnTo>
                <a:lnTo>
                  <a:pt x="3121333" y="574132"/>
                </a:lnTo>
                <a:lnTo>
                  <a:pt x="3126994" y="573148"/>
                </a:lnTo>
                <a:lnTo>
                  <a:pt x="3132903" y="573148"/>
                </a:lnTo>
                <a:lnTo>
                  <a:pt x="3137825" y="574132"/>
                </a:lnTo>
                <a:lnTo>
                  <a:pt x="3140288" y="574132"/>
                </a:lnTo>
                <a:lnTo>
                  <a:pt x="3142749" y="574132"/>
                </a:lnTo>
                <a:lnTo>
                  <a:pt x="3146195" y="569947"/>
                </a:lnTo>
                <a:lnTo>
                  <a:pt x="3148656" y="565763"/>
                </a:lnTo>
                <a:lnTo>
                  <a:pt x="3150133" y="561331"/>
                </a:lnTo>
                <a:lnTo>
                  <a:pt x="3151856" y="558132"/>
                </a:lnTo>
                <a:lnTo>
                  <a:pt x="3154318" y="553947"/>
                </a:lnTo>
                <a:lnTo>
                  <a:pt x="3159241" y="551486"/>
                </a:lnTo>
                <a:lnTo>
                  <a:pt x="3160226" y="553947"/>
                </a:lnTo>
                <a:lnTo>
                  <a:pt x="3161703" y="555671"/>
                </a:lnTo>
                <a:lnTo>
                  <a:pt x="3163425" y="555671"/>
                </a:lnTo>
                <a:lnTo>
                  <a:pt x="3165150" y="555671"/>
                </a:lnTo>
                <a:lnTo>
                  <a:pt x="3165887" y="553947"/>
                </a:lnTo>
                <a:lnTo>
                  <a:pt x="3177456" y="543855"/>
                </a:lnTo>
                <a:lnTo>
                  <a:pt x="3184841" y="534501"/>
                </a:lnTo>
                <a:lnTo>
                  <a:pt x="3188288" y="524409"/>
                </a:lnTo>
                <a:lnTo>
                  <a:pt x="3190748" y="512840"/>
                </a:lnTo>
                <a:lnTo>
                  <a:pt x="3194933" y="502747"/>
                </a:lnTo>
                <a:lnTo>
                  <a:pt x="3203795" y="489209"/>
                </a:lnTo>
                <a:lnTo>
                  <a:pt x="3198133" y="489209"/>
                </a:lnTo>
                <a:lnTo>
                  <a:pt x="3193949" y="486747"/>
                </a:lnTo>
                <a:lnTo>
                  <a:pt x="3192472" y="483301"/>
                </a:lnTo>
                <a:lnTo>
                  <a:pt x="3190748" y="480841"/>
                </a:lnTo>
                <a:lnTo>
                  <a:pt x="3190748" y="474932"/>
                </a:lnTo>
                <a:lnTo>
                  <a:pt x="3190748" y="467548"/>
                </a:lnTo>
                <a:lnTo>
                  <a:pt x="3192472" y="465824"/>
                </a:lnTo>
                <a:lnTo>
                  <a:pt x="3193949" y="464840"/>
                </a:lnTo>
                <a:lnTo>
                  <a:pt x="3193949" y="463363"/>
                </a:lnTo>
                <a:lnTo>
                  <a:pt x="3193949" y="461640"/>
                </a:lnTo>
                <a:lnTo>
                  <a:pt x="3199856" y="459917"/>
                </a:lnTo>
                <a:lnTo>
                  <a:pt x="3203795" y="459917"/>
                </a:lnTo>
                <a:lnTo>
                  <a:pt x="3206502" y="459178"/>
                </a:lnTo>
                <a:lnTo>
                  <a:pt x="3209702" y="459178"/>
                </a:lnTo>
                <a:lnTo>
                  <a:pt x="3209702" y="443917"/>
                </a:lnTo>
                <a:lnTo>
                  <a:pt x="3212164" y="432348"/>
                </a:lnTo>
                <a:close/>
                <a:moveTo>
                  <a:pt x="763197" y="422258"/>
                </a:moveTo>
                <a:lnTo>
                  <a:pt x="761474" y="423733"/>
                </a:lnTo>
                <a:lnTo>
                  <a:pt x="759751" y="426442"/>
                </a:lnTo>
                <a:lnTo>
                  <a:pt x="759751" y="427918"/>
                </a:lnTo>
                <a:lnTo>
                  <a:pt x="759071" y="432000"/>
                </a:lnTo>
                <a:lnTo>
                  <a:pt x="759260" y="432103"/>
                </a:lnTo>
                <a:lnTo>
                  <a:pt x="759999" y="427918"/>
                </a:lnTo>
                <a:lnTo>
                  <a:pt x="759999" y="426195"/>
                </a:lnTo>
                <a:lnTo>
                  <a:pt x="761721" y="423733"/>
                </a:lnTo>
                <a:close/>
                <a:moveTo>
                  <a:pt x="1749281" y="422010"/>
                </a:moveTo>
                <a:lnTo>
                  <a:pt x="1748542" y="423733"/>
                </a:lnTo>
                <a:lnTo>
                  <a:pt x="1746819" y="423733"/>
                </a:lnTo>
                <a:lnTo>
                  <a:pt x="1745097" y="423733"/>
                </a:lnTo>
                <a:lnTo>
                  <a:pt x="1745097" y="424472"/>
                </a:lnTo>
                <a:lnTo>
                  <a:pt x="1743373" y="424472"/>
                </a:lnTo>
                <a:lnTo>
                  <a:pt x="1740911" y="427918"/>
                </a:lnTo>
                <a:lnTo>
                  <a:pt x="1737711" y="429640"/>
                </a:lnTo>
                <a:lnTo>
                  <a:pt x="1737711" y="430379"/>
                </a:lnTo>
                <a:lnTo>
                  <a:pt x="1737711" y="433825"/>
                </a:lnTo>
                <a:lnTo>
                  <a:pt x="1737711" y="436286"/>
                </a:lnTo>
                <a:lnTo>
                  <a:pt x="1737711" y="441210"/>
                </a:lnTo>
                <a:lnTo>
                  <a:pt x="1749281" y="453026"/>
                </a:lnTo>
                <a:lnTo>
                  <a:pt x="1760112" y="465578"/>
                </a:lnTo>
                <a:lnTo>
                  <a:pt x="1769958" y="480595"/>
                </a:lnTo>
                <a:lnTo>
                  <a:pt x="1781527" y="480595"/>
                </a:lnTo>
                <a:lnTo>
                  <a:pt x="1781527" y="488964"/>
                </a:lnTo>
                <a:lnTo>
                  <a:pt x="1793096" y="493147"/>
                </a:lnTo>
                <a:lnTo>
                  <a:pt x="1801465" y="499056"/>
                </a:lnTo>
                <a:lnTo>
                  <a:pt x="1810572" y="506687"/>
                </a:lnTo>
                <a:lnTo>
                  <a:pt x="1810572" y="510133"/>
                </a:lnTo>
                <a:lnTo>
                  <a:pt x="1807373" y="510133"/>
                </a:lnTo>
                <a:lnTo>
                  <a:pt x="1804911" y="510133"/>
                </a:lnTo>
                <a:lnTo>
                  <a:pt x="1801711" y="510133"/>
                </a:lnTo>
                <a:lnTo>
                  <a:pt x="1799988" y="510133"/>
                </a:lnTo>
                <a:lnTo>
                  <a:pt x="1797527" y="508409"/>
                </a:lnTo>
                <a:lnTo>
                  <a:pt x="1793342" y="506687"/>
                </a:lnTo>
                <a:lnTo>
                  <a:pt x="1789158" y="506687"/>
                </a:lnTo>
                <a:lnTo>
                  <a:pt x="1789158" y="510871"/>
                </a:lnTo>
                <a:lnTo>
                  <a:pt x="1789896" y="514317"/>
                </a:lnTo>
                <a:lnTo>
                  <a:pt x="1791619" y="516779"/>
                </a:lnTo>
                <a:lnTo>
                  <a:pt x="1791619" y="518501"/>
                </a:lnTo>
                <a:lnTo>
                  <a:pt x="1793342" y="521947"/>
                </a:lnTo>
                <a:lnTo>
                  <a:pt x="1794081" y="526132"/>
                </a:lnTo>
                <a:lnTo>
                  <a:pt x="1789896" y="528594"/>
                </a:lnTo>
                <a:lnTo>
                  <a:pt x="1787435" y="532040"/>
                </a:lnTo>
                <a:lnTo>
                  <a:pt x="1784235" y="536224"/>
                </a:lnTo>
                <a:lnTo>
                  <a:pt x="1781773" y="542133"/>
                </a:lnTo>
                <a:lnTo>
                  <a:pt x="1772666" y="542133"/>
                </a:lnTo>
                <a:lnTo>
                  <a:pt x="1772666" y="561578"/>
                </a:lnTo>
                <a:lnTo>
                  <a:pt x="1766020" y="561578"/>
                </a:lnTo>
                <a:lnTo>
                  <a:pt x="1758634" y="555672"/>
                </a:lnTo>
                <a:lnTo>
                  <a:pt x="1749528" y="552225"/>
                </a:lnTo>
                <a:lnTo>
                  <a:pt x="1742882" y="548040"/>
                </a:lnTo>
                <a:lnTo>
                  <a:pt x="1737958" y="537948"/>
                </a:lnTo>
                <a:lnTo>
                  <a:pt x="1749528" y="539671"/>
                </a:lnTo>
                <a:lnTo>
                  <a:pt x="1761096" y="537948"/>
                </a:lnTo>
                <a:lnTo>
                  <a:pt x="1770204" y="534502"/>
                </a:lnTo>
                <a:lnTo>
                  <a:pt x="1775866" y="528594"/>
                </a:lnTo>
                <a:lnTo>
                  <a:pt x="1777589" y="527856"/>
                </a:lnTo>
                <a:lnTo>
                  <a:pt x="1777589" y="526132"/>
                </a:lnTo>
                <a:lnTo>
                  <a:pt x="1778326" y="524410"/>
                </a:lnTo>
                <a:lnTo>
                  <a:pt x="1778326" y="521947"/>
                </a:lnTo>
                <a:lnTo>
                  <a:pt x="1778326" y="518501"/>
                </a:lnTo>
                <a:lnTo>
                  <a:pt x="1756912" y="502502"/>
                </a:lnTo>
                <a:lnTo>
                  <a:pt x="1733773" y="486501"/>
                </a:lnTo>
                <a:lnTo>
                  <a:pt x="1726389" y="477394"/>
                </a:lnTo>
                <a:lnTo>
                  <a:pt x="1719745" y="469025"/>
                </a:lnTo>
                <a:lnTo>
                  <a:pt x="1714084" y="458932"/>
                </a:lnTo>
                <a:lnTo>
                  <a:pt x="1704976" y="449826"/>
                </a:lnTo>
                <a:lnTo>
                  <a:pt x="1693406" y="445640"/>
                </a:lnTo>
                <a:lnTo>
                  <a:pt x="1683560" y="454009"/>
                </a:lnTo>
                <a:lnTo>
                  <a:pt x="1670268" y="461640"/>
                </a:lnTo>
                <a:lnTo>
                  <a:pt x="1654516" y="465086"/>
                </a:lnTo>
                <a:lnTo>
                  <a:pt x="1652792" y="461640"/>
                </a:lnTo>
                <a:lnTo>
                  <a:pt x="1652053" y="459179"/>
                </a:lnTo>
                <a:lnTo>
                  <a:pt x="1650330" y="457456"/>
                </a:lnTo>
                <a:lnTo>
                  <a:pt x="1647130" y="457456"/>
                </a:lnTo>
                <a:lnTo>
                  <a:pt x="1646392" y="457456"/>
                </a:lnTo>
                <a:lnTo>
                  <a:pt x="1643191" y="459179"/>
                </a:lnTo>
                <a:lnTo>
                  <a:pt x="1635808" y="465086"/>
                </a:lnTo>
                <a:lnTo>
                  <a:pt x="1633346" y="473456"/>
                </a:lnTo>
                <a:lnTo>
                  <a:pt x="1631622" y="482563"/>
                </a:lnTo>
                <a:lnTo>
                  <a:pt x="1627438" y="489210"/>
                </a:lnTo>
                <a:lnTo>
                  <a:pt x="1611685" y="489210"/>
                </a:lnTo>
                <a:lnTo>
                  <a:pt x="1606024" y="496840"/>
                </a:lnTo>
                <a:lnTo>
                  <a:pt x="1601838" y="505209"/>
                </a:lnTo>
                <a:lnTo>
                  <a:pt x="1598638" y="516041"/>
                </a:lnTo>
                <a:lnTo>
                  <a:pt x="1596915" y="516779"/>
                </a:lnTo>
                <a:lnTo>
                  <a:pt x="1596915" y="520225"/>
                </a:lnTo>
                <a:lnTo>
                  <a:pt x="1598638" y="521947"/>
                </a:lnTo>
                <a:lnTo>
                  <a:pt x="1600362" y="522686"/>
                </a:lnTo>
                <a:lnTo>
                  <a:pt x="1602823" y="526132"/>
                </a:lnTo>
                <a:lnTo>
                  <a:pt x="1604546" y="528594"/>
                </a:lnTo>
                <a:lnTo>
                  <a:pt x="1600362" y="528594"/>
                </a:lnTo>
                <a:lnTo>
                  <a:pt x="1598638" y="530318"/>
                </a:lnTo>
                <a:lnTo>
                  <a:pt x="1596915" y="530318"/>
                </a:lnTo>
                <a:lnTo>
                  <a:pt x="1596177" y="532040"/>
                </a:lnTo>
                <a:lnTo>
                  <a:pt x="1594454" y="533763"/>
                </a:lnTo>
                <a:lnTo>
                  <a:pt x="1591254" y="534502"/>
                </a:lnTo>
                <a:lnTo>
                  <a:pt x="1591254" y="537948"/>
                </a:lnTo>
                <a:lnTo>
                  <a:pt x="1591254" y="539671"/>
                </a:lnTo>
                <a:lnTo>
                  <a:pt x="1591254" y="541148"/>
                </a:lnTo>
                <a:lnTo>
                  <a:pt x="1591254" y="546071"/>
                </a:lnTo>
                <a:lnTo>
                  <a:pt x="1581408" y="546809"/>
                </a:lnTo>
                <a:lnTo>
                  <a:pt x="1577224" y="550255"/>
                </a:lnTo>
                <a:lnTo>
                  <a:pt x="1574024" y="552717"/>
                </a:lnTo>
                <a:lnTo>
                  <a:pt x="1571562" y="557640"/>
                </a:lnTo>
                <a:lnTo>
                  <a:pt x="1567377" y="561825"/>
                </a:lnTo>
                <a:lnTo>
                  <a:pt x="1562454" y="563548"/>
                </a:lnTo>
                <a:lnTo>
                  <a:pt x="1559993" y="563548"/>
                </a:lnTo>
                <a:lnTo>
                  <a:pt x="1555808" y="561825"/>
                </a:lnTo>
                <a:lnTo>
                  <a:pt x="1552608" y="560102"/>
                </a:lnTo>
                <a:lnTo>
                  <a:pt x="1550147" y="558378"/>
                </a:lnTo>
                <a:lnTo>
                  <a:pt x="1548424" y="558378"/>
                </a:lnTo>
                <a:lnTo>
                  <a:pt x="1545962" y="560102"/>
                </a:lnTo>
                <a:lnTo>
                  <a:pt x="1542761" y="561825"/>
                </a:lnTo>
                <a:lnTo>
                  <a:pt x="1540300" y="563548"/>
                </a:lnTo>
                <a:lnTo>
                  <a:pt x="1535378" y="564286"/>
                </a:lnTo>
                <a:lnTo>
                  <a:pt x="1535378" y="571917"/>
                </a:lnTo>
                <a:lnTo>
                  <a:pt x="1575746" y="577823"/>
                </a:lnTo>
                <a:lnTo>
                  <a:pt x="1587316" y="571917"/>
                </a:lnTo>
                <a:lnTo>
                  <a:pt x="1598884" y="564286"/>
                </a:lnTo>
                <a:lnTo>
                  <a:pt x="1607993" y="558378"/>
                </a:lnTo>
                <a:lnTo>
                  <a:pt x="1620300" y="555917"/>
                </a:lnTo>
                <a:lnTo>
                  <a:pt x="1639253" y="552471"/>
                </a:lnTo>
                <a:lnTo>
                  <a:pt x="1659191" y="551732"/>
                </a:lnTo>
                <a:lnTo>
                  <a:pt x="1681592" y="551732"/>
                </a:lnTo>
                <a:lnTo>
                  <a:pt x="1699807" y="551732"/>
                </a:lnTo>
                <a:lnTo>
                  <a:pt x="1715560" y="552471"/>
                </a:lnTo>
                <a:lnTo>
                  <a:pt x="1722943" y="554194"/>
                </a:lnTo>
                <a:lnTo>
                  <a:pt x="1726634" y="554194"/>
                </a:lnTo>
                <a:lnTo>
                  <a:pt x="1721712" y="567732"/>
                </a:lnTo>
                <a:lnTo>
                  <a:pt x="1719253" y="582007"/>
                </a:lnTo>
                <a:lnTo>
                  <a:pt x="1716053" y="597022"/>
                </a:lnTo>
                <a:lnTo>
                  <a:pt x="1720975" y="599484"/>
                </a:lnTo>
                <a:lnTo>
                  <a:pt x="1721712" y="602930"/>
                </a:lnTo>
                <a:lnTo>
                  <a:pt x="1724912" y="605392"/>
                </a:lnTo>
                <a:lnTo>
                  <a:pt x="1726634" y="607115"/>
                </a:lnTo>
                <a:lnTo>
                  <a:pt x="1729096" y="609576"/>
                </a:lnTo>
                <a:lnTo>
                  <a:pt x="1738943" y="613022"/>
                </a:lnTo>
                <a:lnTo>
                  <a:pt x="1750512" y="613022"/>
                </a:lnTo>
                <a:lnTo>
                  <a:pt x="1762081" y="614746"/>
                </a:lnTo>
                <a:lnTo>
                  <a:pt x="1773650" y="620653"/>
                </a:lnTo>
                <a:lnTo>
                  <a:pt x="1776850" y="632469"/>
                </a:lnTo>
                <a:lnTo>
                  <a:pt x="1782512" y="634930"/>
                </a:lnTo>
                <a:lnTo>
                  <a:pt x="1790881" y="638376"/>
                </a:lnTo>
                <a:lnTo>
                  <a:pt x="1802451" y="640837"/>
                </a:lnTo>
                <a:lnTo>
                  <a:pt x="1812296" y="644283"/>
                </a:lnTo>
                <a:lnTo>
                  <a:pt x="1817958" y="645022"/>
                </a:lnTo>
                <a:lnTo>
                  <a:pt x="1819681" y="636653"/>
                </a:lnTo>
                <a:lnTo>
                  <a:pt x="1822881" y="629022"/>
                </a:lnTo>
                <a:lnTo>
                  <a:pt x="1825342" y="621392"/>
                </a:lnTo>
                <a:lnTo>
                  <a:pt x="1834450" y="615484"/>
                </a:lnTo>
                <a:lnTo>
                  <a:pt x="1846757" y="613022"/>
                </a:lnTo>
                <a:lnTo>
                  <a:pt x="1858327" y="615484"/>
                </a:lnTo>
                <a:lnTo>
                  <a:pt x="1869895" y="621392"/>
                </a:lnTo>
                <a:lnTo>
                  <a:pt x="1881465" y="626315"/>
                </a:lnTo>
                <a:lnTo>
                  <a:pt x="1887126" y="627053"/>
                </a:lnTo>
                <a:lnTo>
                  <a:pt x="1898695" y="628776"/>
                </a:lnTo>
                <a:lnTo>
                  <a:pt x="1910265" y="632222"/>
                </a:lnTo>
                <a:lnTo>
                  <a:pt x="1921834" y="632961"/>
                </a:lnTo>
                <a:lnTo>
                  <a:pt x="1930941" y="634684"/>
                </a:lnTo>
                <a:lnTo>
                  <a:pt x="1935126" y="636407"/>
                </a:lnTo>
                <a:lnTo>
                  <a:pt x="1937587" y="634684"/>
                </a:lnTo>
                <a:lnTo>
                  <a:pt x="1939311" y="632222"/>
                </a:lnTo>
                <a:lnTo>
                  <a:pt x="1941034" y="630499"/>
                </a:lnTo>
                <a:lnTo>
                  <a:pt x="1943495" y="627053"/>
                </a:lnTo>
                <a:lnTo>
                  <a:pt x="1946695" y="626315"/>
                </a:lnTo>
                <a:lnTo>
                  <a:pt x="1949156" y="626315"/>
                </a:lnTo>
                <a:lnTo>
                  <a:pt x="1953342" y="626315"/>
                </a:lnTo>
                <a:lnTo>
                  <a:pt x="1964172" y="628776"/>
                </a:lnTo>
                <a:lnTo>
                  <a:pt x="1972541" y="632961"/>
                </a:lnTo>
                <a:lnTo>
                  <a:pt x="1982387" y="632222"/>
                </a:lnTo>
                <a:lnTo>
                  <a:pt x="1993217" y="628776"/>
                </a:lnTo>
                <a:lnTo>
                  <a:pt x="1993956" y="616960"/>
                </a:lnTo>
                <a:lnTo>
                  <a:pt x="1999618" y="602684"/>
                </a:lnTo>
                <a:lnTo>
                  <a:pt x="2004541" y="589145"/>
                </a:lnTo>
                <a:lnTo>
                  <a:pt x="2006018" y="577823"/>
                </a:lnTo>
                <a:lnTo>
                  <a:pt x="2003556" y="567732"/>
                </a:lnTo>
                <a:lnTo>
                  <a:pt x="2001834" y="564286"/>
                </a:lnTo>
                <a:lnTo>
                  <a:pt x="2001834" y="561825"/>
                </a:lnTo>
                <a:lnTo>
                  <a:pt x="2000110" y="560102"/>
                </a:lnTo>
                <a:lnTo>
                  <a:pt x="1998388" y="558378"/>
                </a:lnTo>
                <a:lnTo>
                  <a:pt x="1995925" y="558378"/>
                </a:lnTo>
                <a:lnTo>
                  <a:pt x="1992725" y="558378"/>
                </a:lnTo>
                <a:lnTo>
                  <a:pt x="1987064" y="558378"/>
                </a:lnTo>
                <a:lnTo>
                  <a:pt x="1980418" y="564286"/>
                </a:lnTo>
                <a:lnTo>
                  <a:pt x="1974756" y="566009"/>
                </a:lnTo>
                <a:lnTo>
                  <a:pt x="1969094" y="564286"/>
                </a:lnTo>
                <a:lnTo>
                  <a:pt x="1963433" y="561825"/>
                </a:lnTo>
                <a:lnTo>
                  <a:pt x="1956049" y="558378"/>
                </a:lnTo>
                <a:lnTo>
                  <a:pt x="1951864" y="557640"/>
                </a:lnTo>
                <a:lnTo>
                  <a:pt x="1948665" y="558378"/>
                </a:lnTo>
                <a:lnTo>
                  <a:pt x="1944480" y="560102"/>
                </a:lnTo>
                <a:lnTo>
                  <a:pt x="1942757" y="563548"/>
                </a:lnTo>
                <a:lnTo>
                  <a:pt x="1940295" y="566009"/>
                </a:lnTo>
                <a:lnTo>
                  <a:pt x="1937095" y="567732"/>
                </a:lnTo>
                <a:lnTo>
                  <a:pt x="1924788" y="564286"/>
                </a:lnTo>
                <a:lnTo>
                  <a:pt x="1911496" y="555917"/>
                </a:lnTo>
                <a:lnTo>
                  <a:pt x="1901649" y="542379"/>
                </a:lnTo>
                <a:lnTo>
                  <a:pt x="1896726" y="528840"/>
                </a:lnTo>
                <a:lnTo>
                  <a:pt x="1896726" y="526378"/>
                </a:lnTo>
                <a:lnTo>
                  <a:pt x="1896726" y="522932"/>
                </a:lnTo>
                <a:lnTo>
                  <a:pt x="1896726" y="520471"/>
                </a:lnTo>
                <a:lnTo>
                  <a:pt x="1896726" y="517025"/>
                </a:lnTo>
                <a:lnTo>
                  <a:pt x="1896726" y="514563"/>
                </a:lnTo>
                <a:lnTo>
                  <a:pt x="1898449" y="511117"/>
                </a:lnTo>
                <a:lnTo>
                  <a:pt x="1900173" y="506933"/>
                </a:lnTo>
                <a:lnTo>
                  <a:pt x="1896973" y="504471"/>
                </a:lnTo>
                <a:lnTo>
                  <a:pt x="1894510" y="502749"/>
                </a:lnTo>
                <a:lnTo>
                  <a:pt x="1892788" y="501025"/>
                </a:lnTo>
                <a:lnTo>
                  <a:pt x="1891064" y="499302"/>
                </a:lnTo>
                <a:lnTo>
                  <a:pt x="1888603" y="498563"/>
                </a:lnTo>
                <a:lnTo>
                  <a:pt x="1884418" y="496840"/>
                </a:lnTo>
                <a:lnTo>
                  <a:pt x="1882696" y="495118"/>
                </a:lnTo>
                <a:lnTo>
                  <a:pt x="1880972" y="495118"/>
                </a:lnTo>
                <a:lnTo>
                  <a:pt x="1879250" y="493394"/>
                </a:lnTo>
                <a:lnTo>
                  <a:pt x="1876787" y="493394"/>
                </a:lnTo>
                <a:lnTo>
                  <a:pt x="1873588" y="493394"/>
                </a:lnTo>
                <a:lnTo>
                  <a:pt x="1873588" y="496840"/>
                </a:lnTo>
                <a:lnTo>
                  <a:pt x="1871126" y="496840"/>
                </a:lnTo>
                <a:lnTo>
                  <a:pt x="1871126" y="501025"/>
                </a:lnTo>
                <a:lnTo>
                  <a:pt x="1872850" y="504471"/>
                </a:lnTo>
                <a:lnTo>
                  <a:pt x="1872850" y="505209"/>
                </a:lnTo>
                <a:lnTo>
                  <a:pt x="1872850" y="506933"/>
                </a:lnTo>
                <a:lnTo>
                  <a:pt x="1871126" y="508655"/>
                </a:lnTo>
                <a:lnTo>
                  <a:pt x="1869404" y="508655"/>
                </a:lnTo>
                <a:lnTo>
                  <a:pt x="1866942" y="508655"/>
                </a:lnTo>
                <a:lnTo>
                  <a:pt x="1861280" y="510380"/>
                </a:lnTo>
                <a:lnTo>
                  <a:pt x="1859557" y="506933"/>
                </a:lnTo>
                <a:lnTo>
                  <a:pt x="1857834" y="505209"/>
                </a:lnTo>
                <a:lnTo>
                  <a:pt x="1857834" y="504471"/>
                </a:lnTo>
                <a:lnTo>
                  <a:pt x="1855373" y="502749"/>
                </a:lnTo>
                <a:lnTo>
                  <a:pt x="1855373" y="506687"/>
                </a:lnTo>
                <a:lnTo>
                  <a:pt x="1862757" y="515794"/>
                </a:lnTo>
                <a:lnTo>
                  <a:pt x="1868419" y="528347"/>
                </a:lnTo>
                <a:lnTo>
                  <a:pt x="1870880" y="541887"/>
                </a:lnTo>
                <a:lnTo>
                  <a:pt x="1866695" y="545333"/>
                </a:lnTo>
                <a:lnTo>
                  <a:pt x="1863495" y="546071"/>
                </a:lnTo>
                <a:lnTo>
                  <a:pt x="1862757" y="549517"/>
                </a:lnTo>
                <a:lnTo>
                  <a:pt x="1861034" y="551979"/>
                </a:lnTo>
                <a:lnTo>
                  <a:pt x="1861034" y="553701"/>
                </a:lnTo>
                <a:lnTo>
                  <a:pt x="1859311" y="557147"/>
                </a:lnTo>
                <a:lnTo>
                  <a:pt x="1857589" y="557887"/>
                </a:lnTo>
                <a:lnTo>
                  <a:pt x="1853403" y="559610"/>
                </a:lnTo>
                <a:lnTo>
                  <a:pt x="1849218" y="561332"/>
                </a:lnTo>
                <a:lnTo>
                  <a:pt x="1847496" y="559610"/>
                </a:lnTo>
                <a:lnTo>
                  <a:pt x="1845772" y="559610"/>
                </a:lnTo>
                <a:lnTo>
                  <a:pt x="1845034" y="557887"/>
                </a:lnTo>
                <a:lnTo>
                  <a:pt x="1841834" y="557887"/>
                </a:lnTo>
                <a:lnTo>
                  <a:pt x="1828542" y="518501"/>
                </a:lnTo>
                <a:lnTo>
                  <a:pt x="1826081" y="516779"/>
                </a:lnTo>
                <a:lnTo>
                  <a:pt x="1822881" y="514317"/>
                </a:lnTo>
                <a:lnTo>
                  <a:pt x="1818696" y="510871"/>
                </a:lnTo>
                <a:lnTo>
                  <a:pt x="1816235" y="510133"/>
                </a:lnTo>
                <a:lnTo>
                  <a:pt x="1813035" y="506687"/>
                </a:lnTo>
                <a:lnTo>
                  <a:pt x="1811312" y="498318"/>
                </a:lnTo>
                <a:lnTo>
                  <a:pt x="1813035" y="490687"/>
                </a:lnTo>
                <a:lnTo>
                  <a:pt x="1814757" y="484779"/>
                </a:lnTo>
                <a:lnTo>
                  <a:pt x="1814757" y="478871"/>
                </a:lnTo>
                <a:lnTo>
                  <a:pt x="1810572" y="474687"/>
                </a:lnTo>
                <a:lnTo>
                  <a:pt x="1799742" y="467056"/>
                </a:lnTo>
                <a:lnTo>
                  <a:pt x="1791374" y="462871"/>
                </a:lnTo>
                <a:lnTo>
                  <a:pt x="1783988" y="461147"/>
                </a:lnTo>
                <a:lnTo>
                  <a:pt x="1777342" y="456964"/>
                </a:lnTo>
                <a:lnTo>
                  <a:pt x="1771681" y="447855"/>
                </a:lnTo>
                <a:lnTo>
                  <a:pt x="1766020" y="431856"/>
                </a:lnTo>
                <a:lnTo>
                  <a:pt x="1754450" y="435303"/>
                </a:lnTo>
                <a:lnTo>
                  <a:pt x="1752728" y="430379"/>
                </a:lnTo>
                <a:lnTo>
                  <a:pt x="1752728" y="427918"/>
                </a:lnTo>
                <a:lnTo>
                  <a:pt x="1751004" y="424472"/>
                </a:lnTo>
                <a:close/>
                <a:moveTo>
                  <a:pt x="761721" y="418564"/>
                </a:moveTo>
                <a:lnTo>
                  <a:pt x="761599" y="418810"/>
                </a:lnTo>
                <a:lnTo>
                  <a:pt x="763935" y="418810"/>
                </a:lnTo>
                <a:lnTo>
                  <a:pt x="763935" y="418811"/>
                </a:lnTo>
                <a:lnTo>
                  <a:pt x="763936" y="418811"/>
                </a:lnTo>
                <a:lnTo>
                  <a:pt x="763198" y="422257"/>
                </a:lnTo>
                <a:lnTo>
                  <a:pt x="763445" y="422010"/>
                </a:lnTo>
                <a:lnTo>
                  <a:pt x="764184" y="418564"/>
                </a:lnTo>
                <a:close/>
                <a:moveTo>
                  <a:pt x="1948172" y="406502"/>
                </a:moveTo>
                <a:lnTo>
                  <a:pt x="1944972" y="413148"/>
                </a:lnTo>
                <a:lnTo>
                  <a:pt x="1939311" y="423979"/>
                </a:lnTo>
                <a:lnTo>
                  <a:pt x="1931926" y="435794"/>
                </a:lnTo>
                <a:lnTo>
                  <a:pt x="1925280" y="447610"/>
                </a:lnTo>
                <a:lnTo>
                  <a:pt x="1919618" y="457702"/>
                </a:lnTo>
                <a:lnTo>
                  <a:pt x="1916418" y="466071"/>
                </a:lnTo>
                <a:lnTo>
                  <a:pt x="1916418" y="470994"/>
                </a:lnTo>
                <a:lnTo>
                  <a:pt x="1918142" y="476902"/>
                </a:lnTo>
                <a:lnTo>
                  <a:pt x="1918142" y="479363"/>
                </a:lnTo>
                <a:lnTo>
                  <a:pt x="1919864" y="482810"/>
                </a:lnTo>
                <a:lnTo>
                  <a:pt x="1922326" y="483548"/>
                </a:lnTo>
                <a:lnTo>
                  <a:pt x="1925526" y="485271"/>
                </a:lnTo>
                <a:lnTo>
                  <a:pt x="1929710" y="486994"/>
                </a:lnTo>
                <a:lnTo>
                  <a:pt x="1941280" y="491179"/>
                </a:lnTo>
                <a:lnTo>
                  <a:pt x="1952849" y="489456"/>
                </a:lnTo>
                <a:lnTo>
                  <a:pt x="1962695" y="485271"/>
                </a:lnTo>
                <a:lnTo>
                  <a:pt x="1974265" y="479363"/>
                </a:lnTo>
                <a:lnTo>
                  <a:pt x="1985833" y="477640"/>
                </a:lnTo>
                <a:lnTo>
                  <a:pt x="1997403" y="477640"/>
                </a:lnTo>
                <a:lnTo>
                  <a:pt x="2004787" y="482563"/>
                </a:lnTo>
                <a:lnTo>
                  <a:pt x="2010448" y="486748"/>
                </a:lnTo>
                <a:lnTo>
                  <a:pt x="2017094" y="489210"/>
                </a:lnTo>
                <a:lnTo>
                  <a:pt x="2034325" y="492656"/>
                </a:lnTo>
                <a:lnTo>
                  <a:pt x="2051556" y="490932"/>
                </a:lnTo>
                <a:lnTo>
                  <a:pt x="2067309" y="486748"/>
                </a:lnTo>
                <a:lnTo>
                  <a:pt x="2071740" y="477887"/>
                </a:lnTo>
                <a:lnTo>
                  <a:pt x="2066818" y="477887"/>
                </a:lnTo>
                <a:lnTo>
                  <a:pt x="2060171" y="466071"/>
                </a:lnTo>
                <a:lnTo>
                  <a:pt x="2048601" y="455979"/>
                </a:lnTo>
                <a:lnTo>
                  <a:pt x="2032110" y="445887"/>
                </a:lnTo>
                <a:lnTo>
                  <a:pt x="2016356" y="436778"/>
                </a:lnTo>
                <a:lnTo>
                  <a:pt x="2004049" y="432595"/>
                </a:lnTo>
                <a:lnTo>
                  <a:pt x="1996663" y="438502"/>
                </a:lnTo>
                <a:lnTo>
                  <a:pt x="1986818" y="442687"/>
                </a:lnTo>
                <a:lnTo>
                  <a:pt x="1979433" y="441949"/>
                </a:lnTo>
                <a:lnTo>
                  <a:pt x="1975249" y="436041"/>
                </a:lnTo>
                <a:lnTo>
                  <a:pt x="1969587" y="430133"/>
                </a:lnTo>
                <a:lnTo>
                  <a:pt x="1966388" y="422502"/>
                </a:lnTo>
                <a:lnTo>
                  <a:pt x="1976233" y="419056"/>
                </a:lnTo>
                <a:lnTo>
                  <a:pt x="1975495" y="418318"/>
                </a:lnTo>
                <a:lnTo>
                  <a:pt x="1973772" y="418318"/>
                </a:lnTo>
                <a:lnTo>
                  <a:pt x="1972049" y="418318"/>
                </a:lnTo>
                <a:lnTo>
                  <a:pt x="1969587" y="416595"/>
                </a:lnTo>
                <a:lnTo>
                  <a:pt x="1964664" y="412410"/>
                </a:lnTo>
                <a:lnTo>
                  <a:pt x="1960480" y="410687"/>
                </a:lnTo>
                <a:lnTo>
                  <a:pt x="1954818" y="408224"/>
                </a:lnTo>
                <a:close/>
                <a:moveTo>
                  <a:pt x="2179063" y="402318"/>
                </a:moveTo>
                <a:lnTo>
                  <a:pt x="2169955" y="409949"/>
                </a:lnTo>
                <a:lnTo>
                  <a:pt x="2160109" y="414133"/>
                </a:lnTo>
                <a:lnTo>
                  <a:pt x="2150263" y="418318"/>
                </a:lnTo>
                <a:lnTo>
                  <a:pt x="2141155" y="425948"/>
                </a:lnTo>
                <a:lnTo>
                  <a:pt x="2135494" y="435056"/>
                </a:lnTo>
                <a:lnTo>
                  <a:pt x="2133032" y="447610"/>
                </a:lnTo>
                <a:lnTo>
                  <a:pt x="2137217" y="461147"/>
                </a:lnTo>
                <a:lnTo>
                  <a:pt x="2146324" y="474687"/>
                </a:lnTo>
                <a:lnTo>
                  <a:pt x="2154694" y="488225"/>
                </a:lnTo>
                <a:lnTo>
                  <a:pt x="2164540" y="499056"/>
                </a:lnTo>
                <a:lnTo>
                  <a:pt x="2170202" y="509887"/>
                </a:lnTo>
                <a:lnTo>
                  <a:pt x="2160356" y="509887"/>
                </a:lnTo>
                <a:lnTo>
                  <a:pt x="2160356" y="528347"/>
                </a:lnTo>
                <a:lnTo>
                  <a:pt x="2163556" y="541887"/>
                </a:lnTo>
                <a:lnTo>
                  <a:pt x="2171924" y="549517"/>
                </a:lnTo>
                <a:lnTo>
                  <a:pt x="2186694" y="551979"/>
                </a:lnTo>
                <a:lnTo>
                  <a:pt x="2208108" y="551241"/>
                </a:lnTo>
                <a:lnTo>
                  <a:pt x="2206385" y="534502"/>
                </a:lnTo>
                <a:lnTo>
                  <a:pt x="2203185" y="524410"/>
                </a:lnTo>
                <a:lnTo>
                  <a:pt x="2199002" y="516041"/>
                </a:lnTo>
                <a:lnTo>
                  <a:pt x="2197278" y="506933"/>
                </a:lnTo>
                <a:lnTo>
                  <a:pt x="2199002" y="493394"/>
                </a:lnTo>
                <a:lnTo>
                  <a:pt x="2202201" y="495118"/>
                </a:lnTo>
                <a:lnTo>
                  <a:pt x="2204663" y="495118"/>
                </a:lnTo>
                <a:lnTo>
                  <a:pt x="2207863" y="495118"/>
                </a:lnTo>
                <a:lnTo>
                  <a:pt x="2210323" y="495118"/>
                </a:lnTo>
                <a:lnTo>
                  <a:pt x="2214509" y="493147"/>
                </a:lnTo>
                <a:lnTo>
                  <a:pt x="2212047" y="490687"/>
                </a:lnTo>
                <a:lnTo>
                  <a:pt x="2208848" y="488964"/>
                </a:lnTo>
                <a:lnTo>
                  <a:pt x="2208108" y="488225"/>
                </a:lnTo>
                <a:lnTo>
                  <a:pt x="2204909" y="484779"/>
                </a:lnTo>
                <a:lnTo>
                  <a:pt x="2202447" y="483055"/>
                </a:lnTo>
                <a:lnTo>
                  <a:pt x="2200724" y="484779"/>
                </a:lnTo>
                <a:lnTo>
                  <a:pt x="2200724" y="488225"/>
                </a:lnTo>
                <a:lnTo>
                  <a:pt x="2199002" y="490687"/>
                </a:lnTo>
                <a:lnTo>
                  <a:pt x="2199002" y="492410"/>
                </a:lnTo>
                <a:lnTo>
                  <a:pt x="2197278" y="493147"/>
                </a:lnTo>
                <a:lnTo>
                  <a:pt x="2196539" y="492410"/>
                </a:lnTo>
                <a:lnTo>
                  <a:pt x="2194816" y="488964"/>
                </a:lnTo>
                <a:lnTo>
                  <a:pt x="2190632" y="482317"/>
                </a:lnTo>
                <a:lnTo>
                  <a:pt x="2186447" y="474687"/>
                </a:lnTo>
                <a:lnTo>
                  <a:pt x="2187185" y="471241"/>
                </a:lnTo>
                <a:lnTo>
                  <a:pt x="2188909" y="471241"/>
                </a:lnTo>
                <a:lnTo>
                  <a:pt x="2190632" y="470502"/>
                </a:lnTo>
                <a:lnTo>
                  <a:pt x="2191371" y="467056"/>
                </a:lnTo>
                <a:lnTo>
                  <a:pt x="2179063" y="459425"/>
                </a:lnTo>
                <a:lnTo>
                  <a:pt x="2169217" y="447610"/>
                </a:lnTo>
                <a:lnTo>
                  <a:pt x="2163556" y="435056"/>
                </a:lnTo>
                <a:lnTo>
                  <a:pt x="2179309" y="433333"/>
                </a:lnTo>
                <a:lnTo>
                  <a:pt x="2190878" y="429148"/>
                </a:lnTo>
                <a:lnTo>
                  <a:pt x="2196539" y="418318"/>
                </a:lnTo>
                <a:lnTo>
                  <a:pt x="2199002" y="405764"/>
                </a:lnTo>
                <a:lnTo>
                  <a:pt x="2194816" y="404041"/>
                </a:lnTo>
                <a:lnTo>
                  <a:pt x="2190632" y="404041"/>
                </a:lnTo>
                <a:lnTo>
                  <a:pt x="2186447" y="402318"/>
                </a:lnTo>
                <a:close/>
                <a:moveTo>
                  <a:pt x="2024479" y="400349"/>
                </a:moveTo>
                <a:lnTo>
                  <a:pt x="2012911" y="406256"/>
                </a:lnTo>
                <a:lnTo>
                  <a:pt x="1998879" y="410440"/>
                </a:lnTo>
                <a:lnTo>
                  <a:pt x="1998879" y="422256"/>
                </a:lnTo>
                <a:lnTo>
                  <a:pt x="2004541" y="423979"/>
                </a:lnTo>
                <a:lnTo>
                  <a:pt x="2011187" y="424717"/>
                </a:lnTo>
                <a:lnTo>
                  <a:pt x="2020295" y="424717"/>
                </a:lnTo>
                <a:lnTo>
                  <a:pt x="2020295" y="418810"/>
                </a:lnTo>
                <a:lnTo>
                  <a:pt x="2022757" y="414626"/>
                </a:lnTo>
                <a:lnTo>
                  <a:pt x="2024479" y="410440"/>
                </a:lnTo>
                <a:lnTo>
                  <a:pt x="2024479" y="406256"/>
                </a:lnTo>
                <a:lnTo>
                  <a:pt x="2024479" y="402810"/>
                </a:lnTo>
                <a:close/>
                <a:moveTo>
                  <a:pt x="904489" y="392717"/>
                </a:moveTo>
                <a:lnTo>
                  <a:pt x="906951" y="400348"/>
                </a:lnTo>
                <a:lnTo>
                  <a:pt x="908427" y="410440"/>
                </a:lnTo>
                <a:lnTo>
                  <a:pt x="910151" y="418809"/>
                </a:lnTo>
                <a:lnTo>
                  <a:pt x="908427" y="420532"/>
                </a:lnTo>
                <a:lnTo>
                  <a:pt x="906951" y="420532"/>
                </a:lnTo>
                <a:lnTo>
                  <a:pt x="905966" y="420532"/>
                </a:lnTo>
                <a:lnTo>
                  <a:pt x="905966" y="422255"/>
                </a:lnTo>
                <a:lnTo>
                  <a:pt x="904489" y="422255"/>
                </a:lnTo>
                <a:lnTo>
                  <a:pt x="898581" y="422255"/>
                </a:lnTo>
                <a:lnTo>
                  <a:pt x="896858" y="420532"/>
                </a:lnTo>
                <a:lnTo>
                  <a:pt x="896858" y="418809"/>
                </a:lnTo>
                <a:lnTo>
                  <a:pt x="896858" y="418071"/>
                </a:lnTo>
                <a:lnTo>
                  <a:pt x="895381" y="418071"/>
                </a:lnTo>
                <a:lnTo>
                  <a:pt x="894396" y="416348"/>
                </a:lnTo>
                <a:close/>
                <a:moveTo>
                  <a:pt x="583999" y="365149"/>
                </a:moveTo>
                <a:lnTo>
                  <a:pt x="577353" y="375241"/>
                </a:lnTo>
                <a:lnTo>
                  <a:pt x="569969" y="384349"/>
                </a:lnTo>
                <a:lnTo>
                  <a:pt x="565784" y="396903"/>
                </a:lnTo>
                <a:lnTo>
                  <a:pt x="574153" y="396164"/>
                </a:lnTo>
                <a:lnTo>
                  <a:pt x="579815" y="398626"/>
                </a:lnTo>
                <a:lnTo>
                  <a:pt x="583999" y="402810"/>
                </a:lnTo>
                <a:lnTo>
                  <a:pt x="589661" y="410441"/>
                </a:lnTo>
                <a:lnTo>
                  <a:pt x="591385" y="404534"/>
                </a:lnTo>
                <a:lnTo>
                  <a:pt x="591385" y="400349"/>
                </a:lnTo>
                <a:lnTo>
                  <a:pt x="593107" y="396903"/>
                </a:lnTo>
                <a:lnTo>
                  <a:pt x="593107" y="392718"/>
                </a:lnTo>
                <a:lnTo>
                  <a:pt x="600491" y="392718"/>
                </a:lnTo>
                <a:lnTo>
                  <a:pt x="604677" y="402810"/>
                </a:lnTo>
                <a:lnTo>
                  <a:pt x="611323" y="406257"/>
                </a:lnTo>
                <a:lnTo>
                  <a:pt x="616984" y="408718"/>
                </a:lnTo>
                <a:lnTo>
                  <a:pt x="622645" y="412164"/>
                </a:lnTo>
                <a:lnTo>
                  <a:pt x="628306" y="418810"/>
                </a:lnTo>
                <a:lnTo>
                  <a:pt x="622645" y="427918"/>
                </a:lnTo>
                <a:lnTo>
                  <a:pt x="615999" y="438010"/>
                </a:lnTo>
                <a:lnTo>
                  <a:pt x="610338" y="451549"/>
                </a:lnTo>
                <a:lnTo>
                  <a:pt x="605415" y="463364"/>
                </a:lnTo>
                <a:lnTo>
                  <a:pt x="605415" y="470749"/>
                </a:lnTo>
                <a:lnTo>
                  <a:pt x="606400" y="475671"/>
                </a:lnTo>
                <a:lnTo>
                  <a:pt x="606400" y="478134"/>
                </a:lnTo>
                <a:lnTo>
                  <a:pt x="608122" y="479856"/>
                </a:lnTo>
                <a:lnTo>
                  <a:pt x="609846" y="481580"/>
                </a:lnTo>
                <a:lnTo>
                  <a:pt x="610584" y="483302"/>
                </a:lnTo>
                <a:lnTo>
                  <a:pt x="615507" y="484042"/>
                </a:lnTo>
                <a:lnTo>
                  <a:pt x="615507" y="481580"/>
                </a:lnTo>
                <a:lnTo>
                  <a:pt x="617969" y="475671"/>
                </a:lnTo>
                <a:lnTo>
                  <a:pt x="622153" y="466564"/>
                </a:lnTo>
                <a:lnTo>
                  <a:pt x="627076" y="454749"/>
                </a:lnTo>
                <a:lnTo>
                  <a:pt x="631261" y="444656"/>
                </a:lnTo>
                <a:lnTo>
                  <a:pt x="635445" y="436287"/>
                </a:lnTo>
                <a:lnTo>
                  <a:pt x="637169" y="430379"/>
                </a:lnTo>
                <a:lnTo>
                  <a:pt x="647014" y="430379"/>
                </a:lnTo>
                <a:lnTo>
                  <a:pt x="648738" y="446379"/>
                </a:lnTo>
                <a:lnTo>
                  <a:pt x="648738" y="460657"/>
                </a:lnTo>
                <a:lnTo>
                  <a:pt x="648738" y="478379"/>
                </a:lnTo>
                <a:lnTo>
                  <a:pt x="650461" y="497579"/>
                </a:lnTo>
                <a:lnTo>
                  <a:pt x="668677" y="500041"/>
                </a:lnTo>
                <a:lnTo>
                  <a:pt x="676061" y="489210"/>
                </a:lnTo>
                <a:lnTo>
                  <a:pt x="689353" y="481580"/>
                </a:lnTo>
                <a:lnTo>
                  <a:pt x="703383" y="473949"/>
                </a:lnTo>
                <a:lnTo>
                  <a:pt x="718153" y="468041"/>
                </a:lnTo>
                <a:lnTo>
                  <a:pt x="732184" y="462133"/>
                </a:lnTo>
                <a:lnTo>
                  <a:pt x="745476" y="454502"/>
                </a:lnTo>
                <a:lnTo>
                  <a:pt x="751137" y="446133"/>
                </a:lnTo>
                <a:lnTo>
                  <a:pt x="747937" y="446133"/>
                </a:lnTo>
                <a:lnTo>
                  <a:pt x="747198" y="442688"/>
                </a:lnTo>
                <a:lnTo>
                  <a:pt x="747198" y="441949"/>
                </a:lnTo>
                <a:lnTo>
                  <a:pt x="745476" y="440225"/>
                </a:lnTo>
                <a:lnTo>
                  <a:pt x="743752" y="440225"/>
                </a:lnTo>
                <a:lnTo>
                  <a:pt x="742029" y="440225"/>
                </a:lnTo>
                <a:lnTo>
                  <a:pt x="739568" y="438503"/>
                </a:lnTo>
                <a:lnTo>
                  <a:pt x="733906" y="442688"/>
                </a:lnTo>
                <a:lnTo>
                  <a:pt x="724060" y="448595"/>
                </a:lnTo>
                <a:lnTo>
                  <a:pt x="712491" y="457702"/>
                </a:lnTo>
                <a:lnTo>
                  <a:pt x="697722" y="465334"/>
                </a:lnTo>
                <a:lnTo>
                  <a:pt x="684429" y="473703"/>
                </a:lnTo>
                <a:lnTo>
                  <a:pt x="672122" y="479611"/>
                </a:lnTo>
                <a:lnTo>
                  <a:pt x="663014" y="483056"/>
                </a:lnTo>
                <a:lnTo>
                  <a:pt x="660553" y="483795"/>
                </a:lnTo>
                <a:lnTo>
                  <a:pt x="658830" y="483056"/>
                </a:lnTo>
                <a:lnTo>
                  <a:pt x="657107" y="481334"/>
                </a:lnTo>
                <a:lnTo>
                  <a:pt x="657107" y="479611"/>
                </a:lnTo>
                <a:lnTo>
                  <a:pt x="657107" y="477887"/>
                </a:lnTo>
                <a:lnTo>
                  <a:pt x="656368" y="475425"/>
                </a:lnTo>
                <a:lnTo>
                  <a:pt x="660553" y="467794"/>
                </a:lnTo>
                <a:lnTo>
                  <a:pt x="660553" y="461887"/>
                </a:lnTo>
                <a:lnTo>
                  <a:pt x="658830" y="457702"/>
                </a:lnTo>
                <a:lnTo>
                  <a:pt x="657107" y="450071"/>
                </a:lnTo>
                <a:lnTo>
                  <a:pt x="660306" y="441703"/>
                </a:lnTo>
                <a:lnTo>
                  <a:pt x="662031" y="439980"/>
                </a:lnTo>
                <a:lnTo>
                  <a:pt x="662768" y="438257"/>
                </a:lnTo>
                <a:lnTo>
                  <a:pt x="664491" y="436534"/>
                </a:lnTo>
                <a:lnTo>
                  <a:pt x="666215" y="436534"/>
                </a:lnTo>
                <a:lnTo>
                  <a:pt x="667937" y="436534"/>
                </a:lnTo>
                <a:lnTo>
                  <a:pt x="668677" y="435794"/>
                </a:lnTo>
                <a:lnTo>
                  <a:pt x="670399" y="434072"/>
                </a:lnTo>
                <a:lnTo>
                  <a:pt x="670399" y="430626"/>
                </a:lnTo>
                <a:lnTo>
                  <a:pt x="672122" y="426441"/>
                </a:lnTo>
                <a:lnTo>
                  <a:pt x="672122" y="418810"/>
                </a:lnTo>
                <a:lnTo>
                  <a:pt x="664738" y="414626"/>
                </a:lnTo>
                <a:lnTo>
                  <a:pt x="657353" y="412903"/>
                </a:lnTo>
                <a:lnTo>
                  <a:pt x="651692" y="412903"/>
                </a:lnTo>
                <a:lnTo>
                  <a:pt x="645046" y="410441"/>
                </a:lnTo>
                <a:lnTo>
                  <a:pt x="634215" y="402810"/>
                </a:lnTo>
                <a:lnTo>
                  <a:pt x="627569" y="396164"/>
                </a:lnTo>
                <a:lnTo>
                  <a:pt x="622645" y="387057"/>
                </a:lnTo>
                <a:lnTo>
                  <a:pt x="616984" y="378687"/>
                </a:lnTo>
                <a:lnTo>
                  <a:pt x="610338" y="372780"/>
                </a:lnTo>
                <a:lnTo>
                  <a:pt x="598769" y="366872"/>
                </a:lnTo>
                <a:close/>
                <a:moveTo>
                  <a:pt x="873963" y="351856"/>
                </a:moveTo>
                <a:lnTo>
                  <a:pt x="884795" y="352594"/>
                </a:lnTo>
                <a:lnTo>
                  <a:pt x="891195" y="354317"/>
                </a:lnTo>
                <a:lnTo>
                  <a:pt x="900304" y="357764"/>
                </a:lnTo>
                <a:lnTo>
                  <a:pt x="900304" y="364410"/>
                </a:lnTo>
                <a:lnTo>
                  <a:pt x="897102" y="364410"/>
                </a:lnTo>
                <a:lnTo>
                  <a:pt x="894641" y="366134"/>
                </a:lnTo>
                <a:lnTo>
                  <a:pt x="891195" y="366134"/>
                </a:lnTo>
                <a:lnTo>
                  <a:pt x="888733" y="366134"/>
                </a:lnTo>
                <a:lnTo>
                  <a:pt x="884795" y="367611"/>
                </a:lnTo>
                <a:lnTo>
                  <a:pt x="881348" y="363426"/>
                </a:lnTo>
                <a:lnTo>
                  <a:pt x="879625" y="361948"/>
                </a:lnTo>
                <a:lnTo>
                  <a:pt x="878887" y="358503"/>
                </a:lnTo>
                <a:lnTo>
                  <a:pt x="877164" y="356041"/>
                </a:lnTo>
                <a:close/>
                <a:moveTo>
                  <a:pt x="941657" y="335118"/>
                </a:moveTo>
                <a:lnTo>
                  <a:pt x="950765" y="335118"/>
                </a:lnTo>
                <a:lnTo>
                  <a:pt x="950765" y="346932"/>
                </a:lnTo>
                <a:lnTo>
                  <a:pt x="950765" y="357763"/>
                </a:lnTo>
                <a:lnTo>
                  <a:pt x="952488" y="366133"/>
                </a:lnTo>
                <a:lnTo>
                  <a:pt x="953226" y="375979"/>
                </a:lnTo>
                <a:lnTo>
                  <a:pt x="969718" y="375979"/>
                </a:lnTo>
                <a:lnTo>
                  <a:pt x="969718" y="392717"/>
                </a:lnTo>
                <a:lnTo>
                  <a:pt x="976365" y="392717"/>
                </a:lnTo>
                <a:lnTo>
                  <a:pt x="978089" y="393456"/>
                </a:lnTo>
                <a:lnTo>
                  <a:pt x="979811" y="393456"/>
                </a:lnTo>
                <a:lnTo>
                  <a:pt x="981288" y="393456"/>
                </a:lnTo>
                <a:lnTo>
                  <a:pt x="982272" y="393456"/>
                </a:lnTo>
                <a:lnTo>
                  <a:pt x="983750" y="393456"/>
                </a:lnTo>
                <a:lnTo>
                  <a:pt x="985472" y="395179"/>
                </a:lnTo>
                <a:lnTo>
                  <a:pt x="983750" y="404286"/>
                </a:lnTo>
                <a:lnTo>
                  <a:pt x="981288" y="414379"/>
                </a:lnTo>
                <a:lnTo>
                  <a:pt x="979811" y="424225"/>
                </a:lnTo>
                <a:lnTo>
                  <a:pt x="976365" y="424225"/>
                </a:lnTo>
                <a:lnTo>
                  <a:pt x="975626" y="421025"/>
                </a:lnTo>
                <a:lnTo>
                  <a:pt x="975626" y="420041"/>
                </a:lnTo>
                <a:lnTo>
                  <a:pt x="975626" y="418563"/>
                </a:lnTo>
                <a:lnTo>
                  <a:pt x="973904" y="416841"/>
                </a:lnTo>
                <a:lnTo>
                  <a:pt x="973904" y="415117"/>
                </a:lnTo>
                <a:lnTo>
                  <a:pt x="972180" y="418563"/>
                </a:lnTo>
                <a:lnTo>
                  <a:pt x="970703" y="418563"/>
                </a:lnTo>
                <a:lnTo>
                  <a:pt x="970703" y="420041"/>
                </a:lnTo>
                <a:lnTo>
                  <a:pt x="969718" y="420041"/>
                </a:lnTo>
                <a:lnTo>
                  <a:pt x="966519" y="421025"/>
                </a:lnTo>
                <a:lnTo>
                  <a:pt x="966519" y="415117"/>
                </a:lnTo>
                <a:lnTo>
                  <a:pt x="968242" y="414379"/>
                </a:lnTo>
                <a:lnTo>
                  <a:pt x="968242" y="412655"/>
                </a:lnTo>
                <a:lnTo>
                  <a:pt x="969718" y="410932"/>
                </a:lnTo>
                <a:lnTo>
                  <a:pt x="969718" y="408471"/>
                </a:lnTo>
                <a:lnTo>
                  <a:pt x="969718" y="405271"/>
                </a:lnTo>
                <a:lnTo>
                  <a:pt x="966519" y="405271"/>
                </a:lnTo>
                <a:lnTo>
                  <a:pt x="960611" y="410932"/>
                </a:lnTo>
                <a:lnTo>
                  <a:pt x="954950" y="416841"/>
                </a:lnTo>
                <a:lnTo>
                  <a:pt x="947565" y="421025"/>
                </a:lnTo>
                <a:lnTo>
                  <a:pt x="947565" y="416841"/>
                </a:lnTo>
                <a:lnTo>
                  <a:pt x="947565" y="412655"/>
                </a:lnTo>
                <a:lnTo>
                  <a:pt x="947565" y="410932"/>
                </a:lnTo>
                <a:lnTo>
                  <a:pt x="946580" y="410194"/>
                </a:lnTo>
                <a:lnTo>
                  <a:pt x="943380" y="408471"/>
                </a:lnTo>
                <a:lnTo>
                  <a:pt x="939195" y="408471"/>
                </a:lnTo>
                <a:lnTo>
                  <a:pt x="931811" y="408471"/>
                </a:lnTo>
                <a:lnTo>
                  <a:pt x="929349" y="408471"/>
                </a:lnTo>
                <a:lnTo>
                  <a:pt x="925903" y="408471"/>
                </a:lnTo>
                <a:lnTo>
                  <a:pt x="921965" y="406748"/>
                </a:lnTo>
                <a:lnTo>
                  <a:pt x="917780" y="406748"/>
                </a:lnTo>
                <a:lnTo>
                  <a:pt x="913595" y="405271"/>
                </a:lnTo>
                <a:lnTo>
                  <a:pt x="910395" y="402564"/>
                </a:lnTo>
                <a:lnTo>
                  <a:pt x="918519" y="390994"/>
                </a:lnTo>
                <a:lnTo>
                  <a:pt x="927626" y="373518"/>
                </a:lnTo>
                <a:lnTo>
                  <a:pt x="933534" y="354317"/>
                </a:lnTo>
                <a:close/>
                <a:moveTo>
                  <a:pt x="668181" y="284409"/>
                </a:moveTo>
                <a:lnTo>
                  <a:pt x="680489" y="284409"/>
                </a:lnTo>
                <a:lnTo>
                  <a:pt x="680489" y="290318"/>
                </a:lnTo>
                <a:lnTo>
                  <a:pt x="678027" y="290318"/>
                </a:lnTo>
                <a:lnTo>
                  <a:pt x="676551" y="291793"/>
                </a:lnTo>
                <a:lnTo>
                  <a:pt x="675565" y="291793"/>
                </a:lnTo>
                <a:lnTo>
                  <a:pt x="674089" y="291793"/>
                </a:lnTo>
                <a:lnTo>
                  <a:pt x="672366" y="293518"/>
                </a:lnTo>
                <a:lnTo>
                  <a:pt x="668181" y="293518"/>
                </a:lnTo>
                <a:close/>
                <a:moveTo>
                  <a:pt x="3216347" y="266933"/>
                </a:moveTo>
                <a:lnTo>
                  <a:pt x="3218071" y="268656"/>
                </a:lnTo>
                <a:lnTo>
                  <a:pt x="3218071" y="270133"/>
                </a:lnTo>
                <a:lnTo>
                  <a:pt x="3218809" y="270133"/>
                </a:lnTo>
                <a:lnTo>
                  <a:pt x="3218809" y="271856"/>
                </a:lnTo>
                <a:lnTo>
                  <a:pt x="3223732" y="281948"/>
                </a:lnTo>
                <a:lnTo>
                  <a:pt x="3223732" y="295240"/>
                </a:lnTo>
                <a:lnTo>
                  <a:pt x="3223732" y="307795"/>
                </a:lnTo>
                <a:lnTo>
                  <a:pt x="3226193" y="322810"/>
                </a:lnTo>
                <a:lnTo>
                  <a:pt x="3230377" y="336841"/>
                </a:lnTo>
                <a:lnTo>
                  <a:pt x="3237763" y="352595"/>
                </a:lnTo>
                <a:lnTo>
                  <a:pt x="3241947" y="370071"/>
                </a:lnTo>
                <a:lnTo>
                  <a:pt x="3222255" y="367609"/>
                </a:lnTo>
                <a:lnTo>
                  <a:pt x="3222255" y="380902"/>
                </a:lnTo>
                <a:lnTo>
                  <a:pt x="3224717" y="390995"/>
                </a:lnTo>
                <a:lnTo>
                  <a:pt x="3226193" y="401087"/>
                </a:lnTo>
                <a:lnTo>
                  <a:pt x="3229639" y="415117"/>
                </a:lnTo>
                <a:lnTo>
                  <a:pt x="3224717" y="415117"/>
                </a:lnTo>
                <a:lnTo>
                  <a:pt x="3222255" y="415117"/>
                </a:lnTo>
                <a:lnTo>
                  <a:pt x="3218071" y="416840"/>
                </a:lnTo>
                <a:lnTo>
                  <a:pt x="3216347" y="416840"/>
                </a:lnTo>
                <a:lnTo>
                  <a:pt x="3213885" y="418564"/>
                </a:lnTo>
                <a:lnTo>
                  <a:pt x="3210686" y="410194"/>
                </a:lnTo>
                <a:lnTo>
                  <a:pt x="3208962" y="393456"/>
                </a:lnTo>
                <a:lnTo>
                  <a:pt x="3208962" y="375240"/>
                </a:lnTo>
                <a:lnTo>
                  <a:pt x="3208962" y="354317"/>
                </a:lnTo>
                <a:lnTo>
                  <a:pt x="3208962" y="335117"/>
                </a:lnTo>
                <a:lnTo>
                  <a:pt x="3206501" y="322810"/>
                </a:lnTo>
                <a:lnTo>
                  <a:pt x="3206501" y="290318"/>
                </a:lnTo>
                <a:lnTo>
                  <a:pt x="3208962" y="286133"/>
                </a:lnTo>
                <a:lnTo>
                  <a:pt x="3210686" y="283672"/>
                </a:lnTo>
                <a:lnTo>
                  <a:pt x="3212163" y="280226"/>
                </a:lnTo>
                <a:lnTo>
                  <a:pt x="3213885" y="277764"/>
                </a:lnTo>
                <a:lnTo>
                  <a:pt x="3214625" y="272841"/>
                </a:lnTo>
                <a:close/>
                <a:moveTo>
                  <a:pt x="1521837" y="255363"/>
                </a:moveTo>
                <a:lnTo>
                  <a:pt x="1525037" y="272840"/>
                </a:lnTo>
                <a:lnTo>
                  <a:pt x="1523314" y="290318"/>
                </a:lnTo>
                <a:lnTo>
                  <a:pt x="1519375" y="309272"/>
                </a:lnTo>
                <a:lnTo>
                  <a:pt x="1507806" y="315179"/>
                </a:lnTo>
                <a:lnTo>
                  <a:pt x="1496976" y="318626"/>
                </a:lnTo>
                <a:lnTo>
                  <a:pt x="1481221" y="319364"/>
                </a:lnTo>
                <a:lnTo>
                  <a:pt x="1481221" y="312718"/>
                </a:lnTo>
                <a:lnTo>
                  <a:pt x="1485406" y="301887"/>
                </a:lnTo>
                <a:lnTo>
                  <a:pt x="1485406" y="289332"/>
                </a:lnTo>
                <a:lnTo>
                  <a:pt x="1484667" y="274317"/>
                </a:lnTo>
                <a:lnTo>
                  <a:pt x="1492791" y="266933"/>
                </a:lnTo>
                <a:lnTo>
                  <a:pt x="1500175" y="261025"/>
                </a:lnTo>
                <a:lnTo>
                  <a:pt x="1508545" y="256841"/>
                </a:lnTo>
                <a:close/>
                <a:moveTo>
                  <a:pt x="1728358" y="232718"/>
                </a:moveTo>
                <a:lnTo>
                  <a:pt x="1730820" y="235180"/>
                </a:lnTo>
                <a:lnTo>
                  <a:pt x="1732542" y="236903"/>
                </a:lnTo>
                <a:lnTo>
                  <a:pt x="1734019" y="238625"/>
                </a:lnTo>
                <a:lnTo>
                  <a:pt x="1734019" y="241087"/>
                </a:lnTo>
                <a:lnTo>
                  <a:pt x="1734019" y="244533"/>
                </a:lnTo>
                <a:lnTo>
                  <a:pt x="1735004" y="248472"/>
                </a:lnTo>
                <a:lnTo>
                  <a:pt x="1734019" y="251179"/>
                </a:lnTo>
                <a:lnTo>
                  <a:pt x="1732542" y="252656"/>
                </a:lnTo>
                <a:lnTo>
                  <a:pt x="1732542" y="254379"/>
                </a:lnTo>
                <a:lnTo>
                  <a:pt x="1732542" y="255364"/>
                </a:lnTo>
                <a:lnTo>
                  <a:pt x="1732542" y="256841"/>
                </a:lnTo>
                <a:lnTo>
                  <a:pt x="1730820" y="258564"/>
                </a:lnTo>
                <a:lnTo>
                  <a:pt x="1729095" y="260287"/>
                </a:lnTo>
                <a:lnTo>
                  <a:pt x="1728358" y="260287"/>
                </a:lnTo>
                <a:lnTo>
                  <a:pt x="1726634" y="260287"/>
                </a:lnTo>
                <a:lnTo>
                  <a:pt x="1724911" y="261025"/>
                </a:lnTo>
                <a:lnTo>
                  <a:pt x="1722449" y="261025"/>
                </a:lnTo>
                <a:lnTo>
                  <a:pt x="1717527" y="251179"/>
                </a:lnTo>
                <a:lnTo>
                  <a:pt x="1715066" y="246995"/>
                </a:lnTo>
                <a:lnTo>
                  <a:pt x="1715066" y="245271"/>
                </a:lnTo>
                <a:lnTo>
                  <a:pt x="1716788" y="244533"/>
                </a:lnTo>
                <a:lnTo>
                  <a:pt x="1722449" y="241087"/>
                </a:lnTo>
                <a:close/>
                <a:moveTo>
                  <a:pt x="1794327" y="200225"/>
                </a:moveTo>
                <a:lnTo>
                  <a:pt x="1798512" y="201949"/>
                </a:lnTo>
                <a:lnTo>
                  <a:pt x="1800236" y="201949"/>
                </a:lnTo>
                <a:lnTo>
                  <a:pt x="1801712" y="201949"/>
                </a:lnTo>
                <a:lnTo>
                  <a:pt x="1802696" y="203671"/>
                </a:lnTo>
                <a:lnTo>
                  <a:pt x="1804420" y="203671"/>
                </a:lnTo>
                <a:lnTo>
                  <a:pt x="1801712" y="207856"/>
                </a:lnTo>
                <a:lnTo>
                  <a:pt x="1800236" y="212041"/>
                </a:lnTo>
                <a:lnTo>
                  <a:pt x="1798512" y="216226"/>
                </a:lnTo>
                <a:lnTo>
                  <a:pt x="1796050" y="221148"/>
                </a:lnTo>
                <a:lnTo>
                  <a:pt x="1791127" y="223610"/>
                </a:lnTo>
                <a:lnTo>
                  <a:pt x="1791127" y="219426"/>
                </a:lnTo>
                <a:lnTo>
                  <a:pt x="1790143" y="219426"/>
                </a:lnTo>
                <a:lnTo>
                  <a:pt x="1790143" y="217703"/>
                </a:lnTo>
                <a:lnTo>
                  <a:pt x="1790143" y="216226"/>
                </a:lnTo>
                <a:lnTo>
                  <a:pt x="1788665" y="213518"/>
                </a:lnTo>
                <a:lnTo>
                  <a:pt x="1791127" y="210317"/>
                </a:lnTo>
                <a:lnTo>
                  <a:pt x="1792850" y="207856"/>
                </a:lnTo>
                <a:lnTo>
                  <a:pt x="1794327" y="204411"/>
                </a:lnTo>
                <a:close/>
                <a:moveTo>
                  <a:pt x="1846512" y="178564"/>
                </a:moveTo>
                <a:lnTo>
                  <a:pt x="1858082" y="184473"/>
                </a:lnTo>
                <a:lnTo>
                  <a:pt x="1858082" y="188657"/>
                </a:lnTo>
                <a:lnTo>
                  <a:pt x="1854635" y="188657"/>
                </a:lnTo>
                <a:lnTo>
                  <a:pt x="1853897" y="190380"/>
                </a:lnTo>
                <a:lnTo>
                  <a:pt x="1850696" y="191858"/>
                </a:lnTo>
                <a:lnTo>
                  <a:pt x="1848973" y="194565"/>
                </a:lnTo>
                <a:lnTo>
                  <a:pt x="1846512" y="192842"/>
                </a:lnTo>
                <a:lnTo>
                  <a:pt x="1844788" y="192842"/>
                </a:lnTo>
                <a:lnTo>
                  <a:pt x="1843065" y="191858"/>
                </a:lnTo>
                <a:lnTo>
                  <a:pt x="1842326" y="191858"/>
                </a:lnTo>
                <a:lnTo>
                  <a:pt x="1842326" y="188657"/>
                </a:lnTo>
                <a:lnTo>
                  <a:pt x="1842326" y="186196"/>
                </a:lnTo>
                <a:lnTo>
                  <a:pt x="1842326" y="184473"/>
                </a:lnTo>
                <a:lnTo>
                  <a:pt x="1843065" y="181026"/>
                </a:lnTo>
                <a:close/>
                <a:moveTo>
                  <a:pt x="1537343" y="171179"/>
                </a:moveTo>
                <a:lnTo>
                  <a:pt x="1552360" y="172902"/>
                </a:lnTo>
                <a:lnTo>
                  <a:pt x="1563928" y="175364"/>
                </a:lnTo>
                <a:lnTo>
                  <a:pt x="1560482" y="181025"/>
                </a:lnTo>
                <a:lnTo>
                  <a:pt x="1559006" y="186194"/>
                </a:lnTo>
                <a:lnTo>
                  <a:pt x="1556544" y="190379"/>
                </a:lnTo>
                <a:lnTo>
                  <a:pt x="1553098" y="194564"/>
                </a:lnTo>
                <a:lnTo>
                  <a:pt x="1560482" y="194564"/>
                </a:lnTo>
                <a:lnTo>
                  <a:pt x="1563928" y="191856"/>
                </a:lnTo>
                <a:lnTo>
                  <a:pt x="1564667" y="190379"/>
                </a:lnTo>
                <a:lnTo>
                  <a:pt x="1568112" y="188656"/>
                </a:lnTo>
                <a:lnTo>
                  <a:pt x="1572051" y="188656"/>
                </a:lnTo>
                <a:lnTo>
                  <a:pt x="1572051" y="194564"/>
                </a:lnTo>
                <a:lnTo>
                  <a:pt x="1576236" y="204410"/>
                </a:lnTo>
                <a:lnTo>
                  <a:pt x="1573774" y="213517"/>
                </a:lnTo>
                <a:lnTo>
                  <a:pt x="1569590" y="221148"/>
                </a:lnTo>
                <a:lnTo>
                  <a:pt x="1566390" y="227055"/>
                </a:lnTo>
                <a:lnTo>
                  <a:pt x="1573774" y="233702"/>
                </a:lnTo>
                <a:lnTo>
                  <a:pt x="1581159" y="244532"/>
                </a:lnTo>
                <a:lnTo>
                  <a:pt x="1591251" y="255363"/>
                </a:lnTo>
                <a:lnTo>
                  <a:pt x="1599374" y="268655"/>
                </a:lnTo>
                <a:lnTo>
                  <a:pt x="1606758" y="283671"/>
                </a:lnTo>
                <a:lnTo>
                  <a:pt x="1612667" y="295978"/>
                </a:lnTo>
                <a:lnTo>
                  <a:pt x="1614389" y="306810"/>
                </a:lnTo>
                <a:lnTo>
                  <a:pt x="1610943" y="316901"/>
                </a:lnTo>
                <a:lnTo>
                  <a:pt x="1604297" y="322809"/>
                </a:lnTo>
                <a:lnTo>
                  <a:pt x="1595190" y="328471"/>
                </a:lnTo>
                <a:lnTo>
                  <a:pt x="1581159" y="334379"/>
                </a:lnTo>
                <a:lnTo>
                  <a:pt x="1563928" y="338563"/>
                </a:lnTo>
                <a:lnTo>
                  <a:pt x="1548175" y="342747"/>
                </a:lnTo>
                <a:lnTo>
                  <a:pt x="1534883" y="344470"/>
                </a:lnTo>
                <a:lnTo>
                  <a:pt x="1534883" y="341025"/>
                </a:lnTo>
                <a:lnTo>
                  <a:pt x="1543251" y="328471"/>
                </a:lnTo>
                <a:lnTo>
                  <a:pt x="1550635" y="315178"/>
                </a:lnTo>
                <a:lnTo>
                  <a:pt x="1546451" y="315178"/>
                </a:lnTo>
                <a:lnTo>
                  <a:pt x="1543251" y="315178"/>
                </a:lnTo>
                <a:lnTo>
                  <a:pt x="1540790" y="313456"/>
                </a:lnTo>
                <a:lnTo>
                  <a:pt x="1540790" y="312716"/>
                </a:lnTo>
                <a:lnTo>
                  <a:pt x="1539067" y="310994"/>
                </a:lnTo>
                <a:lnTo>
                  <a:pt x="1539067" y="307793"/>
                </a:lnTo>
                <a:lnTo>
                  <a:pt x="1537343" y="303609"/>
                </a:lnTo>
                <a:lnTo>
                  <a:pt x="1548175" y="301147"/>
                </a:lnTo>
                <a:lnTo>
                  <a:pt x="1544974" y="297701"/>
                </a:lnTo>
                <a:lnTo>
                  <a:pt x="1544974" y="295978"/>
                </a:lnTo>
                <a:lnTo>
                  <a:pt x="1543251" y="295240"/>
                </a:lnTo>
                <a:lnTo>
                  <a:pt x="1543251" y="293517"/>
                </a:lnTo>
                <a:lnTo>
                  <a:pt x="1544974" y="290317"/>
                </a:lnTo>
                <a:lnTo>
                  <a:pt x="1546451" y="284409"/>
                </a:lnTo>
                <a:lnTo>
                  <a:pt x="1550635" y="280225"/>
                </a:lnTo>
                <a:lnTo>
                  <a:pt x="1553098" y="277763"/>
                </a:lnTo>
                <a:lnTo>
                  <a:pt x="1559006" y="274317"/>
                </a:lnTo>
                <a:lnTo>
                  <a:pt x="1563928" y="271855"/>
                </a:lnTo>
                <a:lnTo>
                  <a:pt x="1562205" y="268655"/>
                </a:lnTo>
                <a:lnTo>
                  <a:pt x="1562205" y="266932"/>
                </a:lnTo>
                <a:lnTo>
                  <a:pt x="1560482" y="266194"/>
                </a:lnTo>
                <a:lnTo>
                  <a:pt x="1560482" y="264471"/>
                </a:lnTo>
                <a:lnTo>
                  <a:pt x="1559006" y="261025"/>
                </a:lnTo>
                <a:lnTo>
                  <a:pt x="1558021" y="261025"/>
                </a:lnTo>
                <a:lnTo>
                  <a:pt x="1558021" y="260286"/>
                </a:lnTo>
                <a:lnTo>
                  <a:pt x="1556544" y="260286"/>
                </a:lnTo>
                <a:lnTo>
                  <a:pt x="1553098" y="258562"/>
                </a:lnTo>
                <a:lnTo>
                  <a:pt x="1550635" y="256840"/>
                </a:lnTo>
                <a:lnTo>
                  <a:pt x="1548913" y="256840"/>
                </a:lnTo>
                <a:lnTo>
                  <a:pt x="1546451" y="256840"/>
                </a:lnTo>
                <a:lnTo>
                  <a:pt x="1543251" y="255363"/>
                </a:lnTo>
                <a:lnTo>
                  <a:pt x="1540790" y="255363"/>
                </a:lnTo>
                <a:lnTo>
                  <a:pt x="1540790" y="254379"/>
                </a:lnTo>
                <a:lnTo>
                  <a:pt x="1539067" y="252656"/>
                </a:lnTo>
                <a:lnTo>
                  <a:pt x="1539067" y="251178"/>
                </a:lnTo>
                <a:lnTo>
                  <a:pt x="1539067" y="248471"/>
                </a:lnTo>
                <a:lnTo>
                  <a:pt x="1537343" y="245271"/>
                </a:lnTo>
                <a:lnTo>
                  <a:pt x="1539067" y="244532"/>
                </a:lnTo>
                <a:lnTo>
                  <a:pt x="1539067" y="242810"/>
                </a:lnTo>
                <a:lnTo>
                  <a:pt x="1540790" y="241086"/>
                </a:lnTo>
                <a:lnTo>
                  <a:pt x="1540790" y="239364"/>
                </a:lnTo>
                <a:lnTo>
                  <a:pt x="1540790" y="236902"/>
                </a:lnTo>
                <a:lnTo>
                  <a:pt x="1537343" y="236902"/>
                </a:lnTo>
                <a:lnTo>
                  <a:pt x="1536605" y="239364"/>
                </a:lnTo>
                <a:lnTo>
                  <a:pt x="1536605" y="241086"/>
                </a:lnTo>
                <a:lnTo>
                  <a:pt x="1536605" y="242810"/>
                </a:lnTo>
                <a:lnTo>
                  <a:pt x="1534883" y="242810"/>
                </a:lnTo>
                <a:lnTo>
                  <a:pt x="1533405" y="244532"/>
                </a:lnTo>
                <a:lnTo>
                  <a:pt x="1531682" y="245271"/>
                </a:lnTo>
                <a:lnTo>
                  <a:pt x="1529221" y="230994"/>
                </a:lnTo>
                <a:lnTo>
                  <a:pt x="1525774" y="217702"/>
                </a:lnTo>
                <a:lnTo>
                  <a:pt x="1525036" y="207856"/>
                </a:lnTo>
                <a:lnTo>
                  <a:pt x="1527497" y="200225"/>
                </a:lnTo>
                <a:lnTo>
                  <a:pt x="1531682" y="192840"/>
                </a:lnTo>
                <a:lnTo>
                  <a:pt x="1536605" y="184471"/>
                </a:lnTo>
                <a:close/>
                <a:moveTo>
                  <a:pt x="683935" y="95365"/>
                </a:moveTo>
                <a:lnTo>
                  <a:pt x="688119" y="98810"/>
                </a:lnTo>
                <a:lnTo>
                  <a:pt x="692058" y="102749"/>
                </a:lnTo>
                <a:lnTo>
                  <a:pt x="695504" y="108657"/>
                </a:lnTo>
                <a:lnTo>
                  <a:pt x="697227" y="114565"/>
                </a:lnTo>
                <a:lnTo>
                  <a:pt x="693781" y="114565"/>
                </a:lnTo>
                <a:lnTo>
                  <a:pt x="691319" y="116288"/>
                </a:lnTo>
                <a:lnTo>
                  <a:pt x="689596" y="116288"/>
                </a:lnTo>
                <a:lnTo>
                  <a:pt x="685657" y="117765"/>
                </a:lnTo>
                <a:lnTo>
                  <a:pt x="680488" y="117765"/>
                </a:lnTo>
                <a:lnTo>
                  <a:pt x="680488" y="114565"/>
                </a:lnTo>
                <a:lnTo>
                  <a:pt x="679750" y="114565"/>
                </a:lnTo>
                <a:lnTo>
                  <a:pt x="679750" y="112843"/>
                </a:lnTo>
                <a:lnTo>
                  <a:pt x="678027" y="112103"/>
                </a:lnTo>
                <a:lnTo>
                  <a:pt x="679750" y="108657"/>
                </a:lnTo>
                <a:lnTo>
                  <a:pt x="679750" y="106934"/>
                </a:lnTo>
                <a:lnTo>
                  <a:pt x="679750" y="106196"/>
                </a:lnTo>
                <a:lnTo>
                  <a:pt x="680488" y="104473"/>
                </a:lnTo>
                <a:close/>
                <a:moveTo>
                  <a:pt x="659074" y="85274"/>
                </a:moveTo>
                <a:lnTo>
                  <a:pt x="662520" y="88719"/>
                </a:lnTo>
                <a:lnTo>
                  <a:pt x="663997" y="90442"/>
                </a:lnTo>
                <a:lnTo>
                  <a:pt x="663997" y="91181"/>
                </a:lnTo>
                <a:lnTo>
                  <a:pt x="664982" y="94627"/>
                </a:lnTo>
                <a:lnTo>
                  <a:pt x="664982" y="97088"/>
                </a:lnTo>
                <a:lnTo>
                  <a:pt x="664982" y="101273"/>
                </a:lnTo>
                <a:lnTo>
                  <a:pt x="662520" y="101273"/>
                </a:lnTo>
                <a:lnTo>
                  <a:pt x="662520" y="104473"/>
                </a:lnTo>
                <a:lnTo>
                  <a:pt x="656613" y="102751"/>
                </a:lnTo>
                <a:lnTo>
                  <a:pt x="650951" y="101273"/>
                </a:lnTo>
                <a:lnTo>
                  <a:pt x="646766" y="98812"/>
                </a:lnTo>
                <a:lnTo>
                  <a:pt x="643320" y="98812"/>
                </a:lnTo>
                <a:lnTo>
                  <a:pt x="643320" y="95365"/>
                </a:lnTo>
                <a:lnTo>
                  <a:pt x="649228" y="92904"/>
                </a:lnTo>
                <a:lnTo>
                  <a:pt x="654889" y="90442"/>
                </a:lnTo>
                <a:close/>
                <a:moveTo>
                  <a:pt x="722827" y="59426"/>
                </a:moveTo>
                <a:lnTo>
                  <a:pt x="726028" y="61150"/>
                </a:lnTo>
                <a:lnTo>
                  <a:pt x="726766" y="62135"/>
                </a:lnTo>
                <a:lnTo>
                  <a:pt x="728489" y="63611"/>
                </a:lnTo>
                <a:lnTo>
                  <a:pt x="731935" y="63611"/>
                </a:lnTo>
                <a:lnTo>
                  <a:pt x="731935" y="65335"/>
                </a:lnTo>
                <a:lnTo>
                  <a:pt x="731935" y="67057"/>
                </a:lnTo>
                <a:lnTo>
                  <a:pt x="730213" y="67796"/>
                </a:lnTo>
                <a:lnTo>
                  <a:pt x="728489" y="69519"/>
                </a:lnTo>
                <a:lnTo>
                  <a:pt x="726766" y="71242"/>
                </a:lnTo>
                <a:lnTo>
                  <a:pt x="726028" y="71242"/>
                </a:lnTo>
                <a:lnTo>
                  <a:pt x="724304" y="72966"/>
                </a:lnTo>
                <a:lnTo>
                  <a:pt x="722827" y="72966"/>
                </a:lnTo>
                <a:lnTo>
                  <a:pt x="720366" y="72966"/>
                </a:lnTo>
                <a:lnTo>
                  <a:pt x="720366" y="67796"/>
                </a:lnTo>
                <a:lnTo>
                  <a:pt x="720366" y="65335"/>
                </a:lnTo>
                <a:lnTo>
                  <a:pt x="721104" y="63611"/>
                </a:lnTo>
                <a:close/>
                <a:moveTo>
                  <a:pt x="633474" y="8720"/>
                </a:moveTo>
                <a:lnTo>
                  <a:pt x="633474" y="15366"/>
                </a:lnTo>
                <a:lnTo>
                  <a:pt x="635197" y="18812"/>
                </a:lnTo>
                <a:lnTo>
                  <a:pt x="635936" y="21274"/>
                </a:lnTo>
                <a:lnTo>
                  <a:pt x="635936" y="26197"/>
                </a:lnTo>
                <a:lnTo>
                  <a:pt x="635936" y="32104"/>
                </a:lnTo>
                <a:lnTo>
                  <a:pt x="652428" y="32104"/>
                </a:lnTo>
                <a:lnTo>
                  <a:pt x="666459" y="47859"/>
                </a:lnTo>
                <a:lnTo>
                  <a:pt x="680489" y="63611"/>
                </a:lnTo>
                <a:lnTo>
                  <a:pt x="680489" y="65336"/>
                </a:lnTo>
                <a:lnTo>
                  <a:pt x="679752" y="67058"/>
                </a:lnTo>
                <a:lnTo>
                  <a:pt x="679752" y="67796"/>
                </a:lnTo>
                <a:lnTo>
                  <a:pt x="678028" y="69520"/>
                </a:lnTo>
                <a:lnTo>
                  <a:pt x="675566" y="72966"/>
                </a:lnTo>
                <a:lnTo>
                  <a:pt x="674090" y="73704"/>
                </a:lnTo>
                <a:lnTo>
                  <a:pt x="672367" y="75428"/>
                </a:lnTo>
                <a:lnTo>
                  <a:pt x="670643" y="75428"/>
                </a:lnTo>
                <a:lnTo>
                  <a:pt x="666459" y="75428"/>
                </a:lnTo>
                <a:lnTo>
                  <a:pt x="662520" y="77151"/>
                </a:lnTo>
                <a:lnTo>
                  <a:pt x="662520" y="72966"/>
                </a:lnTo>
                <a:lnTo>
                  <a:pt x="662520" y="67796"/>
                </a:lnTo>
                <a:lnTo>
                  <a:pt x="662520" y="65336"/>
                </a:lnTo>
                <a:lnTo>
                  <a:pt x="662520" y="63611"/>
                </a:lnTo>
                <a:lnTo>
                  <a:pt x="659074" y="61151"/>
                </a:lnTo>
                <a:lnTo>
                  <a:pt x="656613" y="59427"/>
                </a:lnTo>
                <a:lnTo>
                  <a:pt x="652428" y="56227"/>
                </a:lnTo>
                <a:lnTo>
                  <a:pt x="647505" y="67796"/>
                </a:lnTo>
                <a:lnTo>
                  <a:pt x="639381" y="75428"/>
                </a:lnTo>
                <a:lnTo>
                  <a:pt x="627813" y="79612"/>
                </a:lnTo>
                <a:lnTo>
                  <a:pt x="627813" y="75428"/>
                </a:lnTo>
                <a:lnTo>
                  <a:pt x="627813" y="72966"/>
                </a:lnTo>
                <a:lnTo>
                  <a:pt x="629290" y="69520"/>
                </a:lnTo>
                <a:lnTo>
                  <a:pt x="627813" y="67058"/>
                </a:lnTo>
                <a:lnTo>
                  <a:pt x="626089" y="63611"/>
                </a:lnTo>
                <a:lnTo>
                  <a:pt x="624367" y="59427"/>
                </a:lnTo>
                <a:lnTo>
                  <a:pt x="620182" y="57950"/>
                </a:lnTo>
                <a:lnTo>
                  <a:pt x="617720" y="56227"/>
                </a:lnTo>
                <a:lnTo>
                  <a:pt x="614520" y="56227"/>
                </a:lnTo>
                <a:lnTo>
                  <a:pt x="612058" y="55490"/>
                </a:lnTo>
                <a:lnTo>
                  <a:pt x="610335" y="55490"/>
                </a:lnTo>
                <a:lnTo>
                  <a:pt x="607135" y="53766"/>
                </a:lnTo>
                <a:lnTo>
                  <a:pt x="604674" y="50319"/>
                </a:lnTo>
                <a:lnTo>
                  <a:pt x="612797" y="40474"/>
                </a:lnTo>
                <a:lnTo>
                  <a:pt x="618704" y="28658"/>
                </a:lnTo>
                <a:lnTo>
                  <a:pt x="624367" y="17089"/>
                </a:lnTo>
                <a:close/>
                <a:moveTo>
                  <a:pt x="3641951" y="0"/>
                </a:moveTo>
                <a:lnTo>
                  <a:pt x="3750040" y="0"/>
                </a:lnTo>
                <a:lnTo>
                  <a:pt x="3751729" y="7982"/>
                </a:lnTo>
                <a:lnTo>
                  <a:pt x="3722929" y="7982"/>
                </a:lnTo>
                <a:lnTo>
                  <a:pt x="3721206" y="10443"/>
                </a:lnTo>
                <a:lnTo>
                  <a:pt x="3718744" y="13888"/>
                </a:lnTo>
                <a:lnTo>
                  <a:pt x="3717022" y="15612"/>
                </a:lnTo>
                <a:lnTo>
                  <a:pt x="3715298" y="19797"/>
                </a:lnTo>
                <a:lnTo>
                  <a:pt x="3713576" y="23981"/>
                </a:lnTo>
                <a:lnTo>
                  <a:pt x="3716775" y="25705"/>
                </a:lnTo>
                <a:lnTo>
                  <a:pt x="3718497" y="27428"/>
                </a:lnTo>
                <a:lnTo>
                  <a:pt x="3719237" y="28166"/>
                </a:lnTo>
                <a:lnTo>
                  <a:pt x="3720959" y="31611"/>
                </a:lnTo>
                <a:lnTo>
                  <a:pt x="3720959" y="33335"/>
                </a:lnTo>
                <a:lnTo>
                  <a:pt x="3719237" y="35797"/>
                </a:lnTo>
                <a:lnTo>
                  <a:pt x="3716775" y="39982"/>
                </a:lnTo>
                <a:lnTo>
                  <a:pt x="3715052" y="41704"/>
                </a:lnTo>
                <a:lnTo>
                  <a:pt x="3712591" y="43428"/>
                </a:lnTo>
                <a:lnTo>
                  <a:pt x="3709391" y="43428"/>
                </a:lnTo>
                <a:lnTo>
                  <a:pt x="3706929" y="43428"/>
                </a:lnTo>
                <a:lnTo>
                  <a:pt x="3701267" y="43428"/>
                </a:lnTo>
                <a:lnTo>
                  <a:pt x="3695606" y="34320"/>
                </a:lnTo>
                <a:lnTo>
                  <a:pt x="3686498" y="30136"/>
                </a:lnTo>
                <a:lnTo>
                  <a:pt x="3674930" y="27674"/>
                </a:lnTo>
                <a:lnTo>
                  <a:pt x="3674930" y="16844"/>
                </a:lnTo>
                <a:lnTo>
                  <a:pt x="3672467" y="16104"/>
                </a:lnTo>
                <a:lnTo>
                  <a:pt x="3669267" y="14381"/>
                </a:lnTo>
                <a:lnTo>
                  <a:pt x="3668529" y="12659"/>
                </a:lnTo>
                <a:lnTo>
                  <a:pt x="3665329" y="10935"/>
                </a:lnTo>
                <a:lnTo>
                  <a:pt x="3659668" y="10935"/>
                </a:lnTo>
                <a:lnTo>
                  <a:pt x="3657944" y="10935"/>
                </a:lnTo>
                <a:lnTo>
                  <a:pt x="3657207" y="12659"/>
                </a:lnTo>
                <a:lnTo>
                  <a:pt x="3655483" y="12659"/>
                </a:lnTo>
                <a:lnTo>
                  <a:pt x="3653760" y="12659"/>
                </a:lnTo>
                <a:lnTo>
                  <a:pt x="3651298" y="14381"/>
                </a:lnTo>
                <a:lnTo>
                  <a:pt x="3648098" y="8474"/>
                </a:lnTo>
                <a:lnTo>
                  <a:pt x="3643914" y="2567"/>
                </a:lnTo>
                <a:close/>
                <a:moveTo>
                  <a:pt x="1870193" y="0"/>
                </a:moveTo>
                <a:lnTo>
                  <a:pt x="1986120" y="0"/>
                </a:lnTo>
                <a:lnTo>
                  <a:pt x="1986571" y="3551"/>
                </a:lnTo>
                <a:lnTo>
                  <a:pt x="1988295" y="17827"/>
                </a:lnTo>
                <a:lnTo>
                  <a:pt x="1990757" y="29643"/>
                </a:lnTo>
                <a:lnTo>
                  <a:pt x="1993956" y="37274"/>
                </a:lnTo>
                <a:lnTo>
                  <a:pt x="1996418" y="41458"/>
                </a:lnTo>
                <a:lnTo>
                  <a:pt x="2000603" y="43181"/>
                </a:lnTo>
                <a:lnTo>
                  <a:pt x="2003802" y="46628"/>
                </a:lnTo>
                <a:lnTo>
                  <a:pt x="2009465" y="47366"/>
                </a:lnTo>
                <a:lnTo>
                  <a:pt x="2007741" y="37274"/>
                </a:lnTo>
                <a:lnTo>
                  <a:pt x="2006018" y="29643"/>
                </a:lnTo>
                <a:lnTo>
                  <a:pt x="2006018" y="21274"/>
                </a:lnTo>
                <a:lnTo>
                  <a:pt x="2011187" y="21274"/>
                </a:lnTo>
                <a:lnTo>
                  <a:pt x="2011187" y="17827"/>
                </a:lnTo>
                <a:lnTo>
                  <a:pt x="2021032" y="23735"/>
                </a:lnTo>
                <a:lnTo>
                  <a:pt x="2030879" y="29643"/>
                </a:lnTo>
                <a:lnTo>
                  <a:pt x="2042448" y="34566"/>
                </a:lnTo>
                <a:lnTo>
                  <a:pt x="2044171" y="31120"/>
                </a:lnTo>
                <a:lnTo>
                  <a:pt x="2045895" y="28658"/>
                </a:lnTo>
                <a:lnTo>
                  <a:pt x="2046633" y="26936"/>
                </a:lnTo>
                <a:lnTo>
                  <a:pt x="2048355" y="22750"/>
                </a:lnTo>
                <a:lnTo>
                  <a:pt x="2048355" y="17827"/>
                </a:lnTo>
                <a:lnTo>
                  <a:pt x="2046633" y="17089"/>
                </a:lnTo>
                <a:lnTo>
                  <a:pt x="2045895" y="15366"/>
                </a:lnTo>
                <a:lnTo>
                  <a:pt x="2044171" y="13643"/>
                </a:lnTo>
                <a:lnTo>
                  <a:pt x="2044171" y="11920"/>
                </a:lnTo>
                <a:lnTo>
                  <a:pt x="2044171" y="9458"/>
                </a:lnTo>
                <a:lnTo>
                  <a:pt x="2042448" y="5274"/>
                </a:lnTo>
                <a:lnTo>
                  <a:pt x="2054314" y="0"/>
                </a:lnTo>
                <a:lnTo>
                  <a:pt x="3640714" y="0"/>
                </a:lnTo>
                <a:lnTo>
                  <a:pt x="3640714" y="8474"/>
                </a:lnTo>
                <a:lnTo>
                  <a:pt x="3638252" y="20290"/>
                </a:lnTo>
                <a:lnTo>
                  <a:pt x="3635053" y="30382"/>
                </a:lnTo>
                <a:lnTo>
                  <a:pt x="3628406" y="36289"/>
                </a:lnTo>
                <a:lnTo>
                  <a:pt x="3625207" y="38012"/>
                </a:lnTo>
                <a:lnTo>
                  <a:pt x="3622745" y="38012"/>
                </a:lnTo>
                <a:lnTo>
                  <a:pt x="3621022" y="38012"/>
                </a:lnTo>
                <a:lnTo>
                  <a:pt x="3619298" y="38012"/>
                </a:lnTo>
                <a:lnTo>
                  <a:pt x="3617576" y="36289"/>
                </a:lnTo>
                <a:lnTo>
                  <a:pt x="3616838" y="36289"/>
                </a:lnTo>
                <a:lnTo>
                  <a:pt x="3615114" y="36289"/>
                </a:lnTo>
                <a:lnTo>
                  <a:pt x="3613391" y="38012"/>
                </a:lnTo>
                <a:lnTo>
                  <a:pt x="3611668" y="39735"/>
                </a:lnTo>
                <a:lnTo>
                  <a:pt x="3609207" y="43920"/>
                </a:lnTo>
                <a:lnTo>
                  <a:pt x="3617576" y="54012"/>
                </a:lnTo>
                <a:lnTo>
                  <a:pt x="3626683" y="71735"/>
                </a:lnTo>
                <a:lnTo>
                  <a:pt x="3630868" y="91920"/>
                </a:lnTo>
                <a:lnTo>
                  <a:pt x="3628406" y="91920"/>
                </a:lnTo>
                <a:lnTo>
                  <a:pt x="3626683" y="93643"/>
                </a:lnTo>
                <a:lnTo>
                  <a:pt x="3623483" y="93643"/>
                </a:lnTo>
                <a:lnTo>
                  <a:pt x="3619298" y="95365"/>
                </a:lnTo>
                <a:lnTo>
                  <a:pt x="3613637" y="91181"/>
                </a:lnTo>
                <a:lnTo>
                  <a:pt x="3609452" y="87734"/>
                </a:lnTo>
                <a:lnTo>
                  <a:pt x="3603791" y="86996"/>
                </a:lnTo>
                <a:lnTo>
                  <a:pt x="3596406" y="85274"/>
                </a:lnTo>
                <a:lnTo>
                  <a:pt x="3592222" y="97089"/>
                </a:lnTo>
                <a:lnTo>
                  <a:pt x="3583854" y="102997"/>
                </a:lnTo>
                <a:lnTo>
                  <a:pt x="3573022" y="107181"/>
                </a:lnTo>
                <a:lnTo>
                  <a:pt x="3561453" y="111366"/>
                </a:lnTo>
                <a:lnTo>
                  <a:pt x="3560715" y="123180"/>
                </a:lnTo>
                <a:lnTo>
                  <a:pt x="3557514" y="132289"/>
                </a:lnTo>
                <a:lnTo>
                  <a:pt x="3551854" y="140657"/>
                </a:lnTo>
                <a:lnTo>
                  <a:pt x="3540284" y="142381"/>
                </a:lnTo>
                <a:lnTo>
                  <a:pt x="3531915" y="144842"/>
                </a:lnTo>
                <a:lnTo>
                  <a:pt x="3526253" y="148288"/>
                </a:lnTo>
                <a:lnTo>
                  <a:pt x="3520592" y="150012"/>
                </a:lnTo>
                <a:lnTo>
                  <a:pt x="3516408" y="146565"/>
                </a:lnTo>
                <a:lnTo>
                  <a:pt x="3511484" y="142381"/>
                </a:lnTo>
                <a:lnTo>
                  <a:pt x="3509022" y="138196"/>
                </a:lnTo>
                <a:lnTo>
                  <a:pt x="3503362" y="138935"/>
                </a:lnTo>
                <a:lnTo>
                  <a:pt x="3495977" y="140657"/>
                </a:lnTo>
                <a:lnTo>
                  <a:pt x="3490315" y="144103"/>
                </a:lnTo>
                <a:lnTo>
                  <a:pt x="3486130" y="146565"/>
                </a:lnTo>
                <a:lnTo>
                  <a:pt x="3486130" y="152473"/>
                </a:lnTo>
                <a:lnTo>
                  <a:pt x="3481946" y="154195"/>
                </a:lnTo>
                <a:lnTo>
                  <a:pt x="3474562" y="154195"/>
                </a:lnTo>
                <a:lnTo>
                  <a:pt x="3464716" y="154195"/>
                </a:lnTo>
                <a:lnTo>
                  <a:pt x="3455608" y="155919"/>
                </a:lnTo>
                <a:lnTo>
                  <a:pt x="3451423" y="156658"/>
                </a:lnTo>
                <a:lnTo>
                  <a:pt x="3444038" y="174381"/>
                </a:lnTo>
                <a:lnTo>
                  <a:pt x="3443300" y="193580"/>
                </a:lnTo>
                <a:lnTo>
                  <a:pt x="3443300" y="215488"/>
                </a:lnTo>
                <a:lnTo>
                  <a:pt x="3445762" y="234687"/>
                </a:lnTo>
                <a:lnTo>
                  <a:pt x="3441577" y="234687"/>
                </a:lnTo>
                <a:lnTo>
                  <a:pt x="3439854" y="234687"/>
                </a:lnTo>
                <a:lnTo>
                  <a:pt x="3438131" y="234687"/>
                </a:lnTo>
                <a:lnTo>
                  <a:pt x="3437392" y="236410"/>
                </a:lnTo>
                <a:lnTo>
                  <a:pt x="3435670" y="237150"/>
                </a:lnTo>
                <a:lnTo>
                  <a:pt x="3433946" y="242072"/>
                </a:lnTo>
                <a:lnTo>
                  <a:pt x="3432223" y="246257"/>
                </a:lnTo>
                <a:lnTo>
                  <a:pt x="3432223" y="252164"/>
                </a:lnTo>
                <a:lnTo>
                  <a:pt x="3432223" y="258810"/>
                </a:lnTo>
                <a:lnTo>
                  <a:pt x="3422377" y="258810"/>
                </a:lnTo>
                <a:lnTo>
                  <a:pt x="3416715" y="267918"/>
                </a:lnTo>
                <a:lnTo>
                  <a:pt x="3412531" y="273825"/>
                </a:lnTo>
                <a:lnTo>
                  <a:pt x="3410808" y="279734"/>
                </a:lnTo>
                <a:lnTo>
                  <a:pt x="3409084" y="291548"/>
                </a:lnTo>
                <a:lnTo>
                  <a:pt x="3406623" y="291548"/>
                </a:lnTo>
                <a:lnTo>
                  <a:pt x="3403423" y="291548"/>
                </a:lnTo>
                <a:lnTo>
                  <a:pt x="3402685" y="291548"/>
                </a:lnTo>
                <a:lnTo>
                  <a:pt x="3400962" y="291548"/>
                </a:lnTo>
                <a:lnTo>
                  <a:pt x="3397762" y="291548"/>
                </a:lnTo>
                <a:lnTo>
                  <a:pt x="3392100" y="303365"/>
                </a:lnTo>
                <a:lnTo>
                  <a:pt x="3387915" y="317641"/>
                </a:lnTo>
                <a:lnTo>
                  <a:pt x="3378069" y="317641"/>
                </a:lnTo>
                <a:lnTo>
                  <a:pt x="3374869" y="333640"/>
                </a:lnTo>
                <a:lnTo>
                  <a:pt x="3369947" y="333640"/>
                </a:lnTo>
                <a:lnTo>
                  <a:pt x="3369947" y="329457"/>
                </a:lnTo>
                <a:lnTo>
                  <a:pt x="3358378" y="313456"/>
                </a:lnTo>
                <a:lnTo>
                  <a:pt x="3350993" y="294256"/>
                </a:lnTo>
                <a:lnTo>
                  <a:pt x="3349270" y="272349"/>
                </a:lnTo>
                <a:lnTo>
                  <a:pt x="3350993" y="246257"/>
                </a:lnTo>
                <a:lnTo>
                  <a:pt x="3355178" y="242811"/>
                </a:lnTo>
                <a:lnTo>
                  <a:pt x="3358378" y="240349"/>
                </a:lnTo>
                <a:lnTo>
                  <a:pt x="3362562" y="236903"/>
                </a:lnTo>
                <a:lnTo>
                  <a:pt x="3364285" y="232719"/>
                </a:lnTo>
                <a:lnTo>
                  <a:pt x="3366747" y="226811"/>
                </a:lnTo>
                <a:lnTo>
                  <a:pt x="3362562" y="219180"/>
                </a:lnTo>
                <a:lnTo>
                  <a:pt x="3360839" y="209088"/>
                </a:lnTo>
                <a:lnTo>
                  <a:pt x="3366501" y="197272"/>
                </a:lnTo>
                <a:lnTo>
                  <a:pt x="3372162" y="193088"/>
                </a:lnTo>
                <a:lnTo>
                  <a:pt x="3379547" y="189642"/>
                </a:lnTo>
                <a:lnTo>
                  <a:pt x="3387915" y="187180"/>
                </a:lnTo>
                <a:lnTo>
                  <a:pt x="3393577" y="181272"/>
                </a:lnTo>
                <a:lnTo>
                  <a:pt x="3405147" y="163550"/>
                </a:lnTo>
                <a:lnTo>
                  <a:pt x="3416715" y="145827"/>
                </a:lnTo>
                <a:lnTo>
                  <a:pt x="3425824" y="138196"/>
                </a:lnTo>
                <a:lnTo>
                  <a:pt x="3435670" y="131550"/>
                </a:lnTo>
                <a:lnTo>
                  <a:pt x="3445515" y="123920"/>
                </a:lnTo>
                <a:lnTo>
                  <a:pt x="3449700" y="113827"/>
                </a:lnTo>
                <a:lnTo>
                  <a:pt x="3452900" y="102011"/>
                </a:lnTo>
                <a:lnTo>
                  <a:pt x="3457085" y="91181"/>
                </a:lnTo>
                <a:lnTo>
                  <a:pt x="3457085" y="90443"/>
                </a:lnTo>
                <a:lnTo>
                  <a:pt x="3455361" y="90443"/>
                </a:lnTo>
                <a:lnTo>
                  <a:pt x="3455361" y="88719"/>
                </a:lnTo>
                <a:lnTo>
                  <a:pt x="3453639" y="86996"/>
                </a:lnTo>
                <a:lnTo>
                  <a:pt x="3451176" y="88719"/>
                </a:lnTo>
                <a:lnTo>
                  <a:pt x="3449454" y="90443"/>
                </a:lnTo>
                <a:lnTo>
                  <a:pt x="3448715" y="91181"/>
                </a:lnTo>
                <a:lnTo>
                  <a:pt x="3441331" y="102011"/>
                </a:lnTo>
                <a:lnTo>
                  <a:pt x="3433946" y="113827"/>
                </a:lnTo>
                <a:lnTo>
                  <a:pt x="3426561" y="123920"/>
                </a:lnTo>
                <a:lnTo>
                  <a:pt x="3416715" y="131550"/>
                </a:lnTo>
                <a:lnTo>
                  <a:pt x="3403423" y="137457"/>
                </a:lnTo>
                <a:lnTo>
                  <a:pt x="3402685" y="132535"/>
                </a:lnTo>
                <a:lnTo>
                  <a:pt x="3402685" y="131796"/>
                </a:lnTo>
                <a:lnTo>
                  <a:pt x="3400962" y="128350"/>
                </a:lnTo>
                <a:lnTo>
                  <a:pt x="3400962" y="124165"/>
                </a:lnTo>
                <a:lnTo>
                  <a:pt x="3402685" y="122442"/>
                </a:lnTo>
                <a:lnTo>
                  <a:pt x="3402685" y="120719"/>
                </a:lnTo>
                <a:lnTo>
                  <a:pt x="3402685" y="119980"/>
                </a:lnTo>
                <a:lnTo>
                  <a:pt x="3403423" y="116534"/>
                </a:lnTo>
                <a:lnTo>
                  <a:pt x="3403423" y="114073"/>
                </a:lnTo>
                <a:lnTo>
                  <a:pt x="3399238" y="110628"/>
                </a:lnTo>
                <a:lnTo>
                  <a:pt x="3395054" y="108903"/>
                </a:lnTo>
                <a:lnTo>
                  <a:pt x="3391854" y="108166"/>
                </a:lnTo>
                <a:lnTo>
                  <a:pt x="3387670" y="106442"/>
                </a:lnTo>
                <a:lnTo>
                  <a:pt x="3385208" y="108166"/>
                </a:lnTo>
                <a:lnTo>
                  <a:pt x="3377824" y="112350"/>
                </a:lnTo>
                <a:lnTo>
                  <a:pt x="3367978" y="120719"/>
                </a:lnTo>
                <a:lnTo>
                  <a:pt x="3358870" y="131550"/>
                </a:lnTo>
                <a:lnTo>
                  <a:pt x="3350500" y="141642"/>
                </a:lnTo>
                <a:lnTo>
                  <a:pt x="3346316" y="149273"/>
                </a:lnTo>
                <a:lnTo>
                  <a:pt x="3346316" y="151734"/>
                </a:lnTo>
                <a:lnTo>
                  <a:pt x="3346316" y="155180"/>
                </a:lnTo>
                <a:lnTo>
                  <a:pt x="3347055" y="157642"/>
                </a:lnTo>
                <a:lnTo>
                  <a:pt x="3348778" y="161826"/>
                </a:lnTo>
                <a:lnTo>
                  <a:pt x="3350500" y="165272"/>
                </a:lnTo>
                <a:lnTo>
                  <a:pt x="3350500" y="167734"/>
                </a:lnTo>
                <a:lnTo>
                  <a:pt x="3341394" y="171918"/>
                </a:lnTo>
                <a:lnTo>
                  <a:pt x="3331548" y="173642"/>
                </a:lnTo>
                <a:lnTo>
                  <a:pt x="3318255" y="175365"/>
                </a:lnTo>
                <a:lnTo>
                  <a:pt x="3305947" y="175365"/>
                </a:lnTo>
                <a:lnTo>
                  <a:pt x="3305947" y="159365"/>
                </a:lnTo>
                <a:lnTo>
                  <a:pt x="3292655" y="161826"/>
                </a:lnTo>
                <a:lnTo>
                  <a:pt x="3281085" y="166750"/>
                </a:lnTo>
                <a:lnTo>
                  <a:pt x="3271240" y="165026"/>
                </a:lnTo>
                <a:lnTo>
                  <a:pt x="3263855" y="155919"/>
                </a:lnTo>
                <a:lnTo>
                  <a:pt x="3235055" y="151734"/>
                </a:lnTo>
                <a:lnTo>
                  <a:pt x="3225209" y="161826"/>
                </a:lnTo>
                <a:lnTo>
                  <a:pt x="3213640" y="169457"/>
                </a:lnTo>
                <a:lnTo>
                  <a:pt x="3203794" y="177827"/>
                </a:lnTo>
                <a:lnTo>
                  <a:pt x="3198133" y="188657"/>
                </a:lnTo>
                <a:lnTo>
                  <a:pt x="3192471" y="198750"/>
                </a:lnTo>
                <a:lnTo>
                  <a:pt x="3186810" y="208841"/>
                </a:lnTo>
                <a:lnTo>
                  <a:pt x="3179425" y="216473"/>
                </a:lnTo>
                <a:lnTo>
                  <a:pt x="3156287" y="224103"/>
                </a:lnTo>
                <a:lnTo>
                  <a:pt x="3150625" y="230011"/>
                </a:lnTo>
                <a:lnTo>
                  <a:pt x="3146441" y="236657"/>
                </a:lnTo>
                <a:lnTo>
                  <a:pt x="3142256" y="242564"/>
                </a:lnTo>
                <a:lnTo>
                  <a:pt x="3132409" y="250195"/>
                </a:lnTo>
                <a:lnTo>
                  <a:pt x="3132409" y="258564"/>
                </a:lnTo>
                <a:lnTo>
                  <a:pt x="3144717" y="258564"/>
                </a:lnTo>
                <a:lnTo>
                  <a:pt x="3146441" y="263487"/>
                </a:lnTo>
                <a:lnTo>
                  <a:pt x="3148164" y="265949"/>
                </a:lnTo>
                <a:lnTo>
                  <a:pt x="3148902" y="269395"/>
                </a:lnTo>
                <a:lnTo>
                  <a:pt x="3152102" y="271857"/>
                </a:lnTo>
                <a:lnTo>
                  <a:pt x="3154563" y="273580"/>
                </a:lnTo>
                <a:lnTo>
                  <a:pt x="3160225" y="275303"/>
                </a:lnTo>
                <a:lnTo>
                  <a:pt x="3163425" y="271857"/>
                </a:lnTo>
                <a:lnTo>
                  <a:pt x="3165887" y="270133"/>
                </a:lnTo>
                <a:lnTo>
                  <a:pt x="3170809" y="269395"/>
                </a:lnTo>
                <a:lnTo>
                  <a:pt x="3174994" y="269395"/>
                </a:lnTo>
                <a:lnTo>
                  <a:pt x="3182379" y="269395"/>
                </a:lnTo>
                <a:lnTo>
                  <a:pt x="3188041" y="276041"/>
                </a:lnTo>
                <a:lnTo>
                  <a:pt x="3192225" y="281949"/>
                </a:lnTo>
                <a:lnTo>
                  <a:pt x="3194687" y="289580"/>
                </a:lnTo>
                <a:lnTo>
                  <a:pt x="3197887" y="301394"/>
                </a:lnTo>
                <a:lnTo>
                  <a:pt x="3199609" y="309026"/>
                </a:lnTo>
                <a:lnTo>
                  <a:pt x="3197887" y="313210"/>
                </a:lnTo>
                <a:lnTo>
                  <a:pt x="3193702" y="317395"/>
                </a:lnTo>
                <a:lnTo>
                  <a:pt x="3191978" y="325026"/>
                </a:lnTo>
                <a:lnTo>
                  <a:pt x="3191978" y="333395"/>
                </a:lnTo>
                <a:lnTo>
                  <a:pt x="3194441" y="341025"/>
                </a:lnTo>
                <a:lnTo>
                  <a:pt x="3197640" y="348656"/>
                </a:lnTo>
                <a:lnTo>
                  <a:pt x="3200102" y="358748"/>
                </a:lnTo>
                <a:lnTo>
                  <a:pt x="3191733" y="367856"/>
                </a:lnTo>
                <a:lnTo>
                  <a:pt x="3186072" y="377949"/>
                </a:lnTo>
                <a:lnTo>
                  <a:pt x="3181886" y="388041"/>
                </a:lnTo>
                <a:lnTo>
                  <a:pt x="3176226" y="401579"/>
                </a:lnTo>
                <a:lnTo>
                  <a:pt x="3173025" y="404041"/>
                </a:lnTo>
                <a:lnTo>
                  <a:pt x="3165640" y="413148"/>
                </a:lnTo>
                <a:lnTo>
                  <a:pt x="3157271" y="423241"/>
                </a:lnTo>
                <a:lnTo>
                  <a:pt x="3148164" y="435056"/>
                </a:lnTo>
                <a:lnTo>
                  <a:pt x="3138318" y="445148"/>
                </a:lnTo>
                <a:lnTo>
                  <a:pt x="3129949" y="455241"/>
                </a:lnTo>
                <a:lnTo>
                  <a:pt x="3124288" y="462871"/>
                </a:lnTo>
                <a:lnTo>
                  <a:pt x="3121088" y="466318"/>
                </a:lnTo>
                <a:lnTo>
                  <a:pt x="3111241" y="468778"/>
                </a:lnTo>
                <a:lnTo>
                  <a:pt x="3101395" y="467056"/>
                </a:lnTo>
                <a:lnTo>
                  <a:pt x="3092288" y="467056"/>
                </a:lnTo>
                <a:lnTo>
                  <a:pt x="3083918" y="468778"/>
                </a:lnTo>
                <a:lnTo>
                  <a:pt x="3076533" y="476409"/>
                </a:lnTo>
                <a:lnTo>
                  <a:pt x="3070872" y="484779"/>
                </a:lnTo>
                <a:lnTo>
                  <a:pt x="3066687" y="493887"/>
                </a:lnTo>
                <a:lnTo>
                  <a:pt x="3061026" y="502256"/>
                </a:lnTo>
                <a:lnTo>
                  <a:pt x="3052657" y="508164"/>
                </a:lnTo>
                <a:lnTo>
                  <a:pt x="3050934" y="508164"/>
                </a:lnTo>
                <a:lnTo>
                  <a:pt x="3049211" y="509887"/>
                </a:lnTo>
                <a:lnTo>
                  <a:pt x="3047487" y="509887"/>
                </a:lnTo>
                <a:lnTo>
                  <a:pt x="3045026" y="509887"/>
                </a:lnTo>
                <a:lnTo>
                  <a:pt x="3041826" y="511610"/>
                </a:lnTo>
                <a:lnTo>
                  <a:pt x="3045026" y="519979"/>
                </a:lnTo>
                <a:lnTo>
                  <a:pt x="3050688" y="529086"/>
                </a:lnTo>
                <a:lnTo>
                  <a:pt x="3054872" y="539179"/>
                </a:lnTo>
                <a:lnTo>
                  <a:pt x="3060534" y="549271"/>
                </a:lnTo>
                <a:lnTo>
                  <a:pt x="3062995" y="558378"/>
                </a:lnTo>
                <a:lnTo>
                  <a:pt x="3064719" y="568471"/>
                </a:lnTo>
                <a:lnTo>
                  <a:pt x="3062256" y="575117"/>
                </a:lnTo>
                <a:lnTo>
                  <a:pt x="3056595" y="581022"/>
                </a:lnTo>
                <a:lnTo>
                  <a:pt x="3045026" y="585945"/>
                </a:lnTo>
                <a:lnTo>
                  <a:pt x="3026073" y="588407"/>
                </a:lnTo>
                <a:lnTo>
                  <a:pt x="3026073" y="580776"/>
                </a:lnTo>
                <a:lnTo>
                  <a:pt x="3024348" y="574133"/>
                </a:lnTo>
                <a:lnTo>
                  <a:pt x="3024348" y="564040"/>
                </a:lnTo>
                <a:lnTo>
                  <a:pt x="3026073" y="552225"/>
                </a:lnTo>
                <a:lnTo>
                  <a:pt x="3026073" y="543117"/>
                </a:lnTo>
                <a:lnTo>
                  <a:pt x="3021888" y="543117"/>
                </a:lnTo>
                <a:lnTo>
                  <a:pt x="3018688" y="543117"/>
                </a:lnTo>
                <a:lnTo>
                  <a:pt x="3016226" y="543117"/>
                </a:lnTo>
                <a:lnTo>
                  <a:pt x="3014503" y="543117"/>
                </a:lnTo>
                <a:lnTo>
                  <a:pt x="3012780" y="541394"/>
                </a:lnTo>
                <a:lnTo>
                  <a:pt x="3010318" y="540655"/>
                </a:lnTo>
                <a:lnTo>
                  <a:pt x="3007118" y="535733"/>
                </a:lnTo>
                <a:lnTo>
                  <a:pt x="3010318" y="531548"/>
                </a:lnTo>
                <a:lnTo>
                  <a:pt x="3012780" y="527363"/>
                </a:lnTo>
                <a:lnTo>
                  <a:pt x="3014503" y="523179"/>
                </a:lnTo>
                <a:lnTo>
                  <a:pt x="3017703" y="517271"/>
                </a:lnTo>
                <a:lnTo>
                  <a:pt x="3010318" y="517271"/>
                </a:lnTo>
                <a:lnTo>
                  <a:pt x="3001211" y="515548"/>
                </a:lnTo>
                <a:lnTo>
                  <a:pt x="2991365" y="518010"/>
                </a:lnTo>
                <a:lnTo>
                  <a:pt x="2979796" y="522932"/>
                </a:lnTo>
                <a:lnTo>
                  <a:pt x="2969950" y="527117"/>
                </a:lnTo>
                <a:lnTo>
                  <a:pt x="2969950" y="523672"/>
                </a:lnTo>
                <a:lnTo>
                  <a:pt x="2971672" y="519486"/>
                </a:lnTo>
                <a:lnTo>
                  <a:pt x="2973396" y="517025"/>
                </a:lnTo>
                <a:lnTo>
                  <a:pt x="2974134" y="512102"/>
                </a:lnTo>
                <a:lnTo>
                  <a:pt x="2975857" y="509640"/>
                </a:lnTo>
                <a:lnTo>
                  <a:pt x="2978318" y="503733"/>
                </a:lnTo>
                <a:lnTo>
                  <a:pt x="2975857" y="503733"/>
                </a:lnTo>
                <a:lnTo>
                  <a:pt x="2973396" y="502009"/>
                </a:lnTo>
                <a:lnTo>
                  <a:pt x="2970196" y="502009"/>
                </a:lnTo>
                <a:lnTo>
                  <a:pt x="2966011" y="500287"/>
                </a:lnTo>
                <a:lnTo>
                  <a:pt x="2956904" y="509395"/>
                </a:lnTo>
                <a:lnTo>
                  <a:pt x="2947058" y="517025"/>
                </a:lnTo>
                <a:lnTo>
                  <a:pt x="2937212" y="525394"/>
                </a:lnTo>
                <a:lnTo>
                  <a:pt x="2931550" y="535487"/>
                </a:lnTo>
                <a:lnTo>
                  <a:pt x="2937212" y="538932"/>
                </a:lnTo>
                <a:lnTo>
                  <a:pt x="2941396" y="541394"/>
                </a:lnTo>
                <a:lnTo>
                  <a:pt x="2944596" y="544840"/>
                </a:lnTo>
                <a:lnTo>
                  <a:pt x="2947058" y="547301"/>
                </a:lnTo>
                <a:lnTo>
                  <a:pt x="2950257" y="552225"/>
                </a:lnTo>
                <a:lnTo>
                  <a:pt x="2958626" y="547301"/>
                </a:lnTo>
                <a:lnTo>
                  <a:pt x="2966011" y="544840"/>
                </a:lnTo>
                <a:lnTo>
                  <a:pt x="2973396" y="544840"/>
                </a:lnTo>
                <a:lnTo>
                  <a:pt x="2981764" y="549025"/>
                </a:lnTo>
                <a:lnTo>
                  <a:pt x="2985949" y="549025"/>
                </a:lnTo>
                <a:lnTo>
                  <a:pt x="2985949" y="559117"/>
                </a:lnTo>
                <a:lnTo>
                  <a:pt x="2970196" y="559117"/>
                </a:lnTo>
                <a:lnTo>
                  <a:pt x="2964534" y="566748"/>
                </a:lnTo>
                <a:lnTo>
                  <a:pt x="2958873" y="572655"/>
                </a:lnTo>
                <a:lnTo>
                  <a:pt x="2954688" y="578561"/>
                </a:lnTo>
                <a:lnTo>
                  <a:pt x="2950503" y="588653"/>
                </a:lnTo>
                <a:lnTo>
                  <a:pt x="2962073" y="596284"/>
                </a:lnTo>
                <a:lnTo>
                  <a:pt x="2968719" y="608099"/>
                </a:lnTo>
                <a:lnTo>
                  <a:pt x="2974380" y="624099"/>
                </a:lnTo>
                <a:lnTo>
                  <a:pt x="2977581" y="640099"/>
                </a:lnTo>
                <a:lnTo>
                  <a:pt x="2978318" y="657822"/>
                </a:lnTo>
                <a:lnTo>
                  <a:pt x="2978318" y="673330"/>
                </a:lnTo>
                <a:lnTo>
                  <a:pt x="2968472" y="679976"/>
                </a:lnTo>
                <a:lnTo>
                  <a:pt x="2962811" y="691791"/>
                </a:lnTo>
                <a:lnTo>
                  <a:pt x="2957149" y="702622"/>
                </a:lnTo>
                <a:lnTo>
                  <a:pt x="2950503" y="714437"/>
                </a:lnTo>
                <a:lnTo>
                  <a:pt x="2935734" y="730437"/>
                </a:lnTo>
                <a:lnTo>
                  <a:pt x="2916781" y="742251"/>
                </a:lnTo>
                <a:lnTo>
                  <a:pt x="2896842" y="750622"/>
                </a:lnTo>
                <a:lnTo>
                  <a:pt x="2873704" y="758252"/>
                </a:lnTo>
                <a:lnTo>
                  <a:pt x="2852289" y="762437"/>
                </a:lnTo>
                <a:lnTo>
                  <a:pt x="2852289" y="768345"/>
                </a:lnTo>
                <a:lnTo>
                  <a:pt x="2852289" y="771791"/>
                </a:lnTo>
                <a:lnTo>
                  <a:pt x="2852289" y="774251"/>
                </a:lnTo>
                <a:lnTo>
                  <a:pt x="2852289" y="775976"/>
                </a:lnTo>
                <a:lnTo>
                  <a:pt x="2854012" y="777698"/>
                </a:lnTo>
                <a:lnTo>
                  <a:pt x="2854012" y="781882"/>
                </a:lnTo>
                <a:lnTo>
                  <a:pt x="2854750" y="786068"/>
                </a:lnTo>
                <a:lnTo>
                  <a:pt x="2852289" y="789513"/>
                </a:lnTo>
                <a:lnTo>
                  <a:pt x="2849089" y="791974"/>
                </a:lnTo>
                <a:lnTo>
                  <a:pt x="2848350" y="793699"/>
                </a:lnTo>
                <a:lnTo>
                  <a:pt x="2845150" y="796159"/>
                </a:lnTo>
                <a:lnTo>
                  <a:pt x="2839489" y="799605"/>
                </a:lnTo>
                <a:lnTo>
                  <a:pt x="2837766" y="799605"/>
                </a:lnTo>
                <a:lnTo>
                  <a:pt x="2837027" y="801329"/>
                </a:lnTo>
                <a:lnTo>
                  <a:pt x="2835304" y="801329"/>
                </a:lnTo>
                <a:lnTo>
                  <a:pt x="2833582" y="801329"/>
                </a:lnTo>
                <a:lnTo>
                  <a:pt x="2831119" y="802067"/>
                </a:lnTo>
                <a:lnTo>
                  <a:pt x="2829396" y="797883"/>
                </a:lnTo>
                <a:lnTo>
                  <a:pt x="2827673" y="793699"/>
                </a:lnTo>
                <a:lnTo>
                  <a:pt x="2827673" y="789513"/>
                </a:lnTo>
                <a:lnTo>
                  <a:pt x="2827673" y="781882"/>
                </a:lnTo>
                <a:lnTo>
                  <a:pt x="2830873" y="780160"/>
                </a:lnTo>
                <a:lnTo>
                  <a:pt x="2833336" y="780160"/>
                </a:lnTo>
                <a:lnTo>
                  <a:pt x="2836535" y="778437"/>
                </a:lnTo>
                <a:lnTo>
                  <a:pt x="2837274" y="775976"/>
                </a:lnTo>
                <a:lnTo>
                  <a:pt x="2838997" y="772529"/>
                </a:lnTo>
                <a:lnTo>
                  <a:pt x="2837274" y="770067"/>
                </a:lnTo>
                <a:lnTo>
                  <a:pt x="2834812" y="765883"/>
                </a:lnTo>
                <a:lnTo>
                  <a:pt x="2833089" y="762437"/>
                </a:lnTo>
                <a:lnTo>
                  <a:pt x="2830627" y="760714"/>
                </a:lnTo>
                <a:lnTo>
                  <a:pt x="2828905" y="760714"/>
                </a:lnTo>
                <a:lnTo>
                  <a:pt x="2824720" y="759975"/>
                </a:lnTo>
                <a:lnTo>
                  <a:pt x="2819797" y="759975"/>
                </a:lnTo>
                <a:lnTo>
                  <a:pt x="2814874" y="766621"/>
                </a:lnTo>
                <a:lnTo>
                  <a:pt x="2809213" y="771545"/>
                </a:lnTo>
                <a:lnTo>
                  <a:pt x="2804289" y="775729"/>
                </a:lnTo>
                <a:lnTo>
                  <a:pt x="2800104" y="783360"/>
                </a:lnTo>
                <a:lnTo>
                  <a:pt x="2798382" y="795174"/>
                </a:lnTo>
                <a:lnTo>
                  <a:pt x="2811674" y="807729"/>
                </a:lnTo>
                <a:lnTo>
                  <a:pt x="2821520" y="821268"/>
                </a:lnTo>
                <a:lnTo>
                  <a:pt x="2830627" y="835544"/>
                </a:lnTo>
                <a:lnTo>
                  <a:pt x="2834812" y="854743"/>
                </a:lnTo>
                <a:lnTo>
                  <a:pt x="2836535" y="878129"/>
                </a:lnTo>
                <a:lnTo>
                  <a:pt x="2788535" y="917512"/>
                </a:lnTo>
                <a:lnTo>
                  <a:pt x="2782874" y="917512"/>
                </a:lnTo>
                <a:lnTo>
                  <a:pt x="2778689" y="901513"/>
                </a:lnTo>
                <a:lnTo>
                  <a:pt x="2769582" y="889697"/>
                </a:lnTo>
                <a:lnTo>
                  <a:pt x="2758012" y="879605"/>
                </a:lnTo>
                <a:lnTo>
                  <a:pt x="2745705" y="869513"/>
                </a:lnTo>
                <a:lnTo>
                  <a:pt x="2732412" y="858682"/>
                </a:lnTo>
                <a:lnTo>
                  <a:pt x="2726752" y="882067"/>
                </a:lnTo>
                <a:lnTo>
                  <a:pt x="2719366" y="901266"/>
                </a:lnTo>
                <a:lnTo>
                  <a:pt x="2726752" y="905451"/>
                </a:lnTo>
                <a:lnTo>
                  <a:pt x="2729951" y="911359"/>
                </a:lnTo>
                <a:lnTo>
                  <a:pt x="2730690" y="918989"/>
                </a:lnTo>
                <a:lnTo>
                  <a:pt x="2735613" y="927359"/>
                </a:lnTo>
                <a:lnTo>
                  <a:pt x="2736351" y="929082"/>
                </a:lnTo>
                <a:lnTo>
                  <a:pt x="2739551" y="929082"/>
                </a:lnTo>
                <a:lnTo>
                  <a:pt x="2742013" y="929082"/>
                </a:lnTo>
                <a:lnTo>
                  <a:pt x="2745213" y="929082"/>
                </a:lnTo>
                <a:lnTo>
                  <a:pt x="2747675" y="930805"/>
                </a:lnTo>
                <a:lnTo>
                  <a:pt x="2759243" y="942619"/>
                </a:lnTo>
                <a:lnTo>
                  <a:pt x="2768351" y="960342"/>
                </a:lnTo>
                <a:lnTo>
                  <a:pt x="2774013" y="980527"/>
                </a:lnTo>
                <a:lnTo>
                  <a:pt x="2774751" y="1001451"/>
                </a:lnTo>
                <a:lnTo>
                  <a:pt x="2766382" y="1001451"/>
                </a:lnTo>
                <a:lnTo>
                  <a:pt x="2757274" y="993820"/>
                </a:lnTo>
                <a:lnTo>
                  <a:pt x="2748905" y="989635"/>
                </a:lnTo>
                <a:lnTo>
                  <a:pt x="2747182" y="987911"/>
                </a:lnTo>
                <a:lnTo>
                  <a:pt x="2739797" y="982005"/>
                </a:lnTo>
                <a:lnTo>
                  <a:pt x="2734874" y="970188"/>
                </a:lnTo>
                <a:lnTo>
                  <a:pt x="2731675" y="956651"/>
                </a:lnTo>
                <a:lnTo>
                  <a:pt x="2727490" y="944835"/>
                </a:lnTo>
                <a:lnTo>
                  <a:pt x="2723305" y="933020"/>
                </a:lnTo>
                <a:lnTo>
                  <a:pt x="2715920" y="922928"/>
                </a:lnTo>
                <a:lnTo>
                  <a:pt x="2715920" y="920467"/>
                </a:lnTo>
                <a:lnTo>
                  <a:pt x="2708536" y="922928"/>
                </a:lnTo>
                <a:lnTo>
                  <a:pt x="2708536" y="920467"/>
                </a:lnTo>
                <a:lnTo>
                  <a:pt x="2706074" y="908651"/>
                </a:lnTo>
                <a:lnTo>
                  <a:pt x="2706074" y="893636"/>
                </a:lnTo>
                <a:lnTo>
                  <a:pt x="2706074" y="877636"/>
                </a:lnTo>
                <a:lnTo>
                  <a:pt x="2706074" y="859913"/>
                </a:lnTo>
                <a:lnTo>
                  <a:pt x="2704351" y="843913"/>
                </a:lnTo>
                <a:lnTo>
                  <a:pt x="2698690" y="830374"/>
                </a:lnTo>
                <a:lnTo>
                  <a:pt x="2689582" y="820283"/>
                </a:lnTo>
                <a:lnTo>
                  <a:pt x="2687121" y="822744"/>
                </a:lnTo>
                <a:lnTo>
                  <a:pt x="2682936" y="826190"/>
                </a:lnTo>
                <a:lnTo>
                  <a:pt x="2679736" y="827913"/>
                </a:lnTo>
                <a:lnTo>
                  <a:pt x="2674074" y="828652"/>
                </a:lnTo>
                <a:lnTo>
                  <a:pt x="2668414" y="828652"/>
                </a:lnTo>
                <a:lnTo>
                  <a:pt x="2666690" y="828652"/>
                </a:lnTo>
                <a:lnTo>
                  <a:pt x="2666690" y="827913"/>
                </a:lnTo>
                <a:lnTo>
                  <a:pt x="2665951" y="827913"/>
                </a:lnTo>
                <a:lnTo>
                  <a:pt x="2664228" y="826190"/>
                </a:lnTo>
                <a:lnTo>
                  <a:pt x="2664228" y="808467"/>
                </a:lnTo>
                <a:lnTo>
                  <a:pt x="2660044" y="794191"/>
                </a:lnTo>
                <a:lnTo>
                  <a:pt x="2654383" y="782375"/>
                </a:lnTo>
                <a:lnTo>
                  <a:pt x="2645275" y="771545"/>
                </a:lnTo>
                <a:lnTo>
                  <a:pt x="2638629" y="759729"/>
                </a:lnTo>
                <a:lnTo>
                  <a:pt x="2629522" y="745452"/>
                </a:lnTo>
                <a:lnTo>
                  <a:pt x="2627059" y="747914"/>
                </a:lnTo>
                <a:lnTo>
                  <a:pt x="2625337" y="749637"/>
                </a:lnTo>
                <a:lnTo>
                  <a:pt x="2623613" y="753083"/>
                </a:lnTo>
                <a:lnTo>
                  <a:pt x="2621891" y="753821"/>
                </a:lnTo>
                <a:lnTo>
                  <a:pt x="2621151" y="755545"/>
                </a:lnTo>
                <a:lnTo>
                  <a:pt x="2607860" y="757268"/>
                </a:lnTo>
                <a:lnTo>
                  <a:pt x="2596290" y="755545"/>
                </a:lnTo>
                <a:lnTo>
                  <a:pt x="2584721" y="755545"/>
                </a:lnTo>
                <a:lnTo>
                  <a:pt x="2581521" y="767360"/>
                </a:lnTo>
                <a:lnTo>
                  <a:pt x="2577337" y="773268"/>
                </a:lnTo>
                <a:lnTo>
                  <a:pt x="2574875" y="774991"/>
                </a:lnTo>
                <a:lnTo>
                  <a:pt x="2569214" y="774991"/>
                </a:lnTo>
                <a:lnTo>
                  <a:pt x="2563553" y="776714"/>
                </a:lnTo>
                <a:lnTo>
                  <a:pt x="2557891" y="780897"/>
                </a:lnTo>
                <a:lnTo>
                  <a:pt x="2548045" y="806991"/>
                </a:lnTo>
                <a:lnTo>
                  <a:pt x="2534753" y="806991"/>
                </a:lnTo>
                <a:lnTo>
                  <a:pt x="2527369" y="812897"/>
                </a:lnTo>
                <a:lnTo>
                  <a:pt x="2519983" y="820528"/>
                </a:lnTo>
                <a:lnTo>
                  <a:pt x="2510137" y="826436"/>
                </a:lnTo>
                <a:lnTo>
                  <a:pt x="2507676" y="855728"/>
                </a:lnTo>
                <a:lnTo>
                  <a:pt x="2500292" y="880836"/>
                </a:lnTo>
                <a:lnTo>
                  <a:pt x="2490445" y="901020"/>
                </a:lnTo>
                <a:lnTo>
                  <a:pt x="2474691" y="920221"/>
                </a:lnTo>
                <a:lnTo>
                  <a:pt x="2472968" y="920221"/>
                </a:lnTo>
                <a:lnTo>
                  <a:pt x="2471245" y="918497"/>
                </a:lnTo>
                <a:lnTo>
                  <a:pt x="2469522" y="918497"/>
                </a:lnTo>
                <a:lnTo>
                  <a:pt x="2468784" y="916775"/>
                </a:lnTo>
                <a:lnTo>
                  <a:pt x="2459676" y="906682"/>
                </a:lnTo>
                <a:lnTo>
                  <a:pt x="2451308" y="890682"/>
                </a:lnTo>
                <a:lnTo>
                  <a:pt x="2446384" y="877144"/>
                </a:lnTo>
                <a:lnTo>
                  <a:pt x="2445645" y="874682"/>
                </a:lnTo>
                <a:lnTo>
                  <a:pt x="2446384" y="871236"/>
                </a:lnTo>
                <a:lnTo>
                  <a:pt x="2448107" y="868774"/>
                </a:lnTo>
                <a:lnTo>
                  <a:pt x="2449830" y="867051"/>
                </a:lnTo>
                <a:lnTo>
                  <a:pt x="2449830" y="865328"/>
                </a:lnTo>
                <a:lnTo>
                  <a:pt x="2435061" y="843421"/>
                </a:lnTo>
                <a:lnTo>
                  <a:pt x="2425215" y="820036"/>
                </a:lnTo>
                <a:lnTo>
                  <a:pt x="2418568" y="794929"/>
                </a:lnTo>
                <a:lnTo>
                  <a:pt x="2415369" y="764652"/>
                </a:lnTo>
                <a:lnTo>
                  <a:pt x="2405523" y="765390"/>
                </a:lnTo>
                <a:lnTo>
                  <a:pt x="2398139" y="765390"/>
                </a:lnTo>
                <a:lnTo>
                  <a:pt x="2389769" y="764652"/>
                </a:lnTo>
                <a:lnTo>
                  <a:pt x="2386568" y="761206"/>
                </a:lnTo>
                <a:lnTo>
                  <a:pt x="2382384" y="758744"/>
                </a:lnTo>
                <a:lnTo>
                  <a:pt x="2379184" y="755298"/>
                </a:lnTo>
                <a:lnTo>
                  <a:pt x="2376723" y="752837"/>
                </a:lnTo>
                <a:lnTo>
                  <a:pt x="2379184" y="742006"/>
                </a:lnTo>
                <a:lnTo>
                  <a:pt x="2373523" y="733637"/>
                </a:lnTo>
                <a:lnTo>
                  <a:pt x="2363677" y="726006"/>
                </a:lnTo>
                <a:lnTo>
                  <a:pt x="2353830" y="719360"/>
                </a:lnTo>
                <a:lnTo>
                  <a:pt x="2344723" y="710252"/>
                </a:lnTo>
                <a:lnTo>
                  <a:pt x="2320847" y="713699"/>
                </a:lnTo>
                <a:lnTo>
                  <a:pt x="2295986" y="713699"/>
                </a:lnTo>
                <a:lnTo>
                  <a:pt x="2271123" y="711976"/>
                </a:lnTo>
                <a:lnTo>
                  <a:pt x="2247247" y="710252"/>
                </a:lnTo>
                <a:lnTo>
                  <a:pt x="2243063" y="701883"/>
                </a:lnTo>
                <a:lnTo>
                  <a:pt x="2237401" y="691053"/>
                </a:lnTo>
                <a:lnTo>
                  <a:pt x="2228293" y="694499"/>
                </a:lnTo>
                <a:lnTo>
                  <a:pt x="2222632" y="696222"/>
                </a:lnTo>
                <a:lnTo>
                  <a:pt x="2215247" y="696960"/>
                </a:lnTo>
                <a:lnTo>
                  <a:pt x="2205401" y="696960"/>
                </a:lnTo>
                <a:lnTo>
                  <a:pt x="2197031" y="691053"/>
                </a:lnTo>
                <a:lnTo>
                  <a:pt x="2187925" y="686868"/>
                </a:lnTo>
                <a:lnTo>
                  <a:pt x="2178078" y="680960"/>
                </a:lnTo>
                <a:lnTo>
                  <a:pt x="2170694" y="675053"/>
                </a:lnTo>
                <a:lnTo>
                  <a:pt x="2168232" y="666683"/>
                </a:lnTo>
                <a:lnTo>
                  <a:pt x="2164047" y="659053"/>
                </a:lnTo>
                <a:lnTo>
                  <a:pt x="2154940" y="651422"/>
                </a:lnTo>
                <a:lnTo>
                  <a:pt x="2153217" y="651422"/>
                </a:lnTo>
                <a:lnTo>
                  <a:pt x="2152479" y="651422"/>
                </a:lnTo>
                <a:lnTo>
                  <a:pt x="2150754" y="651422"/>
                </a:lnTo>
                <a:lnTo>
                  <a:pt x="2147555" y="651422"/>
                </a:lnTo>
                <a:lnTo>
                  <a:pt x="2141893" y="651422"/>
                </a:lnTo>
                <a:lnTo>
                  <a:pt x="2145094" y="663237"/>
                </a:lnTo>
                <a:lnTo>
                  <a:pt x="2149279" y="676776"/>
                </a:lnTo>
                <a:lnTo>
                  <a:pt x="2156663" y="690314"/>
                </a:lnTo>
                <a:lnTo>
                  <a:pt x="2162324" y="702130"/>
                </a:lnTo>
                <a:lnTo>
                  <a:pt x="2167986" y="710498"/>
                </a:lnTo>
                <a:lnTo>
                  <a:pt x="2169709" y="706314"/>
                </a:lnTo>
                <a:lnTo>
                  <a:pt x="2170448" y="704591"/>
                </a:lnTo>
                <a:lnTo>
                  <a:pt x="2170448" y="702868"/>
                </a:lnTo>
                <a:lnTo>
                  <a:pt x="2172170" y="702868"/>
                </a:lnTo>
                <a:lnTo>
                  <a:pt x="2173893" y="702868"/>
                </a:lnTo>
                <a:lnTo>
                  <a:pt x="2178078" y="704591"/>
                </a:lnTo>
                <a:lnTo>
                  <a:pt x="2179801" y="708776"/>
                </a:lnTo>
                <a:lnTo>
                  <a:pt x="2181524" y="713699"/>
                </a:lnTo>
                <a:lnTo>
                  <a:pt x="2181524" y="717883"/>
                </a:lnTo>
                <a:lnTo>
                  <a:pt x="2182262" y="722068"/>
                </a:lnTo>
                <a:lnTo>
                  <a:pt x="2183986" y="726252"/>
                </a:lnTo>
                <a:lnTo>
                  <a:pt x="2189647" y="725514"/>
                </a:lnTo>
                <a:lnTo>
                  <a:pt x="2197031" y="723791"/>
                </a:lnTo>
                <a:lnTo>
                  <a:pt x="2205401" y="723791"/>
                </a:lnTo>
                <a:lnTo>
                  <a:pt x="2218694" y="708776"/>
                </a:lnTo>
                <a:lnTo>
                  <a:pt x="2234447" y="696960"/>
                </a:lnTo>
                <a:lnTo>
                  <a:pt x="2236170" y="711976"/>
                </a:lnTo>
                <a:lnTo>
                  <a:pt x="2237892" y="723791"/>
                </a:lnTo>
                <a:lnTo>
                  <a:pt x="2259308" y="735605"/>
                </a:lnTo>
                <a:lnTo>
                  <a:pt x="2276538" y="749882"/>
                </a:lnTo>
                <a:lnTo>
                  <a:pt x="2270877" y="757513"/>
                </a:lnTo>
                <a:lnTo>
                  <a:pt x="2265954" y="765145"/>
                </a:lnTo>
                <a:lnTo>
                  <a:pt x="2261031" y="771052"/>
                </a:lnTo>
                <a:lnTo>
                  <a:pt x="2250200" y="775236"/>
                </a:lnTo>
                <a:lnTo>
                  <a:pt x="2250200" y="791236"/>
                </a:lnTo>
                <a:lnTo>
                  <a:pt x="2236170" y="800345"/>
                </a:lnTo>
                <a:lnTo>
                  <a:pt x="2221400" y="810436"/>
                </a:lnTo>
                <a:lnTo>
                  <a:pt x="2221400" y="817575"/>
                </a:lnTo>
                <a:lnTo>
                  <a:pt x="2203185" y="817575"/>
                </a:lnTo>
                <a:lnTo>
                  <a:pt x="2192355" y="823483"/>
                </a:lnTo>
                <a:lnTo>
                  <a:pt x="2183986" y="832590"/>
                </a:lnTo>
                <a:lnTo>
                  <a:pt x="2174140" y="840220"/>
                </a:lnTo>
                <a:lnTo>
                  <a:pt x="2160847" y="846129"/>
                </a:lnTo>
                <a:lnTo>
                  <a:pt x="2147555" y="848590"/>
                </a:lnTo>
                <a:lnTo>
                  <a:pt x="2133524" y="852775"/>
                </a:lnTo>
                <a:lnTo>
                  <a:pt x="2121956" y="857698"/>
                </a:lnTo>
                <a:lnTo>
                  <a:pt x="2112109" y="863605"/>
                </a:lnTo>
                <a:lnTo>
                  <a:pt x="2102263" y="866067"/>
                </a:lnTo>
                <a:lnTo>
                  <a:pt x="2094878" y="866067"/>
                </a:lnTo>
                <a:lnTo>
                  <a:pt x="2091678" y="864344"/>
                </a:lnTo>
                <a:lnTo>
                  <a:pt x="2090940" y="864344"/>
                </a:lnTo>
                <a:lnTo>
                  <a:pt x="2089217" y="863605"/>
                </a:lnTo>
                <a:lnTo>
                  <a:pt x="2087494" y="861882"/>
                </a:lnTo>
                <a:lnTo>
                  <a:pt x="2085771" y="858436"/>
                </a:lnTo>
                <a:lnTo>
                  <a:pt x="2081586" y="850067"/>
                </a:lnTo>
                <a:lnTo>
                  <a:pt x="2079864" y="840959"/>
                </a:lnTo>
                <a:lnTo>
                  <a:pt x="2079864" y="832590"/>
                </a:lnTo>
                <a:lnTo>
                  <a:pt x="2079125" y="823483"/>
                </a:lnTo>
                <a:lnTo>
                  <a:pt x="2071740" y="809206"/>
                </a:lnTo>
                <a:lnTo>
                  <a:pt x="2061895" y="795667"/>
                </a:lnTo>
                <a:lnTo>
                  <a:pt x="2051064" y="783853"/>
                </a:lnTo>
                <a:lnTo>
                  <a:pt x="2041218" y="772036"/>
                </a:lnTo>
                <a:lnTo>
                  <a:pt x="2038756" y="763667"/>
                </a:lnTo>
                <a:lnTo>
                  <a:pt x="2037033" y="753575"/>
                </a:lnTo>
                <a:lnTo>
                  <a:pt x="2035309" y="742744"/>
                </a:lnTo>
                <a:lnTo>
                  <a:pt x="2031125" y="734375"/>
                </a:lnTo>
                <a:lnTo>
                  <a:pt x="2015371" y="724284"/>
                </a:lnTo>
                <a:lnTo>
                  <a:pt x="2011187" y="714191"/>
                </a:lnTo>
                <a:lnTo>
                  <a:pt x="2006264" y="703361"/>
                </a:lnTo>
                <a:lnTo>
                  <a:pt x="2002079" y="693268"/>
                </a:lnTo>
                <a:lnTo>
                  <a:pt x="1996418" y="684899"/>
                </a:lnTo>
                <a:lnTo>
                  <a:pt x="1988049" y="678991"/>
                </a:lnTo>
                <a:lnTo>
                  <a:pt x="1983126" y="677268"/>
                </a:lnTo>
                <a:lnTo>
                  <a:pt x="1982387" y="673821"/>
                </a:lnTo>
                <a:lnTo>
                  <a:pt x="1979187" y="673083"/>
                </a:lnTo>
                <a:lnTo>
                  <a:pt x="1976725" y="671361"/>
                </a:lnTo>
                <a:lnTo>
                  <a:pt x="1973525" y="669637"/>
                </a:lnTo>
                <a:lnTo>
                  <a:pt x="1971065" y="667176"/>
                </a:lnTo>
                <a:lnTo>
                  <a:pt x="1967864" y="662253"/>
                </a:lnTo>
                <a:lnTo>
                  <a:pt x="1965403" y="656345"/>
                </a:lnTo>
                <a:lnTo>
                  <a:pt x="1962203" y="656345"/>
                </a:lnTo>
                <a:lnTo>
                  <a:pt x="1962203" y="662253"/>
                </a:lnTo>
                <a:lnTo>
                  <a:pt x="1972049" y="675791"/>
                </a:lnTo>
                <a:lnTo>
                  <a:pt x="1981156" y="690806"/>
                </a:lnTo>
                <a:lnTo>
                  <a:pt x="1986818" y="708529"/>
                </a:lnTo>
                <a:lnTo>
                  <a:pt x="1992479" y="724529"/>
                </a:lnTo>
                <a:lnTo>
                  <a:pt x="1999863" y="740529"/>
                </a:lnTo>
                <a:lnTo>
                  <a:pt x="2002326" y="742991"/>
                </a:lnTo>
                <a:lnTo>
                  <a:pt x="2006509" y="746437"/>
                </a:lnTo>
                <a:lnTo>
                  <a:pt x="2009710" y="748898"/>
                </a:lnTo>
                <a:lnTo>
                  <a:pt x="2013895" y="752344"/>
                </a:lnTo>
                <a:lnTo>
                  <a:pt x="2015618" y="756528"/>
                </a:lnTo>
                <a:lnTo>
                  <a:pt x="2015618" y="785821"/>
                </a:lnTo>
                <a:lnTo>
                  <a:pt x="2018079" y="789268"/>
                </a:lnTo>
                <a:lnTo>
                  <a:pt x="2021279" y="793452"/>
                </a:lnTo>
                <a:lnTo>
                  <a:pt x="2025464" y="795914"/>
                </a:lnTo>
                <a:lnTo>
                  <a:pt x="2029648" y="799360"/>
                </a:lnTo>
                <a:lnTo>
                  <a:pt x="2031371" y="801820"/>
                </a:lnTo>
                <a:lnTo>
                  <a:pt x="2033834" y="810929"/>
                </a:lnTo>
                <a:lnTo>
                  <a:pt x="2035556" y="817575"/>
                </a:lnTo>
                <a:lnTo>
                  <a:pt x="2038756" y="826682"/>
                </a:lnTo>
                <a:lnTo>
                  <a:pt x="2047125" y="836775"/>
                </a:lnTo>
                <a:lnTo>
                  <a:pt x="2060417" y="845882"/>
                </a:lnTo>
                <a:lnTo>
                  <a:pt x="2074448" y="854252"/>
                </a:lnTo>
                <a:lnTo>
                  <a:pt x="2086017" y="863359"/>
                </a:lnTo>
                <a:lnTo>
                  <a:pt x="2089217" y="867544"/>
                </a:lnTo>
                <a:lnTo>
                  <a:pt x="2089217" y="873451"/>
                </a:lnTo>
                <a:lnTo>
                  <a:pt x="2089217" y="877636"/>
                </a:lnTo>
                <a:lnTo>
                  <a:pt x="2090940" y="881821"/>
                </a:lnTo>
                <a:lnTo>
                  <a:pt x="2095125" y="886743"/>
                </a:lnTo>
                <a:lnTo>
                  <a:pt x="2107433" y="887482"/>
                </a:lnTo>
                <a:lnTo>
                  <a:pt x="2122201" y="880836"/>
                </a:lnTo>
                <a:lnTo>
                  <a:pt x="2142140" y="875912"/>
                </a:lnTo>
                <a:lnTo>
                  <a:pt x="2161093" y="871728"/>
                </a:lnTo>
                <a:lnTo>
                  <a:pt x="2178323" y="869267"/>
                </a:lnTo>
                <a:lnTo>
                  <a:pt x="2178323" y="871728"/>
                </a:lnTo>
                <a:lnTo>
                  <a:pt x="2174140" y="879359"/>
                </a:lnTo>
                <a:lnTo>
                  <a:pt x="2174140" y="888221"/>
                </a:lnTo>
                <a:lnTo>
                  <a:pt x="2170940" y="898313"/>
                </a:lnTo>
                <a:lnTo>
                  <a:pt x="2165278" y="913328"/>
                </a:lnTo>
                <a:lnTo>
                  <a:pt x="2156909" y="931051"/>
                </a:lnTo>
                <a:lnTo>
                  <a:pt x="2147063" y="948774"/>
                </a:lnTo>
                <a:lnTo>
                  <a:pt x="2136232" y="963051"/>
                </a:lnTo>
                <a:lnTo>
                  <a:pt x="2120479" y="979050"/>
                </a:lnTo>
                <a:lnTo>
                  <a:pt x="2103248" y="994066"/>
                </a:lnTo>
                <a:lnTo>
                  <a:pt x="2085032" y="1008343"/>
                </a:lnTo>
                <a:lnTo>
                  <a:pt x="2067802" y="1025082"/>
                </a:lnTo>
                <a:lnTo>
                  <a:pt x="2053032" y="1042804"/>
                </a:lnTo>
                <a:lnTo>
                  <a:pt x="2041464" y="1062988"/>
                </a:lnTo>
                <a:lnTo>
                  <a:pt x="2037279" y="1082189"/>
                </a:lnTo>
                <a:lnTo>
                  <a:pt x="2039740" y="1099911"/>
                </a:lnTo>
                <a:lnTo>
                  <a:pt x="2045402" y="1117634"/>
                </a:lnTo>
                <a:lnTo>
                  <a:pt x="2051064" y="1133634"/>
                </a:lnTo>
                <a:lnTo>
                  <a:pt x="2056725" y="1151357"/>
                </a:lnTo>
                <a:lnTo>
                  <a:pt x="2061648" y="1169080"/>
                </a:lnTo>
                <a:lnTo>
                  <a:pt x="2059925" y="1186804"/>
                </a:lnTo>
                <a:lnTo>
                  <a:pt x="2050818" y="1205264"/>
                </a:lnTo>
                <a:lnTo>
                  <a:pt x="2038509" y="1214372"/>
                </a:lnTo>
                <a:lnTo>
                  <a:pt x="2023741" y="1221018"/>
                </a:lnTo>
                <a:lnTo>
                  <a:pt x="2009710" y="1228649"/>
                </a:lnTo>
                <a:lnTo>
                  <a:pt x="1999990" y="1237129"/>
                </a:lnTo>
                <a:lnTo>
                  <a:pt x="1730490" y="1237129"/>
                </a:lnTo>
                <a:lnTo>
                  <a:pt x="1729835" y="1236280"/>
                </a:lnTo>
                <a:lnTo>
                  <a:pt x="1724174" y="1224465"/>
                </a:lnTo>
                <a:lnTo>
                  <a:pt x="1722450" y="1210188"/>
                </a:lnTo>
                <a:lnTo>
                  <a:pt x="1725650" y="1193450"/>
                </a:lnTo>
                <a:lnTo>
                  <a:pt x="1731312" y="1179173"/>
                </a:lnTo>
                <a:lnTo>
                  <a:pt x="1739681" y="1163172"/>
                </a:lnTo>
                <a:lnTo>
                  <a:pt x="1745342" y="1149634"/>
                </a:lnTo>
                <a:lnTo>
                  <a:pt x="1750265" y="1137819"/>
                </a:lnTo>
                <a:lnTo>
                  <a:pt x="1744604" y="1126003"/>
                </a:lnTo>
                <a:lnTo>
                  <a:pt x="1742882" y="1115911"/>
                </a:lnTo>
                <a:lnTo>
                  <a:pt x="1742882" y="1105819"/>
                </a:lnTo>
                <a:lnTo>
                  <a:pt x="1739681" y="1092281"/>
                </a:lnTo>
                <a:lnTo>
                  <a:pt x="1731312" y="1074558"/>
                </a:lnTo>
                <a:lnTo>
                  <a:pt x="1718022" y="1056835"/>
                </a:lnTo>
                <a:lnTo>
                  <a:pt x="1705715" y="1040834"/>
                </a:lnTo>
                <a:lnTo>
                  <a:pt x="1692422" y="1027297"/>
                </a:lnTo>
                <a:lnTo>
                  <a:pt x="1696606" y="1009574"/>
                </a:lnTo>
                <a:lnTo>
                  <a:pt x="1700792" y="993574"/>
                </a:lnTo>
                <a:lnTo>
                  <a:pt x="1705715" y="975851"/>
                </a:lnTo>
                <a:lnTo>
                  <a:pt x="1700792" y="973389"/>
                </a:lnTo>
                <a:lnTo>
                  <a:pt x="1698330" y="971666"/>
                </a:lnTo>
                <a:lnTo>
                  <a:pt x="1695130" y="968220"/>
                </a:lnTo>
                <a:lnTo>
                  <a:pt x="1692669" y="967481"/>
                </a:lnTo>
                <a:lnTo>
                  <a:pt x="1688484" y="967481"/>
                </a:lnTo>
                <a:lnTo>
                  <a:pt x="1682823" y="965758"/>
                </a:lnTo>
                <a:lnTo>
                  <a:pt x="1679622" y="968220"/>
                </a:lnTo>
                <a:lnTo>
                  <a:pt x="1677899" y="969943"/>
                </a:lnTo>
                <a:lnTo>
                  <a:pt x="1673715" y="971666"/>
                </a:lnTo>
                <a:lnTo>
                  <a:pt x="1669530" y="971666"/>
                </a:lnTo>
                <a:lnTo>
                  <a:pt x="1663869" y="971666"/>
                </a:lnTo>
                <a:lnTo>
                  <a:pt x="1648114" y="946558"/>
                </a:lnTo>
                <a:lnTo>
                  <a:pt x="1637284" y="944835"/>
                </a:lnTo>
                <a:lnTo>
                  <a:pt x="1627438" y="944097"/>
                </a:lnTo>
                <a:lnTo>
                  <a:pt x="1615870" y="942374"/>
                </a:lnTo>
                <a:lnTo>
                  <a:pt x="1601838" y="948282"/>
                </a:lnTo>
                <a:lnTo>
                  <a:pt x="1587070" y="954189"/>
                </a:lnTo>
                <a:lnTo>
                  <a:pt x="1575500" y="958374"/>
                </a:lnTo>
                <a:lnTo>
                  <a:pt x="1547439" y="952466"/>
                </a:lnTo>
                <a:lnTo>
                  <a:pt x="1544239" y="962558"/>
                </a:lnTo>
                <a:lnTo>
                  <a:pt x="1534393" y="962558"/>
                </a:lnTo>
                <a:lnTo>
                  <a:pt x="1525285" y="960097"/>
                </a:lnTo>
                <a:lnTo>
                  <a:pt x="1518639" y="958374"/>
                </a:lnTo>
                <a:lnTo>
                  <a:pt x="1515439" y="960097"/>
                </a:lnTo>
                <a:lnTo>
                  <a:pt x="1512978" y="962558"/>
                </a:lnTo>
                <a:lnTo>
                  <a:pt x="1508055" y="964282"/>
                </a:lnTo>
                <a:lnTo>
                  <a:pt x="1502393" y="966005"/>
                </a:lnTo>
                <a:lnTo>
                  <a:pt x="1494024" y="955912"/>
                </a:lnTo>
                <a:lnTo>
                  <a:pt x="1482455" y="950005"/>
                </a:lnTo>
                <a:lnTo>
                  <a:pt x="1470885" y="944097"/>
                </a:lnTo>
                <a:lnTo>
                  <a:pt x="1459316" y="938189"/>
                </a:lnTo>
                <a:lnTo>
                  <a:pt x="1449471" y="930558"/>
                </a:lnTo>
                <a:lnTo>
                  <a:pt x="1442086" y="911359"/>
                </a:lnTo>
                <a:lnTo>
                  <a:pt x="1433717" y="901266"/>
                </a:lnTo>
                <a:lnTo>
                  <a:pt x="1420424" y="891174"/>
                </a:lnTo>
                <a:lnTo>
                  <a:pt x="1408856" y="881082"/>
                </a:lnTo>
                <a:lnTo>
                  <a:pt x="1401471" y="871974"/>
                </a:lnTo>
                <a:lnTo>
                  <a:pt x="1401471" y="852775"/>
                </a:lnTo>
                <a:lnTo>
                  <a:pt x="1399010" y="844405"/>
                </a:lnTo>
                <a:lnTo>
                  <a:pt x="1399748" y="830867"/>
                </a:lnTo>
                <a:lnTo>
                  <a:pt x="1402948" y="819052"/>
                </a:lnTo>
                <a:lnTo>
                  <a:pt x="1405410" y="808959"/>
                </a:lnTo>
                <a:lnTo>
                  <a:pt x="1407132" y="801329"/>
                </a:lnTo>
                <a:lnTo>
                  <a:pt x="1407132" y="789513"/>
                </a:lnTo>
                <a:lnTo>
                  <a:pt x="1404671" y="782867"/>
                </a:lnTo>
                <a:lnTo>
                  <a:pt x="1399748" y="775236"/>
                </a:lnTo>
                <a:lnTo>
                  <a:pt x="1397286" y="769329"/>
                </a:lnTo>
                <a:lnTo>
                  <a:pt x="1397286" y="760221"/>
                </a:lnTo>
                <a:lnTo>
                  <a:pt x="1399748" y="748407"/>
                </a:lnTo>
                <a:lnTo>
                  <a:pt x="1405410" y="735852"/>
                </a:lnTo>
                <a:lnTo>
                  <a:pt x="1411071" y="720837"/>
                </a:lnTo>
                <a:lnTo>
                  <a:pt x="1416733" y="708283"/>
                </a:lnTo>
                <a:lnTo>
                  <a:pt x="1422394" y="697452"/>
                </a:lnTo>
                <a:lnTo>
                  <a:pt x="1425594" y="691545"/>
                </a:lnTo>
                <a:lnTo>
                  <a:pt x="1435439" y="683175"/>
                </a:lnTo>
                <a:lnTo>
                  <a:pt x="1447009" y="675545"/>
                </a:lnTo>
                <a:lnTo>
                  <a:pt x="1458578" y="669637"/>
                </a:lnTo>
                <a:lnTo>
                  <a:pt x="1470147" y="662006"/>
                </a:lnTo>
                <a:lnTo>
                  <a:pt x="1472608" y="655360"/>
                </a:lnTo>
                <a:lnTo>
                  <a:pt x="1472608" y="646253"/>
                </a:lnTo>
                <a:lnTo>
                  <a:pt x="1471871" y="636161"/>
                </a:lnTo>
                <a:lnTo>
                  <a:pt x="1472608" y="627791"/>
                </a:lnTo>
                <a:lnTo>
                  <a:pt x="1479993" y="615976"/>
                </a:lnTo>
                <a:lnTo>
                  <a:pt x="1489839" y="606868"/>
                </a:lnTo>
                <a:lnTo>
                  <a:pt x="1500669" y="598499"/>
                </a:lnTo>
                <a:lnTo>
                  <a:pt x="1510516" y="589392"/>
                </a:lnTo>
                <a:lnTo>
                  <a:pt x="1518885" y="579299"/>
                </a:lnTo>
                <a:lnTo>
                  <a:pt x="1523808" y="565763"/>
                </a:lnTo>
                <a:lnTo>
                  <a:pt x="1523808" y="565024"/>
                </a:lnTo>
                <a:lnTo>
                  <a:pt x="1522085" y="565024"/>
                </a:lnTo>
                <a:lnTo>
                  <a:pt x="1522085" y="563302"/>
                </a:lnTo>
                <a:lnTo>
                  <a:pt x="1522085" y="561578"/>
                </a:lnTo>
                <a:lnTo>
                  <a:pt x="1520363" y="559856"/>
                </a:lnTo>
                <a:lnTo>
                  <a:pt x="1517901" y="559117"/>
                </a:lnTo>
                <a:lnTo>
                  <a:pt x="1514701" y="557394"/>
                </a:lnTo>
                <a:lnTo>
                  <a:pt x="1512239" y="557394"/>
                </a:lnTo>
                <a:lnTo>
                  <a:pt x="1507316" y="555672"/>
                </a:lnTo>
                <a:lnTo>
                  <a:pt x="1504855" y="559117"/>
                </a:lnTo>
                <a:lnTo>
                  <a:pt x="1501655" y="559117"/>
                </a:lnTo>
                <a:lnTo>
                  <a:pt x="1497469" y="559856"/>
                </a:lnTo>
                <a:lnTo>
                  <a:pt x="1491808" y="559856"/>
                </a:lnTo>
                <a:lnTo>
                  <a:pt x="1491808" y="555672"/>
                </a:lnTo>
                <a:lnTo>
                  <a:pt x="1489348" y="555672"/>
                </a:lnTo>
                <a:lnTo>
                  <a:pt x="1489348" y="543855"/>
                </a:lnTo>
                <a:lnTo>
                  <a:pt x="1487624" y="527856"/>
                </a:lnTo>
                <a:lnTo>
                  <a:pt x="1485901" y="508655"/>
                </a:lnTo>
                <a:lnTo>
                  <a:pt x="1485901" y="490194"/>
                </a:lnTo>
                <a:lnTo>
                  <a:pt x="1485901" y="473456"/>
                </a:lnTo>
                <a:lnTo>
                  <a:pt x="1489101" y="463363"/>
                </a:lnTo>
                <a:lnTo>
                  <a:pt x="1489593" y="460410"/>
                </a:lnTo>
                <a:lnTo>
                  <a:pt x="1491316" y="456964"/>
                </a:lnTo>
                <a:lnTo>
                  <a:pt x="1493038" y="456225"/>
                </a:lnTo>
                <a:lnTo>
                  <a:pt x="1494762" y="456225"/>
                </a:lnTo>
                <a:lnTo>
                  <a:pt x="1497224" y="456225"/>
                </a:lnTo>
                <a:lnTo>
                  <a:pt x="1500424" y="454501"/>
                </a:lnTo>
                <a:lnTo>
                  <a:pt x="1504609" y="454501"/>
                </a:lnTo>
                <a:lnTo>
                  <a:pt x="1516177" y="458687"/>
                </a:lnTo>
                <a:lnTo>
                  <a:pt x="1529469" y="462133"/>
                </a:lnTo>
                <a:lnTo>
                  <a:pt x="1543501" y="462133"/>
                </a:lnTo>
                <a:lnTo>
                  <a:pt x="1557531" y="458687"/>
                </a:lnTo>
                <a:lnTo>
                  <a:pt x="1568362" y="454501"/>
                </a:lnTo>
                <a:lnTo>
                  <a:pt x="1569100" y="452779"/>
                </a:lnTo>
                <a:lnTo>
                  <a:pt x="1569100" y="451056"/>
                </a:lnTo>
                <a:lnTo>
                  <a:pt x="1570824" y="451056"/>
                </a:lnTo>
                <a:lnTo>
                  <a:pt x="1570824" y="450318"/>
                </a:lnTo>
                <a:lnTo>
                  <a:pt x="1570824" y="448595"/>
                </a:lnTo>
                <a:lnTo>
                  <a:pt x="1574024" y="436778"/>
                </a:lnTo>
                <a:lnTo>
                  <a:pt x="1574024" y="423241"/>
                </a:lnTo>
                <a:lnTo>
                  <a:pt x="1572300" y="410687"/>
                </a:lnTo>
                <a:lnTo>
                  <a:pt x="1570578" y="395672"/>
                </a:lnTo>
                <a:lnTo>
                  <a:pt x="1560731" y="393210"/>
                </a:lnTo>
                <a:lnTo>
                  <a:pt x="1550885" y="389764"/>
                </a:lnTo>
                <a:lnTo>
                  <a:pt x="1541039" y="383856"/>
                </a:lnTo>
                <a:lnTo>
                  <a:pt x="1533654" y="376225"/>
                </a:lnTo>
                <a:lnTo>
                  <a:pt x="1536115" y="375487"/>
                </a:lnTo>
                <a:lnTo>
                  <a:pt x="1539316" y="373764"/>
                </a:lnTo>
                <a:lnTo>
                  <a:pt x="1541039" y="372041"/>
                </a:lnTo>
                <a:lnTo>
                  <a:pt x="1543501" y="372041"/>
                </a:lnTo>
                <a:lnTo>
                  <a:pt x="1546701" y="370318"/>
                </a:lnTo>
                <a:lnTo>
                  <a:pt x="1551624" y="370318"/>
                </a:lnTo>
                <a:lnTo>
                  <a:pt x="1554823" y="369579"/>
                </a:lnTo>
                <a:lnTo>
                  <a:pt x="1559008" y="367856"/>
                </a:lnTo>
                <a:lnTo>
                  <a:pt x="1563193" y="367856"/>
                </a:lnTo>
                <a:lnTo>
                  <a:pt x="1568115" y="367856"/>
                </a:lnTo>
                <a:lnTo>
                  <a:pt x="1568115" y="351856"/>
                </a:lnTo>
                <a:lnTo>
                  <a:pt x="1572300" y="351856"/>
                </a:lnTo>
                <a:lnTo>
                  <a:pt x="1576484" y="352595"/>
                </a:lnTo>
                <a:lnTo>
                  <a:pt x="1578208" y="354318"/>
                </a:lnTo>
                <a:lnTo>
                  <a:pt x="1580670" y="354318"/>
                </a:lnTo>
                <a:lnTo>
                  <a:pt x="1583870" y="356041"/>
                </a:lnTo>
                <a:lnTo>
                  <a:pt x="1586331" y="357764"/>
                </a:lnTo>
                <a:lnTo>
                  <a:pt x="1589531" y="354318"/>
                </a:lnTo>
                <a:lnTo>
                  <a:pt x="1593716" y="352595"/>
                </a:lnTo>
                <a:lnTo>
                  <a:pt x="1596915" y="351856"/>
                </a:lnTo>
                <a:lnTo>
                  <a:pt x="1601100" y="350133"/>
                </a:lnTo>
                <a:lnTo>
                  <a:pt x="1602823" y="348410"/>
                </a:lnTo>
                <a:lnTo>
                  <a:pt x="1603562" y="345949"/>
                </a:lnTo>
                <a:lnTo>
                  <a:pt x="1603562" y="342502"/>
                </a:lnTo>
                <a:lnTo>
                  <a:pt x="1603562" y="340041"/>
                </a:lnTo>
                <a:lnTo>
                  <a:pt x="1603562" y="336595"/>
                </a:lnTo>
                <a:lnTo>
                  <a:pt x="1605285" y="334133"/>
                </a:lnTo>
                <a:lnTo>
                  <a:pt x="1607008" y="330687"/>
                </a:lnTo>
                <a:lnTo>
                  <a:pt x="1634331" y="322318"/>
                </a:lnTo>
                <a:lnTo>
                  <a:pt x="1639992" y="313210"/>
                </a:lnTo>
                <a:lnTo>
                  <a:pt x="1641715" y="304840"/>
                </a:lnTo>
                <a:lnTo>
                  <a:pt x="1645899" y="295734"/>
                </a:lnTo>
                <a:lnTo>
                  <a:pt x="1654269" y="289826"/>
                </a:lnTo>
                <a:lnTo>
                  <a:pt x="1665100" y="285641"/>
                </a:lnTo>
                <a:lnTo>
                  <a:pt x="1677407" y="281457"/>
                </a:lnTo>
                <a:lnTo>
                  <a:pt x="1688976" y="277271"/>
                </a:lnTo>
                <a:lnTo>
                  <a:pt x="1690699" y="275549"/>
                </a:lnTo>
                <a:lnTo>
                  <a:pt x="1690699" y="273825"/>
                </a:lnTo>
                <a:lnTo>
                  <a:pt x="1690699" y="272103"/>
                </a:lnTo>
                <a:lnTo>
                  <a:pt x="1692422" y="271365"/>
                </a:lnTo>
                <a:lnTo>
                  <a:pt x="1686760" y="256348"/>
                </a:lnTo>
                <a:lnTo>
                  <a:pt x="1683560" y="238625"/>
                </a:lnTo>
                <a:lnTo>
                  <a:pt x="1683560" y="222626"/>
                </a:lnTo>
                <a:lnTo>
                  <a:pt x="1682823" y="209088"/>
                </a:lnTo>
                <a:lnTo>
                  <a:pt x="1695130" y="208349"/>
                </a:lnTo>
                <a:lnTo>
                  <a:pt x="1704238" y="204903"/>
                </a:lnTo>
                <a:lnTo>
                  <a:pt x="1714084" y="202441"/>
                </a:lnTo>
                <a:lnTo>
                  <a:pt x="1714084" y="209088"/>
                </a:lnTo>
                <a:lnTo>
                  <a:pt x="1712361" y="214996"/>
                </a:lnTo>
                <a:lnTo>
                  <a:pt x="1710637" y="225826"/>
                </a:lnTo>
                <a:lnTo>
                  <a:pt x="1709899" y="240103"/>
                </a:lnTo>
                <a:lnTo>
                  <a:pt x="1708176" y="253641"/>
                </a:lnTo>
                <a:lnTo>
                  <a:pt x="1708176" y="263734"/>
                </a:lnTo>
                <a:lnTo>
                  <a:pt x="1712361" y="266194"/>
                </a:lnTo>
                <a:lnTo>
                  <a:pt x="1715560" y="267918"/>
                </a:lnTo>
                <a:lnTo>
                  <a:pt x="1716300" y="269640"/>
                </a:lnTo>
                <a:lnTo>
                  <a:pt x="1719499" y="271365"/>
                </a:lnTo>
                <a:lnTo>
                  <a:pt x="1723681" y="273825"/>
                </a:lnTo>
                <a:lnTo>
                  <a:pt x="1732789" y="269640"/>
                </a:lnTo>
                <a:lnTo>
                  <a:pt x="1739189" y="269640"/>
                </a:lnTo>
                <a:lnTo>
                  <a:pt x="1743373" y="272103"/>
                </a:lnTo>
                <a:lnTo>
                  <a:pt x="1749035" y="277026"/>
                </a:lnTo>
                <a:lnTo>
                  <a:pt x="1756419" y="277026"/>
                </a:lnTo>
                <a:lnTo>
                  <a:pt x="1764788" y="273580"/>
                </a:lnTo>
                <a:lnTo>
                  <a:pt x="1772173" y="269395"/>
                </a:lnTo>
                <a:lnTo>
                  <a:pt x="1776357" y="265210"/>
                </a:lnTo>
                <a:lnTo>
                  <a:pt x="1782019" y="261764"/>
                </a:lnTo>
                <a:lnTo>
                  <a:pt x="1789403" y="259303"/>
                </a:lnTo>
                <a:lnTo>
                  <a:pt x="1800973" y="260041"/>
                </a:lnTo>
                <a:lnTo>
                  <a:pt x="1816727" y="263487"/>
                </a:lnTo>
                <a:lnTo>
                  <a:pt x="1818450" y="259303"/>
                </a:lnTo>
                <a:lnTo>
                  <a:pt x="1819188" y="257580"/>
                </a:lnTo>
                <a:lnTo>
                  <a:pt x="1822388" y="254133"/>
                </a:lnTo>
                <a:lnTo>
                  <a:pt x="1824849" y="253395"/>
                </a:lnTo>
                <a:lnTo>
                  <a:pt x="1828049" y="253395"/>
                </a:lnTo>
                <a:lnTo>
                  <a:pt x="1832235" y="251673"/>
                </a:lnTo>
                <a:lnTo>
                  <a:pt x="1832235" y="226564"/>
                </a:lnTo>
                <a:lnTo>
                  <a:pt x="1835434" y="206380"/>
                </a:lnTo>
                <a:lnTo>
                  <a:pt x="1837895" y="202934"/>
                </a:lnTo>
                <a:lnTo>
                  <a:pt x="1841096" y="202195"/>
                </a:lnTo>
                <a:lnTo>
                  <a:pt x="1843557" y="198750"/>
                </a:lnTo>
                <a:lnTo>
                  <a:pt x="1846757" y="197026"/>
                </a:lnTo>
                <a:lnTo>
                  <a:pt x="1850943" y="196288"/>
                </a:lnTo>
                <a:lnTo>
                  <a:pt x="1850943" y="198750"/>
                </a:lnTo>
                <a:lnTo>
                  <a:pt x="1853403" y="202195"/>
                </a:lnTo>
                <a:lnTo>
                  <a:pt x="1855127" y="204657"/>
                </a:lnTo>
                <a:lnTo>
                  <a:pt x="1856849" y="208103"/>
                </a:lnTo>
                <a:lnTo>
                  <a:pt x="1858573" y="208841"/>
                </a:lnTo>
                <a:lnTo>
                  <a:pt x="1862757" y="210564"/>
                </a:lnTo>
                <a:lnTo>
                  <a:pt x="1866942" y="212288"/>
                </a:lnTo>
                <a:lnTo>
                  <a:pt x="1865219" y="198750"/>
                </a:lnTo>
                <a:lnTo>
                  <a:pt x="1864480" y="190380"/>
                </a:lnTo>
                <a:lnTo>
                  <a:pt x="1861280" y="184473"/>
                </a:lnTo>
                <a:lnTo>
                  <a:pt x="1859557" y="176842"/>
                </a:lnTo>
                <a:lnTo>
                  <a:pt x="1857096" y="163304"/>
                </a:lnTo>
                <a:lnTo>
                  <a:pt x="1864480" y="162565"/>
                </a:lnTo>
                <a:lnTo>
                  <a:pt x="1869404" y="159119"/>
                </a:lnTo>
                <a:lnTo>
                  <a:pt x="1874326" y="156658"/>
                </a:lnTo>
                <a:lnTo>
                  <a:pt x="1879988" y="153212"/>
                </a:lnTo>
                <a:lnTo>
                  <a:pt x="1889834" y="153212"/>
                </a:lnTo>
                <a:lnTo>
                  <a:pt x="1899680" y="154934"/>
                </a:lnTo>
                <a:lnTo>
                  <a:pt x="1907065" y="156658"/>
                </a:lnTo>
                <a:lnTo>
                  <a:pt x="1914449" y="153212"/>
                </a:lnTo>
                <a:lnTo>
                  <a:pt x="1920111" y="144842"/>
                </a:lnTo>
                <a:lnTo>
                  <a:pt x="1915187" y="143119"/>
                </a:lnTo>
                <a:lnTo>
                  <a:pt x="1911003" y="141396"/>
                </a:lnTo>
                <a:lnTo>
                  <a:pt x="1908541" y="139673"/>
                </a:lnTo>
                <a:lnTo>
                  <a:pt x="1903619" y="138935"/>
                </a:lnTo>
                <a:lnTo>
                  <a:pt x="1897957" y="138935"/>
                </a:lnTo>
                <a:lnTo>
                  <a:pt x="1883926" y="145581"/>
                </a:lnTo>
                <a:lnTo>
                  <a:pt x="1868173" y="150503"/>
                </a:lnTo>
                <a:lnTo>
                  <a:pt x="1850943" y="152965"/>
                </a:lnTo>
                <a:lnTo>
                  <a:pt x="1847742" y="145334"/>
                </a:lnTo>
                <a:lnTo>
                  <a:pt x="1843557" y="139427"/>
                </a:lnTo>
                <a:lnTo>
                  <a:pt x="1839373" y="133519"/>
                </a:lnTo>
                <a:lnTo>
                  <a:pt x="1836173" y="126873"/>
                </a:lnTo>
                <a:lnTo>
                  <a:pt x="1835434" y="115058"/>
                </a:lnTo>
                <a:lnTo>
                  <a:pt x="1836173" y="105950"/>
                </a:lnTo>
                <a:lnTo>
                  <a:pt x="1835434" y="95858"/>
                </a:lnTo>
                <a:lnTo>
                  <a:pt x="1833711" y="84042"/>
                </a:lnTo>
                <a:lnTo>
                  <a:pt x="1835434" y="73950"/>
                </a:lnTo>
                <a:lnTo>
                  <a:pt x="1842081" y="58935"/>
                </a:lnTo>
                <a:lnTo>
                  <a:pt x="1853649" y="48843"/>
                </a:lnTo>
                <a:lnTo>
                  <a:pt x="1865219" y="37027"/>
                </a:lnTo>
                <a:lnTo>
                  <a:pt x="1875065" y="25212"/>
                </a:lnTo>
                <a:lnTo>
                  <a:pt x="1882450" y="11673"/>
                </a:lnTo>
                <a:lnTo>
                  <a:pt x="1878265" y="7489"/>
                </a:lnTo>
                <a:lnTo>
                  <a:pt x="1874081" y="3304"/>
                </a:lnTo>
                <a:close/>
                <a:moveTo>
                  <a:pt x="1731537" y="0"/>
                </a:moveTo>
                <a:lnTo>
                  <a:pt x="1863626" y="0"/>
                </a:lnTo>
                <a:lnTo>
                  <a:pt x="1858327" y="843"/>
                </a:lnTo>
                <a:lnTo>
                  <a:pt x="1845034" y="1582"/>
                </a:lnTo>
                <a:lnTo>
                  <a:pt x="1840850" y="22505"/>
                </a:lnTo>
                <a:lnTo>
                  <a:pt x="1833465" y="38504"/>
                </a:lnTo>
                <a:lnTo>
                  <a:pt x="1823619" y="52043"/>
                </a:lnTo>
                <a:lnTo>
                  <a:pt x="1812050" y="64596"/>
                </a:lnTo>
                <a:lnTo>
                  <a:pt x="1801219" y="79612"/>
                </a:lnTo>
                <a:lnTo>
                  <a:pt x="1794573" y="97335"/>
                </a:lnTo>
                <a:lnTo>
                  <a:pt x="1789649" y="117519"/>
                </a:lnTo>
                <a:lnTo>
                  <a:pt x="1798758" y="125150"/>
                </a:lnTo>
                <a:lnTo>
                  <a:pt x="1807126" y="133519"/>
                </a:lnTo>
                <a:lnTo>
                  <a:pt x="1812788" y="144350"/>
                </a:lnTo>
                <a:lnTo>
                  <a:pt x="1815988" y="156904"/>
                </a:lnTo>
                <a:lnTo>
                  <a:pt x="1811804" y="158626"/>
                </a:lnTo>
                <a:lnTo>
                  <a:pt x="1810081" y="160350"/>
                </a:lnTo>
                <a:lnTo>
                  <a:pt x="1808357" y="162073"/>
                </a:lnTo>
                <a:lnTo>
                  <a:pt x="1808357" y="162811"/>
                </a:lnTo>
                <a:lnTo>
                  <a:pt x="1806634" y="164535"/>
                </a:lnTo>
                <a:lnTo>
                  <a:pt x="1806634" y="167981"/>
                </a:lnTo>
                <a:lnTo>
                  <a:pt x="1805896" y="168719"/>
                </a:lnTo>
                <a:lnTo>
                  <a:pt x="1786943" y="176349"/>
                </a:lnTo>
                <a:lnTo>
                  <a:pt x="1784481" y="194073"/>
                </a:lnTo>
                <a:lnTo>
                  <a:pt x="1778819" y="207611"/>
                </a:lnTo>
                <a:lnTo>
                  <a:pt x="1773158" y="217703"/>
                </a:lnTo>
                <a:lnTo>
                  <a:pt x="1764050" y="226073"/>
                </a:lnTo>
                <a:lnTo>
                  <a:pt x="1756666" y="235180"/>
                </a:lnTo>
                <a:lnTo>
                  <a:pt x="1750019" y="246995"/>
                </a:lnTo>
                <a:lnTo>
                  <a:pt x="1745097" y="246995"/>
                </a:lnTo>
                <a:lnTo>
                  <a:pt x="1745097" y="243549"/>
                </a:lnTo>
                <a:lnTo>
                  <a:pt x="1733527" y="227549"/>
                </a:lnTo>
                <a:lnTo>
                  <a:pt x="1726881" y="209826"/>
                </a:lnTo>
                <a:lnTo>
                  <a:pt x="1721958" y="190626"/>
                </a:lnTo>
                <a:lnTo>
                  <a:pt x="1713592" y="168719"/>
                </a:lnTo>
                <a:lnTo>
                  <a:pt x="1702022" y="174627"/>
                </a:lnTo>
                <a:lnTo>
                  <a:pt x="1694637" y="182257"/>
                </a:lnTo>
                <a:lnTo>
                  <a:pt x="1686269" y="188165"/>
                </a:lnTo>
                <a:lnTo>
                  <a:pt x="1677161" y="192349"/>
                </a:lnTo>
                <a:lnTo>
                  <a:pt x="1663130" y="195795"/>
                </a:lnTo>
                <a:lnTo>
                  <a:pt x="1661407" y="194073"/>
                </a:lnTo>
                <a:lnTo>
                  <a:pt x="1659684" y="194073"/>
                </a:lnTo>
                <a:lnTo>
                  <a:pt x="1658946" y="194073"/>
                </a:lnTo>
                <a:lnTo>
                  <a:pt x="1657223" y="192349"/>
                </a:lnTo>
                <a:lnTo>
                  <a:pt x="1654023" y="192349"/>
                </a:lnTo>
                <a:lnTo>
                  <a:pt x="1653285" y="174627"/>
                </a:lnTo>
                <a:lnTo>
                  <a:pt x="1651560" y="160350"/>
                </a:lnTo>
                <a:lnTo>
                  <a:pt x="1648361" y="148534"/>
                </a:lnTo>
                <a:lnTo>
                  <a:pt x="1645899" y="134996"/>
                </a:lnTo>
                <a:lnTo>
                  <a:pt x="1644176" y="117273"/>
                </a:lnTo>
                <a:lnTo>
                  <a:pt x="1651560" y="109642"/>
                </a:lnTo>
                <a:lnTo>
                  <a:pt x="1654023" y="102997"/>
                </a:lnTo>
                <a:lnTo>
                  <a:pt x="1655746" y="93889"/>
                </a:lnTo>
                <a:lnTo>
                  <a:pt x="1659931" y="82074"/>
                </a:lnTo>
                <a:lnTo>
                  <a:pt x="1663130" y="79612"/>
                </a:lnTo>
                <a:lnTo>
                  <a:pt x="1667315" y="75428"/>
                </a:lnTo>
                <a:lnTo>
                  <a:pt x="1671499" y="70504"/>
                </a:lnTo>
                <a:lnTo>
                  <a:pt x="1676422" y="66319"/>
                </a:lnTo>
                <a:lnTo>
                  <a:pt x="1678884" y="68042"/>
                </a:lnTo>
                <a:lnTo>
                  <a:pt x="1680607" y="69765"/>
                </a:lnTo>
                <a:lnTo>
                  <a:pt x="1682329" y="70504"/>
                </a:lnTo>
                <a:lnTo>
                  <a:pt x="1683068" y="72227"/>
                </a:lnTo>
                <a:lnTo>
                  <a:pt x="1686269" y="69765"/>
                </a:lnTo>
                <a:lnTo>
                  <a:pt x="1687991" y="66319"/>
                </a:lnTo>
                <a:lnTo>
                  <a:pt x="1688731" y="63858"/>
                </a:lnTo>
                <a:lnTo>
                  <a:pt x="1690453" y="58935"/>
                </a:lnTo>
                <a:lnTo>
                  <a:pt x="1692176" y="56473"/>
                </a:lnTo>
                <a:lnTo>
                  <a:pt x="1702022" y="50566"/>
                </a:lnTo>
                <a:lnTo>
                  <a:pt x="1710391" y="47119"/>
                </a:lnTo>
                <a:lnTo>
                  <a:pt x="1717775" y="40473"/>
                </a:lnTo>
                <a:lnTo>
                  <a:pt x="1715314" y="38750"/>
                </a:lnTo>
                <a:lnTo>
                  <a:pt x="1713592" y="38750"/>
                </a:lnTo>
                <a:lnTo>
                  <a:pt x="1711869" y="38750"/>
                </a:lnTo>
                <a:lnTo>
                  <a:pt x="1711869" y="37027"/>
                </a:lnTo>
                <a:lnTo>
                  <a:pt x="1711869" y="34566"/>
                </a:lnTo>
                <a:lnTo>
                  <a:pt x="1710146" y="31120"/>
                </a:lnTo>
                <a:lnTo>
                  <a:pt x="1720975" y="17581"/>
                </a:lnTo>
                <a:lnTo>
                  <a:pt x="1730820" y="1582"/>
                </a:lnTo>
                <a:close/>
                <a:moveTo>
                  <a:pt x="1335283" y="0"/>
                </a:moveTo>
                <a:lnTo>
                  <a:pt x="1355141" y="0"/>
                </a:lnTo>
                <a:lnTo>
                  <a:pt x="1357409" y="4536"/>
                </a:lnTo>
                <a:lnTo>
                  <a:pt x="1360609" y="6998"/>
                </a:lnTo>
                <a:lnTo>
                  <a:pt x="1363070" y="12905"/>
                </a:lnTo>
                <a:lnTo>
                  <a:pt x="1372178" y="5521"/>
                </a:lnTo>
                <a:lnTo>
                  <a:pt x="1380000" y="0"/>
                </a:lnTo>
                <a:lnTo>
                  <a:pt x="1394146" y="0"/>
                </a:lnTo>
                <a:lnTo>
                  <a:pt x="1396054" y="1337"/>
                </a:lnTo>
                <a:lnTo>
                  <a:pt x="1396054" y="2812"/>
                </a:lnTo>
                <a:lnTo>
                  <a:pt x="1397778" y="2812"/>
                </a:lnTo>
                <a:lnTo>
                  <a:pt x="1399501" y="2812"/>
                </a:lnTo>
                <a:lnTo>
                  <a:pt x="1401962" y="2812"/>
                </a:lnTo>
                <a:lnTo>
                  <a:pt x="1407235" y="0"/>
                </a:lnTo>
                <a:lnTo>
                  <a:pt x="1442331" y="0"/>
                </a:lnTo>
                <a:lnTo>
                  <a:pt x="1442331" y="2812"/>
                </a:lnTo>
                <a:lnTo>
                  <a:pt x="1442331" y="6998"/>
                </a:lnTo>
                <a:lnTo>
                  <a:pt x="1444054" y="18813"/>
                </a:lnTo>
                <a:lnTo>
                  <a:pt x="1445777" y="32105"/>
                </a:lnTo>
                <a:lnTo>
                  <a:pt x="1445777" y="43674"/>
                </a:lnTo>
                <a:lnTo>
                  <a:pt x="1429285" y="52043"/>
                </a:lnTo>
                <a:lnTo>
                  <a:pt x="1411070" y="59428"/>
                </a:lnTo>
                <a:lnTo>
                  <a:pt x="1393594" y="67796"/>
                </a:lnTo>
                <a:lnTo>
                  <a:pt x="1378824" y="79612"/>
                </a:lnTo>
                <a:lnTo>
                  <a:pt x="1374640" y="77151"/>
                </a:lnTo>
                <a:lnTo>
                  <a:pt x="1367255" y="73705"/>
                </a:lnTo>
                <a:lnTo>
                  <a:pt x="1357409" y="67796"/>
                </a:lnTo>
                <a:lnTo>
                  <a:pt x="1349040" y="63612"/>
                </a:lnTo>
                <a:lnTo>
                  <a:pt x="1341655" y="59428"/>
                </a:lnTo>
                <a:lnTo>
                  <a:pt x="1338209" y="56228"/>
                </a:lnTo>
                <a:lnTo>
                  <a:pt x="1339932" y="55490"/>
                </a:lnTo>
                <a:lnTo>
                  <a:pt x="1341655" y="53766"/>
                </a:lnTo>
                <a:lnTo>
                  <a:pt x="1343378" y="52043"/>
                </a:lnTo>
                <a:lnTo>
                  <a:pt x="1343378" y="50320"/>
                </a:lnTo>
                <a:lnTo>
                  <a:pt x="1344116" y="47859"/>
                </a:lnTo>
                <a:lnTo>
                  <a:pt x="1339932" y="44658"/>
                </a:lnTo>
                <a:lnTo>
                  <a:pt x="1334271" y="43674"/>
                </a:lnTo>
                <a:lnTo>
                  <a:pt x="1330086" y="40474"/>
                </a:lnTo>
                <a:lnTo>
                  <a:pt x="1325901" y="38012"/>
                </a:lnTo>
                <a:lnTo>
                  <a:pt x="1328363" y="38012"/>
                </a:lnTo>
                <a:lnTo>
                  <a:pt x="1331809" y="34567"/>
                </a:lnTo>
                <a:lnTo>
                  <a:pt x="1332547" y="32844"/>
                </a:lnTo>
                <a:lnTo>
                  <a:pt x="1334271" y="32844"/>
                </a:lnTo>
                <a:lnTo>
                  <a:pt x="1335747" y="32105"/>
                </a:lnTo>
                <a:lnTo>
                  <a:pt x="1339932" y="32105"/>
                </a:lnTo>
                <a:lnTo>
                  <a:pt x="1344116" y="32105"/>
                </a:lnTo>
                <a:lnTo>
                  <a:pt x="1344116" y="21275"/>
                </a:lnTo>
                <a:lnTo>
                  <a:pt x="1322701" y="21275"/>
                </a:lnTo>
                <a:lnTo>
                  <a:pt x="1318517" y="12905"/>
                </a:lnTo>
                <a:lnTo>
                  <a:pt x="1325901" y="6998"/>
                </a:lnTo>
                <a:lnTo>
                  <a:pt x="1331809" y="1337"/>
                </a:lnTo>
                <a:close/>
                <a:moveTo>
                  <a:pt x="994515" y="0"/>
                </a:moveTo>
                <a:lnTo>
                  <a:pt x="1240498" y="0"/>
                </a:lnTo>
                <a:lnTo>
                  <a:pt x="1238272" y="6013"/>
                </a:lnTo>
                <a:lnTo>
                  <a:pt x="1230887" y="13644"/>
                </a:lnTo>
                <a:lnTo>
                  <a:pt x="1218579" y="22012"/>
                </a:lnTo>
                <a:lnTo>
                  <a:pt x="1202088" y="29643"/>
                </a:lnTo>
                <a:lnTo>
                  <a:pt x="1188057" y="35551"/>
                </a:lnTo>
                <a:lnTo>
                  <a:pt x="1174765" y="38997"/>
                </a:lnTo>
                <a:lnTo>
                  <a:pt x="1174765" y="35551"/>
                </a:lnTo>
                <a:lnTo>
                  <a:pt x="1174765" y="33089"/>
                </a:lnTo>
                <a:lnTo>
                  <a:pt x="1173042" y="33089"/>
                </a:lnTo>
                <a:lnTo>
                  <a:pt x="1173042" y="31367"/>
                </a:lnTo>
                <a:lnTo>
                  <a:pt x="1172304" y="29643"/>
                </a:lnTo>
                <a:lnTo>
                  <a:pt x="1170580" y="41458"/>
                </a:lnTo>
                <a:lnTo>
                  <a:pt x="1166396" y="51551"/>
                </a:lnTo>
                <a:lnTo>
                  <a:pt x="1163196" y="60658"/>
                </a:lnTo>
                <a:lnTo>
                  <a:pt x="1159011" y="69027"/>
                </a:lnTo>
                <a:lnTo>
                  <a:pt x="1155811" y="80844"/>
                </a:lnTo>
                <a:lnTo>
                  <a:pt x="1159011" y="82566"/>
                </a:lnTo>
                <a:lnTo>
                  <a:pt x="1159011" y="84289"/>
                </a:lnTo>
                <a:lnTo>
                  <a:pt x="1160735" y="84289"/>
                </a:lnTo>
                <a:lnTo>
                  <a:pt x="1160735" y="86012"/>
                </a:lnTo>
                <a:lnTo>
                  <a:pt x="1159011" y="86750"/>
                </a:lnTo>
                <a:lnTo>
                  <a:pt x="1155811" y="90197"/>
                </a:lnTo>
                <a:lnTo>
                  <a:pt x="1153350" y="91920"/>
                </a:lnTo>
                <a:lnTo>
                  <a:pt x="1150889" y="94381"/>
                </a:lnTo>
                <a:lnTo>
                  <a:pt x="1147689" y="96104"/>
                </a:lnTo>
                <a:lnTo>
                  <a:pt x="1145965" y="98566"/>
                </a:lnTo>
                <a:lnTo>
                  <a:pt x="1143504" y="102750"/>
                </a:lnTo>
                <a:lnTo>
                  <a:pt x="1137597" y="119489"/>
                </a:lnTo>
                <a:lnTo>
                  <a:pt x="1133412" y="136966"/>
                </a:lnTo>
                <a:lnTo>
                  <a:pt x="1131688" y="157150"/>
                </a:lnTo>
                <a:lnTo>
                  <a:pt x="1128489" y="176350"/>
                </a:lnTo>
                <a:lnTo>
                  <a:pt x="1124305" y="193826"/>
                </a:lnTo>
                <a:lnTo>
                  <a:pt x="1121842" y="192104"/>
                </a:lnTo>
                <a:lnTo>
                  <a:pt x="1120119" y="192104"/>
                </a:lnTo>
                <a:lnTo>
                  <a:pt x="1120119" y="190380"/>
                </a:lnTo>
                <a:lnTo>
                  <a:pt x="1118396" y="190380"/>
                </a:lnTo>
                <a:lnTo>
                  <a:pt x="1114212" y="187919"/>
                </a:lnTo>
                <a:lnTo>
                  <a:pt x="1106828" y="182012"/>
                </a:lnTo>
                <a:lnTo>
                  <a:pt x="1095258" y="172903"/>
                </a:lnTo>
                <a:lnTo>
                  <a:pt x="1081966" y="165273"/>
                </a:lnTo>
                <a:lnTo>
                  <a:pt x="1069658" y="156904"/>
                </a:lnTo>
                <a:lnTo>
                  <a:pt x="1059813" y="149273"/>
                </a:lnTo>
                <a:lnTo>
                  <a:pt x="1050706" y="145088"/>
                </a:lnTo>
                <a:lnTo>
                  <a:pt x="1048243" y="143366"/>
                </a:lnTo>
                <a:lnTo>
                  <a:pt x="1045043" y="111612"/>
                </a:lnTo>
                <a:lnTo>
                  <a:pt x="1043320" y="108166"/>
                </a:lnTo>
                <a:lnTo>
                  <a:pt x="1039136" y="105705"/>
                </a:lnTo>
                <a:lnTo>
                  <a:pt x="1036674" y="103982"/>
                </a:lnTo>
                <a:lnTo>
                  <a:pt x="1031751" y="100535"/>
                </a:lnTo>
                <a:lnTo>
                  <a:pt x="1029290" y="98074"/>
                </a:lnTo>
                <a:lnTo>
                  <a:pt x="1031751" y="96351"/>
                </a:lnTo>
                <a:lnTo>
                  <a:pt x="1031751" y="94628"/>
                </a:lnTo>
                <a:lnTo>
                  <a:pt x="1033474" y="93889"/>
                </a:lnTo>
                <a:lnTo>
                  <a:pt x="1035197" y="90443"/>
                </a:lnTo>
                <a:lnTo>
                  <a:pt x="1036919" y="87982"/>
                </a:lnTo>
                <a:lnTo>
                  <a:pt x="1029536" y="87982"/>
                </a:lnTo>
                <a:lnTo>
                  <a:pt x="1025351" y="87982"/>
                </a:lnTo>
                <a:lnTo>
                  <a:pt x="1022152" y="87982"/>
                </a:lnTo>
                <a:lnTo>
                  <a:pt x="1020428" y="86258"/>
                </a:lnTo>
                <a:lnTo>
                  <a:pt x="1019689" y="83797"/>
                </a:lnTo>
                <a:lnTo>
                  <a:pt x="1016489" y="78873"/>
                </a:lnTo>
                <a:lnTo>
                  <a:pt x="1014766" y="76413"/>
                </a:lnTo>
                <a:lnTo>
                  <a:pt x="1014766" y="72966"/>
                </a:lnTo>
                <a:lnTo>
                  <a:pt x="1014766" y="72227"/>
                </a:lnTo>
                <a:lnTo>
                  <a:pt x="1014766" y="68782"/>
                </a:lnTo>
                <a:lnTo>
                  <a:pt x="1016489" y="66320"/>
                </a:lnTo>
                <a:lnTo>
                  <a:pt x="1016489" y="62874"/>
                </a:lnTo>
                <a:lnTo>
                  <a:pt x="1008119" y="62874"/>
                </a:lnTo>
                <a:lnTo>
                  <a:pt x="1008119" y="58690"/>
                </a:lnTo>
                <a:lnTo>
                  <a:pt x="1008859" y="54505"/>
                </a:lnTo>
                <a:lnTo>
                  <a:pt x="1010582" y="52782"/>
                </a:lnTo>
                <a:lnTo>
                  <a:pt x="1010582" y="49828"/>
                </a:lnTo>
                <a:lnTo>
                  <a:pt x="1012305" y="47366"/>
                </a:lnTo>
                <a:lnTo>
                  <a:pt x="1014028" y="43181"/>
                </a:lnTo>
                <a:lnTo>
                  <a:pt x="1009104" y="43181"/>
                </a:lnTo>
                <a:lnTo>
                  <a:pt x="1004182" y="43181"/>
                </a:lnTo>
                <a:lnTo>
                  <a:pt x="1001720" y="41458"/>
                </a:lnTo>
                <a:lnTo>
                  <a:pt x="996797" y="39735"/>
                </a:lnTo>
                <a:lnTo>
                  <a:pt x="996059" y="18075"/>
                </a:lnTo>
                <a:close/>
                <a:moveTo>
                  <a:pt x="864598" y="0"/>
                </a:moveTo>
                <a:lnTo>
                  <a:pt x="901871" y="0"/>
                </a:lnTo>
                <a:lnTo>
                  <a:pt x="899566" y="15368"/>
                </a:lnTo>
                <a:lnTo>
                  <a:pt x="895383" y="17090"/>
                </a:lnTo>
                <a:lnTo>
                  <a:pt x="890459" y="17090"/>
                </a:lnTo>
                <a:lnTo>
                  <a:pt x="886521" y="17829"/>
                </a:lnTo>
                <a:lnTo>
                  <a:pt x="880613" y="17829"/>
                </a:lnTo>
                <a:lnTo>
                  <a:pt x="874951" y="11183"/>
                </a:lnTo>
                <a:lnTo>
                  <a:pt x="867321" y="3552"/>
                </a:lnTo>
                <a:close/>
                <a:moveTo>
                  <a:pt x="769123" y="0"/>
                </a:moveTo>
                <a:lnTo>
                  <a:pt x="842019" y="0"/>
                </a:lnTo>
                <a:lnTo>
                  <a:pt x="845906" y="11921"/>
                </a:lnTo>
                <a:lnTo>
                  <a:pt x="851813" y="37275"/>
                </a:lnTo>
                <a:lnTo>
                  <a:pt x="861659" y="37275"/>
                </a:lnTo>
                <a:lnTo>
                  <a:pt x="867321" y="48845"/>
                </a:lnTo>
                <a:lnTo>
                  <a:pt x="872244" y="60660"/>
                </a:lnTo>
                <a:lnTo>
                  <a:pt x="873228" y="76660"/>
                </a:lnTo>
                <a:lnTo>
                  <a:pt x="872244" y="78383"/>
                </a:lnTo>
                <a:lnTo>
                  <a:pt x="870767" y="79859"/>
                </a:lnTo>
                <a:lnTo>
                  <a:pt x="870767" y="81582"/>
                </a:lnTo>
                <a:lnTo>
                  <a:pt x="869044" y="82567"/>
                </a:lnTo>
                <a:lnTo>
                  <a:pt x="867321" y="84290"/>
                </a:lnTo>
                <a:lnTo>
                  <a:pt x="864858" y="85767"/>
                </a:lnTo>
                <a:lnTo>
                  <a:pt x="859198" y="82567"/>
                </a:lnTo>
                <a:lnTo>
                  <a:pt x="851813" y="78383"/>
                </a:lnTo>
                <a:lnTo>
                  <a:pt x="844182" y="74198"/>
                </a:lnTo>
                <a:lnTo>
                  <a:pt x="838521" y="70752"/>
                </a:lnTo>
                <a:lnTo>
                  <a:pt x="836060" y="70013"/>
                </a:lnTo>
                <a:lnTo>
                  <a:pt x="833598" y="70013"/>
                </a:lnTo>
                <a:lnTo>
                  <a:pt x="841721" y="81582"/>
                </a:lnTo>
                <a:lnTo>
                  <a:pt x="849352" y="91675"/>
                </a:lnTo>
                <a:lnTo>
                  <a:pt x="855013" y="104229"/>
                </a:lnTo>
                <a:lnTo>
                  <a:pt x="851813" y="104229"/>
                </a:lnTo>
                <a:lnTo>
                  <a:pt x="841721" y="100044"/>
                </a:lnTo>
                <a:lnTo>
                  <a:pt x="828674" y="97582"/>
                </a:lnTo>
                <a:lnTo>
                  <a:pt x="814644" y="94136"/>
                </a:lnTo>
                <a:lnTo>
                  <a:pt x="804551" y="88475"/>
                </a:lnTo>
                <a:lnTo>
                  <a:pt x="795689" y="79859"/>
                </a:lnTo>
                <a:lnTo>
                  <a:pt x="789782" y="66567"/>
                </a:lnTo>
                <a:lnTo>
                  <a:pt x="784121" y="54752"/>
                </a:lnTo>
                <a:lnTo>
                  <a:pt x="775751" y="43183"/>
                </a:lnTo>
                <a:lnTo>
                  <a:pt x="766644" y="34568"/>
                </a:lnTo>
                <a:lnTo>
                  <a:pt x="754336" y="41460"/>
                </a:lnTo>
                <a:lnTo>
                  <a:pt x="739321" y="46383"/>
                </a:lnTo>
                <a:lnTo>
                  <a:pt x="722090" y="47368"/>
                </a:lnTo>
                <a:lnTo>
                  <a:pt x="720368" y="43183"/>
                </a:lnTo>
                <a:lnTo>
                  <a:pt x="719628" y="38998"/>
                </a:lnTo>
                <a:lnTo>
                  <a:pt x="719628" y="34568"/>
                </a:lnTo>
                <a:lnTo>
                  <a:pt x="719628" y="28906"/>
                </a:lnTo>
                <a:lnTo>
                  <a:pt x="731937" y="23737"/>
                </a:lnTo>
                <a:lnTo>
                  <a:pt x="748428" y="19552"/>
                </a:lnTo>
                <a:lnTo>
                  <a:pt x="762460" y="15368"/>
                </a:lnTo>
                <a:lnTo>
                  <a:pt x="766644" y="6998"/>
                </a:lnTo>
                <a:close/>
                <a:moveTo>
                  <a:pt x="0" y="0"/>
                </a:moveTo>
                <a:lnTo>
                  <a:pt x="611304" y="0"/>
                </a:lnTo>
                <a:lnTo>
                  <a:pt x="611815" y="1336"/>
                </a:lnTo>
                <a:lnTo>
                  <a:pt x="610093" y="10444"/>
                </a:lnTo>
                <a:lnTo>
                  <a:pt x="608368" y="24721"/>
                </a:lnTo>
                <a:lnTo>
                  <a:pt x="600984" y="24721"/>
                </a:lnTo>
                <a:lnTo>
                  <a:pt x="591138" y="18813"/>
                </a:lnTo>
                <a:lnTo>
                  <a:pt x="577108" y="15367"/>
                </a:lnTo>
                <a:lnTo>
                  <a:pt x="577108" y="18567"/>
                </a:lnTo>
                <a:lnTo>
                  <a:pt x="579569" y="18567"/>
                </a:lnTo>
                <a:lnTo>
                  <a:pt x="582769" y="21028"/>
                </a:lnTo>
                <a:lnTo>
                  <a:pt x="584492" y="22751"/>
                </a:lnTo>
                <a:lnTo>
                  <a:pt x="585230" y="24474"/>
                </a:lnTo>
                <a:lnTo>
                  <a:pt x="586954" y="26197"/>
                </a:lnTo>
                <a:lnTo>
                  <a:pt x="588677" y="30382"/>
                </a:lnTo>
                <a:lnTo>
                  <a:pt x="588677" y="34567"/>
                </a:lnTo>
                <a:lnTo>
                  <a:pt x="586954" y="38012"/>
                </a:lnTo>
                <a:lnTo>
                  <a:pt x="584492" y="40474"/>
                </a:lnTo>
                <a:lnTo>
                  <a:pt x="582769" y="43921"/>
                </a:lnTo>
                <a:lnTo>
                  <a:pt x="575384" y="49828"/>
                </a:lnTo>
                <a:lnTo>
                  <a:pt x="569722" y="55735"/>
                </a:lnTo>
                <a:lnTo>
                  <a:pt x="567262" y="62381"/>
                </a:lnTo>
                <a:lnTo>
                  <a:pt x="564061" y="73213"/>
                </a:lnTo>
                <a:lnTo>
                  <a:pt x="558400" y="73213"/>
                </a:lnTo>
                <a:lnTo>
                  <a:pt x="554215" y="71489"/>
                </a:lnTo>
                <a:lnTo>
                  <a:pt x="550031" y="69766"/>
                </a:lnTo>
                <a:lnTo>
                  <a:pt x="546830" y="68043"/>
                </a:lnTo>
                <a:lnTo>
                  <a:pt x="541169" y="67305"/>
                </a:lnTo>
                <a:lnTo>
                  <a:pt x="541169" y="69766"/>
                </a:lnTo>
                <a:lnTo>
                  <a:pt x="548554" y="69766"/>
                </a:lnTo>
                <a:lnTo>
                  <a:pt x="550277" y="73213"/>
                </a:lnTo>
                <a:lnTo>
                  <a:pt x="551015" y="75673"/>
                </a:lnTo>
                <a:lnTo>
                  <a:pt x="552739" y="77397"/>
                </a:lnTo>
                <a:lnTo>
                  <a:pt x="552739" y="79858"/>
                </a:lnTo>
                <a:lnTo>
                  <a:pt x="554461" y="84782"/>
                </a:lnTo>
                <a:lnTo>
                  <a:pt x="554461" y="88966"/>
                </a:lnTo>
                <a:lnTo>
                  <a:pt x="541169" y="93151"/>
                </a:lnTo>
                <a:lnTo>
                  <a:pt x="529601" y="100535"/>
                </a:lnTo>
                <a:lnTo>
                  <a:pt x="522216" y="108904"/>
                </a:lnTo>
                <a:lnTo>
                  <a:pt x="517292" y="122196"/>
                </a:lnTo>
                <a:lnTo>
                  <a:pt x="517292" y="141397"/>
                </a:lnTo>
                <a:lnTo>
                  <a:pt x="522216" y="152966"/>
                </a:lnTo>
                <a:lnTo>
                  <a:pt x="525416" y="168719"/>
                </a:lnTo>
                <a:lnTo>
                  <a:pt x="525416" y="184473"/>
                </a:lnTo>
                <a:lnTo>
                  <a:pt x="541169" y="184473"/>
                </a:lnTo>
                <a:lnTo>
                  <a:pt x="541169" y="191857"/>
                </a:lnTo>
                <a:lnTo>
                  <a:pt x="544369" y="194320"/>
                </a:lnTo>
                <a:lnTo>
                  <a:pt x="544369" y="197765"/>
                </a:lnTo>
                <a:lnTo>
                  <a:pt x="544369" y="200227"/>
                </a:lnTo>
                <a:lnTo>
                  <a:pt x="544369" y="201950"/>
                </a:lnTo>
                <a:lnTo>
                  <a:pt x="544369" y="203673"/>
                </a:lnTo>
                <a:lnTo>
                  <a:pt x="544369" y="204411"/>
                </a:lnTo>
                <a:lnTo>
                  <a:pt x="545108" y="206134"/>
                </a:lnTo>
                <a:lnTo>
                  <a:pt x="550031" y="206134"/>
                </a:lnTo>
                <a:lnTo>
                  <a:pt x="554215" y="207857"/>
                </a:lnTo>
                <a:lnTo>
                  <a:pt x="564061" y="206134"/>
                </a:lnTo>
                <a:lnTo>
                  <a:pt x="573908" y="210319"/>
                </a:lnTo>
                <a:lnTo>
                  <a:pt x="584739" y="217703"/>
                </a:lnTo>
                <a:lnTo>
                  <a:pt x="594584" y="227795"/>
                </a:lnTo>
                <a:lnTo>
                  <a:pt x="602954" y="236903"/>
                </a:lnTo>
                <a:lnTo>
                  <a:pt x="613292" y="242072"/>
                </a:lnTo>
                <a:lnTo>
                  <a:pt x="617476" y="243795"/>
                </a:lnTo>
                <a:lnTo>
                  <a:pt x="619938" y="244534"/>
                </a:lnTo>
                <a:lnTo>
                  <a:pt x="623138" y="243795"/>
                </a:lnTo>
                <a:lnTo>
                  <a:pt x="625600" y="243795"/>
                </a:lnTo>
                <a:lnTo>
                  <a:pt x="627323" y="242072"/>
                </a:lnTo>
                <a:lnTo>
                  <a:pt x="630523" y="240349"/>
                </a:lnTo>
                <a:lnTo>
                  <a:pt x="631261" y="238626"/>
                </a:lnTo>
                <a:lnTo>
                  <a:pt x="634462" y="238626"/>
                </a:lnTo>
                <a:lnTo>
                  <a:pt x="657600" y="244534"/>
                </a:lnTo>
                <a:lnTo>
                  <a:pt x="660060" y="260288"/>
                </a:lnTo>
                <a:lnTo>
                  <a:pt x="663261" y="271857"/>
                </a:lnTo>
                <a:lnTo>
                  <a:pt x="664984" y="280965"/>
                </a:lnTo>
                <a:lnTo>
                  <a:pt x="665722" y="289334"/>
                </a:lnTo>
                <a:lnTo>
                  <a:pt x="668922" y="298441"/>
                </a:lnTo>
                <a:lnTo>
                  <a:pt x="676307" y="308534"/>
                </a:lnTo>
                <a:lnTo>
                  <a:pt x="684676" y="321827"/>
                </a:lnTo>
                <a:lnTo>
                  <a:pt x="687138" y="320103"/>
                </a:lnTo>
                <a:lnTo>
                  <a:pt x="688860" y="320103"/>
                </a:lnTo>
                <a:lnTo>
                  <a:pt x="690584" y="318380"/>
                </a:lnTo>
                <a:lnTo>
                  <a:pt x="692306" y="318380"/>
                </a:lnTo>
                <a:lnTo>
                  <a:pt x="694769" y="317642"/>
                </a:lnTo>
                <a:lnTo>
                  <a:pt x="696491" y="317642"/>
                </a:lnTo>
                <a:lnTo>
                  <a:pt x="696491" y="315918"/>
                </a:lnTo>
                <a:lnTo>
                  <a:pt x="696491" y="314196"/>
                </a:lnTo>
                <a:lnTo>
                  <a:pt x="698215" y="311734"/>
                </a:lnTo>
                <a:lnTo>
                  <a:pt x="698215" y="302626"/>
                </a:lnTo>
                <a:lnTo>
                  <a:pt x="696491" y="291057"/>
                </a:lnTo>
                <a:lnTo>
                  <a:pt x="693291" y="276780"/>
                </a:lnTo>
                <a:lnTo>
                  <a:pt x="689107" y="263488"/>
                </a:lnTo>
                <a:lnTo>
                  <a:pt x="700676" y="257580"/>
                </a:lnTo>
                <a:lnTo>
                  <a:pt x="712246" y="249211"/>
                </a:lnTo>
                <a:lnTo>
                  <a:pt x="719629" y="237641"/>
                </a:lnTo>
                <a:lnTo>
                  <a:pt x="723814" y="222627"/>
                </a:lnTo>
                <a:lnTo>
                  <a:pt x="725538" y="214258"/>
                </a:lnTo>
                <a:lnTo>
                  <a:pt x="723814" y="200966"/>
                </a:lnTo>
                <a:lnTo>
                  <a:pt x="723814" y="187674"/>
                </a:lnTo>
                <a:lnTo>
                  <a:pt x="718153" y="185211"/>
                </a:lnTo>
                <a:lnTo>
                  <a:pt x="715692" y="183488"/>
                </a:lnTo>
                <a:lnTo>
                  <a:pt x="712491" y="181765"/>
                </a:lnTo>
                <a:lnTo>
                  <a:pt x="710030" y="179304"/>
                </a:lnTo>
                <a:lnTo>
                  <a:pt x="708307" y="174381"/>
                </a:lnTo>
                <a:lnTo>
                  <a:pt x="713968" y="164288"/>
                </a:lnTo>
                <a:lnTo>
                  <a:pt x="716429" y="152719"/>
                </a:lnTo>
                <a:lnTo>
                  <a:pt x="713968" y="140166"/>
                </a:lnTo>
                <a:lnTo>
                  <a:pt x="710768" y="126874"/>
                </a:lnTo>
                <a:lnTo>
                  <a:pt x="706583" y="111858"/>
                </a:lnTo>
                <a:lnTo>
                  <a:pt x="704861" y="97581"/>
                </a:lnTo>
                <a:lnTo>
                  <a:pt x="708061" y="97581"/>
                </a:lnTo>
                <a:lnTo>
                  <a:pt x="708061" y="94135"/>
                </a:lnTo>
                <a:lnTo>
                  <a:pt x="727999" y="97581"/>
                </a:lnTo>
                <a:lnTo>
                  <a:pt x="745229" y="97581"/>
                </a:lnTo>
                <a:lnTo>
                  <a:pt x="764184" y="94135"/>
                </a:lnTo>
                <a:lnTo>
                  <a:pt x="768368" y="101520"/>
                </a:lnTo>
                <a:lnTo>
                  <a:pt x="772552" y="111612"/>
                </a:lnTo>
                <a:lnTo>
                  <a:pt x="777476" y="118996"/>
                </a:lnTo>
                <a:lnTo>
                  <a:pt x="781660" y="122443"/>
                </a:lnTo>
                <a:lnTo>
                  <a:pt x="784122" y="123181"/>
                </a:lnTo>
                <a:lnTo>
                  <a:pt x="789044" y="123181"/>
                </a:lnTo>
                <a:lnTo>
                  <a:pt x="793229" y="124904"/>
                </a:lnTo>
                <a:lnTo>
                  <a:pt x="797415" y="126627"/>
                </a:lnTo>
                <a:lnTo>
                  <a:pt x="800615" y="129089"/>
                </a:lnTo>
                <a:lnTo>
                  <a:pt x="801352" y="136473"/>
                </a:lnTo>
                <a:lnTo>
                  <a:pt x="804552" y="149765"/>
                </a:lnTo>
                <a:lnTo>
                  <a:pt x="806276" y="161335"/>
                </a:lnTo>
                <a:lnTo>
                  <a:pt x="808736" y="169704"/>
                </a:lnTo>
                <a:lnTo>
                  <a:pt x="810460" y="171426"/>
                </a:lnTo>
                <a:lnTo>
                  <a:pt x="812922" y="173888"/>
                </a:lnTo>
                <a:lnTo>
                  <a:pt x="816122" y="175612"/>
                </a:lnTo>
                <a:lnTo>
                  <a:pt x="818583" y="179057"/>
                </a:lnTo>
                <a:lnTo>
                  <a:pt x="823506" y="179797"/>
                </a:lnTo>
                <a:lnTo>
                  <a:pt x="824244" y="183243"/>
                </a:lnTo>
                <a:lnTo>
                  <a:pt x="835814" y="174134"/>
                </a:lnTo>
                <a:lnTo>
                  <a:pt x="844922" y="163305"/>
                </a:lnTo>
                <a:lnTo>
                  <a:pt x="851568" y="151735"/>
                </a:lnTo>
                <a:lnTo>
                  <a:pt x="863137" y="142627"/>
                </a:lnTo>
                <a:lnTo>
                  <a:pt x="864860" y="152719"/>
                </a:lnTo>
                <a:lnTo>
                  <a:pt x="869044" y="158627"/>
                </a:lnTo>
                <a:lnTo>
                  <a:pt x="874705" y="164535"/>
                </a:lnTo>
                <a:lnTo>
                  <a:pt x="880367" y="170442"/>
                </a:lnTo>
                <a:lnTo>
                  <a:pt x="885290" y="177827"/>
                </a:lnTo>
                <a:lnTo>
                  <a:pt x="885290" y="180288"/>
                </a:lnTo>
                <a:lnTo>
                  <a:pt x="885290" y="183735"/>
                </a:lnTo>
                <a:lnTo>
                  <a:pt x="883567" y="185458"/>
                </a:lnTo>
                <a:lnTo>
                  <a:pt x="883567" y="187918"/>
                </a:lnTo>
                <a:lnTo>
                  <a:pt x="881845" y="191365"/>
                </a:lnTo>
                <a:lnTo>
                  <a:pt x="883567" y="193827"/>
                </a:lnTo>
                <a:lnTo>
                  <a:pt x="885290" y="197273"/>
                </a:lnTo>
                <a:lnTo>
                  <a:pt x="886028" y="198012"/>
                </a:lnTo>
                <a:lnTo>
                  <a:pt x="889228" y="198012"/>
                </a:lnTo>
                <a:lnTo>
                  <a:pt x="891689" y="198012"/>
                </a:lnTo>
                <a:lnTo>
                  <a:pt x="893414" y="198012"/>
                </a:lnTo>
                <a:lnTo>
                  <a:pt x="896613" y="198012"/>
                </a:lnTo>
                <a:lnTo>
                  <a:pt x="897352" y="199735"/>
                </a:lnTo>
                <a:lnTo>
                  <a:pt x="902275" y="211304"/>
                </a:lnTo>
                <a:lnTo>
                  <a:pt x="902275" y="220411"/>
                </a:lnTo>
                <a:lnTo>
                  <a:pt x="900552" y="228780"/>
                </a:lnTo>
                <a:lnTo>
                  <a:pt x="903013" y="236166"/>
                </a:lnTo>
                <a:lnTo>
                  <a:pt x="913844" y="244534"/>
                </a:lnTo>
                <a:lnTo>
                  <a:pt x="904736" y="262011"/>
                </a:lnTo>
                <a:lnTo>
                  <a:pt x="894890" y="277026"/>
                </a:lnTo>
                <a:lnTo>
                  <a:pt x="897352" y="277026"/>
                </a:lnTo>
                <a:lnTo>
                  <a:pt x="906459" y="267919"/>
                </a:lnTo>
                <a:lnTo>
                  <a:pt x="914828" y="260535"/>
                </a:lnTo>
                <a:lnTo>
                  <a:pt x="922213" y="252165"/>
                </a:lnTo>
                <a:lnTo>
                  <a:pt x="932059" y="254626"/>
                </a:lnTo>
                <a:lnTo>
                  <a:pt x="937720" y="260535"/>
                </a:lnTo>
                <a:lnTo>
                  <a:pt x="943382" y="267919"/>
                </a:lnTo>
                <a:lnTo>
                  <a:pt x="945105" y="279487"/>
                </a:lnTo>
                <a:lnTo>
                  <a:pt x="960120" y="279487"/>
                </a:lnTo>
                <a:lnTo>
                  <a:pt x="960120" y="283672"/>
                </a:lnTo>
                <a:lnTo>
                  <a:pt x="960859" y="287118"/>
                </a:lnTo>
                <a:lnTo>
                  <a:pt x="960859" y="291304"/>
                </a:lnTo>
                <a:lnTo>
                  <a:pt x="962582" y="295488"/>
                </a:lnTo>
                <a:lnTo>
                  <a:pt x="960859" y="300410"/>
                </a:lnTo>
                <a:lnTo>
                  <a:pt x="960859" y="302872"/>
                </a:lnTo>
                <a:lnTo>
                  <a:pt x="960859" y="306319"/>
                </a:lnTo>
                <a:lnTo>
                  <a:pt x="962582" y="307057"/>
                </a:lnTo>
                <a:lnTo>
                  <a:pt x="962582" y="310503"/>
                </a:lnTo>
                <a:lnTo>
                  <a:pt x="962582" y="312226"/>
                </a:lnTo>
                <a:lnTo>
                  <a:pt x="962582" y="314687"/>
                </a:lnTo>
                <a:lnTo>
                  <a:pt x="946828" y="326257"/>
                </a:lnTo>
                <a:lnTo>
                  <a:pt x="929598" y="333641"/>
                </a:lnTo>
                <a:lnTo>
                  <a:pt x="909659" y="337826"/>
                </a:lnTo>
                <a:lnTo>
                  <a:pt x="888983" y="340287"/>
                </a:lnTo>
                <a:lnTo>
                  <a:pt x="869044" y="343733"/>
                </a:lnTo>
                <a:lnTo>
                  <a:pt x="848367" y="346196"/>
                </a:lnTo>
                <a:lnTo>
                  <a:pt x="831137" y="352103"/>
                </a:lnTo>
                <a:lnTo>
                  <a:pt x="815382" y="359488"/>
                </a:lnTo>
                <a:lnTo>
                  <a:pt x="803814" y="372780"/>
                </a:lnTo>
                <a:lnTo>
                  <a:pt x="807014" y="372780"/>
                </a:lnTo>
                <a:lnTo>
                  <a:pt x="821045" y="362688"/>
                </a:lnTo>
                <a:lnTo>
                  <a:pt x="838275" y="355302"/>
                </a:lnTo>
                <a:lnTo>
                  <a:pt x="857228" y="351118"/>
                </a:lnTo>
                <a:lnTo>
                  <a:pt x="857967" y="353580"/>
                </a:lnTo>
                <a:lnTo>
                  <a:pt x="859690" y="357026"/>
                </a:lnTo>
                <a:lnTo>
                  <a:pt x="861414" y="357764"/>
                </a:lnTo>
                <a:lnTo>
                  <a:pt x="863874" y="359488"/>
                </a:lnTo>
                <a:lnTo>
                  <a:pt x="867075" y="361210"/>
                </a:lnTo>
                <a:lnTo>
                  <a:pt x="869536" y="363673"/>
                </a:lnTo>
                <a:lnTo>
                  <a:pt x="865352" y="371057"/>
                </a:lnTo>
                <a:lnTo>
                  <a:pt x="862890" y="376965"/>
                </a:lnTo>
                <a:lnTo>
                  <a:pt x="861168" y="382871"/>
                </a:lnTo>
                <a:lnTo>
                  <a:pt x="859444" y="391980"/>
                </a:lnTo>
                <a:lnTo>
                  <a:pt x="871014" y="397888"/>
                </a:lnTo>
                <a:lnTo>
                  <a:pt x="878397" y="406257"/>
                </a:lnTo>
                <a:lnTo>
                  <a:pt x="884060" y="414626"/>
                </a:lnTo>
                <a:lnTo>
                  <a:pt x="891443" y="423733"/>
                </a:lnTo>
                <a:lnTo>
                  <a:pt x="891443" y="426195"/>
                </a:lnTo>
                <a:lnTo>
                  <a:pt x="891443" y="427918"/>
                </a:lnTo>
                <a:lnTo>
                  <a:pt x="889721" y="427918"/>
                </a:lnTo>
                <a:lnTo>
                  <a:pt x="889721" y="429641"/>
                </a:lnTo>
                <a:lnTo>
                  <a:pt x="887998" y="431364"/>
                </a:lnTo>
                <a:lnTo>
                  <a:pt x="879629" y="441456"/>
                </a:lnTo>
                <a:lnTo>
                  <a:pt x="868059" y="449826"/>
                </a:lnTo>
                <a:lnTo>
                  <a:pt x="853290" y="455733"/>
                </a:lnTo>
                <a:lnTo>
                  <a:pt x="853290" y="443180"/>
                </a:lnTo>
                <a:lnTo>
                  <a:pt x="860674" y="438257"/>
                </a:lnTo>
                <a:lnTo>
                  <a:pt x="866336" y="434072"/>
                </a:lnTo>
                <a:lnTo>
                  <a:pt x="871999" y="426687"/>
                </a:lnTo>
                <a:lnTo>
                  <a:pt x="866336" y="424226"/>
                </a:lnTo>
                <a:lnTo>
                  <a:pt x="866336" y="420780"/>
                </a:lnTo>
                <a:lnTo>
                  <a:pt x="864613" y="420780"/>
                </a:lnTo>
                <a:lnTo>
                  <a:pt x="862890" y="420780"/>
                </a:lnTo>
                <a:lnTo>
                  <a:pt x="862890" y="422502"/>
                </a:lnTo>
                <a:lnTo>
                  <a:pt x="862890" y="424226"/>
                </a:lnTo>
                <a:lnTo>
                  <a:pt x="853044" y="431611"/>
                </a:lnTo>
                <a:lnTo>
                  <a:pt x="839751" y="437518"/>
                </a:lnTo>
                <a:lnTo>
                  <a:pt x="828921" y="441703"/>
                </a:lnTo>
                <a:lnTo>
                  <a:pt x="817352" y="447611"/>
                </a:lnTo>
                <a:lnTo>
                  <a:pt x="806521" y="454995"/>
                </a:lnTo>
                <a:lnTo>
                  <a:pt x="799875" y="465087"/>
                </a:lnTo>
                <a:lnTo>
                  <a:pt x="794952" y="479364"/>
                </a:lnTo>
                <a:lnTo>
                  <a:pt x="799875" y="481087"/>
                </a:lnTo>
                <a:lnTo>
                  <a:pt x="805536" y="482810"/>
                </a:lnTo>
                <a:lnTo>
                  <a:pt x="807998" y="485271"/>
                </a:lnTo>
                <a:lnTo>
                  <a:pt x="802337" y="485271"/>
                </a:lnTo>
                <a:lnTo>
                  <a:pt x="793968" y="492657"/>
                </a:lnTo>
                <a:lnTo>
                  <a:pt x="782398" y="495118"/>
                </a:lnTo>
                <a:lnTo>
                  <a:pt x="771568" y="496841"/>
                </a:lnTo>
                <a:lnTo>
                  <a:pt x="759999" y="498564"/>
                </a:lnTo>
                <a:lnTo>
                  <a:pt x="751629" y="521948"/>
                </a:lnTo>
                <a:lnTo>
                  <a:pt x="741783" y="546810"/>
                </a:lnTo>
                <a:lnTo>
                  <a:pt x="738583" y="543364"/>
                </a:lnTo>
                <a:lnTo>
                  <a:pt x="737845" y="541641"/>
                </a:lnTo>
                <a:lnTo>
                  <a:pt x="734645" y="540903"/>
                </a:lnTo>
                <a:lnTo>
                  <a:pt x="732922" y="539179"/>
                </a:lnTo>
                <a:lnTo>
                  <a:pt x="728737" y="535733"/>
                </a:lnTo>
                <a:lnTo>
                  <a:pt x="728737" y="543118"/>
                </a:lnTo>
                <a:lnTo>
                  <a:pt x="730459" y="546564"/>
                </a:lnTo>
                <a:lnTo>
                  <a:pt x="732922" y="554933"/>
                </a:lnTo>
                <a:lnTo>
                  <a:pt x="736122" y="565025"/>
                </a:lnTo>
                <a:lnTo>
                  <a:pt x="738583" y="574134"/>
                </a:lnTo>
                <a:lnTo>
                  <a:pt x="738583" y="578315"/>
                </a:lnTo>
                <a:lnTo>
                  <a:pt x="727014" y="585699"/>
                </a:lnTo>
                <a:lnTo>
                  <a:pt x="714707" y="592346"/>
                </a:lnTo>
                <a:lnTo>
                  <a:pt x="701415" y="601453"/>
                </a:lnTo>
                <a:lnTo>
                  <a:pt x="688123" y="609823"/>
                </a:lnTo>
                <a:lnTo>
                  <a:pt x="679753" y="621391"/>
                </a:lnTo>
                <a:lnTo>
                  <a:pt x="675568" y="636407"/>
                </a:lnTo>
                <a:lnTo>
                  <a:pt x="670645" y="647976"/>
                </a:lnTo>
                <a:lnTo>
                  <a:pt x="672368" y="662253"/>
                </a:lnTo>
                <a:lnTo>
                  <a:pt x="676553" y="678007"/>
                </a:lnTo>
                <a:lnTo>
                  <a:pt x="682214" y="694744"/>
                </a:lnTo>
                <a:lnTo>
                  <a:pt x="687876" y="710499"/>
                </a:lnTo>
                <a:lnTo>
                  <a:pt x="691076" y="724776"/>
                </a:lnTo>
                <a:lnTo>
                  <a:pt x="687876" y="724776"/>
                </a:lnTo>
                <a:lnTo>
                  <a:pt x="687876" y="728222"/>
                </a:lnTo>
                <a:lnTo>
                  <a:pt x="678030" y="724776"/>
                </a:lnTo>
                <a:lnTo>
                  <a:pt x="673845" y="712222"/>
                </a:lnTo>
                <a:lnTo>
                  <a:pt x="666461" y="695484"/>
                </a:lnTo>
                <a:lnTo>
                  <a:pt x="658091" y="678007"/>
                </a:lnTo>
                <a:lnTo>
                  <a:pt x="648983" y="665453"/>
                </a:lnTo>
                <a:lnTo>
                  <a:pt x="640615" y="658069"/>
                </a:lnTo>
                <a:lnTo>
                  <a:pt x="629784" y="656345"/>
                </a:lnTo>
                <a:lnTo>
                  <a:pt x="617476" y="650438"/>
                </a:lnTo>
                <a:lnTo>
                  <a:pt x="602707" y="644530"/>
                </a:lnTo>
                <a:lnTo>
                  <a:pt x="585477" y="642068"/>
                </a:lnTo>
                <a:lnTo>
                  <a:pt x="585477" y="644530"/>
                </a:lnTo>
                <a:lnTo>
                  <a:pt x="583014" y="644530"/>
                </a:lnTo>
                <a:lnTo>
                  <a:pt x="584739" y="649453"/>
                </a:lnTo>
                <a:lnTo>
                  <a:pt x="587199" y="653638"/>
                </a:lnTo>
                <a:lnTo>
                  <a:pt x="588923" y="656099"/>
                </a:lnTo>
                <a:lnTo>
                  <a:pt x="590645" y="659545"/>
                </a:lnTo>
                <a:lnTo>
                  <a:pt x="593107" y="663730"/>
                </a:lnTo>
                <a:lnTo>
                  <a:pt x="579815" y="663730"/>
                </a:lnTo>
                <a:lnTo>
                  <a:pt x="569969" y="659545"/>
                </a:lnTo>
                <a:lnTo>
                  <a:pt x="556677" y="656099"/>
                </a:lnTo>
                <a:lnTo>
                  <a:pt x="544369" y="656099"/>
                </a:lnTo>
                <a:lnTo>
                  <a:pt x="531077" y="657822"/>
                </a:lnTo>
                <a:lnTo>
                  <a:pt x="521970" y="660284"/>
                </a:lnTo>
                <a:lnTo>
                  <a:pt x="512124" y="665207"/>
                </a:lnTo>
                <a:lnTo>
                  <a:pt x="503754" y="671115"/>
                </a:lnTo>
                <a:lnTo>
                  <a:pt x="498092" y="679484"/>
                </a:lnTo>
                <a:lnTo>
                  <a:pt x="494892" y="686869"/>
                </a:lnTo>
                <a:lnTo>
                  <a:pt x="496616" y="692776"/>
                </a:lnTo>
                <a:lnTo>
                  <a:pt x="496616" y="700161"/>
                </a:lnTo>
                <a:lnTo>
                  <a:pt x="494154" y="708529"/>
                </a:lnTo>
                <a:lnTo>
                  <a:pt x="488492" y="727730"/>
                </a:lnTo>
                <a:lnTo>
                  <a:pt x="488492" y="742007"/>
                </a:lnTo>
                <a:lnTo>
                  <a:pt x="489231" y="757022"/>
                </a:lnTo>
                <a:lnTo>
                  <a:pt x="494892" y="771298"/>
                </a:lnTo>
                <a:lnTo>
                  <a:pt x="504000" y="788775"/>
                </a:lnTo>
                <a:lnTo>
                  <a:pt x="513846" y="790499"/>
                </a:lnTo>
                <a:lnTo>
                  <a:pt x="519508" y="792221"/>
                </a:lnTo>
                <a:lnTo>
                  <a:pt x="521970" y="794683"/>
                </a:lnTo>
                <a:lnTo>
                  <a:pt x="525170" y="796405"/>
                </a:lnTo>
                <a:lnTo>
                  <a:pt x="529354" y="798129"/>
                </a:lnTo>
                <a:lnTo>
                  <a:pt x="536738" y="794683"/>
                </a:lnTo>
                <a:lnTo>
                  <a:pt x="548308" y="788775"/>
                </a:lnTo>
                <a:lnTo>
                  <a:pt x="550770" y="787052"/>
                </a:lnTo>
                <a:lnTo>
                  <a:pt x="552492" y="787052"/>
                </a:lnTo>
                <a:lnTo>
                  <a:pt x="555692" y="787052"/>
                </a:lnTo>
                <a:lnTo>
                  <a:pt x="556430" y="787052"/>
                </a:lnTo>
                <a:lnTo>
                  <a:pt x="558153" y="787052"/>
                </a:lnTo>
                <a:lnTo>
                  <a:pt x="558153" y="786313"/>
                </a:lnTo>
                <a:lnTo>
                  <a:pt x="561354" y="782867"/>
                </a:lnTo>
                <a:lnTo>
                  <a:pt x="562092" y="778682"/>
                </a:lnTo>
                <a:lnTo>
                  <a:pt x="563816" y="774499"/>
                </a:lnTo>
                <a:lnTo>
                  <a:pt x="565538" y="769576"/>
                </a:lnTo>
                <a:lnTo>
                  <a:pt x="567262" y="767114"/>
                </a:lnTo>
                <a:lnTo>
                  <a:pt x="573908" y="759729"/>
                </a:lnTo>
                <a:lnTo>
                  <a:pt x="583014" y="755544"/>
                </a:lnTo>
                <a:lnTo>
                  <a:pt x="596308" y="753821"/>
                </a:lnTo>
                <a:lnTo>
                  <a:pt x="597046" y="757268"/>
                </a:lnTo>
                <a:lnTo>
                  <a:pt x="598769" y="758006"/>
                </a:lnTo>
                <a:lnTo>
                  <a:pt x="598769" y="759729"/>
                </a:lnTo>
                <a:lnTo>
                  <a:pt x="600491" y="759729"/>
                </a:lnTo>
                <a:lnTo>
                  <a:pt x="600491" y="758006"/>
                </a:lnTo>
                <a:lnTo>
                  <a:pt x="601477" y="758006"/>
                </a:lnTo>
                <a:lnTo>
                  <a:pt x="604677" y="758006"/>
                </a:lnTo>
                <a:lnTo>
                  <a:pt x="608861" y="757268"/>
                </a:lnTo>
                <a:lnTo>
                  <a:pt x="608861" y="769821"/>
                </a:lnTo>
                <a:lnTo>
                  <a:pt x="603200" y="775729"/>
                </a:lnTo>
                <a:lnTo>
                  <a:pt x="599015" y="786559"/>
                </a:lnTo>
                <a:lnTo>
                  <a:pt x="594831" y="800836"/>
                </a:lnTo>
                <a:lnTo>
                  <a:pt x="590645" y="814128"/>
                </a:lnTo>
                <a:lnTo>
                  <a:pt x="585722" y="824221"/>
                </a:lnTo>
                <a:lnTo>
                  <a:pt x="600491" y="824221"/>
                </a:lnTo>
                <a:lnTo>
                  <a:pt x="612799" y="822498"/>
                </a:lnTo>
                <a:lnTo>
                  <a:pt x="624369" y="822498"/>
                </a:lnTo>
                <a:lnTo>
                  <a:pt x="635199" y="824221"/>
                </a:lnTo>
                <a:lnTo>
                  <a:pt x="641845" y="828405"/>
                </a:lnTo>
                <a:lnTo>
                  <a:pt x="647507" y="837514"/>
                </a:lnTo>
                <a:lnTo>
                  <a:pt x="649229" y="850066"/>
                </a:lnTo>
                <a:lnTo>
                  <a:pt x="646768" y="859174"/>
                </a:lnTo>
                <a:lnTo>
                  <a:pt x="643568" y="870744"/>
                </a:lnTo>
                <a:lnTo>
                  <a:pt x="643568" y="882313"/>
                </a:lnTo>
                <a:lnTo>
                  <a:pt x="650954" y="889697"/>
                </a:lnTo>
                <a:lnTo>
                  <a:pt x="655138" y="894620"/>
                </a:lnTo>
                <a:lnTo>
                  <a:pt x="660799" y="900529"/>
                </a:lnTo>
                <a:lnTo>
                  <a:pt x="669906" y="905451"/>
                </a:lnTo>
                <a:lnTo>
                  <a:pt x="680738" y="907913"/>
                </a:lnTo>
                <a:lnTo>
                  <a:pt x="686399" y="900529"/>
                </a:lnTo>
                <a:lnTo>
                  <a:pt x="693784" y="898066"/>
                </a:lnTo>
                <a:lnTo>
                  <a:pt x="707076" y="898066"/>
                </a:lnTo>
                <a:lnTo>
                  <a:pt x="708798" y="900529"/>
                </a:lnTo>
                <a:lnTo>
                  <a:pt x="711261" y="903975"/>
                </a:lnTo>
                <a:lnTo>
                  <a:pt x="712737" y="905697"/>
                </a:lnTo>
                <a:lnTo>
                  <a:pt x="714460" y="905697"/>
                </a:lnTo>
                <a:lnTo>
                  <a:pt x="718645" y="906436"/>
                </a:lnTo>
                <a:lnTo>
                  <a:pt x="724060" y="907667"/>
                </a:lnTo>
                <a:lnTo>
                  <a:pt x="729722" y="896098"/>
                </a:lnTo>
                <a:lnTo>
                  <a:pt x="737106" y="887728"/>
                </a:lnTo>
                <a:lnTo>
                  <a:pt x="745476" y="880343"/>
                </a:lnTo>
                <a:lnTo>
                  <a:pt x="756306" y="874436"/>
                </a:lnTo>
                <a:lnTo>
                  <a:pt x="772060" y="871975"/>
                </a:lnTo>
                <a:lnTo>
                  <a:pt x="774522" y="870251"/>
                </a:lnTo>
                <a:lnTo>
                  <a:pt x="776244" y="870251"/>
                </a:lnTo>
                <a:lnTo>
                  <a:pt x="778707" y="870251"/>
                </a:lnTo>
                <a:lnTo>
                  <a:pt x="780429" y="870251"/>
                </a:lnTo>
                <a:lnTo>
                  <a:pt x="783629" y="871975"/>
                </a:lnTo>
                <a:lnTo>
                  <a:pt x="787813" y="871975"/>
                </a:lnTo>
                <a:lnTo>
                  <a:pt x="786090" y="874436"/>
                </a:lnTo>
                <a:lnTo>
                  <a:pt x="786090" y="877882"/>
                </a:lnTo>
                <a:lnTo>
                  <a:pt x="784367" y="877882"/>
                </a:lnTo>
                <a:lnTo>
                  <a:pt x="784367" y="878621"/>
                </a:lnTo>
                <a:lnTo>
                  <a:pt x="786090" y="878621"/>
                </a:lnTo>
                <a:lnTo>
                  <a:pt x="787813" y="880343"/>
                </a:lnTo>
                <a:lnTo>
                  <a:pt x="790275" y="882066"/>
                </a:lnTo>
                <a:lnTo>
                  <a:pt x="790275" y="878621"/>
                </a:lnTo>
                <a:lnTo>
                  <a:pt x="793475" y="876160"/>
                </a:lnTo>
                <a:lnTo>
                  <a:pt x="795199" y="874436"/>
                </a:lnTo>
                <a:lnTo>
                  <a:pt x="795937" y="872714"/>
                </a:lnTo>
                <a:lnTo>
                  <a:pt x="797660" y="871975"/>
                </a:lnTo>
                <a:lnTo>
                  <a:pt x="800860" y="870251"/>
                </a:lnTo>
                <a:lnTo>
                  <a:pt x="803320" y="868529"/>
                </a:lnTo>
                <a:lnTo>
                  <a:pt x="816613" y="880097"/>
                </a:lnTo>
                <a:lnTo>
                  <a:pt x="833845" y="886006"/>
                </a:lnTo>
                <a:lnTo>
                  <a:pt x="851075" y="887728"/>
                </a:lnTo>
                <a:lnTo>
                  <a:pt x="871014" y="886006"/>
                </a:lnTo>
                <a:lnTo>
                  <a:pt x="891689" y="884281"/>
                </a:lnTo>
                <a:lnTo>
                  <a:pt x="891689" y="887728"/>
                </a:lnTo>
                <a:lnTo>
                  <a:pt x="891689" y="889452"/>
                </a:lnTo>
                <a:lnTo>
                  <a:pt x="889967" y="890190"/>
                </a:lnTo>
                <a:lnTo>
                  <a:pt x="889967" y="891912"/>
                </a:lnTo>
                <a:lnTo>
                  <a:pt x="888243" y="894374"/>
                </a:lnTo>
                <a:lnTo>
                  <a:pt x="898090" y="897820"/>
                </a:lnTo>
                <a:lnTo>
                  <a:pt x="903751" y="902005"/>
                </a:lnTo>
                <a:lnTo>
                  <a:pt x="909413" y="906190"/>
                </a:lnTo>
                <a:lnTo>
                  <a:pt x="919259" y="911113"/>
                </a:lnTo>
                <a:lnTo>
                  <a:pt x="919259" y="919481"/>
                </a:lnTo>
                <a:lnTo>
                  <a:pt x="930090" y="922928"/>
                </a:lnTo>
                <a:lnTo>
                  <a:pt x="936736" y="923667"/>
                </a:lnTo>
                <a:lnTo>
                  <a:pt x="942397" y="929574"/>
                </a:lnTo>
                <a:lnTo>
                  <a:pt x="945597" y="938682"/>
                </a:lnTo>
                <a:lnTo>
                  <a:pt x="962828" y="940404"/>
                </a:lnTo>
                <a:lnTo>
                  <a:pt x="976859" y="941143"/>
                </a:lnTo>
                <a:lnTo>
                  <a:pt x="995813" y="942867"/>
                </a:lnTo>
                <a:lnTo>
                  <a:pt x="1009104" y="960343"/>
                </a:lnTo>
                <a:lnTo>
                  <a:pt x="1024859" y="976097"/>
                </a:lnTo>
                <a:lnTo>
                  <a:pt x="1042089" y="989389"/>
                </a:lnTo>
                <a:lnTo>
                  <a:pt x="1062028" y="999481"/>
                </a:lnTo>
                <a:lnTo>
                  <a:pt x="1061290" y="1005389"/>
                </a:lnTo>
                <a:lnTo>
                  <a:pt x="1058089" y="1008835"/>
                </a:lnTo>
                <a:lnTo>
                  <a:pt x="1055627" y="1013020"/>
                </a:lnTo>
                <a:lnTo>
                  <a:pt x="1052427" y="1015481"/>
                </a:lnTo>
                <a:lnTo>
                  <a:pt x="1049966" y="1020404"/>
                </a:lnTo>
                <a:lnTo>
                  <a:pt x="1068182" y="1020404"/>
                </a:lnTo>
                <a:lnTo>
                  <a:pt x="1085412" y="1026312"/>
                </a:lnTo>
                <a:lnTo>
                  <a:pt x="1088612" y="1036404"/>
                </a:lnTo>
                <a:lnTo>
                  <a:pt x="1092798" y="1034681"/>
                </a:lnTo>
                <a:lnTo>
                  <a:pt x="1095258" y="1032958"/>
                </a:lnTo>
                <a:lnTo>
                  <a:pt x="1100181" y="1034681"/>
                </a:lnTo>
                <a:lnTo>
                  <a:pt x="1100919" y="1034681"/>
                </a:lnTo>
                <a:lnTo>
                  <a:pt x="1104120" y="1036404"/>
                </a:lnTo>
                <a:lnTo>
                  <a:pt x="1106582" y="1038127"/>
                </a:lnTo>
                <a:lnTo>
                  <a:pt x="1109782" y="1038865"/>
                </a:lnTo>
                <a:lnTo>
                  <a:pt x="1154335" y="1042312"/>
                </a:lnTo>
                <a:lnTo>
                  <a:pt x="1158519" y="1046496"/>
                </a:lnTo>
                <a:lnTo>
                  <a:pt x="1161719" y="1054866"/>
                </a:lnTo>
                <a:lnTo>
                  <a:pt x="1162457" y="1062250"/>
                </a:lnTo>
                <a:lnTo>
                  <a:pt x="1167381" y="1068158"/>
                </a:lnTo>
                <a:lnTo>
                  <a:pt x="1174027" y="1069881"/>
                </a:lnTo>
                <a:lnTo>
                  <a:pt x="1181411" y="1069881"/>
                </a:lnTo>
                <a:lnTo>
                  <a:pt x="1187072" y="1068158"/>
                </a:lnTo>
                <a:lnTo>
                  <a:pt x="1191257" y="1074065"/>
                </a:lnTo>
                <a:lnTo>
                  <a:pt x="1196181" y="1078250"/>
                </a:lnTo>
                <a:lnTo>
                  <a:pt x="1198642" y="1083174"/>
                </a:lnTo>
                <a:lnTo>
                  <a:pt x="1200612" y="1088835"/>
                </a:lnTo>
                <a:lnTo>
                  <a:pt x="1202334" y="1095481"/>
                </a:lnTo>
                <a:lnTo>
                  <a:pt x="1191503" y="1108773"/>
                </a:lnTo>
                <a:lnTo>
                  <a:pt x="1179934" y="1124527"/>
                </a:lnTo>
                <a:lnTo>
                  <a:pt x="1168366" y="1142003"/>
                </a:lnTo>
                <a:lnTo>
                  <a:pt x="1158519" y="1159481"/>
                </a:lnTo>
                <a:lnTo>
                  <a:pt x="1151874" y="1172772"/>
                </a:lnTo>
                <a:lnTo>
                  <a:pt x="1151874" y="1181142"/>
                </a:lnTo>
                <a:lnTo>
                  <a:pt x="1152611" y="1192710"/>
                </a:lnTo>
                <a:lnTo>
                  <a:pt x="1155811" y="1206003"/>
                </a:lnTo>
                <a:lnTo>
                  <a:pt x="1154089" y="1217572"/>
                </a:lnTo>
                <a:lnTo>
                  <a:pt x="1151627" y="1224957"/>
                </a:lnTo>
                <a:lnTo>
                  <a:pt x="1145965" y="1236526"/>
                </a:lnTo>
                <a:lnTo>
                  <a:pt x="1145610" y="1237129"/>
                </a:lnTo>
                <a:lnTo>
                  <a:pt x="795176" y="1237129"/>
                </a:lnTo>
                <a:lnTo>
                  <a:pt x="797415" y="1220772"/>
                </a:lnTo>
                <a:lnTo>
                  <a:pt x="768614" y="1209941"/>
                </a:lnTo>
                <a:lnTo>
                  <a:pt x="743752" y="1193203"/>
                </a:lnTo>
                <a:lnTo>
                  <a:pt x="723814" y="1171542"/>
                </a:lnTo>
                <a:lnTo>
                  <a:pt x="707322" y="1148157"/>
                </a:lnTo>
                <a:lnTo>
                  <a:pt x="701661" y="1134865"/>
                </a:lnTo>
                <a:lnTo>
                  <a:pt x="697476" y="1122311"/>
                </a:lnTo>
                <a:lnTo>
                  <a:pt x="693291" y="1107296"/>
                </a:lnTo>
                <a:lnTo>
                  <a:pt x="687630" y="1095727"/>
                </a:lnTo>
                <a:lnTo>
                  <a:pt x="678522" y="1087357"/>
                </a:lnTo>
                <a:lnTo>
                  <a:pt x="676061" y="1083911"/>
                </a:lnTo>
                <a:lnTo>
                  <a:pt x="671876" y="1083911"/>
                </a:lnTo>
                <a:lnTo>
                  <a:pt x="668677" y="1083174"/>
                </a:lnTo>
                <a:lnTo>
                  <a:pt x="666215" y="1079727"/>
                </a:lnTo>
                <a:lnTo>
                  <a:pt x="663014" y="1077265"/>
                </a:lnTo>
                <a:lnTo>
                  <a:pt x="666215" y="1071358"/>
                </a:lnTo>
                <a:lnTo>
                  <a:pt x="666215" y="1066434"/>
                </a:lnTo>
                <a:lnTo>
                  <a:pt x="666215" y="1060527"/>
                </a:lnTo>
                <a:lnTo>
                  <a:pt x="666215" y="1054620"/>
                </a:lnTo>
                <a:lnTo>
                  <a:pt x="673599" y="1050435"/>
                </a:lnTo>
                <a:lnTo>
                  <a:pt x="678522" y="1046250"/>
                </a:lnTo>
                <a:lnTo>
                  <a:pt x="685907" y="1042065"/>
                </a:lnTo>
                <a:lnTo>
                  <a:pt x="685907" y="1038619"/>
                </a:lnTo>
                <a:lnTo>
                  <a:pt x="678522" y="1038619"/>
                </a:lnTo>
                <a:lnTo>
                  <a:pt x="674337" y="1037881"/>
                </a:lnTo>
                <a:lnTo>
                  <a:pt x="670152" y="1037881"/>
                </a:lnTo>
                <a:lnTo>
                  <a:pt x="665969" y="1036158"/>
                </a:lnTo>
                <a:lnTo>
                  <a:pt x="671630" y="1022866"/>
                </a:lnTo>
                <a:lnTo>
                  <a:pt x="675815" y="1009574"/>
                </a:lnTo>
                <a:lnTo>
                  <a:pt x="681476" y="997020"/>
                </a:lnTo>
                <a:lnTo>
                  <a:pt x="691322" y="986189"/>
                </a:lnTo>
                <a:lnTo>
                  <a:pt x="702891" y="976097"/>
                </a:lnTo>
                <a:lnTo>
                  <a:pt x="712737" y="964528"/>
                </a:lnTo>
                <a:lnTo>
                  <a:pt x="711998" y="956159"/>
                </a:lnTo>
                <a:lnTo>
                  <a:pt x="711998" y="944590"/>
                </a:lnTo>
                <a:lnTo>
                  <a:pt x="710276" y="933020"/>
                </a:lnTo>
                <a:lnTo>
                  <a:pt x="706091" y="925636"/>
                </a:lnTo>
                <a:lnTo>
                  <a:pt x="700430" y="917266"/>
                </a:lnTo>
                <a:lnTo>
                  <a:pt x="694769" y="908159"/>
                </a:lnTo>
                <a:lnTo>
                  <a:pt x="689107" y="908159"/>
                </a:lnTo>
                <a:lnTo>
                  <a:pt x="687384" y="909882"/>
                </a:lnTo>
                <a:lnTo>
                  <a:pt x="685660" y="911605"/>
                </a:lnTo>
                <a:lnTo>
                  <a:pt x="683938" y="912343"/>
                </a:lnTo>
                <a:lnTo>
                  <a:pt x="681476" y="914066"/>
                </a:lnTo>
                <a:lnTo>
                  <a:pt x="683199" y="917513"/>
                </a:lnTo>
                <a:lnTo>
                  <a:pt x="683199" y="919974"/>
                </a:lnTo>
                <a:lnTo>
                  <a:pt x="683199" y="921697"/>
                </a:lnTo>
                <a:lnTo>
                  <a:pt x="681476" y="924159"/>
                </a:lnTo>
                <a:lnTo>
                  <a:pt x="679753" y="924159"/>
                </a:lnTo>
                <a:lnTo>
                  <a:pt x="678030" y="925882"/>
                </a:lnTo>
                <a:lnTo>
                  <a:pt x="677292" y="925882"/>
                </a:lnTo>
                <a:lnTo>
                  <a:pt x="675568" y="925882"/>
                </a:lnTo>
                <a:lnTo>
                  <a:pt x="673108" y="927605"/>
                </a:lnTo>
                <a:lnTo>
                  <a:pt x="665722" y="921697"/>
                </a:lnTo>
                <a:lnTo>
                  <a:pt x="652430" y="914313"/>
                </a:lnTo>
                <a:lnTo>
                  <a:pt x="639137" y="906929"/>
                </a:lnTo>
                <a:lnTo>
                  <a:pt x="626831" y="901020"/>
                </a:lnTo>
                <a:lnTo>
                  <a:pt x="617722" y="898558"/>
                </a:lnTo>
                <a:lnTo>
                  <a:pt x="610338" y="881082"/>
                </a:lnTo>
                <a:lnTo>
                  <a:pt x="603692" y="870989"/>
                </a:lnTo>
                <a:lnTo>
                  <a:pt x="596308" y="863605"/>
                </a:lnTo>
                <a:lnTo>
                  <a:pt x="588923" y="861144"/>
                </a:lnTo>
                <a:lnTo>
                  <a:pt x="577353" y="857698"/>
                </a:lnTo>
                <a:lnTo>
                  <a:pt x="565046" y="853513"/>
                </a:lnTo>
                <a:lnTo>
                  <a:pt x="548554" y="847606"/>
                </a:lnTo>
                <a:lnTo>
                  <a:pt x="538708" y="840221"/>
                </a:lnTo>
                <a:lnTo>
                  <a:pt x="530338" y="832836"/>
                </a:lnTo>
                <a:lnTo>
                  <a:pt x="517046" y="826929"/>
                </a:lnTo>
                <a:lnTo>
                  <a:pt x="508677" y="826929"/>
                </a:lnTo>
                <a:lnTo>
                  <a:pt x="503016" y="830375"/>
                </a:lnTo>
                <a:lnTo>
                  <a:pt x="498092" y="832836"/>
                </a:lnTo>
                <a:lnTo>
                  <a:pt x="492431" y="836283"/>
                </a:lnTo>
                <a:lnTo>
                  <a:pt x="485785" y="834560"/>
                </a:lnTo>
                <a:lnTo>
                  <a:pt x="482585" y="832836"/>
                </a:lnTo>
                <a:lnTo>
                  <a:pt x="480124" y="830375"/>
                </a:lnTo>
                <a:lnTo>
                  <a:pt x="476924" y="826929"/>
                </a:lnTo>
                <a:lnTo>
                  <a:pt x="472739" y="822744"/>
                </a:lnTo>
                <a:lnTo>
                  <a:pt x="469539" y="820283"/>
                </a:lnTo>
                <a:lnTo>
                  <a:pt x="467077" y="818559"/>
                </a:lnTo>
                <a:lnTo>
                  <a:pt x="448124" y="815113"/>
                </a:lnTo>
                <a:lnTo>
                  <a:pt x="445662" y="812652"/>
                </a:lnTo>
                <a:lnTo>
                  <a:pt x="442462" y="810190"/>
                </a:lnTo>
                <a:lnTo>
                  <a:pt x="440000" y="806744"/>
                </a:lnTo>
                <a:lnTo>
                  <a:pt x="436801" y="804283"/>
                </a:lnTo>
                <a:lnTo>
                  <a:pt x="436062" y="802560"/>
                </a:lnTo>
                <a:lnTo>
                  <a:pt x="419570" y="805021"/>
                </a:lnTo>
                <a:lnTo>
                  <a:pt x="417108" y="804283"/>
                </a:lnTo>
                <a:lnTo>
                  <a:pt x="412924" y="798375"/>
                </a:lnTo>
                <a:lnTo>
                  <a:pt x="405539" y="792467"/>
                </a:lnTo>
                <a:lnTo>
                  <a:pt x="399878" y="785082"/>
                </a:lnTo>
                <a:lnTo>
                  <a:pt x="394217" y="779175"/>
                </a:lnTo>
                <a:lnTo>
                  <a:pt x="391017" y="775729"/>
                </a:lnTo>
                <a:lnTo>
                  <a:pt x="396677" y="757513"/>
                </a:lnTo>
                <a:lnTo>
                  <a:pt x="380924" y="740036"/>
                </a:lnTo>
                <a:lnTo>
                  <a:pt x="366893" y="720837"/>
                </a:lnTo>
                <a:lnTo>
                  <a:pt x="352124" y="700899"/>
                </a:lnTo>
                <a:lnTo>
                  <a:pt x="338094" y="679976"/>
                </a:lnTo>
                <a:lnTo>
                  <a:pt x="334894" y="678252"/>
                </a:lnTo>
                <a:lnTo>
                  <a:pt x="330709" y="677514"/>
                </a:lnTo>
                <a:lnTo>
                  <a:pt x="328248" y="677514"/>
                </a:lnTo>
                <a:lnTo>
                  <a:pt x="323324" y="675792"/>
                </a:lnTo>
                <a:lnTo>
                  <a:pt x="322586" y="674068"/>
                </a:lnTo>
                <a:lnTo>
                  <a:pt x="316925" y="666683"/>
                </a:lnTo>
                <a:lnTo>
                  <a:pt x="313725" y="658315"/>
                </a:lnTo>
                <a:lnTo>
                  <a:pt x="311262" y="649945"/>
                </a:lnTo>
                <a:lnTo>
                  <a:pt x="306339" y="640837"/>
                </a:lnTo>
                <a:lnTo>
                  <a:pt x="299694" y="636653"/>
                </a:lnTo>
                <a:lnTo>
                  <a:pt x="296493" y="633207"/>
                </a:lnTo>
                <a:lnTo>
                  <a:pt x="294032" y="630746"/>
                </a:lnTo>
                <a:lnTo>
                  <a:pt x="290832" y="629022"/>
                </a:lnTo>
                <a:lnTo>
                  <a:pt x="290832" y="644777"/>
                </a:lnTo>
                <a:lnTo>
                  <a:pt x="295017" y="650683"/>
                </a:lnTo>
                <a:lnTo>
                  <a:pt x="304124" y="660776"/>
                </a:lnTo>
                <a:lnTo>
                  <a:pt x="312494" y="672346"/>
                </a:lnTo>
                <a:lnTo>
                  <a:pt x="323324" y="687360"/>
                </a:lnTo>
                <a:lnTo>
                  <a:pt x="331693" y="701637"/>
                </a:lnTo>
                <a:lnTo>
                  <a:pt x="340801" y="716653"/>
                </a:lnTo>
                <a:lnTo>
                  <a:pt x="347447" y="729945"/>
                </a:lnTo>
                <a:lnTo>
                  <a:pt x="350647" y="738314"/>
                </a:lnTo>
                <a:lnTo>
                  <a:pt x="350647" y="744222"/>
                </a:lnTo>
                <a:lnTo>
                  <a:pt x="348925" y="746683"/>
                </a:lnTo>
                <a:lnTo>
                  <a:pt x="347200" y="748406"/>
                </a:lnTo>
                <a:lnTo>
                  <a:pt x="347200" y="750129"/>
                </a:lnTo>
                <a:lnTo>
                  <a:pt x="344740" y="751853"/>
                </a:lnTo>
                <a:lnTo>
                  <a:pt x="344740" y="745945"/>
                </a:lnTo>
                <a:lnTo>
                  <a:pt x="343017" y="741021"/>
                </a:lnTo>
                <a:lnTo>
                  <a:pt x="343017" y="738561"/>
                </a:lnTo>
                <a:lnTo>
                  <a:pt x="341294" y="735114"/>
                </a:lnTo>
                <a:lnTo>
                  <a:pt x="338832" y="735114"/>
                </a:lnTo>
                <a:lnTo>
                  <a:pt x="337109" y="735114"/>
                </a:lnTo>
                <a:lnTo>
                  <a:pt x="335386" y="735114"/>
                </a:lnTo>
                <a:lnTo>
                  <a:pt x="334648" y="735114"/>
                </a:lnTo>
                <a:lnTo>
                  <a:pt x="332924" y="735114"/>
                </a:lnTo>
                <a:lnTo>
                  <a:pt x="328740" y="735114"/>
                </a:lnTo>
                <a:lnTo>
                  <a:pt x="325540" y="725022"/>
                </a:lnTo>
                <a:lnTo>
                  <a:pt x="323078" y="714929"/>
                </a:lnTo>
                <a:lnTo>
                  <a:pt x="318156" y="706561"/>
                </a:lnTo>
                <a:lnTo>
                  <a:pt x="311509" y="699175"/>
                </a:lnTo>
                <a:lnTo>
                  <a:pt x="302401" y="693269"/>
                </a:lnTo>
                <a:lnTo>
                  <a:pt x="294032" y="687360"/>
                </a:lnTo>
                <a:lnTo>
                  <a:pt x="286647" y="677268"/>
                </a:lnTo>
                <a:lnTo>
                  <a:pt x="289109" y="675545"/>
                </a:lnTo>
                <a:lnTo>
                  <a:pt x="290832" y="675545"/>
                </a:lnTo>
                <a:lnTo>
                  <a:pt x="292555" y="675545"/>
                </a:lnTo>
                <a:lnTo>
                  <a:pt x="292555" y="673821"/>
                </a:lnTo>
                <a:lnTo>
                  <a:pt x="292555" y="672099"/>
                </a:lnTo>
                <a:lnTo>
                  <a:pt x="294278" y="671361"/>
                </a:lnTo>
                <a:lnTo>
                  <a:pt x="283447" y="663976"/>
                </a:lnTo>
                <a:lnTo>
                  <a:pt x="278524" y="654869"/>
                </a:lnTo>
                <a:lnTo>
                  <a:pt x="273601" y="644777"/>
                </a:lnTo>
                <a:lnTo>
                  <a:pt x="271140" y="633207"/>
                </a:lnTo>
                <a:lnTo>
                  <a:pt x="265478" y="623115"/>
                </a:lnTo>
                <a:lnTo>
                  <a:pt x="258093" y="614745"/>
                </a:lnTo>
                <a:lnTo>
                  <a:pt x="249725" y="609823"/>
                </a:lnTo>
                <a:lnTo>
                  <a:pt x="238894" y="605638"/>
                </a:lnTo>
                <a:lnTo>
                  <a:pt x="230524" y="599730"/>
                </a:lnTo>
                <a:lnTo>
                  <a:pt x="224863" y="592346"/>
                </a:lnTo>
                <a:lnTo>
                  <a:pt x="221663" y="583977"/>
                </a:lnTo>
                <a:lnTo>
                  <a:pt x="217478" y="574871"/>
                </a:lnTo>
                <a:lnTo>
                  <a:pt x="207633" y="560594"/>
                </a:lnTo>
                <a:lnTo>
                  <a:pt x="199264" y="550502"/>
                </a:lnTo>
                <a:lnTo>
                  <a:pt x="190156" y="541394"/>
                </a:lnTo>
                <a:lnTo>
                  <a:pt x="184494" y="531303"/>
                </a:lnTo>
                <a:lnTo>
                  <a:pt x="180309" y="518010"/>
                </a:lnTo>
                <a:lnTo>
                  <a:pt x="177109" y="500533"/>
                </a:lnTo>
                <a:lnTo>
                  <a:pt x="176371" y="476410"/>
                </a:lnTo>
                <a:lnTo>
                  <a:pt x="176371" y="470503"/>
                </a:lnTo>
                <a:lnTo>
                  <a:pt x="177109" y="458933"/>
                </a:lnTo>
                <a:lnTo>
                  <a:pt x="177109" y="443180"/>
                </a:lnTo>
                <a:lnTo>
                  <a:pt x="177109" y="423980"/>
                </a:lnTo>
                <a:lnTo>
                  <a:pt x="177109" y="406503"/>
                </a:lnTo>
                <a:lnTo>
                  <a:pt x="178833" y="392226"/>
                </a:lnTo>
                <a:lnTo>
                  <a:pt x="180556" y="383118"/>
                </a:lnTo>
                <a:lnTo>
                  <a:pt x="184740" y="381396"/>
                </a:lnTo>
                <a:lnTo>
                  <a:pt x="187940" y="381396"/>
                </a:lnTo>
                <a:lnTo>
                  <a:pt x="190402" y="381396"/>
                </a:lnTo>
                <a:lnTo>
                  <a:pt x="193602" y="381396"/>
                </a:lnTo>
                <a:lnTo>
                  <a:pt x="196064" y="383118"/>
                </a:lnTo>
                <a:lnTo>
                  <a:pt x="197787" y="386564"/>
                </a:lnTo>
                <a:lnTo>
                  <a:pt x="200248" y="389026"/>
                </a:lnTo>
                <a:lnTo>
                  <a:pt x="201970" y="392473"/>
                </a:lnTo>
                <a:lnTo>
                  <a:pt x="201970" y="375733"/>
                </a:lnTo>
                <a:lnTo>
                  <a:pt x="192125" y="364165"/>
                </a:lnTo>
                <a:lnTo>
                  <a:pt x="180556" y="352596"/>
                </a:lnTo>
                <a:lnTo>
                  <a:pt x="167264" y="344226"/>
                </a:lnTo>
                <a:lnTo>
                  <a:pt x="167264" y="351611"/>
                </a:lnTo>
                <a:lnTo>
                  <a:pt x="172926" y="355795"/>
                </a:lnTo>
                <a:lnTo>
                  <a:pt x="178586" y="359980"/>
                </a:lnTo>
                <a:lnTo>
                  <a:pt x="184247" y="364165"/>
                </a:lnTo>
                <a:lnTo>
                  <a:pt x="188433" y="370072"/>
                </a:lnTo>
                <a:lnTo>
                  <a:pt x="188433" y="373518"/>
                </a:lnTo>
                <a:lnTo>
                  <a:pt x="187694" y="373518"/>
                </a:lnTo>
                <a:lnTo>
                  <a:pt x="187694" y="375241"/>
                </a:lnTo>
                <a:lnTo>
                  <a:pt x="185971" y="375980"/>
                </a:lnTo>
                <a:lnTo>
                  <a:pt x="182772" y="377703"/>
                </a:lnTo>
                <a:lnTo>
                  <a:pt x="182032" y="379426"/>
                </a:lnTo>
                <a:lnTo>
                  <a:pt x="177109" y="379426"/>
                </a:lnTo>
                <a:lnTo>
                  <a:pt x="172926" y="379426"/>
                </a:lnTo>
                <a:lnTo>
                  <a:pt x="171202" y="379426"/>
                </a:lnTo>
                <a:lnTo>
                  <a:pt x="171202" y="377703"/>
                </a:lnTo>
                <a:lnTo>
                  <a:pt x="170463" y="377703"/>
                </a:lnTo>
                <a:lnTo>
                  <a:pt x="167264" y="375980"/>
                </a:lnTo>
                <a:lnTo>
                  <a:pt x="157418" y="363426"/>
                </a:lnTo>
                <a:lnTo>
                  <a:pt x="148310" y="350134"/>
                </a:lnTo>
                <a:lnTo>
                  <a:pt x="141664" y="335119"/>
                </a:lnTo>
                <a:lnTo>
                  <a:pt x="148310" y="335119"/>
                </a:lnTo>
                <a:lnTo>
                  <a:pt x="151510" y="336841"/>
                </a:lnTo>
                <a:lnTo>
                  <a:pt x="153972" y="336841"/>
                </a:lnTo>
                <a:lnTo>
                  <a:pt x="157171" y="336841"/>
                </a:lnTo>
                <a:lnTo>
                  <a:pt x="159633" y="335119"/>
                </a:lnTo>
                <a:lnTo>
                  <a:pt x="148064" y="330934"/>
                </a:lnTo>
                <a:lnTo>
                  <a:pt x="141418" y="324288"/>
                </a:lnTo>
                <a:lnTo>
                  <a:pt x="135756" y="315180"/>
                </a:lnTo>
                <a:lnTo>
                  <a:pt x="130834" y="305088"/>
                </a:lnTo>
                <a:lnTo>
                  <a:pt x="128371" y="294995"/>
                </a:lnTo>
                <a:lnTo>
                  <a:pt x="124187" y="285888"/>
                </a:lnTo>
                <a:lnTo>
                  <a:pt x="118525" y="278503"/>
                </a:lnTo>
                <a:lnTo>
                  <a:pt x="109418" y="274319"/>
                </a:lnTo>
                <a:lnTo>
                  <a:pt x="112618" y="255118"/>
                </a:lnTo>
                <a:lnTo>
                  <a:pt x="102772" y="244287"/>
                </a:lnTo>
                <a:lnTo>
                  <a:pt x="93664" y="230995"/>
                </a:lnTo>
                <a:lnTo>
                  <a:pt x="86279" y="217703"/>
                </a:lnTo>
                <a:lnTo>
                  <a:pt x="76433" y="204411"/>
                </a:lnTo>
                <a:lnTo>
                  <a:pt x="64865" y="194320"/>
                </a:lnTo>
                <a:lnTo>
                  <a:pt x="49111" y="186935"/>
                </a:lnTo>
                <a:lnTo>
                  <a:pt x="30156" y="182750"/>
                </a:lnTo>
                <a:lnTo>
                  <a:pt x="14403" y="175366"/>
                </a:lnTo>
                <a:lnTo>
                  <a:pt x="2834" y="165273"/>
                </a:lnTo>
                <a:lnTo>
                  <a:pt x="0" y="162806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3327" y="259244"/>
            <a:ext cx="852921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2" name="Group 201">
            <a:extLst>
              <a:ext uri="{FF2B5EF4-FFF2-40B4-BE49-F238E27FC236}">
                <a16:creationId xmlns="" xmlns:a16="http://schemas.microsoft.com/office/drawing/2014/main" id="{94ADDBA1-BB9A-4C4D-96C4-07E1746CFFCE}"/>
              </a:ext>
            </a:extLst>
          </p:cNvPr>
          <p:cNvGrpSpPr/>
          <p:nvPr userDrawn="1"/>
        </p:nvGrpSpPr>
        <p:grpSpPr>
          <a:xfrm>
            <a:off x="7811710" y="758757"/>
            <a:ext cx="1008695" cy="246023"/>
            <a:chOff x="6916230" y="365408"/>
            <a:chExt cx="3673340" cy="671952"/>
          </a:xfrm>
          <a:solidFill>
            <a:schemeClr val="bg1">
              <a:alpha val="94000"/>
            </a:schemeClr>
          </a:solidFill>
        </p:grpSpPr>
        <p:sp>
          <p:nvSpPr>
            <p:cNvPr id="180" name="Freeform: Shape 179">
              <a:extLst>
                <a:ext uri="{FF2B5EF4-FFF2-40B4-BE49-F238E27FC236}">
                  <a16:creationId xmlns="" xmlns:a16="http://schemas.microsoft.com/office/drawing/2014/main" id="{81473206-7C42-4786-B140-605978C37B51}"/>
                </a:ext>
              </a:extLst>
            </p:cNvPr>
            <p:cNvSpPr/>
            <p:nvPr/>
          </p:nvSpPr>
          <p:spPr>
            <a:xfrm rot="1020000">
              <a:off x="8384147" y="408886"/>
              <a:ext cx="403282" cy="600493"/>
            </a:xfrm>
            <a:custGeom>
              <a:avLst/>
              <a:gdLst>
                <a:gd name="connsiteX0" fmla="*/ 370630 w 403282"/>
                <a:gd name="connsiteY0" fmla="*/ 493654 h 600493"/>
                <a:gd name="connsiteX1" fmla="*/ 383308 w 403282"/>
                <a:gd name="connsiteY1" fmla="*/ 495095 h 600493"/>
                <a:gd name="connsiteX2" fmla="*/ 402037 w 403282"/>
                <a:gd name="connsiteY2" fmla="*/ 508637 h 600493"/>
                <a:gd name="connsiteX3" fmla="*/ 395698 w 403282"/>
                <a:gd name="connsiteY3" fmla="*/ 532265 h 600493"/>
                <a:gd name="connsiteX4" fmla="*/ 377833 w 403282"/>
                <a:gd name="connsiteY4" fmla="*/ 541197 h 600493"/>
                <a:gd name="connsiteX5" fmla="*/ 306951 w 403282"/>
                <a:gd name="connsiteY5" fmla="*/ 562519 h 600493"/>
                <a:gd name="connsiteX6" fmla="*/ 261137 w 403282"/>
                <a:gd name="connsiteY6" fmla="*/ 575774 h 600493"/>
                <a:gd name="connsiteX7" fmla="*/ 186510 w 403282"/>
                <a:gd name="connsiteY7" fmla="*/ 597384 h 600493"/>
                <a:gd name="connsiteX8" fmla="*/ 165476 w 403282"/>
                <a:gd name="connsiteY8" fmla="*/ 600265 h 600493"/>
                <a:gd name="connsiteX9" fmla="*/ 146747 w 403282"/>
                <a:gd name="connsiteY9" fmla="*/ 584706 h 600493"/>
                <a:gd name="connsiteX10" fmla="*/ 153950 w 403282"/>
                <a:gd name="connsiteY10" fmla="*/ 562519 h 600493"/>
                <a:gd name="connsiteX11" fmla="*/ 162594 w 403282"/>
                <a:gd name="connsiteY11" fmla="*/ 556180 h 600493"/>
                <a:gd name="connsiteX12" fmla="*/ 172391 w 403282"/>
                <a:gd name="connsiteY12" fmla="*/ 524773 h 600493"/>
                <a:gd name="connsiteX13" fmla="*/ 164323 w 403282"/>
                <a:gd name="connsiteY13" fmla="*/ 507197 h 600493"/>
                <a:gd name="connsiteX14" fmla="*/ 151645 w 403282"/>
                <a:gd name="connsiteY14" fmla="*/ 463400 h 600493"/>
                <a:gd name="connsiteX15" fmla="*/ 87679 w 403282"/>
                <a:gd name="connsiteY15" fmla="*/ 246432 h 600493"/>
                <a:gd name="connsiteX16" fmla="*/ 54543 w 403282"/>
                <a:gd name="connsiteY16" fmla="*/ 132330 h 600493"/>
                <a:gd name="connsiteX17" fmla="*/ 32356 w 403282"/>
                <a:gd name="connsiteY17" fmla="*/ 112737 h 600493"/>
                <a:gd name="connsiteX18" fmla="*/ 20543 w 403282"/>
                <a:gd name="connsiteY18" fmla="*/ 110720 h 600493"/>
                <a:gd name="connsiteX19" fmla="*/ 373 w 403282"/>
                <a:gd name="connsiteY19" fmla="*/ 91991 h 600493"/>
                <a:gd name="connsiteX20" fmla="*/ 12475 w 403282"/>
                <a:gd name="connsiteY20" fmla="*/ 65482 h 600493"/>
                <a:gd name="connsiteX21" fmla="*/ 33509 w 403282"/>
                <a:gd name="connsiteY21" fmla="*/ 57414 h 600493"/>
                <a:gd name="connsiteX22" fmla="*/ 219357 w 403282"/>
                <a:gd name="connsiteY22" fmla="*/ 2956 h 600493"/>
                <a:gd name="connsiteX23" fmla="*/ 233188 w 403282"/>
                <a:gd name="connsiteY23" fmla="*/ 75 h 600493"/>
                <a:gd name="connsiteX24" fmla="*/ 242697 w 403282"/>
                <a:gd name="connsiteY24" fmla="*/ 1227 h 600493"/>
                <a:gd name="connsiteX25" fmla="*/ 261426 w 403282"/>
                <a:gd name="connsiteY25" fmla="*/ 19092 h 600493"/>
                <a:gd name="connsiteX26" fmla="*/ 253070 w 403282"/>
                <a:gd name="connsiteY26" fmla="*/ 43296 h 600493"/>
                <a:gd name="connsiteX27" fmla="*/ 239527 w 403282"/>
                <a:gd name="connsiteY27" fmla="*/ 92279 h 600493"/>
                <a:gd name="connsiteX28" fmla="*/ 295714 w 403282"/>
                <a:gd name="connsiteY28" fmla="*/ 283314 h 600493"/>
                <a:gd name="connsiteX29" fmla="*/ 298019 w 403282"/>
                <a:gd name="connsiteY29" fmla="*/ 300890 h 600493"/>
                <a:gd name="connsiteX30" fmla="*/ 333748 w 403282"/>
                <a:gd name="connsiteY30" fmla="*/ 422484 h 600493"/>
                <a:gd name="connsiteX31" fmla="*/ 347867 w 403282"/>
                <a:gd name="connsiteY31" fmla="*/ 461383 h 600493"/>
                <a:gd name="connsiteX32" fmla="*/ 370630 w 403282"/>
                <a:gd name="connsiteY32" fmla="*/ 493654 h 60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3282" h="600493">
                  <a:moveTo>
                    <a:pt x="370630" y="493654"/>
                  </a:moveTo>
                  <a:cubicBezTo>
                    <a:pt x="374952" y="494230"/>
                    <a:pt x="378986" y="494807"/>
                    <a:pt x="383308" y="495095"/>
                  </a:cubicBezTo>
                  <a:cubicBezTo>
                    <a:pt x="392528" y="495671"/>
                    <a:pt x="399443" y="499705"/>
                    <a:pt x="402037" y="508637"/>
                  </a:cubicBezTo>
                  <a:cubicBezTo>
                    <a:pt x="404630" y="517281"/>
                    <a:pt x="403477" y="525638"/>
                    <a:pt x="395698" y="532265"/>
                  </a:cubicBezTo>
                  <a:cubicBezTo>
                    <a:pt x="390511" y="536587"/>
                    <a:pt x="384460" y="539180"/>
                    <a:pt x="377833" y="541197"/>
                  </a:cubicBezTo>
                  <a:cubicBezTo>
                    <a:pt x="354206" y="548112"/>
                    <a:pt x="330579" y="555316"/>
                    <a:pt x="306951" y="562519"/>
                  </a:cubicBezTo>
                  <a:cubicBezTo>
                    <a:pt x="292832" y="571163"/>
                    <a:pt x="277561" y="575197"/>
                    <a:pt x="261137" y="575774"/>
                  </a:cubicBezTo>
                  <a:cubicBezTo>
                    <a:pt x="236358" y="582977"/>
                    <a:pt x="211290" y="590180"/>
                    <a:pt x="186510" y="597384"/>
                  </a:cubicBezTo>
                  <a:cubicBezTo>
                    <a:pt x="179594" y="599401"/>
                    <a:pt x="172967" y="601130"/>
                    <a:pt x="165476" y="600265"/>
                  </a:cubicBezTo>
                  <a:cubicBezTo>
                    <a:pt x="155967" y="599113"/>
                    <a:pt x="149628" y="594214"/>
                    <a:pt x="146747" y="584706"/>
                  </a:cubicBezTo>
                  <a:cubicBezTo>
                    <a:pt x="143577" y="575485"/>
                    <a:pt x="147323" y="568570"/>
                    <a:pt x="153950" y="562519"/>
                  </a:cubicBezTo>
                  <a:cubicBezTo>
                    <a:pt x="156543" y="560214"/>
                    <a:pt x="159713" y="558485"/>
                    <a:pt x="162594" y="556180"/>
                  </a:cubicBezTo>
                  <a:cubicBezTo>
                    <a:pt x="175849" y="546383"/>
                    <a:pt x="177001" y="541773"/>
                    <a:pt x="172391" y="524773"/>
                  </a:cubicBezTo>
                  <a:cubicBezTo>
                    <a:pt x="166628" y="520163"/>
                    <a:pt x="166340" y="513248"/>
                    <a:pt x="164323" y="507197"/>
                  </a:cubicBezTo>
                  <a:cubicBezTo>
                    <a:pt x="160001" y="492502"/>
                    <a:pt x="155103" y="478383"/>
                    <a:pt x="151645" y="463400"/>
                  </a:cubicBezTo>
                  <a:cubicBezTo>
                    <a:pt x="130035" y="391077"/>
                    <a:pt x="109289" y="318755"/>
                    <a:pt x="87679" y="246432"/>
                  </a:cubicBezTo>
                  <a:cubicBezTo>
                    <a:pt x="77018" y="208398"/>
                    <a:pt x="65492" y="170364"/>
                    <a:pt x="54543" y="132330"/>
                  </a:cubicBezTo>
                  <a:cubicBezTo>
                    <a:pt x="51085" y="120805"/>
                    <a:pt x="44746" y="113601"/>
                    <a:pt x="32356" y="112737"/>
                  </a:cubicBezTo>
                  <a:cubicBezTo>
                    <a:pt x="28322" y="112449"/>
                    <a:pt x="24577" y="111584"/>
                    <a:pt x="20543" y="110720"/>
                  </a:cubicBezTo>
                  <a:cubicBezTo>
                    <a:pt x="8729" y="108415"/>
                    <a:pt x="2102" y="102076"/>
                    <a:pt x="373" y="91991"/>
                  </a:cubicBezTo>
                  <a:cubicBezTo>
                    <a:pt x="-1356" y="81330"/>
                    <a:pt x="2966" y="71533"/>
                    <a:pt x="12475" y="65482"/>
                  </a:cubicBezTo>
                  <a:cubicBezTo>
                    <a:pt x="18814" y="61448"/>
                    <a:pt x="26305" y="59431"/>
                    <a:pt x="33509" y="57414"/>
                  </a:cubicBezTo>
                  <a:cubicBezTo>
                    <a:pt x="95458" y="38974"/>
                    <a:pt x="157408" y="21397"/>
                    <a:pt x="219357" y="2956"/>
                  </a:cubicBezTo>
                  <a:cubicBezTo>
                    <a:pt x="223968" y="1516"/>
                    <a:pt x="228578" y="363"/>
                    <a:pt x="233188" y="75"/>
                  </a:cubicBezTo>
                  <a:cubicBezTo>
                    <a:pt x="236358" y="-213"/>
                    <a:pt x="239527" y="363"/>
                    <a:pt x="242697" y="1227"/>
                  </a:cubicBezTo>
                  <a:cubicBezTo>
                    <a:pt x="252205" y="3533"/>
                    <a:pt x="258832" y="9295"/>
                    <a:pt x="261426" y="19092"/>
                  </a:cubicBezTo>
                  <a:cubicBezTo>
                    <a:pt x="264307" y="29177"/>
                    <a:pt x="261426" y="38397"/>
                    <a:pt x="253070" y="43296"/>
                  </a:cubicBezTo>
                  <a:cubicBezTo>
                    <a:pt x="232036" y="55685"/>
                    <a:pt x="233476" y="72109"/>
                    <a:pt x="239527" y="92279"/>
                  </a:cubicBezTo>
                  <a:cubicBezTo>
                    <a:pt x="258832" y="155669"/>
                    <a:pt x="276985" y="219636"/>
                    <a:pt x="295714" y="283314"/>
                  </a:cubicBezTo>
                  <a:cubicBezTo>
                    <a:pt x="297443" y="289077"/>
                    <a:pt x="298595" y="294839"/>
                    <a:pt x="298019" y="300890"/>
                  </a:cubicBezTo>
                  <a:cubicBezTo>
                    <a:pt x="309833" y="341518"/>
                    <a:pt x="321646" y="381857"/>
                    <a:pt x="333748" y="422484"/>
                  </a:cubicBezTo>
                  <a:cubicBezTo>
                    <a:pt x="340951" y="434586"/>
                    <a:pt x="344409" y="448129"/>
                    <a:pt x="347867" y="461383"/>
                  </a:cubicBezTo>
                  <a:cubicBezTo>
                    <a:pt x="351324" y="474925"/>
                    <a:pt x="356223" y="487315"/>
                    <a:pt x="370630" y="49365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0836F97A-1633-4467-A2A3-20FC385DF45B}"/>
                </a:ext>
              </a:extLst>
            </p:cNvPr>
            <p:cNvSpPr/>
            <p:nvPr userDrawn="1"/>
          </p:nvSpPr>
          <p:spPr>
            <a:xfrm rot="1020000">
              <a:off x="9705320" y="428745"/>
              <a:ext cx="391436" cy="584760"/>
            </a:xfrm>
            <a:custGeom>
              <a:avLst/>
              <a:gdLst>
                <a:gd name="connsiteX0" fmla="*/ 167549 w 391436"/>
                <a:gd name="connsiteY0" fmla="*/ 584760 h 584760"/>
                <a:gd name="connsiteX1" fmla="*/ 143634 w 391436"/>
                <a:gd name="connsiteY1" fmla="*/ 569201 h 584760"/>
                <a:gd name="connsiteX2" fmla="*/ 154871 w 391436"/>
                <a:gd name="connsiteY2" fmla="*/ 544709 h 584760"/>
                <a:gd name="connsiteX3" fmla="*/ 158905 w 391436"/>
                <a:gd name="connsiteY3" fmla="*/ 542404 h 584760"/>
                <a:gd name="connsiteX4" fmla="*/ 175329 w 391436"/>
                <a:gd name="connsiteY4" fmla="*/ 500048 h 584760"/>
                <a:gd name="connsiteX5" fmla="*/ 69006 w 391436"/>
                <a:gd name="connsiteY5" fmla="*/ 137859 h 584760"/>
                <a:gd name="connsiteX6" fmla="*/ 65837 w 391436"/>
                <a:gd name="connsiteY6" fmla="*/ 127774 h 584760"/>
                <a:gd name="connsiteX7" fmla="*/ 27515 w 391436"/>
                <a:gd name="connsiteY7" fmla="*/ 102706 h 584760"/>
                <a:gd name="connsiteX8" fmla="*/ 718 w 391436"/>
                <a:gd name="connsiteY8" fmla="*/ 88011 h 584760"/>
                <a:gd name="connsiteX9" fmla="*/ 18582 w 391436"/>
                <a:gd name="connsiteY9" fmla="*/ 59774 h 584760"/>
                <a:gd name="connsiteX10" fmla="*/ 123176 w 391436"/>
                <a:gd name="connsiteY10" fmla="*/ 22316 h 584760"/>
                <a:gd name="connsiteX11" fmla="*/ 182244 w 391436"/>
                <a:gd name="connsiteY11" fmla="*/ 1570 h 584760"/>
                <a:gd name="connsiteX12" fmla="*/ 194922 w 391436"/>
                <a:gd name="connsiteY12" fmla="*/ 7621 h 584760"/>
                <a:gd name="connsiteX13" fmla="*/ 277906 w 391436"/>
                <a:gd name="connsiteY13" fmla="*/ 291724 h 584760"/>
                <a:gd name="connsiteX14" fmla="*/ 327754 w 391436"/>
                <a:gd name="connsiteY14" fmla="*/ 460861 h 584760"/>
                <a:gd name="connsiteX15" fmla="*/ 357143 w 391436"/>
                <a:gd name="connsiteY15" fmla="*/ 483048 h 584760"/>
                <a:gd name="connsiteX16" fmla="*/ 371262 w 391436"/>
                <a:gd name="connsiteY16" fmla="*/ 482760 h 584760"/>
                <a:gd name="connsiteX17" fmla="*/ 389127 w 391436"/>
                <a:gd name="connsiteY17" fmla="*/ 494285 h 584760"/>
                <a:gd name="connsiteX18" fmla="*/ 385669 w 391436"/>
                <a:gd name="connsiteY18" fmla="*/ 517336 h 584760"/>
                <a:gd name="connsiteX19" fmla="*/ 368381 w 391436"/>
                <a:gd name="connsiteY19" fmla="*/ 527421 h 584760"/>
                <a:gd name="connsiteX20" fmla="*/ 178787 w 391436"/>
                <a:gd name="connsiteY20" fmla="*/ 583031 h 584760"/>
                <a:gd name="connsiteX21" fmla="*/ 167549 w 391436"/>
                <a:gd name="connsiteY21" fmla="*/ 584760 h 58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1436" h="584760">
                  <a:moveTo>
                    <a:pt x="167549" y="584760"/>
                  </a:moveTo>
                  <a:cubicBezTo>
                    <a:pt x="155447" y="584472"/>
                    <a:pt x="146803" y="580438"/>
                    <a:pt x="143634" y="569201"/>
                  </a:cubicBezTo>
                  <a:cubicBezTo>
                    <a:pt x="140464" y="557963"/>
                    <a:pt x="144786" y="549896"/>
                    <a:pt x="154871" y="544709"/>
                  </a:cubicBezTo>
                  <a:cubicBezTo>
                    <a:pt x="156312" y="544133"/>
                    <a:pt x="157753" y="543268"/>
                    <a:pt x="158905" y="542404"/>
                  </a:cubicBezTo>
                  <a:cubicBezTo>
                    <a:pt x="181380" y="528573"/>
                    <a:pt x="182820" y="525116"/>
                    <a:pt x="175329" y="500048"/>
                  </a:cubicBezTo>
                  <a:cubicBezTo>
                    <a:pt x="139888" y="379318"/>
                    <a:pt x="104447" y="258589"/>
                    <a:pt x="69006" y="137859"/>
                  </a:cubicBezTo>
                  <a:cubicBezTo>
                    <a:pt x="68142" y="134402"/>
                    <a:pt x="66989" y="130944"/>
                    <a:pt x="65837" y="127774"/>
                  </a:cubicBezTo>
                  <a:cubicBezTo>
                    <a:pt x="56904" y="102418"/>
                    <a:pt x="54311" y="100689"/>
                    <a:pt x="27515" y="102706"/>
                  </a:cubicBezTo>
                  <a:cubicBezTo>
                    <a:pt x="10226" y="103859"/>
                    <a:pt x="3887" y="100401"/>
                    <a:pt x="718" y="88011"/>
                  </a:cubicBezTo>
                  <a:cubicBezTo>
                    <a:pt x="-2164" y="76198"/>
                    <a:pt x="3599" y="65537"/>
                    <a:pt x="18582" y="59774"/>
                  </a:cubicBezTo>
                  <a:cubicBezTo>
                    <a:pt x="53159" y="46808"/>
                    <a:pt x="88312" y="34706"/>
                    <a:pt x="123176" y="22316"/>
                  </a:cubicBezTo>
                  <a:cubicBezTo>
                    <a:pt x="142770" y="15401"/>
                    <a:pt x="162939" y="8774"/>
                    <a:pt x="182244" y="1570"/>
                  </a:cubicBezTo>
                  <a:cubicBezTo>
                    <a:pt x="189736" y="-1311"/>
                    <a:pt x="192617" y="-735"/>
                    <a:pt x="194922" y="7621"/>
                  </a:cubicBezTo>
                  <a:cubicBezTo>
                    <a:pt x="222295" y="102418"/>
                    <a:pt x="250245" y="196927"/>
                    <a:pt x="277906" y="291724"/>
                  </a:cubicBezTo>
                  <a:cubicBezTo>
                    <a:pt x="294330" y="348199"/>
                    <a:pt x="311042" y="404386"/>
                    <a:pt x="327754" y="460861"/>
                  </a:cubicBezTo>
                  <a:cubicBezTo>
                    <a:pt x="333228" y="479590"/>
                    <a:pt x="337262" y="482760"/>
                    <a:pt x="357143" y="483048"/>
                  </a:cubicBezTo>
                  <a:cubicBezTo>
                    <a:pt x="361754" y="483048"/>
                    <a:pt x="366652" y="482760"/>
                    <a:pt x="371262" y="482760"/>
                  </a:cubicBezTo>
                  <a:cubicBezTo>
                    <a:pt x="379906" y="482471"/>
                    <a:pt x="385669" y="486505"/>
                    <a:pt x="389127" y="494285"/>
                  </a:cubicBezTo>
                  <a:cubicBezTo>
                    <a:pt x="392873" y="502641"/>
                    <a:pt x="392296" y="510421"/>
                    <a:pt x="385669" y="517336"/>
                  </a:cubicBezTo>
                  <a:cubicBezTo>
                    <a:pt x="380771" y="522234"/>
                    <a:pt x="374720" y="525404"/>
                    <a:pt x="368381" y="527421"/>
                  </a:cubicBezTo>
                  <a:cubicBezTo>
                    <a:pt x="305279" y="546150"/>
                    <a:pt x="241889" y="564591"/>
                    <a:pt x="178787" y="583031"/>
                  </a:cubicBezTo>
                  <a:cubicBezTo>
                    <a:pt x="175041" y="583896"/>
                    <a:pt x="170719" y="584184"/>
                    <a:pt x="167549" y="5847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="" xmlns:a16="http://schemas.microsoft.com/office/drawing/2014/main" id="{9B6E309C-AEC2-4925-B91D-98DDA2ACEA5E}"/>
                </a:ext>
              </a:extLst>
            </p:cNvPr>
            <p:cNvSpPr/>
            <p:nvPr/>
          </p:nvSpPr>
          <p:spPr>
            <a:xfrm rot="1020000">
              <a:off x="8699841" y="425712"/>
              <a:ext cx="573136" cy="611648"/>
            </a:xfrm>
            <a:custGeom>
              <a:avLst/>
              <a:gdLst>
                <a:gd name="connsiteX0" fmla="*/ 255772 w 573136"/>
                <a:gd name="connsiteY0" fmla="*/ 7712 h 611648"/>
                <a:gd name="connsiteX1" fmla="*/ 475333 w 573136"/>
                <a:gd name="connsiteY1" fmla="*/ 71679 h 611648"/>
                <a:gd name="connsiteX2" fmla="*/ 572723 w 573136"/>
                <a:gd name="connsiteY2" fmla="*/ 301612 h 611648"/>
                <a:gd name="connsiteX3" fmla="*/ 423756 w 573136"/>
                <a:gd name="connsiteY3" fmla="*/ 538173 h 611648"/>
                <a:gd name="connsiteX4" fmla="*/ 416553 w 573136"/>
                <a:gd name="connsiteY4" fmla="*/ 541919 h 611648"/>
                <a:gd name="connsiteX5" fmla="*/ 396095 w 573136"/>
                <a:gd name="connsiteY5" fmla="*/ 536732 h 611648"/>
                <a:gd name="connsiteX6" fmla="*/ 392061 w 573136"/>
                <a:gd name="connsiteY6" fmla="*/ 524343 h 611648"/>
                <a:gd name="connsiteX7" fmla="*/ 402722 w 573136"/>
                <a:gd name="connsiteY7" fmla="*/ 492359 h 611648"/>
                <a:gd name="connsiteX8" fmla="*/ 417129 w 573136"/>
                <a:gd name="connsiteY8" fmla="*/ 446834 h 611648"/>
                <a:gd name="connsiteX9" fmla="*/ 394366 w 573136"/>
                <a:gd name="connsiteY9" fmla="*/ 362121 h 611648"/>
                <a:gd name="connsiteX10" fmla="*/ 318010 w 573136"/>
                <a:gd name="connsiteY10" fmla="*/ 103662 h 611648"/>
                <a:gd name="connsiteX11" fmla="*/ 296399 w 573136"/>
                <a:gd name="connsiteY11" fmla="*/ 66204 h 611648"/>
                <a:gd name="connsiteX12" fmla="*/ 270755 w 573136"/>
                <a:gd name="connsiteY12" fmla="*/ 55831 h 611648"/>
                <a:gd name="connsiteX13" fmla="*/ 254619 w 573136"/>
                <a:gd name="connsiteY13" fmla="*/ 45746 h 611648"/>
                <a:gd name="connsiteX14" fmla="*/ 247992 w 573136"/>
                <a:gd name="connsiteY14" fmla="*/ 21831 h 611648"/>
                <a:gd name="connsiteX15" fmla="*/ 255772 w 573136"/>
                <a:gd name="connsiteY15" fmla="*/ 7712 h 611648"/>
                <a:gd name="connsiteX16" fmla="*/ 50907 w 573136"/>
                <a:gd name="connsiteY16" fmla="*/ 64474 h 611648"/>
                <a:gd name="connsiteX17" fmla="*/ 150026 w 573136"/>
                <a:gd name="connsiteY17" fmla="*/ 35662 h 611648"/>
                <a:gd name="connsiteX18" fmla="*/ 188925 w 573136"/>
                <a:gd name="connsiteY18" fmla="*/ 27306 h 611648"/>
                <a:gd name="connsiteX19" fmla="*/ 200162 w 573136"/>
                <a:gd name="connsiteY19" fmla="*/ 24136 h 611648"/>
                <a:gd name="connsiteX20" fmla="*/ 217451 w 573136"/>
                <a:gd name="connsiteY20" fmla="*/ 33356 h 611648"/>
                <a:gd name="connsiteX21" fmla="*/ 227824 w 573136"/>
                <a:gd name="connsiteY21" fmla="*/ 58135 h 611648"/>
                <a:gd name="connsiteX22" fmla="*/ 245688 w 573136"/>
                <a:gd name="connsiteY22" fmla="*/ 118357 h 611648"/>
                <a:gd name="connsiteX23" fmla="*/ 256061 w 573136"/>
                <a:gd name="connsiteY23" fmla="*/ 153798 h 611648"/>
                <a:gd name="connsiteX24" fmla="*/ 270468 w 573136"/>
                <a:gd name="connsiteY24" fmla="*/ 203934 h 611648"/>
                <a:gd name="connsiteX25" fmla="*/ 343654 w 573136"/>
                <a:gd name="connsiteY25" fmla="*/ 453749 h 611648"/>
                <a:gd name="connsiteX26" fmla="*/ 369299 w 573136"/>
                <a:gd name="connsiteY26" fmla="*/ 541343 h 611648"/>
                <a:gd name="connsiteX27" fmla="*/ 358638 w 573136"/>
                <a:gd name="connsiteY27" fmla="*/ 562377 h 611648"/>
                <a:gd name="connsiteX28" fmla="*/ 287179 w 573136"/>
                <a:gd name="connsiteY28" fmla="*/ 583699 h 611648"/>
                <a:gd name="connsiteX29" fmla="*/ 273061 w 573136"/>
                <a:gd name="connsiteY29" fmla="*/ 584274 h 611648"/>
                <a:gd name="connsiteX30" fmla="*/ 191230 w 573136"/>
                <a:gd name="connsiteY30" fmla="*/ 607614 h 611648"/>
                <a:gd name="connsiteX31" fmla="*/ 167891 w 573136"/>
                <a:gd name="connsiteY31" fmla="*/ 611648 h 611648"/>
                <a:gd name="connsiteX32" fmla="*/ 148874 w 573136"/>
                <a:gd name="connsiteY32" fmla="*/ 598394 h 611648"/>
                <a:gd name="connsiteX33" fmla="*/ 153484 w 573136"/>
                <a:gd name="connsiteY33" fmla="*/ 575343 h 611648"/>
                <a:gd name="connsiteX34" fmla="*/ 155213 w 573136"/>
                <a:gd name="connsiteY34" fmla="*/ 573902 h 611648"/>
                <a:gd name="connsiteX35" fmla="*/ 169908 w 573136"/>
                <a:gd name="connsiteY35" fmla="*/ 522326 h 611648"/>
                <a:gd name="connsiteX36" fmla="*/ 152332 w 573136"/>
                <a:gd name="connsiteY36" fmla="*/ 466139 h 611648"/>
                <a:gd name="connsiteX37" fmla="*/ 132738 w 573136"/>
                <a:gd name="connsiteY37" fmla="*/ 408223 h 611648"/>
                <a:gd name="connsiteX38" fmla="*/ 111992 w 573136"/>
                <a:gd name="connsiteY38" fmla="*/ 337917 h 611648"/>
                <a:gd name="connsiteX39" fmla="*/ 83467 w 573136"/>
                <a:gd name="connsiteY39" fmla="*/ 240238 h 611648"/>
                <a:gd name="connsiteX40" fmla="*/ 55517 w 573136"/>
                <a:gd name="connsiteY40" fmla="*/ 144577 h 611648"/>
                <a:gd name="connsiteX41" fmla="*/ 29297 w 573136"/>
                <a:gd name="connsiteY41" fmla="*/ 124119 h 611648"/>
                <a:gd name="connsiteX42" fmla="*/ 23534 w 573136"/>
                <a:gd name="connsiteY42" fmla="*/ 123543 h 611648"/>
                <a:gd name="connsiteX43" fmla="*/ 195 w 573136"/>
                <a:gd name="connsiteY43" fmla="*/ 101645 h 611648"/>
                <a:gd name="connsiteX44" fmla="*/ 17195 w 573136"/>
                <a:gd name="connsiteY44" fmla="*/ 75713 h 611648"/>
                <a:gd name="connsiteX45" fmla="*/ 50907 w 573136"/>
                <a:gd name="connsiteY45" fmla="*/ 64474 h 61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73136" h="611648">
                  <a:moveTo>
                    <a:pt x="255772" y="7712"/>
                  </a:moveTo>
                  <a:cubicBezTo>
                    <a:pt x="341349" y="-12746"/>
                    <a:pt x="415688" y="7136"/>
                    <a:pt x="475333" y="71679"/>
                  </a:cubicBezTo>
                  <a:cubicBezTo>
                    <a:pt x="534977" y="136221"/>
                    <a:pt x="567537" y="214019"/>
                    <a:pt x="572723" y="301612"/>
                  </a:cubicBezTo>
                  <a:cubicBezTo>
                    <a:pt x="578774" y="403613"/>
                    <a:pt x="517977" y="498698"/>
                    <a:pt x="423756" y="538173"/>
                  </a:cubicBezTo>
                  <a:cubicBezTo>
                    <a:pt x="421163" y="539326"/>
                    <a:pt x="418858" y="540766"/>
                    <a:pt x="416553" y="541919"/>
                  </a:cubicBezTo>
                  <a:cubicBezTo>
                    <a:pt x="406468" y="549410"/>
                    <a:pt x="400705" y="547970"/>
                    <a:pt x="396095" y="536732"/>
                  </a:cubicBezTo>
                  <a:cubicBezTo>
                    <a:pt x="394366" y="532698"/>
                    <a:pt x="393214" y="528665"/>
                    <a:pt x="392061" y="524343"/>
                  </a:cubicBezTo>
                  <a:cubicBezTo>
                    <a:pt x="386587" y="504461"/>
                    <a:pt x="386587" y="504461"/>
                    <a:pt x="402722" y="492359"/>
                  </a:cubicBezTo>
                  <a:cubicBezTo>
                    <a:pt x="415976" y="479969"/>
                    <a:pt x="419722" y="464122"/>
                    <a:pt x="417129" y="446834"/>
                  </a:cubicBezTo>
                  <a:cubicBezTo>
                    <a:pt x="412807" y="417732"/>
                    <a:pt x="402722" y="390070"/>
                    <a:pt x="394366" y="362121"/>
                  </a:cubicBezTo>
                  <a:cubicBezTo>
                    <a:pt x="369010" y="275968"/>
                    <a:pt x="344518" y="189527"/>
                    <a:pt x="318010" y="103662"/>
                  </a:cubicBezTo>
                  <a:cubicBezTo>
                    <a:pt x="313688" y="89543"/>
                    <a:pt x="307925" y="76289"/>
                    <a:pt x="296399" y="66204"/>
                  </a:cubicBezTo>
                  <a:cubicBezTo>
                    <a:pt x="288908" y="59577"/>
                    <a:pt x="280840" y="55543"/>
                    <a:pt x="270755" y="55831"/>
                  </a:cubicBezTo>
                  <a:cubicBezTo>
                    <a:pt x="263840" y="54967"/>
                    <a:pt x="254908" y="57272"/>
                    <a:pt x="254619" y="45746"/>
                  </a:cubicBezTo>
                  <a:cubicBezTo>
                    <a:pt x="252603" y="37678"/>
                    <a:pt x="251162" y="29611"/>
                    <a:pt x="247992" y="21831"/>
                  </a:cubicBezTo>
                  <a:cubicBezTo>
                    <a:pt x="244535" y="12899"/>
                    <a:pt x="246840" y="9729"/>
                    <a:pt x="255772" y="7712"/>
                  </a:cubicBezTo>
                  <a:close/>
                  <a:moveTo>
                    <a:pt x="50907" y="64474"/>
                  </a:moveTo>
                  <a:cubicBezTo>
                    <a:pt x="84043" y="54966"/>
                    <a:pt x="116891" y="45169"/>
                    <a:pt x="150026" y="35662"/>
                  </a:cubicBezTo>
                  <a:cubicBezTo>
                    <a:pt x="162993" y="32492"/>
                    <a:pt x="175094" y="25865"/>
                    <a:pt x="188925" y="27306"/>
                  </a:cubicBezTo>
                  <a:cubicBezTo>
                    <a:pt x="192671" y="26152"/>
                    <a:pt x="196705" y="25576"/>
                    <a:pt x="200162" y="24136"/>
                  </a:cubicBezTo>
                  <a:cubicBezTo>
                    <a:pt x="210247" y="19526"/>
                    <a:pt x="216298" y="21831"/>
                    <a:pt x="217451" y="33356"/>
                  </a:cubicBezTo>
                  <a:cubicBezTo>
                    <a:pt x="224366" y="39984"/>
                    <a:pt x="225230" y="49492"/>
                    <a:pt x="227824" y="58135"/>
                  </a:cubicBezTo>
                  <a:cubicBezTo>
                    <a:pt x="233586" y="78305"/>
                    <a:pt x="239925" y="98187"/>
                    <a:pt x="245688" y="118357"/>
                  </a:cubicBezTo>
                  <a:cubicBezTo>
                    <a:pt x="248570" y="130459"/>
                    <a:pt x="252892" y="141695"/>
                    <a:pt x="256061" y="153798"/>
                  </a:cubicBezTo>
                  <a:cubicBezTo>
                    <a:pt x="260383" y="170510"/>
                    <a:pt x="266146" y="187222"/>
                    <a:pt x="270468" y="203934"/>
                  </a:cubicBezTo>
                  <a:cubicBezTo>
                    <a:pt x="295248" y="287206"/>
                    <a:pt x="319450" y="370477"/>
                    <a:pt x="343654" y="453749"/>
                  </a:cubicBezTo>
                  <a:cubicBezTo>
                    <a:pt x="352587" y="482850"/>
                    <a:pt x="360654" y="511953"/>
                    <a:pt x="369299" y="541343"/>
                  </a:cubicBezTo>
                  <a:cubicBezTo>
                    <a:pt x="373333" y="555461"/>
                    <a:pt x="371892" y="558343"/>
                    <a:pt x="358638" y="562377"/>
                  </a:cubicBezTo>
                  <a:cubicBezTo>
                    <a:pt x="335011" y="569868"/>
                    <a:pt x="310807" y="576496"/>
                    <a:pt x="287179" y="583699"/>
                  </a:cubicBezTo>
                  <a:cubicBezTo>
                    <a:pt x="282570" y="584563"/>
                    <a:pt x="277960" y="585715"/>
                    <a:pt x="273061" y="584274"/>
                  </a:cubicBezTo>
                  <a:cubicBezTo>
                    <a:pt x="245688" y="592055"/>
                    <a:pt x="218603" y="599835"/>
                    <a:pt x="191230" y="607614"/>
                  </a:cubicBezTo>
                  <a:cubicBezTo>
                    <a:pt x="183739" y="609919"/>
                    <a:pt x="175959" y="611647"/>
                    <a:pt x="167891" y="611648"/>
                  </a:cubicBezTo>
                  <a:cubicBezTo>
                    <a:pt x="158383" y="611647"/>
                    <a:pt x="152042" y="607326"/>
                    <a:pt x="148874" y="598394"/>
                  </a:cubicBezTo>
                  <a:cubicBezTo>
                    <a:pt x="145704" y="590038"/>
                    <a:pt x="146857" y="581970"/>
                    <a:pt x="153484" y="575343"/>
                  </a:cubicBezTo>
                  <a:cubicBezTo>
                    <a:pt x="154060" y="574766"/>
                    <a:pt x="154637" y="574190"/>
                    <a:pt x="155213" y="573902"/>
                  </a:cubicBezTo>
                  <a:cubicBezTo>
                    <a:pt x="179705" y="562088"/>
                    <a:pt x="178264" y="543936"/>
                    <a:pt x="169908" y="522326"/>
                  </a:cubicBezTo>
                  <a:cubicBezTo>
                    <a:pt x="162993" y="503885"/>
                    <a:pt x="158094" y="484868"/>
                    <a:pt x="152332" y="466139"/>
                  </a:cubicBezTo>
                  <a:cubicBezTo>
                    <a:pt x="141382" y="448273"/>
                    <a:pt x="139077" y="427527"/>
                    <a:pt x="132738" y="408223"/>
                  </a:cubicBezTo>
                  <a:cubicBezTo>
                    <a:pt x="125247" y="384884"/>
                    <a:pt x="118908" y="361257"/>
                    <a:pt x="111992" y="337917"/>
                  </a:cubicBezTo>
                  <a:cubicBezTo>
                    <a:pt x="102772" y="305358"/>
                    <a:pt x="93263" y="272799"/>
                    <a:pt x="83467" y="240238"/>
                  </a:cubicBezTo>
                  <a:cubicBezTo>
                    <a:pt x="74534" y="208256"/>
                    <a:pt x="64738" y="176560"/>
                    <a:pt x="55517" y="144577"/>
                  </a:cubicBezTo>
                  <a:cubicBezTo>
                    <a:pt x="51772" y="131322"/>
                    <a:pt x="43992" y="123255"/>
                    <a:pt x="29297" y="124119"/>
                  </a:cubicBezTo>
                  <a:cubicBezTo>
                    <a:pt x="27280" y="124119"/>
                    <a:pt x="25263" y="123832"/>
                    <a:pt x="23534" y="123543"/>
                  </a:cubicBezTo>
                  <a:cubicBezTo>
                    <a:pt x="10280" y="120950"/>
                    <a:pt x="1924" y="113170"/>
                    <a:pt x="195" y="101645"/>
                  </a:cubicBezTo>
                  <a:cubicBezTo>
                    <a:pt x="-1246" y="91559"/>
                    <a:pt x="5381" y="81187"/>
                    <a:pt x="17195" y="75713"/>
                  </a:cubicBezTo>
                  <a:cubicBezTo>
                    <a:pt x="27856" y="70526"/>
                    <a:pt x="39670" y="67645"/>
                    <a:pt x="50907" y="64474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C4F4EFB9-8BCE-4517-9C09-BBB033B96801}"/>
                </a:ext>
              </a:extLst>
            </p:cNvPr>
            <p:cNvSpPr/>
            <p:nvPr/>
          </p:nvSpPr>
          <p:spPr>
            <a:xfrm rot="1020000">
              <a:off x="9339897" y="633711"/>
              <a:ext cx="279964" cy="180525"/>
            </a:xfrm>
            <a:custGeom>
              <a:avLst/>
              <a:gdLst>
                <a:gd name="connsiteX0" fmla="*/ 34527 w 279964"/>
                <a:gd name="connsiteY0" fmla="*/ 180221 h 180525"/>
                <a:gd name="connsiteX1" fmla="*/ 29341 w 279964"/>
                <a:gd name="connsiteY1" fmla="*/ 175611 h 180525"/>
                <a:gd name="connsiteX2" fmla="*/ 527 w 279964"/>
                <a:gd name="connsiteY2" fmla="*/ 78220 h 180525"/>
                <a:gd name="connsiteX3" fmla="*/ 8019 w 279964"/>
                <a:gd name="connsiteY3" fmla="*/ 69576 h 180525"/>
                <a:gd name="connsiteX4" fmla="*/ 203087 w 279964"/>
                <a:gd name="connsiteY4" fmla="*/ 12237 h 180525"/>
                <a:gd name="connsiteX5" fmla="*/ 240545 w 279964"/>
                <a:gd name="connsiteY5" fmla="*/ 999 h 180525"/>
                <a:gd name="connsiteX6" fmla="*/ 252071 w 279964"/>
                <a:gd name="connsiteY6" fmla="*/ 7050 h 180525"/>
                <a:gd name="connsiteX7" fmla="*/ 278868 w 279964"/>
                <a:gd name="connsiteY7" fmla="*/ 98966 h 180525"/>
                <a:gd name="connsiteX8" fmla="*/ 273681 w 279964"/>
                <a:gd name="connsiteY8" fmla="*/ 109915 h 180525"/>
                <a:gd name="connsiteX9" fmla="*/ 37697 w 279964"/>
                <a:gd name="connsiteY9" fmla="*/ 178780 h 180525"/>
                <a:gd name="connsiteX10" fmla="*/ 34527 w 279964"/>
                <a:gd name="connsiteY10" fmla="*/ 180221 h 18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64" h="180525">
                  <a:moveTo>
                    <a:pt x="34527" y="180221"/>
                  </a:moveTo>
                  <a:cubicBezTo>
                    <a:pt x="29917" y="181662"/>
                    <a:pt x="30205" y="177628"/>
                    <a:pt x="29341" y="175611"/>
                  </a:cubicBezTo>
                  <a:cubicBezTo>
                    <a:pt x="19544" y="143051"/>
                    <a:pt x="10323" y="110492"/>
                    <a:pt x="527" y="78220"/>
                  </a:cubicBezTo>
                  <a:cubicBezTo>
                    <a:pt x="-1778" y="70152"/>
                    <a:pt x="3985" y="70729"/>
                    <a:pt x="8019" y="69576"/>
                  </a:cubicBezTo>
                  <a:cubicBezTo>
                    <a:pt x="73138" y="50271"/>
                    <a:pt x="137968" y="31542"/>
                    <a:pt x="203087" y="12237"/>
                  </a:cubicBezTo>
                  <a:cubicBezTo>
                    <a:pt x="215478" y="8491"/>
                    <a:pt x="228156" y="5033"/>
                    <a:pt x="240545" y="999"/>
                  </a:cubicBezTo>
                  <a:cubicBezTo>
                    <a:pt x="246885" y="-1018"/>
                    <a:pt x="250054" y="-441"/>
                    <a:pt x="252071" y="7050"/>
                  </a:cubicBezTo>
                  <a:cubicBezTo>
                    <a:pt x="260427" y="37881"/>
                    <a:pt x="269647" y="68424"/>
                    <a:pt x="278868" y="98966"/>
                  </a:cubicBezTo>
                  <a:cubicBezTo>
                    <a:pt x="280596" y="104729"/>
                    <a:pt x="281173" y="107898"/>
                    <a:pt x="273681" y="109915"/>
                  </a:cubicBezTo>
                  <a:cubicBezTo>
                    <a:pt x="195020" y="132678"/>
                    <a:pt x="116358" y="155729"/>
                    <a:pt x="37697" y="178780"/>
                  </a:cubicBezTo>
                  <a:cubicBezTo>
                    <a:pt x="36544" y="179068"/>
                    <a:pt x="35392" y="179645"/>
                    <a:pt x="34527" y="180221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273259F1-A5E6-4346-BC1B-CFDE8F987453}"/>
                </a:ext>
              </a:extLst>
            </p:cNvPr>
            <p:cNvSpPr/>
            <p:nvPr/>
          </p:nvSpPr>
          <p:spPr>
            <a:xfrm rot="1020000">
              <a:off x="10118028" y="422365"/>
              <a:ext cx="471542" cy="578663"/>
            </a:xfrm>
            <a:custGeom>
              <a:avLst/>
              <a:gdLst>
                <a:gd name="connsiteX0" fmla="*/ 175480 w 471542"/>
                <a:gd name="connsiteY0" fmla="*/ 400270 h 578663"/>
                <a:gd name="connsiteX1" fmla="*/ 245930 w 471542"/>
                <a:gd name="connsiteY1" fmla="*/ 416442 h 578663"/>
                <a:gd name="connsiteX2" fmla="*/ 262642 w 471542"/>
                <a:gd name="connsiteY2" fmla="*/ 482713 h 578663"/>
                <a:gd name="connsiteX3" fmla="*/ 256879 w 471542"/>
                <a:gd name="connsiteY3" fmla="*/ 496832 h 578663"/>
                <a:gd name="connsiteX4" fmla="*/ 281947 w 471542"/>
                <a:gd name="connsiteY4" fmla="*/ 530256 h 578663"/>
                <a:gd name="connsiteX5" fmla="*/ 296642 w 471542"/>
                <a:gd name="connsiteY5" fmla="*/ 540629 h 578663"/>
                <a:gd name="connsiteX6" fmla="*/ 300100 w 471542"/>
                <a:gd name="connsiteY6" fmla="*/ 553307 h 578663"/>
                <a:gd name="connsiteX7" fmla="*/ 286557 w 471542"/>
                <a:gd name="connsiteY7" fmla="*/ 575494 h 578663"/>
                <a:gd name="connsiteX8" fmla="*/ 255727 w 471542"/>
                <a:gd name="connsiteY8" fmla="*/ 578663 h 578663"/>
                <a:gd name="connsiteX9" fmla="*/ 159489 w 471542"/>
                <a:gd name="connsiteY9" fmla="*/ 552443 h 578663"/>
                <a:gd name="connsiteX10" fmla="*/ 120590 w 471542"/>
                <a:gd name="connsiteY10" fmla="*/ 450442 h 578663"/>
                <a:gd name="connsiteX11" fmla="*/ 175480 w 471542"/>
                <a:gd name="connsiteY11" fmla="*/ 400270 h 578663"/>
                <a:gd name="connsiteX12" fmla="*/ 183980 w 471542"/>
                <a:gd name="connsiteY12" fmla="*/ 2964 h 578663"/>
                <a:gd name="connsiteX13" fmla="*/ 305286 w 471542"/>
                <a:gd name="connsiteY13" fmla="*/ 23422 h 578663"/>
                <a:gd name="connsiteX14" fmla="*/ 427457 w 471542"/>
                <a:gd name="connsiteY14" fmla="*/ 155389 h 578663"/>
                <a:gd name="connsiteX15" fmla="*/ 471542 w 471542"/>
                <a:gd name="connsiteY15" fmla="*/ 341525 h 578663"/>
                <a:gd name="connsiteX16" fmla="*/ 420254 w 471542"/>
                <a:gd name="connsiteY16" fmla="*/ 502594 h 578663"/>
                <a:gd name="connsiteX17" fmla="*/ 345626 w 471542"/>
                <a:gd name="connsiteY17" fmla="*/ 559357 h 578663"/>
                <a:gd name="connsiteX18" fmla="*/ 334389 w 471542"/>
                <a:gd name="connsiteY18" fmla="*/ 553883 h 578663"/>
                <a:gd name="connsiteX19" fmla="*/ 331507 w 471542"/>
                <a:gd name="connsiteY19" fmla="*/ 543510 h 578663"/>
                <a:gd name="connsiteX20" fmla="*/ 338998 w 471542"/>
                <a:gd name="connsiteY20" fmla="*/ 508069 h 578663"/>
                <a:gd name="connsiteX21" fmla="*/ 349948 w 471542"/>
                <a:gd name="connsiteY21" fmla="*/ 462255 h 578663"/>
                <a:gd name="connsiteX22" fmla="*/ 308455 w 471542"/>
                <a:gd name="connsiteY22" fmla="*/ 316746 h 578663"/>
                <a:gd name="connsiteX23" fmla="*/ 244489 w 471542"/>
                <a:gd name="connsiteY23" fmla="*/ 98626 h 578663"/>
                <a:gd name="connsiteX24" fmla="*/ 234117 w 471542"/>
                <a:gd name="connsiteY24" fmla="*/ 72405 h 578663"/>
                <a:gd name="connsiteX25" fmla="*/ 192913 w 471542"/>
                <a:gd name="connsiteY25" fmla="*/ 47049 h 578663"/>
                <a:gd name="connsiteX26" fmla="*/ 184269 w 471542"/>
                <a:gd name="connsiteY26" fmla="*/ 40422 h 578663"/>
                <a:gd name="connsiteX27" fmla="*/ 176778 w 471542"/>
                <a:gd name="connsiteY27" fmla="*/ 15354 h 578663"/>
                <a:gd name="connsiteX28" fmla="*/ 183980 w 471542"/>
                <a:gd name="connsiteY28" fmla="*/ 2964 h 578663"/>
                <a:gd name="connsiteX29" fmla="*/ 131826 w 471542"/>
                <a:gd name="connsiteY29" fmla="*/ 17660 h 578663"/>
                <a:gd name="connsiteX30" fmla="*/ 145082 w 471542"/>
                <a:gd name="connsiteY30" fmla="*/ 25152 h 578663"/>
                <a:gd name="connsiteX31" fmla="*/ 148827 w 471542"/>
                <a:gd name="connsiteY31" fmla="*/ 37542 h 578663"/>
                <a:gd name="connsiteX32" fmla="*/ 142199 w 471542"/>
                <a:gd name="connsiteY32" fmla="*/ 67220 h 578663"/>
                <a:gd name="connsiteX33" fmla="*/ 135573 w 471542"/>
                <a:gd name="connsiteY33" fmla="*/ 92000 h 578663"/>
                <a:gd name="connsiteX34" fmla="*/ 183404 w 471542"/>
                <a:gd name="connsiteY34" fmla="*/ 254221 h 578663"/>
                <a:gd name="connsiteX35" fmla="*/ 237861 w 471542"/>
                <a:gd name="connsiteY35" fmla="*/ 268628 h 578663"/>
                <a:gd name="connsiteX36" fmla="*/ 246505 w 471542"/>
                <a:gd name="connsiteY36" fmla="*/ 258543 h 578663"/>
                <a:gd name="connsiteX37" fmla="*/ 258319 w 471542"/>
                <a:gd name="connsiteY37" fmla="*/ 297154 h 578663"/>
                <a:gd name="connsiteX38" fmla="*/ 256014 w 471542"/>
                <a:gd name="connsiteY38" fmla="*/ 305798 h 578663"/>
                <a:gd name="connsiteX39" fmla="*/ 35013 w 471542"/>
                <a:gd name="connsiteY39" fmla="*/ 302916 h 578663"/>
                <a:gd name="connsiteX40" fmla="*/ 147 w 471542"/>
                <a:gd name="connsiteY40" fmla="*/ 186221 h 578663"/>
                <a:gd name="connsiteX41" fmla="*/ 131826 w 471542"/>
                <a:gd name="connsiteY41" fmla="*/ 17660 h 57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1542" h="578663">
                  <a:moveTo>
                    <a:pt x="175480" y="400270"/>
                  </a:moveTo>
                  <a:cubicBezTo>
                    <a:pt x="199756" y="393679"/>
                    <a:pt x="226625" y="398145"/>
                    <a:pt x="245930" y="416442"/>
                  </a:cubicBezTo>
                  <a:cubicBezTo>
                    <a:pt x="265235" y="434883"/>
                    <a:pt x="270421" y="457357"/>
                    <a:pt x="262642" y="482713"/>
                  </a:cubicBezTo>
                  <a:cubicBezTo>
                    <a:pt x="261201" y="487612"/>
                    <a:pt x="258608" y="492222"/>
                    <a:pt x="256879" y="496832"/>
                  </a:cubicBezTo>
                  <a:cubicBezTo>
                    <a:pt x="248811" y="518154"/>
                    <a:pt x="258608" y="532561"/>
                    <a:pt x="281947" y="530256"/>
                  </a:cubicBezTo>
                  <a:cubicBezTo>
                    <a:pt x="291744" y="529104"/>
                    <a:pt x="295201" y="531985"/>
                    <a:pt x="296642" y="540629"/>
                  </a:cubicBezTo>
                  <a:cubicBezTo>
                    <a:pt x="297506" y="544951"/>
                    <a:pt x="298659" y="548985"/>
                    <a:pt x="300100" y="553307"/>
                  </a:cubicBezTo>
                  <a:cubicBezTo>
                    <a:pt x="305863" y="572612"/>
                    <a:pt x="305863" y="572900"/>
                    <a:pt x="286557" y="575494"/>
                  </a:cubicBezTo>
                  <a:cubicBezTo>
                    <a:pt x="275032" y="577222"/>
                    <a:pt x="264083" y="577799"/>
                    <a:pt x="255727" y="578663"/>
                  </a:cubicBezTo>
                  <a:cubicBezTo>
                    <a:pt x="219709" y="577222"/>
                    <a:pt x="187726" y="571460"/>
                    <a:pt x="159489" y="552443"/>
                  </a:cubicBezTo>
                  <a:cubicBezTo>
                    <a:pt x="123759" y="528527"/>
                    <a:pt x="107912" y="487035"/>
                    <a:pt x="120590" y="450442"/>
                  </a:cubicBezTo>
                  <a:cubicBezTo>
                    <a:pt x="129523" y="424509"/>
                    <a:pt x="151204" y="406861"/>
                    <a:pt x="175480" y="400270"/>
                  </a:cubicBezTo>
                  <a:close/>
                  <a:moveTo>
                    <a:pt x="183980" y="2964"/>
                  </a:moveTo>
                  <a:cubicBezTo>
                    <a:pt x="226914" y="-4816"/>
                    <a:pt x="267253" y="2964"/>
                    <a:pt x="305286" y="23422"/>
                  </a:cubicBezTo>
                  <a:cubicBezTo>
                    <a:pt x="361185" y="53388"/>
                    <a:pt x="398931" y="100066"/>
                    <a:pt x="427457" y="155389"/>
                  </a:cubicBezTo>
                  <a:cubicBezTo>
                    <a:pt x="456847" y="212152"/>
                    <a:pt x="470678" y="272372"/>
                    <a:pt x="471542" y="341525"/>
                  </a:cubicBezTo>
                  <a:cubicBezTo>
                    <a:pt x="470678" y="396272"/>
                    <a:pt x="458000" y="453323"/>
                    <a:pt x="420254" y="502594"/>
                  </a:cubicBezTo>
                  <a:cubicBezTo>
                    <a:pt x="400660" y="528239"/>
                    <a:pt x="375880" y="547256"/>
                    <a:pt x="345626" y="559357"/>
                  </a:cubicBezTo>
                  <a:cubicBezTo>
                    <a:pt x="339287" y="561951"/>
                    <a:pt x="335540" y="561662"/>
                    <a:pt x="334389" y="553883"/>
                  </a:cubicBezTo>
                  <a:cubicBezTo>
                    <a:pt x="334100" y="550425"/>
                    <a:pt x="332660" y="546967"/>
                    <a:pt x="331507" y="543510"/>
                  </a:cubicBezTo>
                  <a:cubicBezTo>
                    <a:pt x="326321" y="529967"/>
                    <a:pt x="323440" y="519018"/>
                    <a:pt x="338998" y="508069"/>
                  </a:cubicBezTo>
                  <a:cubicBezTo>
                    <a:pt x="353694" y="497696"/>
                    <a:pt x="354270" y="478679"/>
                    <a:pt x="349948" y="462255"/>
                  </a:cubicBezTo>
                  <a:cubicBezTo>
                    <a:pt x="336694" y="413560"/>
                    <a:pt x="322575" y="365153"/>
                    <a:pt x="308455" y="316746"/>
                  </a:cubicBezTo>
                  <a:cubicBezTo>
                    <a:pt x="287422" y="244135"/>
                    <a:pt x="265811" y="171524"/>
                    <a:pt x="244489" y="98626"/>
                  </a:cubicBezTo>
                  <a:cubicBezTo>
                    <a:pt x="241897" y="89405"/>
                    <a:pt x="238727" y="80473"/>
                    <a:pt x="234117" y="72405"/>
                  </a:cubicBezTo>
                  <a:cubicBezTo>
                    <a:pt x="225185" y="56269"/>
                    <a:pt x="211641" y="47049"/>
                    <a:pt x="192913" y="47049"/>
                  </a:cubicBezTo>
                  <a:cubicBezTo>
                    <a:pt x="187438" y="47049"/>
                    <a:pt x="185421" y="45608"/>
                    <a:pt x="184269" y="40422"/>
                  </a:cubicBezTo>
                  <a:cubicBezTo>
                    <a:pt x="182251" y="32066"/>
                    <a:pt x="180235" y="23422"/>
                    <a:pt x="176778" y="15354"/>
                  </a:cubicBezTo>
                  <a:cubicBezTo>
                    <a:pt x="173320" y="6998"/>
                    <a:pt x="175912" y="4405"/>
                    <a:pt x="183980" y="2964"/>
                  </a:cubicBezTo>
                  <a:close/>
                  <a:moveTo>
                    <a:pt x="131826" y="17660"/>
                  </a:moveTo>
                  <a:cubicBezTo>
                    <a:pt x="139606" y="15355"/>
                    <a:pt x="144217" y="15643"/>
                    <a:pt x="145082" y="25152"/>
                  </a:cubicBezTo>
                  <a:cubicBezTo>
                    <a:pt x="145658" y="29474"/>
                    <a:pt x="147387" y="33508"/>
                    <a:pt x="148827" y="37542"/>
                  </a:cubicBezTo>
                  <a:cubicBezTo>
                    <a:pt x="153149" y="48779"/>
                    <a:pt x="156031" y="58864"/>
                    <a:pt x="142199" y="67220"/>
                  </a:cubicBezTo>
                  <a:cubicBezTo>
                    <a:pt x="134131" y="72118"/>
                    <a:pt x="132979" y="82491"/>
                    <a:pt x="135573" y="92000"/>
                  </a:cubicBezTo>
                  <a:cubicBezTo>
                    <a:pt x="151420" y="146170"/>
                    <a:pt x="166979" y="200339"/>
                    <a:pt x="183404" y="254221"/>
                  </a:cubicBezTo>
                  <a:cubicBezTo>
                    <a:pt x="192048" y="283035"/>
                    <a:pt x="215386" y="288798"/>
                    <a:pt x="237861" y="268628"/>
                  </a:cubicBezTo>
                  <a:cubicBezTo>
                    <a:pt x="240455" y="266323"/>
                    <a:pt x="242471" y="263153"/>
                    <a:pt x="246505" y="258543"/>
                  </a:cubicBezTo>
                  <a:cubicBezTo>
                    <a:pt x="250828" y="273238"/>
                    <a:pt x="254574" y="285340"/>
                    <a:pt x="258319" y="297154"/>
                  </a:cubicBezTo>
                  <a:cubicBezTo>
                    <a:pt x="259184" y="300323"/>
                    <a:pt x="258607" y="303204"/>
                    <a:pt x="256014" y="305798"/>
                  </a:cubicBezTo>
                  <a:cubicBezTo>
                    <a:pt x="189454" y="374086"/>
                    <a:pt x="90335" y="372069"/>
                    <a:pt x="35013" y="302916"/>
                  </a:cubicBezTo>
                  <a:cubicBezTo>
                    <a:pt x="7639" y="268916"/>
                    <a:pt x="-1292" y="228577"/>
                    <a:pt x="147" y="186221"/>
                  </a:cubicBezTo>
                  <a:cubicBezTo>
                    <a:pt x="3030" y="105542"/>
                    <a:pt x="54317" y="40711"/>
                    <a:pt x="131826" y="1766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="" xmlns:a16="http://schemas.microsoft.com/office/drawing/2014/main" id="{594E921E-A6D5-4DD5-8BF2-758327B18813}"/>
                </a:ext>
              </a:extLst>
            </p:cNvPr>
            <p:cNvSpPr/>
            <p:nvPr/>
          </p:nvSpPr>
          <p:spPr>
            <a:xfrm rot="1020000">
              <a:off x="7393031" y="417861"/>
              <a:ext cx="516389" cy="582638"/>
            </a:xfrm>
            <a:custGeom>
              <a:avLst/>
              <a:gdLst>
                <a:gd name="connsiteX0" fmla="*/ 202598 w 516389"/>
                <a:gd name="connsiteY0" fmla="*/ 4066 h 582638"/>
                <a:gd name="connsiteX1" fmla="*/ 273480 w 516389"/>
                <a:gd name="connsiteY1" fmla="*/ 1761 h 582638"/>
                <a:gd name="connsiteX2" fmla="*/ 467108 w 516389"/>
                <a:gd name="connsiteY2" fmla="*/ 142084 h 582638"/>
                <a:gd name="connsiteX3" fmla="*/ 499380 w 516389"/>
                <a:gd name="connsiteY3" fmla="*/ 221034 h 582638"/>
                <a:gd name="connsiteX4" fmla="*/ 516380 w 516389"/>
                <a:gd name="connsiteY4" fmla="*/ 331967 h 582638"/>
                <a:gd name="connsiteX5" fmla="*/ 504278 w 516389"/>
                <a:gd name="connsiteY5" fmla="*/ 412645 h 582638"/>
                <a:gd name="connsiteX6" fmla="*/ 469702 w 516389"/>
                <a:gd name="connsiteY6" fmla="*/ 482662 h 582638"/>
                <a:gd name="connsiteX7" fmla="*/ 459040 w 516389"/>
                <a:gd name="connsiteY7" fmla="*/ 494188 h 582638"/>
                <a:gd name="connsiteX8" fmla="*/ 364531 w 516389"/>
                <a:gd name="connsiteY8" fmla="*/ 562189 h 582638"/>
                <a:gd name="connsiteX9" fmla="*/ 353582 w 516389"/>
                <a:gd name="connsiteY9" fmla="*/ 557002 h 582638"/>
                <a:gd name="connsiteX10" fmla="*/ 351277 w 516389"/>
                <a:gd name="connsiteY10" fmla="*/ 548934 h 582638"/>
                <a:gd name="connsiteX11" fmla="*/ 358192 w 516389"/>
                <a:gd name="connsiteY11" fmla="*/ 508883 h 582638"/>
                <a:gd name="connsiteX12" fmla="*/ 367413 w 516389"/>
                <a:gd name="connsiteY12" fmla="*/ 471425 h 582638"/>
                <a:gd name="connsiteX13" fmla="*/ 354735 w 516389"/>
                <a:gd name="connsiteY13" fmla="*/ 429645 h 582638"/>
                <a:gd name="connsiteX14" fmla="*/ 342633 w 516389"/>
                <a:gd name="connsiteY14" fmla="*/ 397374 h 582638"/>
                <a:gd name="connsiteX15" fmla="*/ 278667 w 516389"/>
                <a:gd name="connsiteY15" fmla="*/ 179830 h 582638"/>
                <a:gd name="connsiteX16" fmla="*/ 251582 w 516389"/>
                <a:gd name="connsiteY16" fmla="*/ 87626 h 582638"/>
                <a:gd name="connsiteX17" fmla="*/ 217581 w 516389"/>
                <a:gd name="connsiteY17" fmla="*/ 56219 h 582638"/>
                <a:gd name="connsiteX18" fmla="*/ 197412 w 516389"/>
                <a:gd name="connsiteY18" fmla="*/ 36338 h 582638"/>
                <a:gd name="connsiteX19" fmla="*/ 192513 w 516389"/>
                <a:gd name="connsiteY19" fmla="*/ 20490 h 582638"/>
                <a:gd name="connsiteX20" fmla="*/ 202598 w 516389"/>
                <a:gd name="connsiteY20" fmla="*/ 4066 h 582638"/>
                <a:gd name="connsiteX21" fmla="*/ 150733 w 516389"/>
                <a:gd name="connsiteY21" fmla="*/ 19050 h 582638"/>
                <a:gd name="connsiteX22" fmla="*/ 166869 w 516389"/>
                <a:gd name="connsiteY22" fmla="*/ 26541 h 582638"/>
                <a:gd name="connsiteX23" fmla="*/ 170327 w 516389"/>
                <a:gd name="connsiteY23" fmla="*/ 37779 h 582638"/>
                <a:gd name="connsiteX24" fmla="*/ 164276 w 516389"/>
                <a:gd name="connsiteY24" fmla="*/ 72643 h 582638"/>
                <a:gd name="connsiteX25" fmla="*/ 157649 w 516389"/>
                <a:gd name="connsiteY25" fmla="*/ 129983 h 582638"/>
                <a:gd name="connsiteX26" fmla="*/ 228819 w 516389"/>
                <a:gd name="connsiteY26" fmla="*/ 371442 h 582638"/>
                <a:gd name="connsiteX27" fmla="*/ 246395 w 516389"/>
                <a:gd name="connsiteY27" fmla="*/ 431951 h 582638"/>
                <a:gd name="connsiteX28" fmla="*/ 250429 w 516389"/>
                <a:gd name="connsiteY28" fmla="*/ 445781 h 582638"/>
                <a:gd name="connsiteX29" fmla="*/ 263107 w 516389"/>
                <a:gd name="connsiteY29" fmla="*/ 488714 h 582638"/>
                <a:gd name="connsiteX30" fmla="*/ 300565 w 516389"/>
                <a:gd name="connsiteY30" fmla="*/ 528188 h 582638"/>
                <a:gd name="connsiteX31" fmla="*/ 305175 w 516389"/>
                <a:gd name="connsiteY31" fmla="*/ 531358 h 582638"/>
                <a:gd name="connsiteX32" fmla="*/ 314395 w 516389"/>
                <a:gd name="connsiteY32" fmla="*/ 540290 h 582638"/>
                <a:gd name="connsiteX33" fmla="*/ 321887 w 516389"/>
                <a:gd name="connsiteY33" fmla="*/ 566223 h 582638"/>
                <a:gd name="connsiteX34" fmla="*/ 315260 w 516389"/>
                <a:gd name="connsiteY34" fmla="*/ 576307 h 582638"/>
                <a:gd name="connsiteX35" fmla="*/ 267141 w 516389"/>
                <a:gd name="connsiteY35" fmla="*/ 580918 h 582638"/>
                <a:gd name="connsiteX36" fmla="*/ 221615 w 516389"/>
                <a:gd name="connsiteY36" fmla="*/ 576019 h 582638"/>
                <a:gd name="connsiteX37" fmla="*/ 164852 w 516389"/>
                <a:gd name="connsiteY37" fmla="*/ 555850 h 582638"/>
                <a:gd name="connsiteX38" fmla="*/ 128547 w 516389"/>
                <a:gd name="connsiteY38" fmla="*/ 532799 h 582638"/>
                <a:gd name="connsiteX39" fmla="*/ 43834 w 516389"/>
                <a:gd name="connsiteY39" fmla="*/ 425035 h 582638"/>
                <a:gd name="connsiteX40" fmla="*/ 33461 w 516389"/>
                <a:gd name="connsiteY40" fmla="*/ 408035 h 582638"/>
                <a:gd name="connsiteX41" fmla="*/ 4936 w 516389"/>
                <a:gd name="connsiteY41" fmla="*/ 309492 h 582638"/>
                <a:gd name="connsiteX42" fmla="*/ 38 w 516389"/>
                <a:gd name="connsiteY42" fmla="*/ 266272 h 582638"/>
                <a:gd name="connsiteX43" fmla="*/ 51902 w 516389"/>
                <a:gd name="connsiteY43" fmla="*/ 92813 h 582638"/>
                <a:gd name="connsiteX44" fmla="*/ 72072 w 516389"/>
                <a:gd name="connsiteY44" fmla="*/ 71203 h 582638"/>
                <a:gd name="connsiteX45" fmla="*/ 150733 w 516389"/>
                <a:gd name="connsiteY45" fmla="*/ 19050 h 58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16389" h="582638">
                  <a:moveTo>
                    <a:pt x="202598" y="4066"/>
                  </a:moveTo>
                  <a:cubicBezTo>
                    <a:pt x="226226" y="-544"/>
                    <a:pt x="249853" y="-1120"/>
                    <a:pt x="273480" y="1761"/>
                  </a:cubicBezTo>
                  <a:cubicBezTo>
                    <a:pt x="363667" y="12999"/>
                    <a:pt x="425040" y="64863"/>
                    <a:pt x="467108" y="142084"/>
                  </a:cubicBezTo>
                  <a:cubicBezTo>
                    <a:pt x="480651" y="167152"/>
                    <a:pt x="491600" y="193661"/>
                    <a:pt x="499380" y="221034"/>
                  </a:cubicBezTo>
                  <a:cubicBezTo>
                    <a:pt x="510329" y="257339"/>
                    <a:pt x="516668" y="294221"/>
                    <a:pt x="516380" y="331967"/>
                  </a:cubicBezTo>
                  <a:cubicBezTo>
                    <a:pt x="516092" y="359340"/>
                    <a:pt x="512634" y="386425"/>
                    <a:pt x="504278" y="412645"/>
                  </a:cubicBezTo>
                  <a:cubicBezTo>
                    <a:pt x="495634" y="437425"/>
                    <a:pt x="485549" y="461340"/>
                    <a:pt x="469702" y="482662"/>
                  </a:cubicBezTo>
                  <a:cubicBezTo>
                    <a:pt x="467685" y="487561"/>
                    <a:pt x="465091" y="492747"/>
                    <a:pt x="459040" y="494188"/>
                  </a:cubicBezTo>
                  <a:cubicBezTo>
                    <a:pt x="432820" y="524154"/>
                    <a:pt x="401125" y="546341"/>
                    <a:pt x="364531" y="562189"/>
                  </a:cubicBezTo>
                  <a:cubicBezTo>
                    <a:pt x="358192" y="565070"/>
                    <a:pt x="354447" y="565070"/>
                    <a:pt x="353582" y="557002"/>
                  </a:cubicBezTo>
                  <a:cubicBezTo>
                    <a:pt x="353294" y="554409"/>
                    <a:pt x="352430" y="551527"/>
                    <a:pt x="351277" y="548934"/>
                  </a:cubicBezTo>
                  <a:cubicBezTo>
                    <a:pt x="344938" y="533951"/>
                    <a:pt x="342921" y="521273"/>
                    <a:pt x="358192" y="508883"/>
                  </a:cubicBezTo>
                  <a:cubicBezTo>
                    <a:pt x="368854" y="500239"/>
                    <a:pt x="371159" y="485832"/>
                    <a:pt x="367413" y="471425"/>
                  </a:cubicBezTo>
                  <a:cubicBezTo>
                    <a:pt x="363955" y="457306"/>
                    <a:pt x="360786" y="443188"/>
                    <a:pt x="354735" y="429645"/>
                  </a:cubicBezTo>
                  <a:cubicBezTo>
                    <a:pt x="346955" y="420137"/>
                    <a:pt x="347531" y="407747"/>
                    <a:pt x="342633" y="397374"/>
                  </a:cubicBezTo>
                  <a:cubicBezTo>
                    <a:pt x="321599" y="324763"/>
                    <a:pt x="299989" y="252153"/>
                    <a:pt x="278667" y="179830"/>
                  </a:cubicBezTo>
                  <a:cubicBezTo>
                    <a:pt x="270310" y="148711"/>
                    <a:pt x="261090" y="118169"/>
                    <a:pt x="251582" y="87626"/>
                  </a:cubicBezTo>
                  <a:cubicBezTo>
                    <a:pt x="246395" y="70914"/>
                    <a:pt x="234870" y="59389"/>
                    <a:pt x="217581" y="56219"/>
                  </a:cubicBezTo>
                  <a:cubicBezTo>
                    <a:pt x="205480" y="54202"/>
                    <a:pt x="199429" y="47863"/>
                    <a:pt x="197412" y="36338"/>
                  </a:cubicBezTo>
                  <a:cubicBezTo>
                    <a:pt x="196547" y="30863"/>
                    <a:pt x="193954" y="25965"/>
                    <a:pt x="192513" y="20490"/>
                  </a:cubicBezTo>
                  <a:cubicBezTo>
                    <a:pt x="189632" y="8965"/>
                    <a:pt x="191361" y="6083"/>
                    <a:pt x="202598" y="4066"/>
                  </a:cubicBezTo>
                  <a:close/>
                  <a:moveTo>
                    <a:pt x="150733" y="19050"/>
                  </a:moveTo>
                  <a:cubicBezTo>
                    <a:pt x="161106" y="14439"/>
                    <a:pt x="163411" y="15592"/>
                    <a:pt x="166869" y="26541"/>
                  </a:cubicBezTo>
                  <a:cubicBezTo>
                    <a:pt x="168022" y="30287"/>
                    <a:pt x="168598" y="34321"/>
                    <a:pt x="170327" y="37779"/>
                  </a:cubicBezTo>
                  <a:cubicBezTo>
                    <a:pt x="175801" y="50745"/>
                    <a:pt x="176666" y="61118"/>
                    <a:pt x="164276" y="72643"/>
                  </a:cubicBezTo>
                  <a:cubicBezTo>
                    <a:pt x="146700" y="88779"/>
                    <a:pt x="149869" y="109813"/>
                    <a:pt x="157649" y="129983"/>
                  </a:cubicBezTo>
                  <a:cubicBezTo>
                    <a:pt x="181564" y="210373"/>
                    <a:pt x="204903" y="291051"/>
                    <a:pt x="228819" y="371442"/>
                  </a:cubicBezTo>
                  <a:cubicBezTo>
                    <a:pt x="234293" y="391611"/>
                    <a:pt x="240920" y="411493"/>
                    <a:pt x="246395" y="431951"/>
                  </a:cubicBezTo>
                  <a:cubicBezTo>
                    <a:pt x="247836" y="436561"/>
                    <a:pt x="248700" y="441171"/>
                    <a:pt x="250429" y="445781"/>
                  </a:cubicBezTo>
                  <a:cubicBezTo>
                    <a:pt x="255039" y="459900"/>
                    <a:pt x="259073" y="474307"/>
                    <a:pt x="263107" y="488714"/>
                  </a:cubicBezTo>
                  <a:cubicBezTo>
                    <a:pt x="268293" y="508883"/>
                    <a:pt x="279243" y="523290"/>
                    <a:pt x="300565" y="528188"/>
                  </a:cubicBezTo>
                  <a:cubicBezTo>
                    <a:pt x="302294" y="529053"/>
                    <a:pt x="303734" y="529917"/>
                    <a:pt x="305175" y="531358"/>
                  </a:cubicBezTo>
                  <a:cubicBezTo>
                    <a:pt x="310362" y="532222"/>
                    <a:pt x="313243" y="535104"/>
                    <a:pt x="314395" y="540290"/>
                  </a:cubicBezTo>
                  <a:cubicBezTo>
                    <a:pt x="316412" y="548934"/>
                    <a:pt x="318429" y="557867"/>
                    <a:pt x="321887" y="566223"/>
                  </a:cubicBezTo>
                  <a:cubicBezTo>
                    <a:pt x="325057" y="574002"/>
                    <a:pt x="321599" y="575731"/>
                    <a:pt x="315260" y="576307"/>
                  </a:cubicBezTo>
                  <a:cubicBezTo>
                    <a:pt x="299124" y="577748"/>
                    <a:pt x="283277" y="579477"/>
                    <a:pt x="267141" y="580918"/>
                  </a:cubicBezTo>
                  <a:cubicBezTo>
                    <a:pt x="251581" y="583511"/>
                    <a:pt x="236310" y="584087"/>
                    <a:pt x="221615" y="576019"/>
                  </a:cubicBezTo>
                  <a:cubicBezTo>
                    <a:pt x="202310" y="570545"/>
                    <a:pt x="183005" y="564782"/>
                    <a:pt x="164852" y="555850"/>
                  </a:cubicBezTo>
                  <a:cubicBezTo>
                    <a:pt x="149869" y="552680"/>
                    <a:pt x="137479" y="545189"/>
                    <a:pt x="128547" y="532799"/>
                  </a:cubicBezTo>
                  <a:cubicBezTo>
                    <a:pt x="91953" y="503409"/>
                    <a:pt x="65157" y="466239"/>
                    <a:pt x="43834" y="425035"/>
                  </a:cubicBezTo>
                  <a:cubicBezTo>
                    <a:pt x="37784" y="421001"/>
                    <a:pt x="36343" y="414086"/>
                    <a:pt x="33461" y="408035"/>
                  </a:cubicBezTo>
                  <a:cubicBezTo>
                    <a:pt x="19343" y="376628"/>
                    <a:pt x="11275" y="343204"/>
                    <a:pt x="4936" y="309492"/>
                  </a:cubicBezTo>
                  <a:cubicBezTo>
                    <a:pt x="2343" y="295085"/>
                    <a:pt x="2343" y="280678"/>
                    <a:pt x="38" y="266272"/>
                  </a:cubicBezTo>
                  <a:cubicBezTo>
                    <a:pt x="-827" y="203169"/>
                    <a:pt x="12716" y="144101"/>
                    <a:pt x="51902" y="92813"/>
                  </a:cubicBezTo>
                  <a:cubicBezTo>
                    <a:pt x="57953" y="85033"/>
                    <a:pt x="65157" y="78406"/>
                    <a:pt x="72072" y="71203"/>
                  </a:cubicBezTo>
                  <a:cubicBezTo>
                    <a:pt x="94547" y="48152"/>
                    <a:pt x="121632" y="32304"/>
                    <a:pt x="150733" y="19050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="" xmlns:a16="http://schemas.microsoft.com/office/drawing/2014/main" id="{4BEE51DD-653A-463B-97D1-43CA56EE5161}"/>
                </a:ext>
              </a:extLst>
            </p:cNvPr>
            <p:cNvSpPr/>
            <p:nvPr/>
          </p:nvSpPr>
          <p:spPr>
            <a:xfrm rot="1020000">
              <a:off x="6916230" y="374174"/>
              <a:ext cx="483867" cy="617945"/>
            </a:xfrm>
            <a:custGeom>
              <a:avLst/>
              <a:gdLst>
                <a:gd name="connsiteX0" fmla="*/ 444716 w 483867"/>
                <a:gd name="connsiteY0" fmla="*/ 394271 h 617945"/>
                <a:gd name="connsiteX1" fmla="*/ 468667 w 483867"/>
                <a:gd name="connsiteY1" fmla="*/ 392002 h 617945"/>
                <a:gd name="connsiteX2" fmla="*/ 481345 w 483867"/>
                <a:gd name="connsiteY2" fmla="*/ 448765 h 617945"/>
                <a:gd name="connsiteX3" fmla="*/ 413345 w 483867"/>
                <a:gd name="connsiteY3" fmla="*/ 568630 h 617945"/>
                <a:gd name="connsiteX4" fmla="*/ 409311 w 483867"/>
                <a:gd name="connsiteY4" fmla="*/ 572664 h 617945"/>
                <a:gd name="connsiteX5" fmla="*/ 368972 w 483867"/>
                <a:gd name="connsiteY5" fmla="*/ 598596 h 617945"/>
                <a:gd name="connsiteX6" fmla="*/ 354565 w 483867"/>
                <a:gd name="connsiteY6" fmla="*/ 591393 h 617945"/>
                <a:gd name="connsiteX7" fmla="*/ 346497 w 483867"/>
                <a:gd name="connsiteY7" fmla="*/ 564020 h 617945"/>
                <a:gd name="connsiteX8" fmla="*/ 362057 w 483867"/>
                <a:gd name="connsiteY8" fmla="*/ 546732 h 617945"/>
                <a:gd name="connsiteX9" fmla="*/ 434955 w 483867"/>
                <a:gd name="connsiteY9" fmla="*/ 425714 h 617945"/>
                <a:gd name="connsiteX10" fmla="*/ 435243 w 483867"/>
                <a:gd name="connsiteY10" fmla="*/ 416205 h 617945"/>
                <a:gd name="connsiteX11" fmla="*/ 444716 w 483867"/>
                <a:gd name="connsiteY11" fmla="*/ 394271 h 617945"/>
                <a:gd name="connsiteX12" fmla="*/ 201564 w 483867"/>
                <a:gd name="connsiteY12" fmla="*/ 41050 h 617945"/>
                <a:gd name="connsiteX13" fmla="*/ 212225 w 483867"/>
                <a:gd name="connsiteY13" fmla="*/ 39897 h 617945"/>
                <a:gd name="connsiteX14" fmla="*/ 253141 w 483867"/>
                <a:gd name="connsiteY14" fmla="*/ 37592 h 617945"/>
                <a:gd name="connsiteX15" fmla="*/ 314226 w 483867"/>
                <a:gd name="connsiteY15" fmla="*/ 35863 h 617945"/>
                <a:gd name="connsiteX16" fmla="*/ 320853 w 483867"/>
                <a:gd name="connsiteY16" fmla="*/ 20016 h 617945"/>
                <a:gd name="connsiteX17" fmla="*/ 341023 w 483867"/>
                <a:gd name="connsiteY17" fmla="*/ 134 h 617945"/>
                <a:gd name="connsiteX18" fmla="*/ 364362 w 483867"/>
                <a:gd name="connsiteY18" fmla="*/ 16270 h 617945"/>
                <a:gd name="connsiteX19" fmla="*/ 385108 w 483867"/>
                <a:gd name="connsiteY19" fmla="*/ 85423 h 617945"/>
                <a:gd name="connsiteX20" fmla="*/ 392599 w 483867"/>
                <a:gd name="connsiteY20" fmla="*/ 109050 h 617945"/>
                <a:gd name="connsiteX21" fmla="*/ 401820 w 483867"/>
                <a:gd name="connsiteY21" fmla="*/ 130661 h 617945"/>
                <a:gd name="connsiteX22" fmla="*/ 418243 w 483867"/>
                <a:gd name="connsiteY22" fmla="*/ 188864 h 617945"/>
                <a:gd name="connsiteX23" fmla="*/ 394040 w 483867"/>
                <a:gd name="connsiteY23" fmla="*/ 223153 h 617945"/>
                <a:gd name="connsiteX24" fmla="*/ 366091 w 483867"/>
                <a:gd name="connsiteY24" fmla="*/ 208169 h 617945"/>
                <a:gd name="connsiteX25" fmla="*/ 346209 w 483867"/>
                <a:gd name="connsiteY25" fmla="*/ 175898 h 617945"/>
                <a:gd name="connsiteX26" fmla="*/ 284548 w 483867"/>
                <a:gd name="connsiteY26" fmla="*/ 111067 h 617945"/>
                <a:gd name="connsiteX27" fmla="*/ 272734 w 483867"/>
                <a:gd name="connsiteY27" fmla="*/ 103864 h 617945"/>
                <a:gd name="connsiteX28" fmla="*/ 228073 w 483867"/>
                <a:gd name="connsiteY28" fmla="*/ 88592 h 617945"/>
                <a:gd name="connsiteX29" fmla="*/ 199547 w 483867"/>
                <a:gd name="connsiteY29" fmla="*/ 51711 h 617945"/>
                <a:gd name="connsiteX30" fmla="*/ 201564 w 483867"/>
                <a:gd name="connsiteY30" fmla="*/ 41050 h 617945"/>
                <a:gd name="connsiteX31" fmla="*/ 153732 w 483867"/>
                <a:gd name="connsiteY31" fmla="*/ 55458 h 617945"/>
                <a:gd name="connsiteX32" fmla="*/ 168428 w 483867"/>
                <a:gd name="connsiteY32" fmla="*/ 63238 h 617945"/>
                <a:gd name="connsiteX33" fmla="*/ 173039 w 483867"/>
                <a:gd name="connsiteY33" fmla="*/ 77645 h 617945"/>
                <a:gd name="connsiteX34" fmla="*/ 172462 w 483867"/>
                <a:gd name="connsiteY34" fmla="*/ 99831 h 617945"/>
                <a:gd name="connsiteX35" fmla="*/ 152869 w 483867"/>
                <a:gd name="connsiteY35" fmla="*/ 167832 h 617945"/>
                <a:gd name="connsiteX36" fmla="*/ 215682 w 483867"/>
                <a:gd name="connsiteY36" fmla="*/ 383358 h 617945"/>
                <a:gd name="connsiteX37" fmla="*/ 254581 w 483867"/>
                <a:gd name="connsiteY37" fmla="*/ 514461 h 617945"/>
                <a:gd name="connsiteX38" fmla="*/ 267259 w 483867"/>
                <a:gd name="connsiteY38" fmla="*/ 539817 h 617945"/>
                <a:gd name="connsiteX39" fmla="*/ 273886 w 483867"/>
                <a:gd name="connsiteY39" fmla="*/ 548173 h 617945"/>
                <a:gd name="connsiteX40" fmla="*/ 309327 w 483867"/>
                <a:gd name="connsiteY40" fmla="*/ 562868 h 617945"/>
                <a:gd name="connsiteX41" fmla="*/ 318835 w 483867"/>
                <a:gd name="connsiteY41" fmla="*/ 568631 h 617945"/>
                <a:gd name="connsiteX42" fmla="*/ 328057 w 483867"/>
                <a:gd name="connsiteY42" fmla="*/ 605512 h 617945"/>
                <a:gd name="connsiteX43" fmla="*/ 272158 w 483867"/>
                <a:gd name="connsiteY43" fmla="*/ 617326 h 617945"/>
                <a:gd name="connsiteX44" fmla="*/ 75936 w 483867"/>
                <a:gd name="connsiteY44" fmla="*/ 525986 h 617945"/>
                <a:gd name="connsiteX45" fmla="*/ 12258 w 483867"/>
                <a:gd name="connsiteY45" fmla="*/ 211917 h 617945"/>
                <a:gd name="connsiteX46" fmla="*/ 153732 w 483867"/>
                <a:gd name="connsiteY46" fmla="*/ 55458 h 617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83867" h="617945">
                  <a:moveTo>
                    <a:pt x="444716" y="394271"/>
                  </a:moveTo>
                  <a:cubicBezTo>
                    <a:pt x="450371" y="390201"/>
                    <a:pt x="458438" y="389409"/>
                    <a:pt x="468667" y="392002"/>
                  </a:cubicBezTo>
                  <a:cubicBezTo>
                    <a:pt x="487684" y="407561"/>
                    <a:pt x="484803" y="428884"/>
                    <a:pt x="481345" y="448765"/>
                  </a:cubicBezTo>
                  <a:cubicBezTo>
                    <a:pt x="472989" y="496596"/>
                    <a:pt x="448786" y="536071"/>
                    <a:pt x="413345" y="568630"/>
                  </a:cubicBezTo>
                  <a:cubicBezTo>
                    <a:pt x="411904" y="570071"/>
                    <a:pt x="410752" y="571512"/>
                    <a:pt x="409311" y="572664"/>
                  </a:cubicBezTo>
                  <a:cubicBezTo>
                    <a:pt x="398938" y="585918"/>
                    <a:pt x="383955" y="592546"/>
                    <a:pt x="368972" y="598596"/>
                  </a:cubicBezTo>
                  <a:cubicBezTo>
                    <a:pt x="361480" y="601766"/>
                    <a:pt x="357158" y="598885"/>
                    <a:pt x="354565" y="591393"/>
                  </a:cubicBezTo>
                  <a:cubicBezTo>
                    <a:pt x="351684" y="582461"/>
                    <a:pt x="349090" y="573240"/>
                    <a:pt x="346497" y="564020"/>
                  </a:cubicBezTo>
                  <a:cubicBezTo>
                    <a:pt x="343904" y="555088"/>
                    <a:pt x="346497" y="552494"/>
                    <a:pt x="362057" y="546732"/>
                  </a:cubicBezTo>
                  <a:cubicBezTo>
                    <a:pt x="405853" y="517918"/>
                    <a:pt x="430633" y="478155"/>
                    <a:pt x="434955" y="425714"/>
                  </a:cubicBezTo>
                  <a:cubicBezTo>
                    <a:pt x="435243" y="422545"/>
                    <a:pt x="434955" y="419375"/>
                    <a:pt x="435243" y="416205"/>
                  </a:cubicBezTo>
                  <a:cubicBezTo>
                    <a:pt x="435820" y="405688"/>
                    <a:pt x="439061" y="398340"/>
                    <a:pt x="444716" y="394271"/>
                  </a:cubicBezTo>
                  <a:close/>
                  <a:moveTo>
                    <a:pt x="201564" y="41050"/>
                  </a:moveTo>
                  <a:cubicBezTo>
                    <a:pt x="204661" y="40114"/>
                    <a:pt x="209200" y="40762"/>
                    <a:pt x="212225" y="39897"/>
                  </a:cubicBezTo>
                  <a:cubicBezTo>
                    <a:pt x="225479" y="34135"/>
                    <a:pt x="239598" y="36151"/>
                    <a:pt x="253141" y="37592"/>
                  </a:cubicBezTo>
                  <a:cubicBezTo>
                    <a:pt x="273310" y="39321"/>
                    <a:pt x="293768" y="40185"/>
                    <a:pt x="314226" y="35863"/>
                  </a:cubicBezTo>
                  <a:cubicBezTo>
                    <a:pt x="319700" y="32118"/>
                    <a:pt x="320277" y="25779"/>
                    <a:pt x="320853" y="20016"/>
                  </a:cubicBezTo>
                  <a:cubicBezTo>
                    <a:pt x="322582" y="7914"/>
                    <a:pt x="329497" y="1575"/>
                    <a:pt x="341023" y="134"/>
                  </a:cubicBezTo>
                  <a:cubicBezTo>
                    <a:pt x="353124" y="-1018"/>
                    <a:pt x="360904" y="5321"/>
                    <a:pt x="364362" y="16270"/>
                  </a:cubicBezTo>
                  <a:cubicBezTo>
                    <a:pt x="371853" y="39033"/>
                    <a:pt x="378192" y="62372"/>
                    <a:pt x="385108" y="85423"/>
                  </a:cubicBezTo>
                  <a:cubicBezTo>
                    <a:pt x="387413" y="93203"/>
                    <a:pt x="390006" y="101271"/>
                    <a:pt x="392599" y="109050"/>
                  </a:cubicBezTo>
                  <a:cubicBezTo>
                    <a:pt x="397497" y="115389"/>
                    <a:pt x="398938" y="123457"/>
                    <a:pt x="401820" y="130661"/>
                  </a:cubicBezTo>
                  <a:cubicBezTo>
                    <a:pt x="407006" y="149966"/>
                    <a:pt x="414209" y="168983"/>
                    <a:pt x="418243" y="188864"/>
                  </a:cubicBezTo>
                  <a:cubicBezTo>
                    <a:pt x="422277" y="208458"/>
                    <a:pt x="412481" y="222000"/>
                    <a:pt x="394040" y="223153"/>
                  </a:cubicBezTo>
                  <a:cubicBezTo>
                    <a:pt x="382226" y="223729"/>
                    <a:pt x="372718" y="217966"/>
                    <a:pt x="366091" y="208169"/>
                  </a:cubicBezTo>
                  <a:cubicBezTo>
                    <a:pt x="358887" y="197797"/>
                    <a:pt x="353413" y="186271"/>
                    <a:pt x="346209" y="175898"/>
                  </a:cubicBezTo>
                  <a:cubicBezTo>
                    <a:pt x="329785" y="150254"/>
                    <a:pt x="309904" y="128067"/>
                    <a:pt x="284548" y="111067"/>
                  </a:cubicBezTo>
                  <a:cubicBezTo>
                    <a:pt x="280802" y="108474"/>
                    <a:pt x="277056" y="105881"/>
                    <a:pt x="272734" y="103864"/>
                  </a:cubicBezTo>
                  <a:cubicBezTo>
                    <a:pt x="258615" y="96372"/>
                    <a:pt x="243920" y="90898"/>
                    <a:pt x="228073" y="88592"/>
                  </a:cubicBezTo>
                  <a:cubicBezTo>
                    <a:pt x="205598" y="85423"/>
                    <a:pt x="197530" y="75050"/>
                    <a:pt x="199547" y="51711"/>
                  </a:cubicBezTo>
                  <a:cubicBezTo>
                    <a:pt x="196810" y="44508"/>
                    <a:pt x="198467" y="41986"/>
                    <a:pt x="201564" y="41050"/>
                  </a:cubicBezTo>
                  <a:close/>
                  <a:moveTo>
                    <a:pt x="153732" y="55458"/>
                  </a:moveTo>
                  <a:cubicBezTo>
                    <a:pt x="163530" y="51712"/>
                    <a:pt x="166700" y="54306"/>
                    <a:pt x="168428" y="63238"/>
                  </a:cubicBezTo>
                  <a:cubicBezTo>
                    <a:pt x="169292" y="68136"/>
                    <a:pt x="171309" y="73035"/>
                    <a:pt x="173039" y="77645"/>
                  </a:cubicBezTo>
                  <a:cubicBezTo>
                    <a:pt x="180241" y="87729"/>
                    <a:pt x="180817" y="93492"/>
                    <a:pt x="172462" y="99831"/>
                  </a:cubicBezTo>
                  <a:cubicBezTo>
                    <a:pt x="148834" y="117696"/>
                    <a:pt x="147683" y="141611"/>
                    <a:pt x="152869" y="167832"/>
                  </a:cubicBezTo>
                  <a:cubicBezTo>
                    <a:pt x="173039" y="239866"/>
                    <a:pt x="194648" y="311612"/>
                    <a:pt x="215682" y="383358"/>
                  </a:cubicBezTo>
                  <a:cubicBezTo>
                    <a:pt x="228360" y="427155"/>
                    <a:pt x="240750" y="470952"/>
                    <a:pt x="254581" y="514461"/>
                  </a:cubicBezTo>
                  <a:cubicBezTo>
                    <a:pt x="257462" y="523681"/>
                    <a:pt x="261496" y="532037"/>
                    <a:pt x="267259" y="539817"/>
                  </a:cubicBezTo>
                  <a:cubicBezTo>
                    <a:pt x="269277" y="542698"/>
                    <a:pt x="271005" y="545868"/>
                    <a:pt x="273886" y="548173"/>
                  </a:cubicBezTo>
                  <a:cubicBezTo>
                    <a:pt x="284260" y="556529"/>
                    <a:pt x="295497" y="562292"/>
                    <a:pt x="309327" y="562868"/>
                  </a:cubicBezTo>
                  <a:cubicBezTo>
                    <a:pt x="313361" y="563156"/>
                    <a:pt x="317396" y="564309"/>
                    <a:pt x="318835" y="568631"/>
                  </a:cubicBezTo>
                  <a:cubicBezTo>
                    <a:pt x="322869" y="580444"/>
                    <a:pt x="328633" y="592258"/>
                    <a:pt x="328057" y="605512"/>
                  </a:cubicBezTo>
                  <a:cubicBezTo>
                    <a:pt x="310767" y="615021"/>
                    <a:pt x="291174" y="616174"/>
                    <a:pt x="272158" y="617326"/>
                  </a:cubicBezTo>
                  <a:cubicBezTo>
                    <a:pt x="190326" y="622801"/>
                    <a:pt x="123478" y="591970"/>
                    <a:pt x="75936" y="525986"/>
                  </a:cubicBezTo>
                  <a:cubicBezTo>
                    <a:pt x="7935" y="431477"/>
                    <a:pt x="-17420" y="326019"/>
                    <a:pt x="12258" y="211917"/>
                  </a:cubicBezTo>
                  <a:cubicBezTo>
                    <a:pt x="31851" y="136425"/>
                    <a:pt x="80835" y="84560"/>
                    <a:pt x="153732" y="55458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="" xmlns:a16="http://schemas.microsoft.com/office/drawing/2014/main" id="{915132EF-CEE4-4E38-A8E4-AEF410B8749A}"/>
                </a:ext>
              </a:extLst>
            </p:cNvPr>
            <p:cNvSpPr/>
            <p:nvPr/>
          </p:nvSpPr>
          <p:spPr>
            <a:xfrm rot="1020000">
              <a:off x="7873009" y="365408"/>
              <a:ext cx="472408" cy="616235"/>
            </a:xfrm>
            <a:custGeom>
              <a:avLst/>
              <a:gdLst>
                <a:gd name="connsiteX0" fmla="*/ 340279 w 472408"/>
                <a:gd name="connsiteY0" fmla="*/ 30674 h 616235"/>
                <a:gd name="connsiteX1" fmla="*/ 435653 w 472408"/>
                <a:gd name="connsiteY1" fmla="*/ 2725 h 616235"/>
                <a:gd name="connsiteX2" fmla="*/ 440263 w 472408"/>
                <a:gd name="connsiteY2" fmla="*/ 1284 h 616235"/>
                <a:gd name="connsiteX3" fmla="*/ 469364 w 472408"/>
                <a:gd name="connsiteY3" fmla="*/ 10217 h 616235"/>
                <a:gd name="connsiteX4" fmla="*/ 459856 w 472408"/>
                <a:gd name="connsiteY4" fmla="*/ 40759 h 616235"/>
                <a:gd name="connsiteX5" fmla="*/ 422974 w 472408"/>
                <a:gd name="connsiteY5" fmla="*/ 122302 h 616235"/>
                <a:gd name="connsiteX6" fmla="*/ 426432 w 472408"/>
                <a:gd name="connsiteY6" fmla="*/ 297778 h 616235"/>
                <a:gd name="connsiteX7" fmla="*/ 426432 w 472408"/>
                <a:gd name="connsiteY7" fmla="*/ 378168 h 616235"/>
                <a:gd name="connsiteX8" fmla="*/ 388974 w 472408"/>
                <a:gd name="connsiteY8" fmla="*/ 318812 h 616235"/>
                <a:gd name="connsiteX9" fmla="*/ 383788 w 472408"/>
                <a:gd name="connsiteY9" fmla="*/ 297490 h 616235"/>
                <a:gd name="connsiteX10" fmla="*/ 380618 w 472408"/>
                <a:gd name="connsiteY10" fmla="*/ 132675 h 616235"/>
                <a:gd name="connsiteX11" fmla="*/ 369957 w 472408"/>
                <a:gd name="connsiteY11" fmla="*/ 95793 h 616235"/>
                <a:gd name="connsiteX12" fmla="*/ 333364 w 472408"/>
                <a:gd name="connsiteY12" fmla="*/ 79946 h 616235"/>
                <a:gd name="connsiteX13" fmla="*/ 314059 w 472408"/>
                <a:gd name="connsiteY13" fmla="*/ 72166 h 616235"/>
                <a:gd name="connsiteX14" fmla="*/ 316940 w 472408"/>
                <a:gd name="connsiteY14" fmla="*/ 41624 h 616235"/>
                <a:gd name="connsiteX15" fmla="*/ 340279 w 472408"/>
                <a:gd name="connsiteY15" fmla="*/ 30674 h 616235"/>
                <a:gd name="connsiteX16" fmla="*/ 101162 w 472408"/>
                <a:gd name="connsiteY16" fmla="*/ 97126 h 616235"/>
                <a:gd name="connsiteX17" fmla="*/ 114091 w 472408"/>
                <a:gd name="connsiteY17" fmla="*/ 93777 h 616235"/>
                <a:gd name="connsiteX18" fmla="*/ 150974 w 472408"/>
                <a:gd name="connsiteY18" fmla="*/ 82828 h 616235"/>
                <a:gd name="connsiteX19" fmla="*/ 227330 w 472408"/>
                <a:gd name="connsiteY19" fmla="*/ 61217 h 616235"/>
                <a:gd name="connsiteX20" fmla="*/ 256720 w 472408"/>
                <a:gd name="connsiteY20" fmla="*/ 71014 h 616235"/>
                <a:gd name="connsiteX21" fmla="*/ 253550 w 472408"/>
                <a:gd name="connsiteY21" fmla="*/ 104150 h 616235"/>
                <a:gd name="connsiteX22" fmla="*/ 251246 w 472408"/>
                <a:gd name="connsiteY22" fmla="*/ 150252 h 616235"/>
                <a:gd name="connsiteX23" fmla="*/ 358145 w 472408"/>
                <a:gd name="connsiteY23" fmla="*/ 319677 h 616235"/>
                <a:gd name="connsiteX24" fmla="*/ 364196 w 472408"/>
                <a:gd name="connsiteY24" fmla="*/ 333507 h 616235"/>
                <a:gd name="connsiteX25" fmla="*/ 423264 w 472408"/>
                <a:gd name="connsiteY25" fmla="*/ 427728 h 616235"/>
                <a:gd name="connsiteX26" fmla="*/ 429026 w 472408"/>
                <a:gd name="connsiteY26" fmla="*/ 446457 h 616235"/>
                <a:gd name="connsiteX27" fmla="*/ 431043 w 472408"/>
                <a:gd name="connsiteY27" fmla="*/ 518780 h 616235"/>
                <a:gd name="connsiteX28" fmla="*/ 431620 w 472408"/>
                <a:gd name="connsiteY28" fmla="*/ 574390 h 616235"/>
                <a:gd name="connsiteX29" fmla="*/ 421246 w 472408"/>
                <a:gd name="connsiteY29" fmla="*/ 587644 h 616235"/>
                <a:gd name="connsiteX30" fmla="*/ 401077 w 472408"/>
                <a:gd name="connsiteY30" fmla="*/ 593695 h 616235"/>
                <a:gd name="connsiteX31" fmla="*/ 399060 w 472408"/>
                <a:gd name="connsiteY31" fmla="*/ 596577 h 616235"/>
                <a:gd name="connsiteX32" fmla="*/ 334229 w 472408"/>
                <a:gd name="connsiteY32" fmla="*/ 615882 h 616235"/>
                <a:gd name="connsiteX33" fmla="*/ 320111 w 472408"/>
                <a:gd name="connsiteY33" fmla="*/ 607526 h 616235"/>
                <a:gd name="connsiteX34" fmla="*/ 294466 w 472408"/>
                <a:gd name="connsiteY34" fmla="*/ 566322 h 616235"/>
                <a:gd name="connsiteX35" fmla="*/ 184974 w 472408"/>
                <a:gd name="connsiteY35" fmla="*/ 398914 h 616235"/>
                <a:gd name="connsiteX36" fmla="*/ 181516 w 472408"/>
                <a:gd name="connsiteY36" fmla="*/ 390558 h 616235"/>
                <a:gd name="connsiteX37" fmla="*/ 89313 w 472408"/>
                <a:gd name="connsiteY37" fmla="*/ 247066 h 616235"/>
                <a:gd name="connsiteX38" fmla="*/ 56177 w 472408"/>
                <a:gd name="connsiteY38" fmla="*/ 195201 h 616235"/>
                <a:gd name="connsiteX39" fmla="*/ 19583 w 472408"/>
                <a:gd name="connsiteY39" fmla="*/ 170133 h 616235"/>
                <a:gd name="connsiteX40" fmla="*/ 1431 w 472408"/>
                <a:gd name="connsiteY40" fmla="*/ 155438 h 616235"/>
                <a:gd name="connsiteX41" fmla="*/ 7769 w 472408"/>
                <a:gd name="connsiteY41" fmla="*/ 133828 h 616235"/>
                <a:gd name="connsiteX42" fmla="*/ 68278 w 472408"/>
                <a:gd name="connsiteY42" fmla="*/ 110201 h 616235"/>
                <a:gd name="connsiteX43" fmla="*/ 89313 w 472408"/>
                <a:gd name="connsiteY43" fmla="*/ 103285 h 616235"/>
                <a:gd name="connsiteX44" fmla="*/ 101162 w 472408"/>
                <a:gd name="connsiteY44" fmla="*/ 97126 h 6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72408" h="616235">
                  <a:moveTo>
                    <a:pt x="340279" y="30674"/>
                  </a:moveTo>
                  <a:cubicBezTo>
                    <a:pt x="371974" y="21454"/>
                    <a:pt x="403669" y="11945"/>
                    <a:pt x="435653" y="2725"/>
                  </a:cubicBezTo>
                  <a:cubicBezTo>
                    <a:pt x="437093" y="2149"/>
                    <a:pt x="438534" y="1573"/>
                    <a:pt x="440263" y="1284"/>
                  </a:cubicBezTo>
                  <a:cubicBezTo>
                    <a:pt x="455534" y="-1885"/>
                    <a:pt x="464466" y="708"/>
                    <a:pt x="469364" y="10217"/>
                  </a:cubicBezTo>
                  <a:cubicBezTo>
                    <a:pt x="475127" y="21454"/>
                    <a:pt x="473110" y="31251"/>
                    <a:pt x="459856" y="40759"/>
                  </a:cubicBezTo>
                  <a:cubicBezTo>
                    <a:pt x="431330" y="60929"/>
                    <a:pt x="422398" y="89743"/>
                    <a:pt x="422974" y="122302"/>
                  </a:cubicBezTo>
                  <a:cubicBezTo>
                    <a:pt x="423839" y="180794"/>
                    <a:pt x="425279" y="239286"/>
                    <a:pt x="426432" y="297778"/>
                  </a:cubicBezTo>
                  <a:cubicBezTo>
                    <a:pt x="426432" y="323998"/>
                    <a:pt x="426432" y="350219"/>
                    <a:pt x="426432" y="378168"/>
                  </a:cubicBezTo>
                  <a:cubicBezTo>
                    <a:pt x="413754" y="357998"/>
                    <a:pt x="401364" y="338405"/>
                    <a:pt x="388974" y="318812"/>
                  </a:cubicBezTo>
                  <a:cubicBezTo>
                    <a:pt x="384652" y="312185"/>
                    <a:pt x="384076" y="304981"/>
                    <a:pt x="383788" y="297490"/>
                  </a:cubicBezTo>
                  <a:cubicBezTo>
                    <a:pt x="382923" y="242455"/>
                    <a:pt x="381771" y="187709"/>
                    <a:pt x="380618" y="132675"/>
                  </a:cubicBezTo>
                  <a:cubicBezTo>
                    <a:pt x="380330" y="119421"/>
                    <a:pt x="377449" y="106743"/>
                    <a:pt x="369957" y="95793"/>
                  </a:cubicBezTo>
                  <a:cubicBezTo>
                    <a:pt x="361313" y="82827"/>
                    <a:pt x="347482" y="80810"/>
                    <a:pt x="333364" y="79946"/>
                  </a:cubicBezTo>
                  <a:cubicBezTo>
                    <a:pt x="326160" y="79370"/>
                    <a:pt x="319245" y="78217"/>
                    <a:pt x="314059" y="72166"/>
                  </a:cubicBezTo>
                  <a:cubicBezTo>
                    <a:pt x="306279" y="62946"/>
                    <a:pt x="307431" y="49403"/>
                    <a:pt x="316940" y="41624"/>
                  </a:cubicBezTo>
                  <a:cubicBezTo>
                    <a:pt x="323855" y="35861"/>
                    <a:pt x="331923" y="33268"/>
                    <a:pt x="340279" y="30674"/>
                  </a:cubicBezTo>
                  <a:close/>
                  <a:moveTo>
                    <a:pt x="101162" y="97126"/>
                  </a:moveTo>
                  <a:cubicBezTo>
                    <a:pt x="105447" y="95938"/>
                    <a:pt x="109914" y="95218"/>
                    <a:pt x="114091" y="93777"/>
                  </a:cubicBezTo>
                  <a:cubicBezTo>
                    <a:pt x="126194" y="89743"/>
                    <a:pt x="138583" y="85997"/>
                    <a:pt x="150974" y="82828"/>
                  </a:cubicBezTo>
                  <a:cubicBezTo>
                    <a:pt x="176329" y="75624"/>
                    <a:pt x="201397" y="66692"/>
                    <a:pt x="227330" y="61217"/>
                  </a:cubicBezTo>
                  <a:cubicBezTo>
                    <a:pt x="239143" y="58624"/>
                    <a:pt x="249517" y="60641"/>
                    <a:pt x="256720" y="71014"/>
                  </a:cubicBezTo>
                  <a:cubicBezTo>
                    <a:pt x="263059" y="79946"/>
                    <a:pt x="261331" y="93777"/>
                    <a:pt x="253550" y="104150"/>
                  </a:cubicBezTo>
                  <a:cubicBezTo>
                    <a:pt x="237991" y="124608"/>
                    <a:pt x="237415" y="128353"/>
                    <a:pt x="251246" y="150252"/>
                  </a:cubicBezTo>
                  <a:cubicBezTo>
                    <a:pt x="286686" y="206727"/>
                    <a:pt x="322416" y="263202"/>
                    <a:pt x="358145" y="319677"/>
                  </a:cubicBezTo>
                  <a:cubicBezTo>
                    <a:pt x="361026" y="323999"/>
                    <a:pt x="363907" y="328321"/>
                    <a:pt x="364196" y="333507"/>
                  </a:cubicBezTo>
                  <a:cubicBezTo>
                    <a:pt x="383789" y="364914"/>
                    <a:pt x="403382" y="396609"/>
                    <a:pt x="423264" y="427728"/>
                  </a:cubicBezTo>
                  <a:cubicBezTo>
                    <a:pt x="427010" y="433491"/>
                    <a:pt x="428738" y="439254"/>
                    <a:pt x="429026" y="446457"/>
                  </a:cubicBezTo>
                  <a:cubicBezTo>
                    <a:pt x="429314" y="470661"/>
                    <a:pt x="428162" y="494576"/>
                    <a:pt x="431043" y="518780"/>
                  </a:cubicBezTo>
                  <a:cubicBezTo>
                    <a:pt x="431042" y="537220"/>
                    <a:pt x="430466" y="555949"/>
                    <a:pt x="431620" y="574390"/>
                  </a:cubicBezTo>
                  <a:cubicBezTo>
                    <a:pt x="432196" y="583322"/>
                    <a:pt x="428737" y="585916"/>
                    <a:pt x="421246" y="587644"/>
                  </a:cubicBezTo>
                  <a:cubicBezTo>
                    <a:pt x="414332" y="589085"/>
                    <a:pt x="407704" y="591678"/>
                    <a:pt x="401077" y="593695"/>
                  </a:cubicBezTo>
                  <a:cubicBezTo>
                    <a:pt x="400789" y="594848"/>
                    <a:pt x="400213" y="596000"/>
                    <a:pt x="399060" y="596577"/>
                  </a:cubicBezTo>
                  <a:cubicBezTo>
                    <a:pt x="377738" y="604068"/>
                    <a:pt x="356127" y="610119"/>
                    <a:pt x="334229" y="615882"/>
                  </a:cubicBezTo>
                  <a:cubicBezTo>
                    <a:pt x="327313" y="617611"/>
                    <a:pt x="323279" y="612712"/>
                    <a:pt x="320111" y="607526"/>
                  </a:cubicBezTo>
                  <a:cubicBezTo>
                    <a:pt x="311466" y="593695"/>
                    <a:pt x="301958" y="580729"/>
                    <a:pt x="294466" y="566322"/>
                  </a:cubicBezTo>
                  <a:cubicBezTo>
                    <a:pt x="256719" y="511288"/>
                    <a:pt x="222144" y="454525"/>
                    <a:pt x="184974" y="398914"/>
                  </a:cubicBezTo>
                  <a:cubicBezTo>
                    <a:pt x="182381" y="396609"/>
                    <a:pt x="180652" y="394016"/>
                    <a:pt x="181516" y="390558"/>
                  </a:cubicBezTo>
                  <a:cubicBezTo>
                    <a:pt x="150686" y="342728"/>
                    <a:pt x="120143" y="294897"/>
                    <a:pt x="89313" y="247066"/>
                  </a:cubicBezTo>
                  <a:cubicBezTo>
                    <a:pt x="78074" y="229778"/>
                    <a:pt x="65973" y="213066"/>
                    <a:pt x="56177" y="195201"/>
                  </a:cubicBezTo>
                  <a:cubicBezTo>
                    <a:pt x="47820" y="179930"/>
                    <a:pt x="37448" y="170133"/>
                    <a:pt x="19583" y="170133"/>
                  </a:cubicBezTo>
                  <a:cubicBezTo>
                    <a:pt x="8922" y="170710"/>
                    <a:pt x="4024" y="164082"/>
                    <a:pt x="1431" y="155438"/>
                  </a:cubicBezTo>
                  <a:cubicBezTo>
                    <a:pt x="-1163" y="147082"/>
                    <a:pt x="-875" y="139014"/>
                    <a:pt x="7769" y="133828"/>
                  </a:cubicBezTo>
                  <a:cubicBezTo>
                    <a:pt x="25633" y="119709"/>
                    <a:pt x="47821" y="117404"/>
                    <a:pt x="68278" y="110201"/>
                  </a:cubicBezTo>
                  <a:cubicBezTo>
                    <a:pt x="75194" y="107896"/>
                    <a:pt x="82108" y="105591"/>
                    <a:pt x="89313" y="103285"/>
                  </a:cubicBezTo>
                  <a:cubicBezTo>
                    <a:pt x="92770" y="99972"/>
                    <a:pt x="96876" y="98315"/>
                    <a:pt x="101162" y="97126"/>
                  </a:cubicBezTo>
                  <a:close/>
                </a:path>
              </a:pathLst>
            </a:custGeom>
            <a:grpFill/>
            <a:ln w="287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4752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 userDrawn="1"/>
        </p:nvSpPr>
        <p:spPr>
          <a:xfrm>
            <a:off x="3799335" y="0"/>
            <a:ext cx="5344666" cy="6858000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2238375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2238375 w 4716016"/>
              <a:gd name="connsiteY4" fmla="*/ 0 h 6858000"/>
              <a:gd name="connsiteX0" fmla="*/ 2867025 w 5344666"/>
              <a:gd name="connsiteY0" fmla="*/ 0 h 6858000"/>
              <a:gd name="connsiteX1" fmla="*/ 5344666 w 5344666"/>
              <a:gd name="connsiteY1" fmla="*/ 0 h 6858000"/>
              <a:gd name="connsiteX2" fmla="*/ 5344666 w 5344666"/>
              <a:gd name="connsiteY2" fmla="*/ 6858000 h 6858000"/>
              <a:gd name="connsiteX3" fmla="*/ 0 w 5344666"/>
              <a:gd name="connsiteY3" fmla="*/ 6858000 h 6858000"/>
              <a:gd name="connsiteX4" fmla="*/ 2867025 w 534466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4666" h="6858000">
                <a:moveTo>
                  <a:pt x="2867025" y="0"/>
                </a:moveTo>
                <a:lnTo>
                  <a:pt x="5344666" y="0"/>
                </a:lnTo>
                <a:lnTo>
                  <a:pt x="5344666" y="6858000"/>
                </a:lnTo>
                <a:lnTo>
                  <a:pt x="0" y="6858000"/>
                </a:lnTo>
                <a:lnTo>
                  <a:pt x="286702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그림 개체 틀 2"/>
          <p:cNvSpPr>
            <a:spLocks noGrp="1"/>
          </p:cNvSpPr>
          <p:nvPr>
            <p:ph type="pic" sz="quarter" idx="42" hasCustomPrompt="1"/>
          </p:nvPr>
        </p:nvSpPr>
        <p:spPr>
          <a:xfrm>
            <a:off x="543088" y="1565176"/>
            <a:ext cx="5811992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/>
          <p:cNvSpPr>
            <a:spLocks noGrp="1"/>
          </p:cNvSpPr>
          <p:nvPr>
            <p:ph type="pic" sz="quarter" idx="43" hasCustomPrompt="1"/>
          </p:nvPr>
        </p:nvSpPr>
        <p:spPr>
          <a:xfrm>
            <a:off x="543088" y="4051548"/>
            <a:ext cx="5811992" cy="23762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7" name="Graphic 182">
            <a:extLst>
              <a:ext uri="{FF2B5EF4-FFF2-40B4-BE49-F238E27FC236}">
                <a16:creationId xmlns:a16="http://schemas.microsoft.com/office/drawing/2014/main" xmlns="" id="{5C0F8F04-EC3C-4360-8539-3ACFB7115A12}"/>
              </a:ext>
            </a:extLst>
          </p:cNvPr>
          <p:cNvGrpSpPr/>
          <p:nvPr userDrawn="1"/>
        </p:nvGrpSpPr>
        <p:grpSpPr>
          <a:xfrm>
            <a:off x="7752214" y="130241"/>
            <a:ext cx="1314860" cy="1774479"/>
            <a:chOff x="6152501" y="2521949"/>
            <a:chExt cx="2444813" cy="2474562"/>
          </a:xfrm>
          <a:solidFill>
            <a:schemeClr val="bg1">
              <a:alpha val="1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2E70FAF-C682-4E3E-97DD-648D1AB2E56F}"/>
                </a:ext>
              </a:extLst>
            </p:cNvPr>
            <p:cNvSpPr/>
            <p:nvPr/>
          </p:nvSpPr>
          <p:spPr>
            <a:xfrm>
              <a:off x="6151959" y="2521949"/>
              <a:ext cx="2444235" cy="2472838"/>
            </a:xfrm>
            <a:custGeom>
              <a:avLst/>
              <a:gdLst>
                <a:gd name="connsiteX0" fmla="*/ 1200231 w 2444235"/>
                <a:gd name="connsiteY0" fmla="*/ 2430209 h 2472838"/>
                <a:gd name="connsiteX1" fmla="*/ 1200231 w 2444235"/>
                <a:gd name="connsiteY1" fmla="*/ 2087557 h 2472838"/>
                <a:gd name="connsiteX2" fmla="*/ 1026065 w 2444235"/>
                <a:gd name="connsiteY2" fmla="*/ 2065110 h 2472838"/>
                <a:gd name="connsiteX3" fmla="*/ 991719 w 2444235"/>
                <a:gd name="connsiteY3" fmla="*/ 2194923 h 2472838"/>
                <a:gd name="connsiteX4" fmla="*/ 1021738 w 2444235"/>
                <a:gd name="connsiteY4" fmla="*/ 2211150 h 2472838"/>
                <a:gd name="connsiteX5" fmla="*/ 1061764 w 2444235"/>
                <a:gd name="connsiteY5" fmla="*/ 2250364 h 2472838"/>
                <a:gd name="connsiteX6" fmla="*/ 1046348 w 2444235"/>
                <a:gd name="connsiteY6" fmla="*/ 2306346 h 2472838"/>
                <a:gd name="connsiteX7" fmla="*/ 993612 w 2444235"/>
                <a:gd name="connsiteY7" fmla="*/ 2320139 h 2472838"/>
                <a:gd name="connsiteX8" fmla="*/ 875428 w 2444235"/>
                <a:gd name="connsiteY8" fmla="*/ 2284981 h 2472838"/>
                <a:gd name="connsiteX9" fmla="*/ 850547 w 2444235"/>
                <a:gd name="connsiteY9" fmla="*/ 2260641 h 2472838"/>
                <a:gd name="connsiteX10" fmla="*/ 868126 w 2444235"/>
                <a:gd name="connsiteY10" fmla="*/ 2193030 h 2472838"/>
                <a:gd name="connsiteX11" fmla="*/ 907070 w 2444235"/>
                <a:gd name="connsiteY11" fmla="*/ 2183565 h 2472838"/>
                <a:gd name="connsiteX12" fmla="*/ 949259 w 2444235"/>
                <a:gd name="connsiteY12" fmla="*/ 2183294 h 2472838"/>
                <a:gd name="connsiteX13" fmla="*/ 983605 w 2444235"/>
                <a:gd name="connsiteY13" fmla="*/ 2054292 h 2472838"/>
                <a:gd name="connsiteX14" fmla="*/ 815930 w 2444235"/>
                <a:gd name="connsiteY14" fmla="*/ 1985059 h 2472838"/>
                <a:gd name="connsiteX15" fmla="*/ 645010 w 2444235"/>
                <a:gd name="connsiteY15" fmla="*/ 2281195 h 2472838"/>
                <a:gd name="connsiteX16" fmla="*/ 673947 w 2444235"/>
                <a:gd name="connsiteY16" fmla="*/ 2312025 h 2472838"/>
                <a:gd name="connsiteX17" fmla="*/ 676652 w 2444235"/>
                <a:gd name="connsiteY17" fmla="*/ 2325277 h 2472838"/>
                <a:gd name="connsiteX18" fmla="*/ 663941 w 2444235"/>
                <a:gd name="connsiteY18" fmla="*/ 2329875 h 2472838"/>
                <a:gd name="connsiteX19" fmla="*/ 635274 w 2444235"/>
                <a:gd name="connsiteY19" fmla="*/ 2323384 h 2472838"/>
                <a:gd name="connsiteX20" fmla="*/ 559549 w 2444235"/>
                <a:gd name="connsiteY20" fmla="*/ 2273081 h 2472838"/>
                <a:gd name="connsiteX21" fmla="*/ 552518 w 2444235"/>
                <a:gd name="connsiteY21" fmla="*/ 2253880 h 2472838"/>
                <a:gd name="connsiteX22" fmla="*/ 572260 w 2444235"/>
                <a:gd name="connsiteY22" fmla="*/ 2250364 h 2472838"/>
                <a:gd name="connsiteX23" fmla="*/ 606607 w 2444235"/>
                <a:gd name="connsiteY23" fmla="*/ 2259559 h 2472838"/>
                <a:gd name="connsiteX24" fmla="*/ 778609 w 2444235"/>
                <a:gd name="connsiteY24" fmla="*/ 1961800 h 2472838"/>
                <a:gd name="connsiteX25" fmla="*/ 664752 w 2444235"/>
                <a:gd name="connsiteY25" fmla="*/ 1878233 h 2472838"/>
                <a:gd name="connsiteX26" fmla="*/ 573612 w 2444235"/>
                <a:gd name="connsiteY26" fmla="*/ 1977486 h 2472838"/>
                <a:gd name="connsiteX27" fmla="*/ 600927 w 2444235"/>
                <a:gd name="connsiteY27" fmla="*/ 2024814 h 2472838"/>
                <a:gd name="connsiteX28" fmla="*/ 608500 w 2444235"/>
                <a:gd name="connsiteY28" fmla="*/ 2067814 h 2472838"/>
                <a:gd name="connsiteX29" fmla="*/ 574694 w 2444235"/>
                <a:gd name="connsiteY29" fmla="*/ 2101890 h 2472838"/>
                <a:gd name="connsiteX30" fmla="*/ 540077 w 2444235"/>
                <a:gd name="connsiteY30" fmla="*/ 2098915 h 2472838"/>
                <a:gd name="connsiteX31" fmla="*/ 418648 w 2444235"/>
                <a:gd name="connsiteY31" fmla="*/ 1977216 h 2472838"/>
                <a:gd name="connsiteX32" fmla="*/ 472196 w 2444235"/>
                <a:gd name="connsiteY32" fmla="*/ 1920422 h 2472838"/>
                <a:gd name="connsiteX33" fmla="*/ 542782 w 2444235"/>
                <a:gd name="connsiteY33" fmla="*/ 1945844 h 2472838"/>
                <a:gd name="connsiteX34" fmla="*/ 632028 w 2444235"/>
                <a:gd name="connsiteY34" fmla="*/ 1848484 h 2472838"/>
                <a:gd name="connsiteX35" fmla="*/ 538725 w 2444235"/>
                <a:gd name="connsiteY35" fmla="*/ 1742200 h 2472838"/>
                <a:gd name="connsiteX36" fmla="*/ 257193 w 2444235"/>
                <a:gd name="connsiteY36" fmla="*/ 1939353 h 2472838"/>
                <a:gd name="connsiteX37" fmla="*/ 269904 w 2444235"/>
                <a:gd name="connsiteY37" fmla="*/ 1976404 h 2472838"/>
                <a:gd name="connsiteX38" fmla="*/ 267470 w 2444235"/>
                <a:gd name="connsiteY38" fmla="*/ 1992901 h 2472838"/>
                <a:gd name="connsiteX39" fmla="*/ 250162 w 2444235"/>
                <a:gd name="connsiteY39" fmla="*/ 1989386 h 2472838"/>
                <a:gd name="connsiteX40" fmla="*/ 181739 w 2444235"/>
                <a:gd name="connsiteY40" fmla="*/ 1890403 h 2472838"/>
                <a:gd name="connsiteX41" fmla="*/ 184985 w 2444235"/>
                <a:gd name="connsiteY41" fmla="*/ 1876070 h 2472838"/>
                <a:gd name="connsiteX42" fmla="*/ 199589 w 2444235"/>
                <a:gd name="connsiteY42" fmla="*/ 1877692 h 2472838"/>
                <a:gd name="connsiteX43" fmla="*/ 231771 w 2444235"/>
                <a:gd name="connsiteY43" fmla="*/ 1903384 h 2472838"/>
                <a:gd name="connsiteX44" fmla="*/ 513303 w 2444235"/>
                <a:gd name="connsiteY44" fmla="*/ 1706231 h 2472838"/>
                <a:gd name="connsiteX45" fmla="*/ 445422 w 2444235"/>
                <a:gd name="connsiteY45" fmla="*/ 1582638 h 2472838"/>
                <a:gd name="connsiteX46" fmla="*/ 323181 w 2444235"/>
                <a:gd name="connsiteY46" fmla="*/ 1633211 h 2472838"/>
                <a:gd name="connsiteX47" fmla="*/ 323993 w 2444235"/>
                <a:gd name="connsiteY47" fmla="*/ 1705690 h 2472838"/>
                <a:gd name="connsiteX48" fmla="*/ 249080 w 2444235"/>
                <a:gd name="connsiteY48" fmla="*/ 1737873 h 2472838"/>
                <a:gd name="connsiteX49" fmla="*/ 181469 w 2444235"/>
                <a:gd name="connsiteY49" fmla="*/ 1625098 h 2472838"/>
                <a:gd name="connsiteX50" fmla="*/ 181739 w 2444235"/>
                <a:gd name="connsiteY50" fmla="*/ 1565059 h 2472838"/>
                <a:gd name="connsiteX51" fmla="*/ 248539 w 2444235"/>
                <a:gd name="connsiteY51" fmla="*/ 1536933 h 2472838"/>
                <a:gd name="connsiteX52" fmla="*/ 293703 w 2444235"/>
                <a:gd name="connsiteY52" fmla="*/ 1580745 h 2472838"/>
                <a:gd name="connsiteX53" fmla="*/ 302628 w 2444235"/>
                <a:gd name="connsiteY53" fmla="*/ 1594537 h 2472838"/>
                <a:gd name="connsiteX54" fmla="*/ 428655 w 2444235"/>
                <a:gd name="connsiteY54" fmla="*/ 1542342 h 2472838"/>
                <a:gd name="connsiteX55" fmla="*/ 388899 w 2444235"/>
                <a:gd name="connsiteY55" fmla="*/ 1406579 h 2472838"/>
                <a:gd name="connsiteX56" fmla="*/ 50303 w 2444235"/>
                <a:gd name="connsiteY56" fmla="*/ 1466347 h 2472838"/>
                <a:gd name="connsiteX57" fmla="*/ 45706 w 2444235"/>
                <a:gd name="connsiteY57" fmla="*/ 1507995 h 2472838"/>
                <a:gd name="connsiteX58" fmla="*/ 37322 w 2444235"/>
                <a:gd name="connsiteY58" fmla="*/ 1518543 h 2472838"/>
                <a:gd name="connsiteX59" fmla="*/ 24341 w 2444235"/>
                <a:gd name="connsiteY59" fmla="*/ 1511241 h 2472838"/>
                <a:gd name="connsiteX60" fmla="*/ 2976 w 2444235"/>
                <a:gd name="connsiteY60" fmla="*/ 1389000 h 2472838"/>
                <a:gd name="connsiteX61" fmla="*/ 11630 w 2444235"/>
                <a:gd name="connsiteY61" fmla="*/ 1378453 h 2472838"/>
                <a:gd name="connsiteX62" fmla="*/ 24341 w 2444235"/>
                <a:gd name="connsiteY62" fmla="*/ 1385755 h 2472838"/>
                <a:gd name="connsiteX63" fmla="*/ 42731 w 2444235"/>
                <a:gd name="connsiteY63" fmla="*/ 1422806 h 2472838"/>
                <a:gd name="connsiteX64" fmla="*/ 381056 w 2444235"/>
                <a:gd name="connsiteY64" fmla="*/ 1363308 h 2472838"/>
                <a:gd name="connsiteX65" fmla="*/ 371861 w 2444235"/>
                <a:gd name="connsiteY65" fmla="*/ 1222407 h 2472838"/>
                <a:gd name="connsiteX66" fmla="*/ 235828 w 2444235"/>
                <a:gd name="connsiteY66" fmla="*/ 1216457 h 2472838"/>
                <a:gd name="connsiteX67" fmla="*/ 229067 w 2444235"/>
                <a:gd name="connsiteY67" fmla="*/ 1241608 h 2472838"/>
                <a:gd name="connsiteX68" fmla="*/ 207431 w 2444235"/>
                <a:gd name="connsiteY68" fmla="*/ 1285961 h 2472838"/>
                <a:gd name="connsiteX69" fmla="*/ 130084 w 2444235"/>
                <a:gd name="connsiteY69" fmla="*/ 1283257 h 2472838"/>
                <a:gd name="connsiteX70" fmla="*/ 108449 w 2444235"/>
                <a:gd name="connsiteY70" fmla="*/ 1207532 h 2472838"/>
                <a:gd name="connsiteX71" fmla="*/ 123594 w 2444235"/>
                <a:gd name="connsiteY71" fmla="*/ 1122072 h 2472838"/>
                <a:gd name="connsiteX72" fmla="*/ 141173 w 2444235"/>
                <a:gd name="connsiteY72" fmla="*/ 1093405 h 2472838"/>
                <a:gd name="connsiteX73" fmla="*/ 213111 w 2444235"/>
                <a:gd name="connsiteY73" fmla="*/ 1097462 h 2472838"/>
                <a:gd name="connsiteX74" fmla="*/ 234746 w 2444235"/>
                <a:gd name="connsiteY74" fmla="*/ 1153443 h 2472838"/>
                <a:gd name="connsiteX75" fmla="*/ 237721 w 2444235"/>
                <a:gd name="connsiteY75" fmla="*/ 1172104 h 2472838"/>
                <a:gd name="connsiteX76" fmla="*/ 373754 w 2444235"/>
                <a:gd name="connsiteY76" fmla="*/ 1178324 h 2472838"/>
                <a:gd name="connsiteX77" fmla="*/ 395390 w 2444235"/>
                <a:gd name="connsiteY77" fmla="*/ 1038505 h 2472838"/>
                <a:gd name="connsiteX78" fmla="*/ 63555 w 2444235"/>
                <a:gd name="connsiteY78" fmla="*/ 949529 h 2472838"/>
                <a:gd name="connsiteX79" fmla="*/ 42461 w 2444235"/>
                <a:gd name="connsiteY79" fmla="*/ 984416 h 2472838"/>
                <a:gd name="connsiteX80" fmla="*/ 29479 w 2444235"/>
                <a:gd name="connsiteY80" fmla="*/ 991448 h 2472838"/>
                <a:gd name="connsiteX81" fmla="*/ 21366 w 2444235"/>
                <a:gd name="connsiteY81" fmla="*/ 979548 h 2472838"/>
                <a:gd name="connsiteX82" fmla="*/ 52467 w 2444235"/>
                <a:gd name="connsiteY82" fmla="*/ 861094 h 2472838"/>
                <a:gd name="connsiteX83" fmla="*/ 66801 w 2444235"/>
                <a:gd name="connsiteY83" fmla="*/ 854332 h 2472838"/>
                <a:gd name="connsiteX84" fmla="*/ 74373 w 2444235"/>
                <a:gd name="connsiteY84" fmla="*/ 867043 h 2472838"/>
                <a:gd name="connsiteX85" fmla="*/ 74643 w 2444235"/>
                <a:gd name="connsiteY85" fmla="*/ 907069 h 2472838"/>
                <a:gd name="connsiteX86" fmla="*/ 407019 w 2444235"/>
                <a:gd name="connsiteY86" fmla="*/ 995234 h 2472838"/>
                <a:gd name="connsiteX87" fmla="*/ 458133 w 2444235"/>
                <a:gd name="connsiteY87" fmla="*/ 863527 h 2472838"/>
                <a:gd name="connsiteX88" fmla="*/ 339949 w 2444235"/>
                <a:gd name="connsiteY88" fmla="*/ 801866 h 2472838"/>
                <a:gd name="connsiteX89" fmla="*/ 292892 w 2444235"/>
                <a:gd name="connsiteY89" fmla="*/ 845678 h 2472838"/>
                <a:gd name="connsiteX90" fmla="*/ 255570 w 2444235"/>
                <a:gd name="connsiteY90" fmla="*/ 859471 h 2472838"/>
                <a:gd name="connsiteX91" fmla="*/ 213652 w 2444235"/>
                <a:gd name="connsiteY91" fmla="*/ 815659 h 2472838"/>
                <a:gd name="connsiteX92" fmla="*/ 287212 w 2444235"/>
                <a:gd name="connsiteY92" fmla="*/ 658801 h 2472838"/>
                <a:gd name="connsiteX93" fmla="*/ 346169 w 2444235"/>
                <a:gd name="connsiteY93" fmla="*/ 649065 h 2472838"/>
                <a:gd name="connsiteX94" fmla="*/ 369157 w 2444235"/>
                <a:gd name="connsiteY94" fmla="*/ 706129 h 2472838"/>
                <a:gd name="connsiteX95" fmla="*/ 359421 w 2444235"/>
                <a:gd name="connsiteY95" fmla="*/ 762381 h 2472838"/>
                <a:gd name="connsiteX96" fmla="*/ 478416 w 2444235"/>
                <a:gd name="connsiteY96" fmla="*/ 824584 h 2472838"/>
                <a:gd name="connsiteX97" fmla="*/ 557115 w 2444235"/>
                <a:gd name="connsiteY97" fmla="*/ 706940 h 2472838"/>
                <a:gd name="connsiteX98" fmla="*/ 293703 w 2444235"/>
                <a:gd name="connsiteY98" fmla="*/ 485988 h 2472838"/>
                <a:gd name="connsiteX99" fmla="*/ 263143 w 2444235"/>
                <a:gd name="connsiteY99" fmla="*/ 507353 h 2472838"/>
                <a:gd name="connsiteX100" fmla="*/ 244212 w 2444235"/>
                <a:gd name="connsiteY100" fmla="*/ 509787 h 2472838"/>
                <a:gd name="connsiteX101" fmla="*/ 243671 w 2444235"/>
                <a:gd name="connsiteY101" fmla="*/ 491938 h 2472838"/>
                <a:gd name="connsiteX102" fmla="*/ 319666 w 2444235"/>
                <a:gd name="connsiteY102" fmla="*/ 401880 h 2472838"/>
                <a:gd name="connsiteX103" fmla="*/ 337244 w 2444235"/>
                <a:gd name="connsiteY103" fmla="*/ 399987 h 2472838"/>
                <a:gd name="connsiteX104" fmla="*/ 337515 w 2444235"/>
                <a:gd name="connsiteY104" fmla="*/ 417565 h 2472838"/>
                <a:gd name="connsiteX105" fmla="*/ 321829 w 2444235"/>
                <a:gd name="connsiteY105" fmla="*/ 452182 h 2472838"/>
                <a:gd name="connsiteX106" fmla="*/ 585242 w 2444235"/>
                <a:gd name="connsiteY106" fmla="*/ 673135 h 2472838"/>
                <a:gd name="connsiteX107" fmla="*/ 687199 w 2444235"/>
                <a:gd name="connsiteY107" fmla="*/ 575505 h 2472838"/>
                <a:gd name="connsiteX108" fmla="*/ 605525 w 2444235"/>
                <a:gd name="connsiteY108" fmla="*/ 468950 h 2472838"/>
                <a:gd name="connsiteX109" fmla="*/ 552788 w 2444235"/>
                <a:gd name="connsiteY109" fmla="*/ 487881 h 2472838"/>
                <a:gd name="connsiteX110" fmla="*/ 516549 w 2444235"/>
                <a:gd name="connsiteY110" fmla="*/ 489504 h 2472838"/>
                <a:gd name="connsiteX111" fmla="*/ 482202 w 2444235"/>
                <a:gd name="connsiteY111" fmla="*/ 444069 h 2472838"/>
                <a:gd name="connsiteX112" fmla="*/ 506542 w 2444235"/>
                <a:gd name="connsiteY112" fmla="*/ 389169 h 2472838"/>
                <a:gd name="connsiteX113" fmla="*/ 629594 w 2444235"/>
                <a:gd name="connsiteY113" fmla="*/ 316419 h 2472838"/>
                <a:gd name="connsiteX114" fmla="*/ 678274 w 2444235"/>
                <a:gd name="connsiteY114" fmla="*/ 381326 h 2472838"/>
                <a:gd name="connsiteX115" fmla="*/ 641494 w 2444235"/>
                <a:gd name="connsiteY115" fmla="*/ 443528 h 2472838"/>
                <a:gd name="connsiteX116" fmla="*/ 721816 w 2444235"/>
                <a:gd name="connsiteY116" fmla="*/ 548460 h 2472838"/>
                <a:gd name="connsiteX117" fmla="*/ 842434 w 2444235"/>
                <a:gd name="connsiteY117" fmla="*/ 474900 h 2472838"/>
                <a:gd name="connsiteX118" fmla="*/ 697205 w 2444235"/>
                <a:gd name="connsiteY118" fmla="*/ 163619 h 2472838"/>
                <a:gd name="connsiteX119" fmla="*/ 657991 w 2444235"/>
                <a:gd name="connsiteY119" fmla="*/ 170380 h 2472838"/>
                <a:gd name="connsiteX120" fmla="*/ 643387 w 2444235"/>
                <a:gd name="connsiteY120" fmla="*/ 164430 h 2472838"/>
                <a:gd name="connsiteX121" fmla="*/ 648255 w 2444235"/>
                <a:gd name="connsiteY121" fmla="*/ 149285 h 2472838"/>
                <a:gd name="connsiteX122" fmla="*/ 739935 w 2444235"/>
                <a:gd name="connsiteY122" fmla="*/ 100605 h 2472838"/>
                <a:gd name="connsiteX123" fmla="*/ 761301 w 2444235"/>
                <a:gd name="connsiteY123" fmla="*/ 98171 h 2472838"/>
                <a:gd name="connsiteX124" fmla="*/ 769414 w 2444235"/>
                <a:gd name="connsiteY124" fmla="*/ 116020 h 2472838"/>
                <a:gd name="connsiteX125" fmla="*/ 737231 w 2444235"/>
                <a:gd name="connsiteY125" fmla="*/ 145499 h 2472838"/>
                <a:gd name="connsiteX126" fmla="*/ 882189 w 2444235"/>
                <a:gd name="connsiteY126" fmla="*/ 456239 h 2472838"/>
                <a:gd name="connsiteX127" fmla="*/ 1016059 w 2444235"/>
                <a:gd name="connsiteY127" fmla="*/ 410804 h 2472838"/>
                <a:gd name="connsiteX128" fmla="*/ 987121 w 2444235"/>
                <a:gd name="connsiteY128" fmla="*/ 280721 h 2472838"/>
                <a:gd name="connsiteX129" fmla="*/ 926271 w 2444235"/>
                <a:gd name="connsiteY129" fmla="*/ 273960 h 2472838"/>
                <a:gd name="connsiteX130" fmla="*/ 914642 w 2444235"/>
                <a:gd name="connsiteY130" fmla="*/ 270444 h 2472838"/>
                <a:gd name="connsiteX131" fmla="*/ 897063 w 2444235"/>
                <a:gd name="connsiteY131" fmla="*/ 190933 h 2472838"/>
                <a:gd name="connsiteX132" fmla="*/ 990367 w 2444235"/>
                <a:gd name="connsiteY132" fmla="*/ 146310 h 2472838"/>
                <a:gd name="connsiteX133" fmla="*/ 1071770 w 2444235"/>
                <a:gd name="connsiteY133" fmla="*/ 150908 h 2472838"/>
                <a:gd name="connsiteX134" fmla="*/ 1089620 w 2444235"/>
                <a:gd name="connsiteY134" fmla="*/ 232041 h 2472838"/>
                <a:gd name="connsiteX135" fmla="*/ 1030392 w 2444235"/>
                <a:gd name="connsiteY135" fmla="*/ 272067 h 2472838"/>
                <a:gd name="connsiteX136" fmla="*/ 1059059 w 2444235"/>
                <a:gd name="connsiteY136" fmla="*/ 401068 h 2472838"/>
                <a:gd name="connsiteX137" fmla="*/ 1199149 w 2444235"/>
                <a:gd name="connsiteY137" fmla="*/ 385924 h 2472838"/>
                <a:gd name="connsiteX138" fmla="*/ 1199149 w 2444235"/>
                <a:gd name="connsiteY138" fmla="*/ 42189 h 2472838"/>
                <a:gd name="connsiteX139" fmla="*/ 1160746 w 2444235"/>
                <a:gd name="connsiteY139" fmla="*/ 31371 h 2472838"/>
                <a:gd name="connsiteX140" fmla="*/ 1149928 w 2444235"/>
                <a:gd name="connsiteY140" fmla="*/ 19472 h 2472838"/>
                <a:gd name="connsiteX141" fmla="*/ 1160476 w 2444235"/>
                <a:gd name="connsiteY141" fmla="*/ 9195 h 2472838"/>
                <a:gd name="connsiteX142" fmla="*/ 1216728 w 2444235"/>
                <a:gd name="connsiteY142" fmla="*/ 0 h 2472838"/>
                <a:gd name="connsiteX143" fmla="*/ 1281635 w 2444235"/>
                <a:gd name="connsiteY143" fmla="*/ 8925 h 2472838"/>
                <a:gd name="connsiteX144" fmla="*/ 1294886 w 2444235"/>
                <a:gd name="connsiteY144" fmla="*/ 20554 h 2472838"/>
                <a:gd name="connsiteX145" fmla="*/ 1281635 w 2444235"/>
                <a:gd name="connsiteY145" fmla="*/ 32724 h 2472838"/>
                <a:gd name="connsiteX146" fmla="*/ 1245666 w 2444235"/>
                <a:gd name="connsiteY146" fmla="*/ 42730 h 2472838"/>
                <a:gd name="connsiteX147" fmla="*/ 1245666 w 2444235"/>
                <a:gd name="connsiteY147" fmla="*/ 385653 h 2472838"/>
                <a:gd name="connsiteX148" fmla="*/ 1417938 w 2444235"/>
                <a:gd name="connsiteY148" fmla="*/ 407829 h 2472838"/>
                <a:gd name="connsiteX149" fmla="*/ 1452555 w 2444235"/>
                <a:gd name="connsiteY149" fmla="*/ 277475 h 2472838"/>
                <a:gd name="connsiteX150" fmla="*/ 1440926 w 2444235"/>
                <a:gd name="connsiteY150" fmla="*/ 271526 h 2472838"/>
                <a:gd name="connsiteX151" fmla="*/ 1389001 w 2444235"/>
                <a:gd name="connsiteY151" fmla="*/ 232041 h 2472838"/>
                <a:gd name="connsiteX152" fmla="*/ 1408202 w 2444235"/>
                <a:gd name="connsiteY152" fmla="*/ 161455 h 2472838"/>
                <a:gd name="connsiteX153" fmla="*/ 1471757 w 2444235"/>
                <a:gd name="connsiteY153" fmla="*/ 153342 h 2472838"/>
                <a:gd name="connsiteX154" fmla="*/ 1558299 w 2444235"/>
                <a:gd name="connsiteY154" fmla="*/ 180657 h 2472838"/>
                <a:gd name="connsiteX155" fmla="*/ 1585614 w 2444235"/>
                <a:gd name="connsiteY155" fmla="*/ 202292 h 2472838"/>
                <a:gd name="connsiteX156" fmla="*/ 1563167 w 2444235"/>
                <a:gd name="connsiteY156" fmla="*/ 284507 h 2472838"/>
                <a:gd name="connsiteX157" fmla="*/ 1494474 w 2444235"/>
                <a:gd name="connsiteY157" fmla="*/ 292079 h 2472838"/>
                <a:gd name="connsiteX158" fmla="*/ 1460128 w 2444235"/>
                <a:gd name="connsiteY158" fmla="*/ 420811 h 2472838"/>
                <a:gd name="connsiteX159" fmla="*/ 1544236 w 2444235"/>
                <a:gd name="connsiteY159" fmla="*/ 451912 h 2472838"/>
                <a:gd name="connsiteX160" fmla="*/ 1627803 w 2444235"/>
                <a:gd name="connsiteY160" fmla="*/ 489774 h 2472838"/>
                <a:gd name="connsiteX161" fmla="*/ 1798453 w 2444235"/>
                <a:gd name="connsiteY161" fmla="*/ 194449 h 2472838"/>
                <a:gd name="connsiteX162" fmla="*/ 1772490 w 2444235"/>
                <a:gd name="connsiteY162" fmla="*/ 164159 h 2472838"/>
                <a:gd name="connsiteX163" fmla="*/ 1767352 w 2444235"/>
                <a:gd name="connsiteY163" fmla="*/ 148474 h 2472838"/>
                <a:gd name="connsiteX164" fmla="*/ 1783038 w 2444235"/>
                <a:gd name="connsiteY164" fmla="*/ 143876 h 2472838"/>
                <a:gd name="connsiteX165" fmla="*/ 1889322 w 2444235"/>
                <a:gd name="connsiteY165" fmla="*/ 205267 h 2472838"/>
                <a:gd name="connsiteX166" fmla="*/ 1891756 w 2444235"/>
                <a:gd name="connsiteY166" fmla="*/ 219871 h 2472838"/>
                <a:gd name="connsiteX167" fmla="*/ 1877423 w 2444235"/>
                <a:gd name="connsiteY167" fmla="*/ 224198 h 2472838"/>
                <a:gd name="connsiteX168" fmla="*/ 1838208 w 2444235"/>
                <a:gd name="connsiteY168" fmla="*/ 213921 h 2472838"/>
                <a:gd name="connsiteX169" fmla="*/ 1666476 w 2444235"/>
                <a:gd name="connsiteY169" fmla="*/ 511139 h 2472838"/>
                <a:gd name="connsiteX170" fmla="*/ 1780604 w 2444235"/>
                <a:gd name="connsiteY170" fmla="*/ 594706 h 2472838"/>
                <a:gd name="connsiteX171" fmla="*/ 1871202 w 2444235"/>
                <a:gd name="connsiteY171" fmla="*/ 495994 h 2472838"/>
                <a:gd name="connsiteX172" fmla="*/ 1844158 w 2444235"/>
                <a:gd name="connsiteY172" fmla="*/ 448396 h 2472838"/>
                <a:gd name="connsiteX173" fmla="*/ 1836315 w 2444235"/>
                <a:gd name="connsiteY173" fmla="*/ 407829 h 2472838"/>
                <a:gd name="connsiteX174" fmla="*/ 1871743 w 2444235"/>
                <a:gd name="connsiteY174" fmla="*/ 371049 h 2472838"/>
                <a:gd name="connsiteX175" fmla="*/ 1903656 w 2444235"/>
                <a:gd name="connsiteY175" fmla="*/ 373754 h 2472838"/>
                <a:gd name="connsiteX176" fmla="*/ 2026167 w 2444235"/>
                <a:gd name="connsiteY176" fmla="*/ 495994 h 2472838"/>
                <a:gd name="connsiteX177" fmla="*/ 1970996 w 2444235"/>
                <a:gd name="connsiteY177" fmla="*/ 553328 h 2472838"/>
                <a:gd name="connsiteX178" fmla="*/ 1936379 w 2444235"/>
                <a:gd name="connsiteY178" fmla="*/ 542240 h 2472838"/>
                <a:gd name="connsiteX179" fmla="*/ 1904467 w 2444235"/>
                <a:gd name="connsiteY179" fmla="*/ 524391 h 2472838"/>
                <a:gd name="connsiteX180" fmla="*/ 1813057 w 2444235"/>
                <a:gd name="connsiteY180" fmla="*/ 624185 h 2472838"/>
                <a:gd name="connsiteX181" fmla="*/ 1906360 w 2444235"/>
                <a:gd name="connsiteY181" fmla="*/ 730199 h 2472838"/>
                <a:gd name="connsiteX182" fmla="*/ 2187892 w 2444235"/>
                <a:gd name="connsiteY182" fmla="*/ 533045 h 2472838"/>
                <a:gd name="connsiteX183" fmla="*/ 2175452 w 2444235"/>
                <a:gd name="connsiteY183" fmla="*/ 500592 h 2472838"/>
                <a:gd name="connsiteX184" fmla="*/ 2176804 w 2444235"/>
                <a:gd name="connsiteY184" fmla="*/ 480038 h 2472838"/>
                <a:gd name="connsiteX185" fmla="*/ 2197628 w 2444235"/>
                <a:gd name="connsiteY185" fmla="*/ 485447 h 2472838"/>
                <a:gd name="connsiteX186" fmla="*/ 2261723 w 2444235"/>
                <a:gd name="connsiteY186" fmla="*/ 578209 h 2472838"/>
                <a:gd name="connsiteX187" fmla="*/ 2260371 w 2444235"/>
                <a:gd name="connsiteY187" fmla="*/ 597140 h 2472838"/>
                <a:gd name="connsiteX188" fmla="*/ 2240629 w 2444235"/>
                <a:gd name="connsiteY188" fmla="*/ 592272 h 2472838"/>
                <a:gd name="connsiteX189" fmla="*/ 2213314 w 2444235"/>
                <a:gd name="connsiteY189" fmla="*/ 569014 h 2472838"/>
                <a:gd name="connsiteX190" fmla="*/ 1931782 w 2444235"/>
                <a:gd name="connsiteY190" fmla="*/ 766168 h 2472838"/>
                <a:gd name="connsiteX191" fmla="*/ 1999934 w 2444235"/>
                <a:gd name="connsiteY191" fmla="*/ 890031 h 2472838"/>
                <a:gd name="connsiteX192" fmla="*/ 2121634 w 2444235"/>
                <a:gd name="connsiteY192" fmla="*/ 839728 h 2472838"/>
                <a:gd name="connsiteX193" fmla="*/ 2120822 w 2444235"/>
                <a:gd name="connsiteY193" fmla="*/ 766979 h 2472838"/>
                <a:gd name="connsiteX194" fmla="*/ 2193842 w 2444235"/>
                <a:gd name="connsiteY194" fmla="*/ 734255 h 2472838"/>
                <a:gd name="connsiteX195" fmla="*/ 2263076 w 2444235"/>
                <a:gd name="connsiteY195" fmla="*/ 847571 h 2472838"/>
                <a:gd name="connsiteX196" fmla="*/ 2262805 w 2444235"/>
                <a:gd name="connsiteY196" fmla="*/ 908962 h 2472838"/>
                <a:gd name="connsiteX197" fmla="*/ 2196276 w 2444235"/>
                <a:gd name="connsiteY197" fmla="*/ 937900 h 2472838"/>
                <a:gd name="connsiteX198" fmla="*/ 2141917 w 2444235"/>
                <a:gd name="connsiteY198" fmla="*/ 879213 h 2472838"/>
                <a:gd name="connsiteX199" fmla="*/ 2016701 w 2444235"/>
                <a:gd name="connsiteY199" fmla="*/ 931138 h 2472838"/>
                <a:gd name="connsiteX200" fmla="*/ 2056186 w 2444235"/>
                <a:gd name="connsiteY200" fmla="*/ 1066901 h 2472838"/>
                <a:gd name="connsiteX201" fmla="*/ 2394782 w 2444235"/>
                <a:gd name="connsiteY201" fmla="*/ 1007133 h 2472838"/>
                <a:gd name="connsiteX202" fmla="*/ 2397216 w 2444235"/>
                <a:gd name="connsiteY202" fmla="*/ 970353 h 2472838"/>
                <a:gd name="connsiteX203" fmla="*/ 2407222 w 2444235"/>
                <a:gd name="connsiteY203" fmla="*/ 954397 h 2472838"/>
                <a:gd name="connsiteX204" fmla="*/ 2422097 w 2444235"/>
                <a:gd name="connsiteY204" fmla="*/ 966296 h 2472838"/>
                <a:gd name="connsiteX205" fmla="*/ 2441839 w 2444235"/>
                <a:gd name="connsiteY205" fmla="*/ 1081235 h 2472838"/>
                <a:gd name="connsiteX206" fmla="*/ 2432374 w 2444235"/>
                <a:gd name="connsiteY206" fmla="*/ 1096109 h 2472838"/>
                <a:gd name="connsiteX207" fmla="*/ 2418040 w 2444235"/>
                <a:gd name="connsiteY207" fmla="*/ 1085562 h 2472838"/>
                <a:gd name="connsiteX208" fmla="*/ 2401814 w 2444235"/>
                <a:gd name="connsiteY208" fmla="*/ 1050945 h 2472838"/>
                <a:gd name="connsiteX209" fmla="*/ 2063759 w 2444235"/>
                <a:gd name="connsiteY209" fmla="*/ 1110443 h 2472838"/>
                <a:gd name="connsiteX210" fmla="*/ 2072954 w 2444235"/>
                <a:gd name="connsiteY210" fmla="*/ 1251615 h 2472838"/>
                <a:gd name="connsiteX211" fmla="*/ 2207905 w 2444235"/>
                <a:gd name="connsiteY211" fmla="*/ 1257564 h 2472838"/>
                <a:gd name="connsiteX212" fmla="*/ 2217641 w 2444235"/>
                <a:gd name="connsiteY212" fmla="*/ 1224570 h 2472838"/>
                <a:gd name="connsiteX213" fmla="*/ 2240358 w 2444235"/>
                <a:gd name="connsiteY213" fmla="*/ 1183733 h 2472838"/>
                <a:gd name="connsiteX214" fmla="*/ 2310944 w 2444235"/>
                <a:gd name="connsiteY214" fmla="*/ 1186708 h 2472838"/>
                <a:gd name="connsiteX215" fmla="*/ 2335555 w 2444235"/>
                <a:gd name="connsiteY215" fmla="*/ 1274873 h 2472838"/>
                <a:gd name="connsiteX216" fmla="*/ 2317435 w 2444235"/>
                <a:gd name="connsiteY216" fmla="*/ 1358440 h 2472838"/>
                <a:gd name="connsiteX217" fmla="*/ 2302561 w 2444235"/>
                <a:gd name="connsiteY217" fmla="*/ 1380887 h 2472838"/>
                <a:gd name="connsiteX218" fmla="*/ 2231434 w 2444235"/>
                <a:gd name="connsiteY218" fmla="*/ 1377371 h 2472838"/>
                <a:gd name="connsiteX219" fmla="*/ 2209257 w 2444235"/>
                <a:gd name="connsiteY219" fmla="*/ 1320307 h 2472838"/>
                <a:gd name="connsiteX220" fmla="*/ 2206282 w 2444235"/>
                <a:gd name="connsiteY220" fmla="*/ 1301647 h 2472838"/>
                <a:gd name="connsiteX221" fmla="*/ 2070520 w 2444235"/>
                <a:gd name="connsiteY221" fmla="*/ 1295427 h 2472838"/>
                <a:gd name="connsiteX222" fmla="*/ 2049155 w 2444235"/>
                <a:gd name="connsiteY222" fmla="*/ 1434976 h 2472838"/>
                <a:gd name="connsiteX223" fmla="*/ 2121093 w 2444235"/>
                <a:gd name="connsiteY223" fmla="*/ 1454448 h 2472838"/>
                <a:gd name="connsiteX224" fmla="*/ 2368549 w 2444235"/>
                <a:gd name="connsiteY224" fmla="*/ 1520706 h 2472838"/>
                <a:gd name="connsiteX225" fmla="*/ 2387750 w 2444235"/>
                <a:gd name="connsiteY225" fmla="*/ 1512052 h 2472838"/>
                <a:gd name="connsiteX226" fmla="*/ 2402354 w 2444235"/>
                <a:gd name="connsiteY226" fmla="*/ 1487983 h 2472838"/>
                <a:gd name="connsiteX227" fmla="*/ 2415876 w 2444235"/>
                <a:gd name="connsiteY227" fmla="*/ 1482033 h 2472838"/>
                <a:gd name="connsiteX228" fmla="*/ 2422908 w 2444235"/>
                <a:gd name="connsiteY228" fmla="*/ 1493392 h 2472838"/>
                <a:gd name="connsiteX229" fmla="*/ 2417770 w 2444235"/>
                <a:gd name="connsiteY229" fmla="*/ 1552078 h 2472838"/>
                <a:gd name="connsiteX230" fmla="*/ 2394511 w 2444235"/>
                <a:gd name="connsiteY230" fmla="*/ 1608871 h 2472838"/>
                <a:gd name="connsiteX231" fmla="*/ 2377744 w 2444235"/>
                <a:gd name="connsiteY231" fmla="*/ 1619959 h 2472838"/>
                <a:gd name="connsiteX232" fmla="*/ 2369631 w 2444235"/>
                <a:gd name="connsiteY232" fmla="*/ 1601299 h 2472838"/>
                <a:gd name="connsiteX233" fmla="*/ 2369360 w 2444235"/>
                <a:gd name="connsiteY233" fmla="*/ 1566141 h 2472838"/>
                <a:gd name="connsiteX234" fmla="*/ 2038607 w 2444235"/>
                <a:gd name="connsiteY234" fmla="*/ 1477435 h 2472838"/>
                <a:gd name="connsiteX235" fmla="*/ 1987223 w 2444235"/>
                <a:gd name="connsiteY235" fmla="*/ 1609141 h 2472838"/>
                <a:gd name="connsiteX236" fmla="*/ 2106218 w 2444235"/>
                <a:gd name="connsiteY236" fmla="*/ 1671073 h 2472838"/>
                <a:gd name="connsiteX237" fmla="*/ 2143810 w 2444235"/>
                <a:gd name="connsiteY237" fmla="*/ 1632941 h 2472838"/>
                <a:gd name="connsiteX238" fmla="*/ 2167880 w 2444235"/>
                <a:gd name="connsiteY238" fmla="*/ 1618066 h 2472838"/>
                <a:gd name="connsiteX239" fmla="*/ 2231434 w 2444235"/>
                <a:gd name="connsiteY239" fmla="*/ 1653494 h 2472838"/>
                <a:gd name="connsiteX240" fmla="*/ 2148408 w 2444235"/>
                <a:gd name="connsiteY240" fmla="*/ 1820088 h 2472838"/>
                <a:gd name="connsiteX241" fmla="*/ 2076740 w 2444235"/>
                <a:gd name="connsiteY241" fmla="*/ 1783578 h 2472838"/>
                <a:gd name="connsiteX242" fmla="*/ 2077822 w 2444235"/>
                <a:gd name="connsiteY242" fmla="*/ 1747338 h 2472838"/>
                <a:gd name="connsiteX243" fmla="*/ 2087017 w 2444235"/>
                <a:gd name="connsiteY243" fmla="*/ 1710828 h 2472838"/>
                <a:gd name="connsiteX244" fmla="*/ 1966669 w 2444235"/>
                <a:gd name="connsiteY244" fmla="*/ 1648085 h 2472838"/>
                <a:gd name="connsiteX245" fmla="*/ 1888240 w 2444235"/>
                <a:gd name="connsiteY245" fmla="*/ 1765458 h 2472838"/>
                <a:gd name="connsiteX246" fmla="*/ 2151112 w 2444235"/>
                <a:gd name="connsiteY246" fmla="*/ 1986140 h 2472838"/>
                <a:gd name="connsiteX247" fmla="*/ 2184106 w 2444235"/>
                <a:gd name="connsiteY247" fmla="*/ 1963693 h 2472838"/>
                <a:gd name="connsiteX248" fmla="*/ 2200062 w 2444235"/>
                <a:gd name="connsiteY248" fmla="*/ 1963153 h 2472838"/>
                <a:gd name="connsiteX249" fmla="*/ 2201414 w 2444235"/>
                <a:gd name="connsiteY249" fmla="*/ 1977757 h 2472838"/>
                <a:gd name="connsiteX250" fmla="*/ 2122445 w 2444235"/>
                <a:gd name="connsiteY250" fmla="*/ 2071601 h 2472838"/>
                <a:gd name="connsiteX251" fmla="*/ 2107841 w 2444235"/>
                <a:gd name="connsiteY251" fmla="*/ 2071871 h 2472838"/>
                <a:gd name="connsiteX252" fmla="*/ 2105948 w 2444235"/>
                <a:gd name="connsiteY252" fmla="*/ 2057267 h 2472838"/>
                <a:gd name="connsiteX253" fmla="*/ 2122445 w 2444235"/>
                <a:gd name="connsiteY253" fmla="*/ 2019675 h 2472838"/>
                <a:gd name="connsiteX254" fmla="*/ 1859573 w 2444235"/>
                <a:gd name="connsiteY254" fmla="*/ 1798993 h 2472838"/>
                <a:gd name="connsiteX255" fmla="*/ 1757616 w 2444235"/>
                <a:gd name="connsiteY255" fmla="*/ 1896623 h 2472838"/>
                <a:gd name="connsiteX256" fmla="*/ 1839831 w 2444235"/>
                <a:gd name="connsiteY256" fmla="*/ 2003719 h 2472838"/>
                <a:gd name="connsiteX257" fmla="*/ 1881750 w 2444235"/>
                <a:gd name="connsiteY257" fmla="*/ 1986952 h 2472838"/>
                <a:gd name="connsiteX258" fmla="*/ 1924209 w 2444235"/>
                <a:gd name="connsiteY258" fmla="*/ 1982084 h 2472838"/>
                <a:gd name="connsiteX259" fmla="*/ 1962072 w 2444235"/>
                <a:gd name="connsiteY259" fmla="*/ 2029141 h 2472838"/>
                <a:gd name="connsiteX260" fmla="*/ 1956663 w 2444235"/>
                <a:gd name="connsiteY260" fmla="*/ 2049965 h 2472838"/>
                <a:gd name="connsiteX261" fmla="*/ 1816032 w 2444235"/>
                <a:gd name="connsiteY261" fmla="*/ 2155168 h 2472838"/>
                <a:gd name="connsiteX262" fmla="*/ 1766000 w 2444235"/>
                <a:gd name="connsiteY262" fmla="*/ 2090261 h 2472838"/>
                <a:gd name="connsiteX263" fmla="*/ 1802780 w 2444235"/>
                <a:gd name="connsiteY263" fmla="*/ 2028059 h 2472838"/>
                <a:gd name="connsiteX264" fmla="*/ 1722458 w 2444235"/>
                <a:gd name="connsiteY264" fmla="*/ 1923127 h 2472838"/>
                <a:gd name="connsiteX265" fmla="*/ 1601840 w 2444235"/>
                <a:gd name="connsiteY265" fmla="*/ 1996417 h 2472838"/>
                <a:gd name="connsiteX266" fmla="*/ 1747069 w 2444235"/>
                <a:gd name="connsiteY266" fmla="*/ 2307698 h 2472838"/>
                <a:gd name="connsiteX267" fmla="*/ 1786013 w 2444235"/>
                <a:gd name="connsiteY267" fmla="*/ 2300937 h 2472838"/>
                <a:gd name="connsiteX268" fmla="*/ 1800616 w 2444235"/>
                <a:gd name="connsiteY268" fmla="*/ 2306887 h 2472838"/>
                <a:gd name="connsiteX269" fmla="*/ 1795749 w 2444235"/>
                <a:gd name="connsiteY269" fmla="*/ 2322032 h 2472838"/>
                <a:gd name="connsiteX270" fmla="*/ 1704068 w 2444235"/>
                <a:gd name="connsiteY270" fmla="*/ 2370712 h 2472838"/>
                <a:gd name="connsiteX271" fmla="*/ 1682703 w 2444235"/>
                <a:gd name="connsiteY271" fmla="*/ 2373146 h 2472838"/>
                <a:gd name="connsiteX272" fmla="*/ 1674319 w 2444235"/>
                <a:gd name="connsiteY272" fmla="*/ 2355296 h 2472838"/>
                <a:gd name="connsiteX273" fmla="*/ 1706773 w 2444235"/>
                <a:gd name="connsiteY273" fmla="*/ 2325548 h 2472838"/>
                <a:gd name="connsiteX274" fmla="*/ 1561815 w 2444235"/>
                <a:gd name="connsiteY274" fmla="*/ 2014807 h 2472838"/>
                <a:gd name="connsiteX275" fmla="*/ 1427945 w 2444235"/>
                <a:gd name="connsiteY275" fmla="*/ 2060242 h 2472838"/>
                <a:gd name="connsiteX276" fmla="*/ 1456612 w 2444235"/>
                <a:gd name="connsiteY276" fmla="*/ 2190326 h 2472838"/>
                <a:gd name="connsiteX277" fmla="*/ 1518003 w 2444235"/>
                <a:gd name="connsiteY277" fmla="*/ 2197627 h 2472838"/>
                <a:gd name="connsiteX278" fmla="*/ 1530713 w 2444235"/>
                <a:gd name="connsiteY278" fmla="*/ 2201684 h 2472838"/>
                <a:gd name="connsiteX279" fmla="*/ 1547751 w 2444235"/>
                <a:gd name="connsiteY279" fmla="*/ 2278761 h 2472838"/>
                <a:gd name="connsiteX280" fmla="*/ 1433624 w 2444235"/>
                <a:gd name="connsiteY280" fmla="*/ 2326900 h 2472838"/>
                <a:gd name="connsiteX281" fmla="*/ 1370070 w 2444235"/>
                <a:gd name="connsiteY281" fmla="*/ 2319057 h 2472838"/>
                <a:gd name="connsiteX282" fmla="*/ 1352491 w 2444235"/>
                <a:gd name="connsiteY282" fmla="*/ 2240628 h 2472838"/>
                <a:gd name="connsiteX283" fmla="*/ 1413070 w 2444235"/>
                <a:gd name="connsiteY283" fmla="*/ 2198980 h 2472838"/>
                <a:gd name="connsiteX284" fmla="*/ 1384403 w 2444235"/>
                <a:gd name="connsiteY284" fmla="*/ 2069978 h 2472838"/>
                <a:gd name="connsiteX285" fmla="*/ 1245395 w 2444235"/>
                <a:gd name="connsiteY285" fmla="*/ 2084852 h 2472838"/>
                <a:gd name="connsiteX286" fmla="*/ 1245395 w 2444235"/>
                <a:gd name="connsiteY286" fmla="*/ 2428857 h 2472838"/>
                <a:gd name="connsiteX287" fmla="*/ 1282716 w 2444235"/>
                <a:gd name="connsiteY287" fmla="*/ 2439404 h 2472838"/>
                <a:gd name="connsiteX288" fmla="*/ 1294886 w 2444235"/>
                <a:gd name="connsiteY288" fmla="*/ 2450763 h 2472838"/>
                <a:gd name="connsiteX289" fmla="*/ 1282987 w 2444235"/>
                <a:gd name="connsiteY289" fmla="*/ 2462392 h 2472838"/>
                <a:gd name="connsiteX290" fmla="*/ 1161287 w 2444235"/>
                <a:gd name="connsiteY290" fmla="*/ 2462392 h 2472838"/>
                <a:gd name="connsiteX291" fmla="*/ 1150469 w 2444235"/>
                <a:gd name="connsiteY291" fmla="*/ 2450493 h 2472838"/>
                <a:gd name="connsiteX292" fmla="*/ 1161017 w 2444235"/>
                <a:gd name="connsiteY292" fmla="*/ 2439945 h 2472838"/>
                <a:gd name="connsiteX293" fmla="*/ 1200231 w 2444235"/>
                <a:gd name="connsiteY293" fmla="*/ 2430209 h 2472838"/>
                <a:gd name="connsiteX294" fmla="*/ 2028871 w 2444235"/>
                <a:gd name="connsiteY294" fmla="*/ 1236740 h 2472838"/>
                <a:gd name="connsiteX295" fmla="*/ 1224301 w 2444235"/>
                <a:gd name="connsiteY295" fmla="*/ 430006 h 2472838"/>
                <a:gd name="connsiteX296" fmla="*/ 415944 w 2444235"/>
                <a:gd name="connsiteY296" fmla="*/ 1236199 h 2472838"/>
                <a:gd name="connsiteX297" fmla="*/ 1220785 w 2444235"/>
                <a:gd name="connsiteY297" fmla="*/ 2042934 h 2472838"/>
                <a:gd name="connsiteX298" fmla="*/ 2028871 w 2444235"/>
                <a:gd name="connsiteY298" fmla="*/ 1236740 h 24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444235" h="2472838">
                  <a:moveTo>
                    <a:pt x="1200231" y="2430209"/>
                  </a:moveTo>
                  <a:cubicBezTo>
                    <a:pt x="1200231" y="2315541"/>
                    <a:pt x="1200231" y="2200873"/>
                    <a:pt x="1200231" y="2087557"/>
                  </a:cubicBezTo>
                  <a:cubicBezTo>
                    <a:pt x="1142086" y="2079984"/>
                    <a:pt x="1084751" y="2072682"/>
                    <a:pt x="1026065" y="2065110"/>
                  </a:cubicBezTo>
                  <a:cubicBezTo>
                    <a:pt x="1014977" y="2107029"/>
                    <a:pt x="1003348" y="2150841"/>
                    <a:pt x="991719" y="2194923"/>
                  </a:cubicBezTo>
                  <a:cubicBezTo>
                    <a:pt x="1002266" y="2200332"/>
                    <a:pt x="1013354" y="2204118"/>
                    <a:pt x="1021738" y="2211150"/>
                  </a:cubicBezTo>
                  <a:cubicBezTo>
                    <a:pt x="1036072" y="2223049"/>
                    <a:pt x="1051216" y="2235219"/>
                    <a:pt x="1061764" y="2250364"/>
                  </a:cubicBezTo>
                  <a:cubicBezTo>
                    <a:pt x="1075827" y="2270918"/>
                    <a:pt x="1069066" y="2295528"/>
                    <a:pt x="1046348" y="2306346"/>
                  </a:cubicBezTo>
                  <a:cubicBezTo>
                    <a:pt x="1030122" y="2314189"/>
                    <a:pt x="1011461" y="2319327"/>
                    <a:pt x="993612" y="2320139"/>
                  </a:cubicBezTo>
                  <a:cubicBezTo>
                    <a:pt x="950611" y="2322032"/>
                    <a:pt x="910586" y="2310132"/>
                    <a:pt x="875428" y="2284981"/>
                  </a:cubicBezTo>
                  <a:cubicBezTo>
                    <a:pt x="865962" y="2278220"/>
                    <a:pt x="857308" y="2269836"/>
                    <a:pt x="850547" y="2260641"/>
                  </a:cubicBezTo>
                  <a:cubicBezTo>
                    <a:pt x="830805" y="2233867"/>
                    <a:pt x="837836" y="2206282"/>
                    <a:pt x="868126" y="2193030"/>
                  </a:cubicBezTo>
                  <a:cubicBezTo>
                    <a:pt x="880296" y="2187621"/>
                    <a:pt x="893818" y="2185187"/>
                    <a:pt x="907070" y="2183565"/>
                  </a:cubicBezTo>
                  <a:cubicBezTo>
                    <a:pt x="920322" y="2181942"/>
                    <a:pt x="933844" y="2183294"/>
                    <a:pt x="949259" y="2183294"/>
                  </a:cubicBezTo>
                  <a:cubicBezTo>
                    <a:pt x="960618" y="2140293"/>
                    <a:pt x="972247" y="2096481"/>
                    <a:pt x="983605" y="2054292"/>
                  </a:cubicBezTo>
                  <a:cubicBezTo>
                    <a:pt x="928164" y="2031304"/>
                    <a:pt x="872994" y="2008858"/>
                    <a:pt x="815930" y="1985059"/>
                  </a:cubicBezTo>
                  <a:cubicBezTo>
                    <a:pt x="759678" y="2082418"/>
                    <a:pt x="702073" y="2182212"/>
                    <a:pt x="645010" y="2281195"/>
                  </a:cubicBezTo>
                  <a:cubicBezTo>
                    <a:pt x="655016" y="2291742"/>
                    <a:pt x="665023" y="2301478"/>
                    <a:pt x="673947" y="2312025"/>
                  </a:cubicBezTo>
                  <a:cubicBezTo>
                    <a:pt x="676652" y="2315271"/>
                    <a:pt x="678274" y="2322032"/>
                    <a:pt x="676652" y="2325277"/>
                  </a:cubicBezTo>
                  <a:cubicBezTo>
                    <a:pt x="675029" y="2328252"/>
                    <a:pt x="668268" y="2330416"/>
                    <a:pt x="663941" y="2329875"/>
                  </a:cubicBezTo>
                  <a:cubicBezTo>
                    <a:pt x="654205" y="2328793"/>
                    <a:pt x="644198" y="2326900"/>
                    <a:pt x="635274" y="2323384"/>
                  </a:cubicBezTo>
                  <a:cubicBezTo>
                    <a:pt x="606607" y="2312025"/>
                    <a:pt x="579833" y="2296880"/>
                    <a:pt x="559549" y="2273081"/>
                  </a:cubicBezTo>
                  <a:cubicBezTo>
                    <a:pt x="555493" y="2268213"/>
                    <a:pt x="554681" y="2260370"/>
                    <a:pt x="552518" y="2253880"/>
                  </a:cubicBezTo>
                  <a:cubicBezTo>
                    <a:pt x="559009" y="2252528"/>
                    <a:pt x="566040" y="2249553"/>
                    <a:pt x="572260" y="2250364"/>
                  </a:cubicBezTo>
                  <a:cubicBezTo>
                    <a:pt x="583348" y="2251987"/>
                    <a:pt x="593896" y="2256043"/>
                    <a:pt x="606607" y="2259559"/>
                  </a:cubicBezTo>
                  <a:cubicBezTo>
                    <a:pt x="663670" y="2160577"/>
                    <a:pt x="721545" y="2060783"/>
                    <a:pt x="778609" y="1961800"/>
                  </a:cubicBezTo>
                  <a:cubicBezTo>
                    <a:pt x="740747" y="1933945"/>
                    <a:pt x="703426" y="1906630"/>
                    <a:pt x="664752" y="1878233"/>
                  </a:cubicBezTo>
                  <a:cubicBezTo>
                    <a:pt x="634733" y="1910957"/>
                    <a:pt x="603902" y="1944492"/>
                    <a:pt x="573612" y="1977486"/>
                  </a:cubicBezTo>
                  <a:cubicBezTo>
                    <a:pt x="583348" y="1993983"/>
                    <a:pt x="594166" y="2008587"/>
                    <a:pt x="600927" y="2024814"/>
                  </a:cubicBezTo>
                  <a:cubicBezTo>
                    <a:pt x="606336" y="2038065"/>
                    <a:pt x="608500" y="2053481"/>
                    <a:pt x="608500" y="2067814"/>
                  </a:cubicBezTo>
                  <a:cubicBezTo>
                    <a:pt x="608229" y="2086745"/>
                    <a:pt x="593625" y="2100538"/>
                    <a:pt x="574694" y="2101890"/>
                  </a:cubicBezTo>
                  <a:cubicBezTo>
                    <a:pt x="563336" y="2102702"/>
                    <a:pt x="550625" y="2102702"/>
                    <a:pt x="540077" y="2098915"/>
                  </a:cubicBezTo>
                  <a:cubicBezTo>
                    <a:pt x="479768" y="2078362"/>
                    <a:pt x="436497" y="2039688"/>
                    <a:pt x="418648" y="1977216"/>
                  </a:cubicBezTo>
                  <a:cubicBezTo>
                    <a:pt x="407830" y="1938813"/>
                    <a:pt x="433523" y="1911498"/>
                    <a:pt x="472196" y="1920422"/>
                  </a:cubicBezTo>
                  <a:cubicBezTo>
                    <a:pt x="495454" y="1925561"/>
                    <a:pt x="517360" y="1936379"/>
                    <a:pt x="542782" y="1945844"/>
                  </a:cubicBezTo>
                  <a:cubicBezTo>
                    <a:pt x="570638" y="1915284"/>
                    <a:pt x="601739" y="1881749"/>
                    <a:pt x="632028" y="1848484"/>
                  </a:cubicBezTo>
                  <a:cubicBezTo>
                    <a:pt x="600927" y="1813056"/>
                    <a:pt x="570367" y="1778439"/>
                    <a:pt x="538725" y="1742200"/>
                  </a:cubicBezTo>
                  <a:cubicBezTo>
                    <a:pt x="445693" y="1807377"/>
                    <a:pt x="351308" y="1873365"/>
                    <a:pt x="257193" y="1939353"/>
                  </a:cubicBezTo>
                  <a:cubicBezTo>
                    <a:pt x="261791" y="1952064"/>
                    <a:pt x="266929" y="1963964"/>
                    <a:pt x="269904" y="1976404"/>
                  </a:cubicBezTo>
                  <a:cubicBezTo>
                    <a:pt x="271256" y="1981272"/>
                    <a:pt x="268552" y="1987493"/>
                    <a:pt x="267470" y="1992901"/>
                  </a:cubicBezTo>
                  <a:cubicBezTo>
                    <a:pt x="261520" y="1991820"/>
                    <a:pt x="254489" y="1992631"/>
                    <a:pt x="250162" y="1989386"/>
                  </a:cubicBezTo>
                  <a:cubicBezTo>
                    <a:pt x="216086" y="1964234"/>
                    <a:pt x="193098" y="1930970"/>
                    <a:pt x="181739" y="1890403"/>
                  </a:cubicBezTo>
                  <a:cubicBezTo>
                    <a:pt x="180387" y="1886076"/>
                    <a:pt x="182010" y="1878233"/>
                    <a:pt x="184985" y="1876070"/>
                  </a:cubicBezTo>
                  <a:cubicBezTo>
                    <a:pt x="187959" y="1873906"/>
                    <a:pt x="195802" y="1874988"/>
                    <a:pt x="199589" y="1877692"/>
                  </a:cubicBezTo>
                  <a:cubicBezTo>
                    <a:pt x="210677" y="1885265"/>
                    <a:pt x="220683" y="1894460"/>
                    <a:pt x="231771" y="1903384"/>
                  </a:cubicBezTo>
                  <a:cubicBezTo>
                    <a:pt x="325345" y="1837937"/>
                    <a:pt x="419730" y="1771949"/>
                    <a:pt x="513303" y="1706231"/>
                  </a:cubicBezTo>
                  <a:cubicBezTo>
                    <a:pt x="490586" y="1664853"/>
                    <a:pt x="468410" y="1624286"/>
                    <a:pt x="445422" y="1582638"/>
                  </a:cubicBezTo>
                  <a:cubicBezTo>
                    <a:pt x="404585" y="1599676"/>
                    <a:pt x="362396" y="1616984"/>
                    <a:pt x="323181" y="1633211"/>
                  </a:cubicBezTo>
                  <a:cubicBezTo>
                    <a:pt x="323722" y="1658633"/>
                    <a:pt x="326968" y="1682432"/>
                    <a:pt x="323993" y="1705690"/>
                  </a:cubicBezTo>
                  <a:cubicBezTo>
                    <a:pt x="318854" y="1748150"/>
                    <a:pt x="284237" y="1762483"/>
                    <a:pt x="249080" y="1737873"/>
                  </a:cubicBezTo>
                  <a:cubicBezTo>
                    <a:pt x="210136" y="1710558"/>
                    <a:pt x="189853" y="1670532"/>
                    <a:pt x="181469" y="1625098"/>
                  </a:cubicBezTo>
                  <a:cubicBezTo>
                    <a:pt x="177953" y="1605626"/>
                    <a:pt x="177953" y="1584531"/>
                    <a:pt x="181739" y="1565059"/>
                  </a:cubicBezTo>
                  <a:cubicBezTo>
                    <a:pt x="188500" y="1530442"/>
                    <a:pt x="218790" y="1517461"/>
                    <a:pt x="248539" y="1536933"/>
                  </a:cubicBezTo>
                  <a:cubicBezTo>
                    <a:pt x="265847" y="1548292"/>
                    <a:pt x="278829" y="1565600"/>
                    <a:pt x="293703" y="1580745"/>
                  </a:cubicBezTo>
                  <a:cubicBezTo>
                    <a:pt x="297219" y="1584531"/>
                    <a:pt x="299653" y="1589669"/>
                    <a:pt x="302628" y="1594537"/>
                  </a:cubicBezTo>
                  <a:cubicBezTo>
                    <a:pt x="345358" y="1576688"/>
                    <a:pt x="387547" y="1559380"/>
                    <a:pt x="428655" y="1542342"/>
                  </a:cubicBezTo>
                  <a:cubicBezTo>
                    <a:pt x="415403" y="1496907"/>
                    <a:pt x="402421" y="1452554"/>
                    <a:pt x="388899" y="1406579"/>
                  </a:cubicBezTo>
                  <a:cubicBezTo>
                    <a:pt x="276395" y="1426321"/>
                    <a:pt x="162808" y="1446334"/>
                    <a:pt x="50303" y="1466347"/>
                  </a:cubicBezTo>
                  <a:cubicBezTo>
                    <a:pt x="48681" y="1481222"/>
                    <a:pt x="48140" y="1494744"/>
                    <a:pt x="45706" y="1507995"/>
                  </a:cubicBezTo>
                  <a:cubicBezTo>
                    <a:pt x="44895" y="1512052"/>
                    <a:pt x="40297" y="1518272"/>
                    <a:pt x="37322" y="1518543"/>
                  </a:cubicBezTo>
                  <a:cubicBezTo>
                    <a:pt x="32995" y="1518813"/>
                    <a:pt x="26504" y="1515297"/>
                    <a:pt x="24341" y="1511241"/>
                  </a:cubicBezTo>
                  <a:cubicBezTo>
                    <a:pt x="2976" y="1473108"/>
                    <a:pt x="-4867" y="1432271"/>
                    <a:pt x="2976" y="1389000"/>
                  </a:cubicBezTo>
                  <a:cubicBezTo>
                    <a:pt x="3787" y="1384943"/>
                    <a:pt x="8385" y="1378723"/>
                    <a:pt x="11630" y="1378453"/>
                  </a:cubicBezTo>
                  <a:cubicBezTo>
                    <a:pt x="15957" y="1378182"/>
                    <a:pt x="22177" y="1381969"/>
                    <a:pt x="24341" y="1385755"/>
                  </a:cubicBezTo>
                  <a:cubicBezTo>
                    <a:pt x="31102" y="1397113"/>
                    <a:pt x="36240" y="1409554"/>
                    <a:pt x="42731" y="1422806"/>
                  </a:cubicBezTo>
                  <a:cubicBezTo>
                    <a:pt x="155236" y="1403063"/>
                    <a:pt x="268281" y="1383050"/>
                    <a:pt x="381056" y="1363308"/>
                  </a:cubicBezTo>
                  <a:cubicBezTo>
                    <a:pt x="378082" y="1316521"/>
                    <a:pt x="375107" y="1270546"/>
                    <a:pt x="371861" y="1222407"/>
                  </a:cubicBezTo>
                  <a:cubicBezTo>
                    <a:pt x="327779" y="1220514"/>
                    <a:pt x="282615" y="1218620"/>
                    <a:pt x="235828" y="1216457"/>
                  </a:cubicBezTo>
                  <a:cubicBezTo>
                    <a:pt x="233664" y="1224841"/>
                    <a:pt x="232583" y="1233765"/>
                    <a:pt x="229067" y="1241608"/>
                  </a:cubicBezTo>
                  <a:cubicBezTo>
                    <a:pt x="222576" y="1256753"/>
                    <a:pt x="216897" y="1272980"/>
                    <a:pt x="207431" y="1285961"/>
                  </a:cubicBezTo>
                  <a:cubicBezTo>
                    <a:pt x="184714" y="1317332"/>
                    <a:pt x="151179" y="1315439"/>
                    <a:pt x="130084" y="1283257"/>
                  </a:cubicBezTo>
                  <a:cubicBezTo>
                    <a:pt x="114940" y="1260269"/>
                    <a:pt x="109801" y="1234306"/>
                    <a:pt x="108449" y="1207532"/>
                  </a:cubicBezTo>
                  <a:cubicBezTo>
                    <a:pt x="106826" y="1178054"/>
                    <a:pt x="110883" y="1149116"/>
                    <a:pt x="123594" y="1122072"/>
                  </a:cubicBezTo>
                  <a:cubicBezTo>
                    <a:pt x="128191" y="1112066"/>
                    <a:pt x="134141" y="1102059"/>
                    <a:pt x="141173" y="1093405"/>
                  </a:cubicBezTo>
                  <a:cubicBezTo>
                    <a:pt x="163619" y="1066901"/>
                    <a:pt x="194721" y="1067713"/>
                    <a:pt x="213111" y="1097462"/>
                  </a:cubicBezTo>
                  <a:cubicBezTo>
                    <a:pt x="223388" y="1114229"/>
                    <a:pt x="228256" y="1134512"/>
                    <a:pt x="234746" y="1153443"/>
                  </a:cubicBezTo>
                  <a:cubicBezTo>
                    <a:pt x="236639" y="1158852"/>
                    <a:pt x="236639" y="1165072"/>
                    <a:pt x="237721" y="1172104"/>
                  </a:cubicBezTo>
                  <a:cubicBezTo>
                    <a:pt x="283426" y="1174268"/>
                    <a:pt x="328861" y="1176161"/>
                    <a:pt x="373754" y="1178324"/>
                  </a:cubicBezTo>
                  <a:cubicBezTo>
                    <a:pt x="381056" y="1130997"/>
                    <a:pt x="388088" y="1085562"/>
                    <a:pt x="395390" y="1038505"/>
                  </a:cubicBezTo>
                  <a:cubicBezTo>
                    <a:pt x="285319" y="1009026"/>
                    <a:pt x="173896" y="979278"/>
                    <a:pt x="63555" y="949529"/>
                  </a:cubicBezTo>
                  <a:cubicBezTo>
                    <a:pt x="55983" y="962240"/>
                    <a:pt x="50033" y="973869"/>
                    <a:pt x="42461" y="984416"/>
                  </a:cubicBezTo>
                  <a:cubicBezTo>
                    <a:pt x="39756" y="988202"/>
                    <a:pt x="33266" y="992259"/>
                    <a:pt x="29479" y="991448"/>
                  </a:cubicBezTo>
                  <a:cubicBezTo>
                    <a:pt x="25964" y="990636"/>
                    <a:pt x="21907" y="983875"/>
                    <a:pt x="21366" y="979548"/>
                  </a:cubicBezTo>
                  <a:cubicBezTo>
                    <a:pt x="17039" y="936277"/>
                    <a:pt x="28127" y="896792"/>
                    <a:pt x="52467" y="861094"/>
                  </a:cubicBezTo>
                  <a:cubicBezTo>
                    <a:pt x="55171" y="857037"/>
                    <a:pt x="62203" y="853792"/>
                    <a:pt x="66801" y="854332"/>
                  </a:cubicBezTo>
                  <a:cubicBezTo>
                    <a:pt x="70046" y="854873"/>
                    <a:pt x="73832" y="862446"/>
                    <a:pt x="74373" y="867043"/>
                  </a:cubicBezTo>
                  <a:cubicBezTo>
                    <a:pt x="75455" y="879484"/>
                    <a:pt x="74643" y="892195"/>
                    <a:pt x="74643" y="907069"/>
                  </a:cubicBezTo>
                  <a:cubicBezTo>
                    <a:pt x="184714" y="935736"/>
                    <a:pt x="295867" y="965485"/>
                    <a:pt x="407019" y="995234"/>
                  </a:cubicBezTo>
                  <a:cubicBezTo>
                    <a:pt x="424057" y="951422"/>
                    <a:pt x="440825" y="908151"/>
                    <a:pt x="458133" y="863527"/>
                  </a:cubicBezTo>
                  <a:cubicBezTo>
                    <a:pt x="418919" y="843244"/>
                    <a:pt x="378352" y="821879"/>
                    <a:pt x="339949" y="801866"/>
                  </a:cubicBezTo>
                  <a:cubicBezTo>
                    <a:pt x="323722" y="817282"/>
                    <a:pt x="309659" y="833238"/>
                    <a:pt x="292892" y="845678"/>
                  </a:cubicBezTo>
                  <a:cubicBezTo>
                    <a:pt x="282615" y="853251"/>
                    <a:pt x="268552" y="858119"/>
                    <a:pt x="255570" y="859471"/>
                  </a:cubicBezTo>
                  <a:cubicBezTo>
                    <a:pt x="233664" y="861905"/>
                    <a:pt x="215274" y="842433"/>
                    <a:pt x="213652" y="815659"/>
                  </a:cubicBezTo>
                  <a:cubicBezTo>
                    <a:pt x="209865" y="750211"/>
                    <a:pt x="236639" y="698557"/>
                    <a:pt x="287212" y="658801"/>
                  </a:cubicBezTo>
                  <a:cubicBezTo>
                    <a:pt x="304250" y="645279"/>
                    <a:pt x="324804" y="636895"/>
                    <a:pt x="346169" y="649065"/>
                  </a:cubicBezTo>
                  <a:cubicBezTo>
                    <a:pt x="367805" y="661506"/>
                    <a:pt x="370239" y="684223"/>
                    <a:pt x="369157" y="706129"/>
                  </a:cubicBezTo>
                  <a:cubicBezTo>
                    <a:pt x="368075" y="724249"/>
                    <a:pt x="363207" y="742369"/>
                    <a:pt x="359421" y="762381"/>
                  </a:cubicBezTo>
                  <a:cubicBezTo>
                    <a:pt x="397824" y="782394"/>
                    <a:pt x="438390" y="803759"/>
                    <a:pt x="478416" y="824584"/>
                  </a:cubicBezTo>
                  <a:cubicBezTo>
                    <a:pt x="504649" y="785369"/>
                    <a:pt x="530341" y="746696"/>
                    <a:pt x="557115" y="706940"/>
                  </a:cubicBezTo>
                  <a:cubicBezTo>
                    <a:pt x="470032" y="633650"/>
                    <a:pt x="382138" y="560089"/>
                    <a:pt x="293703" y="485988"/>
                  </a:cubicBezTo>
                  <a:cubicBezTo>
                    <a:pt x="283426" y="493290"/>
                    <a:pt x="273690" y="501403"/>
                    <a:pt x="263143" y="507353"/>
                  </a:cubicBezTo>
                  <a:cubicBezTo>
                    <a:pt x="258004" y="510328"/>
                    <a:pt x="250702" y="508975"/>
                    <a:pt x="244212" y="509787"/>
                  </a:cubicBezTo>
                  <a:cubicBezTo>
                    <a:pt x="243941" y="503837"/>
                    <a:pt x="241778" y="497076"/>
                    <a:pt x="243671" y="491938"/>
                  </a:cubicBezTo>
                  <a:cubicBezTo>
                    <a:pt x="259086" y="453534"/>
                    <a:pt x="284508" y="423245"/>
                    <a:pt x="319666" y="401880"/>
                  </a:cubicBezTo>
                  <a:cubicBezTo>
                    <a:pt x="324263" y="399175"/>
                    <a:pt x="331295" y="400527"/>
                    <a:pt x="337244" y="399987"/>
                  </a:cubicBezTo>
                  <a:cubicBezTo>
                    <a:pt x="337515" y="405936"/>
                    <a:pt x="339408" y="412427"/>
                    <a:pt x="337515" y="417565"/>
                  </a:cubicBezTo>
                  <a:cubicBezTo>
                    <a:pt x="333458" y="428924"/>
                    <a:pt x="327779" y="439471"/>
                    <a:pt x="321829" y="452182"/>
                  </a:cubicBezTo>
                  <a:cubicBezTo>
                    <a:pt x="409183" y="525473"/>
                    <a:pt x="497347" y="599574"/>
                    <a:pt x="585242" y="673135"/>
                  </a:cubicBezTo>
                  <a:cubicBezTo>
                    <a:pt x="618777" y="640952"/>
                    <a:pt x="652312" y="608769"/>
                    <a:pt x="687199" y="575505"/>
                  </a:cubicBezTo>
                  <a:cubicBezTo>
                    <a:pt x="660425" y="540617"/>
                    <a:pt x="632569" y="504107"/>
                    <a:pt x="605525" y="468950"/>
                  </a:cubicBezTo>
                  <a:cubicBezTo>
                    <a:pt x="587135" y="475711"/>
                    <a:pt x="570367" y="483283"/>
                    <a:pt x="552788" y="487881"/>
                  </a:cubicBezTo>
                  <a:cubicBezTo>
                    <a:pt x="541430" y="490856"/>
                    <a:pt x="528448" y="490856"/>
                    <a:pt x="516549" y="489504"/>
                  </a:cubicBezTo>
                  <a:cubicBezTo>
                    <a:pt x="493561" y="486799"/>
                    <a:pt x="479768" y="467327"/>
                    <a:pt x="482202" y="444069"/>
                  </a:cubicBezTo>
                  <a:cubicBezTo>
                    <a:pt x="484636" y="423245"/>
                    <a:pt x="493561" y="405125"/>
                    <a:pt x="506542" y="389169"/>
                  </a:cubicBezTo>
                  <a:cubicBezTo>
                    <a:pt x="538455" y="349684"/>
                    <a:pt x="577399" y="321017"/>
                    <a:pt x="629594" y="316419"/>
                  </a:cubicBezTo>
                  <a:cubicBezTo>
                    <a:pt x="673136" y="312633"/>
                    <a:pt x="694771" y="340759"/>
                    <a:pt x="678274" y="381326"/>
                  </a:cubicBezTo>
                  <a:cubicBezTo>
                    <a:pt x="669620" y="402421"/>
                    <a:pt x="655016" y="421352"/>
                    <a:pt x="641494" y="443528"/>
                  </a:cubicBezTo>
                  <a:cubicBezTo>
                    <a:pt x="666916" y="476793"/>
                    <a:pt x="694771" y="513032"/>
                    <a:pt x="721816" y="548460"/>
                  </a:cubicBezTo>
                  <a:cubicBezTo>
                    <a:pt x="762112" y="523850"/>
                    <a:pt x="801597" y="499780"/>
                    <a:pt x="842434" y="474900"/>
                  </a:cubicBezTo>
                  <a:cubicBezTo>
                    <a:pt x="794295" y="371860"/>
                    <a:pt x="745615" y="267469"/>
                    <a:pt x="697205" y="163619"/>
                  </a:cubicBezTo>
                  <a:cubicBezTo>
                    <a:pt x="683413" y="166053"/>
                    <a:pt x="670972" y="169298"/>
                    <a:pt x="657991" y="170380"/>
                  </a:cubicBezTo>
                  <a:cubicBezTo>
                    <a:pt x="653123" y="170921"/>
                    <a:pt x="645010" y="167946"/>
                    <a:pt x="643387" y="164430"/>
                  </a:cubicBezTo>
                  <a:cubicBezTo>
                    <a:pt x="641764" y="160644"/>
                    <a:pt x="644739" y="152801"/>
                    <a:pt x="648255" y="149285"/>
                  </a:cubicBezTo>
                  <a:cubicBezTo>
                    <a:pt x="673677" y="123322"/>
                    <a:pt x="705319" y="109259"/>
                    <a:pt x="739935" y="100605"/>
                  </a:cubicBezTo>
                  <a:cubicBezTo>
                    <a:pt x="746967" y="98982"/>
                    <a:pt x="754269" y="97901"/>
                    <a:pt x="761301" y="98171"/>
                  </a:cubicBezTo>
                  <a:cubicBezTo>
                    <a:pt x="773741" y="98982"/>
                    <a:pt x="777798" y="106825"/>
                    <a:pt x="769414" y="116020"/>
                  </a:cubicBezTo>
                  <a:cubicBezTo>
                    <a:pt x="760219" y="126297"/>
                    <a:pt x="749131" y="134952"/>
                    <a:pt x="737231" y="145499"/>
                  </a:cubicBezTo>
                  <a:cubicBezTo>
                    <a:pt x="785100" y="248268"/>
                    <a:pt x="833780" y="352659"/>
                    <a:pt x="882189" y="456239"/>
                  </a:cubicBezTo>
                  <a:cubicBezTo>
                    <a:pt x="927083" y="441094"/>
                    <a:pt x="970624" y="426220"/>
                    <a:pt x="1016059" y="410804"/>
                  </a:cubicBezTo>
                  <a:cubicBezTo>
                    <a:pt x="1006593" y="367804"/>
                    <a:pt x="996587" y="323181"/>
                    <a:pt x="987121" y="280721"/>
                  </a:cubicBezTo>
                  <a:cubicBezTo>
                    <a:pt x="965486" y="278287"/>
                    <a:pt x="945743" y="276394"/>
                    <a:pt x="926271" y="273960"/>
                  </a:cubicBezTo>
                  <a:cubicBezTo>
                    <a:pt x="922215" y="273419"/>
                    <a:pt x="918428" y="272067"/>
                    <a:pt x="914642" y="270444"/>
                  </a:cubicBezTo>
                  <a:cubicBezTo>
                    <a:pt x="875157" y="255029"/>
                    <a:pt x="867315" y="221223"/>
                    <a:pt x="897063" y="190933"/>
                  </a:cubicBezTo>
                  <a:cubicBezTo>
                    <a:pt x="922485" y="164700"/>
                    <a:pt x="955209" y="152530"/>
                    <a:pt x="990367" y="146310"/>
                  </a:cubicBezTo>
                  <a:cubicBezTo>
                    <a:pt x="1017681" y="141442"/>
                    <a:pt x="1044996" y="141442"/>
                    <a:pt x="1071770" y="150908"/>
                  </a:cubicBezTo>
                  <a:cubicBezTo>
                    <a:pt x="1113689" y="166323"/>
                    <a:pt x="1122614" y="201751"/>
                    <a:pt x="1089620" y="232041"/>
                  </a:cubicBezTo>
                  <a:cubicBezTo>
                    <a:pt x="1072852" y="247456"/>
                    <a:pt x="1051487" y="258004"/>
                    <a:pt x="1030392" y="272067"/>
                  </a:cubicBezTo>
                  <a:cubicBezTo>
                    <a:pt x="1039587" y="313445"/>
                    <a:pt x="1049323" y="357797"/>
                    <a:pt x="1059059" y="401068"/>
                  </a:cubicBezTo>
                  <a:cubicBezTo>
                    <a:pt x="1106387" y="395930"/>
                    <a:pt x="1152362" y="391062"/>
                    <a:pt x="1199149" y="385924"/>
                  </a:cubicBezTo>
                  <a:cubicBezTo>
                    <a:pt x="1199149" y="272067"/>
                    <a:pt x="1199149" y="157128"/>
                    <a:pt x="1199149" y="42189"/>
                  </a:cubicBezTo>
                  <a:cubicBezTo>
                    <a:pt x="1186438" y="38673"/>
                    <a:pt x="1173187" y="35969"/>
                    <a:pt x="1160746" y="31371"/>
                  </a:cubicBezTo>
                  <a:cubicBezTo>
                    <a:pt x="1156149" y="29749"/>
                    <a:pt x="1150740" y="24070"/>
                    <a:pt x="1149928" y="19472"/>
                  </a:cubicBezTo>
                  <a:cubicBezTo>
                    <a:pt x="1149388" y="16497"/>
                    <a:pt x="1156149" y="10006"/>
                    <a:pt x="1160476" y="9195"/>
                  </a:cubicBezTo>
                  <a:cubicBezTo>
                    <a:pt x="1179677" y="5409"/>
                    <a:pt x="1198338" y="0"/>
                    <a:pt x="1216728" y="0"/>
                  </a:cubicBezTo>
                  <a:cubicBezTo>
                    <a:pt x="1238364" y="0"/>
                    <a:pt x="1260270" y="4868"/>
                    <a:pt x="1281635" y="8925"/>
                  </a:cubicBezTo>
                  <a:cubicBezTo>
                    <a:pt x="1286773" y="10006"/>
                    <a:pt x="1290559" y="16497"/>
                    <a:pt x="1294886" y="20554"/>
                  </a:cubicBezTo>
                  <a:cubicBezTo>
                    <a:pt x="1290559" y="24610"/>
                    <a:pt x="1287044" y="30560"/>
                    <a:pt x="1281635" y="32724"/>
                  </a:cubicBezTo>
                  <a:cubicBezTo>
                    <a:pt x="1270276" y="37051"/>
                    <a:pt x="1258377" y="39485"/>
                    <a:pt x="1245666" y="42730"/>
                  </a:cubicBezTo>
                  <a:cubicBezTo>
                    <a:pt x="1245666" y="156587"/>
                    <a:pt x="1245666" y="271255"/>
                    <a:pt x="1245666" y="385653"/>
                  </a:cubicBezTo>
                  <a:cubicBezTo>
                    <a:pt x="1302188" y="392955"/>
                    <a:pt x="1358982" y="400257"/>
                    <a:pt x="1417938" y="407829"/>
                  </a:cubicBezTo>
                  <a:cubicBezTo>
                    <a:pt x="1429027" y="365911"/>
                    <a:pt x="1440656" y="322369"/>
                    <a:pt x="1452555" y="277475"/>
                  </a:cubicBezTo>
                  <a:cubicBezTo>
                    <a:pt x="1448499" y="275582"/>
                    <a:pt x="1444171" y="274230"/>
                    <a:pt x="1440926" y="271526"/>
                  </a:cubicBezTo>
                  <a:cubicBezTo>
                    <a:pt x="1423347" y="258544"/>
                    <a:pt x="1403064" y="247997"/>
                    <a:pt x="1389001" y="232041"/>
                  </a:cubicBezTo>
                  <a:cubicBezTo>
                    <a:pt x="1364931" y="204997"/>
                    <a:pt x="1373856" y="172814"/>
                    <a:pt x="1408202" y="161455"/>
                  </a:cubicBezTo>
                  <a:cubicBezTo>
                    <a:pt x="1428215" y="154964"/>
                    <a:pt x="1450662" y="152530"/>
                    <a:pt x="1471757" y="153342"/>
                  </a:cubicBezTo>
                  <a:cubicBezTo>
                    <a:pt x="1502587" y="154423"/>
                    <a:pt x="1531795" y="164159"/>
                    <a:pt x="1558299" y="180657"/>
                  </a:cubicBezTo>
                  <a:cubicBezTo>
                    <a:pt x="1568035" y="186877"/>
                    <a:pt x="1577771" y="194179"/>
                    <a:pt x="1585614" y="202292"/>
                  </a:cubicBezTo>
                  <a:cubicBezTo>
                    <a:pt x="1618067" y="235827"/>
                    <a:pt x="1608601" y="272878"/>
                    <a:pt x="1563167" y="284507"/>
                  </a:cubicBezTo>
                  <a:cubicBezTo>
                    <a:pt x="1542343" y="289916"/>
                    <a:pt x="1519896" y="289375"/>
                    <a:pt x="1494474" y="292079"/>
                  </a:cubicBezTo>
                  <a:cubicBezTo>
                    <a:pt x="1483927" y="331835"/>
                    <a:pt x="1472298" y="375917"/>
                    <a:pt x="1460128" y="420811"/>
                  </a:cubicBezTo>
                  <a:cubicBezTo>
                    <a:pt x="1488254" y="431088"/>
                    <a:pt x="1516650" y="440553"/>
                    <a:pt x="1544236" y="451912"/>
                  </a:cubicBezTo>
                  <a:cubicBezTo>
                    <a:pt x="1572091" y="463270"/>
                    <a:pt x="1599136" y="476793"/>
                    <a:pt x="1627803" y="489774"/>
                  </a:cubicBezTo>
                  <a:cubicBezTo>
                    <a:pt x="1684867" y="391062"/>
                    <a:pt x="1742471" y="291539"/>
                    <a:pt x="1798453" y="194449"/>
                  </a:cubicBezTo>
                  <a:cubicBezTo>
                    <a:pt x="1789258" y="183902"/>
                    <a:pt x="1780333" y="174707"/>
                    <a:pt x="1772490" y="164159"/>
                  </a:cubicBezTo>
                  <a:cubicBezTo>
                    <a:pt x="1769245" y="159832"/>
                    <a:pt x="1768975" y="153612"/>
                    <a:pt x="1767352" y="148474"/>
                  </a:cubicBezTo>
                  <a:cubicBezTo>
                    <a:pt x="1772490" y="146851"/>
                    <a:pt x="1778170" y="143065"/>
                    <a:pt x="1783038" y="143876"/>
                  </a:cubicBezTo>
                  <a:cubicBezTo>
                    <a:pt x="1825768" y="151178"/>
                    <a:pt x="1861196" y="172273"/>
                    <a:pt x="1889322" y="205267"/>
                  </a:cubicBezTo>
                  <a:cubicBezTo>
                    <a:pt x="1892297" y="208783"/>
                    <a:pt x="1893649" y="216626"/>
                    <a:pt x="1891756" y="219871"/>
                  </a:cubicBezTo>
                  <a:cubicBezTo>
                    <a:pt x="1889593" y="223116"/>
                    <a:pt x="1882020" y="225009"/>
                    <a:pt x="1877423" y="224198"/>
                  </a:cubicBezTo>
                  <a:cubicBezTo>
                    <a:pt x="1864712" y="221764"/>
                    <a:pt x="1852271" y="217707"/>
                    <a:pt x="1838208" y="213921"/>
                  </a:cubicBezTo>
                  <a:cubicBezTo>
                    <a:pt x="1781145" y="312904"/>
                    <a:pt x="1723540" y="412427"/>
                    <a:pt x="1666476" y="511139"/>
                  </a:cubicBezTo>
                  <a:cubicBezTo>
                    <a:pt x="1704339" y="538995"/>
                    <a:pt x="1741660" y="566310"/>
                    <a:pt x="1780604" y="594706"/>
                  </a:cubicBezTo>
                  <a:cubicBezTo>
                    <a:pt x="1810353" y="562523"/>
                    <a:pt x="1841183" y="528718"/>
                    <a:pt x="1871202" y="495994"/>
                  </a:cubicBezTo>
                  <a:cubicBezTo>
                    <a:pt x="1861466" y="479497"/>
                    <a:pt x="1850919" y="464893"/>
                    <a:pt x="1844158" y="448396"/>
                  </a:cubicBezTo>
                  <a:cubicBezTo>
                    <a:pt x="1839020" y="435956"/>
                    <a:pt x="1836586" y="421622"/>
                    <a:pt x="1836315" y="407829"/>
                  </a:cubicBezTo>
                  <a:cubicBezTo>
                    <a:pt x="1836045" y="387005"/>
                    <a:pt x="1850919" y="372131"/>
                    <a:pt x="1871743" y="371049"/>
                  </a:cubicBezTo>
                  <a:cubicBezTo>
                    <a:pt x="1882291" y="370508"/>
                    <a:pt x="1893920" y="370508"/>
                    <a:pt x="1903656" y="373754"/>
                  </a:cubicBezTo>
                  <a:cubicBezTo>
                    <a:pt x="1964506" y="394037"/>
                    <a:pt x="2008318" y="432981"/>
                    <a:pt x="2026167" y="495994"/>
                  </a:cubicBezTo>
                  <a:cubicBezTo>
                    <a:pt x="2036985" y="534668"/>
                    <a:pt x="2010751" y="561171"/>
                    <a:pt x="1970996" y="553328"/>
                  </a:cubicBezTo>
                  <a:cubicBezTo>
                    <a:pt x="1959097" y="550894"/>
                    <a:pt x="1947468" y="547108"/>
                    <a:pt x="1936379" y="542240"/>
                  </a:cubicBezTo>
                  <a:cubicBezTo>
                    <a:pt x="1925832" y="537643"/>
                    <a:pt x="1915826" y="531152"/>
                    <a:pt x="1904467" y="524391"/>
                  </a:cubicBezTo>
                  <a:cubicBezTo>
                    <a:pt x="1873907" y="557655"/>
                    <a:pt x="1843076" y="591461"/>
                    <a:pt x="1813057" y="624185"/>
                  </a:cubicBezTo>
                  <a:cubicBezTo>
                    <a:pt x="1844428" y="659883"/>
                    <a:pt x="1874989" y="694500"/>
                    <a:pt x="1906360" y="730199"/>
                  </a:cubicBezTo>
                  <a:cubicBezTo>
                    <a:pt x="1999393" y="665022"/>
                    <a:pt x="2093237" y="599304"/>
                    <a:pt x="2187892" y="533045"/>
                  </a:cubicBezTo>
                  <a:cubicBezTo>
                    <a:pt x="2183565" y="521957"/>
                    <a:pt x="2178156" y="511680"/>
                    <a:pt x="2175452" y="500592"/>
                  </a:cubicBezTo>
                  <a:cubicBezTo>
                    <a:pt x="2173829" y="494372"/>
                    <a:pt x="2176263" y="486799"/>
                    <a:pt x="2176804" y="480038"/>
                  </a:cubicBezTo>
                  <a:cubicBezTo>
                    <a:pt x="2183836" y="481661"/>
                    <a:pt x="2192490" y="481390"/>
                    <a:pt x="2197628" y="485447"/>
                  </a:cubicBezTo>
                  <a:cubicBezTo>
                    <a:pt x="2228459" y="509787"/>
                    <a:pt x="2250365" y="540617"/>
                    <a:pt x="2261723" y="578209"/>
                  </a:cubicBezTo>
                  <a:cubicBezTo>
                    <a:pt x="2263346" y="583888"/>
                    <a:pt x="2260912" y="590920"/>
                    <a:pt x="2260371" y="597140"/>
                  </a:cubicBezTo>
                  <a:cubicBezTo>
                    <a:pt x="2253881" y="595788"/>
                    <a:pt x="2246038" y="595788"/>
                    <a:pt x="2240629" y="592272"/>
                  </a:cubicBezTo>
                  <a:cubicBezTo>
                    <a:pt x="2230893" y="585782"/>
                    <a:pt x="2222780" y="577398"/>
                    <a:pt x="2213314" y="569014"/>
                  </a:cubicBezTo>
                  <a:cubicBezTo>
                    <a:pt x="2119470" y="634732"/>
                    <a:pt x="2025085" y="700720"/>
                    <a:pt x="1931782" y="766168"/>
                  </a:cubicBezTo>
                  <a:cubicBezTo>
                    <a:pt x="1954499" y="807546"/>
                    <a:pt x="1976676" y="848112"/>
                    <a:pt x="1999934" y="890031"/>
                  </a:cubicBezTo>
                  <a:cubicBezTo>
                    <a:pt x="2040771" y="873263"/>
                    <a:pt x="2082960" y="855685"/>
                    <a:pt x="2121634" y="839728"/>
                  </a:cubicBezTo>
                  <a:cubicBezTo>
                    <a:pt x="2121093" y="814036"/>
                    <a:pt x="2118118" y="789967"/>
                    <a:pt x="2120822" y="766979"/>
                  </a:cubicBezTo>
                  <a:cubicBezTo>
                    <a:pt x="2125690" y="725872"/>
                    <a:pt x="2159496" y="710997"/>
                    <a:pt x="2193842" y="734255"/>
                  </a:cubicBezTo>
                  <a:cubicBezTo>
                    <a:pt x="2233868" y="761300"/>
                    <a:pt x="2254422" y="801596"/>
                    <a:pt x="2263076" y="847571"/>
                  </a:cubicBezTo>
                  <a:cubicBezTo>
                    <a:pt x="2266862" y="867314"/>
                    <a:pt x="2266592" y="889220"/>
                    <a:pt x="2262805" y="908962"/>
                  </a:cubicBezTo>
                  <a:cubicBezTo>
                    <a:pt x="2256044" y="942768"/>
                    <a:pt x="2227107" y="954126"/>
                    <a:pt x="2196276" y="937900"/>
                  </a:cubicBezTo>
                  <a:cubicBezTo>
                    <a:pt x="2178697" y="928434"/>
                    <a:pt x="2164905" y="913830"/>
                    <a:pt x="2141917" y="879213"/>
                  </a:cubicBezTo>
                  <a:cubicBezTo>
                    <a:pt x="2099998" y="896522"/>
                    <a:pt x="2057809" y="914101"/>
                    <a:pt x="2016701" y="931138"/>
                  </a:cubicBezTo>
                  <a:cubicBezTo>
                    <a:pt x="2029953" y="976303"/>
                    <a:pt x="2042664" y="1020655"/>
                    <a:pt x="2056186" y="1066901"/>
                  </a:cubicBezTo>
                  <a:cubicBezTo>
                    <a:pt x="2168150" y="1047159"/>
                    <a:pt x="2281466" y="1027146"/>
                    <a:pt x="2394782" y="1007133"/>
                  </a:cubicBezTo>
                  <a:cubicBezTo>
                    <a:pt x="2395593" y="994422"/>
                    <a:pt x="2395052" y="982252"/>
                    <a:pt x="2397216" y="970353"/>
                  </a:cubicBezTo>
                  <a:cubicBezTo>
                    <a:pt x="2398298" y="964674"/>
                    <a:pt x="2403706" y="959535"/>
                    <a:pt x="2407222" y="954397"/>
                  </a:cubicBezTo>
                  <a:cubicBezTo>
                    <a:pt x="2412361" y="958183"/>
                    <a:pt x="2419392" y="961158"/>
                    <a:pt x="2422097" y="966296"/>
                  </a:cubicBezTo>
                  <a:cubicBezTo>
                    <a:pt x="2440757" y="1002265"/>
                    <a:pt x="2448600" y="1040668"/>
                    <a:pt x="2441839" y="1081235"/>
                  </a:cubicBezTo>
                  <a:cubicBezTo>
                    <a:pt x="2441028" y="1086644"/>
                    <a:pt x="2435619" y="1091241"/>
                    <a:pt x="2432374" y="1096109"/>
                  </a:cubicBezTo>
                  <a:cubicBezTo>
                    <a:pt x="2427506" y="1092594"/>
                    <a:pt x="2421015" y="1090160"/>
                    <a:pt x="2418040" y="1085562"/>
                  </a:cubicBezTo>
                  <a:cubicBezTo>
                    <a:pt x="2411820" y="1074744"/>
                    <a:pt x="2407222" y="1063115"/>
                    <a:pt x="2401814" y="1050945"/>
                  </a:cubicBezTo>
                  <a:cubicBezTo>
                    <a:pt x="2289309" y="1070688"/>
                    <a:pt x="2176534" y="1090700"/>
                    <a:pt x="2063759" y="1110443"/>
                  </a:cubicBezTo>
                  <a:cubicBezTo>
                    <a:pt x="2066733" y="1157500"/>
                    <a:pt x="2069979" y="1204016"/>
                    <a:pt x="2072954" y="1251615"/>
                  </a:cubicBezTo>
                  <a:cubicBezTo>
                    <a:pt x="2117306" y="1253508"/>
                    <a:pt x="2162200" y="1255671"/>
                    <a:pt x="2207905" y="1257564"/>
                  </a:cubicBezTo>
                  <a:cubicBezTo>
                    <a:pt x="2211151" y="1246476"/>
                    <a:pt x="2213044" y="1234847"/>
                    <a:pt x="2217641" y="1224570"/>
                  </a:cubicBezTo>
                  <a:cubicBezTo>
                    <a:pt x="2224132" y="1210237"/>
                    <a:pt x="2230622" y="1195633"/>
                    <a:pt x="2240358" y="1183733"/>
                  </a:cubicBezTo>
                  <a:cubicBezTo>
                    <a:pt x="2261453" y="1158041"/>
                    <a:pt x="2291472" y="1159934"/>
                    <a:pt x="2310944" y="1186708"/>
                  </a:cubicBezTo>
                  <a:cubicBezTo>
                    <a:pt x="2330146" y="1212941"/>
                    <a:pt x="2335284" y="1243501"/>
                    <a:pt x="2335555" y="1274873"/>
                  </a:cubicBezTo>
                  <a:cubicBezTo>
                    <a:pt x="2335825" y="1303810"/>
                    <a:pt x="2330957" y="1332207"/>
                    <a:pt x="2317435" y="1358440"/>
                  </a:cubicBezTo>
                  <a:cubicBezTo>
                    <a:pt x="2313378" y="1366283"/>
                    <a:pt x="2308510" y="1374126"/>
                    <a:pt x="2302561" y="1380887"/>
                  </a:cubicBezTo>
                  <a:cubicBezTo>
                    <a:pt x="2280384" y="1406579"/>
                    <a:pt x="2249283" y="1406309"/>
                    <a:pt x="2231434" y="1377371"/>
                  </a:cubicBezTo>
                  <a:cubicBezTo>
                    <a:pt x="2220886" y="1360333"/>
                    <a:pt x="2216019" y="1339509"/>
                    <a:pt x="2209257" y="1320307"/>
                  </a:cubicBezTo>
                  <a:cubicBezTo>
                    <a:pt x="2207364" y="1314899"/>
                    <a:pt x="2207364" y="1308678"/>
                    <a:pt x="2206282" y="1301647"/>
                  </a:cubicBezTo>
                  <a:cubicBezTo>
                    <a:pt x="2160848" y="1299483"/>
                    <a:pt x="2115684" y="1297590"/>
                    <a:pt x="2070520" y="1295427"/>
                  </a:cubicBezTo>
                  <a:cubicBezTo>
                    <a:pt x="2063488" y="1341943"/>
                    <a:pt x="2056457" y="1387648"/>
                    <a:pt x="2049155" y="1434976"/>
                  </a:cubicBezTo>
                  <a:cubicBezTo>
                    <a:pt x="2072142" y="1441196"/>
                    <a:pt x="2096482" y="1447957"/>
                    <a:pt x="2121093" y="1454448"/>
                  </a:cubicBezTo>
                  <a:cubicBezTo>
                    <a:pt x="2203578" y="1476624"/>
                    <a:pt x="2286063" y="1498259"/>
                    <a:pt x="2368549" y="1520706"/>
                  </a:cubicBezTo>
                  <a:cubicBezTo>
                    <a:pt x="2378826" y="1523411"/>
                    <a:pt x="2383694" y="1522870"/>
                    <a:pt x="2387750" y="1512052"/>
                  </a:cubicBezTo>
                  <a:cubicBezTo>
                    <a:pt x="2390996" y="1503398"/>
                    <a:pt x="2396405" y="1495285"/>
                    <a:pt x="2402354" y="1487983"/>
                  </a:cubicBezTo>
                  <a:cubicBezTo>
                    <a:pt x="2405329" y="1484467"/>
                    <a:pt x="2411549" y="1481492"/>
                    <a:pt x="2415876" y="1482033"/>
                  </a:cubicBezTo>
                  <a:cubicBezTo>
                    <a:pt x="2418851" y="1482574"/>
                    <a:pt x="2422908" y="1489605"/>
                    <a:pt x="2422908" y="1493392"/>
                  </a:cubicBezTo>
                  <a:cubicBezTo>
                    <a:pt x="2422097" y="1512863"/>
                    <a:pt x="2422367" y="1533147"/>
                    <a:pt x="2417770" y="1552078"/>
                  </a:cubicBezTo>
                  <a:cubicBezTo>
                    <a:pt x="2412902" y="1571820"/>
                    <a:pt x="2403436" y="1590481"/>
                    <a:pt x="2394511" y="1608871"/>
                  </a:cubicBezTo>
                  <a:cubicBezTo>
                    <a:pt x="2392077" y="1614009"/>
                    <a:pt x="2383423" y="1616173"/>
                    <a:pt x="2377744" y="1619959"/>
                  </a:cubicBezTo>
                  <a:cubicBezTo>
                    <a:pt x="2375040" y="1613739"/>
                    <a:pt x="2370442" y="1607789"/>
                    <a:pt x="2369631" y="1601299"/>
                  </a:cubicBezTo>
                  <a:cubicBezTo>
                    <a:pt x="2368278" y="1590210"/>
                    <a:pt x="2369360" y="1579122"/>
                    <a:pt x="2369360" y="1566141"/>
                  </a:cubicBezTo>
                  <a:cubicBezTo>
                    <a:pt x="2260101" y="1536933"/>
                    <a:pt x="2149219" y="1507184"/>
                    <a:pt x="2038607" y="1477435"/>
                  </a:cubicBezTo>
                  <a:cubicBezTo>
                    <a:pt x="2021569" y="1521247"/>
                    <a:pt x="2004531" y="1564789"/>
                    <a:pt x="1987223" y="1609141"/>
                  </a:cubicBezTo>
                  <a:cubicBezTo>
                    <a:pt x="2026437" y="1629425"/>
                    <a:pt x="2067004" y="1650790"/>
                    <a:pt x="2106218" y="1671073"/>
                  </a:cubicBezTo>
                  <a:cubicBezTo>
                    <a:pt x="2119200" y="1657821"/>
                    <a:pt x="2130829" y="1644570"/>
                    <a:pt x="2143810" y="1632941"/>
                  </a:cubicBezTo>
                  <a:cubicBezTo>
                    <a:pt x="2150571" y="1626720"/>
                    <a:pt x="2159225" y="1621852"/>
                    <a:pt x="2167880" y="1618066"/>
                  </a:cubicBezTo>
                  <a:cubicBezTo>
                    <a:pt x="2199521" y="1604274"/>
                    <a:pt x="2226025" y="1619418"/>
                    <a:pt x="2231434" y="1653494"/>
                  </a:cubicBezTo>
                  <a:cubicBezTo>
                    <a:pt x="2240358" y="1711369"/>
                    <a:pt x="2200062" y="1792232"/>
                    <a:pt x="2148408" y="1820088"/>
                  </a:cubicBezTo>
                  <a:cubicBezTo>
                    <a:pt x="2111357" y="1840101"/>
                    <a:pt x="2082149" y="1825497"/>
                    <a:pt x="2076740" y="1783578"/>
                  </a:cubicBezTo>
                  <a:cubicBezTo>
                    <a:pt x="2075117" y="1771678"/>
                    <a:pt x="2075929" y="1759238"/>
                    <a:pt x="2077822" y="1747338"/>
                  </a:cubicBezTo>
                  <a:cubicBezTo>
                    <a:pt x="2079444" y="1735439"/>
                    <a:pt x="2083771" y="1723810"/>
                    <a:pt x="2087017" y="1710828"/>
                  </a:cubicBezTo>
                  <a:cubicBezTo>
                    <a:pt x="2046991" y="1690004"/>
                    <a:pt x="2006424" y="1668910"/>
                    <a:pt x="1966669" y="1648085"/>
                  </a:cubicBezTo>
                  <a:cubicBezTo>
                    <a:pt x="1940436" y="1687300"/>
                    <a:pt x="1914744" y="1725703"/>
                    <a:pt x="1888240" y="1765458"/>
                  </a:cubicBezTo>
                  <a:cubicBezTo>
                    <a:pt x="1975323" y="1838748"/>
                    <a:pt x="2063488" y="1912580"/>
                    <a:pt x="2151112" y="1986140"/>
                  </a:cubicBezTo>
                  <a:cubicBezTo>
                    <a:pt x="2162741" y="1978027"/>
                    <a:pt x="2173018" y="1970184"/>
                    <a:pt x="2184106" y="1963693"/>
                  </a:cubicBezTo>
                  <a:cubicBezTo>
                    <a:pt x="2188433" y="1961260"/>
                    <a:pt x="2196006" y="1960989"/>
                    <a:pt x="2200062" y="1963153"/>
                  </a:cubicBezTo>
                  <a:cubicBezTo>
                    <a:pt x="2202496" y="1964505"/>
                    <a:pt x="2203037" y="1973429"/>
                    <a:pt x="2201414" y="1977757"/>
                  </a:cubicBezTo>
                  <a:cubicBezTo>
                    <a:pt x="2186540" y="2018594"/>
                    <a:pt x="2160037" y="2049965"/>
                    <a:pt x="2122445" y="2071601"/>
                  </a:cubicBezTo>
                  <a:cubicBezTo>
                    <a:pt x="2118388" y="2073764"/>
                    <a:pt x="2110545" y="2074305"/>
                    <a:pt x="2107841" y="2071871"/>
                  </a:cubicBezTo>
                  <a:cubicBezTo>
                    <a:pt x="2105137" y="2069437"/>
                    <a:pt x="2104596" y="2061594"/>
                    <a:pt x="2105948" y="2057267"/>
                  </a:cubicBezTo>
                  <a:cubicBezTo>
                    <a:pt x="2110275" y="2045097"/>
                    <a:pt x="2116225" y="2033468"/>
                    <a:pt x="2122445" y="2019675"/>
                  </a:cubicBezTo>
                  <a:cubicBezTo>
                    <a:pt x="2035362" y="1946655"/>
                    <a:pt x="1947197" y="1872554"/>
                    <a:pt x="1859573" y="1798993"/>
                  </a:cubicBezTo>
                  <a:cubicBezTo>
                    <a:pt x="1825768" y="1831176"/>
                    <a:pt x="1792503" y="1863359"/>
                    <a:pt x="1757616" y="1896623"/>
                  </a:cubicBezTo>
                  <a:cubicBezTo>
                    <a:pt x="1784390" y="1931511"/>
                    <a:pt x="1812246" y="1967750"/>
                    <a:pt x="1839831" y="2003719"/>
                  </a:cubicBezTo>
                  <a:cubicBezTo>
                    <a:pt x="1854435" y="1997769"/>
                    <a:pt x="1867687" y="1990738"/>
                    <a:pt x="1881750" y="1986952"/>
                  </a:cubicBezTo>
                  <a:cubicBezTo>
                    <a:pt x="1895542" y="1983436"/>
                    <a:pt x="1910146" y="1981543"/>
                    <a:pt x="1924209" y="1982084"/>
                  </a:cubicBezTo>
                  <a:cubicBezTo>
                    <a:pt x="1949902" y="1983165"/>
                    <a:pt x="1965858" y="2003719"/>
                    <a:pt x="1962072" y="2029141"/>
                  </a:cubicBezTo>
                  <a:cubicBezTo>
                    <a:pt x="1960990" y="2036173"/>
                    <a:pt x="1959908" y="2043745"/>
                    <a:pt x="1956663" y="2049965"/>
                  </a:cubicBezTo>
                  <a:cubicBezTo>
                    <a:pt x="1927725" y="2108922"/>
                    <a:pt x="1881750" y="2146243"/>
                    <a:pt x="1816032" y="2155168"/>
                  </a:cubicBezTo>
                  <a:cubicBezTo>
                    <a:pt x="1772761" y="2161118"/>
                    <a:pt x="1749503" y="2131098"/>
                    <a:pt x="1766000" y="2090261"/>
                  </a:cubicBezTo>
                  <a:cubicBezTo>
                    <a:pt x="1774654" y="2069167"/>
                    <a:pt x="1789258" y="2050235"/>
                    <a:pt x="1802780" y="2028059"/>
                  </a:cubicBezTo>
                  <a:cubicBezTo>
                    <a:pt x="1777358" y="1994794"/>
                    <a:pt x="1749503" y="1958555"/>
                    <a:pt x="1722458" y="1923127"/>
                  </a:cubicBezTo>
                  <a:cubicBezTo>
                    <a:pt x="1681892" y="1947737"/>
                    <a:pt x="1642136" y="1972077"/>
                    <a:pt x="1601840" y="1996417"/>
                  </a:cubicBezTo>
                  <a:cubicBezTo>
                    <a:pt x="1649979" y="2099997"/>
                    <a:pt x="1698659" y="2204118"/>
                    <a:pt x="1747069" y="2307698"/>
                  </a:cubicBezTo>
                  <a:cubicBezTo>
                    <a:pt x="1760591" y="2305264"/>
                    <a:pt x="1773302" y="2302019"/>
                    <a:pt x="1786013" y="2300937"/>
                  </a:cubicBezTo>
                  <a:cubicBezTo>
                    <a:pt x="1790881" y="2300396"/>
                    <a:pt x="1798994" y="2303371"/>
                    <a:pt x="1800616" y="2306887"/>
                  </a:cubicBezTo>
                  <a:cubicBezTo>
                    <a:pt x="1802239" y="2310673"/>
                    <a:pt x="1799264" y="2318516"/>
                    <a:pt x="1795749" y="2322032"/>
                  </a:cubicBezTo>
                  <a:cubicBezTo>
                    <a:pt x="1770327" y="2347994"/>
                    <a:pt x="1738685" y="2362058"/>
                    <a:pt x="1704068" y="2370712"/>
                  </a:cubicBezTo>
                  <a:cubicBezTo>
                    <a:pt x="1697037" y="2372334"/>
                    <a:pt x="1689734" y="2373416"/>
                    <a:pt x="1682703" y="2373146"/>
                  </a:cubicBezTo>
                  <a:cubicBezTo>
                    <a:pt x="1670263" y="2372334"/>
                    <a:pt x="1666206" y="2364491"/>
                    <a:pt x="1674319" y="2355296"/>
                  </a:cubicBezTo>
                  <a:cubicBezTo>
                    <a:pt x="1683514" y="2345019"/>
                    <a:pt x="1694603" y="2336365"/>
                    <a:pt x="1706773" y="2325548"/>
                  </a:cubicBezTo>
                  <a:cubicBezTo>
                    <a:pt x="1658904" y="2222779"/>
                    <a:pt x="1610224" y="2118387"/>
                    <a:pt x="1561815" y="2014807"/>
                  </a:cubicBezTo>
                  <a:cubicBezTo>
                    <a:pt x="1516921" y="2029952"/>
                    <a:pt x="1473379" y="2044827"/>
                    <a:pt x="1427945" y="2060242"/>
                  </a:cubicBezTo>
                  <a:cubicBezTo>
                    <a:pt x="1437410" y="2103243"/>
                    <a:pt x="1447417" y="2147866"/>
                    <a:pt x="1456612" y="2190326"/>
                  </a:cubicBezTo>
                  <a:cubicBezTo>
                    <a:pt x="1478247" y="2192760"/>
                    <a:pt x="1498260" y="2194923"/>
                    <a:pt x="1518003" y="2197627"/>
                  </a:cubicBezTo>
                  <a:cubicBezTo>
                    <a:pt x="1522330" y="2198168"/>
                    <a:pt x="1526657" y="2200062"/>
                    <a:pt x="1530713" y="2201684"/>
                  </a:cubicBezTo>
                  <a:cubicBezTo>
                    <a:pt x="1568035" y="2217099"/>
                    <a:pt x="1575607" y="2249553"/>
                    <a:pt x="1547751" y="2278761"/>
                  </a:cubicBezTo>
                  <a:cubicBezTo>
                    <a:pt x="1516921" y="2311214"/>
                    <a:pt x="1476625" y="2324466"/>
                    <a:pt x="1433624" y="2326900"/>
                  </a:cubicBezTo>
                  <a:cubicBezTo>
                    <a:pt x="1412529" y="2327981"/>
                    <a:pt x="1390083" y="2325548"/>
                    <a:pt x="1370070" y="2319057"/>
                  </a:cubicBezTo>
                  <a:cubicBezTo>
                    <a:pt x="1329774" y="2305805"/>
                    <a:pt x="1321660" y="2269566"/>
                    <a:pt x="1352491" y="2240628"/>
                  </a:cubicBezTo>
                  <a:cubicBezTo>
                    <a:pt x="1369529" y="2224672"/>
                    <a:pt x="1391165" y="2213854"/>
                    <a:pt x="1413070" y="2198980"/>
                  </a:cubicBezTo>
                  <a:cubicBezTo>
                    <a:pt x="1404146" y="2158413"/>
                    <a:pt x="1394139" y="2113790"/>
                    <a:pt x="1384403" y="2069978"/>
                  </a:cubicBezTo>
                  <a:cubicBezTo>
                    <a:pt x="1337617" y="2075116"/>
                    <a:pt x="1291912" y="2079984"/>
                    <a:pt x="1245395" y="2084852"/>
                  </a:cubicBezTo>
                  <a:cubicBezTo>
                    <a:pt x="1245395" y="2199250"/>
                    <a:pt x="1245395" y="2313918"/>
                    <a:pt x="1245395" y="2428857"/>
                  </a:cubicBezTo>
                  <a:cubicBezTo>
                    <a:pt x="1257836" y="2432373"/>
                    <a:pt x="1270547" y="2435077"/>
                    <a:pt x="1282716" y="2439404"/>
                  </a:cubicBezTo>
                  <a:cubicBezTo>
                    <a:pt x="1287584" y="2441298"/>
                    <a:pt x="1290830" y="2446977"/>
                    <a:pt x="1294886" y="2450763"/>
                  </a:cubicBezTo>
                  <a:cubicBezTo>
                    <a:pt x="1290830" y="2454820"/>
                    <a:pt x="1287855" y="2460770"/>
                    <a:pt x="1282987" y="2462392"/>
                  </a:cubicBezTo>
                  <a:cubicBezTo>
                    <a:pt x="1242420" y="2476185"/>
                    <a:pt x="1201854" y="2476455"/>
                    <a:pt x="1161287" y="2462392"/>
                  </a:cubicBezTo>
                  <a:cubicBezTo>
                    <a:pt x="1156690" y="2460770"/>
                    <a:pt x="1151281" y="2455090"/>
                    <a:pt x="1150469" y="2450493"/>
                  </a:cubicBezTo>
                  <a:cubicBezTo>
                    <a:pt x="1149928" y="2447788"/>
                    <a:pt x="1156419" y="2441568"/>
                    <a:pt x="1161017" y="2439945"/>
                  </a:cubicBezTo>
                  <a:cubicBezTo>
                    <a:pt x="1173457" y="2436970"/>
                    <a:pt x="1186438" y="2433996"/>
                    <a:pt x="1200231" y="2430209"/>
                  </a:cubicBezTo>
                  <a:close/>
                  <a:moveTo>
                    <a:pt x="2028871" y="1236740"/>
                  </a:moveTo>
                  <a:cubicBezTo>
                    <a:pt x="2028871" y="791049"/>
                    <a:pt x="1669181" y="430276"/>
                    <a:pt x="1224301" y="430006"/>
                  </a:cubicBezTo>
                  <a:cubicBezTo>
                    <a:pt x="777257" y="429735"/>
                    <a:pt x="415944" y="790237"/>
                    <a:pt x="415944" y="1236199"/>
                  </a:cubicBezTo>
                  <a:cubicBezTo>
                    <a:pt x="416214" y="1681891"/>
                    <a:pt x="776175" y="2042934"/>
                    <a:pt x="1220785" y="2042934"/>
                  </a:cubicBezTo>
                  <a:cubicBezTo>
                    <a:pt x="1668640" y="2042934"/>
                    <a:pt x="2028871" y="1683514"/>
                    <a:pt x="2028871" y="1236740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2674761E-DE3C-43D3-A67A-C542B060EA40}"/>
                </a:ext>
              </a:extLst>
            </p:cNvPr>
            <p:cNvSpPr/>
            <p:nvPr/>
          </p:nvSpPr>
          <p:spPr>
            <a:xfrm>
              <a:off x="7509318" y="3706222"/>
              <a:ext cx="292079" cy="291810"/>
            </a:xfrm>
            <a:custGeom>
              <a:avLst/>
              <a:gdLst>
                <a:gd name="connsiteX0" fmla="*/ 146040 w 292079"/>
                <a:gd name="connsiteY0" fmla="*/ 1 h 291810"/>
                <a:gd name="connsiteX1" fmla="*/ 292079 w 292079"/>
                <a:gd name="connsiteY1" fmla="*/ 146311 h 291810"/>
                <a:gd name="connsiteX2" fmla="*/ 145499 w 292079"/>
                <a:gd name="connsiteY2" fmla="*/ 291810 h 291810"/>
                <a:gd name="connsiteX3" fmla="*/ 0 w 292079"/>
                <a:gd name="connsiteY3" fmla="*/ 145500 h 291810"/>
                <a:gd name="connsiteX4" fmla="*/ 146040 w 292079"/>
                <a:gd name="connsiteY4" fmla="*/ 1 h 2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79" h="291810">
                  <a:moveTo>
                    <a:pt x="146040" y="1"/>
                  </a:moveTo>
                  <a:cubicBezTo>
                    <a:pt x="226902" y="271"/>
                    <a:pt x="292079" y="65719"/>
                    <a:pt x="292079" y="146311"/>
                  </a:cubicBezTo>
                  <a:cubicBezTo>
                    <a:pt x="291809" y="226633"/>
                    <a:pt x="225821" y="292080"/>
                    <a:pt x="145499" y="291810"/>
                  </a:cubicBezTo>
                  <a:cubicBezTo>
                    <a:pt x="64636" y="291539"/>
                    <a:pt x="0" y="226633"/>
                    <a:pt x="0" y="145500"/>
                  </a:cubicBezTo>
                  <a:cubicBezTo>
                    <a:pt x="0" y="64367"/>
                    <a:pt x="64907" y="-270"/>
                    <a:pt x="146040" y="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D6BEB21-3446-42EB-9102-C088C1276B30}"/>
                </a:ext>
              </a:extLst>
            </p:cNvPr>
            <p:cNvSpPr/>
            <p:nvPr/>
          </p:nvSpPr>
          <p:spPr>
            <a:xfrm>
              <a:off x="6920800" y="3231852"/>
              <a:ext cx="187798" cy="187461"/>
            </a:xfrm>
            <a:custGeom>
              <a:avLst/>
              <a:gdLst>
                <a:gd name="connsiteX0" fmla="*/ 92253 w 187798"/>
                <a:gd name="connsiteY0" fmla="*/ 187429 h 187461"/>
                <a:gd name="connsiteX1" fmla="*/ 32 w 187798"/>
                <a:gd name="connsiteY1" fmla="*/ 92504 h 187461"/>
                <a:gd name="connsiteX2" fmla="*/ 94958 w 187798"/>
                <a:gd name="connsiteY2" fmla="*/ 12 h 187461"/>
                <a:gd name="connsiteX3" fmla="*/ 187720 w 187798"/>
                <a:gd name="connsiteY3" fmla="*/ 96019 h 187461"/>
                <a:gd name="connsiteX4" fmla="*/ 92253 w 187798"/>
                <a:gd name="connsiteY4" fmla="*/ 187429 h 18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8" h="187461">
                  <a:moveTo>
                    <a:pt x="92253" y="187429"/>
                  </a:moveTo>
                  <a:cubicBezTo>
                    <a:pt x="40328" y="186077"/>
                    <a:pt x="-1320" y="142806"/>
                    <a:pt x="32" y="92504"/>
                  </a:cubicBezTo>
                  <a:cubicBezTo>
                    <a:pt x="1655" y="40578"/>
                    <a:pt x="44114" y="-800"/>
                    <a:pt x="94958" y="12"/>
                  </a:cubicBezTo>
                  <a:cubicBezTo>
                    <a:pt x="146883" y="823"/>
                    <a:pt x="189884" y="45446"/>
                    <a:pt x="187720" y="96019"/>
                  </a:cubicBezTo>
                  <a:cubicBezTo>
                    <a:pt x="185827" y="147945"/>
                    <a:pt x="143097" y="188782"/>
                    <a:pt x="92253" y="18742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AEC6268F-827A-4B92-AB99-A208D65C005D}"/>
                </a:ext>
              </a:extLst>
            </p:cNvPr>
            <p:cNvSpPr/>
            <p:nvPr/>
          </p:nvSpPr>
          <p:spPr>
            <a:xfrm>
              <a:off x="7152867" y="3851720"/>
              <a:ext cx="187693" cy="187690"/>
            </a:xfrm>
            <a:custGeom>
              <a:avLst/>
              <a:gdLst>
                <a:gd name="connsiteX0" fmla="*/ 187693 w 187693"/>
                <a:gd name="connsiteY0" fmla="*/ 93845 h 187690"/>
                <a:gd name="connsiteX1" fmla="*/ 94390 w 187693"/>
                <a:gd name="connsiteY1" fmla="*/ 187689 h 187690"/>
                <a:gd name="connsiteX2" fmla="*/ 5 w 187693"/>
                <a:gd name="connsiteY2" fmla="*/ 94386 h 187690"/>
                <a:gd name="connsiteX3" fmla="*/ 94390 w 187693"/>
                <a:gd name="connsiteY3" fmla="*/ 1 h 187690"/>
                <a:gd name="connsiteX4" fmla="*/ 187693 w 187693"/>
                <a:gd name="connsiteY4" fmla="*/ 93845 h 1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93" h="187690">
                  <a:moveTo>
                    <a:pt x="187693" y="93845"/>
                  </a:moveTo>
                  <a:cubicBezTo>
                    <a:pt x="187693" y="145230"/>
                    <a:pt x="145774" y="187419"/>
                    <a:pt x="94390" y="187689"/>
                  </a:cubicBezTo>
                  <a:cubicBezTo>
                    <a:pt x="43547" y="187960"/>
                    <a:pt x="546" y="145500"/>
                    <a:pt x="5" y="94386"/>
                  </a:cubicBezTo>
                  <a:cubicBezTo>
                    <a:pt x="-536" y="42731"/>
                    <a:pt x="42465" y="-269"/>
                    <a:pt x="94390" y="1"/>
                  </a:cubicBezTo>
                  <a:cubicBezTo>
                    <a:pt x="146045" y="272"/>
                    <a:pt x="187423" y="42190"/>
                    <a:pt x="187693" y="938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853B539-B8C3-455F-AADC-C44370F22810}"/>
                </a:ext>
              </a:extLst>
            </p:cNvPr>
            <p:cNvSpPr/>
            <p:nvPr/>
          </p:nvSpPr>
          <p:spPr>
            <a:xfrm>
              <a:off x="7851147" y="3481733"/>
              <a:ext cx="182583" cy="182051"/>
            </a:xfrm>
            <a:custGeom>
              <a:avLst/>
              <a:gdLst>
                <a:gd name="connsiteX0" fmla="*/ 93315 w 182583"/>
                <a:gd name="connsiteY0" fmla="*/ 21 h 182051"/>
                <a:gd name="connsiteX1" fmla="*/ 182562 w 182583"/>
                <a:gd name="connsiteY1" fmla="*/ 92513 h 182051"/>
                <a:gd name="connsiteX2" fmla="*/ 88718 w 182583"/>
                <a:gd name="connsiteY2" fmla="*/ 182030 h 182051"/>
                <a:gd name="connsiteX3" fmla="*/ 12 w 182583"/>
                <a:gd name="connsiteY3" fmla="*/ 89809 h 182051"/>
                <a:gd name="connsiteX4" fmla="*/ 93315 w 182583"/>
                <a:gd name="connsiteY4" fmla="*/ 21 h 18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83" h="182051">
                  <a:moveTo>
                    <a:pt x="93315" y="21"/>
                  </a:moveTo>
                  <a:cubicBezTo>
                    <a:pt x="143888" y="1103"/>
                    <a:pt x="183643" y="42481"/>
                    <a:pt x="182562" y="92513"/>
                  </a:cubicBezTo>
                  <a:cubicBezTo>
                    <a:pt x="181750" y="143086"/>
                    <a:pt x="139561" y="183112"/>
                    <a:pt x="88718" y="182030"/>
                  </a:cubicBezTo>
                  <a:cubicBezTo>
                    <a:pt x="39767" y="180948"/>
                    <a:pt x="-799" y="139030"/>
                    <a:pt x="12" y="89809"/>
                  </a:cubicBezTo>
                  <a:cubicBezTo>
                    <a:pt x="1094" y="38965"/>
                    <a:pt x="42472" y="-1060"/>
                    <a:pt x="93315" y="2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FCD8D21-099E-4C8C-879B-0DC118C6385C}"/>
                </a:ext>
              </a:extLst>
            </p:cNvPr>
            <p:cNvSpPr/>
            <p:nvPr/>
          </p:nvSpPr>
          <p:spPr>
            <a:xfrm>
              <a:off x="7339207" y="3011722"/>
              <a:ext cx="181741" cy="181739"/>
            </a:xfrm>
            <a:custGeom>
              <a:avLst/>
              <a:gdLst>
                <a:gd name="connsiteX0" fmla="*/ 181740 w 181741"/>
                <a:gd name="connsiteY0" fmla="*/ 90599 h 181739"/>
                <a:gd name="connsiteX1" fmla="*/ 91682 w 181741"/>
                <a:gd name="connsiteY1" fmla="*/ 181738 h 181739"/>
                <a:gd name="connsiteX2" fmla="*/ 1 w 181741"/>
                <a:gd name="connsiteY2" fmla="*/ 91951 h 181739"/>
                <a:gd name="connsiteX3" fmla="*/ 90871 w 181741"/>
                <a:gd name="connsiteY3" fmla="*/ 0 h 181739"/>
                <a:gd name="connsiteX4" fmla="*/ 181740 w 181741"/>
                <a:gd name="connsiteY4" fmla="*/ 90599 h 18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41" h="181739">
                  <a:moveTo>
                    <a:pt x="181740" y="90599"/>
                  </a:moveTo>
                  <a:cubicBezTo>
                    <a:pt x="182010" y="141442"/>
                    <a:pt x="142255" y="181738"/>
                    <a:pt x="91682" y="181738"/>
                  </a:cubicBezTo>
                  <a:cubicBezTo>
                    <a:pt x="40838" y="182009"/>
                    <a:pt x="272" y="142253"/>
                    <a:pt x="1" y="91951"/>
                  </a:cubicBezTo>
                  <a:cubicBezTo>
                    <a:pt x="-269" y="40296"/>
                    <a:pt x="39757" y="0"/>
                    <a:pt x="90871" y="0"/>
                  </a:cubicBezTo>
                  <a:cubicBezTo>
                    <a:pt x="141444" y="270"/>
                    <a:pt x="181469" y="40026"/>
                    <a:pt x="181740" y="9059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130A26BB-C3F3-4FEC-BEFE-9E42EC08D5A1}"/>
                </a:ext>
              </a:extLst>
            </p:cNvPr>
            <p:cNvSpPr/>
            <p:nvPr/>
          </p:nvSpPr>
          <p:spPr>
            <a:xfrm>
              <a:off x="6952744" y="4243054"/>
              <a:ext cx="130083" cy="130083"/>
            </a:xfrm>
            <a:custGeom>
              <a:avLst/>
              <a:gdLst>
                <a:gd name="connsiteX0" fmla="*/ 130084 w 130083"/>
                <a:gd name="connsiteY0" fmla="*/ 65177 h 130083"/>
                <a:gd name="connsiteX1" fmla="*/ 65447 w 130083"/>
                <a:gd name="connsiteY1" fmla="*/ 130083 h 130083"/>
                <a:gd name="connsiteX2" fmla="*/ 0 w 130083"/>
                <a:gd name="connsiteY2" fmla="*/ 65447 h 130083"/>
                <a:gd name="connsiteX3" fmla="*/ 65177 w 130083"/>
                <a:gd name="connsiteY3" fmla="*/ 0 h 130083"/>
                <a:gd name="connsiteX4" fmla="*/ 130084 w 130083"/>
                <a:gd name="connsiteY4" fmla="*/ 65177 h 13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083" h="130083">
                  <a:moveTo>
                    <a:pt x="130084" y="65177"/>
                  </a:moveTo>
                  <a:cubicBezTo>
                    <a:pt x="130084" y="101957"/>
                    <a:pt x="101957" y="130083"/>
                    <a:pt x="65447" y="130083"/>
                  </a:cubicBezTo>
                  <a:cubicBezTo>
                    <a:pt x="29208" y="130083"/>
                    <a:pt x="0" y="101416"/>
                    <a:pt x="0" y="65447"/>
                  </a:cubicBezTo>
                  <a:cubicBezTo>
                    <a:pt x="0" y="30019"/>
                    <a:pt x="29478" y="0"/>
                    <a:pt x="65177" y="0"/>
                  </a:cubicBezTo>
                  <a:cubicBezTo>
                    <a:pt x="100605" y="0"/>
                    <a:pt x="129813" y="29208"/>
                    <a:pt x="130084" y="6517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749ECD3B-8A63-49FC-A3AC-446BE7AD9F9C}"/>
                </a:ext>
              </a:extLst>
            </p:cNvPr>
            <p:cNvSpPr/>
            <p:nvPr/>
          </p:nvSpPr>
          <p:spPr>
            <a:xfrm>
              <a:off x="7503638" y="3416034"/>
              <a:ext cx="113859" cy="114942"/>
            </a:xfrm>
            <a:custGeom>
              <a:avLst/>
              <a:gdLst>
                <a:gd name="connsiteX0" fmla="*/ 0 w 113859"/>
                <a:gd name="connsiteY0" fmla="*/ 57336 h 114942"/>
                <a:gd name="connsiteX1" fmla="*/ 57064 w 113859"/>
                <a:gd name="connsiteY1" fmla="*/ 2 h 114942"/>
                <a:gd name="connsiteX2" fmla="*/ 113857 w 113859"/>
                <a:gd name="connsiteY2" fmla="*/ 58148 h 114942"/>
                <a:gd name="connsiteX3" fmla="*/ 57064 w 113859"/>
                <a:gd name="connsiteY3" fmla="*/ 114941 h 114942"/>
                <a:gd name="connsiteX4" fmla="*/ 0 w 113859"/>
                <a:gd name="connsiteY4" fmla="*/ 57336 h 1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942">
                  <a:moveTo>
                    <a:pt x="0" y="57336"/>
                  </a:moveTo>
                  <a:cubicBezTo>
                    <a:pt x="0" y="25424"/>
                    <a:pt x="25692" y="-268"/>
                    <a:pt x="57064" y="2"/>
                  </a:cubicBezTo>
                  <a:cubicBezTo>
                    <a:pt x="88706" y="273"/>
                    <a:pt x="114127" y="26235"/>
                    <a:pt x="113857" y="58148"/>
                  </a:cubicBezTo>
                  <a:cubicBezTo>
                    <a:pt x="113586" y="88978"/>
                    <a:pt x="88165" y="114670"/>
                    <a:pt x="57064" y="114941"/>
                  </a:cubicBezTo>
                  <a:cubicBezTo>
                    <a:pt x="25963" y="115211"/>
                    <a:pt x="0" y="89249"/>
                    <a:pt x="0" y="5733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EFCD2A05-6835-446E-B0F9-D09D5E34F019}"/>
                </a:ext>
              </a:extLst>
            </p:cNvPr>
            <p:cNvSpPr/>
            <p:nvPr/>
          </p:nvSpPr>
          <p:spPr>
            <a:xfrm>
              <a:off x="7706742" y="4277941"/>
              <a:ext cx="113859" cy="114129"/>
            </a:xfrm>
            <a:custGeom>
              <a:avLst/>
              <a:gdLst>
                <a:gd name="connsiteX0" fmla="*/ 57334 w 113859"/>
                <a:gd name="connsiteY0" fmla="*/ 114127 h 114129"/>
                <a:gd name="connsiteX1" fmla="*/ 0 w 113859"/>
                <a:gd name="connsiteY1" fmla="*/ 57334 h 114129"/>
                <a:gd name="connsiteX2" fmla="*/ 57064 w 113859"/>
                <a:gd name="connsiteY2" fmla="*/ 0 h 114129"/>
                <a:gd name="connsiteX3" fmla="*/ 113857 w 113859"/>
                <a:gd name="connsiteY3" fmla="*/ 56523 h 114129"/>
                <a:gd name="connsiteX4" fmla="*/ 57334 w 113859"/>
                <a:gd name="connsiteY4" fmla="*/ 114127 h 11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129">
                  <a:moveTo>
                    <a:pt x="57334" y="114127"/>
                  </a:moveTo>
                  <a:cubicBezTo>
                    <a:pt x="24881" y="114398"/>
                    <a:pt x="0" y="89787"/>
                    <a:pt x="0" y="57334"/>
                  </a:cubicBezTo>
                  <a:cubicBezTo>
                    <a:pt x="0" y="25151"/>
                    <a:pt x="25151" y="0"/>
                    <a:pt x="57064" y="0"/>
                  </a:cubicBezTo>
                  <a:cubicBezTo>
                    <a:pt x="88165" y="0"/>
                    <a:pt x="113586" y="25151"/>
                    <a:pt x="113857" y="56523"/>
                  </a:cubicBezTo>
                  <a:cubicBezTo>
                    <a:pt x="114127" y="88706"/>
                    <a:pt x="89246" y="113857"/>
                    <a:pt x="57334" y="11412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84BF474E-E394-470A-86FF-2EB3215D4BFA}"/>
                </a:ext>
              </a:extLst>
            </p:cNvPr>
            <p:cNvSpPr/>
            <p:nvPr/>
          </p:nvSpPr>
          <p:spPr>
            <a:xfrm>
              <a:off x="6870529" y="3831436"/>
              <a:ext cx="114129" cy="113858"/>
            </a:xfrm>
            <a:custGeom>
              <a:avLst/>
              <a:gdLst>
                <a:gd name="connsiteX0" fmla="*/ 57064 w 114129"/>
                <a:gd name="connsiteY0" fmla="*/ 113859 h 113858"/>
                <a:gd name="connsiteX1" fmla="*/ 0 w 114129"/>
                <a:gd name="connsiteY1" fmla="*/ 56795 h 113858"/>
                <a:gd name="connsiteX2" fmla="*/ 55982 w 114129"/>
                <a:gd name="connsiteY2" fmla="*/ 2 h 113858"/>
                <a:gd name="connsiteX3" fmla="*/ 114127 w 114129"/>
                <a:gd name="connsiteY3" fmla="*/ 56525 h 113858"/>
                <a:gd name="connsiteX4" fmla="*/ 57064 w 114129"/>
                <a:gd name="connsiteY4" fmla="*/ 113859 h 1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9" h="113858">
                  <a:moveTo>
                    <a:pt x="57064" y="113859"/>
                  </a:moveTo>
                  <a:cubicBezTo>
                    <a:pt x="24610" y="113859"/>
                    <a:pt x="0" y="89249"/>
                    <a:pt x="0" y="56795"/>
                  </a:cubicBezTo>
                  <a:cubicBezTo>
                    <a:pt x="0" y="25153"/>
                    <a:pt x="24610" y="273"/>
                    <a:pt x="55982" y="2"/>
                  </a:cubicBezTo>
                  <a:cubicBezTo>
                    <a:pt x="88165" y="-268"/>
                    <a:pt x="113857" y="24883"/>
                    <a:pt x="114127" y="56525"/>
                  </a:cubicBezTo>
                  <a:cubicBezTo>
                    <a:pt x="114398" y="88437"/>
                    <a:pt x="88976" y="113859"/>
                    <a:pt x="57064" y="11385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89591A1-FDFB-48E8-807B-7C0AC4EE62A0}"/>
                </a:ext>
              </a:extLst>
            </p:cNvPr>
            <p:cNvSpPr/>
            <p:nvPr/>
          </p:nvSpPr>
          <p:spPr>
            <a:xfrm>
              <a:off x="7885232" y="3982067"/>
              <a:ext cx="114131" cy="114406"/>
            </a:xfrm>
            <a:custGeom>
              <a:avLst/>
              <a:gdLst>
                <a:gd name="connsiteX0" fmla="*/ 114130 w 114131"/>
                <a:gd name="connsiteY0" fmla="*/ 56531 h 114406"/>
                <a:gd name="connsiteX1" fmla="*/ 57336 w 114131"/>
                <a:gd name="connsiteY1" fmla="*/ 114406 h 114406"/>
                <a:gd name="connsiteX2" fmla="*/ 2 w 114131"/>
                <a:gd name="connsiteY2" fmla="*/ 58154 h 114406"/>
                <a:gd name="connsiteX3" fmla="*/ 56255 w 114131"/>
                <a:gd name="connsiteY3" fmla="*/ 9 h 114406"/>
                <a:gd name="connsiteX4" fmla="*/ 114130 w 114131"/>
                <a:gd name="connsiteY4" fmla="*/ 56531 h 1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31" h="114406">
                  <a:moveTo>
                    <a:pt x="114130" y="56531"/>
                  </a:moveTo>
                  <a:cubicBezTo>
                    <a:pt x="114400" y="88444"/>
                    <a:pt x="88978" y="114406"/>
                    <a:pt x="57336" y="114406"/>
                  </a:cubicBezTo>
                  <a:cubicBezTo>
                    <a:pt x="26506" y="114406"/>
                    <a:pt x="543" y="88985"/>
                    <a:pt x="2" y="58154"/>
                  </a:cubicBezTo>
                  <a:cubicBezTo>
                    <a:pt x="-268" y="25971"/>
                    <a:pt x="24072" y="549"/>
                    <a:pt x="56255" y="9"/>
                  </a:cubicBezTo>
                  <a:cubicBezTo>
                    <a:pt x="88708" y="-532"/>
                    <a:pt x="114130" y="24349"/>
                    <a:pt x="114130" y="5653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F582100E-4461-496A-B2B9-D76675A13A81}"/>
                </a:ext>
              </a:extLst>
            </p:cNvPr>
            <p:cNvSpPr/>
            <p:nvPr/>
          </p:nvSpPr>
          <p:spPr>
            <a:xfrm>
              <a:off x="7173967" y="3473357"/>
              <a:ext cx="73023" cy="73303"/>
            </a:xfrm>
            <a:custGeom>
              <a:avLst/>
              <a:gdLst>
                <a:gd name="connsiteX0" fmla="*/ 0 w 73023"/>
                <a:gd name="connsiteY0" fmla="*/ 36253 h 73303"/>
                <a:gd name="connsiteX1" fmla="*/ 37051 w 73023"/>
                <a:gd name="connsiteY1" fmla="*/ 13 h 73303"/>
                <a:gd name="connsiteX2" fmla="*/ 73020 w 73023"/>
                <a:gd name="connsiteY2" fmla="*/ 36253 h 73303"/>
                <a:gd name="connsiteX3" fmla="*/ 36510 w 73023"/>
                <a:gd name="connsiteY3" fmla="*/ 73303 h 73303"/>
                <a:gd name="connsiteX4" fmla="*/ 0 w 73023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3" h="73303">
                  <a:moveTo>
                    <a:pt x="0" y="36253"/>
                  </a:moveTo>
                  <a:cubicBezTo>
                    <a:pt x="0" y="15699"/>
                    <a:pt x="16497" y="-528"/>
                    <a:pt x="37051" y="13"/>
                  </a:cubicBezTo>
                  <a:cubicBezTo>
                    <a:pt x="56793" y="284"/>
                    <a:pt x="73020" y="16510"/>
                    <a:pt x="73020" y="36253"/>
                  </a:cubicBezTo>
                  <a:cubicBezTo>
                    <a:pt x="73290" y="56266"/>
                    <a:pt x="56523" y="73303"/>
                    <a:pt x="36510" y="73303"/>
                  </a:cubicBezTo>
                  <a:cubicBezTo>
                    <a:pt x="16497" y="73303"/>
                    <a:pt x="0" y="56806"/>
                    <a:pt x="0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DDCF4040-E87F-4C71-B880-C9ED70BEE984}"/>
                </a:ext>
              </a:extLst>
            </p:cNvPr>
            <p:cNvSpPr/>
            <p:nvPr/>
          </p:nvSpPr>
          <p:spPr>
            <a:xfrm>
              <a:off x="7484974" y="4150288"/>
              <a:ext cx="73026" cy="73023"/>
            </a:xfrm>
            <a:custGeom>
              <a:avLst/>
              <a:gdLst>
                <a:gd name="connsiteX0" fmla="*/ 3 w 73026"/>
                <a:gd name="connsiteY0" fmla="*/ 35973 h 73023"/>
                <a:gd name="connsiteX1" fmla="*/ 37054 w 73026"/>
                <a:gd name="connsiteY1" fmla="*/ 4 h 73023"/>
                <a:gd name="connsiteX2" fmla="*/ 73023 w 73026"/>
                <a:gd name="connsiteY2" fmla="*/ 35973 h 73023"/>
                <a:gd name="connsiteX3" fmla="*/ 36243 w 73026"/>
                <a:gd name="connsiteY3" fmla="*/ 73023 h 73023"/>
                <a:gd name="connsiteX4" fmla="*/ 3 w 73026"/>
                <a:gd name="connsiteY4" fmla="*/ 35973 h 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6" h="73023">
                  <a:moveTo>
                    <a:pt x="3" y="35973"/>
                  </a:moveTo>
                  <a:cubicBezTo>
                    <a:pt x="3" y="15148"/>
                    <a:pt x="15960" y="-267"/>
                    <a:pt x="37054" y="4"/>
                  </a:cubicBezTo>
                  <a:cubicBezTo>
                    <a:pt x="57067" y="274"/>
                    <a:pt x="73023" y="16230"/>
                    <a:pt x="73023" y="35973"/>
                  </a:cubicBezTo>
                  <a:cubicBezTo>
                    <a:pt x="73294" y="55985"/>
                    <a:pt x="56256" y="73023"/>
                    <a:pt x="36243" y="73023"/>
                  </a:cubicBezTo>
                  <a:cubicBezTo>
                    <a:pt x="15689" y="73023"/>
                    <a:pt x="-267" y="56526"/>
                    <a:pt x="3" y="3597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CD361B5-EEE7-4B3D-8594-A10958E3C64A}"/>
                </a:ext>
              </a:extLst>
            </p:cNvPr>
            <p:cNvSpPr/>
            <p:nvPr/>
          </p:nvSpPr>
          <p:spPr>
            <a:xfrm>
              <a:off x="6658768" y="3549352"/>
              <a:ext cx="72752" cy="73303"/>
            </a:xfrm>
            <a:custGeom>
              <a:avLst/>
              <a:gdLst>
                <a:gd name="connsiteX0" fmla="*/ 72753 w 72752"/>
                <a:gd name="connsiteY0" fmla="*/ 36253 h 73303"/>
                <a:gd name="connsiteX1" fmla="*/ 36513 w 72752"/>
                <a:gd name="connsiteY1" fmla="*/ 73304 h 73303"/>
                <a:gd name="connsiteX2" fmla="*/ 3 w 72752"/>
                <a:gd name="connsiteY2" fmla="*/ 35982 h 73303"/>
                <a:gd name="connsiteX3" fmla="*/ 35972 w 72752"/>
                <a:gd name="connsiteY3" fmla="*/ 13 h 73303"/>
                <a:gd name="connsiteX4" fmla="*/ 72753 w 72752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52" h="73303">
                  <a:moveTo>
                    <a:pt x="72753" y="36253"/>
                  </a:moveTo>
                  <a:cubicBezTo>
                    <a:pt x="72753" y="56807"/>
                    <a:pt x="56796" y="73304"/>
                    <a:pt x="36513" y="73304"/>
                  </a:cubicBezTo>
                  <a:cubicBezTo>
                    <a:pt x="16500" y="73304"/>
                    <a:pt x="-267" y="55995"/>
                    <a:pt x="3" y="35982"/>
                  </a:cubicBezTo>
                  <a:cubicBezTo>
                    <a:pt x="274" y="16240"/>
                    <a:pt x="16230" y="284"/>
                    <a:pt x="35972" y="13"/>
                  </a:cubicBezTo>
                  <a:cubicBezTo>
                    <a:pt x="56526" y="-527"/>
                    <a:pt x="72753" y="15429"/>
                    <a:pt x="72753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E7DB07-DC67-47B8-86CB-515BC6FD0ED0}"/>
                </a:ext>
              </a:extLst>
            </p:cNvPr>
            <p:cNvSpPr/>
            <p:nvPr/>
          </p:nvSpPr>
          <p:spPr>
            <a:xfrm>
              <a:off x="8048289" y="3740022"/>
              <a:ext cx="37097" cy="37057"/>
            </a:xfrm>
            <a:custGeom>
              <a:avLst/>
              <a:gdLst>
                <a:gd name="connsiteX0" fmla="*/ 18684 w 37097"/>
                <a:gd name="connsiteY0" fmla="*/ 6 h 37057"/>
                <a:gd name="connsiteX1" fmla="*/ 37074 w 37097"/>
                <a:gd name="connsiteY1" fmla="*/ 19208 h 37057"/>
                <a:gd name="connsiteX2" fmla="*/ 18414 w 37097"/>
                <a:gd name="connsiteY2" fmla="*/ 37057 h 37057"/>
                <a:gd name="connsiteX3" fmla="*/ 23 w 37097"/>
                <a:gd name="connsiteY3" fmla="*/ 17856 h 37057"/>
                <a:gd name="connsiteX4" fmla="*/ 18684 w 37097"/>
                <a:gd name="connsiteY4" fmla="*/ 6 h 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7" h="37057">
                  <a:moveTo>
                    <a:pt x="18684" y="6"/>
                  </a:moveTo>
                  <a:cubicBezTo>
                    <a:pt x="28690" y="6"/>
                    <a:pt x="37615" y="9472"/>
                    <a:pt x="37074" y="19208"/>
                  </a:cubicBezTo>
                  <a:cubicBezTo>
                    <a:pt x="36533" y="28673"/>
                    <a:pt x="27879" y="37057"/>
                    <a:pt x="18414" y="37057"/>
                  </a:cubicBezTo>
                  <a:cubicBezTo>
                    <a:pt x="8407" y="37057"/>
                    <a:pt x="-518" y="27592"/>
                    <a:pt x="23" y="17856"/>
                  </a:cubicBezTo>
                  <a:cubicBezTo>
                    <a:pt x="564" y="8120"/>
                    <a:pt x="9489" y="-264"/>
                    <a:pt x="18684" y="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7A6C6E2-1855-4C2C-A5CC-185AA0279814}"/>
                </a:ext>
              </a:extLst>
            </p:cNvPr>
            <p:cNvSpPr/>
            <p:nvPr/>
          </p:nvSpPr>
          <p:spPr>
            <a:xfrm>
              <a:off x="7726484" y="3289414"/>
              <a:ext cx="37057" cy="36588"/>
            </a:xfrm>
            <a:custGeom>
              <a:avLst/>
              <a:gdLst>
                <a:gd name="connsiteX0" fmla="*/ 37051 w 37057"/>
                <a:gd name="connsiteY0" fmla="*/ 18445 h 36588"/>
                <a:gd name="connsiteX1" fmla="*/ 17579 w 37057"/>
                <a:gd name="connsiteY1" fmla="*/ 36564 h 36588"/>
                <a:gd name="connsiteX2" fmla="*/ 0 w 37057"/>
                <a:gd name="connsiteY2" fmla="*/ 17904 h 36588"/>
                <a:gd name="connsiteX3" fmla="*/ 19472 w 37057"/>
                <a:gd name="connsiteY3" fmla="*/ 54 h 36588"/>
                <a:gd name="connsiteX4" fmla="*/ 37051 w 37057"/>
                <a:gd name="connsiteY4" fmla="*/ 18445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7" h="36588">
                  <a:moveTo>
                    <a:pt x="37051" y="18445"/>
                  </a:moveTo>
                  <a:cubicBezTo>
                    <a:pt x="36780" y="28451"/>
                    <a:pt x="27585" y="37105"/>
                    <a:pt x="17579" y="36564"/>
                  </a:cubicBezTo>
                  <a:cubicBezTo>
                    <a:pt x="8113" y="36023"/>
                    <a:pt x="0" y="27369"/>
                    <a:pt x="0" y="17904"/>
                  </a:cubicBezTo>
                  <a:cubicBezTo>
                    <a:pt x="270" y="7627"/>
                    <a:pt x="9466" y="-757"/>
                    <a:pt x="19472" y="54"/>
                  </a:cubicBezTo>
                  <a:cubicBezTo>
                    <a:pt x="29478" y="325"/>
                    <a:pt x="37321" y="8709"/>
                    <a:pt x="37051" y="184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8CF0DAD1-93BA-4D63-9CFC-2958881BF9E2}"/>
                </a:ext>
              </a:extLst>
            </p:cNvPr>
            <p:cNvSpPr/>
            <p:nvPr/>
          </p:nvSpPr>
          <p:spPr>
            <a:xfrm>
              <a:off x="6947606" y="3473615"/>
              <a:ext cx="37050" cy="36271"/>
            </a:xfrm>
            <a:custGeom>
              <a:avLst/>
              <a:gdLst>
                <a:gd name="connsiteX0" fmla="*/ 37051 w 37050"/>
                <a:gd name="connsiteY0" fmla="*/ 17875 h 36271"/>
                <a:gd name="connsiteX1" fmla="*/ 18120 w 37050"/>
                <a:gd name="connsiteY1" fmla="*/ 36265 h 36271"/>
                <a:gd name="connsiteX2" fmla="*/ 0 w 37050"/>
                <a:gd name="connsiteY2" fmla="*/ 18416 h 36271"/>
                <a:gd name="connsiteX3" fmla="*/ 17579 w 37050"/>
                <a:gd name="connsiteY3" fmla="*/ 26 h 36271"/>
                <a:gd name="connsiteX4" fmla="*/ 37051 w 37050"/>
                <a:gd name="connsiteY4" fmla="*/ 17875 h 3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0" h="36271">
                  <a:moveTo>
                    <a:pt x="37051" y="17875"/>
                  </a:moveTo>
                  <a:cubicBezTo>
                    <a:pt x="37051" y="28152"/>
                    <a:pt x="28397" y="36535"/>
                    <a:pt x="18120" y="36265"/>
                  </a:cubicBezTo>
                  <a:cubicBezTo>
                    <a:pt x="8384" y="35995"/>
                    <a:pt x="270" y="27881"/>
                    <a:pt x="0" y="18416"/>
                  </a:cubicBezTo>
                  <a:cubicBezTo>
                    <a:pt x="0" y="8950"/>
                    <a:pt x="7843" y="566"/>
                    <a:pt x="17579" y="26"/>
                  </a:cubicBezTo>
                  <a:cubicBezTo>
                    <a:pt x="28397" y="-515"/>
                    <a:pt x="37051" y="7598"/>
                    <a:pt x="37051" y="1787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53C56E95-957D-467D-AAAE-83BA4EE3DE51}"/>
                </a:ext>
              </a:extLst>
            </p:cNvPr>
            <p:cNvSpPr/>
            <p:nvPr/>
          </p:nvSpPr>
          <p:spPr>
            <a:xfrm>
              <a:off x="6776144" y="4074026"/>
              <a:ext cx="35976" cy="36266"/>
            </a:xfrm>
            <a:custGeom>
              <a:avLst/>
              <a:gdLst>
                <a:gd name="connsiteX0" fmla="*/ 35969 w 35976"/>
                <a:gd name="connsiteY0" fmla="*/ 17579 h 36266"/>
                <a:gd name="connsiteX1" fmla="*/ 18931 w 35976"/>
                <a:gd name="connsiteY1" fmla="*/ 36239 h 36266"/>
                <a:gd name="connsiteX2" fmla="*/ 0 w 35976"/>
                <a:gd name="connsiteY2" fmla="*/ 18120 h 36266"/>
                <a:gd name="connsiteX3" fmla="*/ 17579 w 35976"/>
                <a:gd name="connsiteY3" fmla="*/ 0 h 36266"/>
                <a:gd name="connsiteX4" fmla="*/ 35969 w 35976"/>
                <a:gd name="connsiteY4" fmla="*/ 17579 h 3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" h="36266">
                  <a:moveTo>
                    <a:pt x="35969" y="17579"/>
                  </a:moveTo>
                  <a:cubicBezTo>
                    <a:pt x="36239" y="28126"/>
                    <a:pt x="29208" y="35698"/>
                    <a:pt x="18931" y="36239"/>
                  </a:cubicBezTo>
                  <a:cubicBezTo>
                    <a:pt x="8113" y="36780"/>
                    <a:pt x="0" y="29208"/>
                    <a:pt x="0" y="18120"/>
                  </a:cubicBezTo>
                  <a:cubicBezTo>
                    <a:pt x="0" y="7843"/>
                    <a:pt x="7572" y="270"/>
                    <a:pt x="17579" y="0"/>
                  </a:cubicBezTo>
                  <a:cubicBezTo>
                    <a:pt x="27856" y="0"/>
                    <a:pt x="35699" y="7302"/>
                    <a:pt x="35969" y="1757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03DE213-7814-4C4C-8EC5-DBD4123A288A}"/>
                </a:ext>
              </a:extLst>
            </p:cNvPr>
            <p:cNvSpPr/>
            <p:nvPr/>
          </p:nvSpPr>
          <p:spPr>
            <a:xfrm>
              <a:off x="7322434" y="4373949"/>
              <a:ext cx="35975" cy="36246"/>
            </a:xfrm>
            <a:custGeom>
              <a:avLst/>
              <a:gdLst>
                <a:gd name="connsiteX0" fmla="*/ 35976 w 35975"/>
                <a:gd name="connsiteY0" fmla="*/ 17849 h 36246"/>
                <a:gd name="connsiteX1" fmla="*/ 18667 w 35975"/>
                <a:gd name="connsiteY1" fmla="*/ 36240 h 36246"/>
                <a:gd name="connsiteX2" fmla="*/ 7 w 35975"/>
                <a:gd name="connsiteY2" fmla="*/ 17849 h 36246"/>
                <a:gd name="connsiteX3" fmla="*/ 18126 w 35975"/>
                <a:gd name="connsiteY3" fmla="*/ 0 h 36246"/>
                <a:gd name="connsiteX4" fmla="*/ 35976 w 35975"/>
                <a:gd name="connsiteY4" fmla="*/ 17849 h 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5" h="36246">
                  <a:moveTo>
                    <a:pt x="35976" y="17849"/>
                  </a:moveTo>
                  <a:cubicBezTo>
                    <a:pt x="35976" y="28126"/>
                    <a:pt x="28944" y="35969"/>
                    <a:pt x="18667" y="36240"/>
                  </a:cubicBezTo>
                  <a:cubicBezTo>
                    <a:pt x="7849" y="36510"/>
                    <a:pt x="-264" y="28667"/>
                    <a:pt x="7" y="17849"/>
                  </a:cubicBezTo>
                  <a:cubicBezTo>
                    <a:pt x="277" y="7572"/>
                    <a:pt x="7849" y="0"/>
                    <a:pt x="18126" y="0"/>
                  </a:cubicBezTo>
                  <a:cubicBezTo>
                    <a:pt x="28133" y="0"/>
                    <a:pt x="35705" y="7843"/>
                    <a:pt x="35976" y="1784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182">
            <a:extLst>
              <a:ext uri="{FF2B5EF4-FFF2-40B4-BE49-F238E27FC236}">
                <a16:creationId xmlns:a16="http://schemas.microsoft.com/office/drawing/2014/main" xmlns="" id="{12E97F53-4D66-4DFE-8741-ACAFB895DF83}"/>
              </a:ext>
            </a:extLst>
          </p:cNvPr>
          <p:cNvGrpSpPr/>
          <p:nvPr userDrawn="1"/>
        </p:nvGrpSpPr>
        <p:grpSpPr>
          <a:xfrm>
            <a:off x="7086816" y="1044599"/>
            <a:ext cx="534711" cy="721623"/>
            <a:chOff x="6152501" y="2521949"/>
            <a:chExt cx="2444813" cy="2474562"/>
          </a:xfrm>
          <a:solidFill>
            <a:schemeClr val="bg1">
              <a:alpha val="10000"/>
            </a:scheme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C3132F7-A8B2-45BF-8D22-0B45E4596106}"/>
                </a:ext>
              </a:extLst>
            </p:cNvPr>
            <p:cNvSpPr/>
            <p:nvPr/>
          </p:nvSpPr>
          <p:spPr>
            <a:xfrm>
              <a:off x="6151959" y="2521949"/>
              <a:ext cx="2444235" cy="2472838"/>
            </a:xfrm>
            <a:custGeom>
              <a:avLst/>
              <a:gdLst>
                <a:gd name="connsiteX0" fmla="*/ 1200231 w 2444235"/>
                <a:gd name="connsiteY0" fmla="*/ 2430209 h 2472838"/>
                <a:gd name="connsiteX1" fmla="*/ 1200231 w 2444235"/>
                <a:gd name="connsiteY1" fmla="*/ 2087557 h 2472838"/>
                <a:gd name="connsiteX2" fmla="*/ 1026065 w 2444235"/>
                <a:gd name="connsiteY2" fmla="*/ 2065110 h 2472838"/>
                <a:gd name="connsiteX3" fmla="*/ 991719 w 2444235"/>
                <a:gd name="connsiteY3" fmla="*/ 2194923 h 2472838"/>
                <a:gd name="connsiteX4" fmla="*/ 1021738 w 2444235"/>
                <a:gd name="connsiteY4" fmla="*/ 2211150 h 2472838"/>
                <a:gd name="connsiteX5" fmla="*/ 1061764 w 2444235"/>
                <a:gd name="connsiteY5" fmla="*/ 2250364 h 2472838"/>
                <a:gd name="connsiteX6" fmla="*/ 1046348 w 2444235"/>
                <a:gd name="connsiteY6" fmla="*/ 2306346 h 2472838"/>
                <a:gd name="connsiteX7" fmla="*/ 993612 w 2444235"/>
                <a:gd name="connsiteY7" fmla="*/ 2320139 h 2472838"/>
                <a:gd name="connsiteX8" fmla="*/ 875428 w 2444235"/>
                <a:gd name="connsiteY8" fmla="*/ 2284981 h 2472838"/>
                <a:gd name="connsiteX9" fmla="*/ 850547 w 2444235"/>
                <a:gd name="connsiteY9" fmla="*/ 2260641 h 2472838"/>
                <a:gd name="connsiteX10" fmla="*/ 868126 w 2444235"/>
                <a:gd name="connsiteY10" fmla="*/ 2193030 h 2472838"/>
                <a:gd name="connsiteX11" fmla="*/ 907070 w 2444235"/>
                <a:gd name="connsiteY11" fmla="*/ 2183565 h 2472838"/>
                <a:gd name="connsiteX12" fmla="*/ 949259 w 2444235"/>
                <a:gd name="connsiteY12" fmla="*/ 2183294 h 2472838"/>
                <a:gd name="connsiteX13" fmla="*/ 983605 w 2444235"/>
                <a:gd name="connsiteY13" fmla="*/ 2054292 h 2472838"/>
                <a:gd name="connsiteX14" fmla="*/ 815930 w 2444235"/>
                <a:gd name="connsiteY14" fmla="*/ 1985059 h 2472838"/>
                <a:gd name="connsiteX15" fmla="*/ 645010 w 2444235"/>
                <a:gd name="connsiteY15" fmla="*/ 2281195 h 2472838"/>
                <a:gd name="connsiteX16" fmla="*/ 673947 w 2444235"/>
                <a:gd name="connsiteY16" fmla="*/ 2312025 h 2472838"/>
                <a:gd name="connsiteX17" fmla="*/ 676652 w 2444235"/>
                <a:gd name="connsiteY17" fmla="*/ 2325277 h 2472838"/>
                <a:gd name="connsiteX18" fmla="*/ 663941 w 2444235"/>
                <a:gd name="connsiteY18" fmla="*/ 2329875 h 2472838"/>
                <a:gd name="connsiteX19" fmla="*/ 635274 w 2444235"/>
                <a:gd name="connsiteY19" fmla="*/ 2323384 h 2472838"/>
                <a:gd name="connsiteX20" fmla="*/ 559549 w 2444235"/>
                <a:gd name="connsiteY20" fmla="*/ 2273081 h 2472838"/>
                <a:gd name="connsiteX21" fmla="*/ 552518 w 2444235"/>
                <a:gd name="connsiteY21" fmla="*/ 2253880 h 2472838"/>
                <a:gd name="connsiteX22" fmla="*/ 572260 w 2444235"/>
                <a:gd name="connsiteY22" fmla="*/ 2250364 h 2472838"/>
                <a:gd name="connsiteX23" fmla="*/ 606607 w 2444235"/>
                <a:gd name="connsiteY23" fmla="*/ 2259559 h 2472838"/>
                <a:gd name="connsiteX24" fmla="*/ 778609 w 2444235"/>
                <a:gd name="connsiteY24" fmla="*/ 1961800 h 2472838"/>
                <a:gd name="connsiteX25" fmla="*/ 664752 w 2444235"/>
                <a:gd name="connsiteY25" fmla="*/ 1878233 h 2472838"/>
                <a:gd name="connsiteX26" fmla="*/ 573612 w 2444235"/>
                <a:gd name="connsiteY26" fmla="*/ 1977486 h 2472838"/>
                <a:gd name="connsiteX27" fmla="*/ 600927 w 2444235"/>
                <a:gd name="connsiteY27" fmla="*/ 2024814 h 2472838"/>
                <a:gd name="connsiteX28" fmla="*/ 608500 w 2444235"/>
                <a:gd name="connsiteY28" fmla="*/ 2067814 h 2472838"/>
                <a:gd name="connsiteX29" fmla="*/ 574694 w 2444235"/>
                <a:gd name="connsiteY29" fmla="*/ 2101890 h 2472838"/>
                <a:gd name="connsiteX30" fmla="*/ 540077 w 2444235"/>
                <a:gd name="connsiteY30" fmla="*/ 2098915 h 2472838"/>
                <a:gd name="connsiteX31" fmla="*/ 418648 w 2444235"/>
                <a:gd name="connsiteY31" fmla="*/ 1977216 h 2472838"/>
                <a:gd name="connsiteX32" fmla="*/ 472196 w 2444235"/>
                <a:gd name="connsiteY32" fmla="*/ 1920422 h 2472838"/>
                <a:gd name="connsiteX33" fmla="*/ 542782 w 2444235"/>
                <a:gd name="connsiteY33" fmla="*/ 1945844 h 2472838"/>
                <a:gd name="connsiteX34" fmla="*/ 632028 w 2444235"/>
                <a:gd name="connsiteY34" fmla="*/ 1848484 h 2472838"/>
                <a:gd name="connsiteX35" fmla="*/ 538725 w 2444235"/>
                <a:gd name="connsiteY35" fmla="*/ 1742200 h 2472838"/>
                <a:gd name="connsiteX36" fmla="*/ 257193 w 2444235"/>
                <a:gd name="connsiteY36" fmla="*/ 1939353 h 2472838"/>
                <a:gd name="connsiteX37" fmla="*/ 269904 w 2444235"/>
                <a:gd name="connsiteY37" fmla="*/ 1976404 h 2472838"/>
                <a:gd name="connsiteX38" fmla="*/ 267470 w 2444235"/>
                <a:gd name="connsiteY38" fmla="*/ 1992901 h 2472838"/>
                <a:gd name="connsiteX39" fmla="*/ 250162 w 2444235"/>
                <a:gd name="connsiteY39" fmla="*/ 1989386 h 2472838"/>
                <a:gd name="connsiteX40" fmla="*/ 181739 w 2444235"/>
                <a:gd name="connsiteY40" fmla="*/ 1890403 h 2472838"/>
                <a:gd name="connsiteX41" fmla="*/ 184985 w 2444235"/>
                <a:gd name="connsiteY41" fmla="*/ 1876070 h 2472838"/>
                <a:gd name="connsiteX42" fmla="*/ 199589 w 2444235"/>
                <a:gd name="connsiteY42" fmla="*/ 1877692 h 2472838"/>
                <a:gd name="connsiteX43" fmla="*/ 231771 w 2444235"/>
                <a:gd name="connsiteY43" fmla="*/ 1903384 h 2472838"/>
                <a:gd name="connsiteX44" fmla="*/ 513303 w 2444235"/>
                <a:gd name="connsiteY44" fmla="*/ 1706231 h 2472838"/>
                <a:gd name="connsiteX45" fmla="*/ 445422 w 2444235"/>
                <a:gd name="connsiteY45" fmla="*/ 1582638 h 2472838"/>
                <a:gd name="connsiteX46" fmla="*/ 323181 w 2444235"/>
                <a:gd name="connsiteY46" fmla="*/ 1633211 h 2472838"/>
                <a:gd name="connsiteX47" fmla="*/ 323993 w 2444235"/>
                <a:gd name="connsiteY47" fmla="*/ 1705690 h 2472838"/>
                <a:gd name="connsiteX48" fmla="*/ 249080 w 2444235"/>
                <a:gd name="connsiteY48" fmla="*/ 1737873 h 2472838"/>
                <a:gd name="connsiteX49" fmla="*/ 181469 w 2444235"/>
                <a:gd name="connsiteY49" fmla="*/ 1625098 h 2472838"/>
                <a:gd name="connsiteX50" fmla="*/ 181739 w 2444235"/>
                <a:gd name="connsiteY50" fmla="*/ 1565059 h 2472838"/>
                <a:gd name="connsiteX51" fmla="*/ 248539 w 2444235"/>
                <a:gd name="connsiteY51" fmla="*/ 1536933 h 2472838"/>
                <a:gd name="connsiteX52" fmla="*/ 293703 w 2444235"/>
                <a:gd name="connsiteY52" fmla="*/ 1580745 h 2472838"/>
                <a:gd name="connsiteX53" fmla="*/ 302628 w 2444235"/>
                <a:gd name="connsiteY53" fmla="*/ 1594537 h 2472838"/>
                <a:gd name="connsiteX54" fmla="*/ 428655 w 2444235"/>
                <a:gd name="connsiteY54" fmla="*/ 1542342 h 2472838"/>
                <a:gd name="connsiteX55" fmla="*/ 388899 w 2444235"/>
                <a:gd name="connsiteY55" fmla="*/ 1406579 h 2472838"/>
                <a:gd name="connsiteX56" fmla="*/ 50303 w 2444235"/>
                <a:gd name="connsiteY56" fmla="*/ 1466347 h 2472838"/>
                <a:gd name="connsiteX57" fmla="*/ 45706 w 2444235"/>
                <a:gd name="connsiteY57" fmla="*/ 1507995 h 2472838"/>
                <a:gd name="connsiteX58" fmla="*/ 37322 w 2444235"/>
                <a:gd name="connsiteY58" fmla="*/ 1518543 h 2472838"/>
                <a:gd name="connsiteX59" fmla="*/ 24341 w 2444235"/>
                <a:gd name="connsiteY59" fmla="*/ 1511241 h 2472838"/>
                <a:gd name="connsiteX60" fmla="*/ 2976 w 2444235"/>
                <a:gd name="connsiteY60" fmla="*/ 1389000 h 2472838"/>
                <a:gd name="connsiteX61" fmla="*/ 11630 w 2444235"/>
                <a:gd name="connsiteY61" fmla="*/ 1378453 h 2472838"/>
                <a:gd name="connsiteX62" fmla="*/ 24341 w 2444235"/>
                <a:gd name="connsiteY62" fmla="*/ 1385755 h 2472838"/>
                <a:gd name="connsiteX63" fmla="*/ 42731 w 2444235"/>
                <a:gd name="connsiteY63" fmla="*/ 1422806 h 2472838"/>
                <a:gd name="connsiteX64" fmla="*/ 381056 w 2444235"/>
                <a:gd name="connsiteY64" fmla="*/ 1363308 h 2472838"/>
                <a:gd name="connsiteX65" fmla="*/ 371861 w 2444235"/>
                <a:gd name="connsiteY65" fmla="*/ 1222407 h 2472838"/>
                <a:gd name="connsiteX66" fmla="*/ 235828 w 2444235"/>
                <a:gd name="connsiteY66" fmla="*/ 1216457 h 2472838"/>
                <a:gd name="connsiteX67" fmla="*/ 229067 w 2444235"/>
                <a:gd name="connsiteY67" fmla="*/ 1241608 h 2472838"/>
                <a:gd name="connsiteX68" fmla="*/ 207431 w 2444235"/>
                <a:gd name="connsiteY68" fmla="*/ 1285961 h 2472838"/>
                <a:gd name="connsiteX69" fmla="*/ 130084 w 2444235"/>
                <a:gd name="connsiteY69" fmla="*/ 1283257 h 2472838"/>
                <a:gd name="connsiteX70" fmla="*/ 108449 w 2444235"/>
                <a:gd name="connsiteY70" fmla="*/ 1207532 h 2472838"/>
                <a:gd name="connsiteX71" fmla="*/ 123594 w 2444235"/>
                <a:gd name="connsiteY71" fmla="*/ 1122072 h 2472838"/>
                <a:gd name="connsiteX72" fmla="*/ 141173 w 2444235"/>
                <a:gd name="connsiteY72" fmla="*/ 1093405 h 2472838"/>
                <a:gd name="connsiteX73" fmla="*/ 213111 w 2444235"/>
                <a:gd name="connsiteY73" fmla="*/ 1097462 h 2472838"/>
                <a:gd name="connsiteX74" fmla="*/ 234746 w 2444235"/>
                <a:gd name="connsiteY74" fmla="*/ 1153443 h 2472838"/>
                <a:gd name="connsiteX75" fmla="*/ 237721 w 2444235"/>
                <a:gd name="connsiteY75" fmla="*/ 1172104 h 2472838"/>
                <a:gd name="connsiteX76" fmla="*/ 373754 w 2444235"/>
                <a:gd name="connsiteY76" fmla="*/ 1178324 h 2472838"/>
                <a:gd name="connsiteX77" fmla="*/ 395390 w 2444235"/>
                <a:gd name="connsiteY77" fmla="*/ 1038505 h 2472838"/>
                <a:gd name="connsiteX78" fmla="*/ 63555 w 2444235"/>
                <a:gd name="connsiteY78" fmla="*/ 949529 h 2472838"/>
                <a:gd name="connsiteX79" fmla="*/ 42461 w 2444235"/>
                <a:gd name="connsiteY79" fmla="*/ 984416 h 2472838"/>
                <a:gd name="connsiteX80" fmla="*/ 29479 w 2444235"/>
                <a:gd name="connsiteY80" fmla="*/ 991448 h 2472838"/>
                <a:gd name="connsiteX81" fmla="*/ 21366 w 2444235"/>
                <a:gd name="connsiteY81" fmla="*/ 979548 h 2472838"/>
                <a:gd name="connsiteX82" fmla="*/ 52467 w 2444235"/>
                <a:gd name="connsiteY82" fmla="*/ 861094 h 2472838"/>
                <a:gd name="connsiteX83" fmla="*/ 66801 w 2444235"/>
                <a:gd name="connsiteY83" fmla="*/ 854332 h 2472838"/>
                <a:gd name="connsiteX84" fmla="*/ 74373 w 2444235"/>
                <a:gd name="connsiteY84" fmla="*/ 867043 h 2472838"/>
                <a:gd name="connsiteX85" fmla="*/ 74643 w 2444235"/>
                <a:gd name="connsiteY85" fmla="*/ 907069 h 2472838"/>
                <a:gd name="connsiteX86" fmla="*/ 407019 w 2444235"/>
                <a:gd name="connsiteY86" fmla="*/ 995234 h 2472838"/>
                <a:gd name="connsiteX87" fmla="*/ 458133 w 2444235"/>
                <a:gd name="connsiteY87" fmla="*/ 863527 h 2472838"/>
                <a:gd name="connsiteX88" fmla="*/ 339949 w 2444235"/>
                <a:gd name="connsiteY88" fmla="*/ 801866 h 2472838"/>
                <a:gd name="connsiteX89" fmla="*/ 292892 w 2444235"/>
                <a:gd name="connsiteY89" fmla="*/ 845678 h 2472838"/>
                <a:gd name="connsiteX90" fmla="*/ 255570 w 2444235"/>
                <a:gd name="connsiteY90" fmla="*/ 859471 h 2472838"/>
                <a:gd name="connsiteX91" fmla="*/ 213652 w 2444235"/>
                <a:gd name="connsiteY91" fmla="*/ 815659 h 2472838"/>
                <a:gd name="connsiteX92" fmla="*/ 287212 w 2444235"/>
                <a:gd name="connsiteY92" fmla="*/ 658801 h 2472838"/>
                <a:gd name="connsiteX93" fmla="*/ 346169 w 2444235"/>
                <a:gd name="connsiteY93" fmla="*/ 649065 h 2472838"/>
                <a:gd name="connsiteX94" fmla="*/ 369157 w 2444235"/>
                <a:gd name="connsiteY94" fmla="*/ 706129 h 2472838"/>
                <a:gd name="connsiteX95" fmla="*/ 359421 w 2444235"/>
                <a:gd name="connsiteY95" fmla="*/ 762381 h 2472838"/>
                <a:gd name="connsiteX96" fmla="*/ 478416 w 2444235"/>
                <a:gd name="connsiteY96" fmla="*/ 824584 h 2472838"/>
                <a:gd name="connsiteX97" fmla="*/ 557115 w 2444235"/>
                <a:gd name="connsiteY97" fmla="*/ 706940 h 2472838"/>
                <a:gd name="connsiteX98" fmla="*/ 293703 w 2444235"/>
                <a:gd name="connsiteY98" fmla="*/ 485988 h 2472838"/>
                <a:gd name="connsiteX99" fmla="*/ 263143 w 2444235"/>
                <a:gd name="connsiteY99" fmla="*/ 507353 h 2472838"/>
                <a:gd name="connsiteX100" fmla="*/ 244212 w 2444235"/>
                <a:gd name="connsiteY100" fmla="*/ 509787 h 2472838"/>
                <a:gd name="connsiteX101" fmla="*/ 243671 w 2444235"/>
                <a:gd name="connsiteY101" fmla="*/ 491938 h 2472838"/>
                <a:gd name="connsiteX102" fmla="*/ 319666 w 2444235"/>
                <a:gd name="connsiteY102" fmla="*/ 401880 h 2472838"/>
                <a:gd name="connsiteX103" fmla="*/ 337244 w 2444235"/>
                <a:gd name="connsiteY103" fmla="*/ 399987 h 2472838"/>
                <a:gd name="connsiteX104" fmla="*/ 337515 w 2444235"/>
                <a:gd name="connsiteY104" fmla="*/ 417565 h 2472838"/>
                <a:gd name="connsiteX105" fmla="*/ 321829 w 2444235"/>
                <a:gd name="connsiteY105" fmla="*/ 452182 h 2472838"/>
                <a:gd name="connsiteX106" fmla="*/ 585242 w 2444235"/>
                <a:gd name="connsiteY106" fmla="*/ 673135 h 2472838"/>
                <a:gd name="connsiteX107" fmla="*/ 687199 w 2444235"/>
                <a:gd name="connsiteY107" fmla="*/ 575505 h 2472838"/>
                <a:gd name="connsiteX108" fmla="*/ 605525 w 2444235"/>
                <a:gd name="connsiteY108" fmla="*/ 468950 h 2472838"/>
                <a:gd name="connsiteX109" fmla="*/ 552788 w 2444235"/>
                <a:gd name="connsiteY109" fmla="*/ 487881 h 2472838"/>
                <a:gd name="connsiteX110" fmla="*/ 516549 w 2444235"/>
                <a:gd name="connsiteY110" fmla="*/ 489504 h 2472838"/>
                <a:gd name="connsiteX111" fmla="*/ 482202 w 2444235"/>
                <a:gd name="connsiteY111" fmla="*/ 444069 h 2472838"/>
                <a:gd name="connsiteX112" fmla="*/ 506542 w 2444235"/>
                <a:gd name="connsiteY112" fmla="*/ 389169 h 2472838"/>
                <a:gd name="connsiteX113" fmla="*/ 629594 w 2444235"/>
                <a:gd name="connsiteY113" fmla="*/ 316419 h 2472838"/>
                <a:gd name="connsiteX114" fmla="*/ 678274 w 2444235"/>
                <a:gd name="connsiteY114" fmla="*/ 381326 h 2472838"/>
                <a:gd name="connsiteX115" fmla="*/ 641494 w 2444235"/>
                <a:gd name="connsiteY115" fmla="*/ 443528 h 2472838"/>
                <a:gd name="connsiteX116" fmla="*/ 721816 w 2444235"/>
                <a:gd name="connsiteY116" fmla="*/ 548460 h 2472838"/>
                <a:gd name="connsiteX117" fmla="*/ 842434 w 2444235"/>
                <a:gd name="connsiteY117" fmla="*/ 474900 h 2472838"/>
                <a:gd name="connsiteX118" fmla="*/ 697205 w 2444235"/>
                <a:gd name="connsiteY118" fmla="*/ 163619 h 2472838"/>
                <a:gd name="connsiteX119" fmla="*/ 657991 w 2444235"/>
                <a:gd name="connsiteY119" fmla="*/ 170380 h 2472838"/>
                <a:gd name="connsiteX120" fmla="*/ 643387 w 2444235"/>
                <a:gd name="connsiteY120" fmla="*/ 164430 h 2472838"/>
                <a:gd name="connsiteX121" fmla="*/ 648255 w 2444235"/>
                <a:gd name="connsiteY121" fmla="*/ 149285 h 2472838"/>
                <a:gd name="connsiteX122" fmla="*/ 739935 w 2444235"/>
                <a:gd name="connsiteY122" fmla="*/ 100605 h 2472838"/>
                <a:gd name="connsiteX123" fmla="*/ 761301 w 2444235"/>
                <a:gd name="connsiteY123" fmla="*/ 98171 h 2472838"/>
                <a:gd name="connsiteX124" fmla="*/ 769414 w 2444235"/>
                <a:gd name="connsiteY124" fmla="*/ 116020 h 2472838"/>
                <a:gd name="connsiteX125" fmla="*/ 737231 w 2444235"/>
                <a:gd name="connsiteY125" fmla="*/ 145499 h 2472838"/>
                <a:gd name="connsiteX126" fmla="*/ 882189 w 2444235"/>
                <a:gd name="connsiteY126" fmla="*/ 456239 h 2472838"/>
                <a:gd name="connsiteX127" fmla="*/ 1016059 w 2444235"/>
                <a:gd name="connsiteY127" fmla="*/ 410804 h 2472838"/>
                <a:gd name="connsiteX128" fmla="*/ 987121 w 2444235"/>
                <a:gd name="connsiteY128" fmla="*/ 280721 h 2472838"/>
                <a:gd name="connsiteX129" fmla="*/ 926271 w 2444235"/>
                <a:gd name="connsiteY129" fmla="*/ 273960 h 2472838"/>
                <a:gd name="connsiteX130" fmla="*/ 914642 w 2444235"/>
                <a:gd name="connsiteY130" fmla="*/ 270444 h 2472838"/>
                <a:gd name="connsiteX131" fmla="*/ 897063 w 2444235"/>
                <a:gd name="connsiteY131" fmla="*/ 190933 h 2472838"/>
                <a:gd name="connsiteX132" fmla="*/ 990367 w 2444235"/>
                <a:gd name="connsiteY132" fmla="*/ 146310 h 2472838"/>
                <a:gd name="connsiteX133" fmla="*/ 1071770 w 2444235"/>
                <a:gd name="connsiteY133" fmla="*/ 150908 h 2472838"/>
                <a:gd name="connsiteX134" fmla="*/ 1089620 w 2444235"/>
                <a:gd name="connsiteY134" fmla="*/ 232041 h 2472838"/>
                <a:gd name="connsiteX135" fmla="*/ 1030392 w 2444235"/>
                <a:gd name="connsiteY135" fmla="*/ 272067 h 2472838"/>
                <a:gd name="connsiteX136" fmla="*/ 1059059 w 2444235"/>
                <a:gd name="connsiteY136" fmla="*/ 401068 h 2472838"/>
                <a:gd name="connsiteX137" fmla="*/ 1199149 w 2444235"/>
                <a:gd name="connsiteY137" fmla="*/ 385924 h 2472838"/>
                <a:gd name="connsiteX138" fmla="*/ 1199149 w 2444235"/>
                <a:gd name="connsiteY138" fmla="*/ 42189 h 2472838"/>
                <a:gd name="connsiteX139" fmla="*/ 1160746 w 2444235"/>
                <a:gd name="connsiteY139" fmla="*/ 31371 h 2472838"/>
                <a:gd name="connsiteX140" fmla="*/ 1149928 w 2444235"/>
                <a:gd name="connsiteY140" fmla="*/ 19472 h 2472838"/>
                <a:gd name="connsiteX141" fmla="*/ 1160476 w 2444235"/>
                <a:gd name="connsiteY141" fmla="*/ 9195 h 2472838"/>
                <a:gd name="connsiteX142" fmla="*/ 1216728 w 2444235"/>
                <a:gd name="connsiteY142" fmla="*/ 0 h 2472838"/>
                <a:gd name="connsiteX143" fmla="*/ 1281635 w 2444235"/>
                <a:gd name="connsiteY143" fmla="*/ 8925 h 2472838"/>
                <a:gd name="connsiteX144" fmla="*/ 1294886 w 2444235"/>
                <a:gd name="connsiteY144" fmla="*/ 20554 h 2472838"/>
                <a:gd name="connsiteX145" fmla="*/ 1281635 w 2444235"/>
                <a:gd name="connsiteY145" fmla="*/ 32724 h 2472838"/>
                <a:gd name="connsiteX146" fmla="*/ 1245666 w 2444235"/>
                <a:gd name="connsiteY146" fmla="*/ 42730 h 2472838"/>
                <a:gd name="connsiteX147" fmla="*/ 1245666 w 2444235"/>
                <a:gd name="connsiteY147" fmla="*/ 385653 h 2472838"/>
                <a:gd name="connsiteX148" fmla="*/ 1417938 w 2444235"/>
                <a:gd name="connsiteY148" fmla="*/ 407829 h 2472838"/>
                <a:gd name="connsiteX149" fmla="*/ 1452555 w 2444235"/>
                <a:gd name="connsiteY149" fmla="*/ 277475 h 2472838"/>
                <a:gd name="connsiteX150" fmla="*/ 1440926 w 2444235"/>
                <a:gd name="connsiteY150" fmla="*/ 271526 h 2472838"/>
                <a:gd name="connsiteX151" fmla="*/ 1389001 w 2444235"/>
                <a:gd name="connsiteY151" fmla="*/ 232041 h 2472838"/>
                <a:gd name="connsiteX152" fmla="*/ 1408202 w 2444235"/>
                <a:gd name="connsiteY152" fmla="*/ 161455 h 2472838"/>
                <a:gd name="connsiteX153" fmla="*/ 1471757 w 2444235"/>
                <a:gd name="connsiteY153" fmla="*/ 153342 h 2472838"/>
                <a:gd name="connsiteX154" fmla="*/ 1558299 w 2444235"/>
                <a:gd name="connsiteY154" fmla="*/ 180657 h 2472838"/>
                <a:gd name="connsiteX155" fmla="*/ 1585614 w 2444235"/>
                <a:gd name="connsiteY155" fmla="*/ 202292 h 2472838"/>
                <a:gd name="connsiteX156" fmla="*/ 1563167 w 2444235"/>
                <a:gd name="connsiteY156" fmla="*/ 284507 h 2472838"/>
                <a:gd name="connsiteX157" fmla="*/ 1494474 w 2444235"/>
                <a:gd name="connsiteY157" fmla="*/ 292079 h 2472838"/>
                <a:gd name="connsiteX158" fmla="*/ 1460128 w 2444235"/>
                <a:gd name="connsiteY158" fmla="*/ 420811 h 2472838"/>
                <a:gd name="connsiteX159" fmla="*/ 1544236 w 2444235"/>
                <a:gd name="connsiteY159" fmla="*/ 451912 h 2472838"/>
                <a:gd name="connsiteX160" fmla="*/ 1627803 w 2444235"/>
                <a:gd name="connsiteY160" fmla="*/ 489774 h 2472838"/>
                <a:gd name="connsiteX161" fmla="*/ 1798453 w 2444235"/>
                <a:gd name="connsiteY161" fmla="*/ 194449 h 2472838"/>
                <a:gd name="connsiteX162" fmla="*/ 1772490 w 2444235"/>
                <a:gd name="connsiteY162" fmla="*/ 164159 h 2472838"/>
                <a:gd name="connsiteX163" fmla="*/ 1767352 w 2444235"/>
                <a:gd name="connsiteY163" fmla="*/ 148474 h 2472838"/>
                <a:gd name="connsiteX164" fmla="*/ 1783038 w 2444235"/>
                <a:gd name="connsiteY164" fmla="*/ 143876 h 2472838"/>
                <a:gd name="connsiteX165" fmla="*/ 1889322 w 2444235"/>
                <a:gd name="connsiteY165" fmla="*/ 205267 h 2472838"/>
                <a:gd name="connsiteX166" fmla="*/ 1891756 w 2444235"/>
                <a:gd name="connsiteY166" fmla="*/ 219871 h 2472838"/>
                <a:gd name="connsiteX167" fmla="*/ 1877423 w 2444235"/>
                <a:gd name="connsiteY167" fmla="*/ 224198 h 2472838"/>
                <a:gd name="connsiteX168" fmla="*/ 1838208 w 2444235"/>
                <a:gd name="connsiteY168" fmla="*/ 213921 h 2472838"/>
                <a:gd name="connsiteX169" fmla="*/ 1666476 w 2444235"/>
                <a:gd name="connsiteY169" fmla="*/ 511139 h 2472838"/>
                <a:gd name="connsiteX170" fmla="*/ 1780604 w 2444235"/>
                <a:gd name="connsiteY170" fmla="*/ 594706 h 2472838"/>
                <a:gd name="connsiteX171" fmla="*/ 1871202 w 2444235"/>
                <a:gd name="connsiteY171" fmla="*/ 495994 h 2472838"/>
                <a:gd name="connsiteX172" fmla="*/ 1844158 w 2444235"/>
                <a:gd name="connsiteY172" fmla="*/ 448396 h 2472838"/>
                <a:gd name="connsiteX173" fmla="*/ 1836315 w 2444235"/>
                <a:gd name="connsiteY173" fmla="*/ 407829 h 2472838"/>
                <a:gd name="connsiteX174" fmla="*/ 1871743 w 2444235"/>
                <a:gd name="connsiteY174" fmla="*/ 371049 h 2472838"/>
                <a:gd name="connsiteX175" fmla="*/ 1903656 w 2444235"/>
                <a:gd name="connsiteY175" fmla="*/ 373754 h 2472838"/>
                <a:gd name="connsiteX176" fmla="*/ 2026167 w 2444235"/>
                <a:gd name="connsiteY176" fmla="*/ 495994 h 2472838"/>
                <a:gd name="connsiteX177" fmla="*/ 1970996 w 2444235"/>
                <a:gd name="connsiteY177" fmla="*/ 553328 h 2472838"/>
                <a:gd name="connsiteX178" fmla="*/ 1936379 w 2444235"/>
                <a:gd name="connsiteY178" fmla="*/ 542240 h 2472838"/>
                <a:gd name="connsiteX179" fmla="*/ 1904467 w 2444235"/>
                <a:gd name="connsiteY179" fmla="*/ 524391 h 2472838"/>
                <a:gd name="connsiteX180" fmla="*/ 1813057 w 2444235"/>
                <a:gd name="connsiteY180" fmla="*/ 624185 h 2472838"/>
                <a:gd name="connsiteX181" fmla="*/ 1906360 w 2444235"/>
                <a:gd name="connsiteY181" fmla="*/ 730199 h 2472838"/>
                <a:gd name="connsiteX182" fmla="*/ 2187892 w 2444235"/>
                <a:gd name="connsiteY182" fmla="*/ 533045 h 2472838"/>
                <a:gd name="connsiteX183" fmla="*/ 2175452 w 2444235"/>
                <a:gd name="connsiteY183" fmla="*/ 500592 h 2472838"/>
                <a:gd name="connsiteX184" fmla="*/ 2176804 w 2444235"/>
                <a:gd name="connsiteY184" fmla="*/ 480038 h 2472838"/>
                <a:gd name="connsiteX185" fmla="*/ 2197628 w 2444235"/>
                <a:gd name="connsiteY185" fmla="*/ 485447 h 2472838"/>
                <a:gd name="connsiteX186" fmla="*/ 2261723 w 2444235"/>
                <a:gd name="connsiteY186" fmla="*/ 578209 h 2472838"/>
                <a:gd name="connsiteX187" fmla="*/ 2260371 w 2444235"/>
                <a:gd name="connsiteY187" fmla="*/ 597140 h 2472838"/>
                <a:gd name="connsiteX188" fmla="*/ 2240629 w 2444235"/>
                <a:gd name="connsiteY188" fmla="*/ 592272 h 2472838"/>
                <a:gd name="connsiteX189" fmla="*/ 2213314 w 2444235"/>
                <a:gd name="connsiteY189" fmla="*/ 569014 h 2472838"/>
                <a:gd name="connsiteX190" fmla="*/ 1931782 w 2444235"/>
                <a:gd name="connsiteY190" fmla="*/ 766168 h 2472838"/>
                <a:gd name="connsiteX191" fmla="*/ 1999934 w 2444235"/>
                <a:gd name="connsiteY191" fmla="*/ 890031 h 2472838"/>
                <a:gd name="connsiteX192" fmla="*/ 2121634 w 2444235"/>
                <a:gd name="connsiteY192" fmla="*/ 839728 h 2472838"/>
                <a:gd name="connsiteX193" fmla="*/ 2120822 w 2444235"/>
                <a:gd name="connsiteY193" fmla="*/ 766979 h 2472838"/>
                <a:gd name="connsiteX194" fmla="*/ 2193842 w 2444235"/>
                <a:gd name="connsiteY194" fmla="*/ 734255 h 2472838"/>
                <a:gd name="connsiteX195" fmla="*/ 2263076 w 2444235"/>
                <a:gd name="connsiteY195" fmla="*/ 847571 h 2472838"/>
                <a:gd name="connsiteX196" fmla="*/ 2262805 w 2444235"/>
                <a:gd name="connsiteY196" fmla="*/ 908962 h 2472838"/>
                <a:gd name="connsiteX197" fmla="*/ 2196276 w 2444235"/>
                <a:gd name="connsiteY197" fmla="*/ 937900 h 2472838"/>
                <a:gd name="connsiteX198" fmla="*/ 2141917 w 2444235"/>
                <a:gd name="connsiteY198" fmla="*/ 879213 h 2472838"/>
                <a:gd name="connsiteX199" fmla="*/ 2016701 w 2444235"/>
                <a:gd name="connsiteY199" fmla="*/ 931138 h 2472838"/>
                <a:gd name="connsiteX200" fmla="*/ 2056186 w 2444235"/>
                <a:gd name="connsiteY200" fmla="*/ 1066901 h 2472838"/>
                <a:gd name="connsiteX201" fmla="*/ 2394782 w 2444235"/>
                <a:gd name="connsiteY201" fmla="*/ 1007133 h 2472838"/>
                <a:gd name="connsiteX202" fmla="*/ 2397216 w 2444235"/>
                <a:gd name="connsiteY202" fmla="*/ 970353 h 2472838"/>
                <a:gd name="connsiteX203" fmla="*/ 2407222 w 2444235"/>
                <a:gd name="connsiteY203" fmla="*/ 954397 h 2472838"/>
                <a:gd name="connsiteX204" fmla="*/ 2422097 w 2444235"/>
                <a:gd name="connsiteY204" fmla="*/ 966296 h 2472838"/>
                <a:gd name="connsiteX205" fmla="*/ 2441839 w 2444235"/>
                <a:gd name="connsiteY205" fmla="*/ 1081235 h 2472838"/>
                <a:gd name="connsiteX206" fmla="*/ 2432374 w 2444235"/>
                <a:gd name="connsiteY206" fmla="*/ 1096109 h 2472838"/>
                <a:gd name="connsiteX207" fmla="*/ 2418040 w 2444235"/>
                <a:gd name="connsiteY207" fmla="*/ 1085562 h 2472838"/>
                <a:gd name="connsiteX208" fmla="*/ 2401814 w 2444235"/>
                <a:gd name="connsiteY208" fmla="*/ 1050945 h 2472838"/>
                <a:gd name="connsiteX209" fmla="*/ 2063759 w 2444235"/>
                <a:gd name="connsiteY209" fmla="*/ 1110443 h 2472838"/>
                <a:gd name="connsiteX210" fmla="*/ 2072954 w 2444235"/>
                <a:gd name="connsiteY210" fmla="*/ 1251615 h 2472838"/>
                <a:gd name="connsiteX211" fmla="*/ 2207905 w 2444235"/>
                <a:gd name="connsiteY211" fmla="*/ 1257564 h 2472838"/>
                <a:gd name="connsiteX212" fmla="*/ 2217641 w 2444235"/>
                <a:gd name="connsiteY212" fmla="*/ 1224570 h 2472838"/>
                <a:gd name="connsiteX213" fmla="*/ 2240358 w 2444235"/>
                <a:gd name="connsiteY213" fmla="*/ 1183733 h 2472838"/>
                <a:gd name="connsiteX214" fmla="*/ 2310944 w 2444235"/>
                <a:gd name="connsiteY214" fmla="*/ 1186708 h 2472838"/>
                <a:gd name="connsiteX215" fmla="*/ 2335555 w 2444235"/>
                <a:gd name="connsiteY215" fmla="*/ 1274873 h 2472838"/>
                <a:gd name="connsiteX216" fmla="*/ 2317435 w 2444235"/>
                <a:gd name="connsiteY216" fmla="*/ 1358440 h 2472838"/>
                <a:gd name="connsiteX217" fmla="*/ 2302561 w 2444235"/>
                <a:gd name="connsiteY217" fmla="*/ 1380887 h 2472838"/>
                <a:gd name="connsiteX218" fmla="*/ 2231434 w 2444235"/>
                <a:gd name="connsiteY218" fmla="*/ 1377371 h 2472838"/>
                <a:gd name="connsiteX219" fmla="*/ 2209257 w 2444235"/>
                <a:gd name="connsiteY219" fmla="*/ 1320307 h 2472838"/>
                <a:gd name="connsiteX220" fmla="*/ 2206282 w 2444235"/>
                <a:gd name="connsiteY220" fmla="*/ 1301647 h 2472838"/>
                <a:gd name="connsiteX221" fmla="*/ 2070520 w 2444235"/>
                <a:gd name="connsiteY221" fmla="*/ 1295427 h 2472838"/>
                <a:gd name="connsiteX222" fmla="*/ 2049155 w 2444235"/>
                <a:gd name="connsiteY222" fmla="*/ 1434976 h 2472838"/>
                <a:gd name="connsiteX223" fmla="*/ 2121093 w 2444235"/>
                <a:gd name="connsiteY223" fmla="*/ 1454448 h 2472838"/>
                <a:gd name="connsiteX224" fmla="*/ 2368549 w 2444235"/>
                <a:gd name="connsiteY224" fmla="*/ 1520706 h 2472838"/>
                <a:gd name="connsiteX225" fmla="*/ 2387750 w 2444235"/>
                <a:gd name="connsiteY225" fmla="*/ 1512052 h 2472838"/>
                <a:gd name="connsiteX226" fmla="*/ 2402354 w 2444235"/>
                <a:gd name="connsiteY226" fmla="*/ 1487983 h 2472838"/>
                <a:gd name="connsiteX227" fmla="*/ 2415876 w 2444235"/>
                <a:gd name="connsiteY227" fmla="*/ 1482033 h 2472838"/>
                <a:gd name="connsiteX228" fmla="*/ 2422908 w 2444235"/>
                <a:gd name="connsiteY228" fmla="*/ 1493392 h 2472838"/>
                <a:gd name="connsiteX229" fmla="*/ 2417770 w 2444235"/>
                <a:gd name="connsiteY229" fmla="*/ 1552078 h 2472838"/>
                <a:gd name="connsiteX230" fmla="*/ 2394511 w 2444235"/>
                <a:gd name="connsiteY230" fmla="*/ 1608871 h 2472838"/>
                <a:gd name="connsiteX231" fmla="*/ 2377744 w 2444235"/>
                <a:gd name="connsiteY231" fmla="*/ 1619959 h 2472838"/>
                <a:gd name="connsiteX232" fmla="*/ 2369631 w 2444235"/>
                <a:gd name="connsiteY232" fmla="*/ 1601299 h 2472838"/>
                <a:gd name="connsiteX233" fmla="*/ 2369360 w 2444235"/>
                <a:gd name="connsiteY233" fmla="*/ 1566141 h 2472838"/>
                <a:gd name="connsiteX234" fmla="*/ 2038607 w 2444235"/>
                <a:gd name="connsiteY234" fmla="*/ 1477435 h 2472838"/>
                <a:gd name="connsiteX235" fmla="*/ 1987223 w 2444235"/>
                <a:gd name="connsiteY235" fmla="*/ 1609141 h 2472838"/>
                <a:gd name="connsiteX236" fmla="*/ 2106218 w 2444235"/>
                <a:gd name="connsiteY236" fmla="*/ 1671073 h 2472838"/>
                <a:gd name="connsiteX237" fmla="*/ 2143810 w 2444235"/>
                <a:gd name="connsiteY237" fmla="*/ 1632941 h 2472838"/>
                <a:gd name="connsiteX238" fmla="*/ 2167880 w 2444235"/>
                <a:gd name="connsiteY238" fmla="*/ 1618066 h 2472838"/>
                <a:gd name="connsiteX239" fmla="*/ 2231434 w 2444235"/>
                <a:gd name="connsiteY239" fmla="*/ 1653494 h 2472838"/>
                <a:gd name="connsiteX240" fmla="*/ 2148408 w 2444235"/>
                <a:gd name="connsiteY240" fmla="*/ 1820088 h 2472838"/>
                <a:gd name="connsiteX241" fmla="*/ 2076740 w 2444235"/>
                <a:gd name="connsiteY241" fmla="*/ 1783578 h 2472838"/>
                <a:gd name="connsiteX242" fmla="*/ 2077822 w 2444235"/>
                <a:gd name="connsiteY242" fmla="*/ 1747338 h 2472838"/>
                <a:gd name="connsiteX243" fmla="*/ 2087017 w 2444235"/>
                <a:gd name="connsiteY243" fmla="*/ 1710828 h 2472838"/>
                <a:gd name="connsiteX244" fmla="*/ 1966669 w 2444235"/>
                <a:gd name="connsiteY244" fmla="*/ 1648085 h 2472838"/>
                <a:gd name="connsiteX245" fmla="*/ 1888240 w 2444235"/>
                <a:gd name="connsiteY245" fmla="*/ 1765458 h 2472838"/>
                <a:gd name="connsiteX246" fmla="*/ 2151112 w 2444235"/>
                <a:gd name="connsiteY246" fmla="*/ 1986140 h 2472838"/>
                <a:gd name="connsiteX247" fmla="*/ 2184106 w 2444235"/>
                <a:gd name="connsiteY247" fmla="*/ 1963693 h 2472838"/>
                <a:gd name="connsiteX248" fmla="*/ 2200062 w 2444235"/>
                <a:gd name="connsiteY248" fmla="*/ 1963153 h 2472838"/>
                <a:gd name="connsiteX249" fmla="*/ 2201414 w 2444235"/>
                <a:gd name="connsiteY249" fmla="*/ 1977757 h 2472838"/>
                <a:gd name="connsiteX250" fmla="*/ 2122445 w 2444235"/>
                <a:gd name="connsiteY250" fmla="*/ 2071601 h 2472838"/>
                <a:gd name="connsiteX251" fmla="*/ 2107841 w 2444235"/>
                <a:gd name="connsiteY251" fmla="*/ 2071871 h 2472838"/>
                <a:gd name="connsiteX252" fmla="*/ 2105948 w 2444235"/>
                <a:gd name="connsiteY252" fmla="*/ 2057267 h 2472838"/>
                <a:gd name="connsiteX253" fmla="*/ 2122445 w 2444235"/>
                <a:gd name="connsiteY253" fmla="*/ 2019675 h 2472838"/>
                <a:gd name="connsiteX254" fmla="*/ 1859573 w 2444235"/>
                <a:gd name="connsiteY254" fmla="*/ 1798993 h 2472838"/>
                <a:gd name="connsiteX255" fmla="*/ 1757616 w 2444235"/>
                <a:gd name="connsiteY255" fmla="*/ 1896623 h 2472838"/>
                <a:gd name="connsiteX256" fmla="*/ 1839831 w 2444235"/>
                <a:gd name="connsiteY256" fmla="*/ 2003719 h 2472838"/>
                <a:gd name="connsiteX257" fmla="*/ 1881750 w 2444235"/>
                <a:gd name="connsiteY257" fmla="*/ 1986952 h 2472838"/>
                <a:gd name="connsiteX258" fmla="*/ 1924209 w 2444235"/>
                <a:gd name="connsiteY258" fmla="*/ 1982084 h 2472838"/>
                <a:gd name="connsiteX259" fmla="*/ 1962072 w 2444235"/>
                <a:gd name="connsiteY259" fmla="*/ 2029141 h 2472838"/>
                <a:gd name="connsiteX260" fmla="*/ 1956663 w 2444235"/>
                <a:gd name="connsiteY260" fmla="*/ 2049965 h 2472838"/>
                <a:gd name="connsiteX261" fmla="*/ 1816032 w 2444235"/>
                <a:gd name="connsiteY261" fmla="*/ 2155168 h 2472838"/>
                <a:gd name="connsiteX262" fmla="*/ 1766000 w 2444235"/>
                <a:gd name="connsiteY262" fmla="*/ 2090261 h 2472838"/>
                <a:gd name="connsiteX263" fmla="*/ 1802780 w 2444235"/>
                <a:gd name="connsiteY263" fmla="*/ 2028059 h 2472838"/>
                <a:gd name="connsiteX264" fmla="*/ 1722458 w 2444235"/>
                <a:gd name="connsiteY264" fmla="*/ 1923127 h 2472838"/>
                <a:gd name="connsiteX265" fmla="*/ 1601840 w 2444235"/>
                <a:gd name="connsiteY265" fmla="*/ 1996417 h 2472838"/>
                <a:gd name="connsiteX266" fmla="*/ 1747069 w 2444235"/>
                <a:gd name="connsiteY266" fmla="*/ 2307698 h 2472838"/>
                <a:gd name="connsiteX267" fmla="*/ 1786013 w 2444235"/>
                <a:gd name="connsiteY267" fmla="*/ 2300937 h 2472838"/>
                <a:gd name="connsiteX268" fmla="*/ 1800616 w 2444235"/>
                <a:gd name="connsiteY268" fmla="*/ 2306887 h 2472838"/>
                <a:gd name="connsiteX269" fmla="*/ 1795749 w 2444235"/>
                <a:gd name="connsiteY269" fmla="*/ 2322032 h 2472838"/>
                <a:gd name="connsiteX270" fmla="*/ 1704068 w 2444235"/>
                <a:gd name="connsiteY270" fmla="*/ 2370712 h 2472838"/>
                <a:gd name="connsiteX271" fmla="*/ 1682703 w 2444235"/>
                <a:gd name="connsiteY271" fmla="*/ 2373146 h 2472838"/>
                <a:gd name="connsiteX272" fmla="*/ 1674319 w 2444235"/>
                <a:gd name="connsiteY272" fmla="*/ 2355296 h 2472838"/>
                <a:gd name="connsiteX273" fmla="*/ 1706773 w 2444235"/>
                <a:gd name="connsiteY273" fmla="*/ 2325548 h 2472838"/>
                <a:gd name="connsiteX274" fmla="*/ 1561815 w 2444235"/>
                <a:gd name="connsiteY274" fmla="*/ 2014807 h 2472838"/>
                <a:gd name="connsiteX275" fmla="*/ 1427945 w 2444235"/>
                <a:gd name="connsiteY275" fmla="*/ 2060242 h 2472838"/>
                <a:gd name="connsiteX276" fmla="*/ 1456612 w 2444235"/>
                <a:gd name="connsiteY276" fmla="*/ 2190326 h 2472838"/>
                <a:gd name="connsiteX277" fmla="*/ 1518003 w 2444235"/>
                <a:gd name="connsiteY277" fmla="*/ 2197627 h 2472838"/>
                <a:gd name="connsiteX278" fmla="*/ 1530713 w 2444235"/>
                <a:gd name="connsiteY278" fmla="*/ 2201684 h 2472838"/>
                <a:gd name="connsiteX279" fmla="*/ 1547751 w 2444235"/>
                <a:gd name="connsiteY279" fmla="*/ 2278761 h 2472838"/>
                <a:gd name="connsiteX280" fmla="*/ 1433624 w 2444235"/>
                <a:gd name="connsiteY280" fmla="*/ 2326900 h 2472838"/>
                <a:gd name="connsiteX281" fmla="*/ 1370070 w 2444235"/>
                <a:gd name="connsiteY281" fmla="*/ 2319057 h 2472838"/>
                <a:gd name="connsiteX282" fmla="*/ 1352491 w 2444235"/>
                <a:gd name="connsiteY282" fmla="*/ 2240628 h 2472838"/>
                <a:gd name="connsiteX283" fmla="*/ 1413070 w 2444235"/>
                <a:gd name="connsiteY283" fmla="*/ 2198980 h 2472838"/>
                <a:gd name="connsiteX284" fmla="*/ 1384403 w 2444235"/>
                <a:gd name="connsiteY284" fmla="*/ 2069978 h 2472838"/>
                <a:gd name="connsiteX285" fmla="*/ 1245395 w 2444235"/>
                <a:gd name="connsiteY285" fmla="*/ 2084852 h 2472838"/>
                <a:gd name="connsiteX286" fmla="*/ 1245395 w 2444235"/>
                <a:gd name="connsiteY286" fmla="*/ 2428857 h 2472838"/>
                <a:gd name="connsiteX287" fmla="*/ 1282716 w 2444235"/>
                <a:gd name="connsiteY287" fmla="*/ 2439404 h 2472838"/>
                <a:gd name="connsiteX288" fmla="*/ 1294886 w 2444235"/>
                <a:gd name="connsiteY288" fmla="*/ 2450763 h 2472838"/>
                <a:gd name="connsiteX289" fmla="*/ 1282987 w 2444235"/>
                <a:gd name="connsiteY289" fmla="*/ 2462392 h 2472838"/>
                <a:gd name="connsiteX290" fmla="*/ 1161287 w 2444235"/>
                <a:gd name="connsiteY290" fmla="*/ 2462392 h 2472838"/>
                <a:gd name="connsiteX291" fmla="*/ 1150469 w 2444235"/>
                <a:gd name="connsiteY291" fmla="*/ 2450493 h 2472838"/>
                <a:gd name="connsiteX292" fmla="*/ 1161017 w 2444235"/>
                <a:gd name="connsiteY292" fmla="*/ 2439945 h 2472838"/>
                <a:gd name="connsiteX293" fmla="*/ 1200231 w 2444235"/>
                <a:gd name="connsiteY293" fmla="*/ 2430209 h 2472838"/>
                <a:gd name="connsiteX294" fmla="*/ 2028871 w 2444235"/>
                <a:gd name="connsiteY294" fmla="*/ 1236740 h 2472838"/>
                <a:gd name="connsiteX295" fmla="*/ 1224301 w 2444235"/>
                <a:gd name="connsiteY295" fmla="*/ 430006 h 2472838"/>
                <a:gd name="connsiteX296" fmla="*/ 415944 w 2444235"/>
                <a:gd name="connsiteY296" fmla="*/ 1236199 h 2472838"/>
                <a:gd name="connsiteX297" fmla="*/ 1220785 w 2444235"/>
                <a:gd name="connsiteY297" fmla="*/ 2042934 h 2472838"/>
                <a:gd name="connsiteX298" fmla="*/ 2028871 w 2444235"/>
                <a:gd name="connsiteY298" fmla="*/ 1236740 h 247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2444235" h="2472838">
                  <a:moveTo>
                    <a:pt x="1200231" y="2430209"/>
                  </a:moveTo>
                  <a:cubicBezTo>
                    <a:pt x="1200231" y="2315541"/>
                    <a:pt x="1200231" y="2200873"/>
                    <a:pt x="1200231" y="2087557"/>
                  </a:cubicBezTo>
                  <a:cubicBezTo>
                    <a:pt x="1142086" y="2079984"/>
                    <a:pt x="1084751" y="2072682"/>
                    <a:pt x="1026065" y="2065110"/>
                  </a:cubicBezTo>
                  <a:cubicBezTo>
                    <a:pt x="1014977" y="2107029"/>
                    <a:pt x="1003348" y="2150841"/>
                    <a:pt x="991719" y="2194923"/>
                  </a:cubicBezTo>
                  <a:cubicBezTo>
                    <a:pt x="1002266" y="2200332"/>
                    <a:pt x="1013354" y="2204118"/>
                    <a:pt x="1021738" y="2211150"/>
                  </a:cubicBezTo>
                  <a:cubicBezTo>
                    <a:pt x="1036072" y="2223049"/>
                    <a:pt x="1051216" y="2235219"/>
                    <a:pt x="1061764" y="2250364"/>
                  </a:cubicBezTo>
                  <a:cubicBezTo>
                    <a:pt x="1075827" y="2270918"/>
                    <a:pt x="1069066" y="2295528"/>
                    <a:pt x="1046348" y="2306346"/>
                  </a:cubicBezTo>
                  <a:cubicBezTo>
                    <a:pt x="1030122" y="2314189"/>
                    <a:pt x="1011461" y="2319327"/>
                    <a:pt x="993612" y="2320139"/>
                  </a:cubicBezTo>
                  <a:cubicBezTo>
                    <a:pt x="950611" y="2322032"/>
                    <a:pt x="910586" y="2310132"/>
                    <a:pt x="875428" y="2284981"/>
                  </a:cubicBezTo>
                  <a:cubicBezTo>
                    <a:pt x="865962" y="2278220"/>
                    <a:pt x="857308" y="2269836"/>
                    <a:pt x="850547" y="2260641"/>
                  </a:cubicBezTo>
                  <a:cubicBezTo>
                    <a:pt x="830805" y="2233867"/>
                    <a:pt x="837836" y="2206282"/>
                    <a:pt x="868126" y="2193030"/>
                  </a:cubicBezTo>
                  <a:cubicBezTo>
                    <a:pt x="880296" y="2187621"/>
                    <a:pt x="893818" y="2185187"/>
                    <a:pt x="907070" y="2183565"/>
                  </a:cubicBezTo>
                  <a:cubicBezTo>
                    <a:pt x="920322" y="2181942"/>
                    <a:pt x="933844" y="2183294"/>
                    <a:pt x="949259" y="2183294"/>
                  </a:cubicBezTo>
                  <a:cubicBezTo>
                    <a:pt x="960618" y="2140293"/>
                    <a:pt x="972247" y="2096481"/>
                    <a:pt x="983605" y="2054292"/>
                  </a:cubicBezTo>
                  <a:cubicBezTo>
                    <a:pt x="928164" y="2031304"/>
                    <a:pt x="872994" y="2008858"/>
                    <a:pt x="815930" y="1985059"/>
                  </a:cubicBezTo>
                  <a:cubicBezTo>
                    <a:pt x="759678" y="2082418"/>
                    <a:pt x="702073" y="2182212"/>
                    <a:pt x="645010" y="2281195"/>
                  </a:cubicBezTo>
                  <a:cubicBezTo>
                    <a:pt x="655016" y="2291742"/>
                    <a:pt x="665023" y="2301478"/>
                    <a:pt x="673947" y="2312025"/>
                  </a:cubicBezTo>
                  <a:cubicBezTo>
                    <a:pt x="676652" y="2315271"/>
                    <a:pt x="678274" y="2322032"/>
                    <a:pt x="676652" y="2325277"/>
                  </a:cubicBezTo>
                  <a:cubicBezTo>
                    <a:pt x="675029" y="2328252"/>
                    <a:pt x="668268" y="2330416"/>
                    <a:pt x="663941" y="2329875"/>
                  </a:cubicBezTo>
                  <a:cubicBezTo>
                    <a:pt x="654205" y="2328793"/>
                    <a:pt x="644198" y="2326900"/>
                    <a:pt x="635274" y="2323384"/>
                  </a:cubicBezTo>
                  <a:cubicBezTo>
                    <a:pt x="606607" y="2312025"/>
                    <a:pt x="579833" y="2296880"/>
                    <a:pt x="559549" y="2273081"/>
                  </a:cubicBezTo>
                  <a:cubicBezTo>
                    <a:pt x="555493" y="2268213"/>
                    <a:pt x="554681" y="2260370"/>
                    <a:pt x="552518" y="2253880"/>
                  </a:cubicBezTo>
                  <a:cubicBezTo>
                    <a:pt x="559009" y="2252528"/>
                    <a:pt x="566040" y="2249553"/>
                    <a:pt x="572260" y="2250364"/>
                  </a:cubicBezTo>
                  <a:cubicBezTo>
                    <a:pt x="583348" y="2251987"/>
                    <a:pt x="593896" y="2256043"/>
                    <a:pt x="606607" y="2259559"/>
                  </a:cubicBezTo>
                  <a:cubicBezTo>
                    <a:pt x="663670" y="2160577"/>
                    <a:pt x="721545" y="2060783"/>
                    <a:pt x="778609" y="1961800"/>
                  </a:cubicBezTo>
                  <a:cubicBezTo>
                    <a:pt x="740747" y="1933945"/>
                    <a:pt x="703426" y="1906630"/>
                    <a:pt x="664752" y="1878233"/>
                  </a:cubicBezTo>
                  <a:cubicBezTo>
                    <a:pt x="634733" y="1910957"/>
                    <a:pt x="603902" y="1944492"/>
                    <a:pt x="573612" y="1977486"/>
                  </a:cubicBezTo>
                  <a:cubicBezTo>
                    <a:pt x="583348" y="1993983"/>
                    <a:pt x="594166" y="2008587"/>
                    <a:pt x="600927" y="2024814"/>
                  </a:cubicBezTo>
                  <a:cubicBezTo>
                    <a:pt x="606336" y="2038065"/>
                    <a:pt x="608500" y="2053481"/>
                    <a:pt x="608500" y="2067814"/>
                  </a:cubicBezTo>
                  <a:cubicBezTo>
                    <a:pt x="608229" y="2086745"/>
                    <a:pt x="593625" y="2100538"/>
                    <a:pt x="574694" y="2101890"/>
                  </a:cubicBezTo>
                  <a:cubicBezTo>
                    <a:pt x="563336" y="2102702"/>
                    <a:pt x="550625" y="2102702"/>
                    <a:pt x="540077" y="2098915"/>
                  </a:cubicBezTo>
                  <a:cubicBezTo>
                    <a:pt x="479768" y="2078362"/>
                    <a:pt x="436497" y="2039688"/>
                    <a:pt x="418648" y="1977216"/>
                  </a:cubicBezTo>
                  <a:cubicBezTo>
                    <a:pt x="407830" y="1938813"/>
                    <a:pt x="433523" y="1911498"/>
                    <a:pt x="472196" y="1920422"/>
                  </a:cubicBezTo>
                  <a:cubicBezTo>
                    <a:pt x="495454" y="1925561"/>
                    <a:pt x="517360" y="1936379"/>
                    <a:pt x="542782" y="1945844"/>
                  </a:cubicBezTo>
                  <a:cubicBezTo>
                    <a:pt x="570638" y="1915284"/>
                    <a:pt x="601739" y="1881749"/>
                    <a:pt x="632028" y="1848484"/>
                  </a:cubicBezTo>
                  <a:cubicBezTo>
                    <a:pt x="600927" y="1813056"/>
                    <a:pt x="570367" y="1778439"/>
                    <a:pt x="538725" y="1742200"/>
                  </a:cubicBezTo>
                  <a:cubicBezTo>
                    <a:pt x="445693" y="1807377"/>
                    <a:pt x="351308" y="1873365"/>
                    <a:pt x="257193" y="1939353"/>
                  </a:cubicBezTo>
                  <a:cubicBezTo>
                    <a:pt x="261791" y="1952064"/>
                    <a:pt x="266929" y="1963964"/>
                    <a:pt x="269904" y="1976404"/>
                  </a:cubicBezTo>
                  <a:cubicBezTo>
                    <a:pt x="271256" y="1981272"/>
                    <a:pt x="268552" y="1987493"/>
                    <a:pt x="267470" y="1992901"/>
                  </a:cubicBezTo>
                  <a:cubicBezTo>
                    <a:pt x="261520" y="1991820"/>
                    <a:pt x="254489" y="1992631"/>
                    <a:pt x="250162" y="1989386"/>
                  </a:cubicBezTo>
                  <a:cubicBezTo>
                    <a:pt x="216086" y="1964234"/>
                    <a:pt x="193098" y="1930970"/>
                    <a:pt x="181739" y="1890403"/>
                  </a:cubicBezTo>
                  <a:cubicBezTo>
                    <a:pt x="180387" y="1886076"/>
                    <a:pt x="182010" y="1878233"/>
                    <a:pt x="184985" y="1876070"/>
                  </a:cubicBezTo>
                  <a:cubicBezTo>
                    <a:pt x="187959" y="1873906"/>
                    <a:pt x="195802" y="1874988"/>
                    <a:pt x="199589" y="1877692"/>
                  </a:cubicBezTo>
                  <a:cubicBezTo>
                    <a:pt x="210677" y="1885265"/>
                    <a:pt x="220683" y="1894460"/>
                    <a:pt x="231771" y="1903384"/>
                  </a:cubicBezTo>
                  <a:cubicBezTo>
                    <a:pt x="325345" y="1837937"/>
                    <a:pt x="419730" y="1771949"/>
                    <a:pt x="513303" y="1706231"/>
                  </a:cubicBezTo>
                  <a:cubicBezTo>
                    <a:pt x="490586" y="1664853"/>
                    <a:pt x="468410" y="1624286"/>
                    <a:pt x="445422" y="1582638"/>
                  </a:cubicBezTo>
                  <a:cubicBezTo>
                    <a:pt x="404585" y="1599676"/>
                    <a:pt x="362396" y="1616984"/>
                    <a:pt x="323181" y="1633211"/>
                  </a:cubicBezTo>
                  <a:cubicBezTo>
                    <a:pt x="323722" y="1658633"/>
                    <a:pt x="326968" y="1682432"/>
                    <a:pt x="323993" y="1705690"/>
                  </a:cubicBezTo>
                  <a:cubicBezTo>
                    <a:pt x="318854" y="1748150"/>
                    <a:pt x="284237" y="1762483"/>
                    <a:pt x="249080" y="1737873"/>
                  </a:cubicBezTo>
                  <a:cubicBezTo>
                    <a:pt x="210136" y="1710558"/>
                    <a:pt x="189853" y="1670532"/>
                    <a:pt x="181469" y="1625098"/>
                  </a:cubicBezTo>
                  <a:cubicBezTo>
                    <a:pt x="177953" y="1605626"/>
                    <a:pt x="177953" y="1584531"/>
                    <a:pt x="181739" y="1565059"/>
                  </a:cubicBezTo>
                  <a:cubicBezTo>
                    <a:pt x="188500" y="1530442"/>
                    <a:pt x="218790" y="1517461"/>
                    <a:pt x="248539" y="1536933"/>
                  </a:cubicBezTo>
                  <a:cubicBezTo>
                    <a:pt x="265847" y="1548292"/>
                    <a:pt x="278829" y="1565600"/>
                    <a:pt x="293703" y="1580745"/>
                  </a:cubicBezTo>
                  <a:cubicBezTo>
                    <a:pt x="297219" y="1584531"/>
                    <a:pt x="299653" y="1589669"/>
                    <a:pt x="302628" y="1594537"/>
                  </a:cubicBezTo>
                  <a:cubicBezTo>
                    <a:pt x="345358" y="1576688"/>
                    <a:pt x="387547" y="1559380"/>
                    <a:pt x="428655" y="1542342"/>
                  </a:cubicBezTo>
                  <a:cubicBezTo>
                    <a:pt x="415403" y="1496907"/>
                    <a:pt x="402421" y="1452554"/>
                    <a:pt x="388899" y="1406579"/>
                  </a:cubicBezTo>
                  <a:cubicBezTo>
                    <a:pt x="276395" y="1426321"/>
                    <a:pt x="162808" y="1446334"/>
                    <a:pt x="50303" y="1466347"/>
                  </a:cubicBezTo>
                  <a:cubicBezTo>
                    <a:pt x="48681" y="1481222"/>
                    <a:pt x="48140" y="1494744"/>
                    <a:pt x="45706" y="1507995"/>
                  </a:cubicBezTo>
                  <a:cubicBezTo>
                    <a:pt x="44895" y="1512052"/>
                    <a:pt x="40297" y="1518272"/>
                    <a:pt x="37322" y="1518543"/>
                  </a:cubicBezTo>
                  <a:cubicBezTo>
                    <a:pt x="32995" y="1518813"/>
                    <a:pt x="26504" y="1515297"/>
                    <a:pt x="24341" y="1511241"/>
                  </a:cubicBezTo>
                  <a:cubicBezTo>
                    <a:pt x="2976" y="1473108"/>
                    <a:pt x="-4867" y="1432271"/>
                    <a:pt x="2976" y="1389000"/>
                  </a:cubicBezTo>
                  <a:cubicBezTo>
                    <a:pt x="3787" y="1384943"/>
                    <a:pt x="8385" y="1378723"/>
                    <a:pt x="11630" y="1378453"/>
                  </a:cubicBezTo>
                  <a:cubicBezTo>
                    <a:pt x="15957" y="1378182"/>
                    <a:pt x="22177" y="1381969"/>
                    <a:pt x="24341" y="1385755"/>
                  </a:cubicBezTo>
                  <a:cubicBezTo>
                    <a:pt x="31102" y="1397113"/>
                    <a:pt x="36240" y="1409554"/>
                    <a:pt x="42731" y="1422806"/>
                  </a:cubicBezTo>
                  <a:cubicBezTo>
                    <a:pt x="155236" y="1403063"/>
                    <a:pt x="268281" y="1383050"/>
                    <a:pt x="381056" y="1363308"/>
                  </a:cubicBezTo>
                  <a:cubicBezTo>
                    <a:pt x="378082" y="1316521"/>
                    <a:pt x="375107" y="1270546"/>
                    <a:pt x="371861" y="1222407"/>
                  </a:cubicBezTo>
                  <a:cubicBezTo>
                    <a:pt x="327779" y="1220514"/>
                    <a:pt x="282615" y="1218620"/>
                    <a:pt x="235828" y="1216457"/>
                  </a:cubicBezTo>
                  <a:cubicBezTo>
                    <a:pt x="233664" y="1224841"/>
                    <a:pt x="232583" y="1233765"/>
                    <a:pt x="229067" y="1241608"/>
                  </a:cubicBezTo>
                  <a:cubicBezTo>
                    <a:pt x="222576" y="1256753"/>
                    <a:pt x="216897" y="1272980"/>
                    <a:pt x="207431" y="1285961"/>
                  </a:cubicBezTo>
                  <a:cubicBezTo>
                    <a:pt x="184714" y="1317332"/>
                    <a:pt x="151179" y="1315439"/>
                    <a:pt x="130084" y="1283257"/>
                  </a:cubicBezTo>
                  <a:cubicBezTo>
                    <a:pt x="114940" y="1260269"/>
                    <a:pt x="109801" y="1234306"/>
                    <a:pt x="108449" y="1207532"/>
                  </a:cubicBezTo>
                  <a:cubicBezTo>
                    <a:pt x="106826" y="1178054"/>
                    <a:pt x="110883" y="1149116"/>
                    <a:pt x="123594" y="1122072"/>
                  </a:cubicBezTo>
                  <a:cubicBezTo>
                    <a:pt x="128191" y="1112066"/>
                    <a:pt x="134141" y="1102059"/>
                    <a:pt x="141173" y="1093405"/>
                  </a:cubicBezTo>
                  <a:cubicBezTo>
                    <a:pt x="163619" y="1066901"/>
                    <a:pt x="194721" y="1067713"/>
                    <a:pt x="213111" y="1097462"/>
                  </a:cubicBezTo>
                  <a:cubicBezTo>
                    <a:pt x="223388" y="1114229"/>
                    <a:pt x="228256" y="1134512"/>
                    <a:pt x="234746" y="1153443"/>
                  </a:cubicBezTo>
                  <a:cubicBezTo>
                    <a:pt x="236639" y="1158852"/>
                    <a:pt x="236639" y="1165072"/>
                    <a:pt x="237721" y="1172104"/>
                  </a:cubicBezTo>
                  <a:cubicBezTo>
                    <a:pt x="283426" y="1174268"/>
                    <a:pt x="328861" y="1176161"/>
                    <a:pt x="373754" y="1178324"/>
                  </a:cubicBezTo>
                  <a:cubicBezTo>
                    <a:pt x="381056" y="1130997"/>
                    <a:pt x="388088" y="1085562"/>
                    <a:pt x="395390" y="1038505"/>
                  </a:cubicBezTo>
                  <a:cubicBezTo>
                    <a:pt x="285319" y="1009026"/>
                    <a:pt x="173896" y="979278"/>
                    <a:pt x="63555" y="949529"/>
                  </a:cubicBezTo>
                  <a:cubicBezTo>
                    <a:pt x="55983" y="962240"/>
                    <a:pt x="50033" y="973869"/>
                    <a:pt x="42461" y="984416"/>
                  </a:cubicBezTo>
                  <a:cubicBezTo>
                    <a:pt x="39756" y="988202"/>
                    <a:pt x="33266" y="992259"/>
                    <a:pt x="29479" y="991448"/>
                  </a:cubicBezTo>
                  <a:cubicBezTo>
                    <a:pt x="25964" y="990636"/>
                    <a:pt x="21907" y="983875"/>
                    <a:pt x="21366" y="979548"/>
                  </a:cubicBezTo>
                  <a:cubicBezTo>
                    <a:pt x="17039" y="936277"/>
                    <a:pt x="28127" y="896792"/>
                    <a:pt x="52467" y="861094"/>
                  </a:cubicBezTo>
                  <a:cubicBezTo>
                    <a:pt x="55171" y="857037"/>
                    <a:pt x="62203" y="853792"/>
                    <a:pt x="66801" y="854332"/>
                  </a:cubicBezTo>
                  <a:cubicBezTo>
                    <a:pt x="70046" y="854873"/>
                    <a:pt x="73832" y="862446"/>
                    <a:pt x="74373" y="867043"/>
                  </a:cubicBezTo>
                  <a:cubicBezTo>
                    <a:pt x="75455" y="879484"/>
                    <a:pt x="74643" y="892195"/>
                    <a:pt x="74643" y="907069"/>
                  </a:cubicBezTo>
                  <a:cubicBezTo>
                    <a:pt x="184714" y="935736"/>
                    <a:pt x="295867" y="965485"/>
                    <a:pt x="407019" y="995234"/>
                  </a:cubicBezTo>
                  <a:cubicBezTo>
                    <a:pt x="424057" y="951422"/>
                    <a:pt x="440825" y="908151"/>
                    <a:pt x="458133" y="863527"/>
                  </a:cubicBezTo>
                  <a:cubicBezTo>
                    <a:pt x="418919" y="843244"/>
                    <a:pt x="378352" y="821879"/>
                    <a:pt x="339949" y="801866"/>
                  </a:cubicBezTo>
                  <a:cubicBezTo>
                    <a:pt x="323722" y="817282"/>
                    <a:pt x="309659" y="833238"/>
                    <a:pt x="292892" y="845678"/>
                  </a:cubicBezTo>
                  <a:cubicBezTo>
                    <a:pt x="282615" y="853251"/>
                    <a:pt x="268552" y="858119"/>
                    <a:pt x="255570" y="859471"/>
                  </a:cubicBezTo>
                  <a:cubicBezTo>
                    <a:pt x="233664" y="861905"/>
                    <a:pt x="215274" y="842433"/>
                    <a:pt x="213652" y="815659"/>
                  </a:cubicBezTo>
                  <a:cubicBezTo>
                    <a:pt x="209865" y="750211"/>
                    <a:pt x="236639" y="698557"/>
                    <a:pt x="287212" y="658801"/>
                  </a:cubicBezTo>
                  <a:cubicBezTo>
                    <a:pt x="304250" y="645279"/>
                    <a:pt x="324804" y="636895"/>
                    <a:pt x="346169" y="649065"/>
                  </a:cubicBezTo>
                  <a:cubicBezTo>
                    <a:pt x="367805" y="661506"/>
                    <a:pt x="370239" y="684223"/>
                    <a:pt x="369157" y="706129"/>
                  </a:cubicBezTo>
                  <a:cubicBezTo>
                    <a:pt x="368075" y="724249"/>
                    <a:pt x="363207" y="742369"/>
                    <a:pt x="359421" y="762381"/>
                  </a:cubicBezTo>
                  <a:cubicBezTo>
                    <a:pt x="397824" y="782394"/>
                    <a:pt x="438390" y="803759"/>
                    <a:pt x="478416" y="824584"/>
                  </a:cubicBezTo>
                  <a:cubicBezTo>
                    <a:pt x="504649" y="785369"/>
                    <a:pt x="530341" y="746696"/>
                    <a:pt x="557115" y="706940"/>
                  </a:cubicBezTo>
                  <a:cubicBezTo>
                    <a:pt x="470032" y="633650"/>
                    <a:pt x="382138" y="560089"/>
                    <a:pt x="293703" y="485988"/>
                  </a:cubicBezTo>
                  <a:cubicBezTo>
                    <a:pt x="283426" y="493290"/>
                    <a:pt x="273690" y="501403"/>
                    <a:pt x="263143" y="507353"/>
                  </a:cubicBezTo>
                  <a:cubicBezTo>
                    <a:pt x="258004" y="510328"/>
                    <a:pt x="250702" y="508975"/>
                    <a:pt x="244212" y="509787"/>
                  </a:cubicBezTo>
                  <a:cubicBezTo>
                    <a:pt x="243941" y="503837"/>
                    <a:pt x="241778" y="497076"/>
                    <a:pt x="243671" y="491938"/>
                  </a:cubicBezTo>
                  <a:cubicBezTo>
                    <a:pt x="259086" y="453534"/>
                    <a:pt x="284508" y="423245"/>
                    <a:pt x="319666" y="401880"/>
                  </a:cubicBezTo>
                  <a:cubicBezTo>
                    <a:pt x="324263" y="399175"/>
                    <a:pt x="331295" y="400527"/>
                    <a:pt x="337244" y="399987"/>
                  </a:cubicBezTo>
                  <a:cubicBezTo>
                    <a:pt x="337515" y="405936"/>
                    <a:pt x="339408" y="412427"/>
                    <a:pt x="337515" y="417565"/>
                  </a:cubicBezTo>
                  <a:cubicBezTo>
                    <a:pt x="333458" y="428924"/>
                    <a:pt x="327779" y="439471"/>
                    <a:pt x="321829" y="452182"/>
                  </a:cubicBezTo>
                  <a:cubicBezTo>
                    <a:pt x="409183" y="525473"/>
                    <a:pt x="497347" y="599574"/>
                    <a:pt x="585242" y="673135"/>
                  </a:cubicBezTo>
                  <a:cubicBezTo>
                    <a:pt x="618777" y="640952"/>
                    <a:pt x="652312" y="608769"/>
                    <a:pt x="687199" y="575505"/>
                  </a:cubicBezTo>
                  <a:cubicBezTo>
                    <a:pt x="660425" y="540617"/>
                    <a:pt x="632569" y="504107"/>
                    <a:pt x="605525" y="468950"/>
                  </a:cubicBezTo>
                  <a:cubicBezTo>
                    <a:pt x="587135" y="475711"/>
                    <a:pt x="570367" y="483283"/>
                    <a:pt x="552788" y="487881"/>
                  </a:cubicBezTo>
                  <a:cubicBezTo>
                    <a:pt x="541430" y="490856"/>
                    <a:pt x="528448" y="490856"/>
                    <a:pt x="516549" y="489504"/>
                  </a:cubicBezTo>
                  <a:cubicBezTo>
                    <a:pt x="493561" y="486799"/>
                    <a:pt x="479768" y="467327"/>
                    <a:pt x="482202" y="444069"/>
                  </a:cubicBezTo>
                  <a:cubicBezTo>
                    <a:pt x="484636" y="423245"/>
                    <a:pt x="493561" y="405125"/>
                    <a:pt x="506542" y="389169"/>
                  </a:cubicBezTo>
                  <a:cubicBezTo>
                    <a:pt x="538455" y="349684"/>
                    <a:pt x="577399" y="321017"/>
                    <a:pt x="629594" y="316419"/>
                  </a:cubicBezTo>
                  <a:cubicBezTo>
                    <a:pt x="673136" y="312633"/>
                    <a:pt x="694771" y="340759"/>
                    <a:pt x="678274" y="381326"/>
                  </a:cubicBezTo>
                  <a:cubicBezTo>
                    <a:pt x="669620" y="402421"/>
                    <a:pt x="655016" y="421352"/>
                    <a:pt x="641494" y="443528"/>
                  </a:cubicBezTo>
                  <a:cubicBezTo>
                    <a:pt x="666916" y="476793"/>
                    <a:pt x="694771" y="513032"/>
                    <a:pt x="721816" y="548460"/>
                  </a:cubicBezTo>
                  <a:cubicBezTo>
                    <a:pt x="762112" y="523850"/>
                    <a:pt x="801597" y="499780"/>
                    <a:pt x="842434" y="474900"/>
                  </a:cubicBezTo>
                  <a:cubicBezTo>
                    <a:pt x="794295" y="371860"/>
                    <a:pt x="745615" y="267469"/>
                    <a:pt x="697205" y="163619"/>
                  </a:cubicBezTo>
                  <a:cubicBezTo>
                    <a:pt x="683413" y="166053"/>
                    <a:pt x="670972" y="169298"/>
                    <a:pt x="657991" y="170380"/>
                  </a:cubicBezTo>
                  <a:cubicBezTo>
                    <a:pt x="653123" y="170921"/>
                    <a:pt x="645010" y="167946"/>
                    <a:pt x="643387" y="164430"/>
                  </a:cubicBezTo>
                  <a:cubicBezTo>
                    <a:pt x="641764" y="160644"/>
                    <a:pt x="644739" y="152801"/>
                    <a:pt x="648255" y="149285"/>
                  </a:cubicBezTo>
                  <a:cubicBezTo>
                    <a:pt x="673677" y="123322"/>
                    <a:pt x="705319" y="109259"/>
                    <a:pt x="739935" y="100605"/>
                  </a:cubicBezTo>
                  <a:cubicBezTo>
                    <a:pt x="746967" y="98982"/>
                    <a:pt x="754269" y="97901"/>
                    <a:pt x="761301" y="98171"/>
                  </a:cubicBezTo>
                  <a:cubicBezTo>
                    <a:pt x="773741" y="98982"/>
                    <a:pt x="777798" y="106825"/>
                    <a:pt x="769414" y="116020"/>
                  </a:cubicBezTo>
                  <a:cubicBezTo>
                    <a:pt x="760219" y="126297"/>
                    <a:pt x="749131" y="134952"/>
                    <a:pt x="737231" y="145499"/>
                  </a:cubicBezTo>
                  <a:cubicBezTo>
                    <a:pt x="785100" y="248268"/>
                    <a:pt x="833780" y="352659"/>
                    <a:pt x="882189" y="456239"/>
                  </a:cubicBezTo>
                  <a:cubicBezTo>
                    <a:pt x="927083" y="441094"/>
                    <a:pt x="970624" y="426220"/>
                    <a:pt x="1016059" y="410804"/>
                  </a:cubicBezTo>
                  <a:cubicBezTo>
                    <a:pt x="1006593" y="367804"/>
                    <a:pt x="996587" y="323181"/>
                    <a:pt x="987121" y="280721"/>
                  </a:cubicBezTo>
                  <a:cubicBezTo>
                    <a:pt x="965486" y="278287"/>
                    <a:pt x="945743" y="276394"/>
                    <a:pt x="926271" y="273960"/>
                  </a:cubicBezTo>
                  <a:cubicBezTo>
                    <a:pt x="922215" y="273419"/>
                    <a:pt x="918428" y="272067"/>
                    <a:pt x="914642" y="270444"/>
                  </a:cubicBezTo>
                  <a:cubicBezTo>
                    <a:pt x="875157" y="255029"/>
                    <a:pt x="867315" y="221223"/>
                    <a:pt x="897063" y="190933"/>
                  </a:cubicBezTo>
                  <a:cubicBezTo>
                    <a:pt x="922485" y="164700"/>
                    <a:pt x="955209" y="152530"/>
                    <a:pt x="990367" y="146310"/>
                  </a:cubicBezTo>
                  <a:cubicBezTo>
                    <a:pt x="1017681" y="141442"/>
                    <a:pt x="1044996" y="141442"/>
                    <a:pt x="1071770" y="150908"/>
                  </a:cubicBezTo>
                  <a:cubicBezTo>
                    <a:pt x="1113689" y="166323"/>
                    <a:pt x="1122614" y="201751"/>
                    <a:pt x="1089620" y="232041"/>
                  </a:cubicBezTo>
                  <a:cubicBezTo>
                    <a:pt x="1072852" y="247456"/>
                    <a:pt x="1051487" y="258004"/>
                    <a:pt x="1030392" y="272067"/>
                  </a:cubicBezTo>
                  <a:cubicBezTo>
                    <a:pt x="1039587" y="313445"/>
                    <a:pt x="1049323" y="357797"/>
                    <a:pt x="1059059" y="401068"/>
                  </a:cubicBezTo>
                  <a:cubicBezTo>
                    <a:pt x="1106387" y="395930"/>
                    <a:pt x="1152362" y="391062"/>
                    <a:pt x="1199149" y="385924"/>
                  </a:cubicBezTo>
                  <a:cubicBezTo>
                    <a:pt x="1199149" y="272067"/>
                    <a:pt x="1199149" y="157128"/>
                    <a:pt x="1199149" y="42189"/>
                  </a:cubicBezTo>
                  <a:cubicBezTo>
                    <a:pt x="1186438" y="38673"/>
                    <a:pt x="1173187" y="35969"/>
                    <a:pt x="1160746" y="31371"/>
                  </a:cubicBezTo>
                  <a:cubicBezTo>
                    <a:pt x="1156149" y="29749"/>
                    <a:pt x="1150740" y="24070"/>
                    <a:pt x="1149928" y="19472"/>
                  </a:cubicBezTo>
                  <a:cubicBezTo>
                    <a:pt x="1149388" y="16497"/>
                    <a:pt x="1156149" y="10006"/>
                    <a:pt x="1160476" y="9195"/>
                  </a:cubicBezTo>
                  <a:cubicBezTo>
                    <a:pt x="1179677" y="5409"/>
                    <a:pt x="1198338" y="0"/>
                    <a:pt x="1216728" y="0"/>
                  </a:cubicBezTo>
                  <a:cubicBezTo>
                    <a:pt x="1238364" y="0"/>
                    <a:pt x="1260270" y="4868"/>
                    <a:pt x="1281635" y="8925"/>
                  </a:cubicBezTo>
                  <a:cubicBezTo>
                    <a:pt x="1286773" y="10006"/>
                    <a:pt x="1290559" y="16497"/>
                    <a:pt x="1294886" y="20554"/>
                  </a:cubicBezTo>
                  <a:cubicBezTo>
                    <a:pt x="1290559" y="24610"/>
                    <a:pt x="1287044" y="30560"/>
                    <a:pt x="1281635" y="32724"/>
                  </a:cubicBezTo>
                  <a:cubicBezTo>
                    <a:pt x="1270276" y="37051"/>
                    <a:pt x="1258377" y="39485"/>
                    <a:pt x="1245666" y="42730"/>
                  </a:cubicBezTo>
                  <a:cubicBezTo>
                    <a:pt x="1245666" y="156587"/>
                    <a:pt x="1245666" y="271255"/>
                    <a:pt x="1245666" y="385653"/>
                  </a:cubicBezTo>
                  <a:cubicBezTo>
                    <a:pt x="1302188" y="392955"/>
                    <a:pt x="1358982" y="400257"/>
                    <a:pt x="1417938" y="407829"/>
                  </a:cubicBezTo>
                  <a:cubicBezTo>
                    <a:pt x="1429027" y="365911"/>
                    <a:pt x="1440656" y="322369"/>
                    <a:pt x="1452555" y="277475"/>
                  </a:cubicBezTo>
                  <a:cubicBezTo>
                    <a:pt x="1448499" y="275582"/>
                    <a:pt x="1444171" y="274230"/>
                    <a:pt x="1440926" y="271526"/>
                  </a:cubicBezTo>
                  <a:cubicBezTo>
                    <a:pt x="1423347" y="258544"/>
                    <a:pt x="1403064" y="247997"/>
                    <a:pt x="1389001" y="232041"/>
                  </a:cubicBezTo>
                  <a:cubicBezTo>
                    <a:pt x="1364931" y="204997"/>
                    <a:pt x="1373856" y="172814"/>
                    <a:pt x="1408202" y="161455"/>
                  </a:cubicBezTo>
                  <a:cubicBezTo>
                    <a:pt x="1428215" y="154964"/>
                    <a:pt x="1450662" y="152530"/>
                    <a:pt x="1471757" y="153342"/>
                  </a:cubicBezTo>
                  <a:cubicBezTo>
                    <a:pt x="1502587" y="154423"/>
                    <a:pt x="1531795" y="164159"/>
                    <a:pt x="1558299" y="180657"/>
                  </a:cubicBezTo>
                  <a:cubicBezTo>
                    <a:pt x="1568035" y="186877"/>
                    <a:pt x="1577771" y="194179"/>
                    <a:pt x="1585614" y="202292"/>
                  </a:cubicBezTo>
                  <a:cubicBezTo>
                    <a:pt x="1618067" y="235827"/>
                    <a:pt x="1608601" y="272878"/>
                    <a:pt x="1563167" y="284507"/>
                  </a:cubicBezTo>
                  <a:cubicBezTo>
                    <a:pt x="1542343" y="289916"/>
                    <a:pt x="1519896" y="289375"/>
                    <a:pt x="1494474" y="292079"/>
                  </a:cubicBezTo>
                  <a:cubicBezTo>
                    <a:pt x="1483927" y="331835"/>
                    <a:pt x="1472298" y="375917"/>
                    <a:pt x="1460128" y="420811"/>
                  </a:cubicBezTo>
                  <a:cubicBezTo>
                    <a:pt x="1488254" y="431088"/>
                    <a:pt x="1516650" y="440553"/>
                    <a:pt x="1544236" y="451912"/>
                  </a:cubicBezTo>
                  <a:cubicBezTo>
                    <a:pt x="1572091" y="463270"/>
                    <a:pt x="1599136" y="476793"/>
                    <a:pt x="1627803" y="489774"/>
                  </a:cubicBezTo>
                  <a:cubicBezTo>
                    <a:pt x="1684867" y="391062"/>
                    <a:pt x="1742471" y="291539"/>
                    <a:pt x="1798453" y="194449"/>
                  </a:cubicBezTo>
                  <a:cubicBezTo>
                    <a:pt x="1789258" y="183902"/>
                    <a:pt x="1780333" y="174707"/>
                    <a:pt x="1772490" y="164159"/>
                  </a:cubicBezTo>
                  <a:cubicBezTo>
                    <a:pt x="1769245" y="159832"/>
                    <a:pt x="1768975" y="153612"/>
                    <a:pt x="1767352" y="148474"/>
                  </a:cubicBezTo>
                  <a:cubicBezTo>
                    <a:pt x="1772490" y="146851"/>
                    <a:pt x="1778170" y="143065"/>
                    <a:pt x="1783038" y="143876"/>
                  </a:cubicBezTo>
                  <a:cubicBezTo>
                    <a:pt x="1825768" y="151178"/>
                    <a:pt x="1861196" y="172273"/>
                    <a:pt x="1889322" y="205267"/>
                  </a:cubicBezTo>
                  <a:cubicBezTo>
                    <a:pt x="1892297" y="208783"/>
                    <a:pt x="1893649" y="216626"/>
                    <a:pt x="1891756" y="219871"/>
                  </a:cubicBezTo>
                  <a:cubicBezTo>
                    <a:pt x="1889593" y="223116"/>
                    <a:pt x="1882020" y="225009"/>
                    <a:pt x="1877423" y="224198"/>
                  </a:cubicBezTo>
                  <a:cubicBezTo>
                    <a:pt x="1864712" y="221764"/>
                    <a:pt x="1852271" y="217707"/>
                    <a:pt x="1838208" y="213921"/>
                  </a:cubicBezTo>
                  <a:cubicBezTo>
                    <a:pt x="1781145" y="312904"/>
                    <a:pt x="1723540" y="412427"/>
                    <a:pt x="1666476" y="511139"/>
                  </a:cubicBezTo>
                  <a:cubicBezTo>
                    <a:pt x="1704339" y="538995"/>
                    <a:pt x="1741660" y="566310"/>
                    <a:pt x="1780604" y="594706"/>
                  </a:cubicBezTo>
                  <a:cubicBezTo>
                    <a:pt x="1810353" y="562523"/>
                    <a:pt x="1841183" y="528718"/>
                    <a:pt x="1871202" y="495994"/>
                  </a:cubicBezTo>
                  <a:cubicBezTo>
                    <a:pt x="1861466" y="479497"/>
                    <a:pt x="1850919" y="464893"/>
                    <a:pt x="1844158" y="448396"/>
                  </a:cubicBezTo>
                  <a:cubicBezTo>
                    <a:pt x="1839020" y="435956"/>
                    <a:pt x="1836586" y="421622"/>
                    <a:pt x="1836315" y="407829"/>
                  </a:cubicBezTo>
                  <a:cubicBezTo>
                    <a:pt x="1836045" y="387005"/>
                    <a:pt x="1850919" y="372131"/>
                    <a:pt x="1871743" y="371049"/>
                  </a:cubicBezTo>
                  <a:cubicBezTo>
                    <a:pt x="1882291" y="370508"/>
                    <a:pt x="1893920" y="370508"/>
                    <a:pt x="1903656" y="373754"/>
                  </a:cubicBezTo>
                  <a:cubicBezTo>
                    <a:pt x="1964506" y="394037"/>
                    <a:pt x="2008318" y="432981"/>
                    <a:pt x="2026167" y="495994"/>
                  </a:cubicBezTo>
                  <a:cubicBezTo>
                    <a:pt x="2036985" y="534668"/>
                    <a:pt x="2010751" y="561171"/>
                    <a:pt x="1970996" y="553328"/>
                  </a:cubicBezTo>
                  <a:cubicBezTo>
                    <a:pt x="1959097" y="550894"/>
                    <a:pt x="1947468" y="547108"/>
                    <a:pt x="1936379" y="542240"/>
                  </a:cubicBezTo>
                  <a:cubicBezTo>
                    <a:pt x="1925832" y="537643"/>
                    <a:pt x="1915826" y="531152"/>
                    <a:pt x="1904467" y="524391"/>
                  </a:cubicBezTo>
                  <a:cubicBezTo>
                    <a:pt x="1873907" y="557655"/>
                    <a:pt x="1843076" y="591461"/>
                    <a:pt x="1813057" y="624185"/>
                  </a:cubicBezTo>
                  <a:cubicBezTo>
                    <a:pt x="1844428" y="659883"/>
                    <a:pt x="1874989" y="694500"/>
                    <a:pt x="1906360" y="730199"/>
                  </a:cubicBezTo>
                  <a:cubicBezTo>
                    <a:pt x="1999393" y="665022"/>
                    <a:pt x="2093237" y="599304"/>
                    <a:pt x="2187892" y="533045"/>
                  </a:cubicBezTo>
                  <a:cubicBezTo>
                    <a:pt x="2183565" y="521957"/>
                    <a:pt x="2178156" y="511680"/>
                    <a:pt x="2175452" y="500592"/>
                  </a:cubicBezTo>
                  <a:cubicBezTo>
                    <a:pt x="2173829" y="494372"/>
                    <a:pt x="2176263" y="486799"/>
                    <a:pt x="2176804" y="480038"/>
                  </a:cubicBezTo>
                  <a:cubicBezTo>
                    <a:pt x="2183836" y="481661"/>
                    <a:pt x="2192490" y="481390"/>
                    <a:pt x="2197628" y="485447"/>
                  </a:cubicBezTo>
                  <a:cubicBezTo>
                    <a:pt x="2228459" y="509787"/>
                    <a:pt x="2250365" y="540617"/>
                    <a:pt x="2261723" y="578209"/>
                  </a:cubicBezTo>
                  <a:cubicBezTo>
                    <a:pt x="2263346" y="583888"/>
                    <a:pt x="2260912" y="590920"/>
                    <a:pt x="2260371" y="597140"/>
                  </a:cubicBezTo>
                  <a:cubicBezTo>
                    <a:pt x="2253881" y="595788"/>
                    <a:pt x="2246038" y="595788"/>
                    <a:pt x="2240629" y="592272"/>
                  </a:cubicBezTo>
                  <a:cubicBezTo>
                    <a:pt x="2230893" y="585782"/>
                    <a:pt x="2222780" y="577398"/>
                    <a:pt x="2213314" y="569014"/>
                  </a:cubicBezTo>
                  <a:cubicBezTo>
                    <a:pt x="2119470" y="634732"/>
                    <a:pt x="2025085" y="700720"/>
                    <a:pt x="1931782" y="766168"/>
                  </a:cubicBezTo>
                  <a:cubicBezTo>
                    <a:pt x="1954499" y="807546"/>
                    <a:pt x="1976676" y="848112"/>
                    <a:pt x="1999934" y="890031"/>
                  </a:cubicBezTo>
                  <a:cubicBezTo>
                    <a:pt x="2040771" y="873263"/>
                    <a:pt x="2082960" y="855685"/>
                    <a:pt x="2121634" y="839728"/>
                  </a:cubicBezTo>
                  <a:cubicBezTo>
                    <a:pt x="2121093" y="814036"/>
                    <a:pt x="2118118" y="789967"/>
                    <a:pt x="2120822" y="766979"/>
                  </a:cubicBezTo>
                  <a:cubicBezTo>
                    <a:pt x="2125690" y="725872"/>
                    <a:pt x="2159496" y="710997"/>
                    <a:pt x="2193842" y="734255"/>
                  </a:cubicBezTo>
                  <a:cubicBezTo>
                    <a:pt x="2233868" y="761300"/>
                    <a:pt x="2254422" y="801596"/>
                    <a:pt x="2263076" y="847571"/>
                  </a:cubicBezTo>
                  <a:cubicBezTo>
                    <a:pt x="2266862" y="867314"/>
                    <a:pt x="2266592" y="889220"/>
                    <a:pt x="2262805" y="908962"/>
                  </a:cubicBezTo>
                  <a:cubicBezTo>
                    <a:pt x="2256044" y="942768"/>
                    <a:pt x="2227107" y="954126"/>
                    <a:pt x="2196276" y="937900"/>
                  </a:cubicBezTo>
                  <a:cubicBezTo>
                    <a:pt x="2178697" y="928434"/>
                    <a:pt x="2164905" y="913830"/>
                    <a:pt x="2141917" y="879213"/>
                  </a:cubicBezTo>
                  <a:cubicBezTo>
                    <a:pt x="2099998" y="896522"/>
                    <a:pt x="2057809" y="914101"/>
                    <a:pt x="2016701" y="931138"/>
                  </a:cubicBezTo>
                  <a:cubicBezTo>
                    <a:pt x="2029953" y="976303"/>
                    <a:pt x="2042664" y="1020655"/>
                    <a:pt x="2056186" y="1066901"/>
                  </a:cubicBezTo>
                  <a:cubicBezTo>
                    <a:pt x="2168150" y="1047159"/>
                    <a:pt x="2281466" y="1027146"/>
                    <a:pt x="2394782" y="1007133"/>
                  </a:cubicBezTo>
                  <a:cubicBezTo>
                    <a:pt x="2395593" y="994422"/>
                    <a:pt x="2395052" y="982252"/>
                    <a:pt x="2397216" y="970353"/>
                  </a:cubicBezTo>
                  <a:cubicBezTo>
                    <a:pt x="2398298" y="964674"/>
                    <a:pt x="2403706" y="959535"/>
                    <a:pt x="2407222" y="954397"/>
                  </a:cubicBezTo>
                  <a:cubicBezTo>
                    <a:pt x="2412361" y="958183"/>
                    <a:pt x="2419392" y="961158"/>
                    <a:pt x="2422097" y="966296"/>
                  </a:cubicBezTo>
                  <a:cubicBezTo>
                    <a:pt x="2440757" y="1002265"/>
                    <a:pt x="2448600" y="1040668"/>
                    <a:pt x="2441839" y="1081235"/>
                  </a:cubicBezTo>
                  <a:cubicBezTo>
                    <a:pt x="2441028" y="1086644"/>
                    <a:pt x="2435619" y="1091241"/>
                    <a:pt x="2432374" y="1096109"/>
                  </a:cubicBezTo>
                  <a:cubicBezTo>
                    <a:pt x="2427506" y="1092594"/>
                    <a:pt x="2421015" y="1090160"/>
                    <a:pt x="2418040" y="1085562"/>
                  </a:cubicBezTo>
                  <a:cubicBezTo>
                    <a:pt x="2411820" y="1074744"/>
                    <a:pt x="2407222" y="1063115"/>
                    <a:pt x="2401814" y="1050945"/>
                  </a:cubicBezTo>
                  <a:cubicBezTo>
                    <a:pt x="2289309" y="1070688"/>
                    <a:pt x="2176534" y="1090700"/>
                    <a:pt x="2063759" y="1110443"/>
                  </a:cubicBezTo>
                  <a:cubicBezTo>
                    <a:pt x="2066733" y="1157500"/>
                    <a:pt x="2069979" y="1204016"/>
                    <a:pt x="2072954" y="1251615"/>
                  </a:cubicBezTo>
                  <a:cubicBezTo>
                    <a:pt x="2117306" y="1253508"/>
                    <a:pt x="2162200" y="1255671"/>
                    <a:pt x="2207905" y="1257564"/>
                  </a:cubicBezTo>
                  <a:cubicBezTo>
                    <a:pt x="2211151" y="1246476"/>
                    <a:pt x="2213044" y="1234847"/>
                    <a:pt x="2217641" y="1224570"/>
                  </a:cubicBezTo>
                  <a:cubicBezTo>
                    <a:pt x="2224132" y="1210237"/>
                    <a:pt x="2230622" y="1195633"/>
                    <a:pt x="2240358" y="1183733"/>
                  </a:cubicBezTo>
                  <a:cubicBezTo>
                    <a:pt x="2261453" y="1158041"/>
                    <a:pt x="2291472" y="1159934"/>
                    <a:pt x="2310944" y="1186708"/>
                  </a:cubicBezTo>
                  <a:cubicBezTo>
                    <a:pt x="2330146" y="1212941"/>
                    <a:pt x="2335284" y="1243501"/>
                    <a:pt x="2335555" y="1274873"/>
                  </a:cubicBezTo>
                  <a:cubicBezTo>
                    <a:pt x="2335825" y="1303810"/>
                    <a:pt x="2330957" y="1332207"/>
                    <a:pt x="2317435" y="1358440"/>
                  </a:cubicBezTo>
                  <a:cubicBezTo>
                    <a:pt x="2313378" y="1366283"/>
                    <a:pt x="2308510" y="1374126"/>
                    <a:pt x="2302561" y="1380887"/>
                  </a:cubicBezTo>
                  <a:cubicBezTo>
                    <a:pt x="2280384" y="1406579"/>
                    <a:pt x="2249283" y="1406309"/>
                    <a:pt x="2231434" y="1377371"/>
                  </a:cubicBezTo>
                  <a:cubicBezTo>
                    <a:pt x="2220886" y="1360333"/>
                    <a:pt x="2216019" y="1339509"/>
                    <a:pt x="2209257" y="1320307"/>
                  </a:cubicBezTo>
                  <a:cubicBezTo>
                    <a:pt x="2207364" y="1314899"/>
                    <a:pt x="2207364" y="1308678"/>
                    <a:pt x="2206282" y="1301647"/>
                  </a:cubicBezTo>
                  <a:cubicBezTo>
                    <a:pt x="2160848" y="1299483"/>
                    <a:pt x="2115684" y="1297590"/>
                    <a:pt x="2070520" y="1295427"/>
                  </a:cubicBezTo>
                  <a:cubicBezTo>
                    <a:pt x="2063488" y="1341943"/>
                    <a:pt x="2056457" y="1387648"/>
                    <a:pt x="2049155" y="1434976"/>
                  </a:cubicBezTo>
                  <a:cubicBezTo>
                    <a:pt x="2072142" y="1441196"/>
                    <a:pt x="2096482" y="1447957"/>
                    <a:pt x="2121093" y="1454448"/>
                  </a:cubicBezTo>
                  <a:cubicBezTo>
                    <a:pt x="2203578" y="1476624"/>
                    <a:pt x="2286063" y="1498259"/>
                    <a:pt x="2368549" y="1520706"/>
                  </a:cubicBezTo>
                  <a:cubicBezTo>
                    <a:pt x="2378826" y="1523411"/>
                    <a:pt x="2383694" y="1522870"/>
                    <a:pt x="2387750" y="1512052"/>
                  </a:cubicBezTo>
                  <a:cubicBezTo>
                    <a:pt x="2390996" y="1503398"/>
                    <a:pt x="2396405" y="1495285"/>
                    <a:pt x="2402354" y="1487983"/>
                  </a:cubicBezTo>
                  <a:cubicBezTo>
                    <a:pt x="2405329" y="1484467"/>
                    <a:pt x="2411549" y="1481492"/>
                    <a:pt x="2415876" y="1482033"/>
                  </a:cubicBezTo>
                  <a:cubicBezTo>
                    <a:pt x="2418851" y="1482574"/>
                    <a:pt x="2422908" y="1489605"/>
                    <a:pt x="2422908" y="1493392"/>
                  </a:cubicBezTo>
                  <a:cubicBezTo>
                    <a:pt x="2422097" y="1512863"/>
                    <a:pt x="2422367" y="1533147"/>
                    <a:pt x="2417770" y="1552078"/>
                  </a:cubicBezTo>
                  <a:cubicBezTo>
                    <a:pt x="2412902" y="1571820"/>
                    <a:pt x="2403436" y="1590481"/>
                    <a:pt x="2394511" y="1608871"/>
                  </a:cubicBezTo>
                  <a:cubicBezTo>
                    <a:pt x="2392077" y="1614009"/>
                    <a:pt x="2383423" y="1616173"/>
                    <a:pt x="2377744" y="1619959"/>
                  </a:cubicBezTo>
                  <a:cubicBezTo>
                    <a:pt x="2375040" y="1613739"/>
                    <a:pt x="2370442" y="1607789"/>
                    <a:pt x="2369631" y="1601299"/>
                  </a:cubicBezTo>
                  <a:cubicBezTo>
                    <a:pt x="2368278" y="1590210"/>
                    <a:pt x="2369360" y="1579122"/>
                    <a:pt x="2369360" y="1566141"/>
                  </a:cubicBezTo>
                  <a:cubicBezTo>
                    <a:pt x="2260101" y="1536933"/>
                    <a:pt x="2149219" y="1507184"/>
                    <a:pt x="2038607" y="1477435"/>
                  </a:cubicBezTo>
                  <a:cubicBezTo>
                    <a:pt x="2021569" y="1521247"/>
                    <a:pt x="2004531" y="1564789"/>
                    <a:pt x="1987223" y="1609141"/>
                  </a:cubicBezTo>
                  <a:cubicBezTo>
                    <a:pt x="2026437" y="1629425"/>
                    <a:pt x="2067004" y="1650790"/>
                    <a:pt x="2106218" y="1671073"/>
                  </a:cubicBezTo>
                  <a:cubicBezTo>
                    <a:pt x="2119200" y="1657821"/>
                    <a:pt x="2130829" y="1644570"/>
                    <a:pt x="2143810" y="1632941"/>
                  </a:cubicBezTo>
                  <a:cubicBezTo>
                    <a:pt x="2150571" y="1626720"/>
                    <a:pt x="2159225" y="1621852"/>
                    <a:pt x="2167880" y="1618066"/>
                  </a:cubicBezTo>
                  <a:cubicBezTo>
                    <a:pt x="2199521" y="1604274"/>
                    <a:pt x="2226025" y="1619418"/>
                    <a:pt x="2231434" y="1653494"/>
                  </a:cubicBezTo>
                  <a:cubicBezTo>
                    <a:pt x="2240358" y="1711369"/>
                    <a:pt x="2200062" y="1792232"/>
                    <a:pt x="2148408" y="1820088"/>
                  </a:cubicBezTo>
                  <a:cubicBezTo>
                    <a:pt x="2111357" y="1840101"/>
                    <a:pt x="2082149" y="1825497"/>
                    <a:pt x="2076740" y="1783578"/>
                  </a:cubicBezTo>
                  <a:cubicBezTo>
                    <a:pt x="2075117" y="1771678"/>
                    <a:pt x="2075929" y="1759238"/>
                    <a:pt x="2077822" y="1747338"/>
                  </a:cubicBezTo>
                  <a:cubicBezTo>
                    <a:pt x="2079444" y="1735439"/>
                    <a:pt x="2083771" y="1723810"/>
                    <a:pt x="2087017" y="1710828"/>
                  </a:cubicBezTo>
                  <a:cubicBezTo>
                    <a:pt x="2046991" y="1690004"/>
                    <a:pt x="2006424" y="1668910"/>
                    <a:pt x="1966669" y="1648085"/>
                  </a:cubicBezTo>
                  <a:cubicBezTo>
                    <a:pt x="1940436" y="1687300"/>
                    <a:pt x="1914744" y="1725703"/>
                    <a:pt x="1888240" y="1765458"/>
                  </a:cubicBezTo>
                  <a:cubicBezTo>
                    <a:pt x="1975323" y="1838748"/>
                    <a:pt x="2063488" y="1912580"/>
                    <a:pt x="2151112" y="1986140"/>
                  </a:cubicBezTo>
                  <a:cubicBezTo>
                    <a:pt x="2162741" y="1978027"/>
                    <a:pt x="2173018" y="1970184"/>
                    <a:pt x="2184106" y="1963693"/>
                  </a:cubicBezTo>
                  <a:cubicBezTo>
                    <a:pt x="2188433" y="1961260"/>
                    <a:pt x="2196006" y="1960989"/>
                    <a:pt x="2200062" y="1963153"/>
                  </a:cubicBezTo>
                  <a:cubicBezTo>
                    <a:pt x="2202496" y="1964505"/>
                    <a:pt x="2203037" y="1973429"/>
                    <a:pt x="2201414" y="1977757"/>
                  </a:cubicBezTo>
                  <a:cubicBezTo>
                    <a:pt x="2186540" y="2018594"/>
                    <a:pt x="2160037" y="2049965"/>
                    <a:pt x="2122445" y="2071601"/>
                  </a:cubicBezTo>
                  <a:cubicBezTo>
                    <a:pt x="2118388" y="2073764"/>
                    <a:pt x="2110545" y="2074305"/>
                    <a:pt x="2107841" y="2071871"/>
                  </a:cubicBezTo>
                  <a:cubicBezTo>
                    <a:pt x="2105137" y="2069437"/>
                    <a:pt x="2104596" y="2061594"/>
                    <a:pt x="2105948" y="2057267"/>
                  </a:cubicBezTo>
                  <a:cubicBezTo>
                    <a:pt x="2110275" y="2045097"/>
                    <a:pt x="2116225" y="2033468"/>
                    <a:pt x="2122445" y="2019675"/>
                  </a:cubicBezTo>
                  <a:cubicBezTo>
                    <a:pt x="2035362" y="1946655"/>
                    <a:pt x="1947197" y="1872554"/>
                    <a:pt x="1859573" y="1798993"/>
                  </a:cubicBezTo>
                  <a:cubicBezTo>
                    <a:pt x="1825768" y="1831176"/>
                    <a:pt x="1792503" y="1863359"/>
                    <a:pt x="1757616" y="1896623"/>
                  </a:cubicBezTo>
                  <a:cubicBezTo>
                    <a:pt x="1784390" y="1931511"/>
                    <a:pt x="1812246" y="1967750"/>
                    <a:pt x="1839831" y="2003719"/>
                  </a:cubicBezTo>
                  <a:cubicBezTo>
                    <a:pt x="1854435" y="1997769"/>
                    <a:pt x="1867687" y="1990738"/>
                    <a:pt x="1881750" y="1986952"/>
                  </a:cubicBezTo>
                  <a:cubicBezTo>
                    <a:pt x="1895542" y="1983436"/>
                    <a:pt x="1910146" y="1981543"/>
                    <a:pt x="1924209" y="1982084"/>
                  </a:cubicBezTo>
                  <a:cubicBezTo>
                    <a:pt x="1949902" y="1983165"/>
                    <a:pt x="1965858" y="2003719"/>
                    <a:pt x="1962072" y="2029141"/>
                  </a:cubicBezTo>
                  <a:cubicBezTo>
                    <a:pt x="1960990" y="2036173"/>
                    <a:pt x="1959908" y="2043745"/>
                    <a:pt x="1956663" y="2049965"/>
                  </a:cubicBezTo>
                  <a:cubicBezTo>
                    <a:pt x="1927725" y="2108922"/>
                    <a:pt x="1881750" y="2146243"/>
                    <a:pt x="1816032" y="2155168"/>
                  </a:cubicBezTo>
                  <a:cubicBezTo>
                    <a:pt x="1772761" y="2161118"/>
                    <a:pt x="1749503" y="2131098"/>
                    <a:pt x="1766000" y="2090261"/>
                  </a:cubicBezTo>
                  <a:cubicBezTo>
                    <a:pt x="1774654" y="2069167"/>
                    <a:pt x="1789258" y="2050235"/>
                    <a:pt x="1802780" y="2028059"/>
                  </a:cubicBezTo>
                  <a:cubicBezTo>
                    <a:pt x="1777358" y="1994794"/>
                    <a:pt x="1749503" y="1958555"/>
                    <a:pt x="1722458" y="1923127"/>
                  </a:cubicBezTo>
                  <a:cubicBezTo>
                    <a:pt x="1681892" y="1947737"/>
                    <a:pt x="1642136" y="1972077"/>
                    <a:pt x="1601840" y="1996417"/>
                  </a:cubicBezTo>
                  <a:cubicBezTo>
                    <a:pt x="1649979" y="2099997"/>
                    <a:pt x="1698659" y="2204118"/>
                    <a:pt x="1747069" y="2307698"/>
                  </a:cubicBezTo>
                  <a:cubicBezTo>
                    <a:pt x="1760591" y="2305264"/>
                    <a:pt x="1773302" y="2302019"/>
                    <a:pt x="1786013" y="2300937"/>
                  </a:cubicBezTo>
                  <a:cubicBezTo>
                    <a:pt x="1790881" y="2300396"/>
                    <a:pt x="1798994" y="2303371"/>
                    <a:pt x="1800616" y="2306887"/>
                  </a:cubicBezTo>
                  <a:cubicBezTo>
                    <a:pt x="1802239" y="2310673"/>
                    <a:pt x="1799264" y="2318516"/>
                    <a:pt x="1795749" y="2322032"/>
                  </a:cubicBezTo>
                  <a:cubicBezTo>
                    <a:pt x="1770327" y="2347994"/>
                    <a:pt x="1738685" y="2362058"/>
                    <a:pt x="1704068" y="2370712"/>
                  </a:cubicBezTo>
                  <a:cubicBezTo>
                    <a:pt x="1697037" y="2372334"/>
                    <a:pt x="1689734" y="2373416"/>
                    <a:pt x="1682703" y="2373146"/>
                  </a:cubicBezTo>
                  <a:cubicBezTo>
                    <a:pt x="1670263" y="2372334"/>
                    <a:pt x="1666206" y="2364491"/>
                    <a:pt x="1674319" y="2355296"/>
                  </a:cubicBezTo>
                  <a:cubicBezTo>
                    <a:pt x="1683514" y="2345019"/>
                    <a:pt x="1694603" y="2336365"/>
                    <a:pt x="1706773" y="2325548"/>
                  </a:cubicBezTo>
                  <a:cubicBezTo>
                    <a:pt x="1658904" y="2222779"/>
                    <a:pt x="1610224" y="2118387"/>
                    <a:pt x="1561815" y="2014807"/>
                  </a:cubicBezTo>
                  <a:cubicBezTo>
                    <a:pt x="1516921" y="2029952"/>
                    <a:pt x="1473379" y="2044827"/>
                    <a:pt x="1427945" y="2060242"/>
                  </a:cubicBezTo>
                  <a:cubicBezTo>
                    <a:pt x="1437410" y="2103243"/>
                    <a:pt x="1447417" y="2147866"/>
                    <a:pt x="1456612" y="2190326"/>
                  </a:cubicBezTo>
                  <a:cubicBezTo>
                    <a:pt x="1478247" y="2192760"/>
                    <a:pt x="1498260" y="2194923"/>
                    <a:pt x="1518003" y="2197627"/>
                  </a:cubicBezTo>
                  <a:cubicBezTo>
                    <a:pt x="1522330" y="2198168"/>
                    <a:pt x="1526657" y="2200062"/>
                    <a:pt x="1530713" y="2201684"/>
                  </a:cubicBezTo>
                  <a:cubicBezTo>
                    <a:pt x="1568035" y="2217099"/>
                    <a:pt x="1575607" y="2249553"/>
                    <a:pt x="1547751" y="2278761"/>
                  </a:cubicBezTo>
                  <a:cubicBezTo>
                    <a:pt x="1516921" y="2311214"/>
                    <a:pt x="1476625" y="2324466"/>
                    <a:pt x="1433624" y="2326900"/>
                  </a:cubicBezTo>
                  <a:cubicBezTo>
                    <a:pt x="1412529" y="2327981"/>
                    <a:pt x="1390083" y="2325548"/>
                    <a:pt x="1370070" y="2319057"/>
                  </a:cubicBezTo>
                  <a:cubicBezTo>
                    <a:pt x="1329774" y="2305805"/>
                    <a:pt x="1321660" y="2269566"/>
                    <a:pt x="1352491" y="2240628"/>
                  </a:cubicBezTo>
                  <a:cubicBezTo>
                    <a:pt x="1369529" y="2224672"/>
                    <a:pt x="1391165" y="2213854"/>
                    <a:pt x="1413070" y="2198980"/>
                  </a:cubicBezTo>
                  <a:cubicBezTo>
                    <a:pt x="1404146" y="2158413"/>
                    <a:pt x="1394139" y="2113790"/>
                    <a:pt x="1384403" y="2069978"/>
                  </a:cubicBezTo>
                  <a:cubicBezTo>
                    <a:pt x="1337617" y="2075116"/>
                    <a:pt x="1291912" y="2079984"/>
                    <a:pt x="1245395" y="2084852"/>
                  </a:cubicBezTo>
                  <a:cubicBezTo>
                    <a:pt x="1245395" y="2199250"/>
                    <a:pt x="1245395" y="2313918"/>
                    <a:pt x="1245395" y="2428857"/>
                  </a:cubicBezTo>
                  <a:cubicBezTo>
                    <a:pt x="1257836" y="2432373"/>
                    <a:pt x="1270547" y="2435077"/>
                    <a:pt x="1282716" y="2439404"/>
                  </a:cubicBezTo>
                  <a:cubicBezTo>
                    <a:pt x="1287584" y="2441298"/>
                    <a:pt x="1290830" y="2446977"/>
                    <a:pt x="1294886" y="2450763"/>
                  </a:cubicBezTo>
                  <a:cubicBezTo>
                    <a:pt x="1290830" y="2454820"/>
                    <a:pt x="1287855" y="2460770"/>
                    <a:pt x="1282987" y="2462392"/>
                  </a:cubicBezTo>
                  <a:cubicBezTo>
                    <a:pt x="1242420" y="2476185"/>
                    <a:pt x="1201854" y="2476455"/>
                    <a:pt x="1161287" y="2462392"/>
                  </a:cubicBezTo>
                  <a:cubicBezTo>
                    <a:pt x="1156690" y="2460770"/>
                    <a:pt x="1151281" y="2455090"/>
                    <a:pt x="1150469" y="2450493"/>
                  </a:cubicBezTo>
                  <a:cubicBezTo>
                    <a:pt x="1149928" y="2447788"/>
                    <a:pt x="1156419" y="2441568"/>
                    <a:pt x="1161017" y="2439945"/>
                  </a:cubicBezTo>
                  <a:cubicBezTo>
                    <a:pt x="1173457" y="2436970"/>
                    <a:pt x="1186438" y="2433996"/>
                    <a:pt x="1200231" y="2430209"/>
                  </a:cubicBezTo>
                  <a:close/>
                  <a:moveTo>
                    <a:pt x="2028871" y="1236740"/>
                  </a:moveTo>
                  <a:cubicBezTo>
                    <a:pt x="2028871" y="791049"/>
                    <a:pt x="1669181" y="430276"/>
                    <a:pt x="1224301" y="430006"/>
                  </a:cubicBezTo>
                  <a:cubicBezTo>
                    <a:pt x="777257" y="429735"/>
                    <a:pt x="415944" y="790237"/>
                    <a:pt x="415944" y="1236199"/>
                  </a:cubicBezTo>
                  <a:cubicBezTo>
                    <a:pt x="416214" y="1681891"/>
                    <a:pt x="776175" y="2042934"/>
                    <a:pt x="1220785" y="2042934"/>
                  </a:cubicBezTo>
                  <a:cubicBezTo>
                    <a:pt x="1668640" y="2042934"/>
                    <a:pt x="2028871" y="1683514"/>
                    <a:pt x="2028871" y="1236740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8CA180E-8483-449D-8516-92C929B66C92}"/>
                </a:ext>
              </a:extLst>
            </p:cNvPr>
            <p:cNvSpPr/>
            <p:nvPr/>
          </p:nvSpPr>
          <p:spPr>
            <a:xfrm>
              <a:off x="7509318" y="3706222"/>
              <a:ext cx="292079" cy="291810"/>
            </a:xfrm>
            <a:custGeom>
              <a:avLst/>
              <a:gdLst>
                <a:gd name="connsiteX0" fmla="*/ 146040 w 292079"/>
                <a:gd name="connsiteY0" fmla="*/ 1 h 291810"/>
                <a:gd name="connsiteX1" fmla="*/ 292079 w 292079"/>
                <a:gd name="connsiteY1" fmla="*/ 146311 h 291810"/>
                <a:gd name="connsiteX2" fmla="*/ 145499 w 292079"/>
                <a:gd name="connsiteY2" fmla="*/ 291810 h 291810"/>
                <a:gd name="connsiteX3" fmla="*/ 0 w 292079"/>
                <a:gd name="connsiteY3" fmla="*/ 145500 h 291810"/>
                <a:gd name="connsiteX4" fmla="*/ 146040 w 292079"/>
                <a:gd name="connsiteY4" fmla="*/ 1 h 2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079" h="291810">
                  <a:moveTo>
                    <a:pt x="146040" y="1"/>
                  </a:moveTo>
                  <a:cubicBezTo>
                    <a:pt x="226902" y="271"/>
                    <a:pt x="292079" y="65719"/>
                    <a:pt x="292079" y="146311"/>
                  </a:cubicBezTo>
                  <a:cubicBezTo>
                    <a:pt x="291809" y="226633"/>
                    <a:pt x="225821" y="292080"/>
                    <a:pt x="145499" y="291810"/>
                  </a:cubicBezTo>
                  <a:cubicBezTo>
                    <a:pt x="64636" y="291539"/>
                    <a:pt x="0" y="226633"/>
                    <a:pt x="0" y="145500"/>
                  </a:cubicBezTo>
                  <a:cubicBezTo>
                    <a:pt x="0" y="64367"/>
                    <a:pt x="64907" y="-270"/>
                    <a:pt x="146040" y="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019DBD6-C42D-4D2E-8D8A-1A13882DC43C}"/>
                </a:ext>
              </a:extLst>
            </p:cNvPr>
            <p:cNvSpPr/>
            <p:nvPr/>
          </p:nvSpPr>
          <p:spPr>
            <a:xfrm>
              <a:off x="6920800" y="3231852"/>
              <a:ext cx="187798" cy="187461"/>
            </a:xfrm>
            <a:custGeom>
              <a:avLst/>
              <a:gdLst>
                <a:gd name="connsiteX0" fmla="*/ 92253 w 187798"/>
                <a:gd name="connsiteY0" fmla="*/ 187429 h 187461"/>
                <a:gd name="connsiteX1" fmla="*/ 32 w 187798"/>
                <a:gd name="connsiteY1" fmla="*/ 92504 h 187461"/>
                <a:gd name="connsiteX2" fmla="*/ 94958 w 187798"/>
                <a:gd name="connsiteY2" fmla="*/ 12 h 187461"/>
                <a:gd name="connsiteX3" fmla="*/ 187720 w 187798"/>
                <a:gd name="connsiteY3" fmla="*/ 96019 h 187461"/>
                <a:gd name="connsiteX4" fmla="*/ 92253 w 187798"/>
                <a:gd name="connsiteY4" fmla="*/ 187429 h 187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8" h="187461">
                  <a:moveTo>
                    <a:pt x="92253" y="187429"/>
                  </a:moveTo>
                  <a:cubicBezTo>
                    <a:pt x="40328" y="186077"/>
                    <a:pt x="-1320" y="142806"/>
                    <a:pt x="32" y="92504"/>
                  </a:cubicBezTo>
                  <a:cubicBezTo>
                    <a:pt x="1655" y="40578"/>
                    <a:pt x="44114" y="-800"/>
                    <a:pt x="94958" y="12"/>
                  </a:cubicBezTo>
                  <a:cubicBezTo>
                    <a:pt x="146883" y="823"/>
                    <a:pt x="189884" y="45446"/>
                    <a:pt x="187720" y="96019"/>
                  </a:cubicBezTo>
                  <a:cubicBezTo>
                    <a:pt x="185827" y="147945"/>
                    <a:pt x="143097" y="188782"/>
                    <a:pt x="92253" y="18742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099A6FF8-1400-4D31-9769-379F52FFABD0}"/>
                </a:ext>
              </a:extLst>
            </p:cNvPr>
            <p:cNvSpPr/>
            <p:nvPr/>
          </p:nvSpPr>
          <p:spPr>
            <a:xfrm>
              <a:off x="7152867" y="3851720"/>
              <a:ext cx="187693" cy="187690"/>
            </a:xfrm>
            <a:custGeom>
              <a:avLst/>
              <a:gdLst>
                <a:gd name="connsiteX0" fmla="*/ 187693 w 187693"/>
                <a:gd name="connsiteY0" fmla="*/ 93845 h 187690"/>
                <a:gd name="connsiteX1" fmla="*/ 94390 w 187693"/>
                <a:gd name="connsiteY1" fmla="*/ 187689 h 187690"/>
                <a:gd name="connsiteX2" fmla="*/ 5 w 187693"/>
                <a:gd name="connsiteY2" fmla="*/ 94386 h 187690"/>
                <a:gd name="connsiteX3" fmla="*/ 94390 w 187693"/>
                <a:gd name="connsiteY3" fmla="*/ 1 h 187690"/>
                <a:gd name="connsiteX4" fmla="*/ 187693 w 187693"/>
                <a:gd name="connsiteY4" fmla="*/ 93845 h 18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93" h="187690">
                  <a:moveTo>
                    <a:pt x="187693" y="93845"/>
                  </a:moveTo>
                  <a:cubicBezTo>
                    <a:pt x="187693" y="145230"/>
                    <a:pt x="145774" y="187419"/>
                    <a:pt x="94390" y="187689"/>
                  </a:cubicBezTo>
                  <a:cubicBezTo>
                    <a:pt x="43547" y="187960"/>
                    <a:pt x="546" y="145500"/>
                    <a:pt x="5" y="94386"/>
                  </a:cubicBezTo>
                  <a:cubicBezTo>
                    <a:pt x="-536" y="42731"/>
                    <a:pt x="42465" y="-269"/>
                    <a:pt x="94390" y="1"/>
                  </a:cubicBezTo>
                  <a:cubicBezTo>
                    <a:pt x="146045" y="272"/>
                    <a:pt x="187423" y="42190"/>
                    <a:pt x="187693" y="938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64EC0A74-7635-4E22-BC26-C9FE3A1D7FBE}"/>
                </a:ext>
              </a:extLst>
            </p:cNvPr>
            <p:cNvSpPr/>
            <p:nvPr/>
          </p:nvSpPr>
          <p:spPr>
            <a:xfrm>
              <a:off x="7851147" y="3481733"/>
              <a:ext cx="182583" cy="182051"/>
            </a:xfrm>
            <a:custGeom>
              <a:avLst/>
              <a:gdLst>
                <a:gd name="connsiteX0" fmla="*/ 93315 w 182583"/>
                <a:gd name="connsiteY0" fmla="*/ 21 h 182051"/>
                <a:gd name="connsiteX1" fmla="*/ 182562 w 182583"/>
                <a:gd name="connsiteY1" fmla="*/ 92513 h 182051"/>
                <a:gd name="connsiteX2" fmla="*/ 88718 w 182583"/>
                <a:gd name="connsiteY2" fmla="*/ 182030 h 182051"/>
                <a:gd name="connsiteX3" fmla="*/ 12 w 182583"/>
                <a:gd name="connsiteY3" fmla="*/ 89809 h 182051"/>
                <a:gd name="connsiteX4" fmla="*/ 93315 w 182583"/>
                <a:gd name="connsiteY4" fmla="*/ 21 h 18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583" h="182051">
                  <a:moveTo>
                    <a:pt x="93315" y="21"/>
                  </a:moveTo>
                  <a:cubicBezTo>
                    <a:pt x="143888" y="1103"/>
                    <a:pt x="183643" y="42481"/>
                    <a:pt x="182562" y="92513"/>
                  </a:cubicBezTo>
                  <a:cubicBezTo>
                    <a:pt x="181750" y="143086"/>
                    <a:pt x="139561" y="183112"/>
                    <a:pt x="88718" y="182030"/>
                  </a:cubicBezTo>
                  <a:cubicBezTo>
                    <a:pt x="39767" y="180948"/>
                    <a:pt x="-799" y="139030"/>
                    <a:pt x="12" y="89809"/>
                  </a:cubicBezTo>
                  <a:cubicBezTo>
                    <a:pt x="1094" y="38965"/>
                    <a:pt x="42472" y="-1060"/>
                    <a:pt x="93315" y="2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8F4A9D4B-1961-474B-91E8-7DFBFFDD86C8}"/>
                </a:ext>
              </a:extLst>
            </p:cNvPr>
            <p:cNvSpPr/>
            <p:nvPr/>
          </p:nvSpPr>
          <p:spPr>
            <a:xfrm>
              <a:off x="7339207" y="3011722"/>
              <a:ext cx="181741" cy="181739"/>
            </a:xfrm>
            <a:custGeom>
              <a:avLst/>
              <a:gdLst>
                <a:gd name="connsiteX0" fmla="*/ 181740 w 181741"/>
                <a:gd name="connsiteY0" fmla="*/ 90599 h 181739"/>
                <a:gd name="connsiteX1" fmla="*/ 91682 w 181741"/>
                <a:gd name="connsiteY1" fmla="*/ 181738 h 181739"/>
                <a:gd name="connsiteX2" fmla="*/ 1 w 181741"/>
                <a:gd name="connsiteY2" fmla="*/ 91951 h 181739"/>
                <a:gd name="connsiteX3" fmla="*/ 90871 w 181741"/>
                <a:gd name="connsiteY3" fmla="*/ 0 h 181739"/>
                <a:gd name="connsiteX4" fmla="*/ 181740 w 181741"/>
                <a:gd name="connsiteY4" fmla="*/ 90599 h 181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741" h="181739">
                  <a:moveTo>
                    <a:pt x="181740" y="90599"/>
                  </a:moveTo>
                  <a:cubicBezTo>
                    <a:pt x="182010" y="141442"/>
                    <a:pt x="142255" y="181738"/>
                    <a:pt x="91682" y="181738"/>
                  </a:cubicBezTo>
                  <a:cubicBezTo>
                    <a:pt x="40838" y="182009"/>
                    <a:pt x="272" y="142253"/>
                    <a:pt x="1" y="91951"/>
                  </a:cubicBezTo>
                  <a:cubicBezTo>
                    <a:pt x="-269" y="40296"/>
                    <a:pt x="39757" y="0"/>
                    <a:pt x="90871" y="0"/>
                  </a:cubicBezTo>
                  <a:cubicBezTo>
                    <a:pt x="141444" y="270"/>
                    <a:pt x="181469" y="40026"/>
                    <a:pt x="181740" y="9059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C5BBC62-9527-4693-A2FF-296079F7CA89}"/>
                </a:ext>
              </a:extLst>
            </p:cNvPr>
            <p:cNvSpPr/>
            <p:nvPr/>
          </p:nvSpPr>
          <p:spPr>
            <a:xfrm>
              <a:off x="6952744" y="4243054"/>
              <a:ext cx="130083" cy="130083"/>
            </a:xfrm>
            <a:custGeom>
              <a:avLst/>
              <a:gdLst>
                <a:gd name="connsiteX0" fmla="*/ 130084 w 130083"/>
                <a:gd name="connsiteY0" fmla="*/ 65177 h 130083"/>
                <a:gd name="connsiteX1" fmla="*/ 65447 w 130083"/>
                <a:gd name="connsiteY1" fmla="*/ 130083 h 130083"/>
                <a:gd name="connsiteX2" fmla="*/ 0 w 130083"/>
                <a:gd name="connsiteY2" fmla="*/ 65447 h 130083"/>
                <a:gd name="connsiteX3" fmla="*/ 65177 w 130083"/>
                <a:gd name="connsiteY3" fmla="*/ 0 h 130083"/>
                <a:gd name="connsiteX4" fmla="*/ 130084 w 130083"/>
                <a:gd name="connsiteY4" fmla="*/ 65177 h 13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083" h="130083">
                  <a:moveTo>
                    <a:pt x="130084" y="65177"/>
                  </a:moveTo>
                  <a:cubicBezTo>
                    <a:pt x="130084" y="101957"/>
                    <a:pt x="101957" y="130083"/>
                    <a:pt x="65447" y="130083"/>
                  </a:cubicBezTo>
                  <a:cubicBezTo>
                    <a:pt x="29208" y="130083"/>
                    <a:pt x="0" y="101416"/>
                    <a:pt x="0" y="65447"/>
                  </a:cubicBezTo>
                  <a:cubicBezTo>
                    <a:pt x="0" y="30019"/>
                    <a:pt x="29478" y="0"/>
                    <a:pt x="65177" y="0"/>
                  </a:cubicBezTo>
                  <a:cubicBezTo>
                    <a:pt x="100605" y="0"/>
                    <a:pt x="129813" y="29208"/>
                    <a:pt x="130084" y="6517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40C44990-7B47-4052-A5DB-FCDCF8A57D2D}"/>
                </a:ext>
              </a:extLst>
            </p:cNvPr>
            <p:cNvSpPr/>
            <p:nvPr/>
          </p:nvSpPr>
          <p:spPr>
            <a:xfrm>
              <a:off x="7503638" y="3416034"/>
              <a:ext cx="113859" cy="114942"/>
            </a:xfrm>
            <a:custGeom>
              <a:avLst/>
              <a:gdLst>
                <a:gd name="connsiteX0" fmla="*/ 0 w 113859"/>
                <a:gd name="connsiteY0" fmla="*/ 57336 h 114942"/>
                <a:gd name="connsiteX1" fmla="*/ 57064 w 113859"/>
                <a:gd name="connsiteY1" fmla="*/ 2 h 114942"/>
                <a:gd name="connsiteX2" fmla="*/ 113857 w 113859"/>
                <a:gd name="connsiteY2" fmla="*/ 58148 h 114942"/>
                <a:gd name="connsiteX3" fmla="*/ 57064 w 113859"/>
                <a:gd name="connsiteY3" fmla="*/ 114941 h 114942"/>
                <a:gd name="connsiteX4" fmla="*/ 0 w 113859"/>
                <a:gd name="connsiteY4" fmla="*/ 57336 h 11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942">
                  <a:moveTo>
                    <a:pt x="0" y="57336"/>
                  </a:moveTo>
                  <a:cubicBezTo>
                    <a:pt x="0" y="25424"/>
                    <a:pt x="25692" y="-268"/>
                    <a:pt x="57064" y="2"/>
                  </a:cubicBezTo>
                  <a:cubicBezTo>
                    <a:pt x="88706" y="273"/>
                    <a:pt x="114127" y="26235"/>
                    <a:pt x="113857" y="58148"/>
                  </a:cubicBezTo>
                  <a:cubicBezTo>
                    <a:pt x="113586" y="88978"/>
                    <a:pt x="88165" y="114670"/>
                    <a:pt x="57064" y="114941"/>
                  </a:cubicBezTo>
                  <a:cubicBezTo>
                    <a:pt x="25963" y="115211"/>
                    <a:pt x="0" y="89249"/>
                    <a:pt x="0" y="5733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EDDD26A-C8E4-4650-AF00-BE74132E7CB6}"/>
                </a:ext>
              </a:extLst>
            </p:cNvPr>
            <p:cNvSpPr/>
            <p:nvPr/>
          </p:nvSpPr>
          <p:spPr>
            <a:xfrm>
              <a:off x="7706742" y="4277941"/>
              <a:ext cx="113859" cy="114129"/>
            </a:xfrm>
            <a:custGeom>
              <a:avLst/>
              <a:gdLst>
                <a:gd name="connsiteX0" fmla="*/ 57334 w 113859"/>
                <a:gd name="connsiteY0" fmla="*/ 114127 h 114129"/>
                <a:gd name="connsiteX1" fmla="*/ 0 w 113859"/>
                <a:gd name="connsiteY1" fmla="*/ 57334 h 114129"/>
                <a:gd name="connsiteX2" fmla="*/ 57064 w 113859"/>
                <a:gd name="connsiteY2" fmla="*/ 0 h 114129"/>
                <a:gd name="connsiteX3" fmla="*/ 113857 w 113859"/>
                <a:gd name="connsiteY3" fmla="*/ 56523 h 114129"/>
                <a:gd name="connsiteX4" fmla="*/ 57334 w 113859"/>
                <a:gd name="connsiteY4" fmla="*/ 114127 h 11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859" h="114129">
                  <a:moveTo>
                    <a:pt x="57334" y="114127"/>
                  </a:moveTo>
                  <a:cubicBezTo>
                    <a:pt x="24881" y="114398"/>
                    <a:pt x="0" y="89787"/>
                    <a:pt x="0" y="57334"/>
                  </a:cubicBezTo>
                  <a:cubicBezTo>
                    <a:pt x="0" y="25151"/>
                    <a:pt x="25151" y="0"/>
                    <a:pt x="57064" y="0"/>
                  </a:cubicBezTo>
                  <a:cubicBezTo>
                    <a:pt x="88165" y="0"/>
                    <a:pt x="113586" y="25151"/>
                    <a:pt x="113857" y="56523"/>
                  </a:cubicBezTo>
                  <a:cubicBezTo>
                    <a:pt x="114127" y="88706"/>
                    <a:pt x="89246" y="113857"/>
                    <a:pt x="57334" y="114127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57D9390A-FB1F-44D2-A02E-1451898ED931}"/>
                </a:ext>
              </a:extLst>
            </p:cNvPr>
            <p:cNvSpPr/>
            <p:nvPr/>
          </p:nvSpPr>
          <p:spPr>
            <a:xfrm>
              <a:off x="6870529" y="3831436"/>
              <a:ext cx="114129" cy="113858"/>
            </a:xfrm>
            <a:custGeom>
              <a:avLst/>
              <a:gdLst>
                <a:gd name="connsiteX0" fmla="*/ 57064 w 114129"/>
                <a:gd name="connsiteY0" fmla="*/ 113859 h 113858"/>
                <a:gd name="connsiteX1" fmla="*/ 0 w 114129"/>
                <a:gd name="connsiteY1" fmla="*/ 56795 h 113858"/>
                <a:gd name="connsiteX2" fmla="*/ 55982 w 114129"/>
                <a:gd name="connsiteY2" fmla="*/ 2 h 113858"/>
                <a:gd name="connsiteX3" fmla="*/ 114127 w 114129"/>
                <a:gd name="connsiteY3" fmla="*/ 56525 h 113858"/>
                <a:gd name="connsiteX4" fmla="*/ 57064 w 114129"/>
                <a:gd name="connsiteY4" fmla="*/ 113859 h 113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9" h="113858">
                  <a:moveTo>
                    <a:pt x="57064" y="113859"/>
                  </a:moveTo>
                  <a:cubicBezTo>
                    <a:pt x="24610" y="113859"/>
                    <a:pt x="0" y="89249"/>
                    <a:pt x="0" y="56795"/>
                  </a:cubicBezTo>
                  <a:cubicBezTo>
                    <a:pt x="0" y="25153"/>
                    <a:pt x="24610" y="273"/>
                    <a:pt x="55982" y="2"/>
                  </a:cubicBezTo>
                  <a:cubicBezTo>
                    <a:pt x="88165" y="-268"/>
                    <a:pt x="113857" y="24883"/>
                    <a:pt x="114127" y="56525"/>
                  </a:cubicBezTo>
                  <a:cubicBezTo>
                    <a:pt x="114398" y="88437"/>
                    <a:pt x="88976" y="113859"/>
                    <a:pt x="57064" y="11385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765BA77C-DF6B-42C3-9FFC-D9510C81BD77}"/>
                </a:ext>
              </a:extLst>
            </p:cNvPr>
            <p:cNvSpPr/>
            <p:nvPr/>
          </p:nvSpPr>
          <p:spPr>
            <a:xfrm>
              <a:off x="7885232" y="3982067"/>
              <a:ext cx="114131" cy="114406"/>
            </a:xfrm>
            <a:custGeom>
              <a:avLst/>
              <a:gdLst>
                <a:gd name="connsiteX0" fmla="*/ 114130 w 114131"/>
                <a:gd name="connsiteY0" fmla="*/ 56531 h 114406"/>
                <a:gd name="connsiteX1" fmla="*/ 57336 w 114131"/>
                <a:gd name="connsiteY1" fmla="*/ 114406 h 114406"/>
                <a:gd name="connsiteX2" fmla="*/ 2 w 114131"/>
                <a:gd name="connsiteY2" fmla="*/ 58154 h 114406"/>
                <a:gd name="connsiteX3" fmla="*/ 56255 w 114131"/>
                <a:gd name="connsiteY3" fmla="*/ 9 h 114406"/>
                <a:gd name="connsiteX4" fmla="*/ 114130 w 114131"/>
                <a:gd name="connsiteY4" fmla="*/ 56531 h 1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31" h="114406">
                  <a:moveTo>
                    <a:pt x="114130" y="56531"/>
                  </a:moveTo>
                  <a:cubicBezTo>
                    <a:pt x="114400" y="88444"/>
                    <a:pt x="88978" y="114406"/>
                    <a:pt x="57336" y="114406"/>
                  </a:cubicBezTo>
                  <a:cubicBezTo>
                    <a:pt x="26506" y="114406"/>
                    <a:pt x="543" y="88985"/>
                    <a:pt x="2" y="58154"/>
                  </a:cubicBezTo>
                  <a:cubicBezTo>
                    <a:pt x="-268" y="25971"/>
                    <a:pt x="24072" y="549"/>
                    <a:pt x="56255" y="9"/>
                  </a:cubicBezTo>
                  <a:cubicBezTo>
                    <a:pt x="88708" y="-532"/>
                    <a:pt x="114130" y="24349"/>
                    <a:pt x="114130" y="56531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7543FA48-A5F1-4F30-B107-8966FF47DB97}"/>
                </a:ext>
              </a:extLst>
            </p:cNvPr>
            <p:cNvSpPr/>
            <p:nvPr/>
          </p:nvSpPr>
          <p:spPr>
            <a:xfrm>
              <a:off x="7173967" y="3473357"/>
              <a:ext cx="73023" cy="73303"/>
            </a:xfrm>
            <a:custGeom>
              <a:avLst/>
              <a:gdLst>
                <a:gd name="connsiteX0" fmla="*/ 0 w 73023"/>
                <a:gd name="connsiteY0" fmla="*/ 36253 h 73303"/>
                <a:gd name="connsiteX1" fmla="*/ 37051 w 73023"/>
                <a:gd name="connsiteY1" fmla="*/ 13 h 73303"/>
                <a:gd name="connsiteX2" fmla="*/ 73020 w 73023"/>
                <a:gd name="connsiteY2" fmla="*/ 36253 h 73303"/>
                <a:gd name="connsiteX3" fmla="*/ 36510 w 73023"/>
                <a:gd name="connsiteY3" fmla="*/ 73303 h 73303"/>
                <a:gd name="connsiteX4" fmla="*/ 0 w 73023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3" h="73303">
                  <a:moveTo>
                    <a:pt x="0" y="36253"/>
                  </a:moveTo>
                  <a:cubicBezTo>
                    <a:pt x="0" y="15699"/>
                    <a:pt x="16497" y="-528"/>
                    <a:pt x="37051" y="13"/>
                  </a:cubicBezTo>
                  <a:cubicBezTo>
                    <a:pt x="56793" y="284"/>
                    <a:pt x="73020" y="16510"/>
                    <a:pt x="73020" y="36253"/>
                  </a:cubicBezTo>
                  <a:cubicBezTo>
                    <a:pt x="73290" y="56266"/>
                    <a:pt x="56523" y="73303"/>
                    <a:pt x="36510" y="73303"/>
                  </a:cubicBezTo>
                  <a:cubicBezTo>
                    <a:pt x="16497" y="73303"/>
                    <a:pt x="0" y="56806"/>
                    <a:pt x="0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491B60A-5954-468B-B17F-E9476B42934D}"/>
                </a:ext>
              </a:extLst>
            </p:cNvPr>
            <p:cNvSpPr/>
            <p:nvPr/>
          </p:nvSpPr>
          <p:spPr>
            <a:xfrm>
              <a:off x="7484974" y="4150288"/>
              <a:ext cx="73026" cy="73023"/>
            </a:xfrm>
            <a:custGeom>
              <a:avLst/>
              <a:gdLst>
                <a:gd name="connsiteX0" fmla="*/ 3 w 73026"/>
                <a:gd name="connsiteY0" fmla="*/ 35973 h 73023"/>
                <a:gd name="connsiteX1" fmla="*/ 37054 w 73026"/>
                <a:gd name="connsiteY1" fmla="*/ 4 h 73023"/>
                <a:gd name="connsiteX2" fmla="*/ 73023 w 73026"/>
                <a:gd name="connsiteY2" fmla="*/ 35973 h 73023"/>
                <a:gd name="connsiteX3" fmla="*/ 36243 w 73026"/>
                <a:gd name="connsiteY3" fmla="*/ 73023 h 73023"/>
                <a:gd name="connsiteX4" fmla="*/ 3 w 73026"/>
                <a:gd name="connsiteY4" fmla="*/ 35973 h 7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6" h="73023">
                  <a:moveTo>
                    <a:pt x="3" y="35973"/>
                  </a:moveTo>
                  <a:cubicBezTo>
                    <a:pt x="3" y="15148"/>
                    <a:pt x="15960" y="-267"/>
                    <a:pt x="37054" y="4"/>
                  </a:cubicBezTo>
                  <a:cubicBezTo>
                    <a:pt x="57067" y="274"/>
                    <a:pt x="73023" y="16230"/>
                    <a:pt x="73023" y="35973"/>
                  </a:cubicBezTo>
                  <a:cubicBezTo>
                    <a:pt x="73294" y="55985"/>
                    <a:pt x="56256" y="73023"/>
                    <a:pt x="36243" y="73023"/>
                  </a:cubicBezTo>
                  <a:cubicBezTo>
                    <a:pt x="15689" y="73023"/>
                    <a:pt x="-267" y="56526"/>
                    <a:pt x="3" y="3597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E066E19-7666-4E2B-8FEE-06F7B76C9346}"/>
                </a:ext>
              </a:extLst>
            </p:cNvPr>
            <p:cNvSpPr/>
            <p:nvPr/>
          </p:nvSpPr>
          <p:spPr>
            <a:xfrm>
              <a:off x="6658768" y="3549352"/>
              <a:ext cx="72752" cy="73303"/>
            </a:xfrm>
            <a:custGeom>
              <a:avLst/>
              <a:gdLst>
                <a:gd name="connsiteX0" fmla="*/ 72753 w 72752"/>
                <a:gd name="connsiteY0" fmla="*/ 36253 h 73303"/>
                <a:gd name="connsiteX1" fmla="*/ 36513 w 72752"/>
                <a:gd name="connsiteY1" fmla="*/ 73304 h 73303"/>
                <a:gd name="connsiteX2" fmla="*/ 3 w 72752"/>
                <a:gd name="connsiteY2" fmla="*/ 35982 h 73303"/>
                <a:gd name="connsiteX3" fmla="*/ 35972 w 72752"/>
                <a:gd name="connsiteY3" fmla="*/ 13 h 73303"/>
                <a:gd name="connsiteX4" fmla="*/ 72753 w 72752"/>
                <a:gd name="connsiteY4" fmla="*/ 36253 h 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752" h="73303">
                  <a:moveTo>
                    <a:pt x="72753" y="36253"/>
                  </a:moveTo>
                  <a:cubicBezTo>
                    <a:pt x="72753" y="56807"/>
                    <a:pt x="56796" y="73304"/>
                    <a:pt x="36513" y="73304"/>
                  </a:cubicBezTo>
                  <a:cubicBezTo>
                    <a:pt x="16500" y="73304"/>
                    <a:pt x="-267" y="55995"/>
                    <a:pt x="3" y="35982"/>
                  </a:cubicBezTo>
                  <a:cubicBezTo>
                    <a:pt x="274" y="16240"/>
                    <a:pt x="16230" y="284"/>
                    <a:pt x="35972" y="13"/>
                  </a:cubicBezTo>
                  <a:cubicBezTo>
                    <a:pt x="56526" y="-527"/>
                    <a:pt x="72753" y="15429"/>
                    <a:pt x="72753" y="36253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6A749EC5-5853-4A01-9C0F-ECE05569D157}"/>
                </a:ext>
              </a:extLst>
            </p:cNvPr>
            <p:cNvSpPr/>
            <p:nvPr/>
          </p:nvSpPr>
          <p:spPr>
            <a:xfrm>
              <a:off x="8048289" y="3740022"/>
              <a:ext cx="37097" cy="37057"/>
            </a:xfrm>
            <a:custGeom>
              <a:avLst/>
              <a:gdLst>
                <a:gd name="connsiteX0" fmla="*/ 18684 w 37097"/>
                <a:gd name="connsiteY0" fmla="*/ 6 h 37057"/>
                <a:gd name="connsiteX1" fmla="*/ 37074 w 37097"/>
                <a:gd name="connsiteY1" fmla="*/ 19208 h 37057"/>
                <a:gd name="connsiteX2" fmla="*/ 18414 w 37097"/>
                <a:gd name="connsiteY2" fmla="*/ 37057 h 37057"/>
                <a:gd name="connsiteX3" fmla="*/ 23 w 37097"/>
                <a:gd name="connsiteY3" fmla="*/ 17856 h 37057"/>
                <a:gd name="connsiteX4" fmla="*/ 18684 w 37097"/>
                <a:gd name="connsiteY4" fmla="*/ 6 h 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97" h="37057">
                  <a:moveTo>
                    <a:pt x="18684" y="6"/>
                  </a:moveTo>
                  <a:cubicBezTo>
                    <a:pt x="28690" y="6"/>
                    <a:pt x="37615" y="9472"/>
                    <a:pt x="37074" y="19208"/>
                  </a:cubicBezTo>
                  <a:cubicBezTo>
                    <a:pt x="36533" y="28673"/>
                    <a:pt x="27879" y="37057"/>
                    <a:pt x="18414" y="37057"/>
                  </a:cubicBezTo>
                  <a:cubicBezTo>
                    <a:pt x="8407" y="37057"/>
                    <a:pt x="-518" y="27592"/>
                    <a:pt x="23" y="17856"/>
                  </a:cubicBezTo>
                  <a:cubicBezTo>
                    <a:pt x="564" y="8120"/>
                    <a:pt x="9489" y="-264"/>
                    <a:pt x="18684" y="6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2835F12E-9909-4C52-9249-D2D5B7E1E10C}"/>
                </a:ext>
              </a:extLst>
            </p:cNvPr>
            <p:cNvSpPr/>
            <p:nvPr/>
          </p:nvSpPr>
          <p:spPr>
            <a:xfrm>
              <a:off x="7726484" y="3289414"/>
              <a:ext cx="37057" cy="36588"/>
            </a:xfrm>
            <a:custGeom>
              <a:avLst/>
              <a:gdLst>
                <a:gd name="connsiteX0" fmla="*/ 37051 w 37057"/>
                <a:gd name="connsiteY0" fmla="*/ 18445 h 36588"/>
                <a:gd name="connsiteX1" fmla="*/ 17579 w 37057"/>
                <a:gd name="connsiteY1" fmla="*/ 36564 h 36588"/>
                <a:gd name="connsiteX2" fmla="*/ 0 w 37057"/>
                <a:gd name="connsiteY2" fmla="*/ 17904 h 36588"/>
                <a:gd name="connsiteX3" fmla="*/ 19472 w 37057"/>
                <a:gd name="connsiteY3" fmla="*/ 54 h 36588"/>
                <a:gd name="connsiteX4" fmla="*/ 37051 w 37057"/>
                <a:gd name="connsiteY4" fmla="*/ 18445 h 36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7" h="36588">
                  <a:moveTo>
                    <a:pt x="37051" y="18445"/>
                  </a:moveTo>
                  <a:cubicBezTo>
                    <a:pt x="36780" y="28451"/>
                    <a:pt x="27585" y="37105"/>
                    <a:pt x="17579" y="36564"/>
                  </a:cubicBezTo>
                  <a:cubicBezTo>
                    <a:pt x="8113" y="36023"/>
                    <a:pt x="0" y="27369"/>
                    <a:pt x="0" y="17904"/>
                  </a:cubicBezTo>
                  <a:cubicBezTo>
                    <a:pt x="270" y="7627"/>
                    <a:pt x="9466" y="-757"/>
                    <a:pt x="19472" y="54"/>
                  </a:cubicBezTo>
                  <a:cubicBezTo>
                    <a:pt x="29478" y="325"/>
                    <a:pt x="37321" y="8709"/>
                    <a:pt x="37051" y="1844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73E280FA-C6F3-4644-A933-FFF963BA8BF0}"/>
                </a:ext>
              </a:extLst>
            </p:cNvPr>
            <p:cNvSpPr/>
            <p:nvPr/>
          </p:nvSpPr>
          <p:spPr>
            <a:xfrm>
              <a:off x="6947606" y="3473615"/>
              <a:ext cx="37050" cy="36271"/>
            </a:xfrm>
            <a:custGeom>
              <a:avLst/>
              <a:gdLst>
                <a:gd name="connsiteX0" fmla="*/ 37051 w 37050"/>
                <a:gd name="connsiteY0" fmla="*/ 17875 h 36271"/>
                <a:gd name="connsiteX1" fmla="*/ 18120 w 37050"/>
                <a:gd name="connsiteY1" fmla="*/ 36265 h 36271"/>
                <a:gd name="connsiteX2" fmla="*/ 0 w 37050"/>
                <a:gd name="connsiteY2" fmla="*/ 18416 h 36271"/>
                <a:gd name="connsiteX3" fmla="*/ 17579 w 37050"/>
                <a:gd name="connsiteY3" fmla="*/ 26 h 36271"/>
                <a:gd name="connsiteX4" fmla="*/ 37051 w 37050"/>
                <a:gd name="connsiteY4" fmla="*/ 17875 h 3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50" h="36271">
                  <a:moveTo>
                    <a:pt x="37051" y="17875"/>
                  </a:moveTo>
                  <a:cubicBezTo>
                    <a:pt x="37051" y="28152"/>
                    <a:pt x="28397" y="36535"/>
                    <a:pt x="18120" y="36265"/>
                  </a:cubicBezTo>
                  <a:cubicBezTo>
                    <a:pt x="8384" y="35995"/>
                    <a:pt x="270" y="27881"/>
                    <a:pt x="0" y="18416"/>
                  </a:cubicBezTo>
                  <a:cubicBezTo>
                    <a:pt x="0" y="8950"/>
                    <a:pt x="7843" y="566"/>
                    <a:pt x="17579" y="26"/>
                  </a:cubicBezTo>
                  <a:cubicBezTo>
                    <a:pt x="28397" y="-515"/>
                    <a:pt x="37051" y="7598"/>
                    <a:pt x="37051" y="17875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928E1CCB-1F73-49BA-A48B-E544684CD798}"/>
                </a:ext>
              </a:extLst>
            </p:cNvPr>
            <p:cNvSpPr/>
            <p:nvPr/>
          </p:nvSpPr>
          <p:spPr>
            <a:xfrm>
              <a:off x="6776144" y="4074026"/>
              <a:ext cx="35976" cy="36266"/>
            </a:xfrm>
            <a:custGeom>
              <a:avLst/>
              <a:gdLst>
                <a:gd name="connsiteX0" fmla="*/ 35969 w 35976"/>
                <a:gd name="connsiteY0" fmla="*/ 17579 h 36266"/>
                <a:gd name="connsiteX1" fmla="*/ 18931 w 35976"/>
                <a:gd name="connsiteY1" fmla="*/ 36239 h 36266"/>
                <a:gd name="connsiteX2" fmla="*/ 0 w 35976"/>
                <a:gd name="connsiteY2" fmla="*/ 18120 h 36266"/>
                <a:gd name="connsiteX3" fmla="*/ 17579 w 35976"/>
                <a:gd name="connsiteY3" fmla="*/ 0 h 36266"/>
                <a:gd name="connsiteX4" fmla="*/ 35969 w 35976"/>
                <a:gd name="connsiteY4" fmla="*/ 17579 h 3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6" h="36266">
                  <a:moveTo>
                    <a:pt x="35969" y="17579"/>
                  </a:moveTo>
                  <a:cubicBezTo>
                    <a:pt x="36239" y="28126"/>
                    <a:pt x="29208" y="35698"/>
                    <a:pt x="18931" y="36239"/>
                  </a:cubicBezTo>
                  <a:cubicBezTo>
                    <a:pt x="8113" y="36780"/>
                    <a:pt x="0" y="29208"/>
                    <a:pt x="0" y="18120"/>
                  </a:cubicBezTo>
                  <a:cubicBezTo>
                    <a:pt x="0" y="7843"/>
                    <a:pt x="7572" y="270"/>
                    <a:pt x="17579" y="0"/>
                  </a:cubicBezTo>
                  <a:cubicBezTo>
                    <a:pt x="27856" y="0"/>
                    <a:pt x="35699" y="7302"/>
                    <a:pt x="35969" y="1757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611ED59E-988E-4CB1-88CB-8B4AD6F99ED9}"/>
                </a:ext>
              </a:extLst>
            </p:cNvPr>
            <p:cNvSpPr/>
            <p:nvPr/>
          </p:nvSpPr>
          <p:spPr>
            <a:xfrm>
              <a:off x="7322434" y="4373949"/>
              <a:ext cx="35975" cy="36246"/>
            </a:xfrm>
            <a:custGeom>
              <a:avLst/>
              <a:gdLst>
                <a:gd name="connsiteX0" fmla="*/ 35976 w 35975"/>
                <a:gd name="connsiteY0" fmla="*/ 17849 h 36246"/>
                <a:gd name="connsiteX1" fmla="*/ 18667 w 35975"/>
                <a:gd name="connsiteY1" fmla="*/ 36240 h 36246"/>
                <a:gd name="connsiteX2" fmla="*/ 7 w 35975"/>
                <a:gd name="connsiteY2" fmla="*/ 17849 h 36246"/>
                <a:gd name="connsiteX3" fmla="*/ 18126 w 35975"/>
                <a:gd name="connsiteY3" fmla="*/ 0 h 36246"/>
                <a:gd name="connsiteX4" fmla="*/ 35976 w 35975"/>
                <a:gd name="connsiteY4" fmla="*/ 17849 h 3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75" h="36246">
                  <a:moveTo>
                    <a:pt x="35976" y="17849"/>
                  </a:moveTo>
                  <a:cubicBezTo>
                    <a:pt x="35976" y="28126"/>
                    <a:pt x="28944" y="35969"/>
                    <a:pt x="18667" y="36240"/>
                  </a:cubicBezTo>
                  <a:cubicBezTo>
                    <a:pt x="7849" y="36510"/>
                    <a:pt x="-264" y="28667"/>
                    <a:pt x="7" y="17849"/>
                  </a:cubicBezTo>
                  <a:cubicBezTo>
                    <a:pt x="277" y="7572"/>
                    <a:pt x="7849" y="0"/>
                    <a:pt x="18126" y="0"/>
                  </a:cubicBezTo>
                  <a:cubicBezTo>
                    <a:pt x="28133" y="0"/>
                    <a:pt x="35705" y="7843"/>
                    <a:pt x="35976" y="17849"/>
                  </a:cubicBezTo>
                  <a:close/>
                </a:path>
              </a:pathLst>
            </a:custGeom>
            <a:grpFill/>
            <a:ln w="2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8BB4F036-2032-4E6C-BF43-BD34142A39C8}"/>
              </a:ext>
            </a:extLst>
          </p:cNvPr>
          <p:cNvSpPr/>
          <p:nvPr userDrawn="1"/>
        </p:nvSpPr>
        <p:spPr>
          <a:xfrm rot="3963644">
            <a:off x="7398125" y="4446709"/>
            <a:ext cx="1317649" cy="2705207"/>
          </a:xfrm>
          <a:custGeom>
            <a:avLst/>
            <a:gdLst>
              <a:gd name="connsiteX0" fmla="*/ 488293 w 489702"/>
              <a:gd name="connsiteY0" fmla="*/ 1294624 h 1340514"/>
              <a:gd name="connsiteX1" fmla="*/ 451980 w 489702"/>
              <a:gd name="connsiteY1" fmla="*/ 1202961 h 1340514"/>
              <a:gd name="connsiteX2" fmla="*/ 353971 w 489702"/>
              <a:gd name="connsiteY2" fmla="*/ 1119759 h 1340514"/>
              <a:gd name="connsiteX3" fmla="*/ 227053 w 489702"/>
              <a:gd name="connsiteY3" fmla="*/ 1050659 h 1340514"/>
              <a:gd name="connsiteX4" fmla="*/ 105423 w 489702"/>
              <a:gd name="connsiteY4" fmla="*/ 969572 h 1340514"/>
              <a:gd name="connsiteX5" fmla="*/ 101192 w 489702"/>
              <a:gd name="connsiteY5" fmla="*/ 961816 h 1340514"/>
              <a:gd name="connsiteX6" fmla="*/ 368778 w 489702"/>
              <a:gd name="connsiteY6" fmla="*/ 962169 h 1340514"/>
              <a:gd name="connsiteX7" fmla="*/ 410379 w 489702"/>
              <a:gd name="connsiteY7" fmla="*/ 960406 h 1340514"/>
              <a:gd name="connsiteX8" fmla="*/ 411437 w 489702"/>
              <a:gd name="connsiteY8" fmla="*/ 925856 h 1340514"/>
              <a:gd name="connsiteX9" fmla="*/ 410026 w 489702"/>
              <a:gd name="connsiteY9" fmla="*/ 915280 h 1340514"/>
              <a:gd name="connsiteX10" fmla="*/ 70168 w 489702"/>
              <a:gd name="connsiteY10" fmla="*/ 910344 h 1340514"/>
              <a:gd name="connsiteX11" fmla="*/ 67347 w 489702"/>
              <a:gd name="connsiteY11" fmla="*/ 889543 h 1340514"/>
              <a:gd name="connsiteX12" fmla="*/ 70520 w 489702"/>
              <a:gd name="connsiteY12" fmla="*/ 887076 h 1340514"/>
              <a:gd name="connsiteX13" fmla="*/ 372656 w 489702"/>
              <a:gd name="connsiteY13" fmla="*/ 886370 h 1340514"/>
              <a:gd name="connsiteX14" fmla="*/ 408264 w 489702"/>
              <a:gd name="connsiteY14" fmla="*/ 884608 h 1340514"/>
              <a:gd name="connsiteX15" fmla="*/ 408969 w 489702"/>
              <a:gd name="connsiteY15" fmla="*/ 850058 h 1340514"/>
              <a:gd name="connsiteX16" fmla="*/ 407911 w 489702"/>
              <a:gd name="connsiteY16" fmla="*/ 839481 h 1340514"/>
              <a:gd name="connsiteX17" fmla="*/ 81802 w 489702"/>
              <a:gd name="connsiteY17" fmla="*/ 833841 h 1340514"/>
              <a:gd name="connsiteX18" fmla="*/ 97314 w 489702"/>
              <a:gd name="connsiteY18" fmla="*/ 808104 h 1340514"/>
              <a:gd name="connsiteX19" fmla="*/ 103660 w 489702"/>
              <a:gd name="connsiteY19" fmla="*/ 805284 h 1340514"/>
              <a:gd name="connsiteX20" fmla="*/ 334933 w 489702"/>
              <a:gd name="connsiteY20" fmla="*/ 805284 h 1340514"/>
              <a:gd name="connsiteX21" fmla="*/ 406501 w 489702"/>
              <a:gd name="connsiteY21" fmla="*/ 803521 h 1340514"/>
              <a:gd name="connsiteX22" fmla="*/ 411789 w 489702"/>
              <a:gd name="connsiteY22" fmla="*/ 772497 h 1340514"/>
              <a:gd name="connsiteX23" fmla="*/ 411437 w 489702"/>
              <a:gd name="connsiteY23" fmla="*/ 757690 h 1340514"/>
              <a:gd name="connsiteX24" fmla="*/ 395924 w 489702"/>
              <a:gd name="connsiteY24" fmla="*/ 755927 h 1340514"/>
              <a:gd name="connsiteX25" fmla="*/ 177343 w 489702"/>
              <a:gd name="connsiteY25" fmla="*/ 755574 h 1340514"/>
              <a:gd name="connsiteX26" fmla="*/ 163946 w 489702"/>
              <a:gd name="connsiteY26" fmla="*/ 750639 h 1340514"/>
              <a:gd name="connsiteX27" fmla="*/ 180868 w 489702"/>
              <a:gd name="connsiteY27" fmla="*/ 739709 h 1340514"/>
              <a:gd name="connsiteX28" fmla="*/ 294390 w 489702"/>
              <a:gd name="connsiteY28" fmla="*/ 678366 h 1340514"/>
              <a:gd name="connsiteX29" fmla="*/ 441756 w 489702"/>
              <a:gd name="connsiteY29" fmla="*/ 574363 h 1340514"/>
              <a:gd name="connsiteX30" fmla="*/ 452332 w 489702"/>
              <a:gd name="connsiteY30" fmla="*/ 352609 h 1340514"/>
              <a:gd name="connsiteX31" fmla="*/ 388168 w 489702"/>
              <a:gd name="connsiteY31" fmla="*/ 292323 h 1340514"/>
              <a:gd name="connsiteX32" fmla="*/ 222822 w 489702"/>
              <a:gd name="connsiteY32" fmla="*/ 196429 h 1340514"/>
              <a:gd name="connsiteX33" fmla="*/ 132217 w 489702"/>
              <a:gd name="connsiteY33" fmla="*/ 139316 h 1340514"/>
              <a:gd name="connsiteX34" fmla="*/ 145261 w 489702"/>
              <a:gd name="connsiteY34" fmla="*/ 134028 h 1340514"/>
              <a:gd name="connsiteX35" fmla="*/ 404386 w 489702"/>
              <a:gd name="connsiteY35" fmla="*/ 132617 h 1340514"/>
              <a:gd name="connsiteX36" fmla="*/ 434705 w 489702"/>
              <a:gd name="connsiteY36" fmla="*/ 108644 h 1340514"/>
              <a:gd name="connsiteX37" fmla="*/ 420250 w 489702"/>
              <a:gd name="connsiteY37" fmla="*/ 87491 h 1340514"/>
              <a:gd name="connsiteX38" fmla="*/ 94141 w 489702"/>
              <a:gd name="connsiteY38" fmla="*/ 86786 h 1340514"/>
              <a:gd name="connsiteX39" fmla="*/ 72636 w 489702"/>
              <a:gd name="connsiteY39" fmla="*/ 72684 h 1340514"/>
              <a:gd name="connsiteX40" fmla="*/ 64174 w 489702"/>
              <a:gd name="connsiteY40" fmla="*/ 31788 h 1340514"/>
              <a:gd name="connsiteX41" fmla="*/ 31740 w 489702"/>
              <a:gd name="connsiteY41" fmla="*/ 58 h 1340514"/>
              <a:gd name="connsiteX42" fmla="*/ 1773 w 489702"/>
              <a:gd name="connsiteY42" fmla="*/ 34608 h 1340514"/>
              <a:gd name="connsiteX43" fmla="*/ 2125 w 489702"/>
              <a:gd name="connsiteY43" fmla="*/ 44832 h 1340514"/>
              <a:gd name="connsiteX44" fmla="*/ 38438 w 489702"/>
              <a:gd name="connsiteY44" fmla="*/ 136495 h 1340514"/>
              <a:gd name="connsiteX45" fmla="*/ 136447 w 489702"/>
              <a:gd name="connsiteY45" fmla="*/ 219697 h 1340514"/>
              <a:gd name="connsiteX46" fmla="*/ 288396 w 489702"/>
              <a:gd name="connsiteY46" fmla="*/ 303957 h 1340514"/>
              <a:gd name="connsiteX47" fmla="*/ 379707 w 489702"/>
              <a:gd name="connsiteY47" fmla="*/ 367416 h 1340514"/>
              <a:gd name="connsiteX48" fmla="*/ 366310 w 489702"/>
              <a:gd name="connsiteY48" fmla="*/ 372352 h 1340514"/>
              <a:gd name="connsiteX49" fmla="*/ 76514 w 489702"/>
              <a:gd name="connsiteY49" fmla="*/ 373409 h 1340514"/>
              <a:gd name="connsiteX50" fmla="*/ 74046 w 489702"/>
              <a:gd name="connsiteY50" fmla="*/ 415716 h 1340514"/>
              <a:gd name="connsiteX51" fmla="*/ 417430 w 489702"/>
              <a:gd name="connsiteY51" fmla="*/ 420651 h 1340514"/>
              <a:gd name="connsiteX52" fmla="*/ 425539 w 489702"/>
              <a:gd name="connsiteY52" fmla="*/ 452381 h 1340514"/>
              <a:gd name="connsiteX53" fmla="*/ 408969 w 489702"/>
              <a:gd name="connsiteY53" fmla="*/ 455201 h 1340514"/>
              <a:gd name="connsiteX54" fmla="*/ 84975 w 489702"/>
              <a:gd name="connsiteY54" fmla="*/ 454144 h 1340514"/>
              <a:gd name="connsiteX55" fmla="*/ 71578 w 489702"/>
              <a:gd name="connsiteY55" fmla="*/ 456611 h 1340514"/>
              <a:gd name="connsiteX56" fmla="*/ 71578 w 489702"/>
              <a:gd name="connsiteY56" fmla="*/ 501033 h 1340514"/>
              <a:gd name="connsiteX57" fmla="*/ 85327 w 489702"/>
              <a:gd name="connsiteY57" fmla="*/ 503148 h 1340514"/>
              <a:gd name="connsiteX58" fmla="*/ 396982 w 489702"/>
              <a:gd name="connsiteY58" fmla="*/ 503501 h 1340514"/>
              <a:gd name="connsiteX59" fmla="*/ 411084 w 489702"/>
              <a:gd name="connsiteY59" fmla="*/ 510552 h 1340514"/>
              <a:gd name="connsiteX60" fmla="*/ 391341 w 489702"/>
              <a:gd name="connsiteY60" fmla="*/ 536288 h 1340514"/>
              <a:gd name="connsiteX61" fmla="*/ 83917 w 489702"/>
              <a:gd name="connsiteY61" fmla="*/ 535583 h 1340514"/>
              <a:gd name="connsiteX62" fmla="*/ 69463 w 489702"/>
              <a:gd name="connsiteY62" fmla="*/ 537346 h 1340514"/>
              <a:gd name="connsiteX63" fmla="*/ 69815 w 489702"/>
              <a:gd name="connsiteY63" fmla="*/ 583177 h 1340514"/>
              <a:gd name="connsiteX64" fmla="*/ 70873 w 489702"/>
              <a:gd name="connsiteY64" fmla="*/ 582824 h 1340514"/>
              <a:gd name="connsiteX65" fmla="*/ 71578 w 489702"/>
              <a:gd name="connsiteY65" fmla="*/ 583530 h 1340514"/>
              <a:gd name="connsiteX66" fmla="*/ 85680 w 489702"/>
              <a:gd name="connsiteY66" fmla="*/ 584587 h 1340514"/>
              <a:gd name="connsiteX67" fmla="*/ 310607 w 489702"/>
              <a:gd name="connsiteY67" fmla="*/ 584940 h 1340514"/>
              <a:gd name="connsiteX68" fmla="*/ 321889 w 489702"/>
              <a:gd name="connsiteY68" fmla="*/ 590581 h 1340514"/>
              <a:gd name="connsiteX69" fmla="*/ 246443 w 489702"/>
              <a:gd name="connsiteY69" fmla="*/ 633592 h 1340514"/>
              <a:gd name="connsiteX70" fmla="*/ 84975 w 489702"/>
              <a:gd name="connsiteY70" fmla="*/ 729838 h 1340514"/>
              <a:gd name="connsiteX71" fmla="*/ 16932 w 489702"/>
              <a:gd name="connsiteY71" fmla="*/ 809867 h 1340514"/>
              <a:gd name="connsiteX72" fmla="*/ 19400 w 489702"/>
              <a:gd name="connsiteY72" fmla="*/ 962169 h 1340514"/>
              <a:gd name="connsiteX73" fmla="*/ 34913 w 489702"/>
              <a:gd name="connsiteY73" fmla="*/ 984732 h 1340514"/>
              <a:gd name="connsiteX74" fmla="*/ 166766 w 489702"/>
              <a:gd name="connsiteY74" fmla="*/ 1089440 h 1340514"/>
              <a:gd name="connsiteX75" fmla="*/ 307787 w 489702"/>
              <a:gd name="connsiteY75" fmla="*/ 1165238 h 1340514"/>
              <a:gd name="connsiteX76" fmla="*/ 359612 w 489702"/>
              <a:gd name="connsiteY76" fmla="*/ 1200846 h 1340514"/>
              <a:gd name="connsiteX77" fmla="*/ 346567 w 489702"/>
              <a:gd name="connsiteY77" fmla="*/ 1206134 h 1340514"/>
              <a:gd name="connsiteX78" fmla="*/ 69463 w 489702"/>
              <a:gd name="connsiteY78" fmla="*/ 1208602 h 1340514"/>
              <a:gd name="connsiteX79" fmla="*/ 56771 w 489702"/>
              <a:gd name="connsiteY79" fmla="*/ 1227992 h 1340514"/>
              <a:gd name="connsiteX80" fmla="*/ 71225 w 489702"/>
              <a:gd name="connsiteY80" fmla="*/ 1253023 h 1340514"/>
              <a:gd name="connsiteX81" fmla="*/ 397335 w 489702"/>
              <a:gd name="connsiteY81" fmla="*/ 1253728 h 1340514"/>
              <a:gd name="connsiteX82" fmla="*/ 418840 w 489702"/>
              <a:gd name="connsiteY82" fmla="*/ 1267830 h 1340514"/>
              <a:gd name="connsiteX83" fmla="*/ 427301 w 489702"/>
              <a:gd name="connsiteY83" fmla="*/ 1308726 h 1340514"/>
              <a:gd name="connsiteX84" fmla="*/ 459736 w 489702"/>
              <a:gd name="connsiteY84" fmla="*/ 1340456 h 1340514"/>
              <a:gd name="connsiteX85" fmla="*/ 489703 w 489702"/>
              <a:gd name="connsiteY85" fmla="*/ 1305906 h 1340514"/>
              <a:gd name="connsiteX86" fmla="*/ 488293 w 489702"/>
              <a:gd name="connsiteY86" fmla="*/ 1294624 h 134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89702" h="1340514">
                <a:moveTo>
                  <a:pt x="488293" y="1294624"/>
                </a:moveTo>
                <a:cubicBezTo>
                  <a:pt x="485120" y="1260427"/>
                  <a:pt x="472780" y="1230107"/>
                  <a:pt x="451980" y="1202961"/>
                </a:cubicBezTo>
                <a:cubicBezTo>
                  <a:pt x="425186" y="1168058"/>
                  <a:pt x="390636" y="1142675"/>
                  <a:pt x="353971" y="1119759"/>
                </a:cubicBezTo>
                <a:cubicBezTo>
                  <a:pt x="327882" y="1103542"/>
                  <a:pt x="241860" y="1058768"/>
                  <a:pt x="227053" y="1050659"/>
                </a:cubicBezTo>
                <a:cubicBezTo>
                  <a:pt x="184042" y="1027038"/>
                  <a:pt x="141030" y="1004122"/>
                  <a:pt x="105423" y="969572"/>
                </a:cubicBezTo>
                <a:cubicBezTo>
                  <a:pt x="96961" y="964284"/>
                  <a:pt x="95199" y="961464"/>
                  <a:pt x="101192" y="961816"/>
                </a:cubicBezTo>
                <a:cubicBezTo>
                  <a:pt x="149492" y="961464"/>
                  <a:pt x="343394" y="962521"/>
                  <a:pt x="368778" y="962169"/>
                </a:cubicBezTo>
                <a:cubicBezTo>
                  <a:pt x="382527" y="961816"/>
                  <a:pt x="394867" y="962874"/>
                  <a:pt x="410379" y="960406"/>
                </a:cubicBezTo>
                <a:cubicBezTo>
                  <a:pt x="410731" y="948772"/>
                  <a:pt x="411084" y="937138"/>
                  <a:pt x="411437" y="925856"/>
                </a:cubicBezTo>
                <a:cubicBezTo>
                  <a:pt x="412847" y="924093"/>
                  <a:pt x="412494" y="916337"/>
                  <a:pt x="410026" y="915280"/>
                </a:cubicBezTo>
                <a:cubicBezTo>
                  <a:pt x="397687" y="914927"/>
                  <a:pt x="106128" y="910696"/>
                  <a:pt x="70168" y="910344"/>
                </a:cubicBezTo>
                <a:cubicBezTo>
                  <a:pt x="68052" y="903645"/>
                  <a:pt x="65937" y="896947"/>
                  <a:pt x="67347" y="889543"/>
                </a:cubicBezTo>
                <a:cubicBezTo>
                  <a:pt x="68052" y="888486"/>
                  <a:pt x="69463" y="887428"/>
                  <a:pt x="70520" y="887076"/>
                </a:cubicBezTo>
                <a:cubicBezTo>
                  <a:pt x="136095" y="886723"/>
                  <a:pt x="350798" y="887076"/>
                  <a:pt x="372656" y="886370"/>
                </a:cubicBezTo>
                <a:cubicBezTo>
                  <a:pt x="384643" y="886018"/>
                  <a:pt x="408264" y="884608"/>
                  <a:pt x="408264" y="884608"/>
                </a:cubicBezTo>
                <a:cubicBezTo>
                  <a:pt x="408616" y="872974"/>
                  <a:pt x="408616" y="861339"/>
                  <a:pt x="408969" y="850058"/>
                </a:cubicBezTo>
                <a:cubicBezTo>
                  <a:pt x="409321" y="843712"/>
                  <a:pt x="409674" y="840539"/>
                  <a:pt x="407911" y="839481"/>
                </a:cubicBezTo>
                <a:cubicBezTo>
                  <a:pt x="397335" y="839129"/>
                  <a:pt x="124460" y="835603"/>
                  <a:pt x="81802" y="833841"/>
                </a:cubicBezTo>
                <a:cubicBezTo>
                  <a:pt x="81097" y="821854"/>
                  <a:pt x="89910" y="815508"/>
                  <a:pt x="97314" y="808104"/>
                </a:cubicBezTo>
                <a:cubicBezTo>
                  <a:pt x="99077" y="807047"/>
                  <a:pt x="101192" y="805636"/>
                  <a:pt x="103660" y="805284"/>
                </a:cubicBezTo>
                <a:cubicBezTo>
                  <a:pt x="180868" y="804226"/>
                  <a:pt x="258077" y="804931"/>
                  <a:pt x="334933" y="805284"/>
                </a:cubicBezTo>
                <a:cubicBezTo>
                  <a:pt x="349035" y="805284"/>
                  <a:pt x="390284" y="804931"/>
                  <a:pt x="406501" y="803521"/>
                </a:cubicBezTo>
                <a:cubicBezTo>
                  <a:pt x="415315" y="802816"/>
                  <a:pt x="411437" y="783778"/>
                  <a:pt x="411789" y="772497"/>
                </a:cubicBezTo>
                <a:cubicBezTo>
                  <a:pt x="411789" y="769676"/>
                  <a:pt x="411437" y="760510"/>
                  <a:pt x="411437" y="757690"/>
                </a:cubicBezTo>
                <a:cubicBezTo>
                  <a:pt x="406501" y="754164"/>
                  <a:pt x="401213" y="755927"/>
                  <a:pt x="395924" y="755927"/>
                </a:cubicBezTo>
                <a:cubicBezTo>
                  <a:pt x="322946" y="755927"/>
                  <a:pt x="249968" y="755927"/>
                  <a:pt x="177343" y="755574"/>
                </a:cubicBezTo>
                <a:cubicBezTo>
                  <a:pt x="173112" y="755574"/>
                  <a:pt x="154075" y="757690"/>
                  <a:pt x="163946" y="750639"/>
                </a:cubicBezTo>
                <a:cubicBezTo>
                  <a:pt x="169587" y="747113"/>
                  <a:pt x="174875" y="742882"/>
                  <a:pt x="180868" y="739709"/>
                </a:cubicBezTo>
                <a:cubicBezTo>
                  <a:pt x="218591" y="719262"/>
                  <a:pt x="256667" y="698814"/>
                  <a:pt x="294390" y="678366"/>
                </a:cubicBezTo>
                <a:cubicBezTo>
                  <a:pt x="347625" y="649457"/>
                  <a:pt x="400507" y="619842"/>
                  <a:pt x="441756" y="574363"/>
                </a:cubicBezTo>
                <a:cubicBezTo>
                  <a:pt x="500632" y="509494"/>
                  <a:pt x="504863" y="421356"/>
                  <a:pt x="452332" y="352609"/>
                </a:cubicBezTo>
                <a:cubicBezTo>
                  <a:pt x="434352" y="328988"/>
                  <a:pt x="412142" y="309598"/>
                  <a:pt x="388168" y="292323"/>
                </a:cubicBezTo>
                <a:cubicBezTo>
                  <a:pt x="336343" y="254952"/>
                  <a:pt x="278525" y="227454"/>
                  <a:pt x="222822" y="196429"/>
                </a:cubicBezTo>
                <a:cubicBezTo>
                  <a:pt x="191445" y="179154"/>
                  <a:pt x="160068" y="162584"/>
                  <a:pt x="132217" y="139316"/>
                </a:cubicBezTo>
                <a:cubicBezTo>
                  <a:pt x="122698" y="131912"/>
                  <a:pt x="135389" y="133675"/>
                  <a:pt x="145261" y="134028"/>
                </a:cubicBezTo>
                <a:cubicBezTo>
                  <a:pt x="203784" y="135790"/>
                  <a:pt x="402270" y="132617"/>
                  <a:pt x="404386" y="132617"/>
                </a:cubicBezTo>
                <a:cubicBezTo>
                  <a:pt x="439993" y="133675"/>
                  <a:pt x="436468" y="128387"/>
                  <a:pt x="434705" y="108644"/>
                </a:cubicBezTo>
                <a:cubicBezTo>
                  <a:pt x="432942" y="87491"/>
                  <a:pt x="432942" y="87491"/>
                  <a:pt x="420250" y="87491"/>
                </a:cubicBezTo>
                <a:cubicBezTo>
                  <a:pt x="311665" y="87491"/>
                  <a:pt x="202727" y="84318"/>
                  <a:pt x="94141" y="86786"/>
                </a:cubicBezTo>
                <a:cubicBezTo>
                  <a:pt x="71930" y="87138"/>
                  <a:pt x="77571" y="88901"/>
                  <a:pt x="72636" y="72684"/>
                </a:cubicBezTo>
                <a:cubicBezTo>
                  <a:pt x="68757" y="58934"/>
                  <a:pt x="64879" y="45890"/>
                  <a:pt x="64174" y="31788"/>
                </a:cubicBezTo>
                <a:cubicBezTo>
                  <a:pt x="63117" y="12398"/>
                  <a:pt x="48662" y="-999"/>
                  <a:pt x="31740" y="58"/>
                </a:cubicBezTo>
                <a:cubicBezTo>
                  <a:pt x="14465" y="1116"/>
                  <a:pt x="2125" y="15571"/>
                  <a:pt x="1773" y="34608"/>
                </a:cubicBezTo>
                <a:cubicBezTo>
                  <a:pt x="1773" y="38134"/>
                  <a:pt x="1773" y="41307"/>
                  <a:pt x="2125" y="44832"/>
                </a:cubicBezTo>
                <a:cubicBezTo>
                  <a:pt x="5298" y="79030"/>
                  <a:pt x="17638" y="109349"/>
                  <a:pt x="38438" y="136495"/>
                </a:cubicBezTo>
                <a:cubicBezTo>
                  <a:pt x="65232" y="171398"/>
                  <a:pt x="99782" y="196782"/>
                  <a:pt x="136447" y="219697"/>
                </a:cubicBezTo>
                <a:cubicBezTo>
                  <a:pt x="185804" y="250369"/>
                  <a:pt x="237982" y="275400"/>
                  <a:pt x="288396" y="303957"/>
                </a:cubicBezTo>
                <a:cubicBezTo>
                  <a:pt x="320831" y="322290"/>
                  <a:pt x="352913" y="340975"/>
                  <a:pt x="379707" y="367416"/>
                </a:cubicBezTo>
                <a:cubicBezTo>
                  <a:pt x="389931" y="375525"/>
                  <a:pt x="370541" y="372352"/>
                  <a:pt x="366310" y="372352"/>
                </a:cubicBezTo>
                <a:cubicBezTo>
                  <a:pt x="276057" y="372704"/>
                  <a:pt x="96256" y="372704"/>
                  <a:pt x="76514" y="373409"/>
                </a:cubicBezTo>
                <a:cubicBezTo>
                  <a:pt x="74046" y="388569"/>
                  <a:pt x="72283" y="400908"/>
                  <a:pt x="74046" y="415716"/>
                </a:cubicBezTo>
                <a:cubicBezTo>
                  <a:pt x="108596" y="419241"/>
                  <a:pt x="403680" y="421004"/>
                  <a:pt x="417430" y="420651"/>
                </a:cubicBezTo>
                <a:cubicBezTo>
                  <a:pt x="423776" y="433696"/>
                  <a:pt x="425539" y="441099"/>
                  <a:pt x="425539" y="452381"/>
                </a:cubicBezTo>
                <a:cubicBezTo>
                  <a:pt x="426596" y="456964"/>
                  <a:pt x="414609" y="455201"/>
                  <a:pt x="408969" y="455201"/>
                </a:cubicBezTo>
                <a:cubicBezTo>
                  <a:pt x="365958" y="454849"/>
                  <a:pt x="149844" y="453791"/>
                  <a:pt x="84975" y="454144"/>
                </a:cubicBezTo>
                <a:cubicBezTo>
                  <a:pt x="80392" y="454144"/>
                  <a:pt x="75456" y="451676"/>
                  <a:pt x="71578" y="456611"/>
                </a:cubicBezTo>
                <a:cubicBezTo>
                  <a:pt x="71578" y="471418"/>
                  <a:pt x="71578" y="486226"/>
                  <a:pt x="71578" y="501033"/>
                </a:cubicBezTo>
                <a:cubicBezTo>
                  <a:pt x="75456" y="505263"/>
                  <a:pt x="80744" y="503148"/>
                  <a:pt x="85327" y="503148"/>
                </a:cubicBezTo>
                <a:cubicBezTo>
                  <a:pt x="139620" y="503148"/>
                  <a:pt x="347272" y="504911"/>
                  <a:pt x="396982" y="503501"/>
                </a:cubicBezTo>
                <a:cubicBezTo>
                  <a:pt x="405091" y="503148"/>
                  <a:pt x="418135" y="501033"/>
                  <a:pt x="411084" y="510552"/>
                </a:cubicBezTo>
                <a:cubicBezTo>
                  <a:pt x="406148" y="520423"/>
                  <a:pt x="399450" y="528884"/>
                  <a:pt x="391341" y="536288"/>
                </a:cubicBezTo>
                <a:cubicBezTo>
                  <a:pt x="384995" y="536993"/>
                  <a:pt x="180163" y="536640"/>
                  <a:pt x="83917" y="535583"/>
                </a:cubicBezTo>
                <a:cubicBezTo>
                  <a:pt x="79334" y="535583"/>
                  <a:pt x="73693" y="533115"/>
                  <a:pt x="69463" y="537346"/>
                </a:cubicBezTo>
                <a:cubicBezTo>
                  <a:pt x="65937" y="552505"/>
                  <a:pt x="65585" y="568017"/>
                  <a:pt x="69815" y="583177"/>
                </a:cubicBezTo>
                <a:lnTo>
                  <a:pt x="70873" y="582824"/>
                </a:lnTo>
                <a:lnTo>
                  <a:pt x="71578" y="583530"/>
                </a:lnTo>
                <a:cubicBezTo>
                  <a:pt x="76161" y="585997"/>
                  <a:pt x="81097" y="584587"/>
                  <a:pt x="85680" y="584587"/>
                </a:cubicBezTo>
                <a:cubicBezTo>
                  <a:pt x="121993" y="584587"/>
                  <a:pt x="271827" y="584587"/>
                  <a:pt x="310607" y="584940"/>
                </a:cubicBezTo>
                <a:cubicBezTo>
                  <a:pt x="314485" y="584940"/>
                  <a:pt x="336343" y="583882"/>
                  <a:pt x="321889" y="590581"/>
                </a:cubicBezTo>
                <a:cubicBezTo>
                  <a:pt x="297915" y="606798"/>
                  <a:pt x="271827" y="619842"/>
                  <a:pt x="246443" y="633592"/>
                </a:cubicBezTo>
                <a:cubicBezTo>
                  <a:pt x="191093" y="663206"/>
                  <a:pt x="134332" y="690705"/>
                  <a:pt x="84975" y="729838"/>
                </a:cubicBezTo>
                <a:cubicBezTo>
                  <a:pt x="57123" y="752049"/>
                  <a:pt x="32445" y="777080"/>
                  <a:pt x="16932" y="809867"/>
                </a:cubicBezTo>
                <a:cubicBezTo>
                  <a:pt x="-7393" y="860634"/>
                  <a:pt x="-4573" y="911754"/>
                  <a:pt x="19400" y="962169"/>
                </a:cubicBezTo>
                <a:cubicBezTo>
                  <a:pt x="24689" y="969572"/>
                  <a:pt x="29272" y="977681"/>
                  <a:pt x="34913" y="984732"/>
                </a:cubicBezTo>
                <a:cubicBezTo>
                  <a:pt x="69815" y="1030916"/>
                  <a:pt x="117762" y="1061236"/>
                  <a:pt x="166766" y="1089440"/>
                </a:cubicBezTo>
                <a:cubicBezTo>
                  <a:pt x="212246" y="1115528"/>
                  <a:pt x="306729" y="1165238"/>
                  <a:pt x="307787" y="1165238"/>
                </a:cubicBezTo>
                <a:cubicBezTo>
                  <a:pt x="325767" y="1175815"/>
                  <a:pt x="343394" y="1187096"/>
                  <a:pt x="359612" y="1200846"/>
                </a:cubicBezTo>
                <a:cubicBezTo>
                  <a:pt x="366310" y="1206134"/>
                  <a:pt x="350798" y="1206134"/>
                  <a:pt x="346567" y="1206134"/>
                </a:cubicBezTo>
                <a:cubicBezTo>
                  <a:pt x="288044" y="1206487"/>
                  <a:pt x="95199" y="1207544"/>
                  <a:pt x="69463" y="1208602"/>
                </a:cubicBezTo>
                <a:cubicBezTo>
                  <a:pt x="60649" y="1208954"/>
                  <a:pt x="55008" y="1201551"/>
                  <a:pt x="56771" y="1227992"/>
                </a:cubicBezTo>
                <a:cubicBezTo>
                  <a:pt x="58534" y="1253023"/>
                  <a:pt x="58534" y="1253023"/>
                  <a:pt x="71225" y="1253023"/>
                </a:cubicBezTo>
                <a:cubicBezTo>
                  <a:pt x="179811" y="1253023"/>
                  <a:pt x="288749" y="1253728"/>
                  <a:pt x="397335" y="1253728"/>
                </a:cubicBezTo>
                <a:cubicBezTo>
                  <a:pt x="408969" y="1253728"/>
                  <a:pt x="414609" y="1257606"/>
                  <a:pt x="418840" y="1267830"/>
                </a:cubicBezTo>
                <a:cubicBezTo>
                  <a:pt x="424128" y="1281227"/>
                  <a:pt x="426596" y="1294624"/>
                  <a:pt x="427301" y="1308726"/>
                </a:cubicBezTo>
                <a:cubicBezTo>
                  <a:pt x="428359" y="1328116"/>
                  <a:pt x="442813" y="1341513"/>
                  <a:pt x="459736" y="1340456"/>
                </a:cubicBezTo>
                <a:cubicBezTo>
                  <a:pt x="477011" y="1339398"/>
                  <a:pt x="489350" y="1324943"/>
                  <a:pt x="489703" y="1305906"/>
                </a:cubicBezTo>
                <a:cubicBezTo>
                  <a:pt x="488645" y="1301322"/>
                  <a:pt x="488645" y="1297797"/>
                  <a:pt x="488293" y="1294624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351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0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2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6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7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41A32-8CE0-42C8-A357-283A85A891C0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55D1-4779-410E-951C-76667D9C7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Alex Brush" pitchFamily="2" charset="0"/>
              </a:rPr>
              <a:t>Asuhan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Kebidanan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pada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Perempuan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dan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Anak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dengan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Kondisi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Rentan</a:t>
            </a:r>
            <a:endParaRPr lang="en-US" b="1" dirty="0">
              <a:latin typeface="Alex Bru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95300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Wilda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Rezki</a:t>
            </a:r>
            <a:r>
              <a:rPr lang="en-US" b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latin typeface="Andalus" pitchFamily="18" charset="-78"/>
                <a:cs typeface="Andalus" pitchFamily="18" charset="-78"/>
              </a:rPr>
              <a:t>Pratiwi</a:t>
            </a:r>
            <a:endParaRPr lang="en-US" b="1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5593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rentang</a:t>
            </a:r>
            <a:endParaRPr lang="en-US" dirty="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C16D46D9-BCF1-44BD-AD37-5B9626C899F8}"/>
              </a:ext>
            </a:extLst>
          </p:cNvPr>
          <p:cNvGrpSpPr/>
          <p:nvPr/>
        </p:nvGrpSpPr>
        <p:grpSpPr>
          <a:xfrm>
            <a:off x="572630" y="2540436"/>
            <a:ext cx="2814834" cy="3649114"/>
            <a:chOff x="981612" y="3171578"/>
            <a:chExt cx="2746181" cy="26700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599DAC5-CF98-48F3-A351-4D7E0CF2F149}"/>
                </a:ext>
              </a:extLst>
            </p:cNvPr>
            <p:cNvGrpSpPr/>
            <p:nvPr/>
          </p:nvGrpSpPr>
          <p:grpSpPr>
            <a:xfrm>
              <a:off x="981612" y="3171578"/>
              <a:ext cx="2670772" cy="2670085"/>
              <a:chOff x="1842930" y="2845428"/>
              <a:chExt cx="2670772" cy="2670085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xmlns="" id="{9AA1FA01-8B53-4032-992C-20706350B029}"/>
                  </a:ext>
                </a:extLst>
              </p:cNvPr>
              <p:cNvSpPr/>
              <p:nvPr/>
            </p:nvSpPr>
            <p:spPr>
              <a:xfrm>
                <a:off x="1842930" y="2845428"/>
                <a:ext cx="2670086" cy="2670085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5E21E89A-9804-4065-9111-036B5F39332B}"/>
                  </a:ext>
                </a:extLst>
              </p:cNvPr>
              <p:cNvSpPr/>
              <p:nvPr/>
            </p:nvSpPr>
            <p:spPr>
              <a:xfrm>
                <a:off x="1852255" y="2873806"/>
                <a:ext cx="2661447" cy="2603538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99147A1A-9914-4DE3-A83B-98EC5E8D75F9}"/>
                </a:ext>
              </a:extLst>
            </p:cNvPr>
            <p:cNvGrpSpPr/>
            <p:nvPr/>
          </p:nvGrpSpPr>
          <p:grpSpPr>
            <a:xfrm>
              <a:off x="998337" y="4294598"/>
              <a:ext cx="2729456" cy="1131930"/>
              <a:chOff x="1606393" y="3832261"/>
              <a:chExt cx="2729456" cy="1131930"/>
            </a:xfrm>
            <a:solidFill>
              <a:schemeClr val="bg1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61BEABBB-CE65-468B-8E41-2E86FE6B6A3A}"/>
                  </a:ext>
                </a:extLst>
              </p:cNvPr>
              <p:cNvSpPr/>
              <p:nvPr/>
            </p:nvSpPr>
            <p:spPr>
              <a:xfrm flipH="1">
                <a:off x="2000997" y="3832261"/>
                <a:ext cx="1852092" cy="1131930"/>
              </a:xfrm>
              <a:custGeom>
                <a:avLst/>
                <a:gdLst>
                  <a:gd name="connsiteX0" fmla="*/ 849793 w 981144"/>
                  <a:gd name="connsiteY0" fmla="*/ 470487 h 599639"/>
                  <a:gd name="connsiteX1" fmla="*/ 830003 w 981144"/>
                  <a:gd name="connsiteY1" fmla="*/ 470702 h 599639"/>
                  <a:gd name="connsiteX2" fmla="*/ 830003 w 981144"/>
                  <a:gd name="connsiteY2" fmla="*/ 470487 h 599639"/>
                  <a:gd name="connsiteX3" fmla="*/ 141471 w 981144"/>
                  <a:gd name="connsiteY3" fmla="*/ 129103 h 599639"/>
                  <a:gd name="connsiteX4" fmla="*/ 141471 w 981144"/>
                  <a:gd name="connsiteY4" fmla="*/ 129505 h 599639"/>
                  <a:gd name="connsiteX5" fmla="*/ 104518 w 981144"/>
                  <a:gd name="connsiteY5" fmla="*/ 129505 h 599639"/>
                  <a:gd name="connsiteX6" fmla="*/ 489767 w 981144"/>
                  <a:gd name="connsiteY6" fmla="*/ 59 h 599639"/>
                  <a:gd name="connsiteX7" fmla="*/ 121188 w 981144"/>
                  <a:gd name="connsiteY7" fmla="*/ 74524 h 599639"/>
                  <a:gd name="connsiteX8" fmla="*/ 7950 w 981144"/>
                  <a:gd name="connsiteY8" fmla="*/ 129505 h 599639"/>
                  <a:gd name="connsiteX9" fmla="*/ 0 w 981144"/>
                  <a:gd name="connsiteY9" fmla="*/ 129505 h 599639"/>
                  <a:gd name="connsiteX10" fmla="*/ 36734 w 981144"/>
                  <a:gd name="connsiteY10" fmla="*/ 304608 h 599639"/>
                  <a:gd name="connsiteX11" fmla="*/ 0 w 981144"/>
                  <a:gd name="connsiteY11" fmla="*/ 479711 h 599639"/>
                  <a:gd name="connsiteX12" fmla="*/ 10466 w 981144"/>
                  <a:gd name="connsiteY12" fmla="*/ 479711 h 599639"/>
                  <a:gd name="connsiteX13" fmla="*/ 126899 w 981144"/>
                  <a:gd name="connsiteY13" fmla="*/ 533147 h 599639"/>
                  <a:gd name="connsiteX14" fmla="*/ 865589 w 981144"/>
                  <a:gd name="connsiteY14" fmla="*/ 525115 h 599639"/>
                  <a:gd name="connsiteX15" fmla="*/ 978100 w 981144"/>
                  <a:gd name="connsiteY15" fmla="*/ 470487 h 599639"/>
                  <a:gd name="connsiteX16" fmla="*/ 981144 w 981144"/>
                  <a:gd name="connsiteY16" fmla="*/ 470487 h 599639"/>
                  <a:gd name="connsiteX17" fmla="*/ 980123 w 981144"/>
                  <a:gd name="connsiteY17" fmla="*/ 469505 h 599639"/>
                  <a:gd name="connsiteX18" fmla="*/ 981039 w 981144"/>
                  <a:gd name="connsiteY18" fmla="*/ 469060 h 599639"/>
                  <a:gd name="connsiteX19" fmla="*/ 979677 w 981144"/>
                  <a:gd name="connsiteY19" fmla="*/ 469075 h 599639"/>
                  <a:gd name="connsiteX20" fmla="*/ 966843 w 981144"/>
                  <a:gd name="connsiteY20" fmla="*/ 456725 h 599639"/>
                  <a:gd name="connsiteX21" fmla="*/ 944411 w 981144"/>
                  <a:gd name="connsiteY21" fmla="*/ 295384 h 599639"/>
                  <a:gd name="connsiteX22" fmla="*/ 981144 w 981144"/>
                  <a:gd name="connsiteY22" fmla="*/ 120281 h 599639"/>
                  <a:gd name="connsiteX23" fmla="*/ 952883 w 981144"/>
                  <a:gd name="connsiteY23" fmla="*/ 120281 h 599639"/>
                  <a:gd name="connsiteX24" fmla="*/ 976520 w 981144"/>
                  <a:gd name="connsiteY24" fmla="*/ 120024 h 599639"/>
                  <a:gd name="connsiteX25" fmla="*/ 489767 w 981144"/>
                  <a:gd name="connsiteY25" fmla="*/ 59 h 599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81144" h="599639">
                    <a:moveTo>
                      <a:pt x="849793" y="470487"/>
                    </a:moveTo>
                    <a:lnTo>
                      <a:pt x="830003" y="470702"/>
                    </a:lnTo>
                    <a:lnTo>
                      <a:pt x="830003" y="470487"/>
                    </a:lnTo>
                    <a:close/>
                    <a:moveTo>
                      <a:pt x="141471" y="129103"/>
                    </a:moveTo>
                    <a:lnTo>
                      <a:pt x="141471" y="129505"/>
                    </a:lnTo>
                    <a:lnTo>
                      <a:pt x="104518" y="129505"/>
                    </a:lnTo>
                    <a:close/>
                    <a:moveTo>
                      <a:pt x="489767" y="59"/>
                    </a:moveTo>
                    <a:cubicBezTo>
                      <a:pt x="364380" y="1422"/>
                      <a:pt x="239248" y="26268"/>
                      <a:pt x="121188" y="74524"/>
                    </a:cubicBezTo>
                    <a:lnTo>
                      <a:pt x="7950" y="129505"/>
                    </a:lnTo>
                    <a:lnTo>
                      <a:pt x="0" y="129505"/>
                    </a:lnTo>
                    <a:cubicBezTo>
                      <a:pt x="20295" y="129505"/>
                      <a:pt x="36734" y="207916"/>
                      <a:pt x="36734" y="304608"/>
                    </a:cubicBezTo>
                    <a:cubicBezTo>
                      <a:pt x="36734" y="401300"/>
                      <a:pt x="20295" y="479711"/>
                      <a:pt x="0" y="479711"/>
                    </a:cubicBezTo>
                    <a:lnTo>
                      <a:pt x="10466" y="479711"/>
                    </a:lnTo>
                    <a:lnTo>
                      <a:pt x="126899" y="533147"/>
                    </a:lnTo>
                    <a:cubicBezTo>
                      <a:pt x="365061" y="624501"/>
                      <a:pt x="629468" y="621626"/>
                      <a:pt x="865589" y="525115"/>
                    </a:cubicBezTo>
                    <a:lnTo>
                      <a:pt x="978100" y="470487"/>
                    </a:lnTo>
                    <a:lnTo>
                      <a:pt x="981144" y="470487"/>
                    </a:lnTo>
                    <a:lnTo>
                      <a:pt x="980123" y="469505"/>
                    </a:lnTo>
                    <a:lnTo>
                      <a:pt x="981039" y="469060"/>
                    </a:lnTo>
                    <a:lnTo>
                      <a:pt x="979677" y="469075"/>
                    </a:lnTo>
                    <a:lnTo>
                      <a:pt x="966843" y="456725"/>
                    </a:lnTo>
                    <a:cubicBezTo>
                      <a:pt x="953657" y="430139"/>
                      <a:pt x="944411" y="367903"/>
                      <a:pt x="944411" y="295384"/>
                    </a:cubicBezTo>
                    <a:cubicBezTo>
                      <a:pt x="944411" y="198692"/>
                      <a:pt x="960849" y="120281"/>
                      <a:pt x="981144" y="120281"/>
                    </a:cubicBezTo>
                    <a:lnTo>
                      <a:pt x="952883" y="120281"/>
                    </a:lnTo>
                    <a:lnTo>
                      <a:pt x="976520" y="120024"/>
                    </a:lnTo>
                    <a:cubicBezTo>
                      <a:pt x="824587" y="38171"/>
                      <a:pt x="656950" y="-1759"/>
                      <a:pt x="489767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63A4E49B-445F-4867-A257-F511E79796BC}"/>
                  </a:ext>
                </a:extLst>
              </p:cNvPr>
              <p:cNvSpPr/>
              <p:nvPr/>
            </p:nvSpPr>
            <p:spPr>
              <a:xfrm rot="20526603">
                <a:off x="3787208" y="3992375"/>
                <a:ext cx="548641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6ED6B804-2196-4EF7-BA42-3C548D498145}"/>
                  </a:ext>
                </a:extLst>
              </p:cNvPr>
              <p:cNvSpPr/>
              <p:nvPr/>
            </p:nvSpPr>
            <p:spPr>
              <a:xfrm rot="11700000" flipH="1">
                <a:off x="1606393" y="3996595"/>
                <a:ext cx="457199" cy="345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xmlns="" id="{59B09F27-57C2-4ABC-B0D1-710933B65071}"/>
                  </a:ext>
                </a:extLst>
              </p:cNvPr>
              <p:cNvGrpSpPr/>
              <p:nvPr/>
            </p:nvGrpSpPr>
            <p:grpSpPr>
              <a:xfrm flipV="1">
                <a:off x="1801721" y="4723286"/>
                <a:ext cx="2250879" cy="48765"/>
                <a:chOff x="7956756" y="2685004"/>
                <a:chExt cx="1192401" cy="25833"/>
              </a:xfrm>
              <a:grpFill/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B22B6758-9BC0-4CFD-B8D9-4B7C77FB0115}"/>
                    </a:ext>
                  </a:extLst>
                </p:cNvPr>
                <p:cNvSpPr/>
                <p:nvPr/>
              </p:nvSpPr>
              <p:spPr>
                <a:xfrm rot="20526603">
                  <a:off x="9003836" y="2692549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23131F10-F644-40E1-B0AB-0CE9B182F9CB}"/>
                    </a:ext>
                  </a:extLst>
                </p:cNvPr>
                <p:cNvSpPr/>
                <p:nvPr/>
              </p:nvSpPr>
              <p:spPr>
                <a:xfrm rot="11700000" flipH="1">
                  <a:off x="7956756" y="2685004"/>
                  <a:ext cx="145321" cy="1828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6782CF59-5C80-498C-B918-EC98D4DA549B}"/>
                </a:ext>
              </a:extLst>
            </p:cNvPr>
            <p:cNvGrpSpPr/>
            <p:nvPr/>
          </p:nvGrpSpPr>
          <p:grpSpPr>
            <a:xfrm>
              <a:off x="1650049" y="4526512"/>
              <a:ext cx="1299732" cy="668101"/>
              <a:chOff x="8054369" y="2526090"/>
              <a:chExt cx="688532" cy="353926"/>
            </a:xfrm>
            <a:solidFill>
              <a:schemeClr val="accent3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C7ED6933-839B-4EF7-B990-4665E9C1C3AE}"/>
                  </a:ext>
                </a:extLst>
              </p:cNvPr>
              <p:cNvSpPr/>
              <p:nvPr/>
            </p:nvSpPr>
            <p:spPr>
              <a:xfrm>
                <a:off x="8054369" y="2526090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A9A72FAA-8570-4A5C-B2B3-60066DD106D2}"/>
                  </a:ext>
                </a:extLst>
              </p:cNvPr>
              <p:cNvSpPr/>
              <p:nvPr/>
            </p:nvSpPr>
            <p:spPr>
              <a:xfrm rot="10800000">
                <a:off x="8054369" y="2787402"/>
                <a:ext cx="688532" cy="92614"/>
              </a:xfrm>
              <a:custGeom>
                <a:avLst/>
                <a:gdLst>
                  <a:gd name="connsiteX0" fmla="*/ 486753 w 970782"/>
                  <a:gd name="connsiteY0" fmla="*/ 59 h 130579"/>
                  <a:gd name="connsiteX1" fmla="*/ 970782 w 970782"/>
                  <a:gd name="connsiteY1" fmla="*/ 130579 h 130579"/>
                  <a:gd name="connsiteX2" fmla="*/ 909383 w 970782"/>
                  <a:gd name="connsiteY2" fmla="*/ 129912 h 130579"/>
                  <a:gd name="connsiteX3" fmla="*/ 855332 w 970782"/>
                  <a:gd name="connsiteY3" fmla="*/ 103668 h 130579"/>
                  <a:gd name="connsiteX4" fmla="*/ 116642 w 970782"/>
                  <a:gd name="connsiteY4" fmla="*/ 95636 h 130579"/>
                  <a:gd name="connsiteX5" fmla="*/ 62033 w 970782"/>
                  <a:gd name="connsiteY5" fmla="*/ 120699 h 130579"/>
                  <a:gd name="connsiteX6" fmla="*/ 0 w 970782"/>
                  <a:gd name="connsiteY6" fmla="*/ 120024 h 130579"/>
                  <a:gd name="connsiteX7" fmla="*/ 486753 w 970782"/>
                  <a:gd name="connsiteY7" fmla="*/ 59 h 13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0782" h="130579">
                    <a:moveTo>
                      <a:pt x="486753" y="59"/>
                    </a:moveTo>
                    <a:cubicBezTo>
                      <a:pt x="653936" y="1877"/>
                      <a:pt x="820665" y="45442"/>
                      <a:pt x="970782" y="130579"/>
                    </a:cubicBezTo>
                    <a:lnTo>
                      <a:pt x="909383" y="129912"/>
                    </a:lnTo>
                    <a:lnTo>
                      <a:pt x="855332" y="103668"/>
                    </a:lnTo>
                    <a:cubicBezTo>
                      <a:pt x="619212" y="7158"/>
                      <a:pt x="354804" y="4283"/>
                      <a:pt x="116642" y="95636"/>
                    </a:cubicBezTo>
                    <a:lnTo>
                      <a:pt x="62033" y="120699"/>
                    </a:lnTo>
                    <a:lnTo>
                      <a:pt x="0" y="120024"/>
                    </a:lnTo>
                    <a:cubicBezTo>
                      <a:pt x="151933" y="38171"/>
                      <a:pt x="319570" y="-1759"/>
                      <a:pt x="486753" y="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155ECCA2-1699-42E6-B1D0-24623AAFB556}"/>
                  </a:ext>
                </a:extLst>
              </p:cNvPr>
              <p:cNvSpPr/>
              <p:nvPr/>
            </p:nvSpPr>
            <p:spPr>
              <a:xfrm>
                <a:off x="8069307" y="2693909"/>
                <a:ext cx="673594" cy="182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7F6D6DAD-B984-47DD-A010-D5AA9B918F78}"/>
              </a:ext>
            </a:extLst>
          </p:cNvPr>
          <p:cNvGrpSpPr/>
          <p:nvPr/>
        </p:nvGrpSpPr>
        <p:grpSpPr>
          <a:xfrm rot="672562">
            <a:off x="2474892" y="1237220"/>
            <a:ext cx="1807298" cy="2550259"/>
            <a:chOff x="346191" y="519809"/>
            <a:chExt cx="5018840" cy="5311527"/>
          </a:xfrm>
          <a:solidFill>
            <a:schemeClr val="accent3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BE1C37E0-01FF-4AF7-A06C-C72F19E57CF7}"/>
                </a:ext>
              </a:extLst>
            </p:cNvPr>
            <p:cNvSpPr/>
            <p:nvPr/>
          </p:nvSpPr>
          <p:spPr>
            <a:xfrm>
              <a:off x="2259877" y="2441740"/>
              <a:ext cx="1812048" cy="1359036"/>
            </a:xfrm>
            <a:custGeom>
              <a:avLst/>
              <a:gdLst>
                <a:gd name="connsiteX0" fmla="*/ 1709343 w 1812048"/>
                <a:gd name="connsiteY0" fmla="*/ 115651 h 1359035"/>
                <a:gd name="connsiteX1" fmla="*/ 1812204 w 1812048"/>
                <a:gd name="connsiteY1" fmla="*/ 15989 h 1359035"/>
                <a:gd name="connsiteX2" fmla="*/ 1498826 w 1812048"/>
                <a:gd name="connsiteY2" fmla="*/ 20785 h 1359035"/>
                <a:gd name="connsiteX3" fmla="*/ 1223288 w 1812048"/>
                <a:gd name="connsiteY3" fmla="*/ 79410 h 1359035"/>
                <a:gd name="connsiteX4" fmla="*/ 1099109 w 1812048"/>
                <a:gd name="connsiteY4" fmla="*/ 54361 h 1359035"/>
                <a:gd name="connsiteX5" fmla="*/ 797457 w 1812048"/>
                <a:gd name="connsiteY5" fmla="*/ 0 h 1359035"/>
                <a:gd name="connsiteX6" fmla="*/ 715382 w 1812048"/>
                <a:gd name="connsiteY6" fmla="*/ 36774 h 1359035"/>
                <a:gd name="connsiteX7" fmla="*/ 34265 w 1812048"/>
                <a:gd name="connsiteY7" fmla="*/ 789840 h 1359035"/>
                <a:gd name="connsiteX8" fmla="*/ 63044 w 1812048"/>
                <a:gd name="connsiteY8" fmla="*/ 953457 h 1359035"/>
                <a:gd name="connsiteX9" fmla="*/ 449970 w 1812048"/>
                <a:gd name="connsiteY9" fmla="*/ 1302543 h 1359035"/>
                <a:gd name="connsiteX10" fmla="*/ 619450 w 1812048"/>
                <a:gd name="connsiteY10" fmla="*/ 1318531 h 1359035"/>
                <a:gd name="connsiteX11" fmla="*/ 1709343 w 1812048"/>
                <a:gd name="connsiteY11" fmla="*/ 115651 h 135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2048" h="1359035">
                  <a:moveTo>
                    <a:pt x="1709343" y="115651"/>
                  </a:moveTo>
                  <a:cubicBezTo>
                    <a:pt x="1738656" y="86872"/>
                    <a:pt x="1782358" y="38906"/>
                    <a:pt x="1812204" y="15989"/>
                  </a:cubicBezTo>
                  <a:cubicBezTo>
                    <a:pt x="1761573" y="7461"/>
                    <a:pt x="1627801" y="533"/>
                    <a:pt x="1498826" y="20785"/>
                  </a:cubicBezTo>
                  <a:cubicBezTo>
                    <a:pt x="1457788" y="28780"/>
                    <a:pt x="1384774" y="69284"/>
                    <a:pt x="1223288" y="79410"/>
                  </a:cubicBezTo>
                  <a:cubicBezTo>
                    <a:pt x="1180652" y="78877"/>
                    <a:pt x="1139081" y="70350"/>
                    <a:pt x="1099109" y="54361"/>
                  </a:cubicBezTo>
                  <a:cubicBezTo>
                    <a:pt x="1002112" y="14923"/>
                    <a:pt x="901383" y="0"/>
                    <a:pt x="797457" y="0"/>
                  </a:cubicBezTo>
                  <a:cubicBezTo>
                    <a:pt x="763348" y="0"/>
                    <a:pt x="738299" y="11725"/>
                    <a:pt x="715382" y="36774"/>
                  </a:cubicBezTo>
                  <a:cubicBezTo>
                    <a:pt x="488343" y="287796"/>
                    <a:pt x="261304" y="538818"/>
                    <a:pt x="34265" y="789840"/>
                  </a:cubicBezTo>
                  <a:cubicBezTo>
                    <a:pt x="-19564" y="848998"/>
                    <a:pt x="-9970" y="898563"/>
                    <a:pt x="63044" y="953457"/>
                  </a:cubicBezTo>
                  <a:cubicBezTo>
                    <a:pt x="202146" y="1058449"/>
                    <a:pt x="333786" y="1173035"/>
                    <a:pt x="449970" y="1302543"/>
                  </a:cubicBezTo>
                  <a:cubicBezTo>
                    <a:pt x="512859" y="1373426"/>
                    <a:pt x="565088" y="1378755"/>
                    <a:pt x="619450" y="1318531"/>
                  </a:cubicBezTo>
                  <a:cubicBezTo>
                    <a:pt x="678608" y="1254044"/>
                    <a:pt x="1693355" y="133239"/>
                    <a:pt x="1709343" y="11565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2624CD8-533F-44CE-AFA2-605E55FD0EF7}"/>
                </a:ext>
              </a:extLst>
            </p:cNvPr>
            <p:cNvSpPr/>
            <p:nvPr/>
          </p:nvSpPr>
          <p:spPr>
            <a:xfrm>
              <a:off x="346191" y="519809"/>
              <a:ext cx="5018840" cy="5311527"/>
            </a:xfrm>
            <a:custGeom>
              <a:avLst/>
              <a:gdLst>
                <a:gd name="connsiteX0" fmla="*/ 1363501 w 5018840"/>
                <a:gd name="connsiteY0" fmla="*/ 3844634 h 5311527"/>
                <a:gd name="connsiteX1" fmla="*/ 1377691 w 5018840"/>
                <a:gd name="connsiteY1" fmla="*/ 3851229 h 5311527"/>
                <a:gd name="connsiteX2" fmla="*/ 1378224 w 5018840"/>
                <a:gd name="connsiteY2" fmla="*/ 3875212 h 5311527"/>
                <a:gd name="connsiteX3" fmla="*/ 987567 w 5018840"/>
                <a:gd name="connsiteY3" fmla="*/ 4294649 h 5311527"/>
                <a:gd name="connsiteX4" fmla="*/ 229171 w 5018840"/>
                <a:gd name="connsiteY4" fmla="*/ 5109538 h 5311527"/>
                <a:gd name="connsiteX5" fmla="*/ 31977 w 5018840"/>
                <a:gd name="connsiteY5" fmla="*/ 5285946 h 5311527"/>
                <a:gd name="connsiteX6" fmla="*/ 2665 w 5018840"/>
                <a:gd name="connsiteY6" fmla="*/ 5311527 h 5311527"/>
                <a:gd name="connsiteX7" fmla="*/ 0 w 5018840"/>
                <a:gd name="connsiteY7" fmla="*/ 5308863 h 5311527"/>
                <a:gd name="connsiteX8" fmla="*/ 151359 w 5018840"/>
                <a:gd name="connsiteY8" fmla="*/ 5145779 h 5311527"/>
                <a:gd name="connsiteX9" fmla="*/ 1352109 w 5018840"/>
                <a:gd name="connsiteY9" fmla="*/ 3854427 h 5311527"/>
                <a:gd name="connsiteX10" fmla="*/ 1363501 w 5018840"/>
                <a:gd name="connsiteY10" fmla="*/ 3844634 h 5311527"/>
                <a:gd name="connsiteX11" fmla="*/ 1625514 w 5018840"/>
                <a:gd name="connsiteY11" fmla="*/ 3319871 h 5311527"/>
                <a:gd name="connsiteX12" fmla="*/ 1614855 w 5018840"/>
                <a:gd name="connsiteY12" fmla="*/ 3332129 h 5311527"/>
                <a:gd name="connsiteX13" fmla="*/ 1461364 w 5018840"/>
                <a:gd name="connsiteY13" fmla="*/ 3608201 h 5311527"/>
                <a:gd name="connsiteX14" fmla="*/ 1457633 w 5018840"/>
                <a:gd name="connsiteY14" fmla="*/ 3622058 h 5311527"/>
                <a:gd name="connsiteX15" fmla="*/ 1467760 w 5018840"/>
                <a:gd name="connsiteY15" fmla="*/ 3609800 h 5311527"/>
                <a:gd name="connsiteX16" fmla="*/ 1645767 w 5018840"/>
                <a:gd name="connsiteY16" fmla="*/ 3371568 h 5311527"/>
                <a:gd name="connsiteX17" fmla="*/ 1640970 w 5018840"/>
                <a:gd name="connsiteY17" fmla="*/ 3326800 h 5311527"/>
                <a:gd name="connsiteX18" fmla="*/ 1625514 w 5018840"/>
                <a:gd name="connsiteY18" fmla="*/ 3319871 h 5311527"/>
                <a:gd name="connsiteX19" fmla="*/ 1651230 w 5018840"/>
                <a:gd name="connsiteY19" fmla="*/ 3238396 h 5311527"/>
                <a:gd name="connsiteX20" fmla="*/ 1664953 w 5018840"/>
                <a:gd name="connsiteY20" fmla="*/ 3245791 h 5311527"/>
                <a:gd name="connsiteX21" fmla="*/ 1983126 w 5018840"/>
                <a:gd name="connsiteY21" fmla="*/ 3530922 h 5311527"/>
                <a:gd name="connsiteX22" fmla="*/ 1980461 w 5018840"/>
                <a:gd name="connsiteY22" fmla="*/ 3557037 h 5311527"/>
                <a:gd name="connsiteX23" fmla="*/ 1526918 w 5018840"/>
                <a:gd name="connsiteY23" fmla="*/ 3852294 h 5311527"/>
                <a:gd name="connsiteX24" fmla="*/ 1476820 w 5018840"/>
                <a:gd name="connsiteY24" fmla="*/ 3867750 h 5311527"/>
                <a:gd name="connsiteX25" fmla="*/ 1380888 w 5018840"/>
                <a:gd name="connsiteY25" fmla="*/ 3712127 h 5311527"/>
                <a:gd name="connsiteX26" fmla="*/ 1639904 w 5018840"/>
                <a:gd name="connsiteY26" fmla="*/ 3248988 h 5311527"/>
                <a:gd name="connsiteX27" fmla="*/ 1651230 w 5018840"/>
                <a:gd name="connsiteY27" fmla="*/ 3238396 h 5311527"/>
                <a:gd name="connsiteX28" fmla="*/ 1909644 w 5018840"/>
                <a:gd name="connsiteY28" fmla="*/ 3080042 h 5311527"/>
                <a:gd name="connsiteX29" fmla="*/ 1920236 w 5018840"/>
                <a:gd name="connsiteY29" fmla="*/ 3085905 h 5311527"/>
                <a:gd name="connsiteX30" fmla="*/ 2130221 w 5018840"/>
                <a:gd name="connsiteY30" fmla="*/ 3275637 h 5311527"/>
                <a:gd name="connsiteX31" fmla="*/ 2140880 w 5018840"/>
                <a:gd name="connsiteY31" fmla="*/ 3283098 h 5311527"/>
                <a:gd name="connsiteX32" fmla="*/ 2131287 w 5018840"/>
                <a:gd name="connsiteY32" fmla="*/ 3294823 h 5311527"/>
                <a:gd name="connsiteX33" fmla="*/ 2006042 w 5018840"/>
                <a:gd name="connsiteY33" fmla="*/ 3433924 h 5311527"/>
                <a:gd name="connsiteX34" fmla="*/ 1984724 w 5018840"/>
                <a:gd name="connsiteY34" fmla="*/ 3434990 h 5311527"/>
                <a:gd name="connsiteX35" fmla="*/ 1775806 w 5018840"/>
                <a:gd name="connsiteY35" fmla="*/ 3246857 h 5311527"/>
                <a:gd name="connsiteX36" fmla="*/ 1775273 w 5018840"/>
                <a:gd name="connsiteY36" fmla="*/ 3224473 h 5311527"/>
                <a:gd name="connsiteX37" fmla="*/ 1899451 w 5018840"/>
                <a:gd name="connsiteY37" fmla="*/ 3086971 h 5311527"/>
                <a:gd name="connsiteX38" fmla="*/ 1909644 w 5018840"/>
                <a:gd name="connsiteY38" fmla="*/ 3080042 h 5311527"/>
                <a:gd name="connsiteX39" fmla="*/ 2638128 w 5018840"/>
                <a:gd name="connsiteY39" fmla="*/ 2708040 h 5311527"/>
                <a:gd name="connsiteX40" fmla="*/ 2657847 w 5018840"/>
                <a:gd name="connsiteY40" fmla="*/ 2719232 h 5311527"/>
                <a:gd name="connsiteX41" fmla="*/ 2852377 w 5018840"/>
                <a:gd name="connsiteY41" fmla="*/ 2888180 h 5311527"/>
                <a:gd name="connsiteX42" fmla="*/ 2849179 w 5018840"/>
                <a:gd name="connsiteY42" fmla="*/ 2928684 h 5311527"/>
                <a:gd name="connsiteX43" fmla="*/ 2808142 w 5018840"/>
                <a:gd name="connsiteY43" fmla="*/ 2936679 h 5311527"/>
                <a:gd name="connsiteX44" fmla="*/ 2612013 w 5018840"/>
                <a:gd name="connsiteY44" fmla="*/ 2766132 h 5311527"/>
                <a:gd name="connsiteX45" fmla="*/ 2601887 w 5018840"/>
                <a:gd name="connsiteY45" fmla="*/ 2725627 h 5311527"/>
                <a:gd name="connsiteX46" fmla="*/ 2638128 w 5018840"/>
                <a:gd name="connsiteY46" fmla="*/ 2708040 h 5311527"/>
                <a:gd name="connsiteX47" fmla="*/ 2348467 w 5018840"/>
                <a:gd name="connsiteY47" fmla="*/ 2661939 h 5311527"/>
                <a:gd name="connsiteX48" fmla="*/ 2373249 w 5018840"/>
                <a:gd name="connsiteY48" fmla="*/ 2670733 h 5311527"/>
                <a:gd name="connsiteX49" fmla="*/ 2441467 w 5018840"/>
                <a:gd name="connsiteY49" fmla="*/ 2728825 h 5311527"/>
                <a:gd name="connsiteX50" fmla="*/ 2752714 w 5018840"/>
                <a:gd name="connsiteY50" fmla="*/ 2999034 h 5311527"/>
                <a:gd name="connsiteX51" fmla="*/ 2709012 w 5018840"/>
                <a:gd name="connsiteY51" fmla="*/ 3047533 h 5311527"/>
                <a:gd name="connsiteX52" fmla="*/ 2456923 w 5018840"/>
                <a:gd name="connsiteY52" fmla="*/ 2830087 h 5311527"/>
                <a:gd name="connsiteX53" fmla="*/ 2341805 w 5018840"/>
                <a:gd name="connsiteY53" fmla="*/ 2730423 h 5311527"/>
                <a:gd name="connsiteX54" fmla="*/ 2331146 w 5018840"/>
                <a:gd name="connsiteY54" fmla="*/ 2720830 h 5311527"/>
                <a:gd name="connsiteX55" fmla="*/ 2326882 w 5018840"/>
                <a:gd name="connsiteY55" fmla="*/ 2673930 h 5311527"/>
                <a:gd name="connsiteX56" fmla="*/ 2348467 w 5018840"/>
                <a:gd name="connsiteY56" fmla="*/ 2661939 h 5311527"/>
                <a:gd name="connsiteX57" fmla="*/ 2706879 w 5018840"/>
                <a:gd name="connsiteY57" fmla="*/ 2613640 h 5311527"/>
                <a:gd name="connsiteX58" fmla="*/ 2731395 w 5018840"/>
                <a:gd name="connsiteY58" fmla="*/ 2620102 h 5311527"/>
                <a:gd name="connsiteX59" fmla="*/ 2934985 w 5018840"/>
                <a:gd name="connsiteY59" fmla="*/ 2797577 h 5311527"/>
                <a:gd name="connsiteX60" fmla="*/ 2891815 w 5018840"/>
                <a:gd name="connsiteY60" fmla="*/ 2844477 h 5311527"/>
                <a:gd name="connsiteX61" fmla="*/ 2693555 w 5018840"/>
                <a:gd name="connsiteY61" fmla="*/ 2673397 h 5311527"/>
                <a:gd name="connsiteX62" fmla="*/ 2685560 w 5018840"/>
                <a:gd name="connsiteY62" fmla="*/ 2627563 h 5311527"/>
                <a:gd name="connsiteX63" fmla="*/ 2706879 w 5018840"/>
                <a:gd name="connsiteY63" fmla="*/ 2613640 h 5311527"/>
                <a:gd name="connsiteX64" fmla="*/ 2806542 w 5018840"/>
                <a:gd name="connsiteY64" fmla="*/ 2503386 h 5311527"/>
                <a:gd name="connsiteX65" fmla="*/ 2833190 w 5018840"/>
                <a:gd name="connsiteY65" fmla="*/ 2514044 h 5311527"/>
                <a:gd name="connsiteX66" fmla="*/ 3017060 w 5018840"/>
                <a:gd name="connsiteY66" fmla="*/ 2673399 h 5311527"/>
                <a:gd name="connsiteX67" fmla="*/ 3032516 w 5018840"/>
                <a:gd name="connsiteY67" fmla="*/ 2689921 h 5311527"/>
                <a:gd name="connsiteX68" fmla="*/ 2990946 w 5018840"/>
                <a:gd name="connsiteY68" fmla="*/ 2735755 h 5311527"/>
                <a:gd name="connsiteX69" fmla="*/ 2867299 w 5018840"/>
                <a:gd name="connsiteY69" fmla="*/ 2630763 h 5311527"/>
                <a:gd name="connsiteX70" fmla="*/ 2788954 w 5018840"/>
                <a:gd name="connsiteY70" fmla="*/ 2562543 h 5311527"/>
                <a:gd name="connsiteX71" fmla="*/ 2783092 w 5018840"/>
                <a:gd name="connsiteY71" fmla="*/ 2515110 h 5311527"/>
                <a:gd name="connsiteX72" fmla="*/ 2806542 w 5018840"/>
                <a:gd name="connsiteY72" fmla="*/ 2503386 h 5311527"/>
                <a:gd name="connsiteX73" fmla="*/ 2975955 w 5018840"/>
                <a:gd name="connsiteY73" fmla="*/ 2325178 h 5311527"/>
                <a:gd name="connsiteX74" fmla="*/ 3003735 w 5018840"/>
                <a:gd name="connsiteY74" fmla="*/ 2337636 h 5311527"/>
                <a:gd name="connsiteX75" fmla="*/ 3198797 w 5018840"/>
                <a:gd name="connsiteY75" fmla="*/ 2506583 h 5311527"/>
                <a:gd name="connsiteX76" fmla="*/ 3195067 w 5018840"/>
                <a:gd name="connsiteY76" fmla="*/ 2547621 h 5311527"/>
                <a:gd name="connsiteX77" fmla="*/ 3155095 w 5018840"/>
                <a:gd name="connsiteY77" fmla="*/ 2555082 h 5311527"/>
                <a:gd name="connsiteX78" fmla="*/ 2960033 w 5018840"/>
                <a:gd name="connsiteY78" fmla="*/ 2386667 h 5311527"/>
                <a:gd name="connsiteX79" fmla="*/ 2952571 w 5018840"/>
                <a:gd name="connsiteY79" fmla="*/ 2337103 h 5311527"/>
                <a:gd name="connsiteX80" fmla="*/ 2975955 w 5018840"/>
                <a:gd name="connsiteY80" fmla="*/ 2325178 h 5311527"/>
                <a:gd name="connsiteX81" fmla="*/ 2720003 w 5018840"/>
                <a:gd name="connsiteY81" fmla="*/ 2277678 h 5311527"/>
                <a:gd name="connsiteX82" fmla="*/ 2750049 w 5018840"/>
                <a:gd name="connsiteY82" fmla="*/ 2292334 h 5311527"/>
                <a:gd name="connsiteX83" fmla="*/ 3103931 w 5018840"/>
                <a:gd name="connsiteY83" fmla="*/ 2599318 h 5311527"/>
                <a:gd name="connsiteX84" fmla="*/ 3110860 w 5018840"/>
                <a:gd name="connsiteY84" fmla="*/ 2603581 h 5311527"/>
                <a:gd name="connsiteX85" fmla="*/ 3101266 w 5018840"/>
                <a:gd name="connsiteY85" fmla="*/ 2663805 h 5311527"/>
                <a:gd name="connsiteX86" fmla="*/ 3064492 w 5018840"/>
                <a:gd name="connsiteY86" fmla="*/ 2653679 h 5311527"/>
                <a:gd name="connsiteX87" fmla="*/ 2824130 w 5018840"/>
                <a:gd name="connsiteY87" fmla="*/ 2444228 h 5311527"/>
                <a:gd name="connsiteX88" fmla="*/ 2706346 w 5018840"/>
                <a:gd name="connsiteY88" fmla="*/ 2341899 h 5311527"/>
                <a:gd name="connsiteX89" fmla="*/ 2695154 w 5018840"/>
                <a:gd name="connsiteY89" fmla="*/ 2288604 h 5311527"/>
                <a:gd name="connsiteX90" fmla="*/ 2720003 w 5018840"/>
                <a:gd name="connsiteY90" fmla="*/ 2277678 h 5311527"/>
                <a:gd name="connsiteX91" fmla="*/ 3064159 w 5018840"/>
                <a:gd name="connsiteY91" fmla="*/ 2222052 h 5311527"/>
                <a:gd name="connsiteX92" fmla="*/ 3089541 w 5018840"/>
                <a:gd name="connsiteY92" fmla="*/ 2231045 h 5311527"/>
                <a:gd name="connsiteX93" fmla="*/ 3284071 w 5018840"/>
                <a:gd name="connsiteY93" fmla="*/ 2399993 h 5311527"/>
                <a:gd name="connsiteX94" fmla="*/ 3289400 w 5018840"/>
                <a:gd name="connsiteY94" fmla="*/ 2406388 h 5311527"/>
                <a:gd name="connsiteX95" fmla="*/ 3246231 w 5018840"/>
                <a:gd name="connsiteY95" fmla="*/ 2452755 h 5311527"/>
                <a:gd name="connsiteX96" fmla="*/ 3049569 w 5018840"/>
                <a:gd name="connsiteY96" fmla="*/ 2283275 h 5311527"/>
                <a:gd name="connsiteX97" fmla="*/ 3041575 w 5018840"/>
                <a:gd name="connsiteY97" fmla="*/ 2234243 h 5311527"/>
                <a:gd name="connsiteX98" fmla="*/ 3064159 w 5018840"/>
                <a:gd name="connsiteY98" fmla="*/ 2222052 h 5311527"/>
                <a:gd name="connsiteX99" fmla="*/ 3160224 w 5018840"/>
                <a:gd name="connsiteY99" fmla="*/ 2111130 h 5311527"/>
                <a:gd name="connsiteX100" fmla="*/ 3184407 w 5018840"/>
                <a:gd name="connsiteY100" fmla="*/ 2119657 h 5311527"/>
                <a:gd name="connsiteX101" fmla="*/ 3377871 w 5018840"/>
                <a:gd name="connsiteY101" fmla="*/ 2287006 h 5311527"/>
                <a:gd name="connsiteX102" fmla="*/ 3387464 w 5018840"/>
                <a:gd name="connsiteY102" fmla="*/ 2298198 h 5311527"/>
                <a:gd name="connsiteX103" fmla="*/ 3345361 w 5018840"/>
                <a:gd name="connsiteY103" fmla="*/ 2344032 h 5311527"/>
                <a:gd name="connsiteX104" fmla="*/ 3186006 w 5018840"/>
                <a:gd name="connsiteY104" fmla="*/ 2207595 h 5311527"/>
                <a:gd name="connsiteX105" fmla="*/ 3142304 w 5018840"/>
                <a:gd name="connsiteY105" fmla="*/ 2169222 h 5311527"/>
                <a:gd name="connsiteX106" fmla="*/ 3138040 w 5018840"/>
                <a:gd name="connsiteY106" fmla="*/ 2123387 h 5311527"/>
                <a:gd name="connsiteX107" fmla="*/ 3160224 w 5018840"/>
                <a:gd name="connsiteY107" fmla="*/ 2111130 h 5311527"/>
                <a:gd name="connsiteX108" fmla="*/ 3361482 w 5018840"/>
                <a:gd name="connsiteY108" fmla="*/ 1912537 h 5311527"/>
                <a:gd name="connsiteX109" fmla="*/ 3382666 w 5018840"/>
                <a:gd name="connsiteY109" fmla="*/ 1925128 h 5311527"/>
                <a:gd name="connsiteX110" fmla="*/ 3406649 w 5018840"/>
                <a:gd name="connsiteY110" fmla="*/ 1944847 h 5311527"/>
                <a:gd name="connsiteX111" fmla="*/ 3471138 w 5018840"/>
                <a:gd name="connsiteY111" fmla="*/ 1995478 h 5311527"/>
                <a:gd name="connsiteX112" fmla="*/ 3559075 w 5018840"/>
                <a:gd name="connsiteY112" fmla="*/ 2070626 h 5311527"/>
                <a:gd name="connsiteX113" fmla="*/ 3575064 w 5018840"/>
                <a:gd name="connsiteY113" fmla="*/ 2091411 h 5311527"/>
                <a:gd name="connsiteX114" fmla="*/ 3573465 w 5018840"/>
                <a:gd name="connsiteY114" fmla="*/ 2133515 h 5311527"/>
                <a:gd name="connsiteX115" fmla="*/ 3529763 w 5018840"/>
                <a:gd name="connsiteY115" fmla="*/ 2140443 h 5311527"/>
                <a:gd name="connsiteX116" fmla="*/ 3363480 w 5018840"/>
                <a:gd name="connsiteY116" fmla="*/ 1995478 h 5311527"/>
                <a:gd name="connsiteX117" fmla="*/ 3326173 w 5018840"/>
                <a:gd name="connsiteY117" fmla="*/ 1962435 h 5311527"/>
                <a:gd name="connsiteX118" fmla="*/ 3337898 w 5018840"/>
                <a:gd name="connsiteY118" fmla="*/ 1917134 h 5311527"/>
                <a:gd name="connsiteX119" fmla="*/ 3361482 w 5018840"/>
                <a:gd name="connsiteY119" fmla="*/ 1912537 h 5311527"/>
                <a:gd name="connsiteX120" fmla="*/ 3072619 w 5018840"/>
                <a:gd name="connsiteY120" fmla="*/ 1868302 h 5311527"/>
                <a:gd name="connsiteX121" fmla="*/ 3100200 w 5018840"/>
                <a:gd name="connsiteY121" fmla="*/ 1880360 h 5311527"/>
                <a:gd name="connsiteX122" fmla="*/ 3230774 w 5018840"/>
                <a:gd name="connsiteY122" fmla="*/ 1993347 h 5311527"/>
                <a:gd name="connsiteX123" fmla="*/ 3270746 w 5018840"/>
                <a:gd name="connsiteY123" fmla="*/ 2021594 h 5311527"/>
                <a:gd name="connsiteX124" fmla="*/ 3463675 w 5018840"/>
                <a:gd name="connsiteY124" fmla="*/ 2187876 h 5311527"/>
                <a:gd name="connsiteX125" fmla="*/ 3473269 w 5018840"/>
                <a:gd name="connsiteY125" fmla="*/ 2203332 h 5311527"/>
                <a:gd name="connsiteX126" fmla="*/ 3470071 w 5018840"/>
                <a:gd name="connsiteY126" fmla="*/ 2245435 h 5311527"/>
                <a:gd name="connsiteX127" fmla="*/ 3428500 w 5018840"/>
                <a:gd name="connsiteY127" fmla="*/ 2252364 h 5311527"/>
                <a:gd name="connsiteX128" fmla="*/ 3144435 w 5018840"/>
                <a:gd name="connsiteY128" fmla="*/ 2005072 h 5311527"/>
                <a:gd name="connsiteX129" fmla="*/ 3137507 w 5018840"/>
                <a:gd name="connsiteY129" fmla="*/ 2000808 h 5311527"/>
                <a:gd name="connsiteX130" fmla="*/ 3058096 w 5018840"/>
                <a:gd name="connsiteY130" fmla="*/ 1930458 h 5311527"/>
                <a:gd name="connsiteX131" fmla="*/ 3049036 w 5018840"/>
                <a:gd name="connsiteY131" fmla="*/ 1879827 h 5311527"/>
                <a:gd name="connsiteX132" fmla="*/ 3072619 w 5018840"/>
                <a:gd name="connsiteY132" fmla="*/ 1868302 h 5311527"/>
                <a:gd name="connsiteX133" fmla="*/ 3444089 w 5018840"/>
                <a:gd name="connsiteY133" fmla="*/ 1807346 h 5311527"/>
                <a:gd name="connsiteX134" fmla="*/ 3471670 w 5018840"/>
                <a:gd name="connsiteY134" fmla="*/ 1820136 h 5311527"/>
                <a:gd name="connsiteX135" fmla="*/ 3651810 w 5018840"/>
                <a:gd name="connsiteY135" fmla="*/ 1974694 h 5311527"/>
                <a:gd name="connsiteX136" fmla="*/ 3666732 w 5018840"/>
                <a:gd name="connsiteY136" fmla="*/ 2022127 h 5311527"/>
                <a:gd name="connsiteX137" fmla="*/ 3622497 w 5018840"/>
                <a:gd name="connsiteY137" fmla="*/ 2037050 h 5311527"/>
                <a:gd name="connsiteX138" fmla="*/ 3596915 w 5018840"/>
                <a:gd name="connsiteY138" fmla="*/ 2022127 h 5311527"/>
                <a:gd name="connsiteX139" fmla="*/ 3520170 w 5018840"/>
                <a:gd name="connsiteY139" fmla="*/ 1956574 h 5311527"/>
                <a:gd name="connsiteX140" fmla="*/ 3507379 w 5018840"/>
                <a:gd name="connsiteY140" fmla="*/ 1939519 h 5311527"/>
                <a:gd name="connsiteX141" fmla="*/ 3429566 w 5018840"/>
                <a:gd name="connsiteY141" fmla="*/ 1870767 h 5311527"/>
                <a:gd name="connsiteX142" fmla="*/ 3420506 w 5018840"/>
                <a:gd name="connsiteY142" fmla="*/ 1818537 h 5311527"/>
                <a:gd name="connsiteX143" fmla="*/ 3444089 w 5018840"/>
                <a:gd name="connsiteY143" fmla="*/ 1807346 h 5311527"/>
                <a:gd name="connsiteX144" fmla="*/ 3538622 w 5018840"/>
                <a:gd name="connsiteY144" fmla="*/ 1697690 h 5311527"/>
                <a:gd name="connsiteX145" fmla="*/ 3567602 w 5018840"/>
                <a:gd name="connsiteY145" fmla="*/ 1710881 h 5311527"/>
                <a:gd name="connsiteX146" fmla="*/ 3748808 w 5018840"/>
                <a:gd name="connsiteY146" fmla="*/ 1867570 h 5311527"/>
                <a:gd name="connsiteX147" fmla="*/ 3766395 w 5018840"/>
                <a:gd name="connsiteY147" fmla="*/ 1900081 h 5311527"/>
                <a:gd name="connsiteX148" fmla="*/ 3747742 w 5018840"/>
                <a:gd name="connsiteY148" fmla="*/ 1927261 h 5311527"/>
                <a:gd name="connsiteX149" fmla="*/ 3712567 w 5018840"/>
                <a:gd name="connsiteY149" fmla="*/ 1923531 h 5311527"/>
                <a:gd name="connsiteX150" fmla="*/ 3665134 w 5018840"/>
                <a:gd name="connsiteY150" fmla="*/ 1883026 h 5311527"/>
                <a:gd name="connsiteX151" fmla="*/ 3525498 w 5018840"/>
                <a:gd name="connsiteY151" fmla="*/ 1761511 h 5311527"/>
                <a:gd name="connsiteX152" fmla="*/ 3514839 w 5018840"/>
                <a:gd name="connsiteY152" fmla="*/ 1709282 h 5311527"/>
                <a:gd name="connsiteX153" fmla="*/ 3538622 w 5018840"/>
                <a:gd name="connsiteY153" fmla="*/ 1697690 h 5311527"/>
                <a:gd name="connsiteX154" fmla="*/ 3467606 w 5018840"/>
                <a:gd name="connsiteY154" fmla="*/ 1451865 h 5311527"/>
                <a:gd name="connsiteX155" fmla="*/ 3499383 w 5018840"/>
                <a:gd name="connsiteY155" fmla="*/ 1469453 h 5311527"/>
                <a:gd name="connsiteX156" fmla="*/ 3837811 w 5018840"/>
                <a:gd name="connsiteY156" fmla="*/ 1775369 h 5311527"/>
                <a:gd name="connsiteX157" fmla="*/ 3856998 w 5018840"/>
                <a:gd name="connsiteY157" fmla="*/ 1811077 h 5311527"/>
                <a:gd name="connsiteX158" fmla="*/ 3841542 w 5018840"/>
                <a:gd name="connsiteY158" fmla="*/ 1832928 h 5311527"/>
                <a:gd name="connsiteX159" fmla="*/ 3810098 w 5018840"/>
                <a:gd name="connsiteY159" fmla="*/ 1831862 h 5311527"/>
                <a:gd name="connsiteX160" fmla="*/ 3787713 w 5018840"/>
                <a:gd name="connsiteY160" fmla="*/ 1813209 h 5311527"/>
                <a:gd name="connsiteX161" fmla="*/ 3458346 w 5018840"/>
                <a:gd name="connsiteY161" fmla="*/ 1515820 h 5311527"/>
                <a:gd name="connsiteX162" fmla="*/ 3443423 w 5018840"/>
                <a:gd name="connsiteY162" fmla="*/ 1461458 h 5311527"/>
                <a:gd name="connsiteX163" fmla="*/ 3467606 w 5018840"/>
                <a:gd name="connsiteY163" fmla="*/ 1451865 h 5311527"/>
                <a:gd name="connsiteX164" fmla="*/ 3419707 w 5018840"/>
                <a:gd name="connsiteY164" fmla="*/ 1000785 h 5311527"/>
                <a:gd name="connsiteX165" fmla="*/ 3403985 w 5018840"/>
                <a:gd name="connsiteY165" fmla="*/ 1011110 h 5311527"/>
                <a:gd name="connsiteX166" fmla="*/ 2562448 w 5018840"/>
                <a:gd name="connsiteY166" fmla="*/ 1942182 h 5311527"/>
                <a:gd name="connsiteX167" fmla="*/ 1920770 w 5018840"/>
                <a:gd name="connsiteY167" fmla="*/ 2652078 h 5311527"/>
                <a:gd name="connsiteX168" fmla="*/ 1871738 w 5018840"/>
                <a:gd name="connsiteY168" fmla="*/ 2775191 h 5311527"/>
                <a:gd name="connsiteX169" fmla="*/ 1933028 w 5018840"/>
                <a:gd name="connsiteY169" fmla="*/ 2907364 h 5311527"/>
                <a:gd name="connsiteX170" fmla="*/ 2332211 w 5018840"/>
                <a:gd name="connsiteY170" fmla="*/ 3267642 h 5311527"/>
                <a:gd name="connsiteX171" fmla="*/ 2593892 w 5018840"/>
                <a:gd name="connsiteY171" fmla="*/ 3254851 h 5311527"/>
                <a:gd name="connsiteX172" fmla="*/ 2884887 w 5018840"/>
                <a:gd name="connsiteY172" fmla="*/ 2932946 h 5311527"/>
                <a:gd name="connsiteX173" fmla="*/ 4076575 w 5018840"/>
                <a:gd name="connsiteY173" fmla="*/ 1615480 h 5311527"/>
                <a:gd name="connsiteX174" fmla="*/ 4076042 w 5018840"/>
                <a:gd name="connsiteY174" fmla="*/ 1588300 h 5311527"/>
                <a:gd name="connsiteX175" fmla="*/ 3435429 w 5018840"/>
                <a:gd name="connsiteY175" fmla="*/ 1010045 h 5311527"/>
                <a:gd name="connsiteX176" fmla="*/ 3419707 w 5018840"/>
                <a:gd name="connsiteY176" fmla="*/ 1000785 h 5311527"/>
                <a:gd name="connsiteX177" fmla="*/ 3413644 w 5018840"/>
                <a:gd name="connsiteY177" fmla="*/ 901588 h 5311527"/>
                <a:gd name="connsiteX178" fmla="*/ 3429567 w 5018840"/>
                <a:gd name="connsiteY178" fmla="*/ 910383 h 5311527"/>
                <a:gd name="connsiteX179" fmla="*/ 4175171 w 5018840"/>
                <a:gd name="connsiteY179" fmla="*/ 1583503 h 5311527"/>
                <a:gd name="connsiteX180" fmla="*/ 4175704 w 5018840"/>
                <a:gd name="connsiteY180" fmla="*/ 1610684 h 5311527"/>
                <a:gd name="connsiteX181" fmla="*/ 2642924 w 5018840"/>
                <a:gd name="connsiteY181" fmla="*/ 3305482 h 5311527"/>
                <a:gd name="connsiteX182" fmla="*/ 2287976 w 5018840"/>
                <a:gd name="connsiteY182" fmla="*/ 3324135 h 5311527"/>
                <a:gd name="connsiteX183" fmla="*/ 1883996 w 5018840"/>
                <a:gd name="connsiteY183" fmla="*/ 2959594 h 5311527"/>
                <a:gd name="connsiteX184" fmla="*/ 1800855 w 5018840"/>
                <a:gd name="connsiteY184" fmla="*/ 2760269 h 5311527"/>
                <a:gd name="connsiteX185" fmla="*/ 1866409 w 5018840"/>
                <a:gd name="connsiteY185" fmla="*/ 2606778 h 5311527"/>
                <a:gd name="connsiteX186" fmla="*/ 2826794 w 5018840"/>
                <a:gd name="connsiteY186" fmla="*/ 1544600 h 5311527"/>
                <a:gd name="connsiteX187" fmla="*/ 3398122 w 5018840"/>
                <a:gd name="connsiteY187" fmla="*/ 911982 h 5311527"/>
                <a:gd name="connsiteX188" fmla="*/ 3413644 w 5018840"/>
                <a:gd name="connsiteY188" fmla="*/ 901588 h 5311527"/>
                <a:gd name="connsiteX189" fmla="*/ 3446622 w 5018840"/>
                <a:gd name="connsiteY189" fmla="*/ 577819 h 5311527"/>
                <a:gd name="connsiteX190" fmla="*/ 3478066 w 5018840"/>
                <a:gd name="connsiteY190" fmla="*/ 593807 h 5311527"/>
                <a:gd name="connsiteX191" fmla="*/ 3971582 w 5018840"/>
                <a:gd name="connsiteY191" fmla="*/ 1039359 h 5311527"/>
                <a:gd name="connsiteX192" fmla="*/ 4485351 w 5018840"/>
                <a:gd name="connsiteY192" fmla="*/ 1503031 h 5311527"/>
                <a:gd name="connsiteX193" fmla="*/ 4507735 w 5018840"/>
                <a:gd name="connsiteY193" fmla="*/ 1539805 h 5311527"/>
                <a:gd name="connsiteX194" fmla="*/ 4495477 w 5018840"/>
                <a:gd name="connsiteY194" fmla="*/ 1563788 h 5311527"/>
                <a:gd name="connsiteX195" fmla="*/ 4428325 w 5018840"/>
                <a:gd name="connsiteY195" fmla="*/ 1637866 h 5311527"/>
                <a:gd name="connsiteX196" fmla="*/ 4368634 w 5018840"/>
                <a:gd name="connsiteY196" fmla="*/ 1640531 h 5311527"/>
                <a:gd name="connsiteX197" fmla="*/ 3933742 w 5018840"/>
                <a:gd name="connsiteY197" fmla="*/ 1247744 h 5311527"/>
                <a:gd name="connsiteX198" fmla="*/ 3359750 w 5018840"/>
                <a:gd name="connsiteY198" fmla="*/ 729179 h 5311527"/>
                <a:gd name="connsiteX199" fmla="*/ 3356552 w 5018840"/>
                <a:gd name="connsiteY199" fmla="*/ 663624 h 5311527"/>
                <a:gd name="connsiteX200" fmla="*/ 3416776 w 5018840"/>
                <a:gd name="connsiteY200" fmla="*/ 597005 h 5311527"/>
                <a:gd name="connsiteX201" fmla="*/ 3446622 w 5018840"/>
                <a:gd name="connsiteY201" fmla="*/ 577819 h 5311527"/>
                <a:gd name="connsiteX202" fmla="*/ 4352179 w 5018840"/>
                <a:gd name="connsiteY202" fmla="*/ 270038 h 5311527"/>
                <a:gd name="connsiteX203" fmla="*/ 4367568 w 5018840"/>
                <a:gd name="connsiteY203" fmla="*/ 278299 h 5311527"/>
                <a:gd name="connsiteX204" fmla="*/ 4743302 w 5018840"/>
                <a:gd name="connsiteY204" fmla="*/ 617790 h 5311527"/>
                <a:gd name="connsiteX205" fmla="*/ 4745434 w 5018840"/>
                <a:gd name="connsiteY205" fmla="*/ 646571 h 5311527"/>
                <a:gd name="connsiteX206" fmla="*/ 4251917 w 5018840"/>
                <a:gd name="connsiteY206" fmla="*/ 1192318 h 5311527"/>
                <a:gd name="connsiteX207" fmla="*/ 4234329 w 5018840"/>
                <a:gd name="connsiteY207" fmla="*/ 1204576 h 5311527"/>
                <a:gd name="connsiteX208" fmla="*/ 4223137 w 5018840"/>
                <a:gd name="connsiteY208" fmla="*/ 1196049 h 5311527"/>
                <a:gd name="connsiteX209" fmla="*/ 3844206 w 5018840"/>
                <a:gd name="connsiteY209" fmla="*/ 853891 h 5311527"/>
                <a:gd name="connsiteX210" fmla="*/ 3843673 w 5018840"/>
                <a:gd name="connsiteY210" fmla="*/ 825111 h 5311527"/>
                <a:gd name="connsiteX211" fmla="*/ 4337190 w 5018840"/>
                <a:gd name="connsiteY211" fmla="*/ 279364 h 5311527"/>
                <a:gd name="connsiteX212" fmla="*/ 4352179 w 5018840"/>
                <a:gd name="connsiteY212" fmla="*/ 270038 h 5311527"/>
                <a:gd name="connsiteX213" fmla="*/ 4381958 w 5018840"/>
                <a:gd name="connsiteY213" fmla="*/ 29 h 5311527"/>
                <a:gd name="connsiteX214" fmla="*/ 4411803 w 5018840"/>
                <a:gd name="connsiteY214" fmla="*/ 15018 h 5311527"/>
                <a:gd name="connsiteX215" fmla="*/ 4891464 w 5018840"/>
                <a:gd name="connsiteY215" fmla="*/ 447779 h 5311527"/>
                <a:gd name="connsiteX216" fmla="*/ 4996989 w 5018840"/>
                <a:gd name="connsiteY216" fmla="*/ 542645 h 5311527"/>
                <a:gd name="connsiteX217" fmla="*/ 5018840 w 5018840"/>
                <a:gd name="connsiteY217" fmla="*/ 567694 h 5311527"/>
                <a:gd name="connsiteX218" fmla="*/ 5018307 w 5018840"/>
                <a:gd name="connsiteY218" fmla="*/ 589012 h 5311527"/>
                <a:gd name="connsiteX219" fmla="*/ 4936232 w 5018840"/>
                <a:gd name="connsiteY219" fmla="*/ 679614 h 5311527"/>
                <a:gd name="connsiteX220" fmla="*/ 4882404 w 5018840"/>
                <a:gd name="connsiteY220" fmla="*/ 682812 h 5311527"/>
                <a:gd name="connsiteX221" fmla="*/ 4288690 w 5018840"/>
                <a:gd name="connsiteY221" fmla="*/ 146126 h 5311527"/>
                <a:gd name="connsiteX222" fmla="*/ 4286559 w 5018840"/>
                <a:gd name="connsiteY222" fmla="*/ 92297 h 5311527"/>
                <a:gd name="connsiteX223" fmla="*/ 4353711 w 5018840"/>
                <a:gd name="connsiteY223" fmla="*/ 18217 h 5311527"/>
                <a:gd name="connsiteX224" fmla="*/ 4381958 w 5018840"/>
                <a:gd name="connsiteY224" fmla="*/ 29 h 531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5018840" h="5311527">
                  <a:moveTo>
                    <a:pt x="1363501" y="3844634"/>
                  </a:moveTo>
                  <a:cubicBezTo>
                    <a:pt x="1367298" y="3843368"/>
                    <a:pt x="1371562" y="3844834"/>
                    <a:pt x="1377691" y="3851229"/>
                  </a:cubicBezTo>
                  <a:cubicBezTo>
                    <a:pt x="1386751" y="3860822"/>
                    <a:pt x="1387284" y="3865619"/>
                    <a:pt x="1378224" y="3875212"/>
                  </a:cubicBezTo>
                  <a:cubicBezTo>
                    <a:pt x="1247649" y="4014846"/>
                    <a:pt x="1117608" y="4155014"/>
                    <a:pt x="987567" y="4294649"/>
                  </a:cubicBezTo>
                  <a:cubicBezTo>
                    <a:pt x="734945" y="4566456"/>
                    <a:pt x="482858" y="4838796"/>
                    <a:pt x="229171" y="5109538"/>
                  </a:cubicBezTo>
                  <a:cubicBezTo>
                    <a:pt x="168947" y="5174025"/>
                    <a:pt x="97531" y="5226788"/>
                    <a:pt x="31977" y="5285946"/>
                  </a:cubicBezTo>
                  <a:cubicBezTo>
                    <a:pt x="22384" y="5294473"/>
                    <a:pt x="12258" y="5303000"/>
                    <a:pt x="2665" y="5311527"/>
                  </a:cubicBezTo>
                  <a:cubicBezTo>
                    <a:pt x="2132" y="5310462"/>
                    <a:pt x="1066" y="5309929"/>
                    <a:pt x="0" y="5308863"/>
                  </a:cubicBezTo>
                  <a:cubicBezTo>
                    <a:pt x="50631" y="5254502"/>
                    <a:pt x="101262" y="5200140"/>
                    <a:pt x="151359" y="5145779"/>
                  </a:cubicBezTo>
                  <a:cubicBezTo>
                    <a:pt x="551609" y="4715151"/>
                    <a:pt x="951859" y="4285056"/>
                    <a:pt x="1352109" y="3854427"/>
                  </a:cubicBezTo>
                  <a:cubicBezTo>
                    <a:pt x="1356372" y="3849897"/>
                    <a:pt x="1359703" y="3845900"/>
                    <a:pt x="1363501" y="3844634"/>
                  </a:cubicBezTo>
                  <a:close/>
                  <a:moveTo>
                    <a:pt x="1625514" y="3319871"/>
                  </a:moveTo>
                  <a:cubicBezTo>
                    <a:pt x="1621651" y="3321070"/>
                    <a:pt x="1618586" y="3325467"/>
                    <a:pt x="1614855" y="3332129"/>
                  </a:cubicBezTo>
                  <a:cubicBezTo>
                    <a:pt x="1563691" y="3424330"/>
                    <a:pt x="1512528" y="3516000"/>
                    <a:pt x="1461364" y="3608201"/>
                  </a:cubicBezTo>
                  <a:cubicBezTo>
                    <a:pt x="1459232" y="3611932"/>
                    <a:pt x="1454436" y="3615129"/>
                    <a:pt x="1457633" y="3622058"/>
                  </a:cubicBezTo>
                  <a:cubicBezTo>
                    <a:pt x="1461364" y="3617261"/>
                    <a:pt x="1465095" y="3613531"/>
                    <a:pt x="1467760" y="3609800"/>
                  </a:cubicBezTo>
                  <a:cubicBezTo>
                    <a:pt x="1527451" y="3530390"/>
                    <a:pt x="1586609" y="3450979"/>
                    <a:pt x="1645767" y="3371568"/>
                  </a:cubicBezTo>
                  <a:cubicBezTo>
                    <a:pt x="1664953" y="3346519"/>
                    <a:pt x="1663887" y="3347585"/>
                    <a:pt x="1640970" y="3326800"/>
                  </a:cubicBezTo>
                  <a:cubicBezTo>
                    <a:pt x="1634042" y="3320671"/>
                    <a:pt x="1629378" y="3318672"/>
                    <a:pt x="1625514" y="3319871"/>
                  </a:cubicBezTo>
                  <a:close/>
                  <a:moveTo>
                    <a:pt x="1651230" y="3238396"/>
                  </a:moveTo>
                  <a:cubicBezTo>
                    <a:pt x="1655094" y="3238063"/>
                    <a:pt x="1659357" y="3240728"/>
                    <a:pt x="1664953" y="3245791"/>
                  </a:cubicBezTo>
                  <a:cubicBezTo>
                    <a:pt x="1771009" y="3341190"/>
                    <a:pt x="1877067" y="3436056"/>
                    <a:pt x="1983126" y="3530922"/>
                  </a:cubicBezTo>
                  <a:cubicBezTo>
                    <a:pt x="1995916" y="3542647"/>
                    <a:pt x="1994318" y="3547976"/>
                    <a:pt x="1980461" y="3557037"/>
                  </a:cubicBezTo>
                  <a:cubicBezTo>
                    <a:pt x="1829101" y="3655100"/>
                    <a:pt x="1677744" y="3753697"/>
                    <a:pt x="1526918" y="3852294"/>
                  </a:cubicBezTo>
                  <a:cubicBezTo>
                    <a:pt x="1512528" y="3861354"/>
                    <a:pt x="1496006" y="3868282"/>
                    <a:pt x="1476820" y="3867750"/>
                  </a:cubicBezTo>
                  <a:cubicBezTo>
                    <a:pt x="1401140" y="3867750"/>
                    <a:pt x="1344647" y="3777680"/>
                    <a:pt x="1380888" y="3712127"/>
                  </a:cubicBezTo>
                  <a:cubicBezTo>
                    <a:pt x="1466694" y="3557570"/>
                    <a:pt x="1554098" y="3403545"/>
                    <a:pt x="1639904" y="3248988"/>
                  </a:cubicBezTo>
                  <a:cubicBezTo>
                    <a:pt x="1643902" y="3242060"/>
                    <a:pt x="1647366" y="3238729"/>
                    <a:pt x="1651230" y="3238396"/>
                  </a:cubicBezTo>
                  <a:close/>
                  <a:moveTo>
                    <a:pt x="1909644" y="3080042"/>
                  </a:moveTo>
                  <a:cubicBezTo>
                    <a:pt x="1912775" y="3079909"/>
                    <a:pt x="1915973" y="3081908"/>
                    <a:pt x="1920236" y="3085905"/>
                  </a:cubicBezTo>
                  <a:cubicBezTo>
                    <a:pt x="1990054" y="3149327"/>
                    <a:pt x="2060404" y="3212748"/>
                    <a:pt x="2130221" y="3275637"/>
                  </a:cubicBezTo>
                  <a:cubicBezTo>
                    <a:pt x="2133952" y="3278835"/>
                    <a:pt x="2137682" y="3280966"/>
                    <a:pt x="2140880" y="3283098"/>
                  </a:cubicBezTo>
                  <a:cubicBezTo>
                    <a:pt x="2136616" y="3288428"/>
                    <a:pt x="2133952" y="3291625"/>
                    <a:pt x="2131287" y="3294823"/>
                  </a:cubicBezTo>
                  <a:cubicBezTo>
                    <a:pt x="2089183" y="3341190"/>
                    <a:pt x="2047080" y="3387557"/>
                    <a:pt x="2006042" y="3433924"/>
                  </a:cubicBezTo>
                  <a:cubicBezTo>
                    <a:pt x="1998048" y="3442985"/>
                    <a:pt x="1993784" y="3442985"/>
                    <a:pt x="1984724" y="3434990"/>
                  </a:cubicBezTo>
                  <a:cubicBezTo>
                    <a:pt x="1915440" y="3371569"/>
                    <a:pt x="1846156" y="3309213"/>
                    <a:pt x="1775806" y="3246857"/>
                  </a:cubicBezTo>
                  <a:cubicBezTo>
                    <a:pt x="1766212" y="3238330"/>
                    <a:pt x="1766745" y="3233533"/>
                    <a:pt x="1775273" y="3224473"/>
                  </a:cubicBezTo>
                  <a:cubicBezTo>
                    <a:pt x="1817376" y="3179172"/>
                    <a:pt x="1858414" y="3133338"/>
                    <a:pt x="1899451" y="3086971"/>
                  </a:cubicBezTo>
                  <a:cubicBezTo>
                    <a:pt x="1903449" y="3082441"/>
                    <a:pt x="1906513" y="3080175"/>
                    <a:pt x="1909644" y="3080042"/>
                  </a:cubicBezTo>
                  <a:close/>
                  <a:moveTo>
                    <a:pt x="2638128" y="2708040"/>
                  </a:moveTo>
                  <a:cubicBezTo>
                    <a:pt x="2646122" y="2709106"/>
                    <a:pt x="2651985" y="2713903"/>
                    <a:pt x="2657847" y="2719232"/>
                  </a:cubicBezTo>
                  <a:cubicBezTo>
                    <a:pt x="2722869" y="2775725"/>
                    <a:pt x="2787889" y="2831686"/>
                    <a:pt x="2852377" y="2888180"/>
                  </a:cubicBezTo>
                  <a:cubicBezTo>
                    <a:pt x="2858239" y="2902037"/>
                    <a:pt x="2860371" y="2915893"/>
                    <a:pt x="2849179" y="2928684"/>
                  </a:cubicBezTo>
                  <a:cubicBezTo>
                    <a:pt x="2837987" y="2941475"/>
                    <a:pt x="2823597" y="2942008"/>
                    <a:pt x="2808142" y="2936679"/>
                  </a:cubicBezTo>
                  <a:cubicBezTo>
                    <a:pt x="2742588" y="2879652"/>
                    <a:pt x="2677567" y="2823159"/>
                    <a:pt x="2612013" y="2766132"/>
                  </a:cubicBezTo>
                  <a:cubicBezTo>
                    <a:pt x="2598689" y="2754940"/>
                    <a:pt x="2594426" y="2741083"/>
                    <a:pt x="2601887" y="2725627"/>
                  </a:cubicBezTo>
                  <a:cubicBezTo>
                    <a:pt x="2608815" y="2710705"/>
                    <a:pt x="2622139" y="2705375"/>
                    <a:pt x="2638128" y="2708040"/>
                  </a:cubicBezTo>
                  <a:close/>
                  <a:moveTo>
                    <a:pt x="2348467" y="2661939"/>
                  </a:moveTo>
                  <a:cubicBezTo>
                    <a:pt x="2356461" y="2661273"/>
                    <a:pt x="2364989" y="2664071"/>
                    <a:pt x="2373249" y="2670733"/>
                  </a:cubicBezTo>
                  <a:cubicBezTo>
                    <a:pt x="2396699" y="2689386"/>
                    <a:pt x="2418550" y="2709105"/>
                    <a:pt x="2441467" y="2728825"/>
                  </a:cubicBezTo>
                  <a:cubicBezTo>
                    <a:pt x="2545395" y="2818895"/>
                    <a:pt x="2648788" y="2908964"/>
                    <a:pt x="2752714" y="2999034"/>
                  </a:cubicBezTo>
                  <a:cubicBezTo>
                    <a:pt x="2763373" y="3035275"/>
                    <a:pt x="2745253" y="3055527"/>
                    <a:pt x="2709012" y="3047533"/>
                  </a:cubicBezTo>
                  <a:cubicBezTo>
                    <a:pt x="2624805" y="2975051"/>
                    <a:pt x="2540598" y="2902569"/>
                    <a:pt x="2456923" y="2830087"/>
                  </a:cubicBezTo>
                  <a:cubicBezTo>
                    <a:pt x="2418550" y="2797043"/>
                    <a:pt x="2380178" y="2764000"/>
                    <a:pt x="2341805" y="2730423"/>
                  </a:cubicBezTo>
                  <a:cubicBezTo>
                    <a:pt x="2338074" y="2727226"/>
                    <a:pt x="2334343" y="2724028"/>
                    <a:pt x="2331146" y="2720830"/>
                  </a:cubicBezTo>
                  <a:cubicBezTo>
                    <a:pt x="2317289" y="2706440"/>
                    <a:pt x="2315690" y="2687787"/>
                    <a:pt x="2326882" y="2673930"/>
                  </a:cubicBezTo>
                  <a:cubicBezTo>
                    <a:pt x="2333011" y="2666735"/>
                    <a:pt x="2340473" y="2662605"/>
                    <a:pt x="2348467" y="2661939"/>
                  </a:cubicBezTo>
                  <a:close/>
                  <a:moveTo>
                    <a:pt x="2706879" y="2613640"/>
                  </a:moveTo>
                  <a:cubicBezTo>
                    <a:pt x="2715140" y="2612108"/>
                    <a:pt x="2723934" y="2613973"/>
                    <a:pt x="2731395" y="2620102"/>
                  </a:cubicBezTo>
                  <a:cubicBezTo>
                    <a:pt x="2800147" y="2678194"/>
                    <a:pt x="2869431" y="2735754"/>
                    <a:pt x="2934985" y="2797577"/>
                  </a:cubicBezTo>
                  <a:cubicBezTo>
                    <a:pt x="2943512" y="2832752"/>
                    <a:pt x="2929122" y="2848741"/>
                    <a:pt x="2891815" y="2844477"/>
                  </a:cubicBezTo>
                  <a:cubicBezTo>
                    <a:pt x="2825729" y="2787451"/>
                    <a:pt x="2759641" y="2730424"/>
                    <a:pt x="2693555" y="2673397"/>
                  </a:cubicBezTo>
                  <a:cubicBezTo>
                    <a:pt x="2677566" y="2659541"/>
                    <a:pt x="2674901" y="2642486"/>
                    <a:pt x="2685560" y="2627563"/>
                  </a:cubicBezTo>
                  <a:cubicBezTo>
                    <a:pt x="2690890" y="2620102"/>
                    <a:pt x="2698618" y="2615172"/>
                    <a:pt x="2706879" y="2613640"/>
                  </a:cubicBezTo>
                  <a:close/>
                  <a:moveTo>
                    <a:pt x="2806542" y="2503386"/>
                  </a:moveTo>
                  <a:cubicBezTo>
                    <a:pt x="2815336" y="2503119"/>
                    <a:pt x="2824663" y="2506583"/>
                    <a:pt x="2833190" y="2514044"/>
                  </a:cubicBezTo>
                  <a:cubicBezTo>
                    <a:pt x="2894481" y="2566807"/>
                    <a:pt x="2956304" y="2620103"/>
                    <a:pt x="3017060" y="2673399"/>
                  </a:cubicBezTo>
                  <a:cubicBezTo>
                    <a:pt x="3022923" y="2678196"/>
                    <a:pt x="3027187" y="2684591"/>
                    <a:pt x="3032516" y="2689921"/>
                  </a:cubicBezTo>
                  <a:cubicBezTo>
                    <a:pt x="3036247" y="2723497"/>
                    <a:pt x="3023989" y="2736821"/>
                    <a:pt x="2990946" y="2735755"/>
                  </a:cubicBezTo>
                  <a:cubicBezTo>
                    <a:pt x="2947243" y="2703777"/>
                    <a:pt x="2908338" y="2665938"/>
                    <a:pt x="2867299" y="2630763"/>
                  </a:cubicBezTo>
                  <a:cubicBezTo>
                    <a:pt x="2840651" y="2608378"/>
                    <a:pt x="2814536" y="2585460"/>
                    <a:pt x="2788954" y="2562543"/>
                  </a:cubicBezTo>
                  <a:cubicBezTo>
                    <a:pt x="2771900" y="2547088"/>
                    <a:pt x="2770301" y="2529500"/>
                    <a:pt x="2783092" y="2515110"/>
                  </a:cubicBezTo>
                  <a:cubicBezTo>
                    <a:pt x="2789488" y="2507649"/>
                    <a:pt x="2797748" y="2503652"/>
                    <a:pt x="2806542" y="2503386"/>
                  </a:cubicBezTo>
                  <a:close/>
                  <a:moveTo>
                    <a:pt x="2975955" y="2325178"/>
                  </a:moveTo>
                  <a:cubicBezTo>
                    <a:pt x="2984549" y="2325245"/>
                    <a:pt x="2993876" y="2329375"/>
                    <a:pt x="3003735" y="2337636"/>
                  </a:cubicBezTo>
                  <a:cubicBezTo>
                    <a:pt x="3068756" y="2393596"/>
                    <a:pt x="3133777" y="2450090"/>
                    <a:pt x="3198797" y="2506583"/>
                  </a:cubicBezTo>
                  <a:cubicBezTo>
                    <a:pt x="3205193" y="2520973"/>
                    <a:pt x="3206792" y="2534830"/>
                    <a:pt x="3195067" y="2547621"/>
                  </a:cubicBezTo>
                  <a:cubicBezTo>
                    <a:pt x="3183875" y="2559879"/>
                    <a:pt x="3170018" y="2560945"/>
                    <a:pt x="3155095" y="2555082"/>
                  </a:cubicBezTo>
                  <a:cubicBezTo>
                    <a:pt x="3090074" y="2499122"/>
                    <a:pt x="3024520" y="2443162"/>
                    <a:pt x="2960033" y="2386667"/>
                  </a:cubicBezTo>
                  <a:cubicBezTo>
                    <a:pt x="2942978" y="2371745"/>
                    <a:pt x="2940313" y="2351493"/>
                    <a:pt x="2952571" y="2337103"/>
                  </a:cubicBezTo>
                  <a:cubicBezTo>
                    <a:pt x="2959500" y="2329109"/>
                    <a:pt x="2967361" y="2325111"/>
                    <a:pt x="2975955" y="2325178"/>
                  </a:cubicBezTo>
                  <a:close/>
                  <a:moveTo>
                    <a:pt x="2720003" y="2277678"/>
                  </a:moveTo>
                  <a:cubicBezTo>
                    <a:pt x="2729397" y="2278344"/>
                    <a:pt x="2739656" y="2283274"/>
                    <a:pt x="2750049" y="2292334"/>
                  </a:cubicBezTo>
                  <a:cubicBezTo>
                    <a:pt x="2867832" y="2394662"/>
                    <a:pt x="2986148" y="2496990"/>
                    <a:pt x="3103931" y="2599318"/>
                  </a:cubicBezTo>
                  <a:cubicBezTo>
                    <a:pt x="3106063" y="2600916"/>
                    <a:pt x="3108728" y="2601982"/>
                    <a:pt x="3110860" y="2603581"/>
                  </a:cubicBezTo>
                  <a:cubicBezTo>
                    <a:pt x="3131645" y="2629696"/>
                    <a:pt x="3127381" y="2655811"/>
                    <a:pt x="3101266" y="2663805"/>
                  </a:cubicBezTo>
                  <a:cubicBezTo>
                    <a:pt x="3086343" y="2668602"/>
                    <a:pt x="3075152" y="2661673"/>
                    <a:pt x="3064492" y="2653679"/>
                  </a:cubicBezTo>
                  <a:cubicBezTo>
                    <a:pt x="2984549" y="2583862"/>
                    <a:pt x="2904073" y="2514045"/>
                    <a:pt x="2824130" y="2444228"/>
                  </a:cubicBezTo>
                  <a:cubicBezTo>
                    <a:pt x="2784691" y="2410117"/>
                    <a:pt x="2745252" y="2376008"/>
                    <a:pt x="2706346" y="2341899"/>
                  </a:cubicBezTo>
                  <a:cubicBezTo>
                    <a:pt x="2684495" y="2322713"/>
                    <a:pt x="2680765" y="2304592"/>
                    <a:pt x="2695154" y="2288604"/>
                  </a:cubicBezTo>
                  <a:cubicBezTo>
                    <a:pt x="2702083" y="2280610"/>
                    <a:pt x="2710610" y="2277012"/>
                    <a:pt x="2720003" y="2277678"/>
                  </a:cubicBezTo>
                  <a:close/>
                  <a:moveTo>
                    <a:pt x="3064159" y="2222052"/>
                  </a:moveTo>
                  <a:cubicBezTo>
                    <a:pt x="3072753" y="2221319"/>
                    <a:pt x="3081813" y="2224117"/>
                    <a:pt x="3089541" y="2231045"/>
                  </a:cubicBezTo>
                  <a:cubicBezTo>
                    <a:pt x="3154563" y="2287005"/>
                    <a:pt x="3219583" y="2343500"/>
                    <a:pt x="3284071" y="2399993"/>
                  </a:cubicBezTo>
                  <a:cubicBezTo>
                    <a:pt x="3286202" y="2401592"/>
                    <a:pt x="3287802" y="2404257"/>
                    <a:pt x="3289400" y="2406388"/>
                  </a:cubicBezTo>
                  <a:cubicBezTo>
                    <a:pt x="3298461" y="2441563"/>
                    <a:pt x="3284071" y="2457019"/>
                    <a:pt x="3246231" y="2452755"/>
                  </a:cubicBezTo>
                  <a:cubicBezTo>
                    <a:pt x="3180677" y="2396262"/>
                    <a:pt x="3115123" y="2339769"/>
                    <a:pt x="3049569" y="2283275"/>
                  </a:cubicBezTo>
                  <a:cubicBezTo>
                    <a:pt x="3031982" y="2267819"/>
                    <a:pt x="3028784" y="2249698"/>
                    <a:pt x="3041575" y="2234243"/>
                  </a:cubicBezTo>
                  <a:cubicBezTo>
                    <a:pt x="3047438" y="2227048"/>
                    <a:pt x="3055565" y="2222784"/>
                    <a:pt x="3064159" y="2222052"/>
                  </a:cubicBezTo>
                  <a:close/>
                  <a:moveTo>
                    <a:pt x="3160224" y="2111130"/>
                  </a:moveTo>
                  <a:cubicBezTo>
                    <a:pt x="3168285" y="2110330"/>
                    <a:pt x="3176679" y="2112995"/>
                    <a:pt x="3184407" y="2119657"/>
                  </a:cubicBezTo>
                  <a:cubicBezTo>
                    <a:pt x="3248896" y="2175084"/>
                    <a:pt x="3313383" y="2231045"/>
                    <a:pt x="3377871" y="2287006"/>
                  </a:cubicBezTo>
                  <a:cubicBezTo>
                    <a:pt x="3381602" y="2290204"/>
                    <a:pt x="3384266" y="2294467"/>
                    <a:pt x="3387464" y="2298198"/>
                  </a:cubicBezTo>
                  <a:cubicBezTo>
                    <a:pt x="3391195" y="2332307"/>
                    <a:pt x="3379470" y="2345098"/>
                    <a:pt x="3345361" y="2344032"/>
                  </a:cubicBezTo>
                  <a:cubicBezTo>
                    <a:pt x="3292065" y="2298731"/>
                    <a:pt x="3238770" y="2253429"/>
                    <a:pt x="3186006" y="2207595"/>
                  </a:cubicBezTo>
                  <a:cubicBezTo>
                    <a:pt x="3171083" y="2194803"/>
                    <a:pt x="3156161" y="2182546"/>
                    <a:pt x="3142304" y="2169222"/>
                  </a:cubicBezTo>
                  <a:cubicBezTo>
                    <a:pt x="3126848" y="2154299"/>
                    <a:pt x="3125782" y="2137777"/>
                    <a:pt x="3138040" y="2123387"/>
                  </a:cubicBezTo>
                  <a:cubicBezTo>
                    <a:pt x="3144436" y="2116193"/>
                    <a:pt x="3152163" y="2111929"/>
                    <a:pt x="3160224" y="2111130"/>
                  </a:cubicBezTo>
                  <a:close/>
                  <a:moveTo>
                    <a:pt x="3361482" y="1912537"/>
                  </a:moveTo>
                  <a:cubicBezTo>
                    <a:pt x="3368943" y="1914336"/>
                    <a:pt x="3376004" y="1918999"/>
                    <a:pt x="3382666" y="1925128"/>
                  </a:cubicBezTo>
                  <a:cubicBezTo>
                    <a:pt x="3390128" y="1932057"/>
                    <a:pt x="3398655" y="1938452"/>
                    <a:pt x="3406649" y="1944847"/>
                  </a:cubicBezTo>
                  <a:cubicBezTo>
                    <a:pt x="3433298" y="1954974"/>
                    <a:pt x="3449820" y="1978424"/>
                    <a:pt x="3471138" y="1995478"/>
                  </a:cubicBezTo>
                  <a:cubicBezTo>
                    <a:pt x="3501516" y="2019462"/>
                    <a:pt x="3529230" y="2046643"/>
                    <a:pt x="3559075" y="2070626"/>
                  </a:cubicBezTo>
                  <a:cubicBezTo>
                    <a:pt x="3566004" y="2076488"/>
                    <a:pt x="3572932" y="2082351"/>
                    <a:pt x="3575064" y="2091411"/>
                  </a:cubicBezTo>
                  <a:cubicBezTo>
                    <a:pt x="3581992" y="2105801"/>
                    <a:pt x="3584657" y="2120191"/>
                    <a:pt x="3573465" y="2133515"/>
                  </a:cubicBezTo>
                  <a:cubicBezTo>
                    <a:pt x="3560674" y="2146838"/>
                    <a:pt x="3545752" y="2146838"/>
                    <a:pt x="3529763" y="2140443"/>
                  </a:cubicBezTo>
                  <a:cubicBezTo>
                    <a:pt x="3474336" y="2091944"/>
                    <a:pt x="3418908" y="2043978"/>
                    <a:pt x="3363480" y="1995478"/>
                  </a:cubicBezTo>
                  <a:cubicBezTo>
                    <a:pt x="3350689" y="1984286"/>
                    <a:pt x="3338431" y="1973094"/>
                    <a:pt x="3326173" y="1962435"/>
                  </a:cubicBezTo>
                  <a:cubicBezTo>
                    <a:pt x="3318712" y="1944314"/>
                    <a:pt x="3320843" y="1928326"/>
                    <a:pt x="3337898" y="1917134"/>
                  </a:cubicBezTo>
                  <a:cubicBezTo>
                    <a:pt x="3346159" y="1911805"/>
                    <a:pt x="3354020" y="1910739"/>
                    <a:pt x="3361482" y="1912537"/>
                  </a:cubicBezTo>
                  <a:close/>
                  <a:moveTo>
                    <a:pt x="3072619" y="1868302"/>
                  </a:moveTo>
                  <a:cubicBezTo>
                    <a:pt x="3081413" y="1868368"/>
                    <a:pt x="3090873" y="1872366"/>
                    <a:pt x="3100200" y="1880360"/>
                  </a:cubicBezTo>
                  <a:cubicBezTo>
                    <a:pt x="3143902" y="1917667"/>
                    <a:pt x="3187604" y="1955507"/>
                    <a:pt x="3230774" y="1993347"/>
                  </a:cubicBezTo>
                  <a:cubicBezTo>
                    <a:pt x="3248894" y="1996011"/>
                    <a:pt x="3258488" y="2010935"/>
                    <a:pt x="3270746" y="2021594"/>
                  </a:cubicBezTo>
                  <a:cubicBezTo>
                    <a:pt x="3335233" y="2077022"/>
                    <a:pt x="3398655" y="2132982"/>
                    <a:pt x="3463675" y="2187876"/>
                  </a:cubicBezTo>
                  <a:cubicBezTo>
                    <a:pt x="3468472" y="2192140"/>
                    <a:pt x="3472735" y="2196404"/>
                    <a:pt x="3473269" y="2203332"/>
                  </a:cubicBezTo>
                  <a:cubicBezTo>
                    <a:pt x="3480730" y="2217722"/>
                    <a:pt x="3482329" y="2232111"/>
                    <a:pt x="3470071" y="2245435"/>
                  </a:cubicBezTo>
                  <a:cubicBezTo>
                    <a:pt x="3458346" y="2258759"/>
                    <a:pt x="3443956" y="2258226"/>
                    <a:pt x="3428500" y="2252364"/>
                  </a:cubicBezTo>
                  <a:cubicBezTo>
                    <a:pt x="3333634" y="2169756"/>
                    <a:pt x="3238768" y="2087681"/>
                    <a:pt x="3144435" y="2005072"/>
                  </a:cubicBezTo>
                  <a:cubicBezTo>
                    <a:pt x="3142303" y="2003473"/>
                    <a:pt x="3139638" y="2001874"/>
                    <a:pt x="3137507" y="2000808"/>
                  </a:cubicBezTo>
                  <a:cubicBezTo>
                    <a:pt x="3110859" y="1977358"/>
                    <a:pt x="3084744" y="1953908"/>
                    <a:pt x="3058096" y="1930458"/>
                  </a:cubicBezTo>
                  <a:cubicBezTo>
                    <a:pt x="3039443" y="1913936"/>
                    <a:pt x="3036245" y="1895283"/>
                    <a:pt x="3049036" y="1879827"/>
                  </a:cubicBezTo>
                  <a:cubicBezTo>
                    <a:pt x="3055698" y="1872099"/>
                    <a:pt x="3063826" y="1868235"/>
                    <a:pt x="3072619" y="1868302"/>
                  </a:cubicBezTo>
                  <a:close/>
                  <a:moveTo>
                    <a:pt x="3444089" y="1807346"/>
                  </a:moveTo>
                  <a:cubicBezTo>
                    <a:pt x="3452750" y="1807612"/>
                    <a:pt x="3462077" y="1811876"/>
                    <a:pt x="3471670" y="1820136"/>
                  </a:cubicBezTo>
                  <a:cubicBezTo>
                    <a:pt x="3531895" y="1871300"/>
                    <a:pt x="3592119" y="1922465"/>
                    <a:pt x="3651810" y="1974694"/>
                  </a:cubicBezTo>
                  <a:cubicBezTo>
                    <a:pt x="3665666" y="1986952"/>
                    <a:pt x="3677392" y="2001875"/>
                    <a:pt x="3666732" y="2022127"/>
                  </a:cubicBezTo>
                  <a:cubicBezTo>
                    <a:pt x="3657139" y="2040248"/>
                    <a:pt x="3641683" y="2044511"/>
                    <a:pt x="3622497" y="2037050"/>
                  </a:cubicBezTo>
                  <a:cubicBezTo>
                    <a:pt x="3609706" y="2039182"/>
                    <a:pt x="3604910" y="2028523"/>
                    <a:pt x="3596915" y="2022127"/>
                  </a:cubicBezTo>
                  <a:cubicBezTo>
                    <a:pt x="3570268" y="2001342"/>
                    <a:pt x="3546285" y="1977892"/>
                    <a:pt x="3520170" y="1956574"/>
                  </a:cubicBezTo>
                  <a:cubicBezTo>
                    <a:pt x="3514840" y="1952843"/>
                    <a:pt x="3508978" y="1947514"/>
                    <a:pt x="3507379" y="1939519"/>
                  </a:cubicBezTo>
                  <a:cubicBezTo>
                    <a:pt x="3481263" y="1916602"/>
                    <a:pt x="3455681" y="1893685"/>
                    <a:pt x="3429566" y="1870767"/>
                  </a:cubicBezTo>
                  <a:cubicBezTo>
                    <a:pt x="3409847" y="1853180"/>
                    <a:pt x="3406649" y="1833993"/>
                    <a:pt x="3420506" y="1818537"/>
                  </a:cubicBezTo>
                  <a:cubicBezTo>
                    <a:pt x="3427435" y="1810810"/>
                    <a:pt x="3435429" y="1807079"/>
                    <a:pt x="3444089" y="1807346"/>
                  </a:cubicBezTo>
                  <a:close/>
                  <a:moveTo>
                    <a:pt x="3538622" y="1697690"/>
                  </a:moveTo>
                  <a:cubicBezTo>
                    <a:pt x="3547616" y="1697957"/>
                    <a:pt x="3557476" y="1702354"/>
                    <a:pt x="3567602" y="1710881"/>
                  </a:cubicBezTo>
                  <a:cubicBezTo>
                    <a:pt x="3627827" y="1763110"/>
                    <a:pt x="3688051" y="1815341"/>
                    <a:pt x="3748808" y="1867570"/>
                  </a:cubicBezTo>
                  <a:cubicBezTo>
                    <a:pt x="3758401" y="1876098"/>
                    <a:pt x="3766395" y="1885158"/>
                    <a:pt x="3766395" y="1900081"/>
                  </a:cubicBezTo>
                  <a:cubicBezTo>
                    <a:pt x="3765329" y="1911273"/>
                    <a:pt x="3759467" y="1921399"/>
                    <a:pt x="3747742" y="1927261"/>
                  </a:cubicBezTo>
                  <a:cubicBezTo>
                    <a:pt x="3735484" y="1933657"/>
                    <a:pt x="3723226" y="1932058"/>
                    <a:pt x="3712567" y="1923531"/>
                  </a:cubicBezTo>
                  <a:cubicBezTo>
                    <a:pt x="3696578" y="1910207"/>
                    <a:pt x="3681122" y="1896350"/>
                    <a:pt x="3665134" y="1883026"/>
                  </a:cubicBezTo>
                  <a:cubicBezTo>
                    <a:pt x="3618234" y="1842522"/>
                    <a:pt x="3571866" y="1802017"/>
                    <a:pt x="3525498" y="1761511"/>
                  </a:cubicBezTo>
                  <a:cubicBezTo>
                    <a:pt x="3505779" y="1743924"/>
                    <a:pt x="3502048" y="1724737"/>
                    <a:pt x="3514839" y="1709282"/>
                  </a:cubicBezTo>
                  <a:cubicBezTo>
                    <a:pt x="3521501" y="1701288"/>
                    <a:pt x="3529629" y="1697424"/>
                    <a:pt x="3538622" y="1697690"/>
                  </a:cubicBezTo>
                  <a:close/>
                  <a:moveTo>
                    <a:pt x="3467606" y="1451865"/>
                  </a:moveTo>
                  <a:cubicBezTo>
                    <a:pt x="3476866" y="1453198"/>
                    <a:pt x="3487392" y="1459060"/>
                    <a:pt x="3499383" y="1469453"/>
                  </a:cubicBezTo>
                  <a:cubicBezTo>
                    <a:pt x="3612371" y="1571248"/>
                    <a:pt x="3725358" y="1673041"/>
                    <a:pt x="3837811" y="1775369"/>
                  </a:cubicBezTo>
                  <a:cubicBezTo>
                    <a:pt x="3846871" y="1783363"/>
                    <a:pt x="3856998" y="1791357"/>
                    <a:pt x="3856998" y="1811077"/>
                  </a:cubicBezTo>
                  <a:cubicBezTo>
                    <a:pt x="3856464" y="1817472"/>
                    <a:pt x="3852201" y="1827598"/>
                    <a:pt x="3841542" y="1832928"/>
                  </a:cubicBezTo>
                  <a:cubicBezTo>
                    <a:pt x="3830883" y="1838790"/>
                    <a:pt x="3819691" y="1838790"/>
                    <a:pt x="3810098" y="1831862"/>
                  </a:cubicBezTo>
                  <a:cubicBezTo>
                    <a:pt x="3802103" y="1826000"/>
                    <a:pt x="3795175" y="1819604"/>
                    <a:pt x="3787713" y="1813209"/>
                  </a:cubicBezTo>
                  <a:cubicBezTo>
                    <a:pt x="3677924" y="1714079"/>
                    <a:pt x="3568135" y="1614949"/>
                    <a:pt x="3458346" y="1515820"/>
                  </a:cubicBezTo>
                  <a:cubicBezTo>
                    <a:pt x="3434363" y="1493969"/>
                    <a:pt x="3429566" y="1476915"/>
                    <a:pt x="3443423" y="1461458"/>
                  </a:cubicBezTo>
                  <a:cubicBezTo>
                    <a:pt x="3450352" y="1453730"/>
                    <a:pt x="3458346" y="1450533"/>
                    <a:pt x="3467606" y="1451865"/>
                  </a:cubicBezTo>
                  <a:close/>
                  <a:moveTo>
                    <a:pt x="3419707" y="1000785"/>
                  </a:moveTo>
                  <a:cubicBezTo>
                    <a:pt x="3415044" y="1000851"/>
                    <a:pt x="3410380" y="1004183"/>
                    <a:pt x="3403985" y="1011110"/>
                  </a:cubicBezTo>
                  <a:cubicBezTo>
                    <a:pt x="3123651" y="1321824"/>
                    <a:pt x="2842783" y="1632002"/>
                    <a:pt x="2562448" y="1942182"/>
                  </a:cubicBezTo>
                  <a:cubicBezTo>
                    <a:pt x="2348733" y="2178814"/>
                    <a:pt x="2135018" y="2415446"/>
                    <a:pt x="1920770" y="2652078"/>
                  </a:cubicBezTo>
                  <a:cubicBezTo>
                    <a:pt x="1889858" y="2686187"/>
                    <a:pt x="1872271" y="2725093"/>
                    <a:pt x="1871738" y="2775191"/>
                  </a:cubicBezTo>
                  <a:cubicBezTo>
                    <a:pt x="1871205" y="2825289"/>
                    <a:pt x="1892523" y="2870057"/>
                    <a:pt x="1933028" y="2907364"/>
                  </a:cubicBezTo>
                  <a:cubicBezTo>
                    <a:pt x="2066266" y="3027279"/>
                    <a:pt x="2198972" y="3147727"/>
                    <a:pt x="2332211" y="3267642"/>
                  </a:cubicBezTo>
                  <a:cubicBezTo>
                    <a:pt x="2415885" y="3342789"/>
                    <a:pt x="2518745" y="3337992"/>
                    <a:pt x="2593892" y="3254851"/>
                  </a:cubicBezTo>
                  <a:cubicBezTo>
                    <a:pt x="2690891" y="3147194"/>
                    <a:pt x="2787889" y="3040070"/>
                    <a:pt x="2884887" y="2932946"/>
                  </a:cubicBezTo>
                  <a:cubicBezTo>
                    <a:pt x="3281938" y="2493791"/>
                    <a:pt x="3678990" y="2054635"/>
                    <a:pt x="4076575" y="1615480"/>
                  </a:cubicBezTo>
                  <a:cubicBezTo>
                    <a:pt x="4086168" y="1604288"/>
                    <a:pt x="4088300" y="1599492"/>
                    <a:pt x="4076042" y="1588300"/>
                  </a:cubicBezTo>
                  <a:cubicBezTo>
                    <a:pt x="3862327" y="1395905"/>
                    <a:pt x="3648612" y="1203508"/>
                    <a:pt x="3435429" y="1010045"/>
                  </a:cubicBezTo>
                  <a:cubicBezTo>
                    <a:pt x="3429034" y="1003916"/>
                    <a:pt x="3424371" y="1000717"/>
                    <a:pt x="3419707" y="1000785"/>
                  </a:cubicBezTo>
                  <a:close/>
                  <a:moveTo>
                    <a:pt x="3413644" y="901588"/>
                  </a:moveTo>
                  <a:cubicBezTo>
                    <a:pt x="3418374" y="901456"/>
                    <a:pt x="3423171" y="904521"/>
                    <a:pt x="3429567" y="910383"/>
                  </a:cubicBezTo>
                  <a:cubicBezTo>
                    <a:pt x="3677924" y="1135290"/>
                    <a:pt x="3926281" y="1359664"/>
                    <a:pt x="4175171" y="1583503"/>
                  </a:cubicBezTo>
                  <a:cubicBezTo>
                    <a:pt x="4186896" y="1594163"/>
                    <a:pt x="4185830" y="1599492"/>
                    <a:pt x="4175704" y="1610684"/>
                  </a:cubicBezTo>
                  <a:cubicBezTo>
                    <a:pt x="3664600" y="2175617"/>
                    <a:pt x="3154029" y="2740549"/>
                    <a:pt x="2642924" y="3305482"/>
                  </a:cubicBezTo>
                  <a:cubicBezTo>
                    <a:pt x="2545394" y="3413139"/>
                    <a:pt x="2395100" y="3421133"/>
                    <a:pt x="2287976" y="3324135"/>
                  </a:cubicBezTo>
                  <a:cubicBezTo>
                    <a:pt x="2153139" y="3202622"/>
                    <a:pt x="2018834" y="3081108"/>
                    <a:pt x="1883996" y="2959594"/>
                  </a:cubicBezTo>
                  <a:cubicBezTo>
                    <a:pt x="1828569" y="2907364"/>
                    <a:pt x="1800855" y="2845542"/>
                    <a:pt x="1800855" y="2760269"/>
                  </a:cubicBezTo>
                  <a:cubicBezTo>
                    <a:pt x="1801388" y="2709105"/>
                    <a:pt x="1823772" y="2653678"/>
                    <a:pt x="1866409" y="2606778"/>
                  </a:cubicBezTo>
                  <a:cubicBezTo>
                    <a:pt x="2186715" y="2252895"/>
                    <a:pt x="2507021" y="1898480"/>
                    <a:pt x="2826794" y="1544600"/>
                  </a:cubicBezTo>
                  <a:cubicBezTo>
                    <a:pt x="3017592" y="1333549"/>
                    <a:pt x="3208390" y="1123032"/>
                    <a:pt x="3398122" y="911982"/>
                  </a:cubicBezTo>
                  <a:cubicBezTo>
                    <a:pt x="3404251" y="905054"/>
                    <a:pt x="3408914" y="901723"/>
                    <a:pt x="3413644" y="901588"/>
                  </a:cubicBezTo>
                  <a:close/>
                  <a:moveTo>
                    <a:pt x="3446622" y="577819"/>
                  </a:moveTo>
                  <a:cubicBezTo>
                    <a:pt x="3456082" y="577286"/>
                    <a:pt x="3465808" y="582615"/>
                    <a:pt x="3478066" y="593807"/>
                  </a:cubicBezTo>
                  <a:cubicBezTo>
                    <a:pt x="3642749" y="742503"/>
                    <a:pt x="3806899" y="891197"/>
                    <a:pt x="3971582" y="1039359"/>
                  </a:cubicBezTo>
                  <a:cubicBezTo>
                    <a:pt x="4142661" y="1193916"/>
                    <a:pt x="4314273" y="1348474"/>
                    <a:pt x="4485351" y="1503031"/>
                  </a:cubicBezTo>
                  <a:cubicBezTo>
                    <a:pt x="4496010" y="1513157"/>
                    <a:pt x="4507735" y="1521684"/>
                    <a:pt x="4507735" y="1539805"/>
                  </a:cubicBezTo>
                  <a:cubicBezTo>
                    <a:pt x="4507202" y="1547799"/>
                    <a:pt x="4502406" y="1556326"/>
                    <a:pt x="4495477" y="1563788"/>
                  </a:cubicBezTo>
                  <a:cubicBezTo>
                    <a:pt x="4473093" y="1588302"/>
                    <a:pt x="4450709" y="1613351"/>
                    <a:pt x="4428325" y="1637866"/>
                  </a:cubicBezTo>
                  <a:cubicBezTo>
                    <a:pt x="4406474" y="1661849"/>
                    <a:pt x="4393150" y="1662915"/>
                    <a:pt x="4368634" y="1640531"/>
                  </a:cubicBezTo>
                  <a:cubicBezTo>
                    <a:pt x="4223670" y="1509959"/>
                    <a:pt x="4078706" y="1378852"/>
                    <a:pt x="3933742" y="1247744"/>
                  </a:cubicBezTo>
                  <a:cubicBezTo>
                    <a:pt x="3742412" y="1075067"/>
                    <a:pt x="3551080" y="902389"/>
                    <a:pt x="3359750" y="729179"/>
                  </a:cubicBezTo>
                  <a:cubicBezTo>
                    <a:pt x="3332036" y="704129"/>
                    <a:pt x="3331503" y="691871"/>
                    <a:pt x="3356552" y="663624"/>
                  </a:cubicBezTo>
                  <a:cubicBezTo>
                    <a:pt x="3376804" y="641240"/>
                    <a:pt x="3396523" y="619389"/>
                    <a:pt x="3416776" y="597005"/>
                  </a:cubicBezTo>
                  <a:cubicBezTo>
                    <a:pt x="3427968" y="584747"/>
                    <a:pt x="3437162" y="578352"/>
                    <a:pt x="3446622" y="577819"/>
                  </a:cubicBezTo>
                  <a:close/>
                  <a:moveTo>
                    <a:pt x="4352179" y="270038"/>
                  </a:moveTo>
                  <a:cubicBezTo>
                    <a:pt x="4356909" y="270038"/>
                    <a:pt x="4361706" y="272969"/>
                    <a:pt x="4367568" y="278299"/>
                  </a:cubicBezTo>
                  <a:cubicBezTo>
                    <a:pt x="4492813" y="391817"/>
                    <a:pt x="4618057" y="504805"/>
                    <a:pt x="4743302" y="617790"/>
                  </a:cubicBezTo>
                  <a:cubicBezTo>
                    <a:pt x="4754494" y="627917"/>
                    <a:pt x="4756093" y="634846"/>
                    <a:pt x="4745434" y="646571"/>
                  </a:cubicBezTo>
                  <a:cubicBezTo>
                    <a:pt x="4580750" y="828309"/>
                    <a:pt x="4416067" y="1010046"/>
                    <a:pt x="4251917" y="1192318"/>
                  </a:cubicBezTo>
                  <a:cubicBezTo>
                    <a:pt x="4247120" y="1197648"/>
                    <a:pt x="4243390" y="1203510"/>
                    <a:pt x="4234329" y="1204576"/>
                  </a:cubicBezTo>
                  <a:cubicBezTo>
                    <a:pt x="4231132" y="1201911"/>
                    <a:pt x="4226868" y="1199247"/>
                    <a:pt x="4223137" y="1196049"/>
                  </a:cubicBezTo>
                  <a:cubicBezTo>
                    <a:pt x="4096827" y="1081996"/>
                    <a:pt x="3970516" y="967944"/>
                    <a:pt x="3844206" y="853891"/>
                  </a:cubicBezTo>
                  <a:cubicBezTo>
                    <a:pt x="3832481" y="843231"/>
                    <a:pt x="3833547" y="835770"/>
                    <a:pt x="3843673" y="825111"/>
                  </a:cubicBezTo>
                  <a:cubicBezTo>
                    <a:pt x="4008356" y="643373"/>
                    <a:pt x="4173039" y="461635"/>
                    <a:pt x="4337190" y="279364"/>
                  </a:cubicBezTo>
                  <a:cubicBezTo>
                    <a:pt x="4342786" y="272969"/>
                    <a:pt x="4347449" y="270038"/>
                    <a:pt x="4352179" y="270038"/>
                  </a:cubicBezTo>
                  <a:close/>
                  <a:moveTo>
                    <a:pt x="4381958" y="29"/>
                  </a:moveTo>
                  <a:cubicBezTo>
                    <a:pt x="4390885" y="-437"/>
                    <a:pt x="4400078" y="4626"/>
                    <a:pt x="4411803" y="15018"/>
                  </a:cubicBezTo>
                  <a:cubicBezTo>
                    <a:pt x="4571691" y="159450"/>
                    <a:pt x="4731577" y="303348"/>
                    <a:pt x="4891464" y="447779"/>
                  </a:cubicBezTo>
                  <a:cubicBezTo>
                    <a:pt x="4926639" y="479223"/>
                    <a:pt x="4961814" y="511200"/>
                    <a:pt x="4996989" y="542645"/>
                  </a:cubicBezTo>
                  <a:cubicBezTo>
                    <a:pt x="5005516" y="550106"/>
                    <a:pt x="5012978" y="558100"/>
                    <a:pt x="5018840" y="567694"/>
                  </a:cubicBezTo>
                  <a:cubicBezTo>
                    <a:pt x="5018307" y="574622"/>
                    <a:pt x="5018307" y="582083"/>
                    <a:pt x="5018307" y="589012"/>
                  </a:cubicBezTo>
                  <a:cubicBezTo>
                    <a:pt x="4991127" y="619390"/>
                    <a:pt x="4963946" y="649769"/>
                    <a:pt x="4936232" y="679614"/>
                  </a:cubicBezTo>
                  <a:cubicBezTo>
                    <a:pt x="4918112" y="699333"/>
                    <a:pt x="4902123" y="700399"/>
                    <a:pt x="4882404" y="682812"/>
                  </a:cubicBezTo>
                  <a:cubicBezTo>
                    <a:pt x="4684144" y="503739"/>
                    <a:pt x="4486418" y="325199"/>
                    <a:pt x="4288690" y="146126"/>
                  </a:cubicBezTo>
                  <a:cubicBezTo>
                    <a:pt x="4268971" y="128005"/>
                    <a:pt x="4268438" y="112550"/>
                    <a:pt x="4286559" y="92297"/>
                  </a:cubicBezTo>
                  <a:cubicBezTo>
                    <a:pt x="4308943" y="67249"/>
                    <a:pt x="4331327" y="42733"/>
                    <a:pt x="4353711" y="18217"/>
                  </a:cubicBezTo>
                  <a:cubicBezTo>
                    <a:pt x="4364370" y="6492"/>
                    <a:pt x="4373031" y="496"/>
                    <a:pt x="4381958" y="29"/>
                  </a:cubicBezTo>
                  <a:close/>
                </a:path>
              </a:pathLst>
            </a:custGeom>
            <a:grpFill/>
            <a:ln w="5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E7CA325D-3D0D-4E99-B41B-AAE730919B85}"/>
              </a:ext>
            </a:extLst>
          </p:cNvPr>
          <p:cNvGrpSpPr/>
          <p:nvPr/>
        </p:nvGrpSpPr>
        <p:grpSpPr>
          <a:xfrm>
            <a:off x="4391336" y="4579885"/>
            <a:ext cx="2930890" cy="646331"/>
            <a:chOff x="857631" y="4562456"/>
            <a:chExt cx="3907853" cy="646331"/>
          </a:xfrm>
        </p:grpSpPr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xmlns="" id="{9CD43882-2F6B-4D09-B91A-31D84A9F9E46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xmlns="" id="{5A5EB6E2-40E9-4C8F-B5C5-4F7D9D9EB391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xmlns="" id="{49742E30-4DC8-4AB6-A67F-D5BF3797A0EC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20">
              <a:extLst>
                <a:ext uri="{FF2B5EF4-FFF2-40B4-BE49-F238E27FC236}">
                  <a16:creationId xmlns:a16="http://schemas.microsoft.com/office/drawing/2014/main" xmlns="" id="{EB006730-6CBF-431D-8270-8D5814D32013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xmlns="" id="{C971F3B7-6D18-4185-BEEE-F2AE9D227153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xmlns="" id="{E8017FA8-1C31-4DD1-A14E-4D8AC2C42F79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xmlns="" id="{279A9840-CD18-4273-8384-A3D4E1E47645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xmlns="" id="{3FE39644-1AA7-465A-877F-A79A0E361BE9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xmlns="" id="{5B5DBC4A-DAEF-4288-84FF-25CA8C6294A9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20">
              <a:extLst>
                <a:ext uri="{FF2B5EF4-FFF2-40B4-BE49-F238E27FC236}">
                  <a16:creationId xmlns:a16="http://schemas.microsoft.com/office/drawing/2014/main" xmlns="" id="{59F661EA-B7E4-40F2-AD68-232CC632EE7D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9BB6072-1CB1-4E54-80BE-3C5DDB28A453}"/>
              </a:ext>
            </a:extLst>
          </p:cNvPr>
          <p:cNvGrpSpPr/>
          <p:nvPr/>
        </p:nvGrpSpPr>
        <p:grpSpPr>
          <a:xfrm>
            <a:off x="7452386" y="4523680"/>
            <a:ext cx="1320998" cy="758741"/>
            <a:chOff x="203895" y="3409836"/>
            <a:chExt cx="1761331" cy="758741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960D4BA3-BB8B-451A-A8B1-FB11B7878BDC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 smtClean="0">
                  <a:solidFill>
                    <a:schemeClr val="accent2"/>
                  </a:solidFill>
                  <a:cs typeface="Arial" pitchFamily="34" charset="0"/>
                </a:rPr>
                <a:t>32,5 % 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836062A2-9879-4EF0-9B00-4DF63370105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accent2"/>
                  </a:solidFill>
                  <a:cs typeface="Arial" pitchFamily="34" charset="0"/>
                </a:rPr>
                <a:t>Pada</a:t>
              </a:r>
              <a:r>
                <a:rPr lang="en-US" altLang="ko-KR" sz="1400" b="1" dirty="0" smtClean="0">
                  <a:solidFill>
                    <a:schemeClr val="accent2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accent2"/>
                  </a:solidFill>
                  <a:cs typeface="Arial" pitchFamily="34" charset="0"/>
                </a:rPr>
                <a:t>anak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166895B7-497A-4F1C-AAB5-A1B29F674FCF}"/>
              </a:ext>
            </a:extLst>
          </p:cNvPr>
          <p:cNvGrpSpPr/>
          <p:nvPr/>
        </p:nvGrpSpPr>
        <p:grpSpPr>
          <a:xfrm>
            <a:off x="4391336" y="5563216"/>
            <a:ext cx="2930890" cy="646331"/>
            <a:chOff x="857631" y="4562456"/>
            <a:chExt cx="3907853" cy="646331"/>
          </a:xfrm>
        </p:grpSpPr>
        <p:sp>
          <p:nvSpPr>
            <p:cNvPr id="78" name="Round Same Side Corner Rectangle 20">
              <a:extLst>
                <a:ext uri="{FF2B5EF4-FFF2-40B4-BE49-F238E27FC236}">
                  <a16:creationId xmlns:a16="http://schemas.microsoft.com/office/drawing/2014/main" xmlns="" id="{6685E3EA-4934-40F2-B2FE-130D97F6D5CD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9" name="Round Same Side Corner Rectangle 20">
              <a:extLst>
                <a:ext uri="{FF2B5EF4-FFF2-40B4-BE49-F238E27FC236}">
                  <a16:creationId xmlns:a16="http://schemas.microsoft.com/office/drawing/2014/main" xmlns="" id="{481A334D-00C7-42EC-8CCB-265F35C35E0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Round Same Side Corner Rectangle 20">
              <a:extLst>
                <a:ext uri="{FF2B5EF4-FFF2-40B4-BE49-F238E27FC236}">
                  <a16:creationId xmlns:a16="http://schemas.microsoft.com/office/drawing/2014/main" xmlns="" id="{92EBE80F-EDA9-49EE-B53D-7F1E7EB59EDA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ound Same Side Corner Rectangle 20">
              <a:extLst>
                <a:ext uri="{FF2B5EF4-FFF2-40B4-BE49-F238E27FC236}">
                  <a16:creationId xmlns:a16="http://schemas.microsoft.com/office/drawing/2014/main" xmlns="" id="{0D6445D7-8003-4FCD-8C01-524EB690D42E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ound Same Side Corner Rectangle 20">
              <a:extLst>
                <a:ext uri="{FF2B5EF4-FFF2-40B4-BE49-F238E27FC236}">
                  <a16:creationId xmlns:a16="http://schemas.microsoft.com/office/drawing/2014/main" xmlns="" id="{78408D01-3060-41B8-88C6-8A9000121D77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ound Same Side Corner Rectangle 20">
              <a:extLst>
                <a:ext uri="{FF2B5EF4-FFF2-40B4-BE49-F238E27FC236}">
                  <a16:creationId xmlns:a16="http://schemas.microsoft.com/office/drawing/2014/main" xmlns="" id="{0214E214-AB18-4425-B33D-899BDC7C1F4D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ound Same Side Corner Rectangle 20">
              <a:extLst>
                <a:ext uri="{FF2B5EF4-FFF2-40B4-BE49-F238E27FC236}">
                  <a16:creationId xmlns:a16="http://schemas.microsoft.com/office/drawing/2014/main" xmlns="" id="{3FCC6D9B-FC66-4B32-8994-610032AAF573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ound Same Side Corner Rectangle 20">
              <a:extLst>
                <a:ext uri="{FF2B5EF4-FFF2-40B4-BE49-F238E27FC236}">
                  <a16:creationId xmlns:a16="http://schemas.microsoft.com/office/drawing/2014/main" xmlns="" id="{8C302BDA-AC10-49B5-B676-8F7BA79841A1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ound Same Side Corner Rectangle 20">
              <a:extLst>
                <a:ext uri="{FF2B5EF4-FFF2-40B4-BE49-F238E27FC236}">
                  <a16:creationId xmlns:a16="http://schemas.microsoft.com/office/drawing/2014/main" xmlns="" id="{0B1B41AB-4AC4-4E1B-954C-ED16B661E176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20">
              <a:extLst>
                <a:ext uri="{FF2B5EF4-FFF2-40B4-BE49-F238E27FC236}">
                  <a16:creationId xmlns:a16="http://schemas.microsoft.com/office/drawing/2014/main" xmlns="" id="{96AA6DA3-6A92-4DA9-B3DB-3F15F4293CEA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31F28F6E-CCCE-4BA7-8FC5-7E11E8F5CAC2}"/>
              </a:ext>
            </a:extLst>
          </p:cNvPr>
          <p:cNvGrpSpPr/>
          <p:nvPr/>
        </p:nvGrpSpPr>
        <p:grpSpPr>
          <a:xfrm>
            <a:off x="7452386" y="5483204"/>
            <a:ext cx="1463014" cy="974184"/>
            <a:chOff x="203895" y="3409836"/>
            <a:chExt cx="1950686" cy="97418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70E15B2B-97E9-4236-91FA-F9C0CDFD3274}"/>
                </a:ext>
              </a:extLst>
            </p:cNvPr>
            <p:cNvSpPr txBox="1"/>
            <p:nvPr/>
          </p:nvSpPr>
          <p:spPr>
            <a:xfrm>
              <a:off x="203895" y="3409836"/>
              <a:ext cx="19506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 smtClean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8,75%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903E02B2-68ED-4882-A754-AF5540E8990F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 err="1" smtClean="0">
                  <a:solidFill>
                    <a:schemeClr val="accent3"/>
                  </a:solidFill>
                  <a:cs typeface="Arial" pitchFamily="34" charset="0"/>
                </a:rPr>
                <a:t>Pada</a:t>
              </a:r>
              <a:r>
                <a:rPr lang="en-US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accent3"/>
                  </a:solidFill>
                  <a:cs typeface="Arial" pitchFamily="34" charset="0"/>
                </a:rPr>
                <a:t>perempuan</a:t>
              </a:r>
              <a:r>
                <a:rPr lang="en-US" altLang="ko-KR" sz="1400" b="1" dirty="0" smtClean="0">
                  <a:solidFill>
                    <a:schemeClr val="accent3"/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411FB995-0F42-4417-8EA3-038000277583}"/>
              </a:ext>
            </a:extLst>
          </p:cNvPr>
          <p:cNvSpPr txBox="1"/>
          <p:nvPr/>
        </p:nvSpPr>
        <p:spPr>
          <a:xfrm>
            <a:off x="4779466" y="1555598"/>
            <a:ext cx="98454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 smtClean="0">
                <a:solidFill>
                  <a:srgbClr val="404040"/>
                </a:solidFill>
                <a:cs typeface="Arial" pitchFamily="34" charset="0"/>
              </a:rPr>
              <a:t>71</a:t>
            </a:r>
            <a:r>
              <a:rPr lang="en-US" altLang="ko-KR" b="1" dirty="0" smtClean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FC09A7D-D6A7-4BB8-B4CC-6FF8E77EB9F7}"/>
              </a:ext>
            </a:extLst>
          </p:cNvPr>
          <p:cNvSpPr txBox="1"/>
          <p:nvPr/>
        </p:nvSpPr>
        <p:spPr>
          <a:xfrm>
            <a:off x="5804403" y="1294031"/>
            <a:ext cx="2898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Perempuan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diseluruh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dunia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kena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dampak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dari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pandemi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accent3"/>
                </a:solidFill>
                <a:cs typeface="Arial" pitchFamily="34" charset="0"/>
              </a:rPr>
              <a:t>Covid</a:t>
            </a:r>
            <a:r>
              <a:rPr lang="en-US" altLang="ko-KR" sz="1200" b="1" dirty="0" smtClean="0">
                <a:solidFill>
                  <a:schemeClr val="accent3"/>
                </a:solidFill>
                <a:cs typeface="Arial" pitchFamily="34" charset="0"/>
              </a:rPr>
              <a:t> 19, </a:t>
            </a:r>
            <a:endParaRPr lang="en-US" altLang="ko-KR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534EF5F4-1349-452A-A4CD-31A107F0CDF1}"/>
              </a:ext>
            </a:extLst>
          </p:cNvPr>
          <p:cNvSpPr txBox="1"/>
          <p:nvPr/>
        </p:nvSpPr>
        <p:spPr>
          <a:xfrm>
            <a:off x="3876677" y="2512349"/>
            <a:ext cx="47703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Di </a:t>
            </a:r>
            <a:r>
              <a:rPr lang="en-US" sz="1200" dirty="0" err="1"/>
              <a:t>tengah</a:t>
            </a:r>
            <a:r>
              <a:rPr lang="en-US" sz="1200" dirty="0"/>
              <a:t> </a:t>
            </a:r>
            <a:r>
              <a:rPr lang="en-US" sz="1200" dirty="0" err="1"/>
              <a:t>kebijakan</a:t>
            </a:r>
            <a:r>
              <a:rPr lang="en-US" sz="1200" dirty="0"/>
              <a:t> </a:t>
            </a:r>
            <a:r>
              <a:rPr lang="en-US" sz="1200" dirty="0" err="1"/>
              <a:t>pemerintah</a:t>
            </a:r>
            <a:r>
              <a:rPr lang="en-US" sz="1200" dirty="0"/>
              <a:t> </a:t>
            </a:r>
            <a:r>
              <a:rPr lang="en-US" sz="1200" dirty="0" err="1"/>
              <a:t>memberlakukan</a:t>
            </a:r>
            <a:r>
              <a:rPr lang="en-US" sz="1200" dirty="0"/>
              <a:t> </a:t>
            </a:r>
            <a:r>
              <a:rPr lang="en-US" sz="1200" dirty="0" err="1"/>
              <a:t>pembatasan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berskala</a:t>
            </a:r>
            <a:r>
              <a:rPr lang="en-US" sz="1200" dirty="0"/>
              <a:t> </a:t>
            </a:r>
            <a:r>
              <a:rPr lang="en-US" sz="1200" dirty="0" err="1"/>
              <a:t>besar</a:t>
            </a:r>
            <a:r>
              <a:rPr lang="en-US" sz="1200" dirty="0"/>
              <a:t> (PSBB), </a:t>
            </a:r>
            <a:r>
              <a:rPr lang="en-US" sz="1200" dirty="0" err="1"/>
              <a:t>beban</a:t>
            </a:r>
            <a:r>
              <a:rPr lang="en-US" sz="1200" dirty="0"/>
              <a:t> </a:t>
            </a:r>
            <a:r>
              <a:rPr lang="en-US" sz="1200" dirty="0" err="1"/>
              <a:t>ganda</a:t>
            </a:r>
            <a:r>
              <a:rPr lang="en-US" sz="1200" dirty="0"/>
              <a:t> yang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dipikul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kaum</a:t>
            </a:r>
            <a:r>
              <a:rPr lang="en-US" sz="1200" dirty="0"/>
              <a:t> </a:t>
            </a:r>
            <a:r>
              <a:rPr lang="en-US" sz="1200" dirty="0" err="1"/>
              <a:t>perempuan</a:t>
            </a:r>
            <a:r>
              <a:rPr lang="en-US" sz="1200" dirty="0"/>
              <a:t> </a:t>
            </a:r>
            <a:r>
              <a:rPr lang="en-US" sz="1200" dirty="0" err="1"/>
              <a:t>amatlah</a:t>
            </a:r>
            <a:r>
              <a:rPr lang="en-US" sz="1200" dirty="0"/>
              <a:t> </a:t>
            </a:r>
            <a:r>
              <a:rPr lang="en-US" sz="1200" dirty="0" err="1"/>
              <a:t>berat</a:t>
            </a:r>
            <a:r>
              <a:rPr lang="en-US" sz="1200" dirty="0"/>
              <a:t>.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beban</a:t>
            </a:r>
            <a:r>
              <a:rPr lang="en-US" sz="1200" dirty="0"/>
              <a:t> </a:t>
            </a:r>
            <a:r>
              <a:rPr lang="en-US" sz="1200" dirty="0" err="1"/>
              <a:t>saat</a:t>
            </a:r>
            <a:r>
              <a:rPr lang="en-US" sz="1200" dirty="0"/>
              <a:t> </a:t>
            </a:r>
            <a:r>
              <a:rPr lang="en-US" sz="1200" dirty="0" err="1"/>
              <a:t>berada</a:t>
            </a:r>
            <a:r>
              <a:rPr lang="en-US" sz="1200" dirty="0"/>
              <a:t> di </a:t>
            </a:r>
            <a:r>
              <a:rPr lang="en-US" sz="1200" dirty="0" err="1"/>
              <a:t>rumah</a:t>
            </a:r>
            <a:r>
              <a:rPr lang="en-US" sz="1200" dirty="0"/>
              <a:t> </a:t>
            </a:r>
            <a:r>
              <a:rPr lang="en-US" sz="1200" dirty="0" err="1"/>
              <a:t>saja</a:t>
            </a:r>
            <a:r>
              <a:rPr lang="en-US" sz="1200" dirty="0"/>
              <a:t>, </a:t>
            </a:r>
            <a:r>
              <a:rPr lang="en-US" sz="1200" dirty="0" err="1"/>
              <a:t>tetapi</a:t>
            </a:r>
            <a:r>
              <a:rPr lang="en-US" sz="1200" dirty="0"/>
              <a:t> </a:t>
            </a:r>
            <a:r>
              <a:rPr lang="en-US" sz="1200" dirty="0" err="1"/>
              <a:t>sekaligus</a:t>
            </a:r>
            <a:r>
              <a:rPr lang="en-US" sz="1200" dirty="0"/>
              <a:t> </a:t>
            </a:r>
            <a:r>
              <a:rPr lang="en-US" sz="1200" dirty="0" err="1"/>
              <a:t>berada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posisi</a:t>
            </a:r>
            <a:r>
              <a:rPr lang="en-US" sz="1200" dirty="0"/>
              <a:t> </a:t>
            </a:r>
            <a:r>
              <a:rPr lang="en-US" sz="1200" dirty="0" err="1"/>
              <a:t>rentan</a:t>
            </a:r>
            <a:r>
              <a:rPr lang="en-US" sz="1200" dirty="0"/>
              <a:t> </a:t>
            </a:r>
            <a:r>
              <a:rPr lang="en-US" sz="1200" dirty="0" err="1"/>
              <a:t>mengalami</a:t>
            </a:r>
            <a:r>
              <a:rPr lang="en-US" sz="1200" dirty="0"/>
              <a:t> </a:t>
            </a:r>
            <a:r>
              <a:rPr lang="en-US" sz="1200" dirty="0" err="1"/>
              <a:t>kekerasan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rumah</a:t>
            </a:r>
            <a:r>
              <a:rPr lang="en-US" sz="1200" dirty="0"/>
              <a:t> </a:t>
            </a:r>
            <a:r>
              <a:rPr lang="en-US" sz="1200" dirty="0" err="1"/>
              <a:t>tangga</a:t>
            </a:r>
            <a:r>
              <a:rPr lang="en-US" sz="1200" dirty="0"/>
              <a:t>. </a:t>
            </a:r>
            <a:r>
              <a:rPr lang="en-US" sz="1200" i="1" dirty="0"/>
              <a:t>Work from home</a:t>
            </a:r>
            <a:r>
              <a:rPr lang="en-US" sz="1200" dirty="0"/>
              <a:t> (WFH) </a:t>
            </a:r>
            <a:r>
              <a:rPr lang="en-US" sz="1200" dirty="0" err="1"/>
              <a:t>dan</a:t>
            </a:r>
            <a:r>
              <a:rPr lang="en-US" sz="1200" dirty="0"/>
              <a:t> </a:t>
            </a:r>
            <a:r>
              <a:rPr lang="en-US" sz="1200" i="1" dirty="0"/>
              <a:t>study from home</a:t>
            </a:r>
            <a:r>
              <a:rPr lang="en-US" sz="1200" dirty="0"/>
              <a:t> (SFH) yang </a:t>
            </a:r>
            <a:r>
              <a:rPr lang="en-US" sz="1200" dirty="0" err="1"/>
              <a:t>terpusat</a:t>
            </a:r>
            <a:r>
              <a:rPr lang="en-US" sz="1200" dirty="0"/>
              <a:t> di </a:t>
            </a:r>
            <a:r>
              <a:rPr lang="en-US" sz="1200" dirty="0" err="1"/>
              <a:t>rumah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beban</a:t>
            </a:r>
            <a:r>
              <a:rPr lang="en-US" sz="1200" dirty="0"/>
              <a:t> </a:t>
            </a:r>
            <a:r>
              <a:rPr lang="en-US" sz="1200" dirty="0" err="1"/>
              <a:t>domestik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perempuan</a:t>
            </a:r>
            <a:r>
              <a:rPr lang="en-US" sz="1200" dirty="0"/>
              <a:t> </a:t>
            </a:r>
            <a:r>
              <a:rPr lang="en-US" sz="1200" dirty="0" err="1"/>
              <a:t>berlipat</a:t>
            </a:r>
            <a:r>
              <a:rPr lang="en-US" sz="1200" dirty="0"/>
              <a:t>, </a:t>
            </a:r>
            <a:r>
              <a:rPr lang="en-US" sz="1200" dirty="0" err="1"/>
              <a:t>mulai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mengurus</a:t>
            </a:r>
            <a:r>
              <a:rPr lang="en-US" sz="1200" dirty="0"/>
              <a:t> </a:t>
            </a:r>
            <a:r>
              <a:rPr lang="en-US" sz="1200" dirty="0" err="1"/>
              <a:t>rumah</a:t>
            </a:r>
            <a:r>
              <a:rPr lang="en-US" sz="1200" dirty="0"/>
              <a:t> </a:t>
            </a:r>
            <a:r>
              <a:rPr lang="en-US" sz="1200" dirty="0" err="1"/>
              <a:t>hingga</a:t>
            </a:r>
            <a:r>
              <a:rPr lang="en-US" sz="1200" dirty="0"/>
              <a:t> </a:t>
            </a:r>
            <a:r>
              <a:rPr lang="en-US" sz="1200" dirty="0" err="1"/>
              <a:t>memastikan</a:t>
            </a:r>
            <a:r>
              <a:rPr lang="en-US" sz="1200" dirty="0"/>
              <a:t> </a:t>
            </a:r>
            <a:r>
              <a:rPr lang="en-US" sz="1200" dirty="0" err="1"/>
              <a:t>anak-anak</a:t>
            </a:r>
            <a:r>
              <a:rPr lang="en-US" sz="1200" dirty="0"/>
              <a:t> </a:t>
            </a:r>
            <a:r>
              <a:rPr lang="en-US" sz="1200" dirty="0" err="1"/>
              <a:t>mengakses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rumah</a:t>
            </a:r>
            <a:r>
              <a:rPr lang="en-US" sz="1200" dirty="0"/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D5B174BA-E291-4004-994F-659E7AA76947}"/>
              </a:ext>
            </a:extLst>
          </p:cNvPr>
          <p:cNvGrpSpPr/>
          <p:nvPr/>
        </p:nvGrpSpPr>
        <p:grpSpPr>
          <a:xfrm>
            <a:off x="6728210" y="1766221"/>
            <a:ext cx="1965734" cy="553998"/>
            <a:chOff x="6978032" y="2336484"/>
            <a:chExt cx="4536000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99D470D-DA59-4614-BB80-BDE9EB54EFAF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885F05B-5C5C-4280-9A08-50D8169E0F9B}"/>
                </a:ext>
              </a:extLst>
            </p:cNvPr>
            <p:cNvSpPr txBox="1"/>
            <p:nvPr/>
          </p:nvSpPr>
          <p:spPr>
            <a:xfrm>
              <a:off x="6978032" y="2336484"/>
              <a:ext cx="453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Konsep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Asuhan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Kebidanan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xmlns="" id="{EAB5B8C0-F5C7-4534-8777-7CF1B4A40C3C}"/>
              </a:ext>
            </a:extLst>
          </p:cNvPr>
          <p:cNvGrpSpPr/>
          <p:nvPr/>
        </p:nvGrpSpPr>
        <p:grpSpPr>
          <a:xfrm>
            <a:off x="6728210" y="4252594"/>
            <a:ext cx="2415790" cy="615553"/>
            <a:chOff x="6978032" y="2336484"/>
            <a:chExt cx="5574520" cy="61555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0DF1E33-C77E-4FCC-8537-9C75652C1D39}"/>
                </a:ext>
              </a:extLst>
            </p:cNvPr>
            <p:cNvSpPr txBox="1"/>
            <p:nvPr/>
          </p:nvSpPr>
          <p:spPr>
            <a:xfrm>
              <a:off x="6978032" y="2613483"/>
              <a:ext cx="4536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err="1" smtClean="0">
                  <a:solidFill>
                    <a:schemeClr val="bg1"/>
                  </a:solidFill>
                  <a:cs typeface="Arial" pitchFamily="34" charset="0"/>
                </a:rPr>
                <a:t>Langkah</a:t>
              </a:r>
              <a:r>
                <a:rPr lang="en-US" altLang="ko-KR" sz="1600" dirty="0" smtClean="0">
                  <a:solidFill>
                    <a:schemeClr val="bg1"/>
                  </a:solidFill>
                  <a:cs typeface="Arial" pitchFamily="34" charset="0"/>
                </a:rPr>
                <a:t> 1-7 + SOAP 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736BDED-C4A2-4786-8C3B-3342A697579C}"/>
                </a:ext>
              </a:extLst>
            </p:cNvPr>
            <p:cNvSpPr txBox="1"/>
            <p:nvPr/>
          </p:nvSpPr>
          <p:spPr>
            <a:xfrm>
              <a:off x="6978032" y="2336484"/>
              <a:ext cx="5574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Standar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Asuhan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Kebidanan</a:t>
              </a:r>
              <a:r>
                <a:rPr lang="en-US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876E1D-4BC0-4579-B92B-7A8EC845B67E}"/>
              </a:ext>
            </a:extLst>
          </p:cNvPr>
          <p:cNvSpPr txBox="1"/>
          <p:nvPr/>
        </p:nvSpPr>
        <p:spPr>
          <a:xfrm>
            <a:off x="304800" y="457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Asuhan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Kebidanan</a:t>
            </a:r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0" b="37430"/>
          <a:stretch>
            <a:fillRect/>
          </a:stretch>
        </p:blipFill>
        <p:spPr>
          <a:xfrm>
            <a:off x="628752" y="1600200"/>
            <a:ext cx="5726328" cy="2341240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4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0" b="22740"/>
          <a:stretch>
            <a:fillRect/>
          </a:stretch>
        </p:blipFill>
        <p:spPr>
          <a:xfrm>
            <a:off x="229893" y="4111299"/>
            <a:ext cx="6118673" cy="250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343650" y="2514600"/>
            <a:ext cx="2800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ndalus" pitchFamily="18" charset="-78"/>
                <a:cs typeface="Andalus" pitchFamily="18" charset="-78"/>
              </a:rPr>
              <a:t>P</a:t>
            </a:r>
            <a:r>
              <a:rPr lang="en-US" sz="1600" dirty="0" err="1" smtClean="0">
                <a:latin typeface="Andalus" pitchFamily="18" charset="-78"/>
                <a:cs typeface="Andalus" pitchFamily="18" charset="-78"/>
              </a:rPr>
              <a:t>enerapan</a:t>
            </a:r>
            <a:r>
              <a:rPr lang="en-US" sz="1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fungsi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kegiatan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tanggungjawab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sz="1600" b="1" dirty="0" err="1">
                <a:latin typeface="Andalus" pitchFamily="18" charset="-78"/>
                <a:cs typeface="Andalus" pitchFamily="18" charset="-78"/>
              </a:rPr>
              <a:t>bidan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dalam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memberikan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pelayanan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kepada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klien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mempunyai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kebutuhan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/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1600" dirty="0" err="1">
                <a:latin typeface="Andalus" pitchFamily="18" charset="-78"/>
                <a:cs typeface="Andalus" pitchFamily="18" charset="-78"/>
              </a:rPr>
              <a:t>masalah</a:t>
            </a:r>
            <a:r>
              <a:rPr lang="en-US" sz="1600" dirty="0">
                <a:latin typeface="Andalus" pitchFamily="18" charset="-78"/>
                <a:cs typeface="Andalus" pitchFamily="18" charset="-78"/>
              </a:rPr>
              <a:t> </a:t>
            </a:r>
            <a:r>
              <a:rPr lang="en-US" sz="1600" b="1" dirty="0" err="1">
                <a:latin typeface="Andalus" pitchFamily="18" charset="-78"/>
                <a:cs typeface="Andalus" pitchFamily="18" charset="-78"/>
              </a:rPr>
              <a:t>kebidanan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1" y="5181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Langkah</a:t>
            </a:r>
            <a:r>
              <a:rPr lang="en-US" sz="2000" dirty="0" smtClean="0">
                <a:solidFill>
                  <a:schemeClr val="bg1"/>
                </a:solidFill>
              </a:rPr>
              <a:t> 6 :</a:t>
            </a:r>
            <a:r>
              <a:rPr lang="en-US" sz="2000" dirty="0" err="1" smtClean="0">
                <a:solidFill>
                  <a:schemeClr val="bg1"/>
                </a:solidFill>
              </a:rPr>
              <a:t>pelaksanaan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asuhan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Langkah</a:t>
            </a:r>
            <a:r>
              <a:rPr lang="en-US" sz="2000" dirty="0" smtClean="0">
                <a:solidFill>
                  <a:schemeClr val="bg1"/>
                </a:solidFill>
              </a:rPr>
              <a:t> 7 : </a:t>
            </a:r>
            <a:r>
              <a:rPr lang="en-US" sz="2000" dirty="0" err="1" smtClean="0">
                <a:solidFill>
                  <a:schemeClr val="bg1"/>
                </a:solidFill>
              </a:rPr>
              <a:t>Evaluasi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8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7D0F2F-6D70-4D1D-B047-CD3F3B0664AC}"/>
              </a:ext>
            </a:extLst>
          </p:cNvPr>
          <p:cNvSpPr/>
          <p:nvPr/>
        </p:nvSpPr>
        <p:spPr>
          <a:xfrm>
            <a:off x="6876071" y="2870571"/>
            <a:ext cx="1578807" cy="326352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xmlns="" id="{6BC62DB2-BFA8-4579-A5A0-3B7A5B7E477B}"/>
              </a:ext>
            </a:extLst>
          </p:cNvPr>
          <p:cNvSpPr/>
          <p:nvPr/>
        </p:nvSpPr>
        <p:spPr>
          <a:xfrm>
            <a:off x="689122" y="3608847"/>
            <a:ext cx="1531577" cy="893484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xmlns="" id="{A1356F02-1877-42B4-9E0A-19B07BB7FEA5}"/>
              </a:ext>
            </a:extLst>
          </p:cNvPr>
          <p:cNvSpPr/>
          <p:nvPr/>
        </p:nvSpPr>
        <p:spPr>
          <a:xfrm>
            <a:off x="2240913" y="3181397"/>
            <a:ext cx="1531577" cy="893484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xmlns="" id="{2FCBA673-2380-4AD9-AC7A-9AEA558F50A8}"/>
              </a:ext>
            </a:extLst>
          </p:cNvPr>
          <p:cNvSpPr/>
          <p:nvPr/>
        </p:nvSpPr>
        <p:spPr>
          <a:xfrm>
            <a:off x="3792703" y="2753949"/>
            <a:ext cx="1531577" cy="89348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xmlns="" id="{0497B708-CCC1-491E-99B0-D7A2701BD0AE}"/>
              </a:ext>
            </a:extLst>
          </p:cNvPr>
          <p:cNvSpPr/>
          <p:nvPr/>
        </p:nvSpPr>
        <p:spPr>
          <a:xfrm>
            <a:off x="5344494" y="2326500"/>
            <a:ext cx="1531577" cy="893484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xmlns="" id="{4F00701C-C6EC-4479-988F-60DBD7A58A85}"/>
              </a:ext>
            </a:extLst>
          </p:cNvPr>
          <p:cNvSpPr/>
          <p:nvPr/>
        </p:nvSpPr>
        <p:spPr>
          <a:xfrm>
            <a:off x="6896286" y="1899051"/>
            <a:ext cx="1531577" cy="893484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B2AB545-7DCE-4D15-A1F0-C279E9651B72}"/>
              </a:ext>
            </a:extLst>
          </p:cNvPr>
          <p:cNvSpPr/>
          <p:nvPr/>
        </p:nvSpPr>
        <p:spPr>
          <a:xfrm>
            <a:off x="5324281" y="3313315"/>
            <a:ext cx="1551790" cy="2820777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455194-C2EA-49D0-9C80-CD5D7366AB59}"/>
              </a:ext>
            </a:extLst>
          </p:cNvPr>
          <p:cNvSpPr/>
          <p:nvPr/>
        </p:nvSpPr>
        <p:spPr>
          <a:xfrm>
            <a:off x="3772491" y="3755279"/>
            <a:ext cx="1551791" cy="23788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BB9CC5-677D-4331-BF5D-CC809CA902C6}"/>
              </a:ext>
            </a:extLst>
          </p:cNvPr>
          <p:cNvSpPr/>
          <p:nvPr/>
        </p:nvSpPr>
        <p:spPr>
          <a:xfrm>
            <a:off x="2240913" y="4151239"/>
            <a:ext cx="1531577" cy="198285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4F9D4C9-FB1D-4800-A3D5-12BA1C8DC393}"/>
              </a:ext>
            </a:extLst>
          </p:cNvPr>
          <p:cNvSpPr/>
          <p:nvPr/>
        </p:nvSpPr>
        <p:spPr>
          <a:xfrm>
            <a:off x="699291" y="4562369"/>
            <a:ext cx="1541623" cy="1571722"/>
          </a:xfrm>
          <a:prstGeom prst="rect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745A7FA-914E-42C8-B661-8FA29AE2E166}"/>
              </a:ext>
            </a:extLst>
          </p:cNvPr>
          <p:cNvSpPr txBox="1"/>
          <p:nvPr/>
        </p:nvSpPr>
        <p:spPr>
          <a:xfrm>
            <a:off x="1078980" y="3793980"/>
            <a:ext cx="75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Persiapan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382B35-070D-4676-B4DA-1687D5B32500}"/>
              </a:ext>
            </a:extLst>
          </p:cNvPr>
          <p:cNvSpPr txBox="1"/>
          <p:nvPr/>
        </p:nvSpPr>
        <p:spPr>
          <a:xfrm>
            <a:off x="2630770" y="3366531"/>
            <a:ext cx="75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Pencarian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960F4CD-A253-4616-8F88-3647A3BE2DB5}"/>
              </a:ext>
            </a:extLst>
          </p:cNvPr>
          <p:cNvSpPr txBox="1"/>
          <p:nvPr/>
        </p:nvSpPr>
        <p:spPr>
          <a:xfrm>
            <a:off x="4182561" y="2939082"/>
            <a:ext cx="751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Lakukan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Review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955815-35B2-48A5-A38B-0157645EAAF8}"/>
              </a:ext>
            </a:extLst>
          </p:cNvPr>
          <p:cNvSpPr txBox="1"/>
          <p:nvPr/>
        </p:nvSpPr>
        <p:spPr>
          <a:xfrm>
            <a:off x="5734351" y="2511633"/>
            <a:ext cx="751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err="1" smtClean="0">
                <a:solidFill>
                  <a:schemeClr val="bg1"/>
                </a:solidFill>
                <a:cs typeface="Arial" pitchFamily="34" charset="0"/>
              </a:rPr>
              <a:t>Evaluasi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 Review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0619309-4841-4FAE-B333-11D84DDC7D7F}"/>
              </a:ext>
            </a:extLst>
          </p:cNvPr>
          <p:cNvSpPr txBox="1"/>
          <p:nvPr/>
        </p:nvSpPr>
        <p:spPr>
          <a:xfrm>
            <a:off x="7286143" y="2084184"/>
            <a:ext cx="7518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Pemaparan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hasil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review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8A9C1E-7502-4BB7-AF13-EC8A4E9D72D6}"/>
              </a:ext>
            </a:extLst>
          </p:cNvPr>
          <p:cNvSpPr txBox="1"/>
          <p:nvPr/>
        </p:nvSpPr>
        <p:spPr>
          <a:xfrm>
            <a:off x="828127" y="4775074"/>
            <a:ext cx="1283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Mahasiswa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mencari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artikel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kesehatan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sesuai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kasus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853D96D-4873-4DE7-8E78-FD731D41EFA6}"/>
              </a:ext>
            </a:extLst>
          </p:cNvPr>
          <p:cNvSpPr txBox="1"/>
          <p:nvPr/>
        </p:nvSpPr>
        <p:spPr>
          <a:xfrm>
            <a:off x="2376971" y="4351009"/>
            <a:ext cx="1283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Mencari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jurnal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nasional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(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boleh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internasiona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sebagai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pembanding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).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98DFA81-E4F1-4A91-A319-A8CB11941B18}"/>
              </a:ext>
            </a:extLst>
          </p:cNvPr>
          <p:cNvSpPr txBox="1"/>
          <p:nvPr/>
        </p:nvSpPr>
        <p:spPr>
          <a:xfrm>
            <a:off x="3925815" y="3926944"/>
            <a:ext cx="1283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Jurnal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telah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di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temukan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review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terkait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di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peroleh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.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21A954-04CC-461F-93D2-C4F4F1839B72}"/>
              </a:ext>
            </a:extLst>
          </p:cNvPr>
          <p:cNvSpPr txBox="1"/>
          <p:nvPr/>
        </p:nvSpPr>
        <p:spPr>
          <a:xfrm>
            <a:off x="5474658" y="3502878"/>
            <a:ext cx="1283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Mencari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Persamaan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perbedaan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asuhan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dilakukan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disetiap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daerah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atau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negara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terkait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kasus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yang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ditemukan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. </a:t>
            </a:r>
            <a:endParaRPr lang="en-US" altLang="ko-KR" sz="16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DA07B9-0F74-490D-8F46-41523679A863}"/>
              </a:ext>
            </a:extLst>
          </p:cNvPr>
          <p:cNvSpPr txBox="1"/>
          <p:nvPr/>
        </p:nvSpPr>
        <p:spPr>
          <a:xfrm>
            <a:off x="7023501" y="3078814"/>
            <a:ext cx="12839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Mahasiswa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mempersentasikan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rewier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jurnal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secara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acak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melalui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zoom meeting . Dan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dikrm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ke</a:t>
            </a:r>
            <a:r>
              <a:rPr lang="en-US" altLang="ko-K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email </a:t>
            </a:r>
            <a:r>
              <a:rPr lang="en-US" altLang="ko-KR" sz="1600" b="1" dirty="0" smtClean="0">
                <a:solidFill>
                  <a:srgbClr val="FF0000"/>
                </a:solidFill>
                <a:cs typeface="Arial" pitchFamily="34" charset="0"/>
              </a:rPr>
              <a:t>wildapratiwi06@gmail.com</a:t>
            </a:r>
            <a:endParaRPr lang="en-US" altLang="ko-KR" sz="16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7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Doa Setelah Belajar </a:t>
            </a:r>
            <a:endParaRPr lang="id-ID" b="1" dirty="0"/>
          </a:p>
        </p:txBody>
      </p:sp>
      <p:pic>
        <p:nvPicPr>
          <p:cNvPr id="2050" name="Picture 2" descr="D:\WILDA FILE\RPS ASKEB1 KEHAMILAN\gambar kehamilan\Doa Setelah Belaja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1285860"/>
            <a:ext cx="8286809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44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DOA SEBELUM BELAJAR 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D:\WILDA FILE\RPS ASKEB1 KEHAMILAN\gambar kehamilan\Doa sebelum belaja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215370" cy="5394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18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Alex Brush" pitchFamily="2" charset="0"/>
              </a:rPr>
              <a:t>Tentang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Perempuan</a:t>
            </a:r>
            <a:r>
              <a:rPr lang="en-US" b="1" dirty="0" smtClean="0">
                <a:latin typeface="Alex Brush" pitchFamily="2" charset="0"/>
              </a:rPr>
              <a:t> </a:t>
            </a:r>
            <a:endParaRPr lang="en-US" b="1" dirty="0">
              <a:latin typeface="Alex Brush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9141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7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628" y="239968"/>
            <a:ext cx="8461645" cy="92333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>
                <a:latin typeface="Alex Brush" pitchFamily="2" charset="0"/>
              </a:rPr>
              <a:t>Perempuan</a:t>
            </a:r>
            <a:r>
              <a:rPr lang="en-US" dirty="0" smtClean="0">
                <a:latin typeface="Alex Brush" pitchFamily="2" charset="0"/>
              </a:rPr>
              <a:t> </a:t>
            </a:r>
            <a:r>
              <a:rPr lang="en-US" dirty="0" err="1" smtClean="0">
                <a:latin typeface="Alex Brush" pitchFamily="2" charset="0"/>
              </a:rPr>
              <a:t>dlm</a:t>
            </a:r>
            <a:r>
              <a:rPr lang="en-US" dirty="0" smtClean="0">
                <a:latin typeface="Alex Brush" pitchFamily="2" charset="0"/>
              </a:rPr>
              <a:t> </a:t>
            </a:r>
            <a:r>
              <a:rPr lang="en-US" dirty="0" err="1" smtClean="0">
                <a:latin typeface="Alex Brush" pitchFamily="2" charset="0"/>
              </a:rPr>
              <a:t>Reproduksi</a:t>
            </a:r>
            <a:endParaRPr lang="en-US" dirty="0">
              <a:latin typeface="Alex Brush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D2C055E-3155-496B-A4BF-539F13111B65}"/>
              </a:ext>
            </a:extLst>
          </p:cNvPr>
          <p:cNvGrpSpPr/>
          <p:nvPr/>
        </p:nvGrpSpPr>
        <p:grpSpPr>
          <a:xfrm>
            <a:off x="524459" y="1619323"/>
            <a:ext cx="971553" cy="1295403"/>
            <a:chOff x="955451" y="2067273"/>
            <a:chExt cx="1295404" cy="1295403"/>
          </a:xfrm>
        </p:grpSpPr>
        <p:sp>
          <p:nvSpPr>
            <p:cNvPr id="10" name="Teardrop 9">
              <a:extLst>
                <a:ext uri="{FF2B5EF4-FFF2-40B4-BE49-F238E27FC236}">
                  <a16:creationId xmlns:a16="http://schemas.microsoft.com/office/drawing/2014/main" xmlns="" id="{92F7F935-3401-40AA-BF65-644443AFDF28}"/>
                </a:ext>
              </a:extLst>
            </p:cNvPr>
            <p:cNvSpPr/>
            <p:nvPr/>
          </p:nvSpPr>
          <p:spPr>
            <a:xfrm>
              <a:off x="955451" y="2067273"/>
              <a:ext cx="1295404" cy="1295403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>
              <a:extLst>
                <a:ext uri="{FF2B5EF4-FFF2-40B4-BE49-F238E27FC236}">
                  <a16:creationId xmlns:a16="http://schemas.microsoft.com/office/drawing/2014/main" xmlns="" id="{2C4B4EAA-5312-49B1-8A83-764CB990E1CF}"/>
                </a:ext>
              </a:extLst>
            </p:cNvPr>
            <p:cNvSpPr/>
            <p:nvPr/>
          </p:nvSpPr>
          <p:spPr>
            <a:xfrm>
              <a:off x="1060744" y="2172565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5F0609-1562-4F73-935E-2EF8E3421EBA}"/>
              </a:ext>
            </a:extLst>
          </p:cNvPr>
          <p:cNvSpPr txBox="1"/>
          <p:nvPr/>
        </p:nvSpPr>
        <p:spPr>
          <a:xfrm>
            <a:off x="1496012" y="1526990"/>
            <a:ext cx="1192306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Tetang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Perempuan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aphic 214">
            <a:extLst>
              <a:ext uri="{FF2B5EF4-FFF2-40B4-BE49-F238E27FC236}">
                <a16:creationId xmlns:a16="http://schemas.microsoft.com/office/drawing/2014/main" xmlns="" id="{767EDECF-2DF0-47D3-A825-D3CBB23FD415}"/>
              </a:ext>
            </a:extLst>
          </p:cNvPr>
          <p:cNvGrpSpPr/>
          <p:nvPr/>
        </p:nvGrpSpPr>
        <p:grpSpPr>
          <a:xfrm>
            <a:off x="642288" y="1896323"/>
            <a:ext cx="736823" cy="569991"/>
            <a:chOff x="1175628" y="4793096"/>
            <a:chExt cx="1474017" cy="855201"/>
          </a:xfrm>
          <a:solidFill>
            <a:schemeClr val="bg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6F60B75B-5057-4549-9157-18142936D41B}"/>
                </a:ext>
              </a:extLst>
            </p:cNvPr>
            <p:cNvSpPr/>
            <p:nvPr/>
          </p:nvSpPr>
          <p:spPr>
            <a:xfrm>
              <a:off x="1733359" y="4793096"/>
              <a:ext cx="916286" cy="855201"/>
            </a:xfrm>
            <a:custGeom>
              <a:avLst/>
              <a:gdLst>
                <a:gd name="connsiteX0" fmla="*/ 916287 w 916286"/>
                <a:gd name="connsiteY0" fmla="*/ 427601 h 855201"/>
                <a:gd name="connsiteX1" fmla="*/ 458143 w 916286"/>
                <a:gd name="connsiteY1" fmla="*/ 855201 h 855201"/>
                <a:gd name="connsiteX2" fmla="*/ 0 w 916286"/>
                <a:gd name="connsiteY2" fmla="*/ 427601 h 855201"/>
                <a:gd name="connsiteX3" fmla="*/ 458143 w 916286"/>
                <a:gd name="connsiteY3" fmla="*/ 0 h 855201"/>
                <a:gd name="connsiteX4" fmla="*/ 916287 w 916286"/>
                <a:gd name="connsiteY4" fmla="*/ 427601 h 85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286" h="855201">
                  <a:moveTo>
                    <a:pt x="916287" y="427601"/>
                  </a:moveTo>
                  <a:cubicBezTo>
                    <a:pt x="916287" y="663758"/>
                    <a:pt x="711169" y="855201"/>
                    <a:pt x="458143" y="855201"/>
                  </a:cubicBezTo>
                  <a:cubicBezTo>
                    <a:pt x="205118" y="855201"/>
                    <a:pt x="0" y="663758"/>
                    <a:pt x="0" y="427601"/>
                  </a:cubicBezTo>
                  <a:cubicBezTo>
                    <a:pt x="0" y="191443"/>
                    <a:pt x="205118" y="0"/>
                    <a:pt x="458143" y="0"/>
                  </a:cubicBezTo>
                  <a:cubicBezTo>
                    <a:pt x="711169" y="0"/>
                    <a:pt x="916287" y="191443"/>
                    <a:pt x="916287" y="42760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B7C2BFD-6950-4DF7-BE28-39489B1ABA7C}"/>
                </a:ext>
              </a:extLst>
            </p:cNvPr>
            <p:cNvSpPr/>
            <p:nvPr/>
          </p:nvSpPr>
          <p:spPr>
            <a:xfrm>
              <a:off x="1751903" y="4810002"/>
              <a:ext cx="879199" cy="821386"/>
            </a:xfrm>
            <a:custGeom>
              <a:avLst/>
              <a:gdLst>
                <a:gd name="connsiteX0" fmla="*/ 879199 w 879199"/>
                <a:gd name="connsiteY0" fmla="*/ 410693 h 821385"/>
                <a:gd name="connsiteX1" fmla="*/ 439600 w 879199"/>
                <a:gd name="connsiteY1" fmla="*/ 821386 h 821385"/>
                <a:gd name="connsiteX2" fmla="*/ 0 w 879199"/>
                <a:gd name="connsiteY2" fmla="*/ 410693 h 821385"/>
                <a:gd name="connsiteX3" fmla="*/ 439600 w 879199"/>
                <a:gd name="connsiteY3" fmla="*/ 0 h 821385"/>
                <a:gd name="connsiteX4" fmla="*/ 879199 w 879199"/>
                <a:gd name="connsiteY4" fmla="*/ 410693 h 82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9199" h="821385">
                  <a:moveTo>
                    <a:pt x="879199" y="410693"/>
                  </a:moveTo>
                  <a:cubicBezTo>
                    <a:pt x="879199" y="637512"/>
                    <a:pt x="682384" y="821386"/>
                    <a:pt x="439600" y="821386"/>
                  </a:cubicBezTo>
                  <a:cubicBezTo>
                    <a:pt x="196815" y="821386"/>
                    <a:pt x="0" y="637512"/>
                    <a:pt x="0" y="410693"/>
                  </a:cubicBezTo>
                  <a:cubicBezTo>
                    <a:pt x="0" y="183873"/>
                    <a:pt x="196815" y="0"/>
                    <a:pt x="439600" y="0"/>
                  </a:cubicBezTo>
                  <a:cubicBezTo>
                    <a:pt x="682384" y="0"/>
                    <a:pt x="879199" y="183873"/>
                    <a:pt x="879199" y="410693"/>
                  </a:cubicBezTo>
                  <a:close/>
                </a:path>
              </a:pathLst>
            </a:custGeom>
            <a:solidFill>
              <a:schemeClr val="accent1"/>
            </a:solidFill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7E22BFA-94C3-4154-A13B-D3B7391A41F9}"/>
                </a:ext>
              </a:extLst>
            </p:cNvPr>
            <p:cNvSpPr/>
            <p:nvPr/>
          </p:nvSpPr>
          <p:spPr>
            <a:xfrm>
              <a:off x="1969763" y="4988671"/>
              <a:ext cx="467704" cy="433814"/>
            </a:xfrm>
            <a:custGeom>
              <a:avLst/>
              <a:gdLst>
                <a:gd name="connsiteX0" fmla="*/ 848 w 467704"/>
                <a:gd name="connsiteY0" fmla="*/ 204755 h 433814"/>
                <a:gd name="connsiteX1" fmla="*/ 120293 w 467704"/>
                <a:gd name="connsiteY1" fmla="*/ 30769 h 433814"/>
                <a:gd name="connsiteX2" fmla="*/ 458447 w 467704"/>
                <a:gd name="connsiteY2" fmla="*/ 169849 h 433814"/>
                <a:gd name="connsiteX3" fmla="*/ 426813 w 467704"/>
                <a:gd name="connsiteY3" fmla="*/ 339471 h 433814"/>
                <a:gd name="connsiteX4" fmla="*/ 190651 w 467704"/>
                <a:gd name="connsiteY4" fmla="*/ 431645 h 433814"/>
                <a:gd name="connsiteX5" fmla="*/ 848 w 467704"/>
                <a:gd name="connsiteY5" fmla="*/ 204755 h 43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704" h="433814">
                  <a:moveTo>
                    <a:pt x="848" y="204755"/>
                  </a:moveTo>
                  <a:cubicBezTo>
                    <a:pt x="-7333" y="124034"/>
                    <a:pt x="44481" y="69493"/>
                    <a:pt x="120293" y="30769"/>
                  </a:cubicBezTo>
                  <a:cubicBezTo>
                    <a:pt x="262645" y="-41770"/>
                    <a:pt x="412087" y="17680"/>
                    <a:pt x="458447" y="169849"/>
                  </a:cubicBezTo>
                  <a:cubicBezTo>
                    <a:pt x="475900" y="227662"/>
                    <a:pt x="470446" y="290929"/>
                    <a:pt x="426813" y="339471"/>
                  </a:cubicBezTo>
                  <a:cubicBezTo>
                    <a:pt x="364091" y="408738"/>
                    <a:pt x="284461" y="443098"/>
                    <a:pt x="190651" y="431645"/>
                  </a:cubicBezTo>
                  <a:cubicBezTo>
                    <a:pt x="82660" y="418010"/>
                    <a:pt x="3030" y="325836"/>
                    <a:pt x="848" y="20475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9FFDFAEE-0538-4930-86F1-D19A2D9A8D2B}"/>
                </a:ext>
              </a:extLst>
            </p:cNvPr>
            <p:cNvSpPr/>
            <p:nvPr/>
          </p:nvSpPr>
          <p:spPr>
            <a:xfrm>
              <a:off x="1301940" y="5051477"/>
              <a:ext cx="288185" cy="95588"/>
            </a:xfrm>
            <a:custGeom>
              <a:avLst/>
              <a:gdLst>
                <a:gd name="connsiteX0" fmla="*/ 287976 w 288185"/>
                <a:gd name="connsiteY0" fmla="*/ 24685 h 95588"/>
                <a:gd name="connsiteX1" fmla="*/ 248706 w 288185"/>
                <a:gd name="connsiteY1" fmla="*/ 142 h 95588"/>
                <a:gd name="connsiteX2" fmla="*/ 192529 w 288185"/>
                <a:gd name="connsiteY2" fmla="*/ 32321 h 95588"/>
                <a:gd name="connsiteX3" fmla="*/ 66540 w 288185"/>
                <a:gd name="connsiteY3" fmla="*/ 50320 h 95588"/>
                <a:gd name="connsiteX4" fmla="*/ 41996 w 288185"/>
                <a:gd name="connsiteY4" fmla="*/ 47047 h 95588"/>
                <a:gd name="connsiteX5" fmla="*/ 0 w 288185"/>
                <a:gd name="connsiteY5" fmla="*/ 95589 h 95588"/>
                <a:gd name="connsiteX6" fmla="*/ 42542 w 288185"/>
                <a:gd name="connsiteY6" fmla="*/ 61773 h 95588"/>
                <a:gd name="connsiteX7" fmla="*/ 77448 w 288185"/>
                <a:gd name="connsiteY7" fmla="*/ 65591 h 95588"/>
                <a:gd name="connsiteX8" fmla="*/ 209437 w 288185"/>
                <a:gd name="connsiteY8" fmla="*/ 63410 h 95588"/>
                <a:gd name="connsiteX9" fmla="*/ 287976 w 288185"/>
                <a:gd name="connsiteY9" fmla="*/ 24685 h 9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85" h="95588">
                  <a:moveTo>
                    <a:pt x="287976" y="24685"/>
                  </a:moveTo>
                  <a:cubicBezTo>
                    <a:pt x="284158" y="3960"/>
                    <a:pt x="265069" y="-949"/>
                    <a:pt x="248706" y="142"/>
                  </a:cubicBezTo>
                  <a:cubicBezTo>
                    <a:pt x="225254" y="1778"/>
                    <a:pt x="209982" y="18686"/>
                    <a:pt x="192529" y="32321"/>
                  </a:cubicBezTo>
                  <a:cubicBezTo>
                    <a:pt x="152714" y="63410"/>
                    <a:pt x="121626" y="59046"/>
                    <a:pt x="66540" y="50320"/>
                  </a:cubicBezTo>
                  <a:cubicBezTo>
                    <a:pt x="62722" y="49774"/>
                    <a:pt x="45814" y="46502"/>
                    <a:pt x="41996" y="47047"/>
                  </a:cubicBezTo>
                  <a:cubicBezTo>
                    <a:pt x="16908" y="44320"/>
                    <a:pt x="2727" y="59046"/>
                    <a:pt x="0" y="95589"/>
                  </a:cubicBezTo>
                  <a:cubicBezTo>
                    <a:pt x="13090" y="76499"/>
                    <a:pt x="19635" y="57955"/>
                    <a:pt x="42542" y="61773"/>
                  </a:cubicBezTo>
                  <a:cubicBezTo>
                    <a:pt x="53995" y="62864"/>
                    <a:pt x="65994" y="63410"/>
                    <a:pt x="77448" y="65591"/>
                  </a:cubicBezTo>
                  <a:cubicBezTo>
                    <a:pt x="138534" y="79226"/>
                    <a:pt x="163077" y="58501"/>
                    <a:pt x="209437" y="63410"/>
                  </a:cubicBezTo>
                  <a:cubicBezTo>
                    <a:pt x="255797" y="68318"/>
                    <a:pt x="291248" y="44866"/>
                    <a:pt x="287976" y="24685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7E26E39-A8E8-46CE-A3AB-D332106B9950}"/>
                </a:ext>
              </a:extLst>
            </p:cNvPr>
            <p:cNvSpPr/>
            <p:nvPr/>
          </p:nvSpPr>
          <p:spPr>
            <a:xfrm>
              <a:off x="1488425" y="5400646"/>
              <a:ext cx="222127" cy="157139"/>
            </a:xfrm>
            <a:custGeom>
              <a:avLst/>
              <a:gdLst>
                <a:gd name="connsiteX0" fmla="*/ 214391 w 222127"/>
                <a:gd name="connsiteY0" fmla="*/ 8216 h 157139"/>
                <a:gd name="connsiteX1" fmla="*/ 170759 w 222127"/>
                <a:gd name="connsiteY1" fmla="*/ 11488 h 157139"/>
                <a:gd name="connsiteX2" fmla="*/ 152760 w 222127"/>
                <a:gd name="connsiteY2" fmla="*/ 57303 h 157139"/>
                <a:gd name="connsiteX3" fmla="*/ 132580 w 222127"/>
                <a:gd name="connsiteY3" fmla="*/ 76392 h 157139"/>
                <a:gd name="connsiteX4" fmla="*/ 58404 w 222127"/>
                <a:gd name="connsiteY4" fmla="*/ 128751 h 157139"/>
                <a:gd name="connsiteX5" fmla="*/ 46 w 222127"/>
                <a:gd name="connsiteY5" fmla="*/ 130387 h 157139"/>
                <a:gd name="connsiteX6" fmla="*/ 26771 w 222127"/>
                <a:gd name="connsiteY6" fmla="*/ 157112 h 157139"/>
                <a:gd name="connsiteX7" fmla="*/ 76403 w 222127"/>
                <a:gd name="connsiteY7" fmla="*/ 132569 h 157139"/>
                <a:gd name="connsiteX8" fmla="*/ 139670 w 222127"/>
                <a:gd name="connsiteY8" fmla="*/ 92209 h 157139"/>
                <a:gd name="connsiteX9" fmla="*/ 210028 w 222127"/>
                <a:gd name="connsiteY9" fmla="*/ 61121 h 157139"/>
                <a:gd name="connsiteX10" fmla="*/ 214391 w 222127"/>
                <a:gd name="connsiteY10" fmla="*/ 8216 h 1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2127" h="157139">
                  <a:moveTo>
                    <a:pt x="214391" y="8216"/>
                  </a:moveTo>
                  <a:cubicBezTo>
                    <a:pt x="199665" y="-5419"/>
                    <a:pt x="184394" y="-511"/>
                    <a:pt x="170759" y="11488"/>
                  </a:cubicBezTo>
                  <a:cubicBezTo>
                    <a:pt x="158760" y="21851"/>
                    <a:pt x="159850" y="43122"/>
                    <a:pt x="152760" y="57303"/>
                  </a:cubicBezTo>
                  <a:cubicBezTo>
                    <a:pt x="147851" y="67665"/>
                    <a:pt x="144034" y="76937"/>
                    <a:pt x="132580" y="76392"/>
                  </a:cubicBezTo>
                  <a:cubicBezTo>
                    <a:pt x="94401" y="73120"/>
                    <a:pt x="81857" y="110753"/>
                    <a:pt x="58404" y="128751"/>
                  </a:cubicBezTo>
                  <a:cubicBezTo>
                    <a:pt x="-3772" y="174566"/>
                    <a:pt x="46" y="109116"/>
                    <a:pt x="46" y="130387"/>
                  </a:cubicBezTo>
                  <a:cubicBezTo>
                    <a:pt x="2227" y="150568"/>
                    <a:pt x="15317" y="156567"/>
                    <a:pt x="26771" y="157112"/>
                  </a:cubicBezTo>
                  <a:cubicBezTo>
                    <a:pt x="42042" y="157658"/>
                    <a:pt x="57314" y="150022"/>
                    <a:pt x="76403" y="132569"/>
                  </a:cubicBezTo>
                  <a:cubicBezTo>
                    <a:pt x="94401" y="108571"/>
                    <a:pt x="106946" y="93845"/>
                    <a:pt x="139670" y="92209"/>
                  </a:cubicBezTo>
                  <a:cubicBezTo>
                    <a:pt x="168577" y="90573"/>
                    <a:pt x="191484" y="84573"/>
                    <a:pt x="210028" y="61121"/>
                  </a:cubicBezTo>
                  <a:cubicBezTo>
                    <a:pt x="220936" y="47485"/>
                    <a:pt x="228572" y="21306"/>
                    <a:pt x="214391" y="8216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B2505CF1-3C6D-40CA-B49A-EB26E19A0233}"/>
                </a:ext>
              </a:extLst>
            </p:cNvPr>
            <p:cNvSpPr/>
            <p:nvPr/>
          </p:nvSpPr>
          <p:spPr>
            <a:xfrm>
              <a:off x="1175628" y="5172058"/>
              <a:ext cx="680431" cy="266501"/>
            </a:xfrm>
            <a:custGeom>
              <a:avLst/>
              <a:gdLst>
                <a:gd name="connsiteX0" fmla="*/ 679357 w 680431"/>
                <a:gd name="connsiteY0" fmla="*/ 31731 h 266501"/>
                <a:gd name="connsiteX1" fmla="*/ 633543 w 680431"/>
                <a:gd name="connsiteY1" fmla="*/ 97 h 266501"/>
                <a:gd name="connsiteX2" fmla="*/ 567548 w 680431"/>
                <a:gd name="connsiteY2" fmla="*/ 21368 h 266501"/>
                <a:gd name="connsiteX3" fmla="*/ 507553 w 680431"/>
                <a:gd name="connsiteY3" fmla="*/ 43730 h 266501"/>
                <a:gd name="connsiteX4" fmla="*/ 356475 w 680431"/>
                <a:gd name="connsiteY4" fmla="*/ 119541 h 266501"/>
                <a:gd name="connsiteX5" fmla="*/ 275209 w 680431"/>
                <a:gd name="connsiteY5" fmla="*/ 140267 h 266501"/>
                <a:gd name="connsiteX6" fmla="*/ 170490 w 680431"/>
                <a:gd name="connsiteY6" fmla="*/ 121178 h 266501"/>
                <a:gd name="connsiteX7" fmla="*/ 66317 w 680431"/>
                <a:gd name="connsiteY7" fmla="*/ 210625 h 266501"/>
                <a:gd name="connsiteX8" fmla="*/ 12867 w 680431"/>
                <a:gd name="connsiteY8" fmla="*/ 245531 h 266501"/>
                <a:gd name="connsiteX9" fmla="*/ 3595 w 680431"/>
                <a:gd name="connsiteY9" fmla="*/ 225351 h 266501"/>
                <a:gd name="connsiteX10" fmla="*/ 9049 w 680431"/>
                <a:gd name="connsiteY10" fmla="*/ 261893 h 266501"/>
                <a:gd name="connsiteX11" fmla="*/ 49955 w 680431"/>
                <a:gd name="connsiteY11" fmla="*/ 258621 h 266501"/>
                <a:gd name="connsiteX12" fmla="*/ 82134 w 680431"/>
                <a:gd name="connsiteY12" fmla="*/ 211716 h 266501"/>
                <a:gd name="connsiteX13" fmla="*/ 197215 w 680431"/>
                <a:gd name="connsiteY13" fmla="*/ 147357 h 266501"/>
                <a:gd name="connsiteX14" fmla="*/ 267028 w 680431"/>
                <a:gd name="connsiteY14" fmla="*/ 169174 h 266501"/>
                <a:gd name="connsiteX15" fmla="*/ 384291 w 680431"/>
                <a:gd name="connsiteY15" fmla="*/ 133722 h 266501"/>
                <a:gd name="connsiteX16" fmla="*/ 465557 w 680431"/>
                <a:gd name="connsiteY16" fmla="*/ 81908 h 266501"/>
                <a:gd name="connsiteX17" fmla="*/ 563730 w 680431"/>
                <a:gd name="connsiteY17" fmla="*/ 80817 h 266501"/>
                <a:gd name="connsiteX18" fmla="*/ 654814 w 680431"/>
                <a:gd name="connsiteY18" fmla="*/ 77545 h 266501"/>
                <a:gd name="connsiteX19" fmla="*/ 679357 w 680431"/>
                <a:gd name="connsiteY19" fmla="*/ 31731 h 26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0431" h="266501">
                  <a:moveTo>
                    <a:pt x="679357" y="31731"/>
                  </a:moveTo>
                  <a:cubicBezTo>
                    <a:pt x="673903" y="8823"/>
                    <a:pt x="654814" y="1188"/>
                    <a:pt x="633543" y="97"/>
                  </a:cubicBezTo>
                  <a:cubicBezTo>
                    <a:pt x="608999" y="-994"/>
                    <a:pt x="586092" y="7187"/>
                    <a:pt x="567548" y="21368"/>
                  </a:cubicBezTo>
                  <a:cubicBezTo>
                    <a:pt x="549550" y="35003"/>
                    <a:pt x="529369" y="40457"/>
                    <a:pt x="507553" y="43730"/>
                  </a:cubicBezTo>
                  <a:cubicBezTo>
                    <a:pt x="435014" y="55183"/>
                    <a:pt x="394653" y="67182"/>
                    <a:pt x="356475" y="119541"/>
                  </a:cubicBezTo>
                  <a:cubicBezTo>
                    <a:pt x="337931" y="145176"/>
                    <a:pt x="307388" y="150084"/>
                    <a:pt x="275209" y="140267"/>
                  </a:cubicBezTo>
                  <a:cubicBezTo>
                    <a:pt x="244121" y="130995"/>
                    <a:pt x="204306" y="116269"/>
                    <a:pt x="170490" y="121178"/>
                  </a:cubicBezTo>
                  <a:cubicBezTo>
                    <a:pt x="114859" y="128813"/>
                    <a:pt x="91406" y="163174"/>
                    <a:pt x="66317" y="210625"/>
                  </a:cubicBezTo>
                  <a:cubicBezTo>
                    <a:pt x="55409" y="231896"/>
                    <a:pt x="34684" y="262439"/>
                    <a:pt x="12867" y="245531"/>
                  </a:cubicBezTo>
                  <a:cubicBezTo>
                    <a:pt x="6868" y="238986"/>
                    <a:pt x="5777" y="214443"/>
                    <a:pt x="3595" y="225351"/>
                  </a:cubicBezTo>
                  <a:cubicBezTo>
                    <a:pt x="-2950" y="237350"/>
                    <a:pt x="-223" y="252076"/>
                    <a:pt x="9049" y="261893"/>
                  </a:cubicBezTo>
                  <a:cubicBezTo>
                    <a:pt x="17231" y="268984"/>
                    <a:pt x="36865" y="267893"/>
                    <a:pt x="49955" y="258621"/>
                  </a:cubicBezTo>
                  <a:cubicBezTo>
                    <a:pt x="67408" y="246622"/>
                    <a:pt x="72317" y="230805"/>
                    <a:pt x="82134" y="211716"/>
                  </a:cubicBezTo>
                  <a:cubicBezTo>
                    <a:pt x="105587" y="164265"/>
                    <a:pt x="151401" y="138631"/>
                    <a:pt x="197215" y="147357"/>
                  </a:cubicBezTo>
                  <a:cubicBezTo>
                    <a:pt x="221213" y="151721"/>
                    <a:pt x="244666" y="160447"/>
                    <a:pt x="267028" y="169174"/>
                  </a:cubicBezTo>
                  <a:cubicBezTo>
                    <a:pt x="317205" y="187718"/>
                    <a:pt x="342840" y="184445"/>
                    <a:pt x="384291" y="133722"/>
                  </a:cubicBezTo>
                  <a:cubicBezTo>
                    <a:pt x="395199" y="120632"/>
                    <a:pt x="420288" y="87362"/>
                    <a:pt x="465557" y="81908"/>
                  </a:cubicBezTo>
                  <a:cubicBezTo>
                    <a:pt x="504826" y="77000"/>
                    <a:pt x="527733" y="68273"/>
                    <a:pt x="563730" y="80817"/>
                  </a:cubicBezTo>
                  <a:cubicBezTo>
                    <a:pt x="588819" y="90089"/>
                    <a:pt x="631361" y="91726"/>
                    <a:pt x="654814" y="77545"/>
                  </a:cubicBezTo>
                  <a:cubicBezTo>
                    <a:pt x="671721" y="68273"/>
                    <a:pt x="684266" y="53547"/>
                    <a:pt x="679357" y="31731"/>
                  </a:cubicBezTo>
                  <a:close/>
                </a:path>
              </a:pathLst>
            </a:custGeom>
            <a:grpFill/>
            <a:ln w="54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490C787-52EE-41EC-99D9-22CE7B9F5107}"/>
              </a:ext>
            </a:extLst>
          </p:cNvPr>
          <p:cNvGrpSpPr/>
          <p:nvPr/>
        </p:nvGrpSpPr>
        <p:grpSpPr>
          <a:xfrm>
            <a:off x="1155887" y="3346193"/>
            <a:ext cx="971553" cy="1295403"/>
            <a:chOff x="1779363" y="3419650"/>
            <a:chExt cx="1295404" cy="1295403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xmlns="" id="{6D457EFA-44A5-4736-AE08-92337A20056C}"/>
                </a:ext>
              </a:extLst>
            </p:cNvPr>
            <p:cNvSpPr/>
            <p:nvPr/>
          </p:nvSpPr>
          <p:spPr>
            <a:xfrm>
              <a:off x="1779363" y="3419650"/>
              <a:ext cx="1295404" cy="1295403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xmlns="" id="{896AE5C8-3DBB-4B0E-8EBE-97C8E9D03D3F}"/>
                </a:ext>
              </a:extLst>
            </p:cNvPr>
            <p:cNvSpPr/>
            <p:nvPr/>
          </p:nvSpPr>
          <p:spPr>
            <a:xfrm>
              <a:off x="1893418" y="3524942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41246E-F4C0-4B08-AC95-F791D9DC0D71}"/>
              </a:ext>
            </a:extLst>
          </p:cNvPr>
          <p:cNvSpPr txBox="1"/>
          <p:nvPr/>
        </p:nvSpPr>
        <p:spPr>
          <a:xfrm>
            <a:off x="2127441" y="3253861"/>
            <a:ext cx="119230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Perempuan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429165AF-1147-4394-9812-4606369B5887}"/>
              </a:ext>
            </a:extLst>
          </p:cNvPr>
          <p:cNvGrpSpPr/>
          <p:nvPr/>
        </p:nvGrpSpPr>
        <p:grpSpPr>
          <a:xfrm>
            <a:off x="1377307" y="3904916"/>
            <a:ext cx="598999" cy="132983"/>
            <a:chOff x="5432003" y="3531151"/>
            <a:chExt cx="7743118" cy="1289281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ECF9F88E-B4C9-4081-98A3-D5A5B0F57422}"/>
                </a:ext>
              </a:extLst>
            </p:cNvPr>
            <p:cNvSpPr/>
            <p:nvPr/>
          </p:nvSpPr>
          <p:spPr>
            <a:xfrm rot="2700000">
              <a:off x="8658921" y="304233"/>
              <a:ext cx="1289281" cy="7743118"/>
            </a:xfrm>
            <a:custGeom>
              <a:avLst/>
              <a:gdLst>
                <a:gd name="connsiteX0" fmla="*/ 223658 w 247888"/>
                <a:gd name="connsiteY0" fmla="*/ 72390 h 1488757"/>
                <a:gd name="connsiteX1" fmla="*/ 137933 w 247888"/>
                <a:gd name="connsiteY1" fmla="*/ 0 h 1488757"/>
                <a:gd name="connsiteX2" fmla="*/ 123645 w 247888"/>
                <a:gd name="connsiteY2" fmla="*/ 0 h 1488757"/>
                <a:gd name="connsiteX3" fmla="*/ 109358 w 247888"/>
                <a:gd name="connsiteY3" fmla="*/ 0 h 1488757"/>
                <a:gd name="connsiteX4" fmla="*/ 23633 w 247888"/>
                <a:gd name="connsiteY4" fmla="*/ 72390 h 1488757"/>
                <a:gd name="connsiteX5" fmla="*/ 2678 w 247888"/>
                <a:gd name="connsiteY5" fmla="*/ 452438 h 1488757"/>
                <a:gd name="connsiteX6" fmla="*/ 8393 w 247888"/>
                <a:gd name="connsiteY6" fmla="*/ 1356360 h 1488757"/>
                <a:gd name="connsiteX7" fmla="*/ 123645 w 247888"/>
                <a:gd name="connsiteY7" fmla="*/ 1488758 h 1488757"/>
                <a:gd name="connsiteX8" fmla="*/ 238898 w 247888"/>
                <a:gd name="connsiteY8" fmla="*/ 1356360 h 1488757"/>
                <a:gd name="connsiteX9" fmla="*/ 244613 w 247888"/>
                <a:gd name="connsiteY9" fmla="*/ 452438 h 1488757"/>
                <a:gd name="connsiteX10" fmla="*/ 223658 w 247888"/>
                <a:gd name="connsiteY10" fmla="*/ 72390 h 148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888" h="1488757">
                  <a:moveTo>
                    <a:pt x="223658" y="72390"/>
                  </a:moveTo>
                  <a:cubicBezTo>
                    <a:pt x="209370" y="953"/>
                    <a:pt x="208418" y="0"/>
                    <a:pt x="137933" y="0"/>
                  </a:cubicBezTo>
                  <a:cubicBezTo>
                    <a:pt x="133170" y="0"/>
                    <a:pt x="128408" y="0"/>
                    <a:pt x="123645" y="0"/>
                  </a:cubicBezTo>
                  <a:cubicBezTo>
                    <a:pt x="118883" y="0"/>
                    <a:pt x="114120" y="0"/>
                    <a:pt x="109358" y="0"/>
                  </a:cubicBezTo>
                  <a:cubicBezTo>
                    <a:pt x="38873" y="0"/>
                    <a:pt x="37920" y="953"/>
                    <a:pt x="23633" y="72390"/>
                  </a:cubicBezTo>
                  <a:cubicBezTo>
                    <a:pt x="-1132" y="198120"/>
                    <a:pt x="-3037" y="324803"/>
                    <a:pt x="2678" y="452438"/>
                  </a:cubicBezTo>
                  <a:cubicBezTo>
                    <a:pt x="16013" y="753428"/>
                    <a:pt x="27443" y="1055370"/>
                    <a:pt x="8393" y="1356360"/>
                  </a:cubicBezTo>
                  <a:cubicBezTo>
                    <a:pt x="773" y="1484948"/>
                    <a:pt x="-180" y="1488758"/>
                    <a:pt x="123645" y="1488758"/>
                  </a:cubicBezTo>
                  <a:cubicBezTo>
                    <a:pt x="247470" y="1488758"/>
                    <a:pt x="247470" y="1484948"/>
                    <a:pt x="238898" y="1356360"/>
                  </a:cubicBezTo>
                  <a:cubicBezTo>
                    <a:pt x="219848" y="1054418"/>
                    <a:pt x="231278" y="753428"/>
                    <a:pt x="244613" y="452438"/>
                  </a:cubicBezTo>
                  <a:cubicBezTo>
                    <a:pt x="251280" y="324803"/>
                    <a:pt x="249375" y="198120"/>
                    <a:pt x="223658" y="7239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142D9413-A35F-43D7-9C13-481C20C5BE9F}"/>
                </a:ext>
              </a:extLst>
            </p:cNvPr>
            <p:cNvSpPr/>
            <p:nvPr/>
          </p:nvSpPr>
          <p:spPr>
            <a:xfrm rot="2700000">
              <a:off x="8746814" y="428050"/>
              <a:ext cx="1105227" cy="7515238"/>
            </a:xfrm>
            <a:custGeom>
              <a:avLst/>
              <a:gdLst>
                <a:gd name="connsiteX0" fmla="*/ 378566 w 1105227"/>
                <a:gd name="connsiteY0" fmla="*/ 3992935 h 7515238"/>
                <a:gd name="connsiteX1" fmla="*/ 720396 w 1105227"/>
                <a:gd name="connsiteY1" fmla="*/ 3992935 h 7515238"/>
                <a:gd name="connsiteX2" fmla="*/ 720395 w 1105227"/>
                <a:gd name="connsiteY2" fmla="*/ 4300082 h 7515238"/>
                <a:gd name="connsiteX3" fmla="*/ 581678 w 1105227"/>
                <a:gd name="connsiteY3" fmla="*/ 4438799 h 7515238"/>
                <a:gd name="connsiteX4" fmla="*/ 517279 w 1105227"/>
                <a:gd name="connsiteY4" fmla="*/ 4438799 h 7515238"/>
                <a:gd name="connsiteX5" fmla="*/ 378566 w 1105227"/>
                <a:gd name="connsiteY5" fmla="*/ 4300082 h 7515238"/>
                <a:gd name="connsiteX6" fmla="*/ 378566 w 1105227"/>
                <a:gd name="connsiteY6" fmla="*/ 4205954 h 7515238"/>
                <a:gd name="connsiteX7" fmla="*/ 720391 w 1105227"/>
                <a:gd name="connsiteY7" fmla="*/ 4205954 h 7515238"/>
                <a:gd name="connsiteX8" fmla="*/ 720391 w 1105227"/>
                <a:gd name="connsiteY8" fmla="*/ 4101922 h 7515238"/>
                <a:gd name="connsiteX9" fmla="*/ 378566 w 1105227"/>
                <a:gd name="connsiteY9" fmla="*/ 4101921 h 7515238"/>
                <a:gd name="connsiteX10" fmla="*/ 420055 w 1105227"/>
                <a:gd name="connsiteY10" fmla="*/ 3661017 h 7515238"/>
                <a:gd name="connsiteX11" fmla="*/ 517279 w 1105227"/>
                <a:gd name="connsiteY11" fmla="*/ 3621385 h 7515238"/>
                <a:gd name="connsiteX12" fmla="*/ 581678 w 1105227"/>
                <a:gd name="connsiteY12" fmla="*/ 3621385 h 7515238"/>
                <a:gd name="connsiteX13" fmla="*/ 720396 w 1105227"/>
                <a:gd name="connsiteY13" fmla="*/ 3760097 h 7515238"/>
                <a:gd name="connsiteX14" fmla="*/ 720396 w 1105227"/>
                <a:gd name="connsiteY14" fmla="*/ 3888902 h 7515238"/>
                <a:gd name="connsiteX15" fmla="*/ 378566 w 1105227"/>
                <a:gd name="connsiteY15" fmla="*/ 3888902 h 7515238"/>
                <a:gd name="connsiteX16" fmla="*/ 378566 w 1105227"/>
                <a:gd name="connsiteY16" fmla="*/ 3760097 h 7515238"/>
                <a:gd name="connsiteX17" fmla="*/ 420055 w 1105227"/>
                <a:gd name="connsiteY17" fmla="*/ 3661017 h 7515238"/>
                <a:gd name="connsiteX18" fmla="*/ 378563 w 1105227"/>
                <a:gd name="connsiteY18" fmla="*/ 3591659 h 7515238"/>
                <a:gd name="connsiteX19" fmla="*/ 314161 w 1105227"/>
                <a:gd name="connsiteY19" fmla="*/ 3745233 h 7515238"/>
                <a:gd name="connsiteX20" fmla="*/ 314161 w 1105227"/>
                <a:gd name="connsiteY20" fmla="*/ 4309991 h 7515238"/>
                <a:gd name="connsiteX21" fmla="*/ 532137 w 1105227"/>
                <a:gd name="connsiteY21" fmla="*/ 4527967 h 7515238"/>
                <a:gd name="connsiteX22" fmla="*/ 571770 w 1105227"/>
                <a:gd name="connsiteY22" fmla="*/ 4527966 h 7515238"/>
                <a:gd name="connsiteX23" fmla="*/ 789746 w 1105227"/>
                <a:gd name="connsiteY23" fmla="*/ 4309990 h 7515238"/>
                <a:gd name="connsiteX24" fmla="*/ 789746 w 1105227"/>
                <a:gd name="connsiteY24" fmla="*/ 3745233 h 7515238"/>
                <a:gd name="connsiteX25" fmla="*/ 571770 w 1105227"/>
                <a:gd name="connsiteY25" fmla="*/ 3527256 h 7515238"/>
                <a:gd name="connsiteX26" fmla="*/ 532137 w 1105227"/>
                <a:gd name="connsiteY26" fmla="*/ 3527257 h 7515238"/>
                <a:gd name="connsiteX27" fmla="*/ 378563 w 1105227"/>
                <a:gd name="connsiteY27" fmla="*/ 3591659 h 7515238"/>
                <a:gd name="connsiteX28" fmla="*/ 27451 w 1105227"/>
                <a:gd name="connsiteY28" fmla="*/ 2278228 h 7515238"/>
                <a:gd name="connsiteX29" fmla="*/ 61509 w 1105227"/>
                <a:gd name="connsiteY29" fmla="*/ 2273893 h 7515238"/>
                <a:gd name="connsiteX30" fmla="*/ 1037452 w 1105227"/>
                <a:gd name="connsiteY30" fmla="*/ 2615718 h 7515238"/>
                <a:gd name="connsiteX31" fmla="*/ 1067177 w 1105227"/>
                <a:gd name="connsiteY31" fmla="*/ 2670214 h 7515238"/>
                <a:gd name="connsiteX32" fmla="*/ 1057268 w 1105227"/>
                <a:gd name="connsiteY32" fmla="*/ 6846444 h 7515238"/>
                <a:gd name="connsiteX33" fmla="*/ 547002 w 1105227"/>
                <a:gd name="connsiteY33" fmla="*/ 7515238 h 7515238"/>
                <a:gd name="connsiteX34" fmla="*/ 36742 w 1105227"/>
                <a:gd name="connsiteY34" fmla="*/ 6841492 h 7515238"/>
                <a:gd name="connsiteX35" fmla="*/ 11969 w 1105227"/>
                <a:gd name="connsiteY35" fmla="*/ 2308569 h 7515238"/>
                <a:gd name="connsiteX36" fmla="*/ 27451 w 1105227"/>
                <a:gd name="connsiteY36" fmla="*/ 2278228 h 7515238"/>
                <a:gd name="connsiteX37" fmla="*/ 198979 w 1105227"/>
                <a:gd name="connsiteY37" fmla="*/ 47682 h 7515238"/>
                <a:gd name="connsiteX38" fmla="*/ 482598 w 1105227"/>
                <a:gd name="connsiteY38" fmla="*/ 0 h 7515238"/>
                <a:gd name="connsiteX39" fmla="*/ 546997 w 1105227"/>
                <a:gd name="connsiteY39" fmla="*/ 0 h 7515238"/>
                <a:gd name="connsiteX40" fmla="*/ 611402 w 1105227"/>
                <a:gd name="connsiteY40" fmla="*/ 0 h 7515238"/>
                <a:gd name="connsiteX41" fmla="*/ 992858 w 1105227"/>
                <a:gd name="connsiteY41" fmla="*/ 366597 h 7515238"/>
                <a:gd name="connsiteX42" fmla="*/ 1091939 w 1105227"/>
                <a:gd name="connsiteY42" fmla="*/ 2229305 h 7515238"/>
                <a:gd name="connsiteX43" fmla="*/ 1012674 w 1105227"/>
                <a:gd name="connsiteY43" fmla="*/ 2303617 h 7515238"/>
                <a:gd name="connsiteX44" fmla="*/ 66460 w 1105227"/>
                <a:gd name="connsiteY44" fmla="*/ 1976653 h 7515238"/>
                <a:gd name="connsiteX45" fmla="*/ 2056 w 1105227"/>
                <a:gd name="connsiteY45" fmla="*/ 1887481 h 7515238"/>
                <a:gd name="connsiteX46" fmla="*/ 101135 w 1105227"/>
                <a:gd name="connsiteY46" fmla="*/ 366598 h 7515238"/>
                <a:gd name="connsiteX47" fmla="*/ 198979 w 1105227"/>
                <a:gd name="connsiteY47" fmla="*/ 47682 h 751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05227" h="7515238">
                  <a:moveTo>
                    <a:pt x="378566" y="3992935"/>
                  </a:moveTo>
                  <a:lnTo>
                    <a:pt x="720396" y="3992935"/>
                  </a:lnTo>
                  <a:lnTo>
                    <a:pt x="720395" y="4300082"/>
                  </a:lnTo>
                  <a:cubicBezTo>
                    <a:pt x="725348" y="4374394"/>
                    <a:pt x="660947" y="4438799"/>
                    <a:pt x="581678" y="4438799"/>
                  </a:cubicBezTo>
                  <a:lnTo>
                    <a:pt x="517279" y="4438799"/>
                  </a:lnTo>
                  <a:cubicBezTo>
                    <a:pt x="438014" y="4438799"/>
                    <a:pt x="378566" y="4374394"/>
                    <a:pt x="378566" y="4300082"/>
                  </a:cubicBezTo>
                  <a:lnTo>
                    <a:pt x="378566" y="4205954"/>
                  </a:lnTo>
                  <a:lnTo>
                    <a:pt x="720391" y="4205954"/>
                  </a:lnTo>
                  <a:lnTo>
                    <a:pt x="720391" y="4101922"/>
                  </a:lnTo>
                  <a:lnTo>
                    <a:pt x="378566" y="4101921"/>
                  </a:lnTo>
                  <a:close/>
                  <a:moveTo>
                    <a:pt x="420055" y="3661017"/>
                  </a:moveTo>
                  <a:cubicBezTo>
                    <a:pt x="445444" y="3636247"/>
                    <a:pt x="480122" y="3621385"/>
                    <a:pt x="517279" y="3621385"/>
                  </a:cubicBezTo>
                  <a:lnTo>
                    <a:pt x="581678" y="3621385"/>
                  </a:lnTo>
                  <a:cubicBezTo>
                    <a:pt x="660947" y="3621385"/>
                    <a:pt x="720396" y="3685784"/>
                    <a:pt x="720396" y="3760097"/>
                  </a:cubicBezTo>
                  <a:lnTo>
                    <a:pt x="720396" y="3888902"/>
                  </a:lnTo>
                  <a:lnTo>
                    <a:pt x="378566" y="3888902"/>
                  </a:lnTo>
                  <a:lnTo>
                    <a:pt x="378566" y="3760097"/>
                  </a:lnTo>
                  <a:cubicBezTo>
                    <a:pt x="378566" y="3720465"/>
                    <a:pt x="394666" y="3685786"/>
                    <a:pt x="420055" y="3661017"/>
                  </a:cubicBezTo>
                  <a:close/>
                  <a:moveTo>
                    <a:pt x="378563" y="3591659"/>
                  </a:moveTo>
                  <a:cubicBezTo>
                    <a:pt x="338931" y="3631291"/>
                    <a:pt x="314161" y="3685785"/>
                    <a:pt x="314161" y="3745233"/>
                  </a:cubicBezTo>
                  <a:lnTo>
                    <a:pt x="314161" y="4309991"/>
                  </a:lnTo>
                  <a:cubicBezTo>
                    <a:pt x="314161" y="4428886"/>
                    <a:pt x="413241" y="4527967"/>
                    <a:pt x="532137" y="4527967"/>
                  </a:cubicBezTo>
                  <a:lnTo>
                    <a:pt x="571770" y="4527966"/>
                  </a:lnTo>
                  <a:cubicBezTo>
                    <a:pt x="690666" y="4527967"/>
                    <a:pt x="784790" y="4433838"/>
                    <a:pt x="789746" y="4309990"/>
                  </a:cubicBezTo>
                  <a:lnTo>
                    <a:pt x="789746" y="3745233"/>
                  </a:lnTo>
                  <a:cubicBezTo>
                    <a:pt x="789746" y="3626336"/>
                    <a:pt x="690666" y="3527257"/>
                    <a:pt x="571770" y="3527256"/>
                  </a:cubicBezTo>
                  <a:lnTo>
                    <a:pt x="532137" y="3527257"/>
                  </a:lnTo>
                  <a:cubicBezTo>
                    <a:pt x="472689" y="3527257"/>
                    <a:pt x="418195" y="3552027"/>
                    <a:pt x="378563" y="3591659"/>
                  </a:cubicBezTo>
                  <a:close/>
                  <a:moveTo>
                    <a:pt x="27451" y="2278228"/>
                  </a:moveTo>
                  <a:cubicBezTo>
                    <a:pt x="36740" y="2271417"/>
                    <a:pt x="49125" y="2268940"/>
                    <a:pt x="61509" y="2273893"/>
                  </a:cubicBezTo>
                  <a:lnTo>
                    <a:pt x="1037452" y="2615718"/>
                  </a:lnTo>
                  <a:cubicBezTo>
                    <a:pt x="1057268" y="2625626"/>
                    <a:pt x="1072128" y="2645443"/>
                    <a:pt x="1067177" y="2670214"/>
                  </a:cubicBezTo>
                  <a:cubicBezTo>
                    <a:pt x="1017636" y="4062289"/>
                    <a:pt x="982956" y="5454369"/>
                    <a:pt x="1057268" y="6846444"/>
                  </a:cubicBezTo>
                  <a:cubicBezTo>
                    <a:pt x="1096901" y="7495422"/>
                    <a:pt x="1096901" y="7515238"/>
                    <a:pt x="547002" y="7515238"/>
                  </a:cubicBezTo>
                  <a:cubicBezTo>
                    <a:pt x="-2896" y="7515238"/>
                    <a:pt x="2061" y="7495422"/>
                    <a:pt x="36742" y="6841492"/>
                  </a:cubicBezTo>
                  <a:cubicBezTo>
                    <a:pt x="120957" y="5330522"/>
                    <a:pt x="71417" y="3819545"/>
                    <a:pt x="11969" y="2308569"/>
                  </a:cubicBezTo>
                  <a:cubicBezTo>
                    <a:pt x="11969" y="2296185"/>
                    <a:pt x="18162" y="2285040"/>
                    <a:pt x="27451" y="2278228"/>
                  </a:cubicBezTo>
                  <a:close/>
                  <a:moveTo>
                    <a:pt x="198979" y="47682"/>
                  </a:moveTo>
                  <a:cubicBezTo>
                    <a:pt x="247280" y="1238"/>
                    <a:pt x="326545" y="0"/>
                    <a:pt x="482598" y="0"/>
                  </a:cubicBezTo>
                  <a:cubicBezTo>
                    <a:pt x="507365" y="0"/>
                    <a:pt x="527181" y="0"/>
                    <a:pt x="546997" y="0"/>
                  </a:cubicBezTo>
                  <a:cubicBezTo>
                    <a:pt x="571770" y="0"/>
                    <a:pt x="591586" y="0"/>
                    <a:pt x="611402" y="0"/>
                  </a:cubicBezTo>
                  <a:cubicBezTo>
                    <a:pt x="923502" y="4951"/>
                    <a:pt x="928459" y="4951"/>
                    <a:pt x="992858" y="366597"/>
                  </a:cubicBezTo>
                  <a:cubicBezTo>
                    <a:pt x="1106803" y="1000710"/>
                    <a:pt x="1121662" y="1590240"/>
                    <a:pt x="1091939" y="2229305"/>
                  </a:cubicBezTo>
                  <a:cubicBezTo>
                    <a:pt x="1086987" y="2293709"/>
                    <a:pt x="1062214" y="2323434"/>
                    <a:pt x="1012674" y="2303617"/>
                  </a:cubicBezTo>
                  <a:lnTo>
                    <a:pt x="66460" y="1976653"/>
                  </a:lnTo>
                  <a:cubicBezTo>
                    <a:pt x="26828" y="1961788"/>
                    <a:pt x="2056" y="1927113"/>
                    <a:pt x="2056" y="1887481"/>
                  </a:cubicBezTo>
                  <a:cubicBezTo>
                    <a:pt x="-7853" y="1377215"/>
                    <a:pt x="16920" y="866954"/>
                    <a:pt x="101135" y="366598"/>
                  </a:cubicBezTo>
                  <a:cubicBezTo>
                    <a:pt x="133338" y="185774"/>
                    <a:pt x="150677" y="94125"/>
                    <a:pt x="198979" y="47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96CB6C4-05B4-44CB-B147-FB7D2899AAE9}"/>
              </a:ext>
            </a:extLst>
          </p:cNvPr>
          <p:cNvGrpSpPr/>
          <p:nvPr/>
        </p:nvGrpSpPr>
        <p:grpSpPr>
          <a:xfrm>
            <a:off x="1787316" y="5073066"/>
            <a:ext cx="971553" cy="1295403"/>
            <a:chOff x="2603276" y="4772028"/>
            <a:chExt cx="1295404" cy="1295403"/>
          </a:xfrm>
        </p:grpSpPr>
        <p:sp>
          <p:nvSpPr>
            <p:cNvPr id="7" name="Teardrop 6">
              <a:extLst>
                <a:ext uri="{FF2B5EF4-FFF2-40B4-BE49-F238E27FC236}">
                  <a16:creationId xmlns:a16="http://schemas.microsoft.com/office/drawing/2014/main" xmlns="" id="{94ECAC3D-8879-4B08-AD0D-7891EE6408F8}"/>
                </a:ext>
              </a:extLst>
            </p:cNvPr>
            <p:cNvSpPr/>
            <p:nvPr/>
          </p:nvSpPr>
          <p:spPr>
            <a:xfrm>
              <a:off x="2603276" y="4772028"/>
              <a:ext cx="1295404" cy="1295403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xmlns="" id="{5E8F9E14-7D51-4C3A-8222-418FB56FB7D5}"/>
                </a:ext>
              </a:extLst>
            </p:cNvPr>
            <p:cNvSpPr/>
            <p:nvPr/>
          </p:nvSpPr>
          <p:spPr>
            <a:xfrm>
              <a:off x="2707042" y="4877319"/>
              <a:ext cx="1084819" cy="1084818"/>
            </a:xfrm>
            <a:prstGeom prst="teardrop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B0C4B0-0445-4B4F-851A-CC3FE64236ED}"/>
              </a:ext>
            </a:extLst>
          </p:cNvPr>
          <p:cNvSpPr txBox="1"/>
          <p:nvPr/>
        </p:nvSpPr>
        <p:spPr>
          <a:xfrm>
            <a:off x="2758869" y="4980732"/>
            <a:ext cx="1192306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Tentang</a:t>
            </a:r>
            <a:r>
              <a:rPr lang="en-US" altLang="ko-KR" sz="1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b="1" dirty="0" err="1" smtClean="0">
                <a:solidFill>
                  <a:schemeClr val="bg1"/>
                </a:solidFill>
                <a:cs typeface="Arial" pitchFamily="34" charset="0"/>
              </a:rPr>
              <a:t>Perempuan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xmlns="" id="{7261F408-B5C3-4729-91EF-F5A33B03C856}"/>
              </a:ext>
            </a:extLst>
          </p:cNvPr>
          <p:cNvSpPr/>
          <p:nvPr/>
        </p:nvSpPr>
        <p:spPr>
          <a:xfrm>
            <a:off x="2039457" y="5263004"/>
            <a:ext cx="476551" cy="827968"/>
          </a:xfrm>
          <a:custGeom>
            <a:avLst/>
            <a:gdLst>
              <a:gd name="connsiteX0" fmla="*/ 820370 w 1811025"/>
              <a:gd name="connsiteY0" fmla="*/ 1647757 h 2359880"/>
              <a:gd name="connsiteX1" fmla="*/ 848030 w 1811025"/>
              <a:gd name="connsiteY1" fmla="*/ 1651596 h 2359880"/>
              <a:gd name="connsiteX2" fmla="*/ 896560 w 1811025"/>
              <a:gd name="connsiteY2" fmla="*/ 1704749 h 2359880"/>
              <a:gd name="connsiteX3" fmla="*/ 934307 w 1811025"/>
              <a:gd name="connsiteY3" fmla="*/ 1746347 h 2359880"/>
              <a:gd name="connsiteX4" fmla="*/ 1008259 w 1811025"/>
              <a:gd name="connsiteY4" fmla="*/ 1770998 h 2359880"/>
              <a:gd name="connsiteX5" fmla="*/ 1075278 w 1811025"/>
              <a:gd name="connsiteY5" fmla="*/ 1797959 h 2359880"/>
              <a:gd name="connsiteX6" fmla="*/ 1099929 w 1811025"/>
              <a:gd name="connsiteY6" fmla="*/ 1884236 h 2359880"/>
              <a:gd name="connsiteX7" fmla="*/ 1050627 w 1811025"/>
              <a:gd name="connsiteY7" fmla="*/ 2005949 h 2359880"/>
              <a:gd name="connsiteX8" fmla="*/ 911197 w 1811025"/>
              <a:gd name="connsiteY8" fmla="*/ 2120728 h 2359880"/>
              <a:gd name="connsiteX9" fmla="*/ 814905 w 1811025"/>
              <a:gd name="connsiteY9" fmla="*/ 2084523 h 2359880"/>
              <a:gd name="connsiteX10" fmla="*/ 767915 w 1811025"/>
              <a:gd name="connsiteY10" fmla="*/ 2015963 h 2359880"/>
              <a:gd name="connsiteX11" fmla="*/ 697815 w 1811025"/>
              <a:gd name="connsiteY11" fmla="*/ 2010571 h 2359880"/>
              <a:gd name="connsiteX12" fmla="*/ 661609 w 1811025"/>
              <a:gd name="connsiteY12" fmla="*/ 2037532 h 2359880"/>
              <a:gd name="connsiteX13" fmla="*/ 595361 w 1811025"/>
              <a:gd name="connsiteY13" fmla="*/ 1982069 h 2359880"/>
              <a:gd name="connsiteX14" fmla="*/ 609996 w 1811025"/>
              <a:gd name="connsiteY14" fmla="*/ 1951256 h 2359880"/>
              <a:gd name="connsiteX15" fmla="*/ 765604 w 1811025"/>
              <a:gd name="connsiteY15" fmla="*/ 1876533 h 2359880"/>
              <a:gd name="connsiteX16" fmla="*/ 854193 w 1811025"/>
              <a:gd name="connsiteY16" fmla="*/ 1922753 h 2359880"/>
              <a:gd name="connsiteX17" fmla="*/ 885006 w 1811025"/>
              <a:gd name="connsiteY17" fmla="*/ 1922753 h 2359880"/>
              <a:gd name="connsiteX18" fmla="*/ 887317 w 1811025"/>
              <a:gd name="connsiteY18" fmla="*/ 1846490 h 2359880"/>
              <a:gd name="connsiteX19" fmla="*/ 823379 w 1811025"/>
              <a:gd name="connsiteY19" fmla="*/ 1777930 h 2359880"/>
              <a:gd name="connsiteX20" fmla="*/ 783322 w 1811025"/>
              <a:gd name="connsiteY20" fmla="*/ 1703978 h 2359880"/>
              <a:gd name="connsiteX21" fmla="*/ 820370 w 1811025"/>
              <a:gd name="connsiteY21" fmla="*/ 1647757 h 2359880"/>
              <a:gd name="connsiteX22" fmla="*/ 1042921 w 1811025"/>
              <a:gd name="connsiteY22" fmla="*/ 1532964 h 2359880"/>
              <a:gd name="connsiteX23" fmla="*/ 1144606 w 1811025"/>
              <a:gd name="connsiteY23" fmla="*/ 1643121 h 2359880"/>
              <a:gd name="connsiteX24" fmla="*/ 1054477 w 1811025"/>
              <a:gd name="connsiteY24" fmla="*/ 1742493 h 2359880"/>
              <a:gd name="connsiteX25" fmla="*/ 942008 w 1811025"/>
              <a:gd name="connsiteY25" fmla="*/ 1631566 h 2359880"/>
              <a:gd name="connsiteX26" fmla="*/ 1042921 w 1811025"/>
              <a:gd name="connsiteY26" fmla="*/ 1532964 h 2359880"/>
              <a:gd name="connsiteX27" fmla="*/ 893478 w 1811025"/>
              <a:gd name="connsiteY27" fmla="*/ 1457470 h 2359880"/>
              <a:gd name="connsiteX28" fmla="*/ 510623 w 1811025"/>
              <a:gd name="connsiteY28" fmla="*/ 1840326 h 2359880"/>
              <a:gd name="connsiteX29" fmla="*/ 894248 w 1811025"/>
              <a:gd name="connsiteY29" fmla="*/ 2223180 h 2359880"/>
              <a:gd name="connsiteX30" fmla="*/ 1277104 w 1811025"/>
              <a:gd name="connsiteY30" fmla="*/ 1840326 h 2359880"/>
              <a:gd name="connsiteX31" fmla="*/ 893478 w 1811025"/>
              <a:gd name="connsiteY31" fmla="*/ 1457470 h 2359880"/>
              <a:gd name="connsiteX32" fmla="*/ 667000 w 1811025"/>
              <a:gd name="connsiteY32" fmla="*/ 663257 h 2359880"/>
              <a:gd name="connsiteX33" fmla="*/ 1085291 w 1811025"/>
              <a:gd name="connsiteY33" fmla="*/ 664028 h 2359880"/>
              <a:gd name="connsiteX34" fmla="*/ 1112253 w 1811025"/>
              <a:gd name="connsiteY34" fmla="*/ 665568 h 2359880"/>
              <a:gd name="connsiteX35" fmla="*/ 1401898 w 1811025"/>
              <a:gd name="connsiteY35" fmla="*/ 730276 h 2359880"/>
              <a:gd name="connsiteX36" fmla="*/ 1493568 w 1811025"/>
              <a:gd name="connsiteY36" fmla="*/ 821945 h 2359880"/>
              <a:gd name="connsiteX37" fmla="*/ 1604496 w 1811025"/>
              <a:gd name="connsiteY37" fmla="*/ 1091562 h 2359880"/>
              <a:gd name="connsiteX38" fmla="*/ 1607577 w 1811025"/>
              <a:gd name="connsiteY38" fmla="*/ 1110050 h 2359880"/>
              <a:gd name="connsiteX39" fmla="*/ 1726208 w 1811025"/>
              <a:gd name="connsiteY39" fmla="*/ 1542207 h 2359880"/>
              <a:gd name="connsiteX40" fmla="*/ 1731600 w 1811025"/>
              <a:gd name="connsiteY40" fmla="*/ 1559924 h 2359880"/>
              <a:gd name="connsiteX41" fmla="*/ 1731600 w 1811025"/>
              <a:gd name="connsiteY41" fmla="*/ 1560695 h 2359880"/>
              <a:gd name="connsiteX42" fmla="*/ 1808634 w 1811025"/>
              <a:gd name="connsiteY42" fmla="*/ 1815675 h 2359880"/>
              <a:gd name="connsiteX43" fmla="*/ 1726979 w 1811025"/>
              <a:gd name="connsiteY43" fmla="*/ 1953564 h 2359880"/>
              <a:gd name="connsiteX44" fmla="*/ 1563668 w 1811025"/>
              <a:gd name="connsiteY44" fmla="*/ 1878842 h 2359880"/>
              <a:gd name="connsiteX45" fmla="*/ 1515137 w 1811025"/>
              <a:gd name="connsiteY45" fmla="*/ 1714761 h 2359880"/>
              <a:gd name="connsiteX46" fmla="*/ 1386492 w 1811025"/>
              <a:gd name="connsiteY46" fmla="*/ 1231762 h 2359880"/>
              <a:gd name="connsiteX47" fmla="*/ 1364922 w 1811025"/>
              <a:gd name="connsiteY47" fmla="*/ 1157040 h 2359880"/>
              <a:gd name="connsiteX48" fmla="*/ 1333338 w 1811025"/>
              <a:gd name="connsiteY48" fmla="*/ 1107739 h 2359880"/>
              <a:gd name="connsiteX49" fmla="*/ 1287119 w 1811025"/>
              <a:gd name="connsiteY49" fmla="*/ 1079237 h 2359880"/>
              <a:gd name="connsiteX50" fmla="*/ 1239358 w 1811025"/>
              <a:gd name="connsiteY50" fmla="*/ 1124687 h 2359880"/>
              <a:gd name="connsiteX51" fmla="*/ 1241669 w 1811025"/>
              <a:gd name="connsiteY51" fmla="*/ 1150878 h 2359880"/>
              <a:gd name="connsiteX52" fmla="*/ 1243979 w 1811025"/>
              <a:gd name="connsiteY52" fmla="*/ 1158581 h 2359880"/>
              <a:gd name="connsiteX53" fmla="*/ 1349515 w 1811025"/>
              <a:gd name="connsiteY53" fmla="*/ 1537584 h 2359880"/>
              <a:gd name="connsiteX54" fmla="*/ 1446577 w 1811025"/>
              <a:gd name="connsiteY54" fmla="*/ 1864976 h 2359880"/>
              <a:gd name="connsiteX55" fmla="*/ 1483553 w 1811025"/>
              <a:gd name="connsiteY55" fmla="*/ 1999014 h 2359880"/>
              <a:gd name="connsiteX56" fmla="*/ 1575993 w 1811025"/>
              <a:gd name="connsiteY56" fmla="*/ 2320243 h 2359880"/>
              <a:gd name="connsiteX57" fmla="*/ 1555965 w 1811025"/>
              <a:gd name="connsiteY57" fmla="*/ 2350286 h 2359880"/>
              <a:gd name="connsiteX58" fmla="*/ 1404209 w 1811025"/>
              <a:gd name="connsiteY58" fmla="*/ 2358759 h 2359880"/>
              <a:gd name="connsiteX59" fmla="*/ 1300214 w 1811025"/>
              <a:gd name="connsiteY59" fmla="*/ 2354137 h 2359880"/>
              <a:gd name="connsiteX60" fmla="*/ 1280186 w 1811025"/>
              <a:gd name="connsiteY60" fmla="*/ 2354907 h 2359880"/>
              <a:gd name="connsiteX61" fmla="*/ 1267090 w 1811025"/>
              <a:gd name="connsiteY61" fmla="*/ 2357989 h 2359880"/>
              <a:gd name="connsiteX62" fmla="*/ 1256305 w 1811025"/>
              <a:gd name="connsiteY62" fmla="*/ 2359529 h 2359880"/>
              <a:gd name="connsiteX63" fmla="*/ 828770 w 1811025"/>
              <a:gd name="connsiteY63" fmla="*/ 2359529 h 2359880"/>
              <a:gd name="connsiteX64" fmla="*/ 432049 w 1811025"/>
              <a:gd name="connsiteY64" fmla="*/ 2358759 h 2359880"/>
              <a:gd name="connsiteX65" fmla="*/ 408169 w 1811025"/>
              <a:gd name="connsiteY65" fmla="*/ 2354907 h 2359880"/>
              <a:gd name="connsiteX66" fmla="*/ 247939 w 1811025"/>
              <a:gd name="connsiteY66" fmla="*/ 2353367 h 2359880"/>
              <a:gd name="connsiteX67" fmla="*/ 230221 w 1811025"/>
              <a:gd name="connsiteY67" fmla="*/ 2323324 h 2359880"/>
              <a:gd name="connsiteX68" fmla="*/ 285686 w 1811025"/>
              <a:gd name="connsiteY68" fmla="*/ 2136903 h 2359880"/>
              <a:gd name="connsiteX69" fmla="*/ 331135 w 1811025"/>
              <a:gd name="connsiteY69" fmla="*/ 1984377 h 2359880"/>
              <a:gd name="connsiteX70" fmla="*/ 332676 w 1811025"/>
              <a:gd name="connsiteY70" fmla="*/ 1978215 h 2359880"/>
              <a:gd name="connsiteX71" fmla="*/ 401236 w 1811025"/>
              <a:gd name="connsiteY71" fmla="*/ 1722464 h 2359880"/>
              <a:gd name="connsiteX72" fmla="*/ 520637 w 1811025"/>
              <a:gd name="connsiteY72" fmla="*/ 1308026 h 2359880"/>
              <a:gd name="connsiteX73" fmla="*/ 529881 w 1811025"/>
              <a:gd name="connsiteY73" fmla="*/ 1280294 h 2359880"/>
              <a:gd name="connsiteX74" fmla="*/ 563776 w 1811025"/>
              <a:gd name="connsiteY74" fmla="*/ 1157040 h 2359880"/>
              <a:gd name="connsiteX75" fmla="*/ 555302 w 1811025"/>
              <a:gd name="connsiteY75" fmla="*/ 1098495 h 2359880"/>
              <a:gd name="connsiteX76" fmla="*/ 494445 w 1811025"/>
              <a:gd name="connsiteY76" fmla="*/ 1110821 h 2359880"/>
              <a:gd name="connsiteX77" fmla="*/ 447455 w 1811025"/>
              <a:gd name="connsiteY77" fmla="*/ 1186313 h 2359880"/>
              <a:gd name="connsiteX78" fmla="*/ 354245 w 1811025"/>
              <a:gd name="connsiteY78" fmla="*/ 1495986 h 2359880"/>
              <a:gd name="connsiteX79" fmla="*/ 284915 w 1811025"/>
              <a:gd name="connsiteY79" fmla="*/ 1757129 h 2359880"/>
              <a:gd name="connsiteX80" fmla="*/ 264116 w 1811025"/>
              <a:gd name="connsiteY80" fmla="*/ 1842636 h 2359880"/>
              <a:gd name="connsiteX81" fmla="*/ 63059 w 1811025"/>
              <a:gd name="connsiteY81" fmla="*/ 1948942 h 2359880"/>
              <a:gd name="connsiteX82" fmla="*/ 1432 w 1811025"/>
              <a:gd name="connsiteY82" fmla="*/ 1858813 h 2359880"/>
              <a:gd name="connsiteX83" fmla="*/ 28394 w 1811025"/>
              <a:gd name="connsiteY83" fmla="*/ 1727087 h 2359880"/>
              <a:gd name="connsiteX84" fmla="*/ 167824 w 1811025"/>
              <a:gd name="connsiteY84" fmla="*/ 1238695 h 2359880"/>
              <a:gd name="connsiteX85" fmla="*/ 177069 w 1811025"/>
              <a:gd name="connsiteY85" fmla="*/ 1201720 h 2359880"/>
              <a:gd name="connsiteX86" fmla="*/ 290307 w 1811025"/>
              <a:gd name="connsiteY86" fmla="*/ 873558 h 2359880"/>
              <a:gd name="connsiteX87" fmla="*/ 549910 w 1811025"/>
              <a:gd name="connsiteY87" fmla="*/ 675582 h 2359880"/>
              <a:gd name="connsiteX88" fmla="*/ 667000 w 1811025"/>
              <a:gd name="connsiteY88" fmla="*/ 663257 h 2359880"/>
              <a:gd name="connsiteX89" fmla="*/ 906576 w 1811025"/>
              <a:gd name="connsiteY89" fmla="*/ 0 h 2359880"/>
              <a:gd name="connsiteX90" fmla="*/ 1202383 w 1811025"/>
              <a:gd name="connsiteY90" fmla="*/ 295807 h 2359880"/>
              <a:gd name="connsiteX91" fmla="*/ 906576 w 1811025"/>
              <a:gd name="connsiteY91" fmla="*/ 591615 h 2359880"/>
              <a:gd name="connsiteX92" fmla="*/ 610768 w 1811025"/>
              <a:gd name="connsiteY92" fmla="*/ 295807 h 2359880"/>
              <a:gd name="connsiteX93" fmla="*/ 906576 w 1811025"/>
              <a:gd name="connsiteY93" fmla="*/ 0 h 2359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811025" h="2359880">
                <a:moveTo>
                  <a:pt x="820370" y="1647757"/>
                </a:moveTo>
                <a:cubicBezTo>
                  <a:pt x="828820" y="1646781"/>
                  <a:pt x="838208" y="1647937"/>
                  <a:pt x="848030" y="1651596"/>
                </a:cubicBezTo>
                <a:cubicBezTo>
                  <a:pt x="872680" y="1660840"/>
                  <a:pt x="890398" y="1679328"/>
                  <a:pt x="896560" y="1704749"/>
                </a:cubicBezTo>
                <a:cubicBezTo>
                  <a:pt x="901953" y="1727088"/>
                  <a:pt x="915819" y="1737873"/>
                  <a:pt x="934307" y="1746347"/>
                </a:cubicBezTo>
                <a:cubicBezTo>
                  <a:pt x="958187" y="1757132"/>
                  <a:pt x="983609" y="1764065"/>
                  <a:pt x="1008259" y="1770998"/>
                </a:cubicBezTo>
                <a:cubicBezTo>
                  <a:pt x="1031369" y="1777930"/>
                  <a:pt x="1055250" y="1784093"/>
                  <a:pt x="1075278" y="1797959"/>
                </a:cubicBezTo>
                <a:cubicBezTo>
                  <a:pt x="1103010" y="1817217"/>
                  <a:pt x="1115335" y="1856504"/>
                  <a:pt x="1099929" y="1884236"/>
                </a:cubicBezTo>
                <a:cubicBezTo>
                  <a:pt x="1078360" y="1922753"/>
                  <a:pt x="1063723" y="1964351"/>
                  <a:pt x="1050627" y="2005949"/>
                </a:cubicBezTo>
                <a:cubicBezTo>
                  <a:pt x="1028288" y="2074508"/>
                  <a:pt x="975905" y="2106862"/>
                  <a:pt x="911197" y="2120728"/>
                </a:cubicBezTo>
                <a:cubicBezTo>
                  <a:pt x="874221" y="2128432"/>
                  <a:pt x="841097" y="2112254"/>
                  <a:pt x="814905" y="2084523"/>
                </a:cubicBezTo>
                <a:cubicBezTo>
                  <a:pt x="795647" y="2063724"/>
                  <a:pt x="784092" y="2038303"/>
                  <a:pt x="767915" y="2015963"/>
                </a:cubicBezTo>
                <a:cubicBezTo>
                  <a:pt x="744035" y="1984380"/>
                  <a:pt x="725546" y="1982839"/>
                  <a:pt x="697815" y="2010571"/>
                </a:cubicBezTo>
                <a:cubicBezTo>
                  <a:pt x="687030" y="2021355"/>
                  <a:pt x="676245" y="2032140"/>
                  <a:pt x="661609" y="2037532"/>
                </a:cubicBezTo>
                <a:cubicBezTo>
                  <a:pt x="619241" y="2052939"/>
                  <a:pt x="587657" y="2026748"/>
                  <a:pt x="595361" y="1982069"/>
                </a:cubicBezTo>
                <a:cubicBezTo>
                  <a:pt x="597671" y="1970514"/>
                  <a:pt x="600752" y="1957418"/>
                  <a:pt x="609996" y="1951256"/>
                </a:cubicBezTo>
                <a:cubicBezTo>
                  <a:pt x="656987" y="1919672"/>
                  <a:pt x="698585" y="1875763"/>
                  <a:pt x="765604" y="1876533"/>
                </a:cubicBezTo>
                <a:cubicBezTo>
                  <a:pt x="801039" y="1875763"/>
                  <a:pt x="831852" y="1891940"/>
                  <a:pt x="854193" y="1922753"/>
                </a:cubicBezTo>
                <a:cubicBezTo>
                  <a:pt x="865747" y="1938930"/>
                  <a:pt x="874221" y="1935078"/>
                  <a:pt x="885006" y="1922753"/>
                </a:cubicBezTo>
                <a:cubicBezTo>
                  <a:pt x="904264" y="1899643"/>
                  <a:pt x="905805" y="1873451"/>
                  <a:pt x="887317" y="1846490"/>
                </a:cubicBezTo>
                <a:cubicBezTo>
                  <a:pt x="869599" y="1820299"/>
                  <a:pt x="845718" y="1800270"/>
                  <a:pt x="823379" y="1777930"/>
                </a:cubicBezTo>
                <a:cubicBezTo>
                  <a:pt x="802580" y="1757132"/>
                  <a:pt x="787944" y="1733252"/>
                  <a:pt x="783322" y="1703978"/>
                </a:cubicBezTo>
                <a:cubicBezTo>
                  <a:pt x="778122" y="1672780"/>
                  <a:pt x="795021" y="1650681"/>
                  <a:pt x="820370" y="1647757"/>
                </a:cubicBezTo>
                <a:close/>
                <a:moveTo>
                  <a:pt x="1042921" y="1532964"/>
                </a:moveTo>
                <a:cubicBezTo>
                  <a:pt x="1102238" y="1532964"/>
                  <a:pt x="1145376" y="1579183"/>
                  <a:pt x="1144606" y="1643121"/>
                </a:cubicBezTo>
                <a:cubicBezTo>
                  <a:pt x="1144606" y="1701666"/>
                  <a:pt x="1106860" y="1742493"/>
                  <a:pt x="1054477" y="1742493"/>
                </a:cubicBezTo>
                <a:cubicBezTo>
                  <a:pt x="989769" y="1742493"/>
                  <a:pt x="942779" y="1695503"/>
                  <a:pt x="942008" y="1631566"/>
                </a:cubicBezTo>
                <a:cubicBezTo>
                  <a:pt x="942008" y="1569169"/>
                  <a:pt x="978213" y="1533734"/>
                  <a:pt x="1042921" y="1532964"/>
                </a:cubicBezTo>
                <a:close/>
                <a:moveTo>
                  <a:pt x="893478" y="1457470"/>
                </a:moveTo>
                <a:cubicBezTo>
                  <a:pt x="682407" y="1457470"/>
                  <a:pt x="510623" y="1628484"/>
                  <a:pt x="510623" y="1840326"/>
                </a:cubicBezTo>
                <a:cubicBezTo>
                  <a:pt x="510623" y="2052166"/>
                  <a:pt x="683177" y="2223180"/>
                  <a:pt x="894248" y="2223180"/>
                </a:cubicBezTo>
                <a:cubicBezTo>
                  <a:pt x="1105320" y="2223180"/>
                  <a:pt x="1277104" y="2052166"/>
                  <a:pt x="1277104" y="1840326"/>
                </a:cubicBezTo>
                <a:cubicBezTo>
                  <a:pt x="1277104" y="1628484"/>
                  <a:pt x="1104549" y="1457470"/>
                  <a:pt x="893478" y="1457470"/>
                </a:cubicBezTo>
                <a:close/>
                <a:moveTo>
                  <a:pt x="667000" y="663257"/>
                </a:moveTo>
                <a:cubicBezTo>
                  <a:pt x="806431" y="663257"/>
                  <a:pt x="945861" y="664028"/>
                  <a:pt x="1085291" y="664028"/>
                </a:cubicBezTo>
                <a:cubicBezTo>
                  <a:pt x="1094535" y="664028"/>
                  <a:pt x="1103009" y="664798"/>
                  <a:pt x="1112253" y="665568"/>
                </a:cubicBezTo>
                <a:cubicBezTo>
                  <a:pt x="1213936" y="665568"/>
                  <a:pt x="1312539" y="674812"/>
                  <a:pt x="1401898" y="730276"/>
                </a:cubicBezTo>
                <a:cubicBezTo>
                  <a:pt x="1441184" y="752616"/>
                  <a:pt x="1472768" y="782659"/>
                  <a:pt x="1493568" y="821945"/>
                </a:cubicBezTo>
                <a:cubicBezTo>
                  <a:pt x="1539018" y="908223"/>
                  <a:pt x="1579845" y="996811"/>
                  <a:pt x="1604496" y="1091562"/>
                </a:cubicBezTo>
                <a:cubicBezTo>
                  <a:pt x="1606036" y="1097725"/>
                  <a:pt x="1606807" y="1103888"/>
                  <a:pt x="1607577" y="1110050"/>
                </a:cubicBezTo>
                <a:cubicBezTo>
                  <a:pt x="1646093" y="1254103"/>
                  <a:pt x="1695395" y="1395843"/>
                  <a:pt x="1726208" y="1542207"/>
                </a:cubicBezTo>
                <a:cubicBezTo>
                  <a:pt x="1727748" y="1548369"/>
                  <a:pt x="1730060" y="1553762"/>
                  <a:pt x="1731600" y="1559924"/>
                </a:cubicBezTo>
                <a:cubicBezTo>
                  <a:pt x="1731600" y="1559924"/>
                  <a:pt x="1731600" y="1560695"/>
                  <a:pt x="1731600" y="1560695"/>
                </a:cubicBezTo>
                <a:cubicBezTo>
                  <a:pt x="1763955" y="1643890"/>
                  <a:pt x="1795538" y="1727087"/>
                  <a:pt x="1808634" y="1815675"/>
                </a:cubicBezTo>
                <a:cubicBezTo>
                  <a:pt x="1819418" y="1889626"/>
                  <a:pt x="1793998" y="1936617"/>
                  <a:pt x="1726979" y="1953564"/>
                </a:cubicBezTo>
                <a:cubicBezTo>
                  <a:pt x="1654567" y="1973592"/>
                  <a:pt x="1589089" y="1944320"/>
                  <a:pt x="1563668" y="1878842"/>
                </a:cubicBezTo>
                <a:cubicBezTo>
                  <a:pt x="1542869" y="1825689"/>
                  <a:pt x="1527462" y="1770225"/>
                  <a:pt x="1515137" y="1714761"/>
                </a:cubicBezTo>
                <a:cubicBezTo>
                  <a:pt x="1472768" y="1553762"/>
                  <a:pt x="1421926" y="1395073"/>
                  <a:pt x="1386492" y="1231762"/>
                </a:cubicBezTo>
                <a:cubicBezTo>
                  <a:pt x="1381099" y="1205571"/>
                  <a:pt x="1371855" y="1181691"/>
                  <a:pt x="1364922" y="1157040"/>
                </a:cubicBezTo>
                <a:cubicBezTo>
                  <a:pt x="1354137" y="1140093"/>
                  <a:pt x="1346434" y="1122375"/>
                  <a:pt x="1333338" y="1107739"/>
                </a:cubicBezTo>
                <a:cubicBezTo>
                  <a:pt x="1321013" y="1093873"/>
                  <a:pt x="1306377" y="1082318"/>
                  <a:pt x="1287119" y="1079237"/>
                </a:cubicBezTo>
                <a:cubicBezTo>
                  <a:pt x="1250912" y="1073074"/>
                  <a:pt x="1234736" y="1088481"/>
                  <a:pt x="1239358" y="1124687"/>
                </a:cubicBezTo>
                <a:cubicBezTo>
                  <a:pt x="1240128" y="1133160"/>
                  <a:pt x="1240898" y="1142404"/>
                  <a:pt x="1241669" y="1150878"/>
                </a:cubicBezTo>
                <a:cubicBezTo>
                  <a:pt x="1243210" y="1153959"/>
                  <a:pt x="1243979" y="1156270"/>
                  <a:pt x="1243979" y="1158581"/>
                </a:cubicBezTo>
                <a:cubicBezTo>
                  <a:pt x="1280956" y="1284916"/>
                  <a:pt x="1320243" y="1409709"/>
                  <a:pt x="1349515" y="1537584"/>
                </a:cubicBezTo>
                <a:cubicBezTo>
                  <a:pt x="1385721" y="1646201"/>
                  <a:pt x="1425778" y="1752507"/>
                  <a:pt x="1446577" y="1864976"/>
                </a:cubicBezTo>
                <a:cubicBezTo>
                  <a:pt x="1458902" y="1909655"/>
                  <a:pt x="1471228" y="1954334"/>
                  <a:pt x="1483553" y="1999014"/>
                </a:cubicBezTo>
                <a:cubicBezTo>
                  <a:pt x="1514367" y="2106090"/>
                  <a:pt x="1544409" y="2213166"/>
                  <a:pt x="1575993" y="2320243"/>
                </a:cubicBezTo>
                <a:cubicBezTo>
                  <a:pt x="1582156" y="2340271"/>
                  <a:pt x="1571371" y="2346434"/>
                  <a:pt x="1555965" y="2350286"/>
                </a:cubicBezTo>
                <a:cubicBezTo>
                  <a:pt x="1505893" y="2363381"/>
                  <a:pt x="1455051" y="2359529"/>
                  <a:pt x="1404209" y="2358759"/>
                </a:cubicBezTo>
                <a:cubicBezTo>
                  <a:pt x="1369544" y="2357989"/>
                  <a:pt x="1334879" y="2355677"/>
                  <a:pt x="1300214" y="2354137"/>
                </a:cubicBezTo>
                <a:cubicBezTo>
                  <a:pt x="1293281" y="2354137"/>
                  <a:pt x="1287119" y="2354907"/>
                  <a:pt x="1280186" y="2354907"/>
                </a:cubicBezTo>
                <a:cubicBezTo>
                  <a:pt x="1275563" y="2357219"/>
                  <a:pt x="1271712" y="2357989"/>
                  <a:pt x="1267090" y="2357989"/>
                </a:cubicBezTo>
                <a:cubicBezTo>
                  <a:pt x="1263238" y="2358759"/>
                  <a:pt x="1260157" y="2359529"/>
                  <a:pt x="1256305" y="2359529"/>
                </a:cubicBezTo>
                <a:cubicBezTo>
                  <a:pt x="1113794" y="2359529"/>
                  <a:pt x="971281" y="2359529"/>
                  <a:pt x="828770" y="2359529"/>
                </a:cubicBezTo>
                <a:cubicBezTo>
                  <a:pt x="696273" y="2358759"/>
                  <a:pt x="564546" y="2358759"/>
                  <a:pt x="432049" y="2358759"/>
                </a:cubicBezTo>
                <a:cubicBezTo>
                  <a:pt x="424345" y="2358759"/>
                  <a:pt x="415871" y="2356448"/>
                  <a:pt x="408169" y="2354907"/>
                </a:cubicBezTo>
                <a:cubicBezTo>
                  <a:pt x="355015" y="2354907"/>
                  <a:pt x="301092" y="2354907"/>
                  <a:pt x="247939" y="2353367"/>
                </a:cubicBezTo>
                <a:cubicBezTo>
                  <a:pt x="220207" y="2353367"/>
                  <a:pt x="217126" y="2347974"/>
                  <a:pt x="230221" y="2323324"/>
                </a:cubicBezTo>
                <a:cubicBezTo>
                  <a:pt x="260264" y="2264779"/>
                  <a:pt x="271049" y="2200071"/>
                  <a:pt x="285686" y="2136903"/>
                </a:cubicBezTo>
                <a:cubicBezTo>
                  <a:pt x="297240" y="2085291"/>
                  <a:pt x="315729" y="2035219"/>
                  <a:pt x="331135" y="1984377"/>
                </a:cubicBezTo>
                <a:cubicBezTo>
                  <a:pt x="331135" y="1982067"/>
                  <a:pt x="331905" y="1980525"/>
                  <a:pt x="332676" y="1978215"/>
                </a:cubicBezTo>
                <a:cubicBezTo>
                  <a:pt x="351163" y="1891937"/>
                  <a:pt x="372733" y="1806431"/>
                  <a:pt x="401236" y="1722464"/>
                </a:cubicBezTo>
                <a:cubicBezTo>
                  <a:pt x="446685" y="1586115"/>
                  <a:pt x="482120" y="1446685"/>
                  <a:pt x="520637" y="1308026"/>
                </a:cubicBezTo>
                <a:cubicBezTo>
                  <a:pt x="522948" y="1298782"/>
                  <a:pt x="526800" y="1289537"/>
                  <a:pt x="529881" y="1280294"/>
                </a:cubicBezTo>
                <a:cubicBezTo>
                  <a:pt x="541436" y="1239466"/>
                  <a:pt x="552991" y="1198638"/>
                  <a:pt x="563776" y="1157040"/>
                </a:cubicBezTo>
                <a:cubicBezTo>
                  <a:pt x="569938" y="1136241"/>
                  <a:pt x="577642" y="1113131"/>
                  <a:pt x="555302" y="1098495"/>
                </a:cubicBezTo>
                <a:cubicBezTo>
                  <a:pt x="533733" y="1084629"/>
                  <a:pt x="512934" y="1096955"/>
                  <a:pt x="494445" y="1110821"/>
                </a:cubicBezTo>
                <a:cubicBezTo>
                  <a:pt x="469795" y="1130079"/>
                  <a:pt x="456699" y="1156270"/>
                  <a:pt x="447455" y="1186313"/>
                </a:cubicBezTo>
                <a:cubicBezTo>
                  <a:pt x="416642" y="1289537"/>
                  <a:pt x="385058" y="1392762"/>
                  <a:pt x="354245" y="1495986"/>
                </a:cubicBezTo>
                <a:cubicBezTo>
                  <a:pt x="334986" y="1583805"/>
                  <a:pt x="308025" y="1670081"/>
                  <a:pt x="284915" y="1757129"/>
                </a:cubicBezTo>
                <a:cubicBezTo>
                  <a:pt x="277212" y="1785632"/>
                  <a:pt x="269508" y="1813363"/>
                  <a:pt x="264116" y="1842636"/>
                </a:cubicBezTo>
                <a:cubicBezTo>
                  <a:pt x="245628" y="1937387"/>
                  <a:pt x="151647" y="1986689"/>
                  <a:pt x="63059" y="1948942"/>
                </a:cubicBezTo>
                <a:cubicBezTo>
                  <a:pt x="23773" y="1931995"/>
                  <a:pt x="6055" y="1899641"/>
                  <a:pt x="1432" y="1858813"/>
                </a:cubicBezTo>
                <a:cubicBezTo>
                  <a:pt x="-3960" y="1811823"/>
                  <a:pt x="6055" y="1767914"/>
                  <a:pt x="28394" y="1727087"/>
                </a:cubicBezTo>
                <a:cubicBezTo>
                  <a:pt x="83088" y="1566857"/>
                  <a:pt x="115442" y="1399695"/>
                  <a:pt x="167824" y="1238695"/>
                </a:cubicBezTo>
                <a:cubicBezTo>
                  <a:pt x="168595" y="1224059"/>
                  <a:pt x="172447" y="1212504"/>
                  <a:pt x="177069" y="1201720"/>
                </a:cubicBezTo>
                <a:cubicBezTo>
                  <a:pt x="206341" y="1090022"/>
                  <a:pt x="241777" y="979864"/>
                  <a:pt x="290307" y="873558"/>
                </a:cubicBezTo>
                <a:cubicBezTo>
                  <a:pt x="341920" y="759549"/>
                  <a:pt x="432049" y="700233"/>
                  <a:pt x="549910" y="675582"/>
                </a:cubicBezTo>
                <a:cubicBezTo>
                  <a:pt x="588426" y="667109"/>
                  <a:pt x="627713" y="663257"/>
                  <a:pt x="667000" y="663257"/>
                </a:cubicBezTo>
                <a:close/>
                <a:moveTo>
                  <a:pt x="906576" y="0"/>
                </a:moveTo>
                <a:cubicBezTo>
                  <a:pt x="1069946" y="0"/>
                  <a:pt x="1202383" y="132438"/>
                  <a:pt x="1202383" y="295807"/>
                </a:cubicBezTo>
                <a:cubicBezTo>
                  <a:pt x="1202383" y="459178"/>
                  <a:pt x="1069946" y="591615"/>
                  <a:pt x="906576" y="591615"/>
                </a:cubicBezTo>
                <a:cubicBezTo>
                  <a:pt x="743206" y="591615"/>
                  <a:pt x="610768" y="459178"/>
                  <a:pt x="610768" y="295807"/>
                </a:cubicBezTo>
                <a:cubicBezTo>
                  <a:pt x="610768" y="132438"/>
                  <a:pt x="743206" y="0"/>
                  <a:pt x="906576" y="0"/>
                </a:cubicBezTo>
                <a:close/>
              </a:path>
            </a:pathLst>
          </a:custGeom>
          <a:solidFill>
            <a:schemeClr val="bg1"/>
          </a:solidFill>
          <a:ln w="807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D9A15FDC-99E3-419B-8BC2-12AF89103D11}"/>
              </a:ext>
            </a:extLst>
          </p:cNvPr>
          <p:cNvGrpSpPr/>
          <p:nvPr/>
        </p:nvGrpSpPr>
        <p:grpSpPr>
          <a:xfrm>
            <a:off x="5627989" y="1633125"/>
            <a:ext cx="3498039" cy="5156581"/>
            <a:chOff x="7544161" y="0"/>
            <a:chExt cx="4664052" cy="6874730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61160D77-E774-4955-AC6F-A8DE414533C5}"/>
                </a:ext>
              </a:extLst>
            </p:cNvPr>
            <p:cNvSpPr/>
            <p:nvPr/>
          </p:nvSpPr>
          <p:spPr>
            <a:xfrm flipH="1">
              <a:off x="7590661" y="181525"/>
              <a:ext cx="4397702" cy="5595588"/>
            </a:xfrm>
            <a:custGeom>
              <a:avLst/>
              <a:gdLst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762403 w 4377224"/>
                <a:gd name="connsiteY37" fmla="*/ 4492641 h 5569532"/>
                <a:gd name="connsiteX38" fmla="*/ 2837409 w 4377224"/>
                <a:gd name="connsiteY38" fmla="*/ 4489515 h 5569532"/>
                <a:gd name="connsiteX39" fmla="*/ 2848349 w 4377224"/>
                <a:gd name="connsiteY39" fmla="*/ 4361378 h 5569532"/>
                <a:gd name="connsiteX40" fmla="*/ 2831159 w 4377224"/>
                <a:gd name="connsiteY40" fmla="*/ 4051970 h 5569532"/>
                <a:gd name="connsiteX41" fmla="*/ 2663954 w 4377224"/>
                <a:gd name="connsiteY41" fmla="*/ 2209598 h 5569532"/>
                <a:gd name="connsiteX42" fmla="*/ 2426431 w 4377224"/>
                <a:gd name="connsiteY42" fmla="*/ 1068858 h 5569532"/>
                <a:gd name="connsiteX43" fmla="*/ 2318608 w 4377224"/>
                <a:gd name="connsiteY43" fmla="*/ 223459 h 5569532"/>
                <a:gd name="connsiteX44" fmla="*/ 2296729 w 4377224"/>
                <a:gd name="connsiteY44" fmla="*/ 195332 h 5569532"/>
                <a:gd name="connsiteX45" fmla="*/ 2257663 w 4377224"/>
                <a:gd name="connsiteY45" fmla="*/ 245338 h 5569532"/>
                <a:gd name="connsiteX46" fmla="*/ 2070144 w 4377224"/>
                <a:gd name="connsiteY46" fmla="*/ 600060 h 5569532"/>
                <a:gd name="connsiteX47" fmla="*/ 1951384 w 4377224"/>
                <a:gd name="connsiteY47" fmla="*/ 614124 h 5569532"/>
                <a:gd name="connsiteX48" fmla="*/ 1370074 w 4377224"/>
                <a:gd name="connsiteY48" fmla="*/ 135952 h 5569532"/>
                <a:gd name="connsiteX49" fmla="*/ 1291941 w 4377224"/>
                <a:gd name="connsiteY49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37409 w 4377224"/>
                <a:gd name="connsiteY37" fmla="*/ 4489515 h 5569532"/>
                <a:gd name="connsiteX38" fmla="*/ 2848349 w 4377224"/>
                <a:gd name="connsiteY38" fmla="*/ 4361378 h 5569532"/>
                <a:gd name="connsiteX39" fmla="*/ 2831159 w 4377224"/>
                <a:gd name="connsiteY39" fmla="*/ 4051970 h 5569532"/>
                <a:gd name="connsiteX40" fmla="*/ 2663954 w 4377224"/>
                <a:gd name="connsiteY40" fmla="*/ 2209598 h 5569532"/>
                <a:gd name="connsiteX41" fmla="*/ 2426431 w 4377224"/>
                <a:gd name="connsiteY41" fmla="*/ 1068858 h 5569532"/>
                <a:gd name="connsiteX42" fmla="*/ 2318608 w 4377224"/>
                <a:gd name="connsiteY42" fmla="*/ 223459 h 5569532"/>
                <a:gd name="connsiteX43" fmla="*/ 2296729 w 4377224"/>
                <a:gd name="connsiteY43" fmla="*/ 195332 h 5569532"/>
                <a:gd name="connsiteX44" fmla="*/ 2257663 w 4377224"/>
                <a:gd name="connsiteY44" fmla="*/ 245338 h 5569532"/>
                <a:gd name="connsiteX45" fmla="*/ 2070144 w 4377224"/>
                <a:gd name="connsiteY45" fmla="*/ 600060 h 5569532"/>
                <a:gd name="connsiteX46" fmla="*/ 1951384 w 4377224"/>
                <a:gd name="connsiteY46" fmla="*/ 614124 h 5569532"/>
                <a:gd name="connsiteX47" fmla="*/ 1370074 w 4377224"/>
                <a:gd name="connsiteY47" fmla="*/ 135952 h 5569532"/>
                <a:gd name="connsiteX48" fmla="*/ 1291941 w 4377224"/>
                <a:gd name="connsiteY48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218596 w 4377224"/>
                <a:gd name="connsiteY36" fmla="*/ 4514518 h 5569532"/>
                <a:gd name="connsiteX37" fmla="*/ 2848349 w 4377224"/>
                <a:gd name="connsiteY37" fmla="*/ 4361378 h 5569532"/>
                <a:gd name="connsiteX38" fmla="*/ 2831159 w 4377224"/>
                <a:gd name="connsiteY38" fmla="*/ 4051970 h 5569532"/>
                <a:gd name="connsiteX39" fmla="*/ 2663954 w 4377224"/>
                <a:gd name="connsiteY39" fmla="*/ 2209598 h 5569532"/>
                <a:gd name="connsiteX40" fmla="*/ 2426431 w 4377224"/>
                <a:gd name="connsiteY40" fmla="*/ 1068858 h 5569532"/>
                <a:gd name="connsiteX41" fmla="*/ 2318608 w 4377224"/>
                <a:gd name="connsiteY41" fmla="*/ 223459 h 5569532"/>
                <a:gd name="connsiteX42" fmla="*/ 2296729 w 4377224"/>
                <a:gd name="connsiteY42" fmla="*/ 195332 h 5569532"/>
                <a:gd name="connsiteX43" fmla="*/ 2257663 w 4377224"/>
                <a:gd name="connsiteY43" fmla="*/ 245338 h 5569532"/>
                <a:gd name="connsiteX44" fmla="*/ 2070144 w 4377224"/>
                <a:gd name="connsiteY44" fmla="*/ 600060 h 5569532"/>
                <a:gd name="connsiteX45" fmla="*/ 1951384 w 4377224"/>
                <a:gd name="connsiteY45" fmla="*/ 614124 h 5569532"/>
                <a:gd name="connsiteX46" fmla="*/ 1370074 w 4377224"/>
                <a:gd name="connsiteY46" fmla="*/ 135952 h 5569532"/>
                <a:gd name="connsiteX47" fmla="*/ 1291941 w 4377224"/>
                <a:gd name="connsiteY47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8349 w 4377224"/>
                <a:gd name="connsiteY36" fmla="*/ 4361378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3909 w 4377224"/>
                <a:gd name="connsiteY35" fmla="*/ 4425448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  <a:gd name="connsiteX0" fmla="*/ 4096716 w 4377224"/>
                <a:gd name="connsiteY0" fmla="*/ 5016915 h 5569532"/>
                <a:gd name="connsiteX1" fmla="*/ 3843761 w 4377224"/>
                <a:gd name="connsiteY1" fmla="*/ 5091141 h 5569532"/>
                <a:gd name="connsiteX2" fmla="*/ 3793755 w 4377224"/>
                <a:gd name="connsiteY2" fmla="*/ 5184901 h 5569532"/>
                <a:gd name="connsiteX3" fmla="*/ 3806258 w 4377224"/>
                <a:gd name="connsiteY3" fmla="*/ 5316164 h 5569532"/>
                <a:gd name="connsiteX4" fmla="*/ 3807821 w 4377224"/>
                <a:gd name="connsiteY4" fmla="*/ 5380233 h 5569532"/>
                <a:gd name="connsiteX5" fmla="*/ 3821885 w 4377224"/>
                <a:gd name="connsiteY5" fmla="*/ 5484932 h 5569532"/>
                <a:gd name="connsiteX6" fmla="*/ 3834385 w 4377224"/>
                <a:gd name="connsiteY6" fmla="*/ 5486496 h 5569532"/>
                <a:gd name="connsiteX7" fmla="*/ 3931271 w 4377224"/>
                <a:gd name="connsiteY7" fmla="*/ 5498996 h 5569532"/>
                <a:gd name="connsiteX8" fmla="*/ 4359438 w 4377224"/>
                <a:gd name="connsiteY8" fmla="*/ 5564629 h 5569532"/>
                <a:gd name="connsiteX9" fmla="*/ 4368814 w 4377224"/>
                <a:gd name="connsiteY9" fmla="*/ 5566189 h 5569532"/>
                <a:gd name="connsiteX10" fmla="*/ 4370378 w 4377224"/>
                <a:gd name="connsiteY10" fmla="*/ 5370857 h 5569532"/>
                <a:gd name="connsiteX11" fmla="*/ 4368814 w 4377224"/>
                <a:gd name="connsiteY11" fmla="*/ 5188027 h 5569532"/>
                <a:gd name="connsiteX12" fmla="*/ 4348498 w 4377224"/>
                <a:gd name="connsiteY12" fmla="*/ 5130208 h 5569532"/>
                <a:gd name="connsiteX13" fmla="*/ 4096716 w 4377224"/>
                <a:gd name="connsiteY13" fmla="*/ 5016915 h 5569532"/>
                <a:gd name="connsiteX14" fmla="*/ 443414 w 4377224"/>
                <a:gd name="connsiteY14" fmla="*/ 3369092 h 5569532"/>
                <a:gd name="connsiteX15" fmla="*/ 223078 w 4377224"/>
                <a:gd name="connsiteY15" fmla="*/ 3403469 h 5569532"/>
                <a:gd name="connsiteX16" fmla="*/ 7432 w 4377224"/>
                <a:gd name="connsiteY16" fmla="*/ 3489415 h 5569532"/>
                <a:gd name="connsiteX17" fmla="*/ 93378 w 4377224"/>
                <a:gd name="connsiteY17" fmla="*/ 4122291 h 5569532"/>
                <a:gd name="connsiteX18" fmla="*/ 238705 w 4377224"/>
                <a:gd name="connsiteY18" fmla="*/ 4192610 h 5569532"/>
                <a:gd name="connsiteX19" fmla="*/ 288711 w 4377224"/>
                <a:gd name="connsiteY19" fmla="*/ 4178547 h 5569532"/>
                <a:gd name="connsiteX20" fmla="*/ 404347 w 4377224"/>
                <a:gd name="connsiteY20" fmla="*/ 4137917 h 5569532"/>
                <a:gd name="connsiteX21" fmla="*/ 616870 w 4377224"/>
                <a:gd name="connsiteY21" fmla="*/ 4041034 h 5569532"/>
                <a:gd name="connsiteX22" fmla="*/ 474667 w 4377224"/>
                <a:gd name="connsiteY22" fmla="*/ 4028531 h 5569532"/>
                <a:gd name="connsiteX23" fmla="*/ 434037 w 4377224"/>
                <a:gd name="connsiteY23" fmla="*/ 3989465 h 5569532"/>
                <a:gd name="connsiteX24" fmla="*/ 387158 w 4377224"/>
                <a:gd name="connsiteY24" fmla="*/ 3476915 h 5569532"/>
                <a:gd name="connsiteX25" fmla="*/ 443414 w 4377224"/>
                <a:gd name="connsiteY25" fmla="*/ 3369092 h 5569532"/>
                <a:gd name="connsiteX26" fmla="*/ 1291941 w 4377224"/>
                <a:gd name="connsiteY26" fmla="*/ 0 h 5569532"/>
                <a:gd name="connsiteX27" fmla="*/ 1177868 w 4377224"/>
                <a:gd name="connsiteY27" fmla="*/ 98447 h 5569532"/>
                <a:gd name="connsiteX28" fmla="*/ 1140363 w 4377224"/>
                <a:gd name="connsiteY28" fmla="*/ 217209 h 5569532"/>
                <a:gd name="connsiteX29" fmla="*/ 1220059 w 4377224"/>
                <a:gd name="connsiteY29" fmla="*/ 309406 h 5569532"/>
                <a:gd name="connsiteX30" fmla="*/ 1351321 w 4377224"/>
                <a:gd name="connsiteY30" fmla="*/ 482861 h 5569532"/>
                <a:gd name="connsiteX31" fmla="*/ 1874812 w 4377224"/>
                <a:gd name="connsiteY31" fmla="*/ 1723611 h 5569532"/>
                <a:gd name="connsiteX32" fmla="*/ 1977948 w 4377224"/>
                <a:gd name="connsiteY32" fmla="*/ 2243977 h 5569532"/>
                <a:gd name="connsiteX33" fmla="*/ 2084210 w 4377224"/>
                <a:gd name="connsiteY33" fmla="*/ 2873727 h 5569532"/>
                <a:gd name="connsiteX34" fmla="*/ 2181093 w 4377224"/>
                <a:gd name="connsiteY34" fmla="*/ 3817572 h 5569532"/>
                <a:gd name="connsiteX35" fmla="*/ 2210176 w 4377224"/>
                <a:gd name="connsiteY35" fmla="*/ 4515022 h 5569532"/>
                <a:gd name="connsiteX36" fmla="*/ 2844617 w 4377224"/>
                <a:gd name="connsiteY36" fmla="*/ 4525597 h 5569532"/>
                <a:gd name="connsiteX37" fmla="*/ 2831159 w 4377224"/>
                <a:gd name="connsiteY37" fmla="*/ 4051970 h 5569532"/>
                <a:gd name="connsiteX38" fmla="*/ 2663954 w 4377224"/>
                <a:gd name="connsiteY38" fmla="*/ 2209598 h 5569532"/>
                <a:gd name="connsiteX39" fmla="*/ 2426431 w 4377224"/>
                <a:gd name="connsiteY39" fmla="*/ 1068858 h 5569532"/>
                <a:gd name="connsiteX40" fmla="*/ 2318608 w 4377224"/>
                <a:gd name="connsiteY40" fmla="*/ 223459 h 5569532"/>
                <a:gd name="connsiteX41" fmla="*/ 2296729 w 4377224"/>
                <a:gd name="connsiteY41" fmla="*/ 195332 h 5569532"/>
                <a:gd name="connsiteX42" fmla="*/ 2257663 w 4377224"/>
                <a:gd name="connsiteY42" fmla="*/ 245338 h 5569532"/>
                <a:gd name="connsiteX43" fmla="*/ 2070144 w 4377224"/>
                <a:gd name="connsiteY43" fmla="*/ 600060 h 5569532"/>
                <a:gd name="connsiteX44" fmla="*/ 1951384 w 4377224"/>
                <a:gd name="connsiteY44" fmla="*/ 614124 h 5569532"/>
                <a:gd name="connsiteX45" fmla="*/ 1370074 w 4377224"/>
                <a:gd name="connsiteY45" fmla="*/ 135952 h 5569532"/>
                <a:gd name="connsiteX46" fmla="*/ 1291941 w 4377224"/>
                <a:gd name="connsiteY46" fmla="*/ 0 h 556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377224" h="5569532">
                  <a:moveTo>
                    <a:pt x="4096716" y="5016915"/>
                  </a:moveTo>
                  <a:cubicBezTo>
                    <a:pt x="4019169" y="5010664"/>
                    <a:pt x="3941427" y="5035666"/>
                    <a:pt x="3843761" y="5091141"/>
                  </a:cubicBezTo>
                  <a:cubicBezTo>
                    <a:pt x="3804695" y="5113018"/>
                    <a:pt x="3785942" y="5141147"/>
                    <a:pt x="3793755" y="5184901"/>
                  </a:cubicBezTo>
                  <a:cubicBezTo>
                    <a:pt x="3810945" y="5227094"/>
                    <a:pt x="3790631" y="5273973"/>
                    <a:pt x="3806258" y="5316164"/>
                  </a:cubicBezTo>
                  <a:cubicBezTo>
                    <a:pt x="3806258" y="5336480"/>
                    <a:pt x="3807821" y="5358357"/>
                    <a:pt x="3807821" y="5380233"/>
                  </a:cubicBezTo>
                  <a:cubicBezTo>
                    <a:pt x="3825009" y="5413050"/>
                    <a:pt x="3801569" y="5452116"/>
                    <a:pt x="3821885" y="5484932"/>
                  </a:cubicBezTo>
                  <a:cubicBezTo>
                    <a:pt x="3826572" y="5484932"/>
                    <a:pt x="3829698" y="5484932"/>
                    <a:pt x="3834385" y="5486496"/>
                  </a:cubicBezTo>
                  <a:cubicBezTo>
                    <a:pt x="3867201" y="5491183"/>
                    <a:pt x="3900017" y="5494309"/>
                    <a:pt x="3931271" y="5498996"/>
                  </a:cubicBezTo>
                  <a:lnTo>
                    <a:pt x="4359438" y="5564629"/>
                  </a:lnTo>
                  <a:cubicBezTo>
                    <a:pt x="4364125" y="5570879"/>
                    <a:pt x="4367251" y="5570879"/>
                    <a:pt x="4368814" y="5566189"/>
                  </a:cubicBezTo>
                  <a:cubicBezTo>
                    <a:pt x="4381315" y="5500559"/>
                    <a:pt x="4378191" y="5436490"/>
                    <a:pt x="4370378" y="5370857"/>
                  </a:cubicBezTo>
                  <a:cubicBezTo>
                    <a:pt x="4370378" y="5309914"/>
                    <a:pt x="4370378" y="5248970"/>
                    <a:pt x="4368814" y="5188027"/>
                  </a:cubicBezTo>
                  <a:cubicBezTo>
                    <a:pt x="4368814" y="5166150"/>
                    <a:pt x="4370378" y="5145834"/>
                    <a:pt x="4348498" y="5130208"/>
                  </a:cubicBezTo>
                  <a:cubicBezTo>
                    <a:pt x="4251614" y="5060670"/>
                    <a:pt x="4174263" y="5023166"/>
                    <a:pt x="4096716" y="5016915"/>
                  </a:cubicBezTo>
                  <a:close/>
                  <a:moveTo>
                    <a:pt x="443414" y="3369092"/>
                  </a:moveTo>
                  <a:cubicBezTo>
                    <a:pt x="393408" y="3355026"/>
                    <a:pt x="294961" y="3409719"/>
                    <a:pt x="223078" y="3403469"/>
                  </a:cubicBezTo>
                  <a:cubicBezTo>
                    <a:pt x="169948" y="3419096"/>
                    <a:pt x="30872" y="3461288"/>
                    <a:pt x="7432" y="3489415"/>
                  </a:cubicBezTo>
                  <a:cubicBezTo>
                    <a:pt x="-6634" y="3728503"/>
                    <a:pt x="-11321" y="3856639"/>
                    <a:pt x="93378" y="4122291"/>
                  </a:cubicBezTo>
                  <a:cubicBezTo>
                    <a:pt x="134006" y="4226990"/>
                    <a:pt x="129318" y="4228553"/>
                    <a:pt x="238705" y="4192610"/>
                  </a:cubicBezTo>
                  <a:lnTo>
                    <a:pt x="288711" y="4178547"/>
                  </a:lnTo>
                  <a:lnTo>
                    <a:pt x="404347" y="4137917"/>
                  </a:lnTo>
                  <a:cubicBezTo>
                    <a:pt x="480917" y="4111353"/>
                    <a:pt x="538737" y="4108227"/>
                    <a:pt x="616870" y="4041034"/>
                  </a:cubicBezTo>
                  <a:cubicBezTo>
                    <a:pt x="538737" y="4026968"/>
                    <a:pt x="552800" y="4042595"/>
                    <a:pt x="474667" y="4028531"/>
                  </a:cubicBezTo>
                  <a:cubicBezTo>
                    <a:pt x="449664" y="4023844"/>
                    <a:pt x="437164" y="4017594"/>
                    <a:pt x="434037" y="3989465"/>
                  </a:cubicBezTo>
                  <a:cubicBezTo>
                    <a:pt x="413724" y="3830075"/>
                    <a:pt x="337152" y="3628491"/>
                    <a:pt x="387158" y="3476915"/>
                  </a:cubicBezTo>
                  <a:cubicBezTo>
                    <a:pt x="399658" y="3437848"/>
                    <a:pt x="412161" y="3414409"/>
                    <a:pt x="443414" y="3369092"/>
                  </a:cubicBezTo>
                  <a:close/>
                  <a:moveTo>
                    <a:pt x="1291941" y="0"/>
                  </a:moveTo>
                  <a:cubicBezTo>
                    <a:pt x="1234122" y="7813"/>
                    <a:pt x="1187242" y="21877"/>
                    <a:pt x="1177868" y="98447"/>
                  </a:cubicBezTo>
                  <a:cubicBezTo>
                    <a:pt x="1176305" y="162516"/>
                    <a:pt x="1152865" y="173456"/>
                    <a:pt x="1140363" y="217209"/>
                  </a:cubicBezTo>
                  <a:cubicBezTo>
                    <a:pt x="1124736" y="268778"/>
                    <a:pt x="1173179" y="279715"/>
                    <a:pt x="1220059" y="309406"/>
                  </a:cubicBezTo>
                  <a:cubicBezTo>
                    <a:pt x="1273188" y="343785"/>
                    <a:pt x="1312255" y="434418"/>
                    <a:pt x="1351321" y="482861"/>
                  </a:cubicBezTo>
                  <a:cubicBezTo>
                    <a:pt x="1591972" y="778203"/>
                    <a:pt x="1856061" y="1639228"/>
                    <a:pt x="1874812" y="1723611"/>
                  </a:cubicBezTo>
                  <a:cubicBezTo>
                    <a:pt x="1912317" y="1895503"/>
                    <a:pt x="1946694" y="2068958"/>
                    <a:pt x="1977948" y="2243977"/>
                  </a:cubicBezTo>
                  <a:cubicBezTo>
                    <a:pt x="2017014" y="2453373"/>
                    <a:pt x="2052957" y="2662768"/>
                    <a:pt x="2084210" y="2873727"/>
                  </a:cubicBezTo>
                  <a:cubicBezTo>
                    <a:pt x="2131089" y="3186259"/>
                    <a:pt x="2159216" y="3501916"/>
                    <a:pt x="2181093" y="3817572"/>
                  </a:cubicBezTo>
                  <a:cubicBezTo>
                    <a:pt x="2195157" y="4019156"/>
                    <a:pt x="2200800" y="4311876"/>
                    <a:pt x="2210176" y="4515022"/>
                  </a:cubicBezTo>
                  <a:cubicBezTo>
                    <a:pt x="2347511" y="4545940"/>
                    <a:pt x="2682026" y="4543056"/>
                    <a:pt x="2844617" y="4525597"/>
                  </a:cubicBezTo>
                  <a:cubicBezTo>
                    <a:pt x="2843054" y="4494344"/>
                    <a:pt x="2835846" y="4125416"/>
                    <a:pt x="2831159" y="4051970"/>
                  </a:cubicBezTo>
                  <a:cubicBezTo>
                    <a:pt x="2823346" y="3908207"/>
                    <a:pt x="2676457" y="2301794"/>
                    <a:pt x="2663954" y="2209598"/>
                  </a:cubicBezTo>
                  <a:cubicBezTo>
                    <a:pt x="2613950" y="1826747"/>
                    <a:pt x="2498314" y="1448585"/>
                    <a:pt x="2426431" y="1068858"/>
                  </a:cubicBezTo>
                  <a:cubicBezTo>
                    <a:pt x="2385802" y="854775"/>
                    <a:pt x="2318608" y="228149"/>
                    <a:pt x="2318608" y="223459"/>
                  </a:cubicBezTo>
                  <a:cubicBezTo>
                    <a:pt x="2310795" y="214085"/>
                    <a:pt x="2315482" y="196895"/>
                    <a:pt x="2296729" y="195332"/>
                  </a:cubicBezTo>
                  <a:cubicBezTo>
                    <a:pt x="2274853" y="206272"/>
                    <a:pt x="2268602" y="228149"/>
                    <a:pt x="2257663" y="245338"/>
                  </a:cubicBezTo>
                  <a:cubicBezTo>
                    <a:pt x="2210783" y="331285"/>
                    <a:pt x="2112337" y="510990"/>
                    <a:pt x="2070144" y="600060"/>
                  </a:cubicBezTo>
                  <a:cubicBezTo>
                    <a:pt x="2054517" y="631313"/>
                    <a:pt x="2006077" y="621937"/>
                    <a:pt x="1951384" y="614124"/>
                  </a:cubicBezTo>
                  <a:cubicBezTo>
                    <a:pt x="1937318" y="614124"/>
                    <a:pt x="1543530" y="271902"/>
                    <a:pt x="1370074" y="135952"/>
                  </a:cubicBezTo>
                  <a:cubicBezTo>
                    <a:pt x="1323194" y="100010"/>
                    <a:pt x="1284128" y="65633"/>
                    <a:pt x="1291941" y="0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E11C8C6-A700-4A69-B387-1EF06977C0A9}"/>
                </a:ext>
              </a:extLst>
            </p:cNvPr>
            <p:cNvSpPr/>
            <p:nvPr/>
          </p:nvSpPr>
          <p:spPr>
            <a:xfrm flipH="1">
              <a:off x="8850326" y="4737883"/>
              <a:ext cx="2657357" cy="2136847"/>
            </a:xfrm>
            <a:custGeom>
              <a:avLst/>
              <a:gdLst>
                <a:gd name="connsiteX0" fmla="*/ 2278552 w 2666423"/>
                <a:gd name="connsiteY0" fmla="*/ 156 h 2183348"/>
                <a:gd name="connsiteX1" fmla="*/ 2250485 w 2666423"/>
                <a:gd name="connsiteY1" fmla="*/ 359 h 2183348"/>
                <a:gd name="connsiteX2" fmla="*/ 1930695 w 2666423"/>
                <a:gd name="connsiteY2" fmla="*/ 22415 h 2183348"/>
                <a:gd name="connsiteX3" fmla="*/ 1856654 w 2666423"/>
                <a:gd name="connsiteY3" fmla="*/ 42893 h 2183348"/>
                <a:gd name="connsiteX4" fmla="*/ 241947 w 2666423"/>
                <a:gd name="connsiteY4" fmla="*/ 41317 h 2183348"/>
                <a:gd name="connsiteX5" fmla="*/ 164756 w 2666423"/>
                <a:gd name="connsiteY5" fmla="*/ 496586 h 2183348"/>
                <a:gd name="connsiteX6" fmla="*/ 70237 w 2666423"/>
                <a:gd name="connsiteY6" fmla="*/ 1396096 h 2183348"/>
                <a:gd name="connsiteX7" fmla="*/ 0 w 2666423"/>
                <a:gd name="connsiteY7" fmla="*/ 2183348 h 2183348"/>
                <a:gd name="connsiteX8" fmla="*/ 2666423 w 2666423"/>
                <a:gd name="connsiteY8" fmla="*/ 2183348 h 2183348"/>
                <a:gd name="connsiteX9" fmla="*/ 2666248 w 2666423"/>
                <a:gd name="connsiteY9" fmla="*/ 2138454 h 2183348"/>
                <a:gd name="connsiteX10" fmla="*/ 2660070 w 2666423"/>
                <a:gd name="connsiteY10" fmla="*/ 61798 h 2183348"/>
                <a:gd name="connsiteX11" fmla="*/ 2278552 w 2666423"/>
                <a:gd name="connsiteY11" fmla="*/ 156 h 2183348"/>
                <a:gd name="connsiteX0" fmla="*/ 2278552 w 2666423"/>
                <a:gd name="connsiteY0" fmla="*/ 0 h 2183192"/>
                <a:gd name="connsiteX1" fmla="*/ 1930695 w 2666423"/>
                <a:gd name="connsiteY1" fmla="*/ 22259 h 2183192"/>
                <a:gd name="connsiteX2" fmla="*/ 1856654 w 2666423"/>
                <a:gd name="connsiteY2" fmla="*/ 42737 h 2183192"/>
                <a:gd name="connsiteX3" fmla="*/ 241947 w 2666423"/>
                <a:gd name="connsiteY3" fmla="*/ 41161 h 2183192"/>
                <a:gd name="connsiteX4" fmla="*/ 164756 w 2666423"/>
                <a:gd name="connsiteY4" fmla="*/ 496430 h 2183192"/>
                <a:gd name="connsiteX5" fmla="*/ 70237 w 2666423"/>
                <a:gd name="connsiteY5" fmla="*/ 1395940 h 2183192"/>
                <a:gd name="connsiteX6" fmla="*/ 0 w 2666423"/>
                <a:gd name="connsiteY6" fmla="*/ 2183192 h 2183192"/>
                <a:gd name="connsiteX7" fmla="*/ 2666423 w 2666423"/>
                <a:gd name="connsiteY7" fmla="*/ 2183192 h 2183192"/>
                <a:gd name="connsiteX8" fmla="*/ 2666248 w 2666423"/>
                <a:gd name="connsiteY8" fmla="*/ 2138298 h 2183192"/>
                <a:gd name="connsiteX9" fmla="*/ 2660070 w 2666423"/>
                <a:gd name="connsiteY9" fmla="*/ 61642 h 2183192"/>
                <a:gd name="connsiteX10" fmla="*/ 2278552 w 2666423"/>
                <a:gd name="connsiteY10" fmla="*/ 0 h 2183192"/>
                <a:gd name="connsiteX0" fmla="*/ 2660070 w 2666423"/>
                <a:gd name="connsiteY0" fmla="*/ 166866 h 2288416"/>
                <a:gd name="connsiteX1" fmla="*/ 1930695 w 2666423"/>
                <a:gd name="connsiteY1" fmla="*/ 127483 h 2288416"/>
                <a:gd name="connsiteX2" fmla="*/ 1856654 w 2666423"/>
                <a:gd name="connsiteY2" fmla="*/ 147961 h 2288416"/>
                <a:gd name="connsiteX3" fmla="*/ 241947 w 2666423"/>
                <a:gd name="connsiteY3" fmla="*/ 146385 h 2288416"/>
                <a:gd name="connsiteX4" fmla="*/ 164756 w 2666423"/>
                <a:gd name="connsiteY4" fmla="*/ 601654 h 2288416"/>
                <a:gd name="connsiteX5" fmla="*/ 70237 w 2666423"/>
                <a:gd name="connsiteY5" fmla="*/ 1501164 h 2288416"/>
                <a:gd name="connsiteX6" fmla="*/ 0 w 2666423"/>
                <a:gd name="connsiteY6" fmla="*/ 2288416 h 2288416"/>
                <a:gd name="connsiteX7" fmla="*/ 2666423 w 2666423"/>
                <a:gd name="connsiteY7" fmla="*/ 2288416 h 2288416"/>
                <a:gd name="connsiteX8" fmla="*/ 2666248 w 2666423"/>
                <a:gd name="connsiteY8" fmla="*/ 2243522 h 2288416"/>
                <a:gd name="connsiteX9" fmla="*/ 2660070 w 2666423"/>
                <a:gd name="connsiteY9" fmla="*/ 166866 h 2288416"/>
                <a:gd name="connsiteX0" fmla="*/ 2660070 w 2666423"/>
                <a:gd name="connsiteY0" fmla="*/ 159487 h 2281037"/>
                <a:gd name="connsiteX1" fmla="*/ 1856654 w 2666423"/>
                <a:gd name="connsiteY1" fmla="*/ 140582 h 2281037"/>
                <a:gd name="connsiteX2" fmla="*/ 241947 w 2666423"/>
                <a:gd name="connsiteY2" fmla="*/ 139006 h 2281037"/>
                <a:gd name="connsiteX3" fmla="*/ 164756 w 2666423"/>
                <a:gd name="connsiteY3" fmla="*/ 594275 h 2281037"/>
                <a:gd name="connsiteX4" fmla="*/ 70237 w 2666423"/>
                <a:gd name="connsiteY4" fmla="*/ 1493785 h 2281037"/>
                <a:gd name="connsiteX5" fmla="*/ 0 w 2666423"/>
                <a:gd name="connsiteY5" fmla="*/ 2281037 h 2281037"/>
                <a:gd name="connsiteX6" fmla="*/ 2666423 w 2666423"/>
                <a:gd name="connsiteY6" fmla="*/ 2281037 h 2281037"/>
                <a:gd name="connsiteX7" fmla="*/ 2666248 w 2666423"/>
                <a:gd name="connsiteY7" fmla="*/ 2236143 h 2281037"/>
                <a:gd name="connsiteX8" fmla="*/ 2660070 w 2666423"/>
                <a:gd name="connsiteY8" fmla="*/ 159487 h 2281037"/>
                <a:gd name="connsiteX0" fmla="*/ 2660070 w 2666423"/>
                <a:gd name="connsiteY0" fmla="*/ 22588 h 2144138"/>
                <a:gd name="connsiteX1" fmla="*/ 1856654 w 2666423"/>
                <a:gd name="connsiteY1" fmla="*/ 3683 h 2144138"/>
                <a:gd name="connsiteX2" fmla="*/ 241947 w 2666423"/>
                <a:gd name="connsiteY2" fmla="*/ 2107 h 2144138"/>
                <a:gd name="connsiteX3" fmla="*/ 164756 w 2666423"/>
                <a:gd name="connsiteY3" fmla="*/ 457376 h 2144138"/>
                <a:gd name="connsiteX4" fmla="*/ 70237 w 2666423"/>
                <a:gd name="connsiteY4" fmla="*/ 1356886 h 2144138"/>
                <a:gd name="connsiteX5" fmla="*/ 0 w 2666423"/>
                <a:gd name="connsiteY5" fmla="*/ 2144138 h 2144138"/>
                <a:gd name="connsiteX6" fmla="*/ 2666423 w 2666423"/>
                <a:gd name="connsiteY6" fmla="*/ 2144138 h 2144138"/>
                <a:gd name="connsiteX7" fmla="*/ 2666248 w 2666423"/>
                <a:gd name="connsiteY7" fmla="*/ 2099244 h 2144138"/>
                <a:gd name="connsiteX8" fmla="*/ 2660070 w 2666423"/>
                <a:gd name="connsiteY8" fmla="*/ 22588 h 214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6423" h="2144138">
                  <a:moveTo>
                    <a:pt x="2660070" y="22588"/>
                  </a:moveTo>
                  <a:cubicBezTo>
                    <a:pt x="2156413" y="-10622"/>
                    <a:pt x="2259674" y="7096"/>
                    <a:pt x="1856654" y="3683"/>
                  </a:cubicBezTo>
                  <a:cubicBezTo>
                    <a:pt x="1855079" y="11560"/>
                    <a:pt x="245098" y="-5769"/>
                    <a:pt x="241947" y="2107"/>
                  </a:cubicBezTo>
                  <a:cubicBezTo>
                    <a:pt x="180509" y="134434"/>
                    <a:pt x="182085" y="315597"/>
                    <a:pt x="164756" y="457376"/>
                  </a:cubicBezTo>
                  <a:cubicBezTo>
                    <a:pt x="128525" y="756687"/>
                    <a:pt x="98591" y="1057575"/>
                    <a:pt x="70237" y="1356886"/>
                  </a:cubicBezTo>
                  <a:lnTo>
                    <a:pt x="0" y="2144138"/>
                  </a:lnTo>
                  <a:lnTo>
                    <a:pt x="2666423" y="2144138"/>
                  </a:lnTo>
                  <a:cubicBezTo>
                    <a:pt x="2666365" y="2129173"/>
                    <a:pt x="2666306" y="2114209"/>
                    <a:pt x="2666248" y="2099244"/>
                  </a:cubicBezTo>
                  <a:cubicBezTo>
                    <a:pt x="2662506" y="1137991"/>
                    <a:pt x="2658297" y="42969"/>
                    <a:pt x="2660070" y="22588"/>
                  </a:cubicBezTo>
                  <a:close/>
                </a:path>
              </a:pathLst>
            </a:custGeom>
            <a:solidFill>
              <a:schemeClr val="tx1"/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38A64F82-D354-42A5-8EE8-7CF67FF3B3F0}"/>
                </a:ext>
              </a:extLst>
            </p:cNvPr>
            <p:cNvSpPr/>
            <p:nvPr/>
          </p:nvSpPr>
          <p:spPr>
            <a:xfrm flipH="1">
              <a:off x="7544161" y="226665"/>
              <a:ext cx="4664052" cy="6629960"/>
            </a:xfrm>
            <a:custGeom>
              <a:avLst/>
              <a:gdLst>
                <a:gd name="connsiteX0" fmla="*/ 2570601 w 4679962"/>
                <a:gd name="connsiteY0" fmla="*/ 285525 h 6652578"/>
                <a:gd name="connsiteX1" fmla="*/ 2865188 w 4679962"/>
                <a:gd name="connsiteY1" fmla="*/ 2276735 h 6652578"/>
                <a:gd name="connsiteX2" fmla="*/ 3058952 w 4679962"/>
                <a:gd name="connsiteY2" fmla="*/ 4945335 h 6652578"/>
                <a:gd name="connsiteX3" fmla="*/ 3145923 w 4679962"/>
                <a:gd name="connsiteY3" fmla="*/ 6556538 h 6652578"/>
                <a:gd name="connsiteX4" fmla="*/ 3150679 w 4679962"/>
                <a:gd name="connsiteY4" fmla="*/ 6652578 h 6652578"/>
                <a:gd name="connsiteX5" fmla="*/ 3807167 w 4679962"/>
                <a:gd name="connsiteY5" fmla="*/ 6652578 h 6652578"/>
                <a:gd name="connsiteX6" fmla="*/ 3667028 w 4679962"/>
                <a:gd name="connsiteY6" fmla="*/ 4236439 h 6652578"/>
                <a:gd name="connsiteX7" fmla="*/ 3934834 w 4679962"/>
                <a:gd name="connsiteY7" fmla="*/ 5135951 h 6652578"/>
                <a:gd name="connsiteX8" fmla="*/ 4679962 w 4679962"/>
                <a:gd name="connsiteY8" fmla="*/ 5167457 h 6652578"/>
                <a:gd name="connsiteX9" fmla="*/ 4509827 w 4679962"/>
                <a:gd name="connsiteY9" fmla="*/ 3960757 h 6652578"/>
                <a:gd name="connsiteX10" fmla="*/ 4040379 w 4679962"/>
                <a:gd name="connsiteY10" fmla="*/ 1875028 h 6652578"/>
                <a:gd name="connsiteX11" fmla="*/ 3386619 w 4679962"/>
                <a:gd name="connsiteY11" fmla="*/ 794354 h 6652578"/>
                <a:gd name="connsiteX12" fmla="*/ 2644642 w 4679962"/>
                <a:gd name="connsiteY12" fmla="*/ 513947 h 6652578"/>
                <a:gd name="connsiteX13" fmla="*/ 2597382 w 4679962"/>
                <a:gd name="connsiteY13" fmla="*/ 309155 h 6652578"/>
                <a:gd name="connsiteX14" fmla="*/ 2570601 w 4679962"/>
                <a:gd name="connsiteY14" fmla="*/ 285525 h 6652578"/>
                <a:gd name="connsiteX15" fmla="*/ 1284153 w 4679962"/>
                <a:gd name="connsiteY15" fmla="*/ 0 h 6652578"/>
                <a:gd name="connsiteX16" fmla="*/ 1225276 w 4679962"/>
                <a:gd name="connsiteY16" fmla="*/ 1969 h 6652578"/>
                <a:gd name="connsiteX17" fmla="*/ 1004730 w 4679962"/>
                <a:gd name="connsiteY17" fmla="*/ 317034 h 6652578"/>
                <a:gd name="connsiteX18" fmla="*/ 207616 w 4679962"/>
                <a:gd name="connsiteY18" fmla="*/ 647852 h 6652578"/>
                <a:gd name="connsiteX19" fmla="*/ 52003 w 4679962"/>
                <a:gd name="connsiteY19" fmla="*/ 770309 h 6652578"/>
                <a:gd name="connsiteX20" fmla="*/ 0 w 4679962"/>
                <a:gd name="connsiteY20" fmla="*/ 827682 h 6652578"/>
                <a:gd name="connsiteX21" fmla="*/ 0 w 4679962"/>
                <a:gd name="connsiteY21" fmla="*/ 4113092 h 6652578"/>
                <a:gd name="connsiteX22" fmla="*/ 77701 w 4679962"/>
                <a:gd name="connsiteY22" fmla="*/ 4144411 h 6652578"/>
                <a:gd name="connsiteX23" fmla="*/ 327341 w 4679962"/>
                <a:gd name="connsiteY23" fmla="*/ 4217540 h 6652578"/>
                <a:gd name="connsiteX24" fmla="*/ 305877 w 4679962"/>
                <a:gd name="connsiteY24" fmla="*/ 6404485 h 6652578"/>
                <a:gd name="connsiteX25" fmla="*/ 311484 w 4679962"/>
                <a:gd name="connsiteY25" fmla="*/ 6652578 h 6652578"/>
                <a:gd name="connsiteX26" fmla="*/ 2550036 w 4679962"/>
                <a:gd name="connsiteY26" fmla="*/ 6652578 h 6652578"/>
                <a:gd name="connsiteX27" fmla="*/ 2548648 w 4679962"/>
                <a:gd name="connsiteY27" fmla="*/ 6596334 h 6652578"/>
                <a:gd name="connsiteX28" fmla="*/ 2400465 w 4679962"/>
                <a:gd name="connsiteY28" fmla="*/ 3102210 h 6652578"/>
                <a:gd name="connsiteX29" fmla="*/ 1370204 w 4679962"/>
                <a:gd name="connsiteY29" fmla="*/ 143748 h 6652578"/>
                <a:gd name="connsiteX30" fmla="*/ 1422191 w 4679962"/>
                <a:gd name="connsiteY30" fmla="*/ 9845 h 6652578"/>
                <a:gd name="connsiteX31" fmla="*/ 1284153 w 4679962"/>
                <a:gd name="connsiteY31" fmla="*/ 0 h 66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79962" h="6652578">
                  <a:moveTo>
                    <a:pt x="2570601" y="285525"/>
                  </a:moveTo>
                  <a:cubicBezTo>
                    <a:pt x="2583203" y="791205"/>
                    <a:pt x="2758064" y="1537908"/>
                    <a:pt x="2865188" y="2276735"/>
                  </a:cubicBezTo>
                  <a:cubicBezTo>
                    <a:pt x="3014844" y="3303848"/>
                    <a:pt x="3003816" y="4085210"/>
                    <a:pt x="3058952" y="4945335"/>
                  </a:cubicBezTo>
                  <a:cubicBezTo>
                    <a:pt x="3083074" y="5325088"/>
                    <a:pt x="3116242" y="5961138"/>
                    <a:pt x="3145923" y="6556538"/>
                  </a:cubicBezTo>
                  <a:lnTo>
                    <a:pt x="3150679" y="6652578"/>
                  </a:lnTo>
                  <a:lnTo>
                    <a:pt x="3807167" y="6652578"/>
                  </a:lnTo>
                  <a:lnTo>
                    <a:pt x="3667028" y="4236439"/>
                  </a:lnTo>
                  <a:lnTo>
                    <a:pt x="3934834" y="5135951"/>
                  </a:lnTo>
                  <a:lnTo>
                    <a:pt x="4679962" y="5167457"/>
                  </a:lnTo>
                  <a:cubicBezTo>
                    <a:pt x="4679962" y="5167457"/>
                    <a:pt x="4612224" y="4690135"/>
                    <a:pt x="4509827" y="3960757"/>
                  </a:cubicBezTo>
                  <a:cubicBezTo>
                    <a:pt x="4407431" y="3231383"/>
                    <a:pt x="4087639" y="2108177"/>
                    <a:pt x="4040379" y="1875028"/>
                  </a:cubicBezTo>
                  <a:cubicBezTo>
                    <a:pt x="3993119" y="1641880"/>
                    <a:pt x="3656000" y="955038"/>
                    <a:pt x="3386619" y="794354"/>
                  </a:cubicBezTo>
                  <a:cubicBezTo>
                    <a:pt x="3117240" y="633672"/>
                    <a:pt x="2644642" y="513947"/>
                    <a:pt x="2644642" y="513947"/>
                  </a:cubicBezTo>
                  <a:lnTo>
                    <a:pt x="2597382" y="309155"/>
                  </a:lnTo>
                  <a:cubicBezTo>
                    <a:pt x="2597382" y="309155"/>
                    <a:pt x="2598956" y="302854"/>
                    <a:pt x="2570601" y="285525"/>
                  </a:cubicBezTo>
                  <a:close/>
                  <a:moveTo>
                    <a:pt x="1284153" y="0"/>
                  </a:moveTo>
                  <a:cubicBezTo>
                    <a:pt x="1248118" y="0"/>
                    <a:pt x="1225276" y="1969"/>
                    <a:pt x="1225276" y="1969"/>
                  </a:cubicBezTo>
                  <a:lnTo>
                    <a:pt x="1004730" y="317034"/>
                  </a:lnTo>
                  <a:cubicBezTo>
                    <a:pt x="1004730" y="317034"/>
                    <a:pt x="445490" y="498196"/>
                    <a:pt x="207616" y="647852"/>
                  </a:cubicBezTo>
                  <a:cubicBezTo>
                    <a:pt x="148147" y="685266"/>
                    <a:pt x="96752" y="726126"/>
                    <a:pt x="52003" y="770309"/>
                  </a:cubicBezTo>
                  <a:lnTo>
                    <a:pt x="0" y="827682"/>
                  </a:lnTo>
                  <a:lnTo>
                    <a:pt x="0" y="4113092"/>
                  </a:lnTo>
                  <a:lnTo>
                    <a:pt x="77701" y="4144411"/>
                  </a:lnTo>
                  <a:cubicBezTo>
                    <a:pt x="162227" y="4173924"/>
                    <a:pt x="246212" y="4198636"/>
                    <a:pt x="327341" y="4217540"/>
                  </a:cubicBezTo>
                  <a:cubicBezTo>
                    <a:pt x="277717" y="4420755"/>
                    <a:pt x="285594" y="5438022"/>
                    <a:pt x="305877" y="6404485"/>
                  </a:cubicBezTo>
                  <a:lnTo>
                    <a:pt x="311484" y="6652578"/>
                  </a:lnTo>
                  <a:lnTo>
                    <a:pt x="2550036" y="6652578"/>
                  </a:lnTo>
                  <a:lnTo>
                    <a:pt x="2548648" y="6596334"/>
                  </a:lnTo>
                  <a:cubicBezTo>
                    <a:pt x="2519814" y="5472748"/>
                    <a:pt x="2471354" y="3993646"/>
                    <a:pt x="2400465" y="3102210"/>
                  </a:cubicBezTo>
                  <a:cubicBezTo>
                    <a:pt x="2283892" y="1630855"/>
                    <a:pt x="1975128" y="591140"/>
                    <a:pt x="1370204" y="143748"/>
                  </a:cubicBezTo>
                  <a:cubicBezTo>
                    <a:pt x="1390684" y="101216"/>
                    <a:pt x="1395410" y="63406"/>
                    <a:pt x="1422191" y="9845"/>
                  </a:cubicBezTo>
                  <a:cubicBezTo>
                    <a:pt x="1369417" y="1969"/>
                    <a:pt x="1320189" y="0"/>
                    <a:pt x="1284153" y="0"/>
                  </a:cubicBezTo>
                  <a:close/>
                </a:path>
              </a:pathLst>
            </a:custGeom>
            <a:solidFill>
              <a:schemeClr val="bg1"/>
            </a:solidFill>
            <a:ln w="6854" cap="flat">
              <a:solidFill>
                <a:schemeClr val="tx1"/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451B32E-7187-4FAE-9A1F-815CF6020CFA}"/>
                </a:ext>
              </a:extLst>
            </p:cNvPr>
            <p:cNvSpPr/>
            <p:nvPr/>
          </p:nvSpPr>
          <p:spPr>
            <a:xfrm flipH="1">
              <a:off x="10417207" y="2349268"/>
              <a:ext cx="1791006" cy="2479364"/>
            </a:xfrm>
            <a:custGeom>
              <a:avLst/>
              <a:gdLst>
                <a:gd name="connsiteX0" fmla="*/ 0 w 1797116"/>
                <a:gd name="connsiteY0" fmla="*/ 0 h 2487823"/>
                <a:gd name="connsiteX1" fmla="*/ 0 w 1797116"/>
                <a:gd name="connsiteY1" fmla="*/ 809270 h 2487823"/>
                <a:gd name="connsiteX2" fmla="*/ 604597 w 1797116"/>
                <a:gd name="connsiteY2" fmla="*/ 2221592 h 2487823"/>
                <a:gd name="connsiteX3" fmla="*/ 1797116 w 1797116"/>
                <a:gd name="connsiteY3" fmla="*/ 2487823 h 2487823"/>
                <a:gd name="connsiteX4" fmla="*/ 856649 w 1797116"/>
                <a:gd name="connsiteY4" fmla="*/ 220931 h 24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7116" h="2487823">
                  <a:moveTo>
                    <a:pt x="0" y="0"/>
                  </a:moveTo>
                  <a:lnTo>
                    <a:pt x="0" y="809270"/>
                  </a:lnTo>
                  <a:lnTo>
                    <a:pt x="604597" y="2221592"/>
                  </a:lnTo>
                  <a:lnTo>
                    <a:pt x="1797116" y="2487823"/>
                  </a:lnTo>
                  <a:lnTo>
                    <a:pt x="856649" y="22093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8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A7FFFD1A-A63F-4208-91A0-66052091B375}"/>
                </a:ext>
              </a:extLst>
            </p:cNvPr>
            <p:cNvGrpSpPr/>
            <p:nvPr/>
          </p:nvGrpSpPr>
          <p:grpSpPr>
            <a:xfrm>
              <a:off x="7569683" y="0"/>
              <a:ext cx="4109776" cy="6856626"/>
              <a:chOff x="7591282" y="31928"/>
              <a:chExt cx="4090639" cy="6824698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A2F000B5-7363-4C6C-8099-7895CA0BD121}"/>
                  </a:ext>
                </a:extLst>
              </p:cNvPr>
              <p:cNvSpPr/>
              <p:nvPr/>
            </p:nvSpPr>
            <p:spPr>
              <a:xfrm flipH="1">
                <a:off x="10619314" y="3261999"/>
                <a:ext cx="1062607" cy="984475"/>
              </a:xfrm>
              <a:custGeom>
                <a:avLst/>
                <a:gdLst>
                  <a:gd name="connsiteX0" fmla="*/ 59665 w 466344"/>
                  <a:gd name="connsiteY0" fmla="*/ 140307 h 432054"/>
                  <a:gd name="connsiteX1" fmla="*/ 117958 w 466344"/>
                  <a:gd name="connsiteY1" fmla="*/ 63498 h 432054"/>
                  <a:gd name="connsiteX2" fmla="*/ 304495 w 466344"/>
                  <a:gd name="connsiteY2" fmla="*/ 27836 h 432054"/>
                  <a:gd name="connsiteX3" fmla="*/ 301066 w 466344"/>
                  <a:gd name="connsiteY3" fmla="*/ 74470 h 432054"/>
                  <a:gd name="connsiteX4" fmla="*/ 330556 w 466344"/>
                  <a:gd name="connsiteY4" fmla="*/ 70356 h 432054"/>
                  <a:gd name="connsiteX5" fmla="*/ 378562 w 466344"/>
                  <a:gd name="connsiteY5" fmla="*/ 77899 h 432054"/>
                  <a:gd name="connsiteX6" fmla="*/ 393649 w 466344"/>
                  <a:gd name="connsiteY6" fmla="*/ 121105 h 432054"/>
                  <a:gd name="connsiteX7" fmla="*/ 426568 w 466344"/>
                  <a:gd name="connsiteY7" fmla="*/ 150594 h 432054"/>
                  <a:gd name="connsiteX8" fmla="*/ 433426 w 466344"/>
                  <a:gd name="connsiteY8" fmla="*/ 194485 h 432054"/>
                  <a:gd name="connsiteX9" fmla="*/ 453314 w 466344"/>
                  <a:gd name="connsiteY9" fmla="*/ 217803 h 432054"/>
                  <a:gd name="connsiteX10" fmla="*/ 452628 w 466344"/>
                  <a:gd name="connsiteY10" fmla="*/ 269923 h 432054"/>
                  <a:gd name="connsiteX11" fmla="*/ 466344 w 466344"/>
                  <a:gd name="connsiteY11" fmla="*/ 304899 h 432054"/>
                  <a:gd name="connsiteX12" fmla="*/ 439598 w 466344"/>
                  <a:gd name="connsiteY12" fmla="*/ 359077 h 432054"/>
                  <a:gd name="connsiteX13" fmla="*/ 362102 w 466344"/>
                  <a:gd name="connsiteY13" fmla="*/ 393367 h 432054"/>
                  <a:gd name="connsiteX14" fmla="*/ 202311 w 466344"/>
                  <a:gd name="connsiteY14" fmla="*/ 436573 h 432054"/>
                  <a:gd name="connsiteX15" fmla="*/ 128930 w 466344"/>
                  <a:gd name="connsiteY15" fmla="*/ 434515 h 432054"/>
                  <a:gd name="connsiteX16" fmla="*/ 52807 w 466344"/>
                  <a:gd name="connsiteY16" fmla="*/ 436573 h 432054"/>
                  <a:gd name="connsiteX17" fmla="*/ 4115 w 466344"/>
                  <a:gd name="connsiteY17" fmla="*/ 409827 h 432054"/>
                  <a:gd name="connsiteX18" fmla="*/ 0 w 466344"/>
                  <a:gd name="connsiteY18" fmla="*/ 354277 h 432054"/>
                  <a:gd name="connsiteX19" fmla="*/ 23317 w 466344"/>
                  <a:gd name="connsiteY19" fmla="*/ 191742 h 432054"/>
                  <a:gd name="connsiteX20" fmla="*/ 59665 w 466344"/>
                  <a:gd name="connsiteY20" fmla="*/ 140307 h 43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66344" h="432054">
                    <a:moveTo>
                      <a:pt x="59665" y="140307"/>
                    </a:moveTo>
                    <a:cubicBezTo>
                      <a:pt x="78867" y="114933"/>
                      <a:pt x="90526" y="87501"/>
                      <a:pt x="117958" y="63498"/>
                    </a:cubicBezTo>
                    <a:cubicBezTo>
                      <a:pt x="205740" y="-282"/>
                      <a:pt x="235915" y="-22913"/>
                      <a:pt x="304495" y="27836"/>
                    </a:cubicBezTo>
                    <a:cubicBezTo>
                      <a:pt x="323698" y="47038"/>
                      <a:pt x="298323" y="72413"/>
                      <a:pt x="301066" y="74470"/>
                    </a:cubicBezTo>
                    <a:cubicBezTo>
                      <a:pt x="305181" y="83386"/>
                      <a:pt x="311353" y="72413"/>
                      <a:pt x="330556" y="70356"/>
                    </a:cubicBezTo>
                    <a:cubicBezTo>
                      <a:pt x="347701" y="68298"/>
                      <a:pt x="366903" y="66927"/>
                      <a:pt x="378562" y="77899"/>
                    </a:cubicBezTo>
                    <a:cubicBezTo>
                      <a:pt x="395707" y="92987"/>
                      <a:pt x="384048" y="99845"/>
                      <a:pt x="393649" y="121105"/>
                    </a:cubicBezTo>
                    <a:cubicBezTo>
                      <a:pt x="402565" y="139621"/>
                      <a:pt x="414909" y="126591"/>
                      <a:pt x="426568" y="150594"/>
                    </a:cubicBezTo>
                    <a:cubicBezTo>
                      <a:pt x="436169" y="170482"/>
                      <a:pt x="427253" y="178026"/>
                      <a:pt x="433426" y="194485"/>
                    </a:cubicBezTo>
                    <a:cubicBezTo>
                      <a:pt x="437540" y="204087"/>
                      <a:pt x="446456" y="203401"/>
                      <a:pt x="453314" y="217803"/>
                    </a:cubicBezTo>
                    <a:cubicBezTo>
                      <a:pt x="460172" y="232204"/>
                      <a:pt x="447142" y="253464"/>
                      <a:pt x="452628" y="269923"/>
                    </a:cubicBezTo>
                    <a:cubicBezTo>
                      <a:pt x="458114" y="285011"/>
                      <a:pt x="460858" y="292555"/>
                      <a:pt x="466344" y="304899"/>
                    </a:cubicBezTo>
                    <a:cubicBezTo>
                      <a:pt x="473202" y="320673"/>
                      <a:pt x="454000" y="351534"/>
                      <a:pt x="439598" y="359077"/>
                    </a:cubicBezTo>
                    <a:cubicBezTo>
                      <a:pt x="429311" y="364564"/>
                      <a:pt x="379247" y="384452"/>
                      <a:pt x="362102" y="393367"/>
                    </a:cubicBezTo>
                    <a:cubicBezTo>
                      <a:pt x="316840" y="422857"/>
                      <a:pt x="246888" y="437259"/>
                      <a:pt x="202311" y="436573"/>
                    </a:cubicBezTo>
                    <a:cubicBezTo>
                      <a:pt x="183794" y="434515"/>
                      <a:pt x="138532" y="436573"/>
                      <a:pt x="128930" y="434515"/>
                    </a:cubicBezTo>
                    <a:cubicBezTo>
                      <a:pt x="96698" y="431086"/>
                      <a:pt x="85039" y="441373"/>
                      <a:pt x="52807" y="436573"/>
                    </a:cubicBezTo>
                    <a:cubicBezTo>
                      <a:pt x="34976" y="433830"/>
                      <a:pt x="6858" y="426972"/>
                      <a:pt x="4115" y="409827"/>
                    </a:cubicBezTo>
                    <a:cubicBezTo>
                      <a:pt x="2057" y="398854"/>
                      <a:pt x="0" y="365250"/>
                      <a:pt x="0" y="354277"/>
                    </a:cubicBezTo>
                    <a:cubicBezTo>
                      <a:pt x="2057" y="299413"/>
                      <a:pt x="5486" y="243863"/>
                      <a:pt x="23317" y="191742"/>
                    </a:cubicBezTo>
                    <a:cubicBezTo>
                      <a:pt x="31547" y="171854"/>
                      <a:pt x="42520" y="153337"/>
                      <a:pt x="59665" y="140307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F7F6EFB4-79EA-4AD6-A740-0C45171E7351}"/>
                  </a:ext>
                </a:extLst>
              </p:cNvPr>
              <p:cNvSpPr/>
              <p:nvPr/>
            </p:nvSpPr>
            <p:spPr>
              <a:xfrm flipH="1">
                <a:off x="9587636" y="31928"/>
                <a:ext cx="1121617" cy="805404"/>
              </a:xfrm>
              <a:custGeom>
                <a:avLst/>
                <a:gdLst>
                  <a:gd name="connsiteX0" fmla="*/ 1130709 w 1130709"/>
                  <a:gd name="connsiteY0" fmla="*/ 0 h 811931"/>
                  <a:gd name="connsiteX1" fmla="*/ 28840 w 1130709"/>
                  <a:gd name="connsiteY1" fmla="*/ 0 h 811931"/>
                  <a:gd name="connsiteX2" fmla="*/ 27423 w 1130709"/>
                  <a:gd name="connsiteY2" fmla="*/ 11472 h 811931"/>
                  <a:gd name="connsiteX3" fmla="*/ 871 w 1130709"/>
                  <a:gd name="connsiteY3" fmla="*/ 185295 h 811931"/>
                  <a:gd name="connsiteX4" fmla="*/ 71760 w 1130709"/>
                  <a:gd name="connsiteY4" fmla="*/ 328650 h 811931"/>
                  <a:gd name="connsiteX5" fmla="*/ 536481 w 1130709"/>
                  <a:gd name="connsiteY5" fmla="*/ 694126 h 811931"/>
                  <a:gd name="connsiteX6" fmla="*/ 676685 w 1130709"/>
                  <a:gd name="connsiteY6" fmla="*/ 804399 h 811931"/>
                  <a:gd name="connsiteX7" fmla="*/ 829490 w 1130709"/>
                  <a:gd name="connsiteY7" fmla="*/ 747687 h 811931"/>
                  <a:gd name="connsiteX8" fmla="*/ 1020105 w 1130709"/>
                  <a:gd name="connsiteY8" fmla="*/ 405841 h 811931"/>
                  <a:gd name="connsiteX9" fmla="*/ 1002776 w 1130709"/>
                  <a:gd name="connsiteY9" fmla="*/ 240431 h 811931"/>
                  <a:gd name="connsiteX10" fmla="*/ 1102858 w 1130709"/>
                  <a:gd name="connsiteY10" fmla="*/ 62691 h 8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0709" h="811931">
                    <a:moveTo>
                      <a:pt x="1130709" y="0"/>
                    </a:moveTo>
                    <a:lnTo>
                      <a:pt x="28840" y="0"/>
                    </a:lnTo>
                    <a:lnTo>
                      <a:pt x="27423" y="11472"/>
                    </a:lnTo>
                    <a:cubicBezTo>
                      <a:pt x="14162" y="106899"/>
                      <a:pt x="-1099" y="168558"/>
                      <a:pt x="871" y="185295"/>
                    </a:cubicBezTo>
                    <a:cubicBezTo>
                      <a:pt x="-5432" y="248308"/>
                      <a:pt x="22925" y="290843"/>
                      <a:pt x="71760" y="328650"/>
                    </a:cubicBezTo>
                    <a:cubicBezTo>
                      <a:pt x="226141" y="449951"/>
                      <a:pt x="385250" y="569674"/>
                      <a:pt x="536481" y="694126"/>
                    </a:cubicBezTo>
                    <a:cubicBezTo>
                      <a:pt x="560111" y="713029"/>
                      <a:pt x="654631" y="785494"/>
                      <a:pt x="676685" y="804399"/>
                    </a:cubicBezTo>
                    <a:cubicBezTo>
                      <a:pt x="689287" y="812276"/>
                      <a:pt x="790107" y="831178"/>
                      <a:pt x="829490" y="747687"/>
                    </a:cubicBezTo>
                    <a:cubicBezTo>
                      <a:pt x="889354" y="621661"/>
                      <a:pt x="949215" y="527141"/>
                      <a:pt x="1020105" y="405841"/>
                    </a:cubicBezTo>
                    <a:cubicBezTo>
                      <a:pt x="1020105" y="396388"/>
                      <a:pt x="938189" y="327074"/>
                      <a:pt x="1002776" y="240431"/>
                    </a:cubicBezTo>
                    <a:cubicBezTo>
                      <a:pt x="1034676" y="197898"/>
                      <a:pt x="1069038" y="134491"/>
                      <a:pt x="1102858" y="62691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FA2A61A5-AD7B-47B1-AC6C-9FCFBC55405F}"/>
                  </a:ext>
                </a:extLst>
              </p:cNvPr>
              <p:cNvSpPr/>
              <p:nvPr/>
            </p:nvSpPr>
            <p:spPr>
              <a:xfrm flipH="1">
                <a:off x="7591282" y="5684632"/>
                <a:ext cx="656315" cy="1171994"/>
              </a:xfrm>
              <a:custGeom>
                <a:avLst/>
                <a:gdLst>
                  <a:gd name="connsiteX0" fmla="*/ 288211 w 288036"/>
                  <a:gd name="connsiteY0" fmla="*/ 224436 h 514350"/>
                  <a:gd name="connsiteX1" fmla="*/ 288896 w 288036"/>
                  <a:gd name="connsiteY1" fmla="*/ 286843 h 514350"/>
                  <a:gd name="connsiteX2" fmla="*/ 113332 w 288036"/>
                  <a:gd name="connsiteY2" fmla="*/ 504928 h 514350"/>
                  <a:gd name="connsiteX3" fmla="*/ 52981 w 288036"/>
                  <a:gd name="connsiteY3" fmla="*/ 481611 h 514350"/>
                  <a:gd name="connsiteX4" fmla="*/ 61897 w 288036"/>
                  <a:gd name="connsiteY4" fmla="*/ 441148 h 514350"/>
                  <a:gd name="connsiteX5" fmla="*/ 82471 w 288036"/>
                  <a:gd name="connsiteY5" fmla="*/ 380798 h 514350"/>
                  <a:gd name="connsiteX6" fmla="*/ 133906 w 288036"/>
                  <a:gd name="connsiteY6" fmla="*/ 195632 h 514350"/>
                  <a:gd name="connsiteX7" fmla="*/ 87271 w 288036"/>
                  <a:gd name="connsiteY7" fmla="*/ 246381 h 514350"/>
                  <a:gd name="connsiteX8" fmla="*/ 82471 w 288036"/>
                  <a:gd name="connsiteY8" fmla="*/ 303988 h 514350"/>
                  <a:gd name="connsiteX9" fmla="*/ 40637 w 288036"/>
                  <a:gd name="connsiteY9" fmla="*/ 382170 h 514350"/>
                  <a:gd name="connsiteX10" fmla="*/ 1546 w 288036"/>
                  <a:gd name="connsiteY10" fmla="*/ 373254 h 514350"/>
                  <a:gd name="connsiteX11" fmla="*/ 7718 w 288036"/>
                  <a:gd name="connsiteY11" fmla="*/ 80418 h 514350"/>
                  <a:gd name="connsiteX12" fmla="*/ 42008 w 288036"/>
                  <a:gd name="connsiteY12" fmla="*/ 6351 h 514350"/>
                  <a:gd name="connsiteX13" fmla="*/ 66011 w 288036"/>
                  <a:gd name="connsiteY13" fmla="*/ 865 h 514350"/>
                  <a:gd name="connsiteX14" fmla="*/ 252549 w 288036"/>
                  <a:gd name="connsiteY14" fmla="*/ 27611 h 514350"/>
                  <a:gd name="connsiteX15" fmla="*/ 272437 w 288036"/>
                  <a:gd name="connsiteY15" fmla="*/ 37898 h 514350"/>
                  <a:gd name="connsiteX16" fmla="*/ 288211 w 288036"/>
                  <a:gd name="connsiteY16" fmla="*/ 224436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036" h="514350">
                    <a:moveTo>
                      <a:pt x="288211" y="224436"/>
                    </a:moveTo>
                    <a:cubicBezTo>
                      <a:pt x="288211" y="234037"/>
                      <a:pt x="293011" y="275871"/>
                      <a:pt x="288896" y="286843"/>
                    </a:cubicBezTo>
                    <a:cubicBezTo>
                      <a:pt x="253921" y="378741"/>
                      <a:pt x="192199" y="449378"/>
                      <a:pt x="113332" y="504928"/>
                    </a:cubicBezTo>
                    <a:cubicBezTo>
                      <a:pt x="81099" y="527559"/>
                      <a:pt x="61211" y="517272"/>
                      <a:pt x="52981" y="481611"/>
                    </a:cubicBezTo>
                    <a:cubicBezTo>
                      <a:pt x="53667" y="463780"/>
                      <a:pt x="57782" y="452121"/>
                      <a:pt x="61897" y="441148"/>
                    </a:cubicBezTo>
                    <a:cubicBezTo>
                      <a:pt x="63268" y="416460"/>
                      <a:pt x="64640" y="393142"/>
                      <a:pt x="82471" y="380798"/>
                    </a:cubicBezTo>
                    <a:cubicBezTo>
                      <a:pt x="133220" y="345136"/>
                      <a:pt x="172996" y="202490"/>
                      <a:pt x="133906" y="195632"/>
                    </a:cubicBezTo>
                    <a:cubicBezTo>
                      <a:pt x="93443" y="194946"/>
                      <a:pt x="89329" y="213463"/>
                      <a:pt x="87271" y="246381"/>
                    </a:cubicBezTo>
                    <a:cubicBezTo>
                      <a:pt x="84528" y="273813"/>
                      <a:pt x="88643" y="285472"/>
                      <a:pt x="82471" y="303988"/>
                    </a:cubicBezTo>
                    <a:cubicBezTo>
                      <a:pt x="75613" y="333478"/>
                      <a:pt x="68069" y="363653"/>
                      <a:pt x="40637" y="382170"/>
                    </a:cubicBezTo>
                    <a:cubicBezTo>
                      <a:pt x="24178" y="393142"/>
                      <a:pt x="9090" y="398629"/>
                      <a:pt x="1546" y="373254"/>
                    </a:cubicBezTo>
                    <a:cubicBezTo>
                      <a:pt x="-2569" y="341022"/>
                      <a:pt x="2232" y="96191"/>
                      <a:pt x="7718" y="80418"/>
                    </a:cubicBezTo>
                    <a:cubicBezTo>
                      <a:pt x="11833" y="52300"/>
                      <a:pt x="22120" y="26925"/>
                      <a:pt x="42008" y="6351"/>
                    </a:cubicBezTo>
                    <a:cubicBezTo>
                      <a:pt x="48866" y="-1192"/>
                      <a:pt x="57096" y="-507"/>
                      <a:pt x="66011" y="865"/>
                    </a:cubicBezTo>
                    <a:cubicBezTo>
                      <a:pt x="128419" y="9095"/>
                      <a:pt x="190141" y="18010"/>
                      <a:pt x="252549" y="27611"/>
                    </a:cubicBezTo>
                    <a:cubicBezTo>
                      <a:pt x="260093" y="28983"/>
                      <a:pt x="267637" y="31040"/>
                      <a:pt x="272437" y="37898"/>
                    </a:cubicBezTo>
                    <a:cubicBezTo>
                      <a:pt x="277238" y="49557"/>
                      <a:pt x="279981" y="203862"/>
                      <a:pt x="288211" y="224436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920E403-59FF-4C05-B39C-74E4CEB09896}"/>
                </a:ext>
              </a:extLst>
            </p:cNvPr>
            <p:cNvSpPr/>
            <p:nvPr/>
          </p:nvSpPr>
          <p:spPr>
            <a:xfrm flipH="1">
              <a:off x="9690309" y="24530"/>
              <a:ext cx="800684" cy="784987"/>
            </a:xfrm>
            <a:custGeom>
              <a:avLst/>
              <a:gdLst>
                <a:gd name="connsiteX0" fmla="*/ 351815 w 349758"/>
                <a:gd name="connsiteY0" fmla="*/ 165278 h 342900"/>
                <a:gd name="connsiteX1" fmla="*/ 266776 w 349758"/>
                <a:gd name="connsiteY1" fmla="*/ 317525 h 342900"/>
                <a:gd name="connsiteX2" fmla="*/ 183794 w 349758"/>
                <a:gd name="connsiteY2" fmla="*/ 309982 h 342900"/>
                <a:gd name="connsiteX3" fmla="*/ 121387 w 349758"/>
                <a:gd name="connsiteY3" fmla="*/ 210541 h 342900"/>
                <a:gd name="connsiteX4" fmla="*/ 0 w 349758"/>
                <a:gd name="connsiteY4" fmla="*/ 0 h 342900"/>
                <a:gd name="connsiteX5" fmla="*/ 111785 w 349758"/>
                <a:gd name="connsiteY5" fmla="*/ 93955 h 342900"/>
                <a:gd name="connsiteX6" fmla="*/ 336728 w 349758"/>
                <a:gd name="connsiteY6" fmla="*/ 106985 h 342900"/>
                <a:gd name="connsiteX7" fmla="*/ 351815 w 349758"/>
                <a:gd name="connsiteY7" fmla="*/ 16527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9758" h="342900">
                  <a:moveTo>
                    <a:pt x="351815" y="165278"/>
                  </a:moveTo>
                  <a:cubicBezTo>
                    <a:pt x="320954" y="218084"/>
                    <a:pt x="295580" y="264033"/>
                    <a:pt x="266776" y="317525"/>
                  </a:cubicBezTo>
                  <a:cubicBezTo>
                    <a:pt x="245516" y="353873"/>
                    <a:pt x="215341" y="361417"/>
                    <a:pt x="183794" y="309982"/>
                  </a:cubicBezTo>
                  <a:cubicBezTo>
                    <a:pt x="159791" y="275006"/>
                    <a:pt x="139903" y="242773"/>
                    <a:pt x="121387" y="210541"/>
                  </a:cubicBezTo>
                  <a:cubicBezTo>
                    <a:pt x="84353" y="145390"/>
                    <a:pt x="4115" y="10287"/>
                    <a:pt x="0" y="0"/>
                  </a:cubicBezTo>
                  <a:cubicBezTo>
                    <a:pt x="37719" y="39776"/>
                    <a:pt x="76810" y="66523"/>
                    <a:pt x="111785" y="93955"/>
                  </a:cubicBezTo>
                  <a:cubicBezTo>
                    <a:pt x="183109" y="150876"/>
                    <a:pt x="262661" y="165964"/>
                    <a:pt x="336728" y="106985"/>
                  </a:cubicBezTo>
                  <a:cubicBezTo>
                    <a:pt x="338099" y="160477"/>
                    <a:pt x="351130" y="161849"/>
                    <a:pt x="351815" y="165278"/>
                  </a:cubicBezTo>
                  <a:close/>
                </a:path>
              </a:pathLst>
            </a:custGeom>
            <a:solidFill>
              <a:srgbClr val="9A6217">
                <a:alpha val="20000"/>
              </a:srgb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F8346975-3B7A-4FFE-AB24-4A543E244D8B}"/>
                </a:ext>
              </a:extLst>
            </p:cNvPr>
            <p:cNvSpPr/>
            <p:nvPr/>
          </p:nvSpPr>
          <p:spPr>
            <a:xfrm flipH="1">
              <a:off x="9215296" y="775819"/>
              <a:ext cx="941981" cy="3359733"/>
            </a:xfrm>
            <a:custGeom>
              <a:avLst/>
              <a:gdLst>
                <a:gd name="connsiteX0" fmla="*/ 199868 w 411480"/>
                <a:gd name="connsiteY0" fmla="*/ 1391119 h 1467612"/>
                <a:gd name="connsiteX1" fmla="*/ 195067 w 411480"/>
                <a:gd name="connsiteY1" fmla="*/ 1363687 h 1467612"/>
                <a:gd name="connsiteX2" fmla="*/ 106599 w 411480"/>
                <a:gd name="connsiteY2" fmla="*/ 580503 h 1467612"/>
                <a:gd name="connsiteX3" fmla="*/ 102484 w 411480"/>
                <a:gd name="connsiteY3" fmla="*/ 569531 h 1467612"/>
                <a:gd name="connsiteX4" fmla="*/ 66822 w 411480"/>
                <a:gd name="connsiteY4" fmla="*/ 228002 h 1467612"/>
                <a:gd name="connsiteX5" fmla="*/ 22245 w 411480"/>
                <a:gd name="connsiteY5" fmla="*/ 130619 h 1467612"/>
                <a:gd name="connsiteX6" fmla="*/ 9901 w 411480"/>
                <a:gd name="connsiteY6" fmla="*/ 75069 h 1467612"/>
                <a:gd name="connsiteX7" fmla="*/ 54478 w 411480"/>
                <a:gd name="connsiteY7" fmla="*/ 6489 h 1467612"/>
                <a:gd name="connsiteX8" fmla="*/ 102484 w 411480"/>
                <a:gd name="connsiteY8" fmla="*/ 317 h 1467612"/>
                <a:gd name="connsiteX9" fmla="*/ 136774 w 411480"/>
                <a:gd name="connsiteY9" fmla="*/ 17462 h 1467612"/>
                <a:gd name="connsiteX10" fmla="*/ 162834 w 411480"/>
                <a:gd name="connsiteY10" fmla="*/ 51752 h 1467612"/>
                <a:gd name="connsiteX11" fmla="*/ 173121 w 411480"/>
                <a:gd name="connsiteY11" fmla="*/ 127875 h 1467612"/>
                <a:gd name="connsiteX12" fmla="*/ 173807 w 411480"/>
                <a:gd name="connsiteY12" fmla="*/ 157365 h 1467612"/>
                <a:gd name="connsiteX13" fmla="*/ 283535 w 411480"/>
                <a:gd name="connsiteY13" fmla="*/ 496836 h 1467612"/>
                <a:gd name="connsiteX14" fmla="*/ 404922 w 411480"/>
                <a:gd name="connsiteY14" fmla="*/ 1290307 h 1467612"/>
                <a:gd name="connsiteX15" fmla="*/ 408351 w 411480"/>
                <a:gd name="connsiteY15" fmla="*/ 1304023 h 1467612"/>
                <a:gd name="connsiteX16" fmla="*/ 363774 w 411480"/>
                <a:gd name="connsiteY16" fmla="*/ 1427467 h 1467612"/>
                <a:gd name="connsiteX17" fmla="*/ 272562 w 411480"/>
                <a:gd name="connsiteY17" fmla="*/ 1445297 h 1467612"/>
                <a:gd name="connsiteX18" fmla="*/ 199868 w 411480"/>
                <a:gd name="connsiteY18" fmla="*/ 1391119 h 146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480" h="1467612">
                  <a:moveTo>
                    <a:pt x="199868" y="1391119"/>
                  </a:moveTo>
                  <a:cubicBezTo>
                    <a:pt x="192324" y="1382890"/>
                    <a:pt x="195067" y="1373288"/>
                    <a:pt x="195067" y="1363687"/>
                  </a:cubicBezTo>
                  <a:cubicBezTo>
                    <a:pt x="194381" y="1099654"/>
                    <a:pt x="160777" y="839050"/>
                    <a:pt x="106599" y="580503"/>
                  </a:cubicBezTo>
                  <a:cubicBezTo>
                    <a:pt x="105913" y="577074"/>
                    <a:pt x="103856" y="573645"/>
                    <a:pt x="102484" y="569531"/>
                  </a:cubicBezTo>
                  <a:cubicBezTo>
                    <a:pt x="67508" y="457745"/>
                    <a:pt x="58593" y="343217"/>
                    <a:pt x="66822" y="228002"/>
                  </a:cubicBezTo>
                  <a:cubicBezTo>
                    <a:pt x="70251" y="182739"/>
                    <a:pt x="58593" y="154622"/>
                    <a:pt x="22245" y="130619"/>
                  </a:cubicBezTo>
                  <a:cubicBezTo>
                    <a:pt x="-4501" y="112788"/>
                    <a:pt x="-5187" y="103872"/>
                    <a:pt x="9901" y="75069"/>
                  </a:cubicBezTo>
                  <a:cubicBezTo>
                    <a:pt x="22931" y="51066"/>
                    <a:pt x="28418" y="22262"/>
                    <a:pt x="54478" y="6489"/>
                  </a:cubicBezTo>
                  <a:cubicBezTo>
                    <a:pt x="70251" y="1688"/>
                    <a:pt x="86711" y="5803"/>
                    <a:pt x="102484" y="317"/>
                  </a:cubicBezTo>
                  <a:cubicBezTo>
                    <a:pt x="117572" y="-1741"/>
                    <a:pt x="127859" y="6489"/>
                    <a:pt x="136774" y="17462"/>
                  </a:cubicBezTo>
                  <a:cubicBezTo>
                    <a:pt x="145689" y="28434"/>
                    <a:pt x="153233" y="40779"/>
                    <a:pt x="162834" y="51752"/>
                  </a:cubicBezTo>
                  <a:cubicBezTo>
                    <a:pt x="184094" y="75069"/>
                    <a:pt x="195067" y="99072"/>
                    <a:pt x="173121" y="127875"/>
                  </a:cubicBezTo>
                  <a:cubicBezTo>
                    <a:pt x="166263" y="136791"/>
                    <a:pt x="167635" y="147764"/>
                    <a:pt x="173807" y="157365"/>
                  </a:cubicBezTo>
                  <a:cubicBezTo>
                    <a:pt x="235529" y="262292"/>
                    <a:pt x="260904" y="378878"/>
                    <a:pt x="283535" y="496836"/>
                  </a:cubicBezTo>
                  <a:cubicBezTo>
                    <a:pt x="333599" y="759497"/>
                    <a:pt x="368574" y="1024902"/>
                    <a:pt x="404922" y="1290307"/>
                  </a:cubicBezTo>
                  <a:cubicBezTo>
                    <a:pt x="405608" y="1295107"/>
                    <a:pt x="407665" y="1299222"/>
                    <a:pt x="408351" y="1304023"/>
                  </a:cubicBezTo>
                  <a:cubicBezTo>
                    <a:pt x="423438" y="1356143"/>
                    <a:pt x="389148" y="1390433"/>
                    <a:pt x="363774" y="1427467"/>
                  </a:cubicBezTo>
                  <a:cubicBezTo>
                    <a:pt x="327426" y="1482331"/>
                    <a:pt x="326741" y="1483016"/>
                    <a:pt x="272562" y="1445297"/>
                  </a:cubicBezTo>
                  <a:cubicBezTo>
                    <a:pt x="247188" y="1428838"/>
                    <a:pt x="217698" y="1417180"/>
                    <a:pt x="199868" y="1391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05C00E0F-68EF-4687-9DC2-CB173F9B1143}"/>
                </a:ext>
              </a:extLst>
            </p:cNvPr>
            <p:cNvGrpSpPr/>
            <p:nvPr/>
          </p:nvGrpSpPr>
          <p:grpSpPr>
            <a:xfrm>
              <a:off x="10403758" y="50288"/>
              <a:ext cx="566449" cy="2731778"/>
              <a:chOff x="10431358" y="70949"/>
              <a:chExt cx="469205" cy="2262807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xmlns="" id="{6E26DF24-282E-49FE-AA78-6E6219315AC1}"/>
                  </a:ext>
                </a:extLst>
              </p:cNvPr>
              <p:cNvSpPr/>
              <p:nvPr/>
            </p:nvSpPr>
            <p:spPr>
              <a:xfrm flipH="1">
                <a:off x="10648511" y="70949"/>
                <a:ext cx="252052" cy="1858882"/>
              </a:xfrm>
              <a:custGeom>
                <a:avLst/>
                <a:gdLst>
                  <a:gd name="connsiteX0" fmla="*/ 95326 w 109728"/>
                  <a:gd name="connsiteY0" fmla="*/ 43205 h 809244"/>
                  <a:gd name="connsiteX1" fmla="*/ 66523 w 109728"/>
                  <a:gd name="connsiteY1" fmla="*/ 86411 h 809244"/>
                  <a:gd name="connsiteX2" fmla="*/ 28804 w 109728"/>
                  <a:gd name="connsiteY2" fmla="*/ 237287 h 809244"/>
                  <a:gd name="connsiteX3" fmla="*/ 65837 w 109728"/>
                  <a:gd name="connsiteY3" fmla="*/ 595274 h 809244"/>
                  <a:gd name="connsiteX4" fmla="*/ 111100 w 109728"/>
                  <a:gd name="connsiteY4" fmla="*/ 800329 h 809244"/>
                  <a:gd name="connsiteX5" fmla="*/ 80924 w 109728"/>
                  <a:gd name="connsiteY5" fmla="*/ 801700 h 809244"/>
                  <a:gd name="connsiteX6" fmla="*/ 0 w 109728"/>
                  <a:gd name="connsiteY6" fmla="*/ 265405 h 809244"/>
                  <a:gd name="connsiteX7" fmla="*/ 100813 w 109728"/>
                  <a:gd name="connsiteY7" fmla="*/ 0 h 809244"/>
                  <a:gd name="connsiteX8" fmla="*/ 95326 w 109728"/>
                  <a:gd name="connsiteY8" fmla="*/ 43205 h 809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728" h="809244">
                    <a:moveTo>
                      <a:pt x="95326" y="43205"/>
                    </a:moveTo>
                    <a:cubicBezTo>
                      <a:pt x="81610" y="58979"/>
                      <a:pt x="77495" y="70637"/>
                      <a:pt x="66523" y="86411"/>
                    </a:cubicBezTo>
                    <a:cubicBezTo>
                      <a:pt x="36347" y="133731"/>
                      <a:pt x="28804" y="184480"/>
                      <a:pt x="28804" y="237287"/>
                    </a:cubicBezTo>
                    <a:cubicBezTo>
                      <a:pt x="29489" y="357988"/>
                      <a:pt x="43891" y="477317"/>
                      <a:pt x="65837" y="595274"/>
                    </a:cubicBezTo>
                    <a:cubicBezTo>
                      <a:pt x="77495" y="659054"/>
                      <a:pt x="99441" y="736549"/>
                      <a:pt x="111100" y="800329"/>
                    </a:cubicBezTo>
                    <a:cubicBezTo>
                      <a:pt x="113843" y="816102"/>
                      <a:pt x="93269" y="817474"/>
                      <a:pt x="80924" y="801700"/>
                    </a:cubicBezTo>
                    <a:cubicBezTo>
                      <a:pt x="43891" y="624764"/>
                      <a:pt x="0" y="448513"/>
                      <a:pt x="0" y="265405"/>
                    </a:cubicBezTo>
                    <a:cubicBezTo>
                      <a:pt x="0" y="166649"/>
                      <a:pt x="23317" y="70637"/>
                      <a:pt x="100813" y="0"/>
                    </a:cubicBezTo>
                    <a:cubicBezTo>
                      <a:pt x="100127" y="16459"/>
                      <a:pt x="96698" y="31547"/>
                      <a:pt x="95326" y="432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xmlns="" id="{06074AF2-AA89-4F5C-B7E8-9616664A155D}"/>
                  </a:ext>
                </a:extLst>
              </p:cNvPr>
              <p:cNvSpPr/>
              <p:nvPr/>
            </p:nvSpPr>
            <p:spPr>
              <a:xfrm flipH="1">
                <a:off x="10431358" y="1908419"/>
                <a:ext cx="425337" cy="425337"/>
              </a:xfrm>
              <a:custGeom>
                <a:avLst/>
                <a:gdLst>
                  <a:gd name="connsiteX0" fmla="*/ 64571 w 185166"/>
                  <a:gd name="connsiteY0" fmla="*/ 1778 h 185166"/>
                  <a:gd name="connsiteX1" fmla="*/ 135208 w 185166"/>
                  <a:gd name="connsiteY1" fmla="*/ 14122 h 185166"/>
                  <a:gd name="connsiteX2" fmla="*/ 183214 w 185166"/>
                  <a:gd name="connsiteY2" fmla="*/ 116306 h 185166"/>
                  <a:gd name="connsiteX3" fmla="*/ 95432 w 185166"/>
                  <a:gd name="connsiteY3" fmla="*/ 189001 h 185166"/>
                  <a:gd name="connsiteX4" fmla="*/ 3535 w 185166"/>
                  <a:gd name="connsiteY4" fmla="*/ 121107 h 185166"/>
                  <a:gd name="connsiteX5" fmla="*/ 47426 w 185166"/>
                  <a:gd name="connsiteY5" fmla="*/ 12751 h 185166"/>
                  <a:gd name="connsiteX6" fmla="*/ 64571 w 185166"/>
                  <a:gd name="connsiteY6" fmla="*/ 1778 h 185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5166" h="185166">
                    <a:moveTo>
                      <a:pt x="64571" y="1778"/>
                    </a:moveTo>
                    <a:cubicBezTo>
                      <a:pt x="98175" y="406"/>
                      <a:pt x="107776" y="-5080"/>
                      <a:pt x="135208" y="14122"/>
                    </a:cubicBezTo>
                    <a:cubicBezTo>
                      <a:pt x="176356" y="37439"/>
                      <a:pt x="193501" y="74473"/>
                      <a:pt x="183214" y="116306"/>
                    </a:cubicBezTo>
                    <a:cubicBezTo>
                      <a:pt x="172927" y="158826"/>
                      <a:pt x="137952" y="187630"/>
                      <a:pt x="95432" y="189001"/>
                    </a:cubicBezTo>
                    <a:cubicBezTo>
                      <a:pt x="53598" y="190373"/>
                      <a:pt x="15193" y="162255"/>
                      <a:pt x="3535" y="121107"/>
                    </a:cubicBezTo>
                    <a:cubicBezTo>
                      <a:pt x="-8124" y="79273"/>
                      <a:pt x="9707" y="36754"/>
                      <a:pt x="47426" y="12751"/>
                    </a:cubicBezTo>
                    <a:cubicBezTo>
                      <a:pt x="52912" y="9322"/>
                      <a:pt x="54284" y="4521"/>
                      <a:pt x="64571" y="177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xmlns="" id="{0930006E-B31B-4DF8-9B21-EB8FE776CF96}"/>
                  </a:ext>
                </a:extLst>
              </p:cNvPr>
              <p:cNvSpPr/>
              <p:nvPr/>
            </p:nvSpPr>
            <p:spPr>
              <a:xfrm flipH="1">
                <a:off x="10497278" y="1977063"/>
                <a:ext cx="299311" cy="299311"/>
              </a:xfrm>
              <a:custGeom>
                <a:avLst/>
                <a:gdLst>
                  <a:gd name="connsiteX0" fmla="*/ 132359 w 130302"/>
                  <a:gd name="connsiteY0" fmla="*/ 65163 h 130302"/>
                  <a:gd name="connsiteX1" fmla="*/ 65151 w 130302"/>
                  <a:gd name="connsiteY1" fmla="*/ 132371 h 130302"/>
                  <a:gd name="connsiteX2" fmla="*/ 0 w 130302"/>
                  <a:gd name="connsiteY2" fmla="*/ 66535 h 130302"/>
                  <a:gd name="connsiteX3" fmla="*/ 64465 w 130302"/>
                  <a:gd name="connsiteY3" fmla="*/ 12 h 130302"/>
                  <a:gd name="connsiteX4" fmla="*/ 132359 w 130302"/>
                  <a:gd name="connsiteY4" fmla="*/ 65163 h 130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302" h="130302">
                    <a:moveTo>
                      <a:pt x="132359" y="65163"/>
                    </a:moveTo>
                    <a:cubicBezTo>
                      <a:pt x="132359" y="102196"/>
                      <a:pt x="101498" y="133057"/>
                      <a:pt x="65151" y="132371"/>
                    </a:cubicBezTo>
                    <a:cubicBezTo>
                      <a:pt x="29489" y="131686"/>
                      <a:pt x="0" y="102196"/>
                      <a:pt x="0" y="66535"/>
                    </a:cubicBezTo>
                    <a:cubicBezTo>
                      <a:pt x="0" y="30187"/>
                      <a:pt x="28118" y="698"/>
                      <a:pt x="64465" y="12"/>
                    </a:cubicBezTo>
                    <a:cubicBezTo>
                      <a:pt x="102184" y="-674"/>
                      <a:pt x="132359" y="28130"/>
                      <a:pt x="132359" y="65163"/>
                    </a:cubicBezTo>
                    <a:close/>
                  </a:path>
                </a:pathLst>
              </a:custGeom>
              <a:solidFill>
                <a:schemeClr val="bg1"/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56A22565-A849-45C3-8ED3-49137B8E6BF6}"/>
                </a:ext>
              </a:extLst>
            </p:cNvPr>
            <p:cNvGrpSpPr/>
            <p:nvPr/>
          </p:nvGrpSpPr>
          <p:grpSpPr>
            <a:xfrm>
              <a:off x="8504089" y="442915"/>
              <a:ext cx="1134029" cy="2094351"/>
              <a:chOff x="8696683" y="395466"/>
              <a:chExt cx="939346" cy="1734809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5D392BEC-5D0F-46D8-8CC4-3896EB888F99}"/>
                  </a:ext>
                </a:extLst>
              </p:cNvPr>
              <p:cNvSpPr/>
              <p:nvPr/>
            </p:nvSpPr>
            <p:spPr>
              <a:xfrm flipH="1">
                <a:off x="9030650" y="2067261"/>
                <a:ext cx="63014" cy="63014"/>
              </a:xfrm>
              <a:custGeom>
                <a:avLst/>
                <a:gdLst>
                  <a:gd name="connsiteX0" fmla="*/ 0 w 27432"/>
                  <a:gd name="connsiteY0" fmla="*/ 24526 h 27432"/>
                  <a:gd name="connsiteX1" fmla="*/ 0 w 27432"/>
                  <a:gd name="connsiteY1" fmla="*/ 7381 h 27432"/>
                  <a:gd name="connsiteX2" fmla="*/ 30861 w 27432"/>
                  <a:gd name="connsiteY2" fmla="*/ 8067 h 27432"/>
                  <a:gd name="connsiteX3" fmla="*/ 30861 w 27432"/>
                  <a:gd name="connsiteY3" fmla="*/ 23154 h 27432"/>
                  <a:gd name="connsiteX4" fmla="*/ 0 w 27432"/>
                  <a:gd name="connsiteY4" fmla="*/ 24526 h 2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32" h="27432">
                    <a:moveTo>
                      <a:pt x="0" y="24526"/>
                    </a:moveTo>
                    <a:cubicBezTo>
                      <a:pt x="0" y="19040"/>
                      <a:pt x="0" y="12867"/>
                      <a:pt x="0" y="7381"/>
                    </a:cubicBezTo>
                    <a:cubicBezTo>
                      <a:pt x="10287" y="-2906"/>
                      <a:pt x="21260" y="-2220"/>
                      <a:pt x="30861" y="8067"/>
                    </a:cubicBezTo>
                    <a:cubicBezTo>
                      <a:pt x="35662" y="12867"/>
                      <a:pt x="34976" y="18354"/>
                      <a:pt x="30861" y="23154"/>
                    </a:cubicBezTo>
                    <a:cubicBezTo>
                      <a:pt x="21260" y="34127"/>
                      <a:pt x="10287" y="34127"/>
                      <a:pt x="0" y="245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E291CEDC-517E-4ED7-AA6C-02A2DB8E0B78}"/>
                  </a:ext>
                </a:extLst>
              </p:cNvPr>
              <p:cNvSpPr/>
              <p:nvPr/>
            </p:nvSpPr>
            <p:spPr>
              <a:xfrm flipH="1">
                <a:off x="8725762" y="2008599"/>
                <a:ext cx="78765" cy="78765"/>
              </a:xfrm>
              <a:custGeom>
                <a:avLst/>
                <a:gdLst>
                  <a:gd name="connsiteX0" fmla="*/ 16088 w 34290"/>
                  <a:gd name="connsiteY0" fmla="*/ 0 h 34290"/>
                  <a:gd name="connsiteX1" fmla="*/ 38719 w 34290"/>
                  <a:gd name="connsiteY1" fmla="*/ 6172 h 34290"/>
                  <a:gd name="connsiteX2" fmla="*/ 18831 w 34290"/>
                  <a:gd name="connsiteY2" fmla="*/ 35662 h 34290"/>
                  <a:gd name="connsiteX3" fmla="*/ 314 w 34290"/>
                  <a:gd name="connsiteY3" fmla="*/ 28804 h 34290"/>
                  <a:gd name="connsiteX4" fmla="*/ 16088 w 34290"/>
                  <a:gd name="connsiteY4" fmla="*/ 0 h 3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" h="34290">
                    <a:moveTo>
                      <a:pt x="16088" y="0"/>
                    </a:moveTo>
                    <a:cubicBezTo>
                      <a:pt x="23631" y="1372"/>
                      <a:pt x="32547" y="-686"/>
                      <a:pt x="38719" y="6172"/>
                    </a:cubicBezTo>
                    <a:cubicBezTo>
                      <a:pt x="40776" y="17145"/>
                      <a:pt x="32547" y="34290"/>
                      <a:pt x="18831" y="35662"/>
                    </a:cubicBezTo>
                    <a:cubicBezTo>
                      <a:pt x="11973" y="36347"/>
                      <a:pt x="2372" y="39091"/>
                      <a:pt x="314" y="28804"/>
                    </a:cubicBezTo>
                    <a:cubicBezTo>
                      <a:pt x="-1057" y="19202"/>
                      <a:pt x="1686" y="2057"/>
                      <a:pt x="16088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8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xmlns="" id="{B7B39603-7941-4ED9-AAB8-1286CECB0CEF}"/>
                  </a:ext>
                </a:extLst>
              </p:cNvPr>
              <p:cNvGrpSpPr/>
              <p:nvPr/>
            </p:nvGrpSpPr>
            <p:grpSpPr>
              <a:xfrm>
                <a:off x="8696683" y="395466"/>
                <a:ext cx="939346" cy="1714491"/>
                <a:chOff x="8696683" y="395466"/>
                <a:chExt cx="939346" cy="1714491"/>
              </a:xfrm>
            </p:grpSpPr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xmlns="" id="{EA35B2E7-D1A2-4C06-A710-2D202A6DC8E9}"/>
                    </a:ext>
                  </a:extLst>
                </p:cNvPr>
                <p:cNvSpPr/>
                <p:nvPr/>
              </p:nvSpPr>
              <p:spPr>
                <a:xfrm flipH="1">
                  <a:off x="9092092" y="1401062"/>
                  <a:ext cx="330819" cy="708895"/>
                </a:xfrm>
                <a:custGeom>
                  <a:avLst/>
                  <a:gdLst>
                    <a:gd name="connsiteX0" fmla="*/ 0 w 144018"/>
                    <a:gd name="connsiteY0" fmla="*/ 4566 h 308610"/>
                    <a:gd name="connsiteX1" fmla="*/ 19888 w 144018"/>
                    <a:gd name="connsiteY1" fmla="*/ 7309 h 308610"/>
                    <a:gd name="connsiteX2" fmla="*/ 28804 w 144018"/>
                    <a:gd name="connsiteY2" fmla="*/ 73146 h 308610"/>
                    <a:gd name="connsiteX3" fmla="*/ 75438 w 144018"/>
                    <a:gd name="connsiteY3" fmla="*/ 239109 h 308610"/>
                    <a:gd name="connsiteX4" fmla="*/ 104242 w 144018"/>
                    <a:gd name="connsiteY4" fmla="*/ 280943 h 308610"/>
                    <a:gd name="connsiteX5" fmla="*/ 143332 w 144018"/>
                    <a:gd name="connsiteY5" fmla="*/ 297402 h 308610"/>
                    <a:gd name="connsiteX6" fmla="*/ 143332 w 144018"/>
                    <a:gd name="connsiteY6" fmla="*/ 314547 h 308610"/>
                    <a:gd name="connsiteX7" fmla="*/ 60350 w 144018"/>
                    <a:gd name="connsiteY7" fmla="*/ 243910 h 308610"/>
                    <a:gd name="connsiteX8" fmla="*/ 4115 w 144018"/>
                    <a:gd name="connsiteY8" fmla="*/ 29940 h 308610"/>
                    <a:gd name="connsiteX9" fmla="*/ 0 w 144018"/>
                    <a:gd name="connsiteY9" fmla="*/ 4566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4018" h="308610">
                      <a:moveTo>
                        <a:pt x="0" y="4566"/>
                      </a:moveTo>
                      <a:cubicBezTo>
                        <a:pt x="9601" y="-3664"/>
                        <a:pt x="13716" y="451"/>
                        <a:pt x="19888" y="7309"/>
                      </a:cubicBezTo>
                      <a:cubicBezTo>
                        <a:pt x="21260" y="32684"/>
                        <a:pt x="24689" y="52572"/>
                        <a:pt x="28804" y="73146"/>
                      </a:cubicBezTo>
                      <a:cubicBezTo>
                        <a:pt x="40462" y="129381"/>
                        <a:pt x="58979" y="202762"/>
                        <a:pt x="75438" y="239109"/>
                      </a:cubicBezTo>
                      <a:cubicBezTo>
                        <a:pt x="80924" y="250082"/>
                        <a:pt x="97384" y="274085"/>
                        <a:pt x="104242" y="280943"/>
                      </a:cubicBezTo>
                      <a:cubicBezTo>
                        <a:pt x="114529" y="289173"/>
                        <a:pt x="128930" y="297402"/>
                        <a:pt x="143332" y="297402"/>
                      </a:cubicBezTo>
                      <a:cubicBezTo>
                        <a:pt x="148133" y="302889"/>
                        <a:pt x="148133" y="309061"/>
                        <a:pt x="143332" y="314547"/>
                      </a:cubicBezTo>
                      <a:cubicBezTo>
                        <a:pt x="102184" y="307004"/>
                        <a:pt x="76810" y="280257"/>
                        <a:pt x="60350" y="243910"/>
                      </a:cubicBezTo>
                      <a:cubicBezTo>
                        <a:pt x="31547" y="174644"/>
                        <a:pt x="14402" y="104007"/>
                        <a:pt x="4115" y="29940"/>
                      </a:cubicBezTo>
                      <a:cubicBezTo>
                        <a:pt x="3429" y="21711"/>
                        <a:pt x="2057" y="12110"/>
                        <a:pt x="0" y="4566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xmlns="" id="{E5BC6298-5FB0-45E9-ADE8-D7E5BC40F00B}"/>
                    </a:ext>
                  </a:extLst>
                </p:cNvPr>
                <p:cNvSpPr/>
                <p:nvPr/>
              </p:nvSpPr>
              <p:spPr>
                <a:xfrm flipH="1">
                  <a:off x="8696683" y="1335935"/>
                  <a:ext cx="173286" cy="708895"/>
                </a:xfrm>
                <a:custGeom>
                  <a:avLst/>
                  <a:gdLst>
                    <a:gd name="connsiteX0" fmla="*/ 0 w 75438"/>
                    <a:gd name="connsiteY0" fmla="*/ 9601 h 308610"/>
                    <a:gd name="connsiteX1" fmla="*/ 17145 w 75438"/>
                    <a:gd name="connsiteY1" fmla="*/ 0 h 308610"/>
                    <a:gd name="connsiteX2" fmla="*/ 75438 w 75438"/>
                    <a:gd name="connsiteY2" fmla="*/ 233858 h 308610"/>
                    <a:gd name="connsiteX3" fmla="*/ 75438 w 75438"/>
                    <a:gd name="connsiteY3" fmla="*/ 279121 h 308610"/>
                    <a:gd name="connsiteX4" fmla="*/ 65151 w 75438"/>
                    <a:gd name="connsiteY4" fmla="*/ 311353 h 308610"/>
                    <a:gd name="connsiteX5" fmla="*/ 47320 w 75438"/>
                    <a:gd name="connsiteY5" fmla="*/ 296951 h 308610"/>
                    <a:gd name="connsiteX6" fmla="*/ 61722 w 75438"/>
                    <a:gd name="connsiteY6" fmla="*/ 256489 h 308610"/>
                    <a:gd name="connsiteX7" fmla="*/ 57607 w 75438"/>
                    <a:gd name="connsiteY7" fmla="*/ 225628 h 308610"/>
                    <a:gd name="connsiteX8" fmla="*/ 5487 w 75438"/>
                    <a:gd name="connsiteY8" fmla="*/ 25375 h 308610"/>
                    <a:gd name="connsiteX9" fmla="*/ 0 w 75438"/>
                    <a:gd name="connsiteY9" fmla="*/ 9601 h 308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5438" h="308610">
                      <a:moveTo>
                        <a:pt x="0" y="9601"/>
                      </a:moveTo>
                      <a:cubicBezTo>
                        <a:pt x="6172" y="3429"/>
                        <a:pt x="11659" y="6172"/>
                        <a:pt x="17145" y="0"/>
                      </a:cubicBezTo>
                      <a:cubicBezTo>
                        <a:pt x="45263" y="100127"/>
                        <a:pt x="62408" y="153619"/>
                        <a:pt x="75438" y="233858"/>
                      </a:cubicBezTo>
                      <a:cubicBezTo>
                        <a:pt x="78181" y="248945"/>
                        <a:pt x="78181" y="264033"/>
                        <a:pt x="75438" y="279121"/>
                      </a:cubicBezTo>
                      <a:cubicBezTo>
                        <a:pt x="71323" y="292837"/>
                        <a:pt x="69266" y="297637"/>
                        <a:pt x="65151" y="311353"/>
                      </a:cubicBezTo>
                      <a:cubicBezTo>
                        <a:pt x="56236" y="314782"/>
                        <a:pt x="53493" y="304495"/>
                        <a:pt x="47320" y="296951"/>
                      </a:cubicBezTo>
                      <a:cubicBezTo>
                        <a:pt x="58293" y="285979"/>
                        <a:pt x="61036" y="277749"/>
                        <a:pt x="61722" y="256489"/>
                      </a:cubicBezTo>
                      <a:cubicBezTo>
                        <a:pt x="59665" y="243459"/>
                        <a:pt x="60351" y="233172"/>
                        <a:pt x="57607" y="225628"/>
                      </a:cubicBezTo>
                      <a:cubicBezTo>
                        <a:pt x="44577" y="157734"/>
                        <a:pt x="28804" y="100127"/>
                        <a:pt x="5487" y="25375"/>
                      </a:cubicBezTo>
                      <a:cubicBezTo>
                        <a:pt x="4801" y="21946"/>
                        <a:pt x="2058" y="13030"/>
                        <a:pt x="0" y="9601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xmlns="" id="{CE0472F3-F22F-45F3-AB4B-D7DB7A9E271C}"/>
                    </a:ext>
                  </a:extLst>
                </p:cNvPr>
                <p:cNvSpPr/>
                <p:nvPr/>
              </p:nvSpPr>
              <p:spPr>
                <a:xfrm flipH="1">
                  <a:off x="8832612" y="395466"/>
                  <a:ext cx="803417" cy="1023961"/>
                </a:xfrm>
                <a:custGeom>
                  <a:avLst/>
                  <a:gdLst>
                    <a:gd name="connsiteX0" fmla="*/ 196 w 349758"/>
                    <a:gd name="connsiteY0" fmla="*/ 0 h 445770"/>
                    <a:gd name="connsiteX1" fmla="*/ 119525 w 349758"/>
                    <a:gd name="connsiteY1" fmla="*/ 109042 h 445770"/>
                    <a:gd name="connsiteX2" fmla="*/ 153815 w 349758"/>
                    <a:gd name="connsiteY2" fmla="*/ 161163 h 445770"/>
                    <a:gd name="connsiteX3" fmla="*/ 181247 w 349758"/>
                    <a:gd name="connsiteY3" fmla="*/ 189967 h 445770"/>
                    <a:gd name="connsiteX4" fmla="*/ 226510 w 349758"/>
                    <a:gd name="connsiteY4" fmla="*/ 200254 h 445770"/>
                    <a:gd name="connsiteX5" fmla="*/ 293033 w 349758"/>
                    <a:gd name="connsiteY5" fmla="*/ 270891 h 445770"/>
                    <a:gd name="connsiteX6" fmla="*/ 351326 w 349758"/>
                    <a:gd name="connsiteY6" fmla="*/ 407365 h 445770"/>
                    <a:gd name="connsiteX7" fmla="*/ 333495 w 349758"/>
                    <a:gd name="connsiteY7" fmla="*/ 425196 h 445770"/>
                    <a:gd name="connsiteX8" fmla="*/ 274516 w 349758"/>
                    <a:gd name="connsiteY8" fmla="*/ 291465 h 445770"/>
                    <a:gd name="connsiteX9" fmla="*/ 197707 w 349758"/>
                    <a:gd name="connsiteY9" fmla="*/ 216027 h 445770"/>
                    <a:gd name="connsiteX10" fmla="*/ 146957 w 349758"/>
                    <a:gd name="connsiteY10" fmla="*/ 228371 h 445770"/>
                    <a:gd name="connsiteX11" fmla="*/ 101009 w 349758"/>
                    <a:gd name="connsiteY11" fmla="*/ 369646 h 445770"/>
                    <a:gd name="connsiteX12" fmla="*/ 114725 w 349758"/>
                    <a:gd name="connsiteY12" fmla="*/ 447142 h 445770"/>
                    <a:gd name="connsiteX13" fmla="*/ 92779 w 349758"/>
                    <a:gd name="connsiteY13" fmla="*/ 445770 h 445770"/>
                    <a:gd name="connsiteX14" fmla="*/ 71519 w 349758"/>
                    <a:gd name="connsiteY14" fmla="*/ 350444 h 445770"/>
                    <a:gd name="connsiteX15" fmla="*/ 132556 w 349758"/>
                    <a:gd name="connsiteY15" fmla="*/ 205054 h 445770"/>
                    <a:gd name="connsiteX16" fmla="*/ 128441 w 349758"/>
                    <a:gd name="connsiteY16" fmla="*/ 176251 h 445770"/>
                    <a:gd name="connsiteX17" fmla="*/ 107181 w 349758"/>
                    <a:gd name="connsiteY17" fmla="*/ 137846 h 445770"/>
                    <a:gd name="connsiteX18" fmla="*/ 35858 w 349758"/>
                    <a:gd name="connsiteY18" fmla="*/ 63779 h 445770"/>
                    <a:gd name="connsiteX19" fmla="*/ 7740 w 349758"/>
                    <a:gd name="connsiteY19" fmla="*/ 38405 h 445770"/>
                    <a:gd name="connsiteX20" fmla="*/ 196 w 349758"/>
                    <a:gd name="connsiteY20" fmla="*/ 0 h 4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9758" h="445770">
                      <a:moveTo>
                        <a:pt x="196" y="0"/>
                      </a:moveTo>
                      <a:cubicBezTo>
                        <a:pt x="30371" y="22631"/>
                        <a:pt x="85921" y="64465"/>
                        <a:pt x="119525" y="109042"/>
                      </a:cubicBezTo>
                      <a:cubicBezTo>
                        <a:pt x="119525" y="109042"/>
                        <a:pt x="142843" y="142646"/>
                        <a:pt x="153815" y="161163"/>
                      </a:cubicBezTo>
                      <a:cubicBezTo>
                        <a:pt x="162731" y="175565"/>
                        <a:pt x="163417" y="191338"/>
                        <a:pt x="181247" y="189967"/>
                      </a:cubicBezTo>
                      <a:cubicBezTo>
                        <a:pt x="197707" y="191338"/>
                        <a:pt x="216223" y="196139"/>
                        <a:pt x="226510" y="200254"/>
                      </a:cubicBezTo>
                      <a:cubicBezTo>
                        <a:pt x="256685" y="212598"/>
                        <a:pt x="280003" y="246888"/>
                        <a:pt x="293033" y="270891"/>
                      </a:cubicBezTo>
                      <a:cubicBezTo>
                        <a:pt x="317036" y="315468"/>
                        <a:pt x="335553" y="359359"/>
                        <a:pt x="351326" y="407365"/>
                      </a:cubicBezTo>
                      <a:cubicBezTo>
                        <a:pt x="352012" y="420395"/>
                        <a:pt x="346525" y="426568"/>
                        <a:pt x="333495" y="425196"/>
                      </a:cubicBezTo>
                      <a:cubicBezTo>
                        <a:pt x="310178" y="379933"/>
                        <a:pt x="304006" y="343586"/>
                        <a:pt x="274516" y="291465"/>
                      </a:cubicBezTo>
                      <a:cubicBezTo>
                        <a:pt x="258057" y="265405"/>
                        <a:pt x="248456" y="226314"/>
                        <a:pt x="197707" y="216027"/>
                      </a:cubicBezTo>
                      <a:cubicBezTo>
                        <a:pt x="185362" y="213284"/>
                        <a:pt x="156559" y="220828"/>
                        <a:pt x="146957" y="228371"/>
                      </a:cubicBezTo>
                      <a:cubicBezTo>
                        <a:pt x="104438" y="259232"/>
                        <a:pt x="88664" y="317525"/>
                        <a:pt x="101009" y="369646"/>
                      </a:cubicBezTo>
                      <a:cubicBezTo>
                        <a:pt x="106495" y="395021"/>
                        <a:pt x="111982" y="419024"/>
                        <a:pt x="114725" y="447142"/>
                      </a:cubicBezTo>
                      <a:cubicBezTo>
                        <a:pt x="112667" y="451942"/>
                        <a:pt x="99637" y="449199"/>
                        <a:pt x="92779" y="445770"/>
                      </a:cubicBezTo>
                      <a:cubicBezTo>
                        <a:pt x="85235" y="415595"/>
                        <a:pt x="74263" y="381991"/>
                        <a:pt x="71519" y="350444"/>
                      </a:cubicBezTo>
                      <a:cubicBezTo>
                        <a:pt x="66719" y="291465"/>
                        <a:pt x="88664" y="243459"/>
                        <a:pt x="132556" y="205054"/>
                      </a:cubicBezTo>
                      <a:cubicBezTo>
                        <a:pt x="142157" y="196825"/>
                        <a:pt x="134613" y="185852"/>
                        <a:pt x="128441" y="176251"/>
                      </a:cubicBezTo>
                      <a:cubicBezTo>
                        <a:pt x="128441" y="176251"/>
                        <a:pt x="117468" y="154991"/>
                        <a:pt x="107181" y="137846"/>
                      </a:cubicBezTo>
                      <a:cubicBezTo>
                        <a:pt x="94837" y="115900"/>
                        <a:pt x="68090" y="90526"/>
                        <a:pt x="35858" y="63779"/>
                      </a:cubicBezTo>
                      <a:cubicBezTo>
                        <a:pt x="27628" y="55550"/>
                        <a:pt x="15970" y="45949"/>
                        <a:pt x="7740" y="38405"/>
                      </a:cubicBezTo>
                      <a:cubicBezTo>
                        <a:pt x="4997" y="36347"/>
                        <a:pt x="-1175" y="11659"/>
                        <a:pt x="1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85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6A0C5516-6C24-40CC-B963-BF4E32CE1C93}"/>
                </a:ext>
              </a:extLst>
            </p:cNvPr>
            <p:cNvSpPr/>
            <p:nvPr/>
          </p:nvSpPr>
          <p:spPr>
            <a:xfrm flipH="1">
              <a:off x="11400539" y="3576526"/>
              <a:ext cx="602868" cy="834738"/>
            </a:xfrm>
            <a:custGeom>
              <a:avLst/>
              <a:gdLst>
                <a:gd name="connsiteX0" fmla="*/ 270724 w 267462"/>
                <a:gd name="connsiteY0" fmla="*/ 295913 h 370332"/>
                <a:gd name="connsiteX1" fmla="*/ 177455 w 267462"/>
                <a:gd name="connsiteY1" fmla="*/ 338432 h 370332"/>
                <a:gd name="connsiteX2" fmla="*/ 126706 w 267462"/>
                <a:gd name="connsiteY2" fmla="*/ 356263 h 370332"/>
                <a:gd name="connsiteX3" fmla="*/ 104760 w 267462"/>
                <a:gd name="connsiteY3" fmla="*/ 362435 h 370332"/>
                <a:gd name="connsiteX4" fmla="*/ 40981 w 267462"/>
                <a:gd name="connsiteY4" fmla="*/ 331574 h 370332"/>
                <a:gd name="connsiteX5" fmla="*/ 3262 w 267462"/>
                <a:gd name="connsiteY5" fmla="*/ 53825 h 370332"/>
                <a:gd name="connsiteX6" fmla="*/ 97902 w 267462"/>
                <a:gd name="connsiteY6" fmla="*/ 16106 h 370332"/>
                <a:gd name="connsiteX7" fmla="*/ 194600 w 267462"/>
                <a:gd name="connsiteY7" fmla="*/ 1019 h 370332"/>
                <a:gd name="connsiteX8" fmla="*/ 169911 w 267462"/>
                <a:gd name="connsiteY8" fmla="*/ 48339 h 370332"/>
                <a:gd name="connsiteX9" fmla="*/ 190485 w 267462"/>
                <a:gd name="connsiteY9" fmla="*/ 273281 h 370332"/>
                <a:gd name="connsiteX10" fmla="*/ 208316 w 267462"/>
                <a:gd name="connsiteY10" fmla="*/ 290426 h 370332"/>
                <a:gd name="connsiteX11" fmla="*/ 270724 w 267462"/>
                <a:gd name="connsiteY11" fmla="*/ 295913 h 370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462" h="370332">
                  <a:moveTo>
                    <a:pt x="270724" y="295913"/>
                  </a:moveTo>
                  <a:cubicBezTo>
                    <a:pt x="236434" y="325402"/>
                    <a:pt x="211059" y="326774"/>
                    <a:pt x="177455" y="338432"/>
                  </a:cubicBezTo>
                  <a:cubicBezTo>
                    <a:pt x="160310" y="344604"/>
                    <a:pt x="143851" y="350091"/>
                    <a:pt x="126706" y="356263"/>
                  </a:cubicBezTo>
                  <a:cubicBezTo>
                    <a:pt x="119162" y="358320"/>
                    <a:pt x="112304" y="360378"/>
                    <a:pt x="104760" y="362435"/>
                  </a:cubicBezTo>
                  <a:cubicBezTo>
                    <a:pt x="56754" y="378209"/>
                    <a:pt x="58811" y="377523"/>
                    <a:pt x="40981" y="331574"/>
                  </a:cubicBezTo>
                  <a:cubicBezTo>
                    <a:pt x="-4968" y="214988"/>
                    <a:pt x="-2911" y="158753"/>
                    <a:pt x="3262" y="53825"/>
                  </a:cubicBezTo>
                  <a:cubicBezTo>
                    <a:pt x="13549" y="41481"/>
                    <a:pt x="74585" y="22964"/>
                    <a:pt x="97902" y="16106"/>
                  </a:cubicBezTo>
                  <a:cubicBezTo>
                    <a:pt x="129449" y="18849"/>
                    <a:pt x="172654" y="-5154"/>
                    <a:pt x="194600" y="1019"/>
                  </a:cubicBezTo>
                  <a:cubicBezTo>
                    <a:pt x="180884" y="20907"/>
                    <a:pt x="175397" y="31194"/>
                    <a:pt x="169911" y="48339"/>
                  </a:cubicBezTo>
                  <a:cubicBezTo>
                    <a:pt x="147965" y="114861"/>
                    <a:pt x="181570" y="203330"/>
                    <a:pt x="190485" y="273281"/>
                  </a:cubicBezTo>
                  <a:cubicBezTo>
                    <a:pt x="191857" y="285626"/>
                    <a:pt x="197343" y="288369"/>
                    <a:pt x="208316" y="290426"/>
                  </a:cubicBezTo>
                  <a:cubicBezTo>
                    <a:pt x="242606" y="296598"/>
                    <a:pt x="236434" y="289740"/>
                    <a:pt x="270724" y="295913"/>
                  </a:cubicBezTo>
                  <a:close/>
                </a:path>
              </a:pathLst>
            </a:custGeom>
            <a:solidFill>
              <a:schemeClr val="accent2"/>
            </a:solidFill>
            <a:ln w="6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099F4914-C522-4140-AD67-F5FA1EACFEF5}"/>
              </a:ext>
            </a:extLst>
          </p:cNvPr>
          <p:cNvSpPr txBox="1"/>
          <p:nvPr/>
        </p:nvSpPr>
        <p:spPr>
          <a:xfrm>
            <a:off x="1654528" y="1960320"/>
            <a:ext cx="272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Andalus" pitchFamily="18" charset="-78"/>
                <a:cs typeface="Andalus" pitchFamily="18" charset="-78"/>
              </a:rPr>
              <a:t>Memproduksi sel telur dan tempat pembuahan. 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5DBF6E8E-0B15-4796-B9CD-110A2F464150}"/>
              </a:ext>
            </a:extLst>
          </p:cNvPr>
          <p:cNvSpPr txBox="1"/>
          <p:nvPr/>
        </p:nvSpPr>
        <p:spPr>
          <a:xfrm>
            <a:off x="2271454" y="3738414"/>
            <a:ext cx="2724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Kondisi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dimana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mampu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hamil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dan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menyusui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en-US" altLang="ko-KR" sz="2000" dirty="0">
              <a:solidFill>
                <a:schemeClr val="tx1">
                  <a:lumMod val="75000"/>
                  <a:lumOff val="2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7242C387-525E-4FA4-82C5-A21D8C6AB317}"/>
              </a:ext>
            </a:extLst>
          </p:cNvPr>
          <p:cNvSpPr txBox="1"/>
          <p:nvPr/>
        </p:nvSpPr>
        <p:spPr>
          <a:xfrm>
            <a:off x="2933186" y="5463001"/>
            <a:ext cx="2724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Memiliki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organ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reproduksi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internal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dan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eksternal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1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 err="1" smtClean="0">
                <a:latin typeface="Alex Brush" pitchFamily="2" charset="0"/>
              </a:rPr>
              <a:t>Siklus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Kehidupan</a:t>
            </a:r>
            <a:r>
              <a:rPr lang="en-US" b="1" dirty="0" smtClean="0">
                <a:latin typeface="Alex Brush" pitchFamily="2" charset="0"/>
              </a:rPr>
              <a:t> </a:t>
            </a:r>
            <a:r>
              <a:rPr lang="en-US" b="1" dirty="0" err="1" smtClean="0">
                <a:latin typeface="Alex Brush" pitchFamily="2" charset="0"/>
              </a:rPr>
              <a:t>Perempuan</a:t>
            </a:r>
            <a:r>
              <a:rPr lang="en-US" b="1" dirty="0" smtClean="0">
                <a:latin typeface="Alex Brush" pitchFamily="2" charset="0"/>
              </a:rPr>
              <a:t> </a:t>
            </a:r>
            <a:endParaRPr lang="en-US" b="1" dirty="0">
              <a:latin typeface="Alex Brush" pitchFamily="2" charset="0"/>
            </a:endParaRPr>
          </a:p>
        </p:txBody>
      </p:sp>
      <p:pic>
        <p:nvPicPr>
          <p:cNvPr id="1026" name="Picture 2" descr="D:\STIKES DOKUMEN\A MATERI MENGAJAR\ASUHAN KEBIDANAN PEREMPUAN DAN ANAK RENTAN\gambar materi\siklus-kesehatan-wanita-konsepsi-bayi-dan-anak-remaja-dewasa-dan-usia-lanjut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1315065"/>
            <a:ext cx="8905875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39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3" b="5703"/>
          <a:stretch>
            <a:fillRect/>
          </a:stretch>
        </p:blipFill>
        <p:spPr/>
      </p:pic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4126721" y="545518"/>
            <a:ext cx="207565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 err="1" smtClean="0">
                <a:latin typeface="Alex Brush" pitchFamily="2" charset="0"/>
                <a:cs typeface="Arial" pitchFamily="34" charset="0"/>
              </a:rPr>
              <a:t>Konsep</a:t>
            </a:r>
            <a:r>
              <a:rPr lang="en-US" altLang="ko-KR" sz="3600" b="1" dirty="0" smtClean="0">
                <a:latin typeface="Alex Brush" pitchFamily="2" charset="0"/>
                <a:cs typeface="Arial" pitchFamily="34" charset="0"/>
              </a:rPr>
              <a:t> </a:t>
            </a:r>
            <a:r>
              <a:rPr lang="en-US" altLang="ko-KR" sz="3600" b="1" dirty="0" err="1" smtClean="0">
                <a:latin typeface="Alex Brush" pitchFamily="2" charset="0"/>
                <a:cs typeface="Arial" pitchFamily="34" charset="0"/>
              </a:rPr>
              <a:t>Sehat</a:t>
            </a:r>
            <a:r>
              <a:rPr lang="en-US" altLang="ko-KR" sz="3600" b="1" dirty="0" smtClean="0">
                <a:latin typeface="Alex Brush" pitchFamily="2" charset="0"/>
                <a:cs typeface="Arial" pitchFamily="34" charset="0"/>
              </a:rPr>
              <a:t> </a:t>
            </a:r>
            <a:endParaRPr lang="en-US" altLang="ko-KR" sz="3600" b="1" dirty="0">
              <a:latin typeface="Alex Brush" pitchFamily="2" charset="0"/>
              <a:cs typeface="Arial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6908497-0028-41E1-9ADC-C46BD8D25318}"/>
              </a:ext>
            </a:extLst>
          </p:cNvPr>
          <p:cNvSpPr/>
          <p:nvPr/>
        </p:nvSpPr>
        <p:spPr>
          <a:xfrm>
            <a:off x="342445" y="639624"/>
            <a:ext cx="42295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kesehatan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keadaan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sehat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baik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fisik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mental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psikis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, spiritual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maupun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memungkinkan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setiap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orang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untuk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hidup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produktif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secara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sosial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latin typeface="Andalus" pitchFamily="18" charset="-78"/>
                <a:cs typeface="Andalus" pitchFamily="18" charset="-78"/>
              </a:rPr>
              <a:t>ekonom</a:t>
            </a:r>
            <a:endParaRPr lang="ko-KR" altLang="en-US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EBAA04-754A-4E4A-97F8-D45AF291497A}"/>
              </a:ext>
            </a:extLst>
          </p:cNvPr>
          <p:cNvSpPr txBox="1"/>
          <p:nvPr/>
        </p:nvSpPr>
        <p:spPr>
          <a:xfrm>
            <a:off x="2743200" y="6004636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"Health is a state of complete physical, mental and social well-being and not merely the absence of diseases or infirmity"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1556CB7-0E80-46B4-A2A5-A3ED579134EC}"/>
              </a:ext>
            </a:extLst>
          </p:cNvPr>
          <p:cNvSpPr/>
          <p:nvPr/>
        </p:nvSpPr>
        <p:spPr>
          <a:xfrm>
            <a:off x="4571999" y="2967038"/>
            <a:ext cx="1973853" cy="3037597"/>
          </a:xfrm>
          <a:custGeom>
            <a:avLst/>
            <a:gdLst>
              <a:gd name="connsiteX0" fmla="*/ 309563 w 1294775"/>
              <a:gd name="connsiteY0" fmla="*/ 1118153 h 1494414"/>
              <a:gd name="connsiteX1" fmla="*/ 311468 w 1294775"/>
              <a:gd name="connsiteY1" fmla="*/ 1164826 h 1494414"/>
              <a:gd name="connsiteX2" fmla="*/ 309563 w 1294775"/>
              <a:gd name="connsiteY2" fmla="*/ 1118153 h 1494414"/>
              <a:gd name="connsiteX3" fmla="*/ 561262 w 1294775"/>
              <a:gd name="connsiteY3" fmla="*/ 1094578 h 1494414"/>
              <a:gd name="connsiteX4" fmla="*/ 542927 w 1294775"/>
              <a:gd name="connsiteY4" fmla="*/ 1098150 h 1494414"/>
              <a:gd name="connsiteX5" fmla="*/ 374334 w 1294775"/>
              <a:gd name="connsiteY5" fmla="*/ 1205782 h 1494414"/>
              <a:gd name="connsiteX6" fmla="*/ 549594 w 1294775"/>
              <a:gd name="connsiteY6" fmla="*/ 1288650 h 1494414"/>
              <a:gd name="connsiteX7" fmla="*/ 787719 w 1294775"/>
              <a:gd name="connsiteY7" fmla="*/ 1271505 h 1494414"/>
              <a:gd name="connsiteX8" fmla="*/ 575311 w 1294775"/>
              <a:gd name="connsiteY8" fmla="*/ 1103865 h 1494414"/>
              <a:gd name="connsiteX9" fmla="*/ 561262 w 1294775"/>
              <a:gd name="connsiteY9" fmla="*/ 1094578 h 1494414"/>
              <a:gd name="connsiteX10" fmla="*/ 581978 w 1294775"/>
              <a:gd name="connsiteY10" fmla="*/ 940035 h 1494414"/>
              <a:gd name="connsiteX11" fmla="*/ 381001 w 1294775"/>
              <a:gd name="connsiteY11" fmla="*/ 1137202 h 1494414"/>
              <a:gd name="connsiteX12" fmla="*/ 466726 w 1294775"/>
              <a:gd name="connsiteY12" fmla="*/ 1084815 h 1494414"/>
              <a:gd name="connsiteX13" fmla="*/ 645796 w 1294775"/>
              <a:gd name="connsiteY13" fmla="*/ 1092435 h 1494414"/>
              <a:gd name="connsiteX14" fmla="*/ 941071 w 1294775"/>
              <a:gd name="connsiteY14" fmla="*/ 1299127 h 1494414"/>
              <a:gd name="connsiteX15" fmla="*/ 1093471 w 1294775"/>
              <a:gd name="connsiteY15" fmla="*/ 1232452 h 1494414"/>
              <a:gd name="connsiteX16" fmla="*/ 1096329 w 1294775"/>
              <a:gd name="connsiteY16" fmla="*/ 1218165 h 1494414"/>
              <a:gd name="connsiteX17" fmla="*/ 1067754 w 1294775"/>
              <a:gd name="connsiteY17" fmla="*/ 1182922 h 1494414"/>
              <a:gd name="connsiteX18" fmla="*/ 915354 w 1294775"/>
              <a:gd name="connsiteY18" fmla="*/ 1146727 h 1494414"/>
              <a:gd name="connsiteX19" fmla="*/ 629603 w 1294775"/>
              <a:gd name="connsiteY19" fmla="*/ 959085 h 1494414"/>
              <a:gd name="connsiteX20" fmla="*/ 581978 w 1294775"/>
              <a:gd name="connsiteY20" fmla="*/ 940035 h 1494414"/>
              <a:gd name="connsiteX21" fmla="*/ 769428 w 1294775"/>
              <a:gd name="connsiteY21" fmla="*/ 930779 h 1494414"/>
              <a:gd name="connsiteX22" fmla="*/ 709614 w 1294775"/>
              <a:gd name="connsiteY22" fmla="*/ 944798 h 1494414"/>
              <a:gd name="connsiteX23" fmla="*/ 825819 w 1294775"/>
              <a:gd name="connsiteY23" fmla="*/ 1016235 h 1494414"/>
              <a:gd name="connsiteX24" fmla="*/ 769428 w 1294775"/>
              <a:gd name="connsiteY24" fmla="*/ 930779 h 1494414"/>
              <a:gd name="connsiteX25" fmla="*/ 1032511 w 1294775"/>
              <a:gd name="connsiteY25" fmla="*/ 852405 h 1494414"/>
              <a:gd name="connsiteX26" fmla="*/ 884873 w 1294775"/>
              <a:gd name="connsiteY26" fmla="*/ 982897 h 1494414"/>
              <a:gd name="connsiteX27" fmla="*/ 1031558 w 1294775"/>
              <a:gd name="connsiteY27" fmla="*/ 1137203 h 1494414"/>
              <a:gd name="connsiteX28" fmla="*/ 1189673 w 1294775"/>
              <a:gd name="connsiteY28" fmla="*/ 993375 h 1494414"/>
              <a:gd name="connsiteX29" fmla="*/ 1032511 w 1294775"/>
              <a:gd name="connsiteY29" fmla="*/ 852405 h 1494414"/>
              <a:gd name="connsiteX30" fmla="*/ 976878 w 1294775"/>
              <a:gd name="connsiteY30" fmla="*/ 51629 h 1494414"/>
              <a:gd name="connsiteX31" fmla="*/ 870586 w 1294775"/>
              <a:gd name="connsiteY31" fmla="*/ 102788 h 1494414"/>
              <a:gd name="connsiteX32" fmla="*/ 766763 w 1294775"/>
              <a:gd name="connsiteY32" fmla="*/ 286620 h 1494414"/>
              <a:gd name="connsiteX33" fmla="*/ 561976 w 1294775"/>
              <a:gd name="connsiteY33" fmla="*/ 426638 h 1494414"/>
              <a:gd name="connsiteX34" fmla="*/ 311468 w 1294775"/>
              <a:gd name="connsiteY34" fmla="*/ 450450 h 1494414"/>
              <a:gd name="connsiteX35" fmla="*/ 234316 w 1294775"/>
              <a:gd name="connsiteY35" fmla="*/ 517125 h 1494414"/>
              <a:gd name="connsiteX36" fmla="*/ 130493 w 1294775"/>
              <a:gd name="connsiteY36" fmla="*/ 842880 h 1494414"/>
              <a:gd name="connsiteX37" fmla="*/ 56198 w 1294775"/>
              <a:gd name="connsiteY37" fmla="*/ 1156253 h 1494414"/>
              <a:gd name="connsiteX38" fmla="*/ 102871 w 1294775"/>
              <a:gd name="connsiteY38" fmla="*/ 1242930 h 1494414"/>
              <a:gd name="connsiteX39" fmla="*/ 658178 w 1294775"/>
              <a:gd name="connsiteY39" fmla="*/ 1437240 h 1494414"/>
              <a:gd name="connsiteX40" fmla="*/ 906781 w 1294775"/>
              <a:gd name="connsiteY40" fmla="*/ 1388663 h 1494414"/>
              <a:gd name="connsiteX41" fmla="*/ 906781 w 1294775"/>
              <a:gd name="connsiteY41" fmla="*/ 1341990 h 1494414"/>
              <a:gd name="connsiteX42" fmla="*/ 786766 w 1294775"/>
              <a:gd name="connsiteY42" fmla="*/ 1325798 h 1494414"/>
              <a:gd name="connsiteX43" fmla="*/ 468631 w 1294775"/>
              <a:gd name="connsiteY43" fmla="*/ 1303890 h 1494414"/>
              <a:gd name="connsiteX44" fmla="*/ 234316 w 1294775"/>
              <a:gd name="connsiteY44" fmla="*/ 1169588 h 1494414"/>
              <a:gd name="connsiteX45" fmla="*/ 208598 w 1294775"/>
              <a:gd name="connsiteY45" fmla="*/ 1101008 h 1494414"/>
              <a:gd name="connsiteX46" fmla="*/ 299086 w 1294775"/>
              <a:gd name="connsiteY46" fmla="*/ 776205 h 1494414"/>
              <a:gd name="connsiteX47" fmla="*/ 338138 w 1294775"/>
              <a:gd name="connsiteY47" fmla="*/ 740010 h 1494414"/>
              <a:gd name="connsiteX48" fmla="*/ 350521 w 1294775"/>
              <a:gd name="connsiteY48" fmla="*/ 792398 h 1494414"/>
              <a:gd name="connsiteX49" fmla="*/ 268606 w 1294775"/>
              <a:gd name="connsiteY49" fmla="*/ 1087673 h 1494414"/>
              <a:gd name="connsiteX50" fmla="*/ 310516 w 1294775"/>
              <a:gd name="connsiteY50" fmla="*/ 1071480 h 1494414"/>
              <a:gd name="connsiteX51" fmla="*/ 367666 w 1294775"/>
              <a:gd name="connsiteY51" fmla="*/ 996233 h 1494414"/>
              <a:gd name="connsiteX52" fmla="*/ 609601 w 1294775"/>
              <a:gd name="connsiteY52" fmla="*/ 893363 h 1494414"/>
              <a:gd name="connsiteX53" fmla="*/ 700088 w 1294775"/>
              <a:gd name="connsiteY53" fmla="*/ 917175 h 1494414"/>
              <a:gd name="connsiteX54" fmla="*/ 814388 w 1294775"/>
              <a:gd name="connsiteY54" fmla="*/ 893363 h 1494414"/>
              <a:gd name="connsiteX55" fmla="*/ 912496 w 1294775"/>
              <a:gd name="connsiteY55" fmla="*/ 797160 h 1494414"/>
              <a:gd name="connsiteX56" fmla="*/ 922021 w 1294775"/>
              <a:gd name="connsiteY56" fmla="*/ 764775 h 1494414"/>
              <a:gd name="connsiteX57" fmla="*/ 959168 w 1294775"/>
              <a:gd name="connsiteY57" fmla="*/ 784778 h 1494414"/>
              <a:gd name="connsiteX58" fmla="*/ 1001078 w 1294775"/>
              <a:gd name="connsiteY58" fmla="*/ 803828 h 1494414"/>
              <a:gd name="connsiteX59" fmla="*/ 1066801 w 1294775"/>
              <a:gd name="connsiteY59" fmla="*/ 796208 h 1494414"/>
              <a:gd name="connsiteX60" fmla="*/ 1093471 w 1294775"/>
              <a:gd name="connsiteY60" fmla="*/ 760013 h 1494414"/>
              <a:gd name="connsiteX61" fmla="*/ 1041083 w 1294775"/>
              <a:gd name="connsiteY61" fmla="*/ 582848 h 1494414"/>
              <a:gd name="connsiteX62" fmla="*/ 1044893 w 1294775"/>
              <a:gd name="connsiteY62" fmla="*/ 499980 h 1494414"/>
              <a:gd name="connsiteX63" fmla="*/ 979171 w 1294775"/>
              <a:gd name="connsiteY63" fmla="*/ 291383 h 1494414"/>
              <a:gd name="connsiteX64" fmla="*/ 947738 w 1294775"/>
              <a:gd name="connsiteY64" fmla="*/ 269475 h 1494414"/>
              <a:gd name="connsiteX65" fmla="*/ 908686 w 1294775"/>
              <a:gd name="connsiteY65" fmla="*/ 185655 h 1494414"/>
              <a:gd name="connsiteX66" fmla="*/ 922973 w 1294775"/>
              <a:gd name="connsiteY66" fmla="*/ 151365 h 1494414"/>
              <a:gd name="connsiteX67" fmla="*/ 944881 w 1294775"/>
              <a:gd name="connsiteY67" fmla="*/ 178035 h 1494414"/>
              <a:gd name="connsiteX68" fmla="*/ 1016318 w 1294775"/>
              <a:gd name="connsiteY68" fmla="*/ 273285 h 1494414"/>
              <a:gd name="connsiteX69" fmla="*/ 1071563 w 1294775"/>
              <a:gd name="connsiteY69" fmla="*/ 318053 h 1494414"/>
              <a:gd name="connsiteX70" fmla="*/ 1108711 w 1294775"/>
              <a:gd name="connsiteY70" fmla="*/ 396158 h 1494414"/>
              <a:gd name="connsiteX71" fmla="*/ 1076326 w 1294775"/>
              <a:gd name="connsiteY71" fmla="*/ 534270 h 1494414"/>
              <a:gd name="connsiteX72" fmla="*/ 1216343 w 1294775"/>
              <a:gd name="connsiteY72" fmla="*/ 399968 h 1494414"/>
              <a:gd name="connsiteX73" fmla="*/ 1243966 w 1294775"/>
              <a:gd name="connsiteY73" fmla="*/ 277095 h 1494414"/>
              <a:gd name="connsiteX74" fmla="*/ 1067753 w 1294775"/>
              <a:gd name="connsiteY74" fmla="*/ 69450 h 1494414"/>
              <a:gd name="connsiteX75" fmla="*/ 1014845 w 1294775"/>
              <a:gd name="connsiteY75" fmla="*/ 52960 h 1494414"/>
              <a:gd name="connsiteX76" fmla="*/ 976878 w 1294775"/>
              <a:gd name="connsiteY76" fmla="*/ 51629 h 1494414"/>
              <a:gd name="connsiteX77" fmla="*/ 981240 w 1294775"/>
              <a:gd name="connsiteY77" fmla="*/ 930 h 1494414"/>
              <a:gd name="connsiteX78" fmla="*/ 1091566 w 1294775"/>
              <a:gd name="connsiteY78" fmla="*/ 14205 h 1494414"/>
              <a:gd name="connsiteX79" fmla="*/ 1283019 w 1294775"/>
              <a:gd name="connsiteY79" fmla="*/ 379012 h 1494414"/>
              <a:gd name="connsiteX80" fmla="*/ 1143954 w 1294775"/>
              <a:gd name="connsiteY80" fmla="*/ 557130 h 1494414"/>
              <a:gd name="connsiteX81" fmla="*/ 1123951 w 1294775"/>
              <a:gd name="connsiteY81" fmla="*/ 633330 h 1494414"/>
              <a:gd name="connsiteX82" fmla="*/ 1151574 w 1294775"/>
              <a:gd name="connsiteY82" fmla="*/ 781920 h 1494414"/>
              <a:gd name="connsiteX83" fmla="*/ 1187769 w 1294775"/>
              <a:gd name="connsiteY83" fmla="*/ 860977 h 1494414"/>
              <a:gd name="connsiteX84" fmla="*/ 1218249 w 1294775"/>
              <a:gd name="connsiteY84" fmla="*/ 1083862 h 1494414"/>
              <a:gd name="connsiteX85" fmla="*/ 1144906 w 1294775"/>
              <a:gd name="connsiteY85" fmla="*/ 1246740 h 1494414"/>
              <a:gd name="connsiteX86" fmla="*/ 1022034 w 1294775"/>
              <a:gd name="connsiteY86" fmla="*/ 1376280 h 1494414"/>
              <a:gd name="connsiteX87" fmla="*/ 955359 w 1294775"/>
              <a:gd name="connsiteY87" fmla="*/ 1411522 h 1494414"/>
              <a:gd name="connsiteX88" fmla="*/ 615316 w 1294775"/>
              <a:gd name="connsiteY88" fmla="*/ 1475340 h 1494414"/>
              <a:gd name="connsiteX89" fmla="*/ 137161 w 1294775"/>
              <a:gd name="connsiteY89" fmla="*/ 1317225 h 1494414"/>
              <a:gd name="connsiteX90" fmla="*/ 85726 w 1294775"/>
              <a:gd name="connsiteY90" fmla="*/ 1292460 h 1494414"/>
              <a:gd name="connsiteX91" fmla="*/ 5716 w 1294775"/>
              <a:gd name="connsiteY91" fmla="*/ 1129582 h 1494414"/>
              <a:gd name="connsiteX92" fmla="*/ 193359 w 1294775"/>
              <a:gd name="connsiteY92" fmla="*/ 473310 h 1494414"/>
              <a:gd name="connsiteX93" fmla="*/ 288609 w 1294775"/>
              <a:gd name="connsiteY93" fmla="*/ 397110 h 1494414"/>
              <a:gd name="connsiteX94" fmla="*/ 494349 w 1294775"/>
              <a:gd name="connsiteY94" fmla="*/ 375202 h 1494414"/>
              <a:gd name="connsiteX95" fmla="*/ 742951 w 1294775"/>
              <a:gd name="connsiteY95" fmla="*/ 193275 h 1494414"/>
              <a:gd name="connsiteX96" fmla="*/ 981240 w 1294775"/>
              <a:gd name="connsiteY96" fmla="*/ 930 h 149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1294775" h="1494414">
                <a:moveTo>
                  <a:pt x="309563" y="1118153"/>
                </a:moveTo>
                <a:cubicBezTo>
                  <a:pt x="294323" y="1132441"/>
                  <a:pt x="267653" y="1141966"/>
                  <a:pt x="311468" y="1164826"/>
                </a:cubicBezTo>
                <a:cubicBezTo>
                  <a:pt x="313373" y="1147680"/>
                  <a:pt x="318136" y="1134345"/>
                  <a:pt x="309563" y="1118153"/>
                </a:cubicBezTo>
                <a:close/>
                <a:moveTo>
                  <a:pt x="561262" y="1094578"/>
                </a:moveTo>
                <a:cubicBezTo>
                  <a:pt x="556262" y="1092911"/>
                  <a:pt x="550547" y="1093388"/>
                  <a:pt x="542927" y="1098150"/>
                </a:cubicBezTo>
                <a:cubicBezTo>
                  <a:pt x="489586" y="1133392"/>
                  <a:pt x="435294" y="1167682"/>
                  <a:pt x="374334" y="1205782"/>
                </a:cubicBezTo>
                <a:cubicBezTo>
                  <a:pt x="439104" y="1236263"/>
                  <a:pt x="498159" y="1256265"/>
                  <a:pt x="549594" y="1288650"/>
                </a:cubicBezTo>
                <a:cubicBezTo>
                  <a:pt x="634367" y="1340085"/>
                  <a:pt x="704852" y="1293413"/>
                  <a:pt x="787719" y="1271505"/>
                </a:cubicBezTo>
                <a:cubicBezTo>
                  <a:pt x="711519" y="1211497"/>
                  <a:pt x="643892" y="1158157"/>
                  <a:pt x="575311" y="1103865"/>
                </a:cubicBezTo>
                <a:cubicBezTo>
                  <a:pt x="570549" y="1100055"/>
                  <a:pt x="566263" y="1096245"/>
                  <a:pt x="561262" y="1094578"/>
                </a:cubicBezTo>
                <a:close/>
                <a:moveTo>
                  <a:pt x="581978" y="940035"/>
                </a:moveTo>
                <a:cubicBezTo>
                  <a:pt x="469583" y="938130"/>
                  <a:pt x="386716" y="1017187"/>
                  <a:pt x="381001" y="1137202"/>
                </a:cubicBezTo>
                <a:cubicBezTo>
                  <a:pt x="412433" y="1118152"/>
                  <a:pt x="439103" y="1101960"/>
                  <a:pt x="466726" y="1084815"/>
                </a:cubicBezTo>
                <a:cubicBezTo>
                  <a:pt x="572453" y="1020997"/>
                  <a:pt x="543878" y="1019092"/>
                  <a:pt x="645796" y="1092435"/>
                </a:cubicBezTo>
                <a:cubicBezTo>
                  <a:pt x="742951" y="1161967"/>
                  <a:pt x="834391" y="1242930"/>
                  <a:pt x="941071" y="1299127"/>
                </a:cubicBezTo>
                <a:cubicBezTo>
                  <a:pt x="1029654" y="1345800"/>
                  <a:pt x="1064896" y="1328655"/>
                  <a:pt x="1093471" y="1232452"/>
                </a:cubicBezTo>
                <a:cubicBezTo>
                  <a:pt x="1094424" y="1227690"/>
                  <a:pt x="1094424" y="1222927"/>
                  <a:pt x="1096329" y="1218165"/>
                </a:cubicBezTo>
                <a:cubicBezTo>
                  <a:pt x="1106806" y="1189590"/>
                  <a:pt x="1102044" y="1177207"/>
                  <a:pt x="1067754" y="1182922"/>
                </a:cubicBezTo>
                <a:cubicBezTo>
                  <a:pt x="1012508" y="1191495"/>
                  <a:pt x="959169" y="1182922"/>
                  <a:pt x="915354" y="1146727"/>
                </a:cubicBezTo>
                <a:cubicBezTo>
                  <a:pt x="826771" y="1073385"/>
                  <a:pt x="723901" y="1023855"/>
                  <a:pt x="629603" y="959085"/>
                </a:cubicBezTo>
                <a:cubicBezTo>
                  <a:pt x="615316" y="949560"/>
                  <a:pt x="600076" y="940035"/>
                  <a:pt x="581978" y="940035"/>
                </a:cubicBezTo>
                <a:close/>
                <a:moveTo>
                  <a:pt x="769428" y="930779"/>
                </a:moveTo>
                <a:cubicBezTo>
                  <a:pt x="753608" y="932356"/>
                  <a:pt x="733903" y="937178"/>
                  <a:pt x="709614" y="944798"/>
                </a:cubicBezTo>
                <a:cubicBezTo>
                  <a:pt x="745809" y="970515"/>
                  <a:pt x="782004" y="995280"/>
                  <a:pt x="825819" y="1016235"/>
                </a:cubicBezTo>
                <a:cubicBezTo>
                  <a:pt x="829391" y="950513"/>
                  <a:pt x="816889" y="926046"/>
                  <a:pt x="769428" y="930779"/>
                </a:cubicBezTo>
                <a:close/>
                <a:moveTo>
                  <a:pt x="1032511" y="852405"/>
                </a:moveTo>
                <a:cubicBezTo>
                  <a:pt x="952501" y="853357"/>
                  <a:pt x="885826" y="911460"/>
                  <a:pt x="884873" y="982897"/>
                </a:cubicBezTo>
                <a:cubicBezTo>
                  <a:pt x="883921" y="1067670"/>
                  <a:pt x="948691" y="1137203"/>
                  <a:pt x="1031558" y="1137203"/>
                </a:cubicBezTo>
                <a:cubicBezTo>
                  <a:pt x="1117283" y="1137203"/>
                  <a:pt x="1188721" y="1072432"/>
                  <a:pt x="1189673" y="993375"/>
                </a:cubicBezTo>
                <a:cubicBezTo>
                  <a:pt x="1189673" y="909555"/>
                  <a:pt x="1125856" y="852405"/>
                  <a:pt x="1032511" y="852405"/>
                </a:cubicBezTo>
                <a:close/>
                <a:moveTo>
                  <a:pt x="976878" y="51629"/>
                </a:moveTo>
                <a:cubicBezTo>
                  <a:pt x="939601" y="54970"/>
                  <a:pt x="904340" y="72249"/>
                  <a:pt x="870586" y="102788"/>
                </a:cubicBezTo>
                <a:cubicBezTo>
                  <a:pt x="814388" y="153270"/>
                  <a:pt x="791528" y="219945"/>
                  <a:pt x="766763" y="286620"/>
                </a:cubicBezTo>
                <a:cubicBezTo>
                  <a:pt x="727711" y="390443"/>
                  <a:pt x="674371" y="428543"/>
                  <a:pt x="561976" y="426638"/>
                </a:cubicBezTo>
                <a:cubicBezTo>
                  <a:pt x="477203" y="425685"/>
                  <a:pt x="394336" y="431400"/>
                  <a:pt x="311468" y="450450"/>
                </a:cubicBezTo>
                <a:cubicBezTo>
                  <a:pt x="272416" y="459975"/>
                  <a:pt x="246698" y="477120"/>
                  <a:pt x="234316" y="517125"/>
                </a:cubicBezTo>
                <a:cubicBezTo>
                  <a:pt x="200978" y="625710"/>
                  <a:pt x="165736" y="734295"/>
                  <a:pt x="130493" y="842880"/>
                </a:cubicBezTo>
                <a:cubicBezTo>
                  <a:pt x="98108" y="944798"/>
                  <a:pt x="67628" y="1047668"/>
                  <a:pt x="56198" y="1156253"/>
                </a:cubicBezTo>
                <a:cubicBezTo>
                  <a:pt x="51436" y="1199115"/>
                  <a:pt x="63818" y="1223880"/>
                  <a:pt x="102871" y="1242930"/>
                </a:cubicBezTo>
                <a:cubicBezTo>
                  <a:pt x="280036" y="1330560"/>
                  <a:pt x="470536" y="1381996"/>
                  <a:pt x="658178" y="1437240"/>
                </a:cubicBezTo>
                <a:cubicBezTo>
                  <a:pt x="742951" y="1462005"/>
                  <a:pt x="831533" y="1443908"/>
                  <a:pt x="906781" y="1388663"/>
                </a:cubicBezTo>
                <a:cubicBezTo>
                  <a:pt x="927736" y="1373423"/>
                  <a:pt x="937261" y="1361993"/>
                  <a:pt x="906781" y="1341990"/>
                </a:cubicBezTo>
                <a:cubicBezTo>
                  <a:pt x="866776" y="1315321"/>
                  <a:pt x="832486" y="1311510"/>
                  <a:pt x="786766" y="1325798"/>
                </a:cubicBezTo>
                <a:cubicBezTo>
                  <a:pt x="586741" y="1385805"/>
                  <a:pt x="648653" y="1386758"/>
                  <a:pt x="468631" y="1303890"/>
                </a:cubicBezTo>
                <a:cubicBezTo>
                  <a:pt x="386716" y="1265790"/>
                  <a:pt x="304801" y="1228643"/>
                  <a:pt x="234316" y="1169588"/>
                </a:cubicBezTo>
                <a:cubicBezTo>
                  <a:pt x="211456" y="1150538"/>
                  <a:pt x="199073" y="1132440"/>
                  <a:pt x="208598" y="1101008"/>
                </a:cubicBezTo>
                <a:cubicBezTo>
                  <a:pt x="240031" y="993375"/>
                  <a:pt x="268606" y="884790"/>
                  <a:pt x="299086" y="776205"/>
                </a:cubicBezTo>
                <a:cubicBezTo>
                  <a:pt x="303848" y="757155"/>
                  <a:pt x="309563" y="731438"/>
                  <a:pt x="338138" y="740010"/>
                </a:cubicBezTo>
                <a:cubicBezTo>
                  <a:pt x="366713" y="748583"/>
                  <a:pt x="355283" y="774300"/>
                  <a:pt x="350521" y="792398"/>
                </a:cubicBezTo>
                <a:cubicBezTo>
                  <a:pt x="323851" y="891458"/>
                  <a:pt x="296228" y="989565"/>
                  <a:pt x="268606" y="1087673"/>
                </a:cubicBezTo>
                <a:cubicBezTo>
                  <a:pt x="289561" y="1096245"/>
                  <a:pt x="299086" y="1081958"/>
                  <a:pt x="310516" y="1071480"/>
                </a:cubicBezTo>
                <a:cubicBezTo>
                  <a:pt x="333376" y="1049573"/>
                  <a:pt x="351473" y="1023855"/>
                  <a:pt x="367666" y="996233"/>
                </a:cubicBezTo>
                <a:cubicBezTo>
                  <a:pt x="401956" y="938130"/>
                  <a:pt x="547688" y="871455"/>
                  <a:pt x="609601" y="893363"/>
                </a:cubicBezTo>
                <a:cubicBezTo>
                  <a:pt x="651511" y="907650"/>
                  <a:pt x="659131" y="921938"/>
                  <a:pt x="700088" y="917175"/>
                </a:cubicBezTo>
                <a:cubicBezTo>
                  <a:pt x="723901" y="914318"/>
                  <a:pt x="783908" y="898125"/>
                  <a:pt x="814388" y="893363"/>
                </a:cubicBezTo>
                <a:cubicBezTo>
                  <a:pt x="870586" y="882885"/>
                  <a:pt x="895351" y="877170"/>
                  <a:pt x="912496" y="797160"/>
                </a:cubicBezTo>
                <a:cubicBezTo>
                  <a:pt x="912496" y="785730"/>
                  <a:pt x="904876" y="770490"/>
                  <a:pt x="922021" y="764775"/>
                </a:cubicBezTo>
                <a:cubicBezTo>
                  <a:pt x="940118" y="759060"/>
                  <a:pt x="954406" y="767633"/>
                  <a:pt x="959168" y="784778"/>
                </a:cubicBezTo>
                <a:cubicBezTo>
                  <a:pt x="966788" y="808590"/>
                  <a:pt x="983933" y="805733"/>
                  <a:pt x="1001078" y="803828"/>
                </a:cubicBezTo>
                <a:cubicBezTo>
                  <a:pt x="1022986" y="800970"/>
                  <a:pt x="1044893" y="796208"/>
                  <a:pt x="1066801" y="796208"/>
                </a:cubicBezTo>
                <a:cubicBezTo>
                  <a:pt x="1095376" y="796208"/>
                  <a:pt x="1096328" y="782873"/>
                  <a:pt x="1093471" y="760013"/>
                </a:cubicBezTo>
                <a:cubicBezTo>
                  <a:pt x="1084898" y="698100"/>
                  <a:pt x="1069658" y="637140"/>
                  <a:pt x="1041083" y="582848"/>
                </a:cubicBezTo>
                <a:cubicBezTo>
                  <a:pt x="1023938" y="549510"/>
                  <a:pt x="1032511" y="527603"/>
                  <a:pt x="1044893" y="499980"/>
                </a:cubicBezTo>
                <a:cubicBezTo>
                  <a:pt x="1090613" y="396158"/>
                  <a:pt x="1076326" y="350438"/>
                  <a:pt x="979171" y="291383"/>
                </a:cubicBezTo>
                <a:cubicBezTo>
                  <a:pt x="967741" y="284715"/>
                  <a:pt x="957263" y="278048"/>
                  <a:pt x="947738" y="269475"/>
                </a:cubicBezTo>
                <a:cubicBezTo>
                  <a:pt x="922973" y="247568"/>
                  <a:pt x="910591" y="218993"/>
                  <a:pt x="908686" y="185655"/>
                </a:cubicBezTo>
                <a:cubicBezTo>
                  <a:pt x="907733" y="172320"/>
                  <a:pt x="905828" y="154223"/>
                  <a:pt x="922973" y="151365"/>
                </a:cubicBezTo>
                <a:cubicBezTo>
                  <a:pt x="937261" y="149460"/>
                  <a:pt x="942976" y="165653"/>
                  <a:pt x="944881" y="178035"/>
                </a:cubicBezTo>
                <a:cubicBezTo>
                  <a:pt x="951548" y="222803"/>
                  <a:pt x="981076" y="249473"/>
                  <a:pt x="1016318" y="273285"/>
                </a:cubicBezTo>
                <a:cubicBezTo>
                  <a:pt x="1035368" y="286620"/>
                  <a:pt x="1052513" y="303765"/>
                  <a:pt x="1071563" y="318053"/>
                </a:cubicBezTo>
                <a:cubicBezTo>
                  <a:pt x="1098233" y="338055"/>
                  <a:pt x="1107758" y="363773"/>
                  <a:pt x="1108711" y="396158"/>
                </a:cubicBezTo>
                <a:cubicBezTo>
                  <a:pt x="1110616" y="444735"/>
                  <a:pt x="1094423" y="488550"/>
                  <a:pt x="1076326" y="534270"/>
                </a:cubicBezTo>
                <a:cubicBezTo>
                  <a:pt x="1131571" y="496170"/>
                  <a:pt x="1177291" y="450450"/>
                  <a:pt x="1216343" y="399968"/>
                </a:cubicBezTo>
                <a:cubicBezTo>
                  <a:pt x="1242061" y="363773"/>
                  <a:pt x="1249681" y="320910"/>
                  <a:pt x="1243966" y="277095"/>
                </a:cubicBezTo>
                <a:cubicBezTo>
                  <a:pt x="1229678" y="169463"/>
                  <a:pt x="1157288" y="111360"/>
                  <a:pt x="1067753" y="69450"/>
                </a:cubicBezTo>
                <a:cubicBezTo>
                  <a:pt x="1049656" y="61116"/>
                  <a:pt x="1032035" y="55639"/>
                  <a:pt x="1014845" y="52960"/>
                </a:cubicBezTo>
                <a:cubicBezTo>
                  <a:pt x="1001952" y="50951"/>
                  <a:pt x="989303" y="50515"/>
                  <a:pt x="976878" y="51629"/>
                </a:cubicBezTo>
                <a:close/>
                <a:moveTo>
                  <a:pt x="981240" y="930"/>
                </a:moveTo>
                <a:cubicBezTo>
                  <a:pt x="1017271" y="-2047"/>
                  <a:pt x="1054657" y="2061"/>
                  <a:pt x="1091566" y="14205"/>
                </a:cubicBezTo>
                <a:cubicBezTo>
                  <a:pt x="1231584" y="60877"/>
                  <a:pt x="1329691" y="247567"/>
                  <a:pt x="1283019" y="379012"/>
                </a:cubicBezTo>
                <a:cubicBezTo>
                  <a:pt x="1256349" y="453307"/>
                  <a:pt x="1201104" y="506647"/>
                  <a:pt x="1143954" y="557130"/>
                </a:cubicBezTo>
                <a:cubicBezTo>
                  <a:pt x="1118236" y="579990"/>
                  <a:pt x="1109664" y="599040"/>
                  <a:pt x="1123951" y="633330"/>
                </a:cubicBezTo>
                <a:cubicBezTo>
                  <a:pt x="1143954" y="680002"/>
                  <a:pt x="1147764" y="731437"/>
                  <a:pt x="1151574" y="781920"/>
                </a:cubicBezTo>
                <a:cubicBezTo>
                  <a:pt x="1154431" y="812400"/>
                  <a:pt x="1163004" y="839070"/>
                  <a:pt x="1187769" y="860977"/>
                </a:cubicBezTo>
                <a:cubicBezTo>
                  <a:pt x="1253491" y="918127"/>
                  <a:pt x="1267779" y="1010520"/>
                  <a:pt x="1218249" y="1083862"/>
                </a:cubicBezTo>
                <a:cubicBezTo>
                  <a:pt x="1183959" y="1134345"/>
                  <a:pt x="1157289" y="1185780"/>
                  <a:pt x="1144906" y="1246740"/>
                </a:cubicBezTo>
                <a:cubicBezTo>
                  <a:pt x="1130619" y="1311510"/>
                  <a:pt x="1094424" y="1362945"/>
                  <a:pt x="1022034" y="1376280"/>
                </a:cubicBezTo>
                <a:cubicBezTo>
                  <a:pt x="997269" y="1381042"/>
                  <a:pt x="974409" y="1395330"/>
                  <a:pt x="955359" y="1411522"/>
                </a:cubicBezTo>
                <a:cubicBezTo>
                  <a:pt x="854394" y="1502962"/>
                  <a:pt x="733426" y="1509630"/>
                  <a:pt x="615316" y="1475340"/>
                </a:cubicBezTo>
                <a:cubicBezTo>
                  <a:pt x="454344" y="1428667"/>
                  <a:pt x="291466" y="1385805"/>
                  <a:pt x="137161" y="1317225"/>
                </a:cubicBezTo>
                <a:cubicBezTo>
                  <a:pt x="120016" y="1309605"/>
                  <a:pt x="102871" y="1301032"/>
                  <a:pt x="85726" y="1292460"/>
                </a:cubicBezTo>
                <a:cubicBezTo>
                  <a:pt x="-951" y="1244835"/>
                  <a:pt x="-8571" y="1226737"/>
                  <a:pt x="5716" y="1129582"/>
                </a:cubicBezTo>
                <a:cubicBezTo>
                  <a:pt x="37149" y="901935"/>
                  <a:pt x="110491" y="685717"/>
                  <a:pt x="193359" y="473310"/>
                </a:cubicBezTo>
                <a:cubicBezTo>
                  <a:pt x="210504" y="428542"/>
                  <a:pt x="243841" y="405682"/>
                  <a:pt x="288609" y="397110"/>
                </a:cubicBezTo>
                <a:cubicBezTo>
                  <a:pt x="360999" y="382822"/>
                  <a:pt x="433389" y="373297"/>
                  <a:pt x="494349" y="375202"/>
                </a:cubicBezTo>
                <a:cubicBezTo>
                  <a:pt x="661989" y="375202"/>
                  <a:pt x="695326" y="349485"/>
                  <a:pt x="742951" y="193275"/>
                </a:cubicBezTo>
                <a:cubicBezTo>
                  <a:pt x="777241" y="82547"/>
                  <a:pt x="873146" y="9859"/>
                  <a:pt x="981240" y="93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6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7" r="34467"/>
          <a:stretch>
            <a:fillRect/>
          </a:stretch>
        </p:blipFill>
        <p:spPr>
          <a:xfrm>
            <a:off x="6400800" y="605211"/>
            <a:ext cx="1900237" cy="5097463"/>
          </a:xfrm>
        </p:spPr>
      </p:pic>
    </p:spTree>
    <p:extLst>
      <p:ext uri="{BB962C8B-B14F-4D97-AF65-F5344CB8AC3E}">
        <p14:creationId xmlns:p14="http://schemas.microsoft.com/office/powerpoint/2010/main" val="1169713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1DA587-B0EA-4827-9889-357D573E0122}"/>
              </a:ext>
            </a:extLst>
          </p:cNvPr>
          <p:cNvSpPr txBox="1"/>
          <p:nvPr/>
        </p:nvSpPr>
        <p:spPr>
          <a:xfrm>
            <a:off x="747762" y="2581601"/>
            <a:ext cx="411713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 err="1" smtClean="0">
                <a:solidFill>
                  <a:schemeClr val="bg1"/>
                </a:solidFill>
                <a:cs typeface="Arial" pitchFamily="34" charset="0"/>
              </a:rPr>
              <a:t>Kondisi</a:t>
            </a:r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b="1" dirty="0" err="1" smtClean="0">
                <a:solidFill>
                  <a:schemeClr val="bg1"/>
                </a:solidFill>
                <a:cs typeface="Arial" pitchFamily="34" charset="0"/>
              </a:rPr>
              <a:t>sakit</a:t>
            </a:r>
            <a:r>
              <a:rPr lang="en-US" altLang="ko-KR" sz="54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7477A25-F31F-4BEB-A481-5821BA8C3B57}"/>
              </a:ext>
            </a:extLst>
          </p:cNvPr>
          <p:cNvSpPr txBox="1"/>
          <p:nvPr/>
        </p:nvSpPr>
        <p:spPr>
          <a:xfrm>
            <a:off x="914400" y="4191001"/>
            <a:ext cx="3872865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Sehat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suatu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rentang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adalah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tingkat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kesejahtera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individu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jangka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waktu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tertentu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dimana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individu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berada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dalam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sejahtera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optimal,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kualitas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energi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paling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maksimum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sampai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pada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kondisi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kematian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yang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menandakan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habisnya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energi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individu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secara</a:t>
            </a:r>
            <a:r>
              <a:rPr lang="en-US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tota</a:t>
            </a:r>
            <a:endParaRPr lang="ko-KR" altLang="en-US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81FD63-6D7D-451B-9BB9-19054EE157AE}"/>
              </a:ext>
            </a:extLst>
          </p:cNvPr>
          <p:cNvSpPr txBox="1"/>
          <p:nvPr/>
        </p:nvSpPr>
        <p:spPr>
          <a:xfrm>
            <a:off x="6096000" y="380999"/>
            <a:ext cx="26765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Sakit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(illness)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penilaian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tiap-tiap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individu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terhadap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pengalamannya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menderita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suatu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penyakit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Sakit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menimbulkan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dimensi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fisiologis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bersifat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subjektif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atau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perasaan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terbatas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lebih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dirasakan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oleh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orang yang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bersangkutan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yang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ditandai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perasaan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tidak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menyenangkan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(unfeeling well),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lemah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(weakness),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pusing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(dizziness),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kaku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mati</a:t>
            </a:r>
            <a:r>
              <a:rPr lang="en-US" sz="20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rasa (numbness). </a:t>
            </a:r>
            <a:endParaRPr lang="ko-KR" altLang="en-US" sz="20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764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C150697-422D-458B-84AB-AD2AAF3AA7BC}"/>
              </a:ext>
            </a:extLst>
          </p:cNvPr>
          <p:cNvSpPr/>
          <p:nvPr/>
        </p:nvSpPr>
        <p:spPr>
          <a:xfrm>
            <a:off x="0" y="3591967"/>
            <a:ext cx="4514699" cy="3276985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76985">
                <a:moveTo>
                  <a:pt x="0" y="0"/>
                </a:moveTo>
                <a:lnTo>
                  <a:pt x="3660446" y="9144"/>
                </a:lnTo>
                <a:lnTo>
                  <a:pt x="6019598" y="3276985"/>
                </a:lnTo>
                <a:lnTo>
                  <a:pt x="0" y="327698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4F0D23A3-3817-40C8-B3A9-3AE8D2B80055}"/>
              </a:ext>
            </a:extLst>
          </p:cNvPr>
          <p:cNvSpPr/>
          <p:nvPr/>
        </p:nvSpPr>
        <p:spPr>
          <a:xfrm rot="10800000">
            <a:off x="4629301" y="-10950"/>
            <a:ext cx="4514699" cy="3286891"/>
          </a:xfrm>
          <a:custGeom>
            <a:avLst/>
            <a:gdLst>
              <a:gd name="connsiteX0" fmla="*/ 0 w 6019598"/>
              <a:gd name="connsiteY0" fmla="*/ 0 h 3276985"/>
              <a:gd name="connsiteX1" fmla="*/ 6019598 w 6019598"/>
              <a:gd name="connsiteY1" fmla="*/ 0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0 h 3276985"/>
              <a:gd name="connsiteX1" fmla="*/ 3660446 w 6019598"/>
              <a:gd name="connsiteY1" fmla="*/ 9144 h 3276985"/>
              <a:gd name="connsiteX2" fmla="*/ 6019598 w 6019598"/>
              <a:gd name="connsiteY2" fmla="*/ 3276985 h 3276985"/>
              <a:gd name="connsiteX3" fmla="*/ 0 w 6019598"/>
              <a:gd name="connsiteY3" fmla="*/ 3276985 h 3276985"/>
              <a:gd name="connsiteX4" fmla="*/ 0 w 6019598"/>
              <a:gd name="connsiteY4" fmla="*/ 0 h 3276985"/>
              <a:gd name="connsiteX0" fmla="*/ 0 w 6019598"/>
              <a:gd name="connsiteY0" fmla="*/ 9906 h 3286891"/>
              <a:gd name="connsiteX1" fmla="*/ 3689021 w 6019598"/>
              <a:gd name="connsiteY1" fmla="*/ 0 h 3286891"/>
              <a:gd name="connsiteX2" fmla="*/ 6019598 w 6019598"/>
              <a:gd name="connsiteY2" fmla="*/ 3286891 h 3286891"/>
              <a:gd name="connsiteX3" fmla="*/ 0 w 6019598"/>
              <a:gd name="connsiteY3" fmla="*/ 3286891 h 3286891"/>
              <a:gd name="connsiteX4" fmla="*/ 0 w 6019598"/>
              <a:gd name="connsiteY4" fmla="*/ 9906 h 328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9598" h="3286891">
                <a:moveTo>
                  <a:pt x="0" y="9906"/>
                </a:moveTo>
                <a:lnTo>
                  <a:pt x="3689021" y="0"/>
                </a:lnTo>
                <a:lnTo>
                  <a:pt x="6019598" y="3286891"/>
                </a:lnTo>
                <a:lnTo>
                  <a:pt x="0" y="3286891"/>
                </a:lnTo>
                <a:lnTo>
                  <a:pt x="0" y="99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그룹 21">
            <a:extLst>
              <a:ext uri="{FF2B5EF4-FFF2-40B4-BE49-F238E27FC236}">
                <a16:creationId xmlns:a16="http://schemas.microsoft.com/office/drawing/2014/main" xmlns="" id="{1AD74B25-FFA9-4035-B193-DE9E7F97AEF5}"/>
              </a:ext>
            </a:extLst>
          </p:cNvPr>
          <p:cNvGrpSpPr/>
          <p:nvPr/>
        </p:nvGrpSpPr>
        <p:grpSpPr>
          <a:xfrm>
            <a:off x="99527" y="3919036"/>
            <a:ext cx="2817007" cy="371268"/>
            <a:chOff x="959011" y="2597626"/>
            <a:chExt cx="3756009" cy="3712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17C81063-9D47-4B16-910C-361332F4830F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FF2CC5D-F9A0-48BB-A46B-91ECE08D6C2F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xmlns="" id="{462B9A44-F1B2-4A58-87E5-5F9F433F8636}"/>
              </a:ext>
            </a:extLst>
          </p:cNvPr>
          <p:cNvGrpSpPr/>
          <p:nvPr/>
        </p:nvGrpSpPr>
        <p:grpSpPr>
          <a:xfrm>
            <a:off x="99528" y="4290314"/>
            <a:ext cx="3397300" cy="2677655"/>
            <a:chOff x="959011" y="5695216"/>
            <a:chExt cx="4529733" cy="8960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F3AE4AA-2421-42B1-BFF1-187A109474E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1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Kelompok</a:t>
              </a:r>
              <a:r>
                <a:rPr lang="en-US" altLang="ko-KR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r>
                <a:rPr lang="en-US" altLang="ko-KR" b="1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Rentang</a:t>
              </a:r>
              <a:r>
                <a:rPr lang="en-US" altLang="ko-KR" b="1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 </a:t>
              </a:r>
              <a:endParaRPr lang="ko-KR" altLang="en-US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5137DEB-9A87-4090-A51F-6669C838AEA0}"/>
                </a:ext>
              </a:extLst>
            </p:cNvPr>
            <p:cNvSpPr txBox="1"/>
            <p:nvPr/>
          </p:nvSpPr>
          <p:spPr>
            <a:xfrm>
              <a:off x="2968086" y="5695216"/>
              <a:ext cx="2520658" cy="89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Ibu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800" dirty="0" err="1" smtClean="0">
                  <a:solidFill>
                    <a:schemeClr val="bg1"/>
                  </a:solidFill>
                  <a:cs typeface="Arial" pitchFamily="34" charset="0"/>
                </a:rPr>
                <a:t>hamil</a:t>
              </a:r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r>
                <a:rPr lang="en-US" altLang="ko-KR" sz="2800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Lansia</a:t>
              </a:r>
              <a:endParaRPr lang="en-US" altLang="ko-KR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  <a:p>
              <a:r>
                <a:rPr lang="en-US" altLang="ko-KR" sz="2800" dirty="0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Fakir </a:t>
              </a:r>
              <a:r>
                <a:rPr lang="en-US" altLang="ko-KR" sz="2800" dirty="0" err="1" smtClean="0">
                  <a:solidFill>
                    <a:schemeClr val="bg1"/>
                  </a:solidFill>
                  <a:latin typeface="Andalus" pitchFamily="18" charset="-78"/>
                  <a:cs typeface="Andalus" pitchFamily="18" charset="-78"/>
                </a:rPr>
                <a:t>miskin</a:t>
              </a:r>
              <a:endParaRPr lang="en-US" altLang="ko-KR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  <a:p>
              <a:endParaRPr lang="en-US" altLang="ko-KR" sz="28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endParaRPr>
            </a:p>
            <a:p>
              <a:r>
                <a:rPr lang="en-US" altLang="ko-KR" sz="28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Chevron 28">
              <a:extLst>
                <a:ext uri="{FF2B5EF4-FFF2-40B4-BE49-F238E27FC236}">
                  <a16:creationId xmlns:a16="http://schemas.microsoft.com/office/drawing/2014/main" xmlns="" id="{C257C7B2-62F6-4D1C-BDBF-74C0E6956F14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0873F86-0D3B-431A-A4BD-9C7A13884C21}"/>
              </a:ext>
            </a:extLst>
          </p:cNvPr>
          <p:cNvSpPr txBox="1"/>
          <p:nvPr/>
        </p:nvSpPr>
        <p:spPr>
          <a:xfrm>
            <a:off x="4986338" y="280990"/>
            <a:ext cx="3989253" cy="147732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Termasuk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kelompok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rentang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: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perempuan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anak2,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suku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terasing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minoritas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buruh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migran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2400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pengungsi</a:t>
            </a:r>
            <a:r>
              <a:rPr lang="en-US" altLang="ko-KR" sz="2400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4DF65DD1-FDD2-4421-BE81-AC012D7915A3}"/>
              </a:ext>
            </a:extLst>
          </p:cNvPr>
          <p:cNvSpPr/>
          <p:nvPr/>
        </p:nvSpPr>
        <p:spPr>
          <a:xfrm>
            <a:off x="6493669" y="1396671"/>
            <a:ext cx="2343150" cy="1714139"/>
          </a:xfrm>
          <a:custGeom>
            <a:avLst/>
            <a:gdLst>
              <a:gd name="connsiteX0" fmla="*/ 2201427 w 2277402"/>
              <a:gd name="connsiteY0" fmla="*/ 698617 h 1249531"/>
              <a:gd name="connsiteX1" fmla="*/ 2173962 w 2277402"/>
              <a:gd name="connsiteY1" fmla="*/ 692963 h 1249531"/>
              <a:gd name="connsiteX2" fmla="*/ 2043911 w 2277402"/>
              <a:gd name="connsiteY2" fmla="*/ 701848 h 1249531"/>
              <a:gd name="connsiteX3" fmla="*/ 2035025 w 2277402"/>
              <a:gd name="connsiteY3" fmla="*/ 697002 h 1249531"/>
              <a:gd name="connsiteX4" fmla="*/ 2001906 w 2277402"/>
              <a:gd name="connsiteY4" fmla="*/ 591183 h 1249531"/>
              <a:gd name="connsiteX5" fmla="*/ 2117418 w 2277402"/>
              <a:gd name="connsiteY5" fmla="*/ 463555 h 1249531"/>
              <a:gd name="connsiteX6" fmla="*/ 2107724 w 2277402"/>
              <a:gd name="connsiteY6" fmla="*/ 439322 h 1249531"/>
              <a:gd name="connsiteX7" fmla="*/ 2005945 w 2277402"/>
              <a:gd name="connsiteY7" fmla="*/ 440129 h 1249531"/>
              <a:gd name="connsiteX8" fmla="*/ 1978481 w 2277402"/>
              <a:gd name="connsiteY8" fmla="*/ 463555 h 1249531"/>
              <a:gd name="connsiteX9" fmla="*/ 1958286 w 2277402"/>
              <a:gd name="connsiteY9" fmla="*/ 456285 h 1249531"/>
              <a:gd name="connsiteX10" fmla="*/ 1927591 w 2277402"/>
              <a:gd name="connsiteY10" fmla="*/ 308462 h 1249531"/>
              <a:gd name="connsiteX11" fmla="*/ 1934053 w 2277402"/>
              <a:gd name="connsiteY11" fmla="*/ 293922 h 1249531"/>
              <a:gd name="connsiteX12" fmla="*/ 1934053 w 2277402"/>
              <a:gd name="connsiteY12" fmla="*/ 293922 h 1249531"/>
              <a:gd name="connsiteX13" fmla="*/ 2219198 w 2277402"/>
              <a:gd name="connsiteY13" fmla="*/ 251110 h 1249531"/>
              <a:gd name="connsiteX14" fmla="*/ 2185271 w 2277402"/>
              <a:gd name="connsiteY14" fmla="*/ 249495 h 1249531"/>
              <a:gd name="connsiteX15" fmla="*/ 1984943 w 2277402"/>
              <a:gd name="connsiteY15" fmla="*/ 274536 h 1249531"/>
              <a:gd name="connsiteX16" fmla="*/ 1620637 w 2277402"/>
              <a:gd name="connsiteY16" fmla="*/ 275344 h 1249531"/>
              <a:gd name="connsiteX17" fmla="*/ 1601251 w 2277402"/>
              <a:gd name="connsiteY17" fmla="*/ 264843 h 1249531"/>
              <a:gd name="connsiteX18" fmla="*/ 1507549 w 2277402"/>
              <a:gd name="connsiteY18" fmla="*/ 158216 h 1249531"/>
              <a:gd name="connsiteX19" fmla="*/ 1441311 w 2277402"/>
              <a:gd name="connsiteY19" fmla="*/ 138022 h 1249531"/>
              <a:gd name="connsiteX20" fmla="*/ 1438080 w 2277402"/>
              <a:gd name="connsiteY20" fmla="*/ 136406 h 1249531"/>
              <a:gd name="connsiteX21" fmla="*/ 1494624 w 2277402"/>
              <a:gd name="connsiteY21" fmla="*/ 91979 h 1249531"/>
              <a:gd name="connsiteX22" fmla="*/ 1341147 w 2277402"/>
              <a:gd name="connsiteY22" fmla="*/ 157409 h 1249531"/>
              <a:gd name="connsiteX23" fmla="*/ 1316914 w 2277402"/>
              <a:gd name="connsiteY23" fmla="*/ 380354 h 1249531"/>
              <a:gd name="connsiteX24" fmla="*/ 1312067 w 2277402"/>
              <a:gd name="connsiteY24" fmla="*/ 413473 h 1249531"/>
              <a:gd name="connsiteX25" fmla="*/ 1085891 w 2277402"/>
              <a:gd name="connsiteY25" fmla="*/ 536255 h 1249531"/>
              <a:gd name="connsiteX26" fmla="*/ 1011575 w 2277402"/>
              <a:gd name="connsiteY26" fmla="*/ 514445 h 1249531"/>
              <a:gd name="connsiteX27" fmla="*/ 947761 w 2277402"/>
              <a:gd name="connsiteY27" fmla="*/ 469209 h 1249531"/>
              <a:gd name="connsiteX28" fmla="*/ 920297 w 2277402"/>
              <a:gd name="connsiteY28" fmla="*/ 433667 h 1249531"/>
              <a:gd name="connsiteX29" fmla="*/ 880716 w 2277402"/>
              <a:gd name="connsiteY29" fmla="*/ 259188 h 1249531"/>
              <a:gd name="connsiteX30" fmla="*/ 852444 w 2277402"/>
              <a:gd name="connsiteY30" fmla="*/ 203452 h 1249531"/>
              <a:gd name="connsiteX31" fmla="*/ 849213 w 2277402"/>
              <a:gd name="connsiteY31" fmla="*/ 197797 h 1249531"/>
              <a:gd name="connsiteX32" fmla="*/ 849213 w 2277402"/>
              <a:gd name="connsiteY32" fmla="*/ 197797 h 1249531"/>
              <a:gd name="connsiteX33" fmla="*/ 745818 w 2277402"/>
              <a:gd name="connsiteY33" fmla="*/ 76631 h 1249531"/>
              <a:gd name="connsiteX34" fmla="*/ 617382 w 2277402"/>
              <a:gd name="connsiteY34" fmla="*/ 3932 h 1249531"/>
              <a:gd name="connsiteX35" fmla="*/ 576185 w 2277402"/>
              <a:gd name="connsiteY35" fmla="*/ 14433 h 1249531"/>
              <a:gd name="connsiteX36" fmla="*/ 555991 w 2277402"/>
              <a:gd name="connsiteY36" fmla="*/ 24126 h 1249531"/>
              <a:gd name="connsiteX37" fmla="*/ 496216 w 2277402"/>
              <a:gd name="connsiteY37" fmla="*/ 41897 h 1249531"/>
              <a:gd name="connsiteX38" fmla="*/ 550336 w 2277402"/>
              <a:gd name="connsiteY38" fmla="*/ 70977 h 1249531"/>
              <a:gd name="connsiteX39" fmla="*/ 556799 w 2277402"/>
              <a:gd name="connsiteY39" fmla="*/ 88748 h 1249531"/>
              <a:gd name="connsiteX40" fmla="*/ 539835 w 2277402"/>
              <a:gd name="connsiteY40" fmla="*/ 94402 h 1249531"/>
              <a:gd name="connsiteX41" fmla="*/ 453404 w 2277402"/>
              <a:gd name="connsiteY41" fmla="*/ 113789 h 1249531"/>
              <a:gd name="connsiteX42" fmla="*/ 413823 w 2277402"/>
              <a:gd name="connsiteY42" fmla="*/ 154985 h 1249531"/>
              <a:gd name="connsiteX43" fmla="*/ 438056 w 2277402"/>
              <a:gd name="connsiteY43" fmla="*/ 201836 h 1249531"/>
              <a:gd name="connsiteX44" fmla="*/ 397667 w 2277402"/>
              <a:gd name="connsiteY44" fmla="*/ 221223 h 1249531"/>
              <a:gd name="connsiteX45" fmla="*/ 246614 w 2277402"/>
              <a:gd name="connsiteY45" fmla="*/ 354505 h 1249531"/>
              <a:gd name="connsiteX46" fmla="*/ 291041 w 2277402"/>
              <a:gd name="connsiteY46" fmla="*/ 455477 h 1249531"/>
              <a:gd name="connsiteX47" fmla="*/ 332237 w 2277402"/>
              <a:gd name="connsiteY47" fmla="*/ 462747 h 1249531"/>
              <a:gd name="connsiteX48" fmla="*/ 249845 w 2277402"/>
              <a:gd name="connsiteY48" fmla="*/ 496674 h 1249531"/>
              <a:gd name="connsiteX49" fmla="*/ 121409 w 2277402"/>
              <a:gd name="connsiteY49" fmla="*/ 447399 h 1249531"/>
              <a:gd name="connsiteX50" fmla="*/ 60018 w 2277402"/>
              <a:gd name="connsiteY50" fmla="*/ 403780 h 1249531"/>
              <a:gd name="connsiteX51" fmla="*/ 10744 w 2277402"/>
              <a:gd name="connsiteY51" fmla="*/ 407818 h 1249531"/>
              <a:gd name="connsiteX52" fmla="*/ 7513 w 2277402"/>
              <a:gd name="connsiteY52" fmla="*/ 457093 h 1249531"/>
              <a:gd name="connsiteX53" fmla="*/ 75365 w 2277402"/>
              <a:gd name="connsiteY53" fmla="*/ 575028 h 1249531"/>
              <a:gd name="connsiteX54" fmla="*/ 80212 w 2277402"/>
              <a:gd name="connsiteY54" fmla="*/ 596838 h 1249531"/>
              <a:gd name="connsiteX55" fmla="*/ 93944 w 2277402"/>
              <a:gd name="connsiteY55" fmla="*/ 659036 h 1249531"/>
              <a:gd name="connsiteX56" fmla="*/ 176337 w 2277402"/>
              <a:gd name="connsiteY56" fmla="*/ 704272 h 1249531"/>
              <a:gd name="connsiteX57" fmla="*/ 237728 w 2277402"/>
              <a:gd name="connsiteY57" fmla="*/ 758392 h 1249531"/>
              <a:gd name="connsiteX58" fmla="*/ 266000 w 2277402"/>
              <a:gd name="connsiteY58" fmla="*/ 797973 h 1249531"/>
              <a:gd name="connsiteX59" fmla="*/ 385551 w 2277402"/>
              <a:gd name="connsiteY59" fmla="*/ 802820 h 1249531"/>
              <a:gd name="connsiteX60" fmla="*/ 421900 w 2277402"/>
              <a:gd name="connsiteY60" fmla="*/ 803628 h 1249531"/>
              <a:gd name="connsiteX61" fmla="*/ 505909 w 2277402"/>
              <a:gd name="connsiteY61" fmla="*/ 832708 h 1249531"/>
              <a:gd name="connsiteX62" fmla="*/ 543874 w 2277402"/>
              <a:gd name="connsiteY62" fmla="*/ 839978 h 1249531"/>
              <a:gd name="connsiteX63" fmla="*/ 874254 w 2277402"/>
              <a:gd name="connsiteY63" fmla="*/ 804435 h 1249531"/>
              <a:gd name="connsiteX64" fmla="*/ 1021269 w 2277402"/>
              <a:gd name="connsiteY64" fmla="*/ 743852 h 1249531"/>
              <a:gd name="connsiteX65" fmla="*/ 1112547 w 2277402"/>
              <a:gd name="connsiteY65" fmla="*/ 708310 h 1249531"/>
              <a:gd name="connsiteX66" fmla="*/ 1233713 w 2277402"/>
              <a:gd name="connsiteY66" fmla="*/ 612993 h 1249531"/>
              <a:gd name="connsiteX67" fmla="*/ 1474430 w 2277402"/>
              <a:gd name="connsiteY67" fmla="*/ 423974 h 1249531"/>
              <a:gd name="connsiteX68" fmla="*/ 1492201 w 2277402"/>
              <a:gd name="connsiteY68" fmla="*/ 418320 h 1249531"/>
              <a:gd name="connsiteX69" fmla="*/ 1627099 w 2277402"/>
              <a:gd name="connsiteY69" fmla="*/ 390855 h 1249531"/>
              <a:gd name="connsiteX70" fmla="*/ 1920321 w 2277402"/>
              <a:gd name="connsiteY70" fmla="*/ 299577 h 1249531"/>
              <a:gd name="connsiteX71" fmla="*/ 1876701 w 2277402"/>
              <a:gd name="connsiteY71" fmla="*/ 456285 h 1249531"/>
              <a:gd name="connsiteX72" fmla="*/ 1844390 w 2277402"/>
              <a:gd name="connsiteY72" fmla="*/ 395702 h 1249531"/>
              <a:gd name="connsiteX73" fmla="*/ 1757958 w 2277402"/>
              <a:gd name="connsiteY73" fmla="*/ 383585 h 1249531"/>
              <a:gd name="connsiteX74" fmla="*/ 1707876 w 2277402"/>
              <a:gd name="connsiteY74" fmla="*/ 473248 h 1249531"/>
              <a:gd name="connsiteX75" fmla="*/ 1718378 w 2277402"/>
              <a:gd name="connsiteY75" fmla="*/ 526561 h 1249531"/>
              <a:gd name="connsiteX76" fmla="*/ 1830658 w 2277402"/>
              <a:gd name="connsiteY76" fmla="*/ 570989 h 1249531"/>
              <a:gd name="connsiteX77" fmla="*/ 1798347 w 2277402"/>
              <a:gd name="connsiteY77" fmla="*/ 637226 h 1249531"/>
              <a:gd name="connsiteX78" fmla="*/ 1757151 w 2277402"/>
              <a:gd name="connsiteY78" fmla="*/ 696194 h 1249531"/>
              <a:gd name="connsiteX79" fmla="*/ 1703837 w 2277402"/>
              <a:gd name="connsiteY79" fmla="*/ 751930 h 1249531"/>
              <a:gd name="connsiteX80" fmla="*/ 1638408 w 2277402"/>
              <a:gd name="connsiteY80" fmla="*/ 816552 h 1249531"/>
              <a:gd name="connsiteX81" fmla="*/ 1644870 w 2277402"/>
              <a:gd name="connsiteY81" fmla="*/ 842401 h 1249531"/>
              <a:gd name="connsiteX82" fmla="*/ 1648101 w 2277402"/>
              <a:gd name="connsiteY82" fmla="*/ 863403 h 1249531"/>
              <a:gd name="connsiteX83" fmla="*/ 1598827 w 2277402"/>
              <a:gd name="connsiteY83" fmla="*/ 966798 h 1249531"/>
              <a:gd name="connsiteX84" fmla="*/ 1623868 w 2277402"/>
              <a:gd name="connsiteY84" fmla="*/ 1097657 h 1249531"/>
              <a:gd name="connsiteX85" fmla="*/ 1668296 w 2277402"/>
              <a:gd name="connsiteY85" fmla="*/ 1155817 h 1249531"/>
              <a:gd name="connsiteX86" fmla="*/ 1668296 w 2277402"/>
              <a:gd name="connsiteY86" fmla="*/ 1155817 h 1249531"/>
              <a:gd name="connsiteX87" fmla="*/ 1697375 w 2277402"/>
              <a:gd name="connsiteY87" fmla="*/ 1188936 h 1249531"/>
              <a:gd name="connsiteX88" fmla="*/ 1937284 w 2277402"/>
              <a:gd name="connsiteY88" fmla="*/ 1247096 h 1249531"/>
              <a:gd name="connsiteX89" fmla="*/ 2089146 w 2277402"/>
              <a:gd name="connsiteY89" fmla="*/ 1173588 h 1249531"/>
              <a:gd name="connsiteX90" fmla="*/ 2115802 w 2277402"/>
              <a:gd name="connsiteY90" fmla="*/ 1159048 h 1249531"/>
              <a:gd name="connsiteX91" fmla="*/ 2197388 w 2277402"/>
              <a:gd name="connsiteY91" fmla="*/ 1066154 h 1249531"/>
              <a:gd name="connsiteX92" fmla="*/ 2197388 w 2277402"/>
              <a:gd name="connsiteY92" fmla="*/ 974876 h 1249531"/>
              <a:gd name="connsiteX93" fmla="*/ 2207889 w 2277402"/>
              <a:gd name="connsiteY93" fmla="*/ 947411 h 1249531"/>
              <a:gd name="connsiteX94" fmla="*/ 2201427 w 2277402"/>
              <a:gd name="connsiteY94" fmla="*/ 698617 h 1249531"/>
              <a:gd name="connsiteX95" fmla="*/ 334661 w 2277402"/>
              <a:gd name="connsiteY95" fmla="*/ 739006 h 1249531"/>
              <a:gd name="connsiteX96" fmla="*/ 303158 w 2277402"/>
              <a:gd name="connsiteY96" fmla="*/ 713965 h 1249531"/>
              <a:gd name="connsiteX97" fmla="*/ 333853 w 2277402"/>
              <a:gd name="connsiteY97" fmla="*/ 697809 h 1249531"/>
              <a:gd name="connsiteX98" fmla="*/ 350009 w 2277402"/>
              <a:gd name="connsiteY98" fmla="*/ 728505 h 1249531"/>
              <a:gd name="connsiteX99" fmla="*/ 334661 w 2277402"/>
              <a:gd name="connsiteY99" fmla="*/ 739006 h 1249531"/>
              <a:gd name="connsiteX100" fmla="*/ 1993828 w 2277402"/>
              <a:gd name="connsiteY100" fmla="*/ 491827 h 1249531"/>
              <a:gd name="connsiteX101" fmla="*/ 2055219 w 2277402"/>
              <a:gd name="connsiteY101" fmla="*/ 458708 h 1249531"/>
              <a:gd name="connsiteX102" fmla="*/ 2076222 w 2277402"/>
              <a:gd name="connsiteY102" fmla="*/ 477287 h 1249531"/>
              <a:gd name="connsiteX103" fmla="*/ 2005945 w 2277402"/>
              <a:gd name="connsiteY103" fmla="*/ 564527 h 1249531"/>
              <a:gd name="connsiteX104" fmla="*/ 1988174 w 2277402"/>
              <a:gd name="connsiteY104" fmla="*/ 562103 h 1249531"/>
              <a:gd name="connsiteX105" fmla="*/ 1993828 w 2277402"/>
              <a:gd name="connsiteY105" fmla="*/ 491827 h 1249531"/>
              <a:gd name="connsiteX106" fmla="*/ 1804809 w 2277402"/>
              <a:gd name="connsiteY106" fmla="*/ 549987 h 1249531"/>
              <a:gd name="connsiteX107" fmla="*/ 1739380 w 2277402"/>
              <a:gd name="connsiteY107" fmla="*/ 495866 h 1249531"/>
              <a:gd name="connsiteX108" fmla="*/ 1764421 w 2277402"/>
              <a:gd name="connsiteY108" fmla="*/ 435283 h 1249531"/>
              <a:gd name="connsiteX109" fmla="*/ 1801578 w 2277402"/>
              <a:gd name="connsiteY109" fmla="*/ 438514 h 1249531"/>
              <a:gd name="connsiteX110" fmla="*/ 1851660 w 2277402"/>
              <a:gd name="connsiteY110" fmla="*/ 508790 h 1249531"/>
              <a:gd name="connsiteX111" fmla="*/ 1804809 w 2277402"/>
              <a:gd name="connsiteY111" fmla="*/ 549987 h 1249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277402" h="1249531">
                <a:moveTo>
                  <a:pt x="2201427" y="698617"/>
                </a:moveTo>
                <a:cubicBezTo>
                  <a:pt x="2192541" y="696194"/>
                  <a:pt x="2188502" y="669537"/>
                  <a:pt x="2173962" y="692963"/>
                </a:cubicBezTo>
                <a:cubicBezTo>
                  <a:pt x="2129534" y="676807"/>
                  <a:pt x="2085915" y="680846"/>
                  <a:pt x="2043911" y="701848"/>
                </a:cubicBezTo>
                <a:cubicBezTo>
                  <a:pt x="2042295" y="702656"/>
                  <a:pt x="2035833" y="699425"/>
                  <a:pt x="2035025" y="697002"/>
                </a:cubicBezTo>
                <a:cubicBezTo>
                  <a:pt x="2023716" y="661460"/>
                  <a:pt x="2000291" y="630764"/>
                  <a:pt x="2001906" y="591183"/>
                </a:cubicBezTo>
                <a:cubicBezTo>
                  <a:pt x="2045526" y="579874"/>
                  <a:pt x="2110956" y="507982"/>
                  <a:pt x="2117418" y="463555"/>
                </a:cubicBezTo>
                <a:cubicBezTo>
                  <a:pt x="2119033" y="453054"/>
                  <a:pt x="2115802" y="445784"/>
                  <a:pt x="2107724" y="439322"/>
                </a:cubicBezTo>
                <a:cubicBezTo>
                  <a:pt x="2067336" y="407011"/>
                  <a:pt x="2047141" y="407011"/>
                  <a:pt x="2005945" y="440129"/>
                </a:cubicBezTo>
                <a:cubicBezTo>
                  <a:pt x="1996252" y="447399"/>
                  <a:pt x="1987366" y="455477"/>
                  <a:pt x="1978481" y="463555"/>
                </a:cubicBezTo>
                <a:cubicBezTo>
                  <a:pt x="1966364" y="474864"/>
                  <a:pt x="1962325" y="470017"/>
                  <a:pt x="1958286" y="456285"/>
                </a:cubicBezTo>
                <a:cubicBezTo>
                  <a:pt x="1944554" y="407818"/>
                  <a:pt x="1943746" y="356121"/>
                  <a:pt x="1927591" y="308462"/>
                </a:cubicBezTo>
                <a:cubicBezTo>
                  <a:pt x="1925975" y="302808"/>
                  <a:pt x="1930014" y="297961"/>
                  <a:pt x="1934053" y="293922"/>
                </a:cubicBezTo>
                <a:cubicBezTo>
                  <a:pt x="1934053" y="293922"/>
                  <a:pt x="1934053" y="293922"/>
                  <a:pt x="1934053" y="293922"/>
                </a:cubicBezTo>
                <a:cubicBezTo>
                  <a:pt x="2029371" y="279382"/>
                  <a:pt x="2123880" y="265650"/>
                  <a:pt x="2219198" y="251110"/>
                </a:cubicBezTo>
                <a:cubicBezTo>
                  <a:pt x="2207889" y="247879"/>
                  <a:pt x="2196580" y="248687"/>
                  <a:pt x="2185271" y="249495"/>
                </a:cubicBezTo>
                <a:cubicBezTo>
                  <a:pt x="2118226" y="257573"/>
                  <a:pt x="2051988" y="266458"/>
                  <a:pt x="1984943" y="274536"/>
                </a:cubicBezTo>
                <a:cubicBezTo>
                  <a:pt x="1863777" y="289884"/>
                  <a:pt x="1741803" y="277767"/>
                  <a:pt x="1620637" y="275344"/>
                </a:cubicBezTo>
                <a:cubicBezTo>
                  <a:pt x="1612559" y="275344"/>
                  <a:pt x="1607713" y="268881"/>
                  <a:pt x="1601251" y="264843"/>
                </a:cubicBezTo>
                <a:cubicBezTo>
                  <a:pt x="1561669" y="236570"/>
                  <a:pt x="1535821" y="196182"/>
                  <a:pt x="1507549" y="158216"/>
                </a:cubicBezTo>
                <a:cubicBezTo>
                  <a:pt x="1489778" y="133983"/>
                  <a:pt x="1471199" y="117828"/>
                  <a:pt x="1441311" y="138022"/>
                </a:cubicBezTo>
                <a:cubicBezTo>
                  <a:pt x="1440503" y="138022"/>
                  <a:pt x="1438888" y="136406"/>
                  <a:pt x="1438080" y="136406"/>
                </a:cubicBezTo>
                <a:cubicBezTo>
                  <a:pt x="1441311" y="104903"/>
                  <a:pt x="1474430" y="108942"/>
                  <a:pt x="1494624" y="91979"/>
                </a:cubicBezTo>
                <a:cubicBezTo>
                  <a:pt x="1440503" y="97633"/>
                  <a:pt x="1375881" y="125098"/>
                  <a:pt x="1341147" y="157409"/>
                </a:cubicBezTo>
                <a:cubicBezTo>
                  <a:pt x="1285411" y="209106"/>
                  <a:pt x="1249061" y="298769"/>
                  <a:pt x="1316914" y="380354"/>
                </a:cubicBezTo>
                <a:cubicBezTo>
                  <a:pt x="1329031" y="394894"/>
                  <a:pt x="1322568" y="403780"/>
                  <a:pt x="1312067" y="413473"/>
                </a:cubicBezTo>
                <a:cubicBezTo>
                  <a:pt x="1247445" y="474864"/>
                  <a:pt x="1173938" y="518484"/>
                  <a:pt x="1085891" y="536255"/>
                </a:cubicBezTo>
                <a:cubicBezTo>
                  <a:pt x="1056811" y="541909"/>
                  <a:pt x="1033385" y="535447"/>
                  <a:pt x="1011575" y="514445"/>
                </a:cubicBezTo>
                <a:cubicBezTo>
                  <a:pt x="992997" y="496674"/>
                  <a:pt x="973610" y="478095"/>
                  <a:pt x="947761" y="469209"/>
                </a:cubicBezTo>
                <a:cubicBezTo>
                  <a:pt x="926759" y="466786"/>
                  <a:pt x="920297" y="455477"/>
                  <a:pt x="920297" y="433667"/>
                </a:cubicBezTo>
                <a:cubicBezTo>
                  <a:pt x="920297" y="373084"/>
                  <a:pt x="908180" y="314117"/>
                  <a:pt x="880716" y="259188"/>
                </a:cubicBezTo>
                <a:cubicBezTo>
                  <a:pt x="875869" y="238186"/>
                  <a:pt x="864561" y="220415"/>
                  <a:pt x="852444" y="203452"/>
                </a:cubicBezTo>
                <a:cubicBezTo>
                  <a:pt x="851636" y="201836"/>
                  <a:pt x="850021" y="199413"/>
                  <a:pt x="849213" y="197797"/>
                </a:cubicBezTo>
                <a:cubicBezTo>
                  <a:pt x="849213" y="197797"/>
                  <a:pt x="849213" y="197797"/>
                  <a:pt x="849213" y="197797"/>
                </a:cubicBezTo>
                <a:cubicBezTo>
                  <a:pt x="821749" y="150946"/>
                  <a:pt x="785399" y="112173"/>
                  <a:pt x="745818" y="76631"/>
                </a:cubicBezTo>
                <a:cubicBezTo>
                  <a:pt x="708660" y="43512"/>
                  <a:pt x="665848" y="17664"/>
                  <a:pt x="617382" y="3932"/>
                </a:cubicBezTo>
                <a:cubicBezTo>
                  <a:pt x="602034" y="-107"/>
                  <a:pt x="582647" y="-5762"/>
                  <a:pt x="576185" y="14433"/>
                </a:cubicBezTo>
                <a:cubicBezTo>
                  <a:pt x="571339" y="29780"/>
                  <a:pt x="564877" y="24126"/>
                  <a:pt x="555991" y="24126"/>
                </a:cubicBezTo>
                <a:cubicBezTo>
                  <a:pt x="534989" y="22510"/>
                  <a:pt x="513179" y="18471"/>
                  <a:pt x="496216" y="41897"/>
                </a:cubicBezTo>
                <a:cubicBezTo>
                  <a:pt x="515602" y="51590"/>
                  <a:pt x="536604" y="54821"/>
                  <a:pt x="550336" y="70977"/>
                </a:cubicBezTo>
                <a:cubicBezTo>
                  <a:pt x="555183" y="75823"/>
                  <a:pt x="559222" y="82286"/>
                  <a:pt x="556799" y="88748"/>
                </a:cubicBezTo>
                <a:cubicBezTo>
                  <a:pt x="554375" y="96826"/>
                  <a:pt x="546298" y="94402"/>
                  <a:pt x="539835" y="94402"/>
                </a:cubicBezTo>
                <a:cubicBezTo>
                  <a:pt x="509140" y="94402"/>
                  <a:pt x="480060" y="99249"/>
                  <a:pt x="453404" y="113789"/>
                </a:cubicBezTo>
                <a:cubicBezTo>
                  <a:pt x="435633" y="123482"/>
                  <a:pt x="419477" y="134791"/>
                  <a:pt x="413823" y="154985"/>
                </a:cubicBezTo>
                <a:cubicBezTo>
                  <a:pt x="408168" y="175987"/>
                  <a:pt x="422708" y="188912"/>
                  <a:pt x="438056" y="201836"/>
                </a:cubicBezTo>
                <a:cubicBezTo>
                  <a:pt x="422708" y="209106"/>
                  <a:pt x="409784" y="215568"/>
                  <a:pt x="397667" y="221223"/>
                </a:cubicBezTo>
                <a:cubicBezTo>
                  <a:pt x="336276" y="252726"/>
                  <a:pt x="281348" y="291499"/>
                  <a:pt x="246614" y="354505"/>
                </a:cubicBezTo>
                <a:cubicBezTo>
                  <a:pt x="219957" y="403780"/>
                  <a:pt x="236112" y="441745"/>
                  <a:pt x="291041" y="455477"/>
                </a:cubicBezTo>
                <a:cubicBezTo>
                  <a:pt x="303158" y="458708"/>
                  <a:pt x="315274" y="460324"/>
                  <a:pt x="332237" y="462747"/>
                </a:cubicBezTo>
                <a:cubicBezTo>
                  <a:pt x="305581" y="485365"/>
                  <a:pt x="280540" y="497481"/>
                  <a:pt x="249845" y="496674"/>
                </a:cubicBezTo>
                <a:cubicBezTo>
                  <a:pt x="200570" y="496674"/>
                  <a:pt x="158566" y="478903"/>
                  <a:pt x="121409" y="447399"/>
                </a:cubicBezTo>
                <a:cubicBezTo>
                  <a:pt x="102022" y="431244"/>
                  <a:pt x="85059" y="412665"/>
                  <a:pt x="60018" y="403780"/>
                </a:cubicBezTo>
                <a:cubicBezTo>
                  <a:pt x="42247" y="397317"/>
                  <a:pt x="25283" y="392471"/>
                  <a:pt x="10744" y="407818"/>
                </a:cubicBezTo>
                <a:cubicBezTo>
                  <a:pt x="-2989" y="422358"/>
                  <a:pt x="-2989" y="442553"/>
                  <a:pt x="7513" y="457093"/>
                </a:cubicBezTo>
                <a:cubicBezTo>
                  <a:pt x="33361" y="494250"/>
                  <a:pt x="47093" y="538678"/>
                  <a:pt x="75365" y="575028"/>
                </a:cubicBezTo>
                <a:cubicBezTo>
                  <a:pt x="80212" y="581490"/>
                  <a:pt x="87482" y="586337"/>
                  <a:pt x="80212" y="596838"/>
                </a:cubicBezTo>
                <a:cubicBezTo>
                  <a:pt x="63249" y="621879"/>
                  <a:pt x="77789" y="642073"/>
                  <a:pt x="93944" y="659036"/>
                </a:cubicBezTo>
                <a:cubicBezTo>
                  <a:pt x="115754" y="683269"/>
                  <a:pt x="144834" y="698617"/>
                  <a:pt x="176337" y="704272"/>
                </a:cubicBezTo>
                <a:cubicBezTo>
                  <a:pt x="208648" y="710734"/>
                  <a:pt x="239343" y="715580"/>
                  <a:pt x="237728" y="758392"/>
                </a:cubicBezTo>
                <a:cubicBezTo>
                  <a:pt x="241767" y="775356"/>
                  <a:pt x="252268" y="789088"/>
                  <a:pt x="266000" y="797973"/>
                </a:cubicBezTo>
                <a:cubicBezTo>
                  <a:pt x="304773" y="823822"/>
                  <a:pt x="345162" y="820591"/>
                  <a:pt x="385551" y="802820"/>
                </a:cubicBezTo>
                <a:cubicBezTo>
                  <a:pt x="399283" y="796358"/>
                  <a:pt x="408976" y="797166"/>
                  <a:pt x="421900" y="803628"/>
                </a:cubicBezTo>
                <a:cubicBezTo>
                  <a:pt x="448557" y="816552"/>
                  <a:pt x="476021" y="829476"/>
                  <a:pt x="505909" y="832708"/>
                </a:cubicBezTo>
                <a:cubicBezTo>
                  <a:pt x="518025" y="839978"/>
                  <a:pt x="531758" y="835939"/>
                  <a:pt x="543874" y="839978"/>
                </a:cubicBezTo>
                <a:cubicBezTo>
                  <a:pt x="659386" y="877135"/>
                  <a:pt x="768435" y="861787"/>
                  <a:pt x="874254" y="804435"/>
                </a:cubicBezTo>
                <a:cubicBezTo>
                  <a:pt x="920297" y="779394"/>
                  <a:pt x="966340" y="750315"/>
                  <a:pt x="1021269" y="743852"/>
                </a:cubicBezTo>
                <a:cubicBezTo>
                  <a:pt x="1054388" y="739814"/>
                  <a:pt x="1083467" y="724466"/>
                  <a:pt x="1112547" y="708310"/>
                </a:cubicBezTo>
                <a:cubicBezTo>
                  <a:pt x="1158590" y="683269"/>
                  <a:pt x="1194940" y="646112"/>
                  <a:pt x="1233713" y="612993"/>
                </a:cubicBezTo>
                <a:cubicBezTo>
                  <a:pt x="1311260" y="545948"/>
                  <a:pt x="1401730" y="497481"/>
                  <a:pt x="1474430" y="423974"/>
                </a:cubicBezTo>
                <a:cubicBezTo>
                  <a:pt x="1479276" y="419127"/>
                  <a:pt x="1484931" y="416704"/>
                  <a:pt x="1492201" y="418320"/>
                </a:cubicBezTo>
                <a:cubicBezTo>
                  <a:pt x="1540668" y="428013"/>
                  <a:pt x="1584287" y="413473"/>
                  <a:pt x="1627099" y="390855"/>
                </a:cubicBezTo>
                <a:cubicBezTo>
                  <a:pt x="1719185" y="342389"/>
                  <a:pt x="1819350" y="318963"/>
                  <a:pt x="1920321" y="299577"/>
                </a:cubicBezTo>
                <a:cubicBezTo>
                  <a:pt x="1904166" y="349659"/>
                  <a:pt x="1899319" y="402972"/>
                  <a:pt x="1876701" y="456285"/>
                </a:cubicBezTo>
                <a:cubicBezTo>
                  <a:pt x="1864585" y="432860"/>
                  <a:pt x="1855699" y="413473"/>
                  <a:pt x="1844390" y="395702"/>
                </a:cubicBezTo>
                <a:cubicBezTo>
                  <a:pt x="1821773" y="359352"/>
                  <a:pt x="1789462" y="354505"/>
                  <a:pt x="1757958" y="383585"/>
                </a:cubicBezTo>
                <a:cubicBezTo>
                  <a:pt x="1732110" y="407818"/>
                  <a:pt x="1716762" y="438514"/>
                  <a:pt x="1707876" y="473248"/>
                </a:cubicBezTo>
                <a:cubicBezTo>
                  <a:pt x="1703030" y="491827"/>
                  <a:pt x="1707876" y="510406"/>
                  <a:pt x="1718378" y="526561"/>
                </a:cubicBezTo>
                <a:cubicBezTo>
                  <a:pt x="1744226" y="566950"/>
                  <a:pt x="1778153" y="587952"/>
                  <a:pt x="1830658" y="570989"/>
                </a:cubicBezTo>
                <a:cubicBezTo>
                  <a:pt x="1819350" y="596838"/>
                  <a:pt x="1812079" y="618647"/>
                  <a:pt x="1798347" y="637226"/>
                </a:cubicBezTo>
                <a:cubicBezTo>
                  <a:pt x="1783807" y="656613"/>
                  <a:pt x="1765229" y="672768"/>
                  <a:pt x="1757151" y="696194"/>
                </a:cubicBezTo>
                <a:cubicBezTo>
                  <a:pt x="1744226" y="719619"/>
                  <a:pt x="1726456" y="737390"/>
                  <a:pt x="1703837" y="751930"/>
                </a:cubicBezTo>
                <a:cubicBezTo>
                  <a:pt x="1677989" y="768893"/>
                  <a:pt x="1656179" y="791511"/>
                  <a:pt x="1638408" y="816552"/>
                </a:cubicBezTo>
                <a:cubicBezTo>
                  <a:pt x="1630330" y="827861"/>
                  <a:pt x="1625484" y="837554"/>
                  <a:pt x="1644870" y="842401"/>
                </a:cubicBezTo>
                <a:cubicBezTo>
                  <a:pt x="1661026" y="846440"/>
                  <a:pt x="1653756" y="855325"/>
                  <a:pt x="1648101" y="863403"/>
                </a:cubicBezTo>
                <a:cubicBezTo>
                  <a:pt x="1627099" y="895714"/>
                  <a:pt x="1607713" y="928833"/>
                  <a:pt x="1598827" y="966798"/>
                </a:cubicBezTo>
                <a:cubicBezTo>
                  <a:pt x="1587518" y="1013649"/>
                  <a:pt x="1585095" y="1061308"/>
                  <a:pt x="1623868" y="1097657"/>
                </a:cubicBezTo>
                <a:cubicBezTo>
                  <a:pt x="1642447" y="1115428"/>
                  <a:pt x="1660218" y="1131584"/>
                  <a:pt x="1668296" y="1155817"/>
                </a:cubicBezTo>
                <a:cubicBezTo>
                  <a:pt x="1668296" y="1155817"/>
                  <a:pt x="1668296" y="1155817"/>
                  <a:pt x="1668296" y="1155817"/>
                </a:cubicBezTo>
                <a:cubicBezTo>
                  <a:pt x="1674758" y="1169549"/>
                  <a:pt x="1685259" y="1180050"/>
                  <a:pt x="1697375" y="1188936"/>
                </a:cubicBezTo>
                <a:cubicBezTo>
                  <a:pt x="1769267" y="1241441"/>
                  <a:pt x="1850852" y="1255981"/>
                  <a:pt x="1937284" y="1247096"/>
                </a:cubicBezTo>
                <a:cubicBezTo>
                  <a:pt x="1996252" y="1240633"/>
                  <a:pt x="2051180" y="1223670"/>
                  <a:pt x="2089146" y="1173588"/>
                </a:cubicBezTo>
                <a:cubicBezTo>
                  <a:pt x="2095608" y="1164703"/>
                  <a:pt x="2106109" y="1163087"/>
                  <a:pt x="2115802" y="1159048"/>
                </a:cubicBezTo>
                <a:cubicBezTo>
                  <a:pt x="2160230" y="1142893"/>
                  <a:pt x="2185271" y="1111390"/>
                  <a:pt x="2197388" y="1066154"/>
                </a:cubicBezTo>
                <a:cubicBezTo>
                  <a:pt x="2205465" y="1035459"/>
                  <a:pt x="2204657" y="1004763"/>
                  <a:pt x="2197388" y="974876"/>
                </a:cubicBezTo>
                <a:cubicBezTo>
                  <a:pt x="2194156" y="962759"/>
                  <a:pt x="2196580" y="955489"/>
                  <a:pt x="2207889" y="947411"/>
                </a:cubicBezTo>
                <a:cubicBezTo>
                  <a:pt x="2303206" y="878751"/>
                  <a:pt x="2299975" y="765662"/>
                  <a:pt x="2201427" y="698617"/>
                </a:cubicBezTo>
                <a:close/>
                <a:moveTo>
                  <a:pt x="334661" y="739006"/>
                </a:moveTo>
                <a:cubicBezTo>
                  <a:pt x="316890" y="738198"/>
                  <a:pt x="302350" y="731736"/>
                  <a:pt x="303158" y="713965"/>
                </a:cubicBezTo>
                <a:cubicBezTo>
                  <a:pt x="303965" y="697002"/>
                  <a:pt x="323352" y="697809"/>
                  <a:pt x="333853" y="697809"/>
                </a:cubicBezTo>
                <a:cubicBezTo>
                  <a:pt x="350816" y="697809"/>
                  <a:pt x="346778" y="717196"/>
                  <a:pt x="350009" y="728505"/>
                </a:cubicBezTo>
                <a:cubicBezTo>
                  <a:pt x="354855" y="742237"/>
                  <a:pt x="341123" y="736583"/>
                  <a:pt x="334661" y="739006"/>
                </a:cubicBezTo>
                <a:close/>
                <a:moveTo>
                  <a:pt x="1993828" y="491827"/>
                </a:moveTo>
                <a:cubicBezTo>
                  <a:pt x="2013215" y="478095"/>
                  <a:pt x="2032602" y="465170"/>
                  <a:pt x="2055219" y="458708"/>
                </a:cubicBezTo>
                <a:cubicBezTo>
                  <a:pt x="2072183" y="453862"/>
                  <a:pt x="2077837" y="461939"/>
                  <a:pt x="2076222" y="477287"/>
                </a:cubicBezTo>
                <a:cubicBezTo>
                  <a:pt x="2072183" y="516060"/>
                  <a:pt x="2040679" y="554833"/>
                  <a:pt x="2005945" y="564527"/>
                </a:cubicBezTo>
                <a:cubicBezTo>
                  <a:pt x="1999483" y="566142"/>
                  <a:pt x="1993828" y="568566"/>
                  <a:pt x="1988174" y="562103"/>
                </a:cubicBezTo>
                <a:cubicBezTo>
                  <a:pt x="1970403" y="544332"/>
                  <a:pt x="1973634" y="507175"/>
                  <a:pt x="1993828" y="491827"/>
                </a:cubicBezTo>
                <a:close/>
                <a:moveTo>
                  <a:pt x="1804809" y="549987"/>
                </a:moveTo>
                <a:cubicBezTo>
                  <a:pt x="1783000" y="549987"/>
                  <a:pt x="1746650" y="521715"/>
                  <a:pt x="1739380" y="495866"/>
                </a:cubicBezTo>
                <a:cubicBezTo>
                  <a:pt x="1731302" y="469209"/>
                  <a:pt x="1748265" y="451438"/>
                  <a:pt x="1764421" y="435283"/>
                </a:cubicBezTo>
                <a:cubicBezTo>
                  <a:pt x="1777345" y="422358"/>
                  <a:pt x="1790269" y="428013"/>
                  <a:pt x="1801578" y="438514"/>
                </a:cubicBezTo>
                <a:cubicBezTo>
                  <a:pt x="1824196" y="457900"/>
                  <a:pt x="1838736" y="482941"/>
                  <a:pt x="1851660" y="508790"/>
                </a:cubicBezTo>
                <a:cubicBezTo>
                  <a:pt x="1862969" y="528985"/>
                  <a:pt x="1838736" y="549179"/>
                  <a:pt x="1804809" y="549987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80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6" b="14896"/>
          <a:stretch>
            <a:fillRect/>
          </a:stretch>
        </p:blipFill>
        <p:spPr>
          <a:xfrm>
            <a:off x="961878" y="0"/>
            <a:ext cx="4695972" cy="19812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6" b="10706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8" b="14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254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4CF4E26-F943-4611-BEB6-5B7E72A47967}"/>
              </a:ext>
            </a:extLst>
          </p:cNvPr>
          <p:cNvSpPr/>
          <p:nvPr/>
        </p:nvSpPr>
        <p:spPr>
          <a:xfrm>
            <a:off x="0" y="4080128"/>
            <a:ext cx="9144000" cy="27778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Perempuan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situasi</a:t>
            </a:r>
            <a:r>
              <a:rPr lang="en-US" dirty="0" smtClean="0"/>
              <a:t> </a:t>
            </a:r>
            <a:r>
              <a:rPr lang="en-US" dirty="0" err="1" smtClean="0"/>
              <a:t>Pandemi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9EAAE6B5-F2BB-4F61-99D3-DE0A373F583B}"/>
              </a:ext>
            </a:extLst>
          </p:cNvPr>
          <p:cNvSpPr/>
          <p:nvPr/>
        </p:nvSpPr>
        <p:spPr>
          <a:xfrm>
            <a:off x="3392285" y="1716258"/>
            <a:ext cx="2359430" cy="2434916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661336 w 1180071"/>
              <a:gd name="connsiteY6" fmla="*/ 699498 h 925763"/>
              <a:gd name="connsiteX7" fmla="*/ 519934 w 1180071"/>
              <a:gd name="connsiteY7" fmla="*/ 699498 h 925763"/>
              <a:gd name="connsiteX8" fmla="*/ 484584 w 1180071"/>
              <a:gd name="connsiteY8" fmla="*/ 736616 h 925763"/>
              <a:gd name="connsiteX9" fmla="*/ 455714 w 1180071"/>
              <a:gd name="connsiteY9" fmla="*/ 912780 h 925763"/>
              <a:gd name="connsiteX10" fmla="*/ 293691 w 1180071"/>
              <a:gd name="connsiteY10" fmla="*/ 912191 h 925763"/>
              <a:gd name="connsiteX11" fmla="*/ 237130 w 1180071"/>
              <a:gd name="connsiteY11" fmla="*/ 855040 h 925763"/>
              <a:gd name="connsiteX12" fmla="*/ 236541 w 1180071"/>
              <a:gd name="connsiteY12" fmla="*/ 421997 h 925763"/>
              <a:gd name="connsiteX13" fmla="*/ 230649 w 1180071"/>
              <a:gd name="connsiteY13" fmla="*/ 395484 h 925763"/>
              <a:gd name="connsiteX14" fmla="*/ 208260 w 1180071"/>
              <a:gd name="connsiteY14" fmla="*/ 407267 h 925763"/>
              <a:gd name="connsiteX15" fmla="*/ 110457 w 1180071"/>
              <a:gd name="connsiteY15" fmla="*/ 477968 h 925763"/>
              <a:gd name="connsiteX16" fmla="*/ 58021 w 1180071"/>
              <a:gd name="connsiteY16" fmla="*/ 493876 h 925763"/>
              <a:gd name="connsiteX17" fmla="*/ 2638 w 1180071"/>
              <a:gd name="connsiteY17" fmla="*/ 452634 h 925763"/>
              <a:gd name="connsiteX18" fmla="*/ 25616 w 1180071"/>
              <a:gd name="connsiteY18" fmla="*/ 390770 h 925763"/>
              <a:gd name="connsiteX19" fmla="*/ 211795 w 1180071"/>
              <a:gd name="connsiteY19" fmla="*/ 256439 h 925763"/>
              <a:gd name="connsiteX20" fmla="*/ 532307 w 1180071"/>
              <a:gd name="connsiteY20" fmla="*/ 26071 h 925763"/>
              <a:gd name="connsiteX21" fmla="*/ 648963 w 1180071"/>
              <a:gd name="connsiteY21" fmla="*/ 26071 h 925763"/>
              <a:gd name="connsiteX22" fmla="*/ 770923 w 1180071"/>
              <a:gd name="connsiteY22" fmla="*/ 113858 h 925763"/>
              <a:gd name="connsiteX23" fmla="*/ 798025 w 1180071"/>
              <a:gd name="connsiteY23" fmla="*/ 102075 h 925763"/>
              <a:gd name="connsiteX24" fmla="*/ 851051 w 1180071"/>
              <a:gd name="connsiteY24" fmla="*/ 50816 h 925763"/>
              <a:gd name="connsiteX25" fmla="*/ 904076 w 1180071"/>
              <a:gd name="connsiteY25" fmla="*/ 50816 h 925763"/>
              <a:gd name="connsiteX26" fmla="*/ 944140 w 1180071"/>
              <a:gd name="connsiteY26" fmla="*/ 90880 h 925763"/>
              <a:gd name="connsiteX27" fmla="*/ 943551 w 1180071"/>
              <a:gd name="connsiteY27" fmla="*/ 199878 h 925763"/>
              <a:gd name="connsiteX28" fmla="*/ 976545 w 1180071"/>
              <a:gd name="connsiteY28" fmla="*/ 262330 h 925763"/>
              <a:gd name="connsiteX29" fmla="*/ 1144460 w 1180071"/>
              <a:gd name="connsiteY29" fmla="*/ 381933 h 925763"/>
              <a:gd name="connsiteX30" fmla="*/ 1179810 w 1180071"/>
              <a:gd name="connsiteY30" fmla="*/ 429656 h 925763"/>
              <a:gd name="connsiteX31" fmla="*/ 1155065 w 1180071"/>
              <a:gd name="connsiteY31" fmla="*/ 482682 h 925763"/>
              <a:gd name="connsiteX32" fmla="*/ 1079651 w 1180071"/>
              <a:gd name="connsiteY32" fmla="*/ 482682 h 925763"/>
              <a:gd name="connsiteX33" fmla="*/ 978902 w 1180071"/>
              <a:gd name="connsiteY33" fmla="*/ 411392 h 925763"/>
              <a:gd name="connsiteX34" fmla="*/ 949443 w 1180071"/>
              <a:gd name="connsiteY34" fmla="*/ 395484 h 925763"/>
              <a:gd name="connsiteX35" fmla="*/ 944140 w 1180071"/>
              <a:gd name="connsiteY35" fmla="*/ 427888 h 925763"/>
              <a:gd name="connsiteX36" fmla="*/ 944140 w 1180071"/>
              <a:gd name="connsiteY36" fmla="*/ 641170 h 92576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519934 w 1180071"/>
              <a:gd name="connsiteY7" fmla="*/ 699498 h 928513"/>
              <a:gd name="connsiteX8" fmla="*/ 455714 w 1180071"/>
              <a:gd name="connsiteY8" fmla="*/ 912780 h 928513"/>
              <a:gd name="connsiteX9" fmla="*/ 293691 w 1180071"/>
              <a:gd name="connsiteY9" fmla="*/ 912191 h 928513"/>
              <a:gd name="connsiteX10" fmla="*/ 237130 w 1180071"/>
              <a:gd name="connsiteY10" fmla="*/ 855040 h 928513"/>
              <a:gd name="connsiteX11" fmla="*/ 236541 w 1180071"/>
              <a:gd name="connsiteY11" fmla="*/ 421997 h 928513"/>
              <a:gd name="connsiteX12" fmla="*/ 230649 w 1180071"/>
              <a:gd name="connsiteY12" fmla="*/ 395484 h 928513"/>
              <a:gd name="connsiteX13" fmla="*/ 208260 w 1180071"/>
              <a:gd name="connsiteY13" fmla="*/ 407267 h 928513"/>
              <a:gd name="connsiteX14" fmla="*/ 110457 w 1180071"/>
              <a:gd name="connsiteY14" fmla="*/ 477968 h 928513"/>
              <a:gd name="connsiteX15" fmla="*/ 58021 w 1180071"/>
              <a:gd name="connsiteY15" fmla="*/ 493876 h 928513"/>
              <a:gd name="connsiteX16" fmla="*/ 2638 w 1180071"/>
              <a:gd name="connsiteY16" fmla="*/ 452634 h 928513"/>
              <a:gd name="connsiteX17" fmla="*/ 25616 w 1180071"/>
              <a:gd name="connsiteY17" fmla="*/ 390770 h 928513"/>
              <a:gd name="connsiteX18" fmla="*/ 211795 w 1180071"/>
              <a:gd name="connsiteY18" fmla="*/ 256439 h 928513"/>
              <a:gd name="connsiteX19" fmla="*/ 532307 w 1180071"/>
              <a:gd name="connsiteY19" fmla="*/ 26071 h 928513"/>
              <a:gd name="connsiteX20" fmla="*/ 648963 w 1180071"/>
              <a:gd name="connsiteY20" fmla="*/ 26071 h 928513"/>
              <a:gd name="connsiteX21" fmla="*/ 770923 w 1180071"/>
              <a:gd name="connsiteY21" fmla="*/ 113858 h 928513"/>
              <a:gd name="connsiteX22" fmla="*/ 798025 w 1180071"/>
              <a:gd name="connsiteY22" fmla="*/ 102075 h 928513"/>
              <a:gd name="connsiteX23" fmla="*/ 851051 w 1180071"/>
              <a:gd name="connsiteY23" fmla="*/ 50816 h 928513"/>
              <a:gd name="connsiteX24" fmla="*/ 904076 w 1180071"/>
              <a:gd name="connsiteY24" fmla="*/ 50816 h 928513"/>
              <a:gd name="connsiteX25" fmla="*/ 944140 w 1180071"/>
              <a:gd name="connsiteY25" fmla="*/ 90880 h 928513"/>
              <a:gd name="connsiteX26" fmla="*/ 943551 w 1180071"/>
              <a:gd name="connsiteY26" fmla="*/ 199878 h 928513"/>
              <a:gd name="connsiteX27" fmla="*/ 976545 w 1180071"/>
              <a:gd name="connsiteY27" fmla="*/ 262330 h 928513"/>
              <a:gd name="connsiteX28" fmla="*/ 1144460 w 1180071"/>
              <a:gd name="connsiteY28" fmla="*/ 381933 h 928513"/>
              <a:gd name="connsiteX29" fmla="*/ 1179810 w 1180071"/>
              <a:gd name="connsiteY29" fmla="*/ 429656 h 928513"/>
              <a:gd name="connsiteX30" fmla="*/ 1155065 w 1180071"/>
              <a:gd name="connsiteY30" fmla="*/ 482682 h 928513"/>
              <a:gd name="connsiteX31" fmla="*/ 1079651 w 1180071"/>
              <a:gd name="connsiteY31" fmla="*/ 482682 h 928513"/>
              <a:gd name="connsiteX32" fmla="*/ 978902 w 1180071"/>
              <a:gd name="connsiteY32" fmla="*/ 411392 h 928513"/>
              <a:gd name="connsiteX33" fmla="*/ 949443 w 1180071"/>
              <a:gd name="connsiteY33" fmla="*/ 395484 h 928513"/>
              <a:gd name="connsiteX34" fmla="*/ 944140 w 1180071"/>
              <a:gd name="connsiteY34" fmla="*/ 427888 h 928513"/>
              <a:gd name="connsiteX35" fmla="*/ 944140 w 1180071"/>
              <a:gd name="connsiteY35" fmla="*/ 641170 h 92851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455714 w 1180071"/>
              <a:gd name="connsiteY7" fmla="*/ 912780 h 928513"/>
              <a:gd name="connsiteX8" fmla="*/ 293691 w 1180071"/>
              <a:gd name="connsiteY8" fmla="*/ 912191 h 928513"/>
              <a:gd name="connsiteX9" fmla="*/ 237130 w 1180071"/>
              <a:gd name="connsiteY9" fmla="*/ 855040 h 928513"/>
              <a:gd name="connsiteX10" fmla="*/ 236541 w 1180071"/>
              <a:gd name="connsiteY10" fmla="*/ 421997 h 928513"/>
              <a:gd name="connsiteX11" fmla="*/ 230649 w 1180071"/>
              <a:gd name="connsiteY11" fmla="*/ 395484 h 928513"/>
              <a:gd name="connsiteX12" fmla="*/ 208260 w 1180071"/>
              <a:gd name="connsiteY12" fmla="*/ 407267 h 928513"/>
              <a:gd name="connsiteX13" fmla="*/ 110457 w 1180071"/>
              <a:gd name="connsiteY13" fmla="*/ 477968 h 928513"/>
              <a:gd name="connsiteX14" fmla="*/ 58021 w 1180071"/>
              <a:gd name="connsiteY14" fmla="*/ 493876 h 928513"/>
              <a:gd name="connsiteX15" fmla="*/ 2638 w 1180071"/>
              <a:gd name="connsiteY15" fmla="*/ 452634 h 928513"/>
              <a:gd name="connsiteX16" fmla="*/ 25616 w 1180071"/>
              <a:gd name="connsiteY16" fmla="*/ 390770 h 928513"/>
              <a:gd name="connsiteX17" fmla="*/ 211795 w 1180071"/>
              <a:gd name="connsiteY17" fmla="*/ 256439 h 928513"/>
              <a:gd name="connsiteX18" fmla="*/ 532307 w 1180071"/>
              <a:gd name="connsiteY18" fmla="*/ 26071 h 928513"/>
              <a:gd name="connsiteX19" fmla="*/ 648963 w 1180071"/>
              <a:gd name="connsiteY19" fmla="*/ 26071 h 928513"/>
              <a:gd name="connsiteX20" fmla="*/ 770923 w 1180071"/>
              <a:gd name="connsiteY20" fmla="*/ 113858 h 928513"/>
              <a:gd name="connsiteX21" fmla="*/ 798025 w 1180071"/>
              <a:gd name="connsiteY21" fmla="*/ 102075 h 928513"/>
              <a:gd name="connsiteX22" fmla="*/ 851051 w 1180071"/>
              <a:gd name="connsiteY22" fmla="*/ 50816 h 928513"/>
              <a:gd name="connsiteX23" fmla="*/ 904076 w 1180071"/>
              <a:gd name="connsiteY23" fmla="*/ 50816 h 928513"/>
              <a:gd name="connsiteX24" fmla="*/ 944140 w 1180071"/>
              <a:gd name="connsiteY24" fmla="*/ 90880 h 928513"/>
              <a:gd name="connsiteX25" fmla="*/ 943551 w 1180071"/>
              <a:gd name="connsiteY25" fmla="*/ 199878 h 928513"/>
              <a:gd name="connsiteX26" fmla="*/ 976545 w 1180071"/>
              <a:gd name="connsiteY26" fmla="*/ 262330 h 928513"/>
              <a:gd name="connsiteX27" fmla="*/ 1144460 w 1180071"/>
              <a:gd name="connsiteY27" fmla="*/ 381933 h 928513"/>
              <a:gd name="connsiteX28" fmla="*/ 1179810 w 1180071"/>
              <a:gd name="connsiteY28" fmla="*/ 429656 h 928513"/>
              <a:gd name="connsiteX29" fmla="*/ 1155065 w 1180071"/>
              <a:gd name="connsiteY29" fmla="*/ 482682 h 928513"/>
              <a:gd name="connsiteX30" fmla="*/ 1079651 w 1180071"/>
              <a:gd name="connsiteY30" fmla="*/ 482682 h 928513"/>
              <a:gd name="connsiteX31" fmla="*/ 978902 w 1180071"/>
              <a:gd name="connsiteY31" fmla="*/ 411392 h 928513"/>
              <a:gd name="connsiteX32" fmla="*/ 949443 w 1180071"/>
              <a:gd name="connsiteY32" fmla="*/ 395484 h 928513"/>
              <a:gd name="connsiteX33" fmla="*/ 944140 w 1180071"/>
              <a:gd name="connsiteY33" fmla="*/ 427888 h 928513"/>
              <a:gd name="connsiteX34" fmla="*/ 944140 w 1180071"/>
              <a:gd name="connsiteY34" fmla="*/ 641170 h 928513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455714 w 1180071"/>
              <a:gd name="connsiteY6" fmla="*/ 912780 h 925763"/>
              <a:gd name="connsiteX7" fmla="*/ 293691 w 1180071"/>
              <a:gd name="connsiteY7" fmla="*/ 912191 h 925763"/>
              <a:gd name="connsiteX8" fmla="*/ 237130 w 1180071"/>
              <a:gd name="connsiteY8" fmla="*/ 855040 h 925763"/>
              <a:gd name="connsiteX9" fmla="*/ 236541 w 1180071"/>
              <a:gd name="connsiteY9" fmla="*/ 421997 h 925763"/>
              <a:gd name="connsiteX10" fmla="*/ 230649 w 1180071"/>
              <a:gd name="connsiteY10" fmla="*/ 395484 h 925763"/>
              <a:gd name="connsiteX11" fmla="*/ 208260 w 1180071"/>
              <a:gd name="connsiteY11" fmla="*/ 407267 h 925763"/>
              <a:gd name="connsiteX12" fmla="*/ 110457 w 1180071"/>
              <a:gd name="connsiteY12" fmla="*/ 477968 h 925763"/>
              <a:gd name="connsiteX13" fmla="*/ 58021 w 1180071"/>
              <a:gd name="connsiteY13" fmla="*/ 493876 h 925763"/>
              <a:gd name="connsiteX14" fmla="*/ 2638 w 1180071"/>
              <a:gd name="connsiteY14" fmla="*/ 452634 h 925763"/>
              <a:gd name="connsiteX15" fmla="*/ 25616 w 1180071"/>
              <a:gd name="connsiteY15" fmla="*/ 390770 h 925763"/>
              <a:gd name="connsiteX16" fmla="*/ 211795 w 1180071"/>
              <a:gd name="connsiteY16" fmla="*/ 256439 h 925763"/>
              <a:gd name="connsiteX17" fmla="*/ 532307 w 1180071"/>
              <a:gd name="connsiteY17" fmla="*/ 26071 h 925763"/>
              <a:gd name="connsiteX18" fmla="*/ 648963 w 1180071"/>
              <a:gd name="connsiteY18" fmla="*/ 26071 h 925763"/>
              <a:gd name="connsiteX19" fmla="*/ 770923 w 1180071"/>
              <a:gd name="connsiteY19" fmla="*/ 113858 h 925763"/>
              <a:gd name="connsiteX20" fmla="*/ 798025 w 1180071"/>
              <a:gd name="connsiteY20" fmla="*/ 102075 h 925763"/>
              <a:gd name="connsiteX21" fmla="*/ 851051 w 1180071"/>
              <a:gd name="connsiteY21" fmla="*/ 50816 h 925763"/>
              <a:gd name="connsiteX22" fmla="*/ 904076 w 1180071"/>
              <a:gd name="connsiteY22" fmla="*/ 50816 h 925763"/>
              <a:gd name="connsiteX23" fmla="*/ 944140 w 1180071"/>
              <a:gd name="connsiteY23" fmla="*/ 90880 h 925763"/>
              <a:gd name="connsiteX24" fmla="*/ 943551 w 1180071"/>
              <a:gd name="connsiteY24" fmla="*/ 199878 h 925763"/>
              <a:gd name="connsiteX25" fmla="*/ 976545 w 1180071"/>
              <a:gd name="connsiteY25" fmla="*/ 262330 h 925763"/>
              <a:gd name="connsiteX26" fmla="*/ 1144460 w 1180071"/>
              <a:gd name="connsiteY26" fmla="*/ 381933 h 925763"/>
              <a:gd name="connsiteX27" fmla="*/ 1179810 w 1180071"/>
              <a:gd name="connsiteY27" fmla="*/ 429656 h 925763"/>
              <a:gd name="connsiteX28" fmla="*/ 1155065 w 1180071"/>
              <a:gd name="connsiteY28" fmla="*/ 482682 h 925763"/>
              <a:gd name="connsiteX29" fmla="*/ 1079651 w 1180071"/>
              <a:gd name="connsiteY29" fmla="*/ 482682 h 925763"/>
              <a:gd name="connsiteX30" fmla="*/ 978902 w 1180071"/>
              <a:gd name="connsiteY30" fmla="*/ 411392 h 925763"/>
              <a:gd name="connsiteX31" fmla="*/ 949443 w 1180071"/>
              <a:gd name="connsiteY31" fmla="*/ 395484 h 925763"/>
              <a:gd name="connsiteX32" fmla="*/ 944140 w 1180071"/>
              <a:gd name="connsiteY32" fmla="*/ 427888 h 925763"/>
              <a:gd name="connsiteX33" fmla="*/ 944140 w 1180071"/>
              <a:gd name="connsiteY33" fmla="*/ 641170 h 925763"/>
              <a:gd name="connsiteX0" fmla="*/ 944140 w 1180071"/>
              <a:gd name="connsiteY0" fmla="*/ 641170 h 914853"/>
              <a:gd name="connsiteX1" fmla="*/ 944140 w 1180071"/>
              <a:gd name="connsiteY1" fmla="*/ 856219 h 914853"/>
              <a:gd name="connsiteX2" fmla="*/ 889936 w 1180071"/>
              <a:gd name="connsiteY2" fmla="*/ 912780 h 914853"/>
              <a:gd name="connsiteX3" fmla="*/ 724967 w 1180071"/>
              <a:gd name="connsiteY3" fmla="*/ 913369 h 914853"/>
              <a:gd name="connsiteX4" fmla="*/ 696097 w 1180071"/>
              <a:gd name="connsiteY4" fmla="*/ 883910 h 914853"/>
              <a:gd name="connsiteX5" fmla="*/ 455714 w 1180071"/>
              <a:gd name="connsiteY5" fmla="*/ 912780 h 914853"/>
              <a:gd name="connsiteX6" fmla="*/ 293691 w 1180071"/>
              <a:gd name="connsiteY6" fmla="*/ 912191 h 914853"/>
              <a:gd name="connsiteX7" fmla="*/ 237130 w 1180071"/>
              <a:gd name="connsiteY7" fmla="*/ 855040 h 914853"/>
              <a:gd name="connsiteX8" fmla="*/ 236541 w 1180071"/>
              <a:gd name="connsiteY8" fmla="*/ 421997 h 914853"/>
              <a:gd name="connsiteX9" fmla="*/ 230649 w 1180071"/>
              <a:gd name="connsiteY9" fmla="*/ 395484 h 914853"/>
              <a:gd name="connsiteX10" fmla="*/ 208260 w 1180071"/>
              <a:gd name="connsiteY10" fmla="*/ 407267 h 914853"/>
              <a:gd name="connsiteX11" fmla="*/ 110457 w 1180071"/>
              <a:gd name="connsiteY11" fmla="*/ 477968 h 914853"/>
              <a:gd name="connsiteX12" fmla="*/ 58021 w 1180071"/>
              <a:gd name="connsiteY12" fmla="*/ 493876 h 914853"/>
              <a:gd name="connsiteX13" fmla="*/ 2638 w 1180071"/>
              <a:gd name="connsiteY13" fmla="*/ 452634 h 914853"/>
              <a:gd name="connsiteX14" fmla="*/ 25616 w 1180071"/>
              <a:gd name="connsiteY14" fmla="*/ 390770 h 914853"/>
              <a:gd name="connsiteX15" fmla="*/ 211795 w 1180071"/>
              <a:gd name="connsiteY15" fmla="*/ 256439 h 914853"/>
              <a:gd name="connsiteX16" fmla="*/ 532307 w 1180071"/>
              <a:gd name="connsiteY16" fmla="*/ 26071 h 914853"/>
              <a:gd name="connsiteX17" fmla="*/ 648963 w 1180071"/>
              <a:gd name="connsiteY17" fmla="*/ 26071 h 914853"/>
              <a:gd name="connsiteX18" fmla="*/ 770923 w 1180071"/>
              <a:gd name="connsiteY18" fmla="*/ 113858 h 914853"/>
              <a:gd name="connsiteX19" fmla="*/ 798025 w 1180071"/>
              <a:gd name="connsiteY19" fmla="*/ 102075 h 914853"/>
              <a:gd name="connsiteX20" fmla="*/ 851051 w 1180071"/>
              <a:gd name="connsiteY20" fmla="*/ 50816 h 914853"/>
              <a:gd name="connsiteX21" fmla="*/ 904076 w 1180071"/>
              <a:gd name="connsiteY21" fmla="*/ 50816 h 914853"/>
              <a:gd name="connsiteX22" fmla="*/ 944140 w 1180071"/>
              <a:gd name="connsiteY22" fmla="*/ 90880 h 914853"/>
              <a:gd name="connsiteX23" fmla="*/ 943551 w 1180071"/>
              <a:gd name="connsiteY23" fmla="*/ 199878 h 914853"/>
              <a:gd name="connsiteX24" fmla="*/ 976545 w 1180071"/>
              <a:gd name="connsiteY24" fmla="*/ 262330 h 914853"/>
              <a:gd name="connsiteX25" fmla="*/ 1144460 w 1180071"/>
              <a:gd name="connsiteY25" fmla="*/ 381933 h 914853"/>
              <a:gd name="connsiteX26" fmla="*/ 1179810 w 1180071"/>
              <a:gd name="connsiteY26" fmla="*/ 429656 h 914853"/>
              <a:gd name="connsiteX27" fmla="*/ 1155065 w 1180071"/>
              <a:gd name="connsiteY27" fmla="*/ 482682 h 914853"/>
              <a:gd name="connsiteX28" fmla="*/ 1079651 w 1180071"/>
              <a:gd name="connsiteY28" fmla="*/ 482682 h 914853"/>
              <a:gd name="connsiteX29" fmla="*/ 978902 w 1180071"/>
              <a:gd name="connsiteY29" fmla="*/ 411392 h 914853"/>
              <a:gd name="connsiteX30" fmla="*/ 949443 w 1180071"/>
              <a:gd name="connsiteY30" fmla="*/ 395484 h 914853"/>
              <a:gd name="connsiteX31" fmla="*/ 944140 w 1180071"/>
              <a:gd name="connsiteY31" fmla="*/ 427888 h 914853"/>
              <a:gd name="connsiteX32" fmla="*/ 944140 w 1180071"/>
              <a:gd name="connsiteY32" fmla="*/ 641170 h 914853"/>
              <a:gd name="connsiteX0" fmla="*/ 944140 w 1180071"/>
              <a:gd name="connsiteY0" fmla="*/ 641170 h 913369"/>
              <a:gd name="connsiteX1" fmla="*/ 944140 w 1180071"/>
              <a:gd name="connsiteY1" fmla="*/ 856219 h 913369"/>
              <a:gd name="connsiteX2" fmla="*/ 889936 w 1180071"/>
              <a:gd name="connsiteY2" fmla="*/ 912780 h 913369"/>
              <a:gd name="connsiteX3" fmla="*/ 724967 w 1180071"/>
              <a:gd name="connsiteY3" fmla="*/ 913369 h 913369"/>
              <a:gd name="connsiteX4" fmla="*/ 455714 w 1180071"/>
              <a:gd name="connsiteY4" fmla="*/ 912780 h 913369"/>
              <a:gd name="connsiteX5" fmla="*/ 293691 w 1180071"/>
              <a:gd name="connsiteY5" fmla="*/ 912191 h 913369"/>
              <a:gd name="connsiteX6" fmla="*/ 237130 w 1180071"/>
              <a:gd name="connsiteY6" fmla="*/ 855040 h 913369"/>
              <a:gd name="connsiteX7" fmla="*/ 236541 w 1180071"/>
              <a:gd name="connsiteY7" fmla="*/ 421997 h 913369"/>
              <a:gd name="connsiteX8" fmla="*/ 230649 w 1180071"/>
              <a:gd name="connsiteY8" fmla="*/ 395484 h 913369"/>
              <a:gd name="connsiteX9" fmla="*/ 208260 w 1180071"/>
              <a:gd name="connsiteY9" fmla="*/ 407267 h 913369"/>
              <a:gd name="connsiteX10" fmla="*/ 110457 w 1180071"/>
              <a:gd name="connsiteY10" fmla="*/ 477968 h 913369"/>
              <a:gd name="connsiteX11" fmla="*/ 58021 w 1180071"/>
              <a:gd name="connsiteY11" fmla="*/ 493876 h 913369"/>
              <a:gd name="connsiteX12" fmla="*/ 2638 w 1180071"/>
              <a:gd name="connsiteY12" fmla="*/ 452634 h 913369"/>
              <a:gd name="connsiteX13" fmla="*/ 25616 w 1180071"/>
              <a:gd name="connsiteY13" fmla="*/ 390770 h 913369"/>
              <a:gd name="connsiteX14" fmla="*/ 211795 w 1180071"/>
              <a:gd name="connsiteY14" fmla="*/ 256439 h 913369"/>
              <a:gd name="connsiteX15" fmla="*/ 532307 w 1180071"/>
              <a:gd name="connsiteY15" fmla="*/ 26071 h 913369"/>
              <a:gd name="connsiteX16" fmla="*/ 648963 w 1180071"/>
              <a:gd name="connsiteY16" fmla="*/ 26071 h 913369"/>
              <a:gd name="connsiteX17" fmla="*/ 770923 w 1180071"/>
              <a:gd name="connsiteY17" fmla="*/ 113858 h 913369"/>
              <a:gd name="connsiteX18" fmla="*/ 798025 w 1180071"/>
              <a:gd name="connsiteY18" fmla="*/ 102075 h 913369"/>
              <a:gd name="connsiteX19" fmla="*/ 851051 w 1180071"/>
              <a:gd name="connsiteY19" fmla="*/ 50816 h 913369"/>
              <a:gd name="connsiteX20" fmla="*/ 904076 w 1180071"/>
              <a:gd name="connsiteY20" fmla="*/ 50816 h 913369"/>
              <a:gd name="connsiteX21" fmla="*/ 944140 w 1180071"/>
              <a:gd name="connsiteY21" fmla="*/ 90880 h 913369"/>
              <a:gd name="connsiteX22" fmla="*/ 943551 w 1180071"/>
              <a:gd name="connsiteY22" fmla="*/ 199878 h 913369"/>
              <a:gd name="connsiteX23" fmla="*/ 976545 w 1180071"/>
              <a:gd name="connsiteY23" fmla="*/ 262330 h 913369"/>
              <a:gd name="connsiteX24" fmla="*/ 1144460 w 1180071"/>
              <a:gd name="connsiteY24" fmla="*/ 381933 h 913369"/>
              <a:gd name="connsiteX25" fmla="*/ 1179810 w 1180071"/>
              <a:gd name="connsiteY25" fmla="*/ 429656 h 913369"/>
              <a:gd name="connsiteX26" fmla="*/ 1155065 w 1180071"/>
              <a:gd name="connsiteY26" fmla="*/ 482682 h 913369"/>
              <a:gd name="connsiteX27" fmla="*/ 1079651 w 1180071"/>
              <a:gd name="connsiteY27" fmla="*/ 482682 h 913369"/>
              <a:gd name="connsiteX28" fmla="*/ 978902 w 1180071"/>
              <a:gd name="connsiteY28" fmla="*/ 411392 h 913369"/>
              <a:gd name="connsiteX29" fmla="*/ 949443 w 1180071"/>
              <a:gd name="connsiteY29" fmla="*/ 395484 h 913369"/>
              <a:gd name="connsiteX30" fmla="*/ 944140 w 1180071"/>
              <a:gd name="connsiteY30" fmla="*/ 427888 h 913369"/>
              <a:gd name="connsiteX31" fmla="*/ 944140 w 1180071"/>
              <a:gd name="connsiteY31" fmla="*/ 641170 h 9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0071" h="913369">
                <a:moveTo>
                  <a:pt x="944140" y="641170"/>
                </a:moveTo>
                <a:lnTo>
                  <a:pt x="944140" y="856219"/>
                </a:lnTo>
                <a:cubicBezTo>
                  <a:pt x="944140" y="896872"/>
                  <a:pt x="930000" y="912191"/>
                  <a:pt x="889936" y="912780"/>
                </a:cubicBezTo>
                <a:lnTo>
                  <a:pt x="724967" y="913369"/>
                </a:lnTo>
                <a:lnTo>
                  <a:pt x="455714" y="912780"/>
                </a:lnTo>
                <a:lnTo>
                  <a:pt x="293691" y="912191"/>
                </a:ln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lnTo>
                  <a:pt x="211795" y="256439"/>
                </a:lnTo>
                <a:lnTo>
                  <a:pt x="532307" y="26071"/>
                </a:lnTo>
                <a:cubicBezTo>
                  <a:pt x="581208" y="-8690"/>
                  <a:pt x="599473" y="-8690"/>
                  <a:pt x="648963" y="26071"/>
                </a:cubicBezTo>
                <a:lnTo>
                  <a:pt x="770923" y="113858"/>
                </a:ln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lnTo>
                  <a:pt x="904076" y="50816"/>
                </a:ln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AD734DBE-3757-4BEC-A39D-12F5D77DBE58}"/>
              </a:ext>
            </a:extLst>
          </p:cNvPr>
          <p:cNvSpPr/>
          <p:nvPr/>
        </p:nvSpPr>
        <p:spPr>
          <a:xfrm>
            <a:off x="4149819" y="2411493"/>
            <a:ext cx="844362" cy="1709730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329191" h="2018589">
                <a:moveTo>
                  <a:pt x="1320224" y="970177"/>
                </a:moveTo>
                <a:cubicBezTo>
                  <a:pt x="1317366" y="964462"/>
                  <a:pt x="1313556" y="961129"/>
                  <a:pt x="1311175" y="956842"/>
                </a:cubicBezTo>
                <a:cubicBezTo>
                  <a:pt x="1300697" y="935411"/>
                  <a:pt x="1301650" y="910646"/>
                  <a:pt x="1293554" y="888262"/>
                </a:cubicBezTo>
                <a:cubicBezTo>
                  <a:pt x="1284981" y="864450"/>
                  <a:pt x="1271170" y="843019"/>
                  <a:pt x="1259740" y="820159"/>
                </a:cubicBezTo>
                <a:cubicBezTo>
                  <a:pt x="1254978" y="809681"/>
                  <a:pt x="1251644" y="799204"/>
                  <a:pt x="1253072" y="787774"/>
                </a:cubicBezTo>
                <a:cubicBezTo>
                  <a:pt x="1249739" y="763961"/>
                  <a:pt x="1249739" y="739672"/>
                  <a:pt x="1251644" y="715384"/>
                </a:cubicBezTo>
                <a:cubicBezTo>
                  <a:pt x="1253072" y="696334"/>
                  <a:pt x="1260216" y="679189"/>
                  <a:pt x="1257835" y="659662"/>
                </a:cubicBezTo>
                <a:cubicBezTo>
                  <a:pt x="1255930" y="643470"/>
                  <a:pt x="1248310" y="628706"/>
                  <a:pt x="1246405" y="612990"/>
                </a:cubicBezTo>
                <a:cubicBezTo>
                  <a:pt x="1244024" y="596797"/>
                  <a:pt x="1245453" y="580129"/>
                  <a:pt x="1243547" y="563936"/>
                </a:cubicBezTo>
                <a:cubicBezTo>
                  <a:pt x="1238785" y="517264"/>
                  <a:pt x="1249262" y="471544"/>
                  <a:pt x="1259264" y="424871"/>
                </a:cubicBezTo>
                <a:cubicBezTo>
                  <a:pt x="1265455" y="395344"/>
                  <a:pt x="1247358" y="370579"/>
                  <a:pt x="1246881" y="342956"/>
                </a:cubicBezTo>
                <a:cubicBezTo>
                  <a:pt x="1246405" y="313429"/>
                  <a:pt x="1244500" y="284377"/>
                  <a:pt x="1242595" y="255326"/>
                </a:cubicBezTo>
                <a:cubicBezTo>
                  <a:pt x="1240690" y="224846"/>
                  <a:pt x="1201637" y="204367"/>
                  <a:pt x="1174968" y="191508"/>
                </a:cubicBezTo>
                <a:cubicBezTo>
                  <a:pt x="1163537" y="185793"/>
                  <a:pt x="1151631" y="181031"/>
                  <a:pt x="1139725" y="176268"/>
                </a:cubicBezTo>
                <a:cubicBezTo>
                  <a:pt x="1130676" y="172458"/>
                  <a:pt x="1122580" y="168172"/>
                  <a:pt x="1115436" y="161505"/>
                </a:cubicBezTo>
                <a:cubicBezTo>
                  <a:pt x="1102101" y="149122"/>
                  <a:pt x="1087814" y="137692"/>
                  <a:pt x="1073050" y="127215"/>
                </a:cubicBezTo>
                <a:cubicBezTo>
                  <a:pt x="1073526" y="118642"/>
                  <a:pt x="1064954" y="116737"/>
                  <a:pt x="1061620" y="111022"/>
                </a:cubicBezTo>
                <a:cubicBezTo>
                  <a:pt x="1045427" y="101973"/>
                  <a:pt x="1028283" y="93877"/>
                  <a:pt x="1009709" y="91020"/>
                </a:cubicBezTo>
                <a:cubicBezTo>
                  <a:pt x="973990" y="85305"/>
                  <a:pt x="934461" y="64826"/>
                  <a:pt x="898742" y="52920"/>
                </a:cubicBezTo>
                <a:cubicBezTo>
                  <a:pt x="878264" y="46252"/>
                  <a:pt x="856833" y="35775"/>
                  <a:pt x="835877" y="31965"/>
                </a:cubicBezTo>
                <a:cubicBezTo>
                  <a:pt x="816351" y="28155"/>
                  <a:pt x="794920" y="29107"/>
                  <a:pt x="774917" y="26726"/>
                </a:cubicBezTo>
                <a:cubicBezTo>
                  <a:pt x="750152" y="23392"/>
                  <a:pt x="725864" y="13867"/>
                  <a:pt x="700622" y="17677"/>
                </a:cubicBezTo>
                <a:cubicBezTo>
                  <a:pt x="665856" y="10533"/>
                  <a:pt x="632519" y="-897"/>
                  <a:pt x="595847" y="56"/>
                </a:cubicBezTo>
                <a:cubicBezTo>
                  <a:pt x="564415" y="1008"/>
                  <a:pt x="532982" y="2913"/>
                  <a:pt x="502502" y="11010"/>
                </a:cubicBezTo>
                <a:cubicBezTo>
                  <a:pt x="429160" y="30536"/>
                  <a:pt x="354389" y="34346"/>
                  <a:pt x="292476" y="83876"/>
                </a:cubicBezTo>
                <a:cubicBezTo>
                  <a:pt x="260567" y="109117"/>
                  <a:pt x="222943" y="129120"/>
                  <a:pt x="194368" y="158171"/>
                </a:cubicBezTo>
                <a:cubicBezTo>
                  <a:pt x="172461" y="180555"/>
                  <a:pt x="151506" y="203891"/>
                  <a:pt x="131980" y="228180"/>
                </a:cubicBezTo>
                <a:cubicBezTo>
                  <a:pt x="114359" y="250087"/>
                  <a:pt x="92927" y="267232"/>
                  <a:pt x="79116" y="292474"/>
                </a:cubicBezTo>
                <a:cubicBezTo>
                  <a:pt x="63876" y="320096"/>
                  <a:pt x="47207" y="350576"/>
                  <a:pt x="36730" y="380580"/>
                </a:cubicBezTo>
                <a:cubicBezTo>
                  <a:pt x="15299" y="443921"/>
                  <a:pt x="1011" y="510120"/>
                  <a:pt x="58" y="577271"/>
                </a:cubicBezTo>
                <a:cubicBezTo>
                  <a:pt x="-418" y="612037"/>
                  <a:pt x="1963" y="646327"/>
                  <a:pt x="9107" y="680617"/>
                </a:cubicBezTo>
                <a:cubicBezTo>
                  <a:pt x="20061" y="731576"/>
                  <a:pt x="40063" y="780630"/>
                  <a:pt x="65781" y="825874"/>
                </a:cubicBezTo>
                <a:cubicBezTo>
                  <a:pt x="78640" y="848734"/>
                  <a:pt x="92927" y="870641"/>
                  <a:pt x="108643" y="892072"/>
                </a:cubicBezTo>
                <a:cubicBezTo>
                  <a:pt x="115787" y="902074"/>
                  <a:pt x="123884" y="911599"/>
                  <a:pt x="131504" y="921600"/>
                </a:cubicBezTo>
                <a:cubicBezTo>
                  <a:pt x="155316" y="951604"/>
                  <a:pt x="174842" y="978750"/>
                  <a:pt x="182938" y="1016374"/>
                </a:cubicBezTo>
                <a:cubicBezTo>
                  <a:pt x="192940" y="1061617"/>
                  <a:pt x="202465" y="1106861"/>
                  <a:pt x="207227" y="1153058"/>
                </a:cubicBezTo>
                <a:cubicBezTo>
                  <a:pt x="212942" y="1209255"/>
                  <a:pt x="214371" y="1267358"/>
                  <a:pt x="199131" y="1322603"/>
                </a:cubicBezTo>
                <a:cubicBezTo>
                  <a:pt x="191987" y="1349273"/>
                  <a:pt x="180557" y="1374990"/>
                  <a:pt x="164841" y="1397850"/>
                </a:cubicBezTo>
                <a:cubicBezTo>
                  <a:pt x="156268" y="1410233"/>
                  <a:pt x="146267" y="1421186"/>
                  <a:pt x="135790" y="1431664"/>
                </a:cubicBezTo>
                <a:cubicBezTo>
                  <a:pt x="126741" y="1440236"/>
                  <a:pt x="112930" y="1448809"/>
                  <a:pt x="131504" y="1453571"/>
                </a:cubicBezTo>
                <a:cubicBezTo>
                  <a:pt x="146743" y="1457381"/>
                  <a:pt x="162936" y="1458810"/>
                  <a:pt x="177700" y="1465001"/>
                </a:cubicBezTo>
                <a:cubicBezTo>
                  <a:pt x="191511" y="1476431"/>
                  <a:pt x="193892" y="1476431"/>
                  <a:pt x="209132" y="1465954"/>
                </a:cubicBezTo>
                <a:cubicBezTo>
                  <a:pt x="210561" y="1465001"/>
                  <a:pt x="212942" y="1464049"/>
                  <a:pt x="213895" y="1462620"/>
                </a:cubicBezTo>
                <a:cubicBezTo>
                  <a:pt x="240565" y="1418805"/>
                  <a:pt x="263425" y="1380229"/>
                  <a:pt x="278189" y="1330699"/>
                </a:cubicBezTo>
                <a:cubicBezTo>
                  <a:pt x="287714" y="1299266"/>
                  <a:pt x="295810" y="1266881"/>
                  <a:pt x="301049" y="1234020"/>
                </a:cubicBezTo>
                <a:cubicBezTo>
                  <a:pt x="305811" y="1206874"/>
                  <a:pt x="301525" y="1174489"/>
                  <a:pt x="324385" y="1156391"/>
                </a:cubicBezTo>
                <a:cubicBezTo>
                  <a:pt x="354865" y="1132103"/>
                  <a:pt x="361056" y="1088764"/>
                  <a:pt x="368200" y="1052569"/>
                </a:cubicBezTo>
                <a:cubicBezTo>
                  <a:pt x="374391" y="1022565"/>
                  <a:pt x="363914" y="993990"/>
                  <a:pt x="360104" y="962081"/>
                </a:cubicBezTo>
                <a:cubicBezTo>
                  <a:pt x="353436" y="901121"/>
                  <a:pt x="349150" y="830160"/>
                  <a:pt x="362961" y="770152"/>
                </a:cubicBezTo>
                <a:cubicBezTo>
                  <a:pt x="365342" y="759199"/>
                  <a:pt x="368200" y="748245"/>
                  <a:pt x="373439" y="738720"/>
                </a:cubicBezTo>
                <a:cubicBezTo>
                  <a:pt x="383916" y="721099"/>
                  <a:pt x="414396" y="707764"/>
                  <a:pt x="432494" y="699191"/>
                </a:cubicBezTo>
                <a:cubicBezTo>
                  <a:pt x="455830" y="688237"/>
                  <a:pt x="481071" y="682046"/>
                  <a:pt x="506312" y="681570"/>
                </a:cubicBezTo>
                <a:cubicBezTo>
                  <a:pt x="558700" y="680141"/>
                  <a:pt x="609182" y="702525"/>
                  <a:pt x="643949" y="742054"/>
                </a:cubicBezTo>
                <a:cubicBezTo>
                  <a:pt x="686335" y="790155"/>
                  <a:pt x="709671" y="848257"/>
                  <a:pt x="729674" y="908265"/>
                </a:cubicBezTo>
                <a:cubicBezTo>
                  <a:pt x="732055" y="915409"/>
                  <a:pt x="729674" y="918266"/>
                  <a:pt x="722530" y="918742"/>
                </a:cubicBezTo>
                <a:cubicBezTo>
                  <a:pt x="690145" y="920647"/>
                  <a:pt x="657284" y="921124"/>
                  <a:pt x="624899" y="921600"/>
                </a:cubicBezTo>
                <a:cubicBezTo>
                  <a:pt x="609659" y="922076"/>
                  <a:pt x="556319" y="915885"/>
                  <a:pt x="545841" y="932554"/>
                </a:cubicBezTo>
                <a:cubicBezTo>
                  <a:pt x="535840" y="948270"/>
                  <a:pt x="566320" y="946841"/>
                  <a:pt x="575369" y="946841"/>
                </a:cubicBezTo>
                <a:cubicBezTo>
                  <a:pt x="695860" y="946365"/>
                  <a:pt x="816351" y="946841"/>
                  <a:pt x="936842" y="946841"/>
                </a:cubicBezTo>
                <a:cubicBezTo>
                  <a:pt x="943986" y="946841"/>
                  <a:pt x="951606" y="945412"/>
                  <a:pt x="958750" y="949222"/>
                </a:cubicBezTo>
                <a:cubicBezTo>
                  <a:pt x="943986" y="957795"/>
                  <a:pt x="945415" y="1000657"/>
                  <a:pt x="943510" y="1015421"/>
                </a:cubicBezTo>
                <a:cubicBezTo>
                  <a:pt x="936366" y="1064475"/>
                  <a:pt x="934937" y="1108766"/>
                  <a:pt x="930175" y="1156867"/>
                </a:cubicBezTo>
                <a:cubicBezTo>
                  <a:pt x="929222" y="1167345"/>
                  <a:pt x="923508" y="1170679"/>
                  <a:pt x="913983" y="1170679"/>
                </a:cubicBezTo>
                <a:cubicBezTo>
                  <a:pt x="900171" y="1170679"/>
                  <a:pt x="883979" y="1170203"/>
                  <a:pt x="869691" y="1173536"/>
                </a:cubicBezTo>
                <a:cubicBezTo>
                  <a:pt x="854927" y="1176870"/>
                  <a:pt x="838735" y="1191158"/>
                  <a:pt x="823971" y="1188776"/>
                </a:cubicBezTo>
                <a:cubicBezTo>
                  <a:pt x="776346" y="1180680"/>
                  <a:pt x="728721" y="1172108"/>
                  <a:pt x="680620" y="1164011"/>
                </a:cubicBezTo>
                <a:cubicBezTo>
                  <a:pt x="657284" y="1160201"/>
                  <a:pt x="633947" y="1155915"/>
                  <a:pt x="610611" y="1152105"/>
                </a:cubicBezTo>
                <a:cubicBezTo>
                  <a:pt x="600134" y="1150200"/>
                  <a:pt x="560129" y="1133055"/>
                  <a:pt x="552032" y="1140675"/>
                </a:cubicBezTo>
                <a:cubicBezTo>
                  <a:pt x="535364" y="1155915"/>
                  <a:pt x="625375" y="1180204"/>
                  <a:pt x="633947" y="1182109"/>
                </a:cubicBezTo>
                <a:cubicBezTo>
                  <a:pt x="697289" y="1197349"/>
                  <a:pt x="756344" y="1221161"/>
                  <a:pt x="818256" y="1240211"/>
                </a:cubicBezTo>
                <a:cubicBezTo>
                  <a:pt x="826352" y="1242593"/>
                  <a:pt x="833020" y="1246879"/>
                  <a:pt x="839211" y="1253070"/>
                </a:cubicBezTo>
                <a:cubicBezTo>
                  <a:pt x="853499" y="1257833"/>
                  <a:pt x="865881" y="1276406"/>
                  <a:pt x="876359" y="1286408"/>
                </a:cubicBezTo>
                <a:cubicBezTo>
                  <a:pt x="912077" y="1321174"/>
                  <a:pt x="947796" y="1346891"/>
                  <a:pt x="988754" y="1374990"/>
                </a:cubicBezTo>
                <a:cubicBezTo>
                  <a:pt x="949225" y="1379753"/>
                  <a:pt x="909696" y="1378324"/>
                  <a:pt x="870644" y="1376895"/>
                </a:cubicBezTo>
                <a:cubicBezTo>
                  <a:pt x="838735" y="1375466"/>
                  <a:pt x="804921" y="1375466"/>
                  <a:pt x="781585" y="1400708"/>
                </a:cubicBezTo>
                <a:cubicBezTo>
                  <a:pt x="761106" y="1423091"/>
                  <a:pt x="760154" y="1453571"/>
                  <a:pt x="753486" y="1481194"/>
                </a:cubicBezTo>
                <a:cubicBezTo>
                  <a:pt x="744914" y="1515960"/>
                  <a:pt x="736341" y="1550250"/>
                  <a:pt x="731102" y="1585969"/>
                </a:cubicBezTo>
                <a:cubicBezTo>
                  <a:pt x="725864" y="1626450"/>
                  <a:pt x="723482" y="1666931"/>
                  <a:pt x="724911" y="1707889"/>
                </a:cubicBezTo>
                <a:cubicBezTo>
                  <a:pt x="728245" y="1801710"/>
                  <a:pt x="769679" y="1884101"/>
                  <a:pt x="819209" y="1961730"/>
                </a:cubicBezTo>
                <a:cubicBezTo>
                  <a:pt x="829210" y="1977447"/>
                  <a:pt x="839687" y="1992686"/>
                  <a:pt x="850165" y="2007927"/>
                </a:cubicBezTo>
                <a:cubicBezTo>
                  <a:pt x="857785" y="2018880"/>
                  <a:pt x="863976" y="2026024"/>
                  <a:pt x="867786" y="2005545"/>
                </a:cubicBezTo>
                <a:cubicBezTo>
                  <a:pt x="876359" y="1961254"/>
                  <a:pt x="849212" y="1906485"/>
                  <a:pt x="837306" y="1863623"/>
                </a:cubicBezTo>
                <a:cubicBezTo>
                  <a:pt x="825876" y="1822189"/>
                  <a:pt x="813970" y="1780755"/>
                  <a:pt x="802540" y="1739321"/>
                </a:cubicBezTo>
                <a:cubicBezTo>
                  <a:pt x="792539" y="1703603"/>
                  <a:pt x="799682" y="1662645"/>
                  <a:pt x="805397" y="1626450"/>
                </a:cubicBezTo>
                <a:cubicBezTo>
                  <a:pt x="809684" y="1600256"/>
                  <a:pt x="814922" y="1574063"/>
                  <a:pt x="820161" y="1547869"/>
                </a:cubicBezTo>
                <a:cubicBezTo>
                  <a:pt x="822542" y="1535010"/>
                  <a:pt x="823971" y="1521675"/>
                  <a:pt x="827305" y="1509293"/>
                </a:cubicBezTo>
                <a:cubicBezTo>
                  <a:pt x="829686" y="1501196"/>
                  <a:pt x="834925" y="1494053"/>
                  <a:pt x="836354" y="1485956"/>
                </a:cubicBezTo>
                <a:cubicBezTo>
                  <a:pt x="839211" y="1472621"/>
                  <a:pt x="847784" y="1465478"/>
                  <a:pt x="860166" y="1463096"/>
                </a:cubicBezTo>
                <a:cubicBezTo>
                  <a:pt x="906362" y="1454524"/>
                  <a:pt x="953035" y="1450238"/>
                  <a:pt x="1000184" y="1449761"/>
                </a:cubicBezTo>
                <a:cubicBezTo>
                  <a:pt x="1042570" y="1449285"/>
                  <a:pt x="1091147" y="1446428"/>
                  <a:pt x="1131152" y="1462144"/>
                </a:cubicBezTo>
                <a:cubicBezTo>
                  <a:pt x="1156394" y="1472145"/>
                  <a:pt x="1174015" y="1470240"/>
                  <a:pt x="1189255" y="1442141"/>
                </a:cubicBezTo>
                <a:cubicBezTo>
                  <a:pt x="1196875" y="1430235"/>
                  <a:pt x="1203066" y="1417376"/>
                  <a:pt x="1208781" y="1404994"/>
                </a:cubicBezTo>
                <a:cubicBezTo>
                  <a:pt x="1238785" y="1342129"/>
                  <a:pt x="1279266" y="1282121"/>
                  <a:pt x="1301650" y="1216399"/>
                </a:cubicBezTo>
                <a:cubicBezTo>
                  <a:pt x="1323081" y="1152581"/>
                  <a:pt x="1335464" y="1083049"/>
                  <a:pt x="1325939" y="1015897"/>
                </a:cubicBezTo>
                <a:cubicBezTo>
                  <a:pt x="1324034" y="1002562"/>
                  <a:pt x="1322129" y="988275"/>
                  <a:pt x="1317843" y="975416"/>
                </a:cubicBezTo>
                <a:cubicBezTo>
                  <a:pt x="1321176" y="972559"/>
                  <a:pt x="1320700" y="971130"/>
                  <a:pt x="1320224" y="970177"/>
                </a:cubicBezTo>
                <a:close/>
                <a:moveTo>
                  <a:pt x="398680" y="447255"/>
                </a:moveTo>
                <a:cubicBezTo>
                  <a:pt x="411062" y="447255"/>
                  <a:pt x="423445" y="447255"/>
                  <a:pt x="435827" y="449160"/>
                </a:cubicBezTo>
                <a:cubicBezTo>
                  <a:pt x="403919" y="475354"/>
                  <a:pt x="370581" y="498214"/>
                  <a:pt x="330100" y="509167"/>
                </a:cubicBezTo>
                <a:cubicBezTo>
                  <a:pt x="305811" y="516787"/>
                  <a:pt x="281046" y="516311"/>
                  <a:pt x="254376" y="512025"/>
                </a:cubicBezTo>
                <a:cubicBezTo>
                  <a:pt x="290571" y="492022"/>
                  <a:pt x="292000" y="458685"/>
                  <a:pt x="290571" y="423442"/>
                </a:cubicBezTo>
                <a:cubicBezTo>
                  <a:pt x="281046" y="423442"/>
                  <a:pt x="273902" y="431062"/>
                  <a:pt x="266759" y="436777"/>
                </a:cubicBezTo>
                <a:cubicBezTo>
                  <a:pt x="245804" y="454399"/>
                  <a:pt x="225325" y="472496"/>
                  <a:pt x="204846" y="490594"/>
                </a:cubicBezTo>
                <a:cubicBezTo>
                  <a:pt x="192940" y="500595"/>
                  <a:pt x="181510" y="511549"/>
                  <a:pt x="166270" y="516787"/>
                </a:cubicBezTo>
                <a:cubicBezTo>
                  <a:pt x="229611" y="432491"/>
                  <a:pt x="301049" y="358672"/>
                  <a:pt x="399632" y="316762"/>
                </a:cubicBezTo>
                <a:cubicBezTo>
                  <a:pt x="400585" y="317715"/>
                  <a:pt x="401537" y="318667"/>
                  <a:pt x="402490" y="319620"/>
                </a:cubicBezTo>
                <a:cubicBezTo>
                  <a:pt x="392012" y="334384"/>
                  <a:pt x="382011" y="349147"/>
                  <a:pt x="371534" y="363911"/>
                </a:cubicBezTo>
                <a:cubicBezTo>
                  <a:pt x="369629" y="366292"/>
                  <a:pt x="366295" y="369150"/>
                  <a:pt x="368200" y="372484"/>
                </a:cubicBezTo>
                <a:cubicBezTo>
                  <a:pt x="370105" y="375817"/>
                  <a:pt x="374391" y="374389"/>
                  <a:pt x="377249" y="373912"/>
                </a:cubicBezTo>
                <a:cubicBezTo>
                  <a:pt x="399632" y="370102"/>
                  <a:pt x="422016" y="366292"/>
                  <a:pt x="444400" y="362482"/>
                </a:cubicBezTo>
                <a:cubicBezTo>
                  <a:pt x="448210" y="362006"/>
                  <a:pt x="452496" y="361530"/>
                  <a:pt x="457259" y="362006"/>
                </a:cubicBezTo>
                <a:cubicBezTo>
                  <a:pt x="432970" y="375817"/>
                  <a:pt x="414872" y="395344"/>
                  <a:pt x="397727" y="416775"/>
                </a:cubicBezTo>
                <a:cubicBezTo>
                  <a:pt x="397727" y="416775"/>
                  <a:pt x="397727" y="416775"/>
                  <a:pt x="397727" y="416775"/>
                </a:cubicBezTo>
                <a:cubicBezTo>
                  <a:pt x="394870" y="422014"/>
                  <a:pt x="392489" y="426776"/>
                  <a:pt x="389631" y="432015"/>
                </a:cubicBezTo>
                <a:cubicBezTo>
                  <a:pt x="382487" y="445826"/>
                  <a:pt x="383440" y="447255"/>
                  <a:pt x="398680" y="447255"/>
                </a:cubicBezTo>
                <a:close/>
                <a:moveTo>
                  <a:pt x="960655" y="859211"/>
                </a:moveTo>
                <a:cubicBezTo>
                  <a:pt x="955416" y="859211"/>
                  <a:pt x="949701" y="858735"/>
                  <a:pt x="944939" y="861116"/>
                </a:cubicBezTo>
                <a:cubicBezTo>
                  <a:pt x="949701" y="866355"/>
                  <a:pt x="951130" y="873022"/>
                  <a:pt x="952083" y="879214"/>
                </a:cubicBezTo>
                <a:cubicBezTo>
                  <a:pt x="954940" y="895882"/>
                  <a:pt x="948749" y="905407"/>
                  <a:pt x="931604" y="906360"/>
                </a:cubicBezTo>
                <a:cubicBezTo>
                  <a:pt x="879216" y="909694"/>
                  <a:pt x="826352" y="909217"/>
                  <a:pt x="773965" y="907789"/>
                </a:cubicBezTo>
                <a:cubicBezTo>
                  <a:pt x="764916" y="907789"/>
                  <a:pt x="765392" y="901597"/>
                  <a:pt x="765869" y="895882"/>
                </a:cubicBezTo>
                <a:cubicBezTo>
                  <a:pt x="768250" y="875880"/>
                  <a:pt x="771107" y="855877"/>
                  <a:pt x="773489" y="835399"/>
                </a:cubicBezTo>
                <a:cubicBezTo>
                  <a:pt x="773489" y="835399"/>
                  <a:pt x="773489" y="835399"/>
                  <a:pt x="773489" y="835399"/>
                </a:cubicBezTo>
                <a:cubicBezTo>
                  <a:pt x="773965" y="832541"/>
                  <a:pt x="774441" y="830160"/>
                  <a:pt x="774917" y="827302"/>
                </a:cubicBezTo>
                <a:cubicBezTo>
                  <a:pt x="775870" y="794917"/>
                  <a:pt x="781585" y="762532"/>
                  <a:pt x="785871" y="730624"/>
                </a:cubicBezTo>
                <a:cubicBezTo>
                  <a:pt x="789681" y="708716"/>
                  <a:pt x="786824" y="684904"/>
                  <a:pt x="803016" y="665854"/>
                </a:cubicBezTo>
                <a:cubicBezTo>
                  <a:pt x="810160" y="654900"/>
                  <a:pt x="821590" y="651090"/>
                  <a:pt x="832544" y="645375"/>
                </a:cubicBezTo>
                <a:cubicBezTo>
                  <a:pt x="894933" y="610609"/>
                  <a:pt x="959702" y="579176"/>
                  <a:pt x="1023044" y="546315"/>
                </a:cubicBezTo>
                <a:cubicBezTo>
                  <a:pt x="1026377" y="544410"/>
                  <a:pt x="1030664" y="541076"/>
                  <a:pt x="1033997" y="545839"/>
                </a:cubicBezTo>
                <a:cubicBezTo>
                  <a:pt x="1037331" y="550125"/>
                  <a:pt x="1033045" y="553459"/>
                  <a:pt x="1030664" y="556792"/>
                </a:cubicBezTo>
                <a:cubicBezTo>
                  <a:pt x="987801" y="610609"/>
                  <a:pt x="945415" y="664425"/>
                  <a:pt x="902552" y="718241"/>
                </a:cubicBezTo>
                <a:cubicBezTo>
                  <a:pt x="900647" y="723956"/>
                  <a:pt x="905410" y="726814"/>
                  <a:pt x="907315" y="731100"/>
                </a:cubicBezTo>
                <a:cubicBezTo>
                  <a:pt x="907315" y="731100"/>
                  <a:pt x="907315" y="731100"/>
                  <a:pt x="907315" y="731100"/>
                </a:cubicBezTo>
                <a:cubicBezTo>
                  <a:pt x="933985" y="718717"/>
                  <a:pt x="957797" y="701096"/>
                  <a:pt x="983039" y="686809"/>
                </a:cubicBezTo>
                <a:cubicBezTo>
                  <a:pt x="994469" y="680141"/>
                  <a:pt x="1005899" y="673474"/>
                  <a:pt x="1016852" y="666330"/>
                </a:cubicBezTo>
                <a:cubicBezTo>
                  <a:pt x="1018758" y="666330"/>
                  <a:pt x="1020662" y="665377"/>
                  <a:pt x="1022567" y="664425"/>
                </a:cubicBezTo>
                <a:cubicBezTo>
                  <a:pt x="1020662" y="664901"/>
                  <a:pt x="1018758" y="665377"/>
                  <a:pt x="1016852" y="666330"/>
                </a:cubicBezTo>
                <a:cubicBezTo>
                  <a:pt x="1028283" y="659662"/>
                  <a:pt x="1039712" y="652519"/>
                  <a:pt x="1051143" y="645851"/>
                </a:cubicBezTo>
                <a:cubicBezTo>
                  <a:pt x="1082099" y="626801"/>
                  <a:pt x="1112579" y="608227"/>
                  <a:pt x="1143535" y="589177"/>
                </a:cubicBezTo>
                <a:cubicBezTo>
                  <a:pt x="1148297" y="586320"/>
                  <a:pt x="1153060" y="582986"/>
                  <a:pt x="1158299" y="580129"/>
                </a:cubicBezTo>
                <a:cubicBezTo>
                  <a:pt x="1179254" y="567746"/>
                  <a:pt x="1176872" y="565841"/>
                  <a:pt x="1186397" y="590130"/>
                </a:cubicBezTo>
                <a:cubicBezTo>
                  <a:pt x="1204019" y="634897"/>
                  <a:pt x="1207829" y="680617"/>
                  <a:pt x="1197827" y="727766"/>
                </a:cubicBezTo>
                <a:cubicBezTo>
                  <a:pt x="1195922" y="741577"/>
                  <a:pt x="1193541" y="755389"/>
                  <a:pt x="1188779" y="768247"/>
                </a:cubicBezTo>
                <a:cubicBezTo>
                  <a:pt x="1188779" y="768247"/>
                  <a:pt x="1188779" y="768247"/>
                  <a:pt x="1188779" y="768247"/>
                </a:cubicBezTo>
                <a:cubicBezTo>
                  <a:pt x="1184493" y="795394"/>
                  <a:pt x="1177349" y="822540"/>
                  <a:pt x="1176872" y="850162"/>
                </a:cubicBezTo>
                <a:cubicBezTo>
                  <a:pt x="1176872" y="859211"/>
                  <a:pt x="1169729" y="858735"/>
                  <a:pt x="1163537" y="858735"/>
                </a:cubicBezTo>
                <a:cubicBezTo>
                  <a:pt x="1134010" y="858735"/>
                  <a:pt x="1104006" y="858735"/>
                  <a:pt x="1074479" y="858735"/>
                </a:cubicBezTo>
                <a:cubicBezTo>
                  <a:pt x="1036855" y="859211"/>
                  <a:pt x="998755" y="859211"/>
                  <a:pt x="960655" y="859211"/>
                </a:cubicBezTo>
                <a:close/>
                <a:moveTo>
                  <a:pt x="1281171" y="1123054"/>
                </a:moveTo>
                <a:cubicBezTo>
                  <a:pt x="1280695" y="1129245"/>
                  <a:pt x="1279266" y="1135436"/>
                  <a:pt x="1278314" y="1141151"/>
                </a:cubicBezTo>
                <a:cubicBezTo>
                  <a:pt x="1278314" y="1141151"/>
                  <a:pt x="1278314" y="1141151"/>
                  <a:pt x="1278314" y="1141151"/>
                </a:cubicBezTo>
                <a:cubicBezTo>
                  <a:pt x="1278314" y="1144485"/>
                  <a:pt x="1278314" y="1147819"/>
                  <a:pt x="1277837" y="1151153"/>
                </a:cubicBezTo>
                <a:cubicBezTo>
                  <a:pt x="1273075" y="1180680"/>
                  <a:pt x="1257835" y="1191634"/>
                  <a:pt x="1230212" y="1181633"/>
                </a:cubicBezTo>
                <a:cubicBezTo>
                  <a:pt x="1201161" y="1171155"/>
                  <a:pt x="1171158" y="1165916"/>
                  <a:pt x="1142106" y="1157820"/>
                </a:cubicBezTo>
                <a:cubicBezTo>
                  <a:pt x="1122104" y="1154486"/>
                  <a:pt x="1102101" y="1150676"/>
                  <a:pt x="1082099" y="1147342"/>
                </a:cubicBezTo>
                <a:cubicBezTo>
                  <a:pt x="1076860" y="1146390"/>
                  <a:pt x="1071621" y="1145438"/>
                  <a:pt x="1067811" y="1150676"/>
                </a:cubicBezTo>
                <a:cubicBezTo>
                  <a:pt x="1068764" y="1161154"/>
                  <a:pt x="1078765" y="1159249"/>
                  <a:pt x="1084480" y="1163535"/>
                </a:cubicBezTo>
                <a:lnTo>
                  <a:pt x="1084480" y="1163535"/>
                </a:lnTo>
                <a:cubicBezTo>
                  <a:pt x="1108769" y="1172108"/>
                  <a:pt x="1133058" y="1180204"/>
                  <a:pt x="1156870" y="1190205"/>
                </a:cubicBezTo>
                <a:lnTo>
                  <a:pt x="1156870" y="1190205"/>
                </a:lnTo>
                <a:cubicBezTo>
                  <a:pt x="1164014" y="1191634"/>
                  <a:pt x="1170681" y="1194015"/>
                  <a:pt x="1176872" y="1197349"/>
                </a:cubicBezTo>
                <a:lnTo>
                  <a:pt x="1176872" y="1197349"/>
                </a:lnTo>
                <a:cubicBezTo>
                  <a:pt x="1201161" y="1205921"/>
                  <a:pt x="1225926" y="1214970"/>
                  <a:pt x="1250215" y="1223543"/>
                </a:cubicBezTo>
                <a:cubicBezTo>
                  <a:pt x="1257835" y="1226400"/>
                  <a:pt x="1259740" y="1229734"/>
                  <a:pt x="1255930" y="1237354"/>
                </a:cubicBezTo>
                <a:cubicBezTo>
                  <a:pt x="1247834" y="1251165"/>
                  <a:pt x="1240214" y="1265453"/>
                  <a:pt x="1232594" y="1279740"/>
                </a:cubicBezTo>
                <a:cubicBezTo>
                  <a:pt x="1232594" y="1279740"/>
                  <a:pt x="1232594" y="1279740"/>
                  <a:pt x="1232594" y="1279740"/>
                </a:cubicBezTo>
                <a:cubicBezTo>
                  <a:pt x="1229736" y="1286884"/>
                  <a:pt x="1226403" y="1294028"/>
                  <a:pt x="1221640" y="1300219"/>
                </a:cubicBezTo>
                <a:cubicBezTo>
                  <a:pt x="1221640" y="1300219"/>
                  <a:pt x="1221640" y="1300219"/>
                  <a:pt x="1221640" y="1300219"/>
                </a:cubicBezTo>
                <a:cubicBezTo>
                  <a:pt x="1209258" y="1328318"/>
                  <a:pt x="1194018" y="1354988"/>
                  <a:pt x="1178777" y="1381181"/>
                </a:cubicBezTo>
                <a:cubicBezTo>
                  <a:pt x="1166395" y="1402613"/>
                  <a:pt x="1146869" y="1406899"/>
                  <a:pt x="1124485" y="1392611"/>
                </a:cubicBezTo>
                <a:cubicBezTo>
                  <a:pt x="1090671" y="1371656"/>
                  <a:pt x="1057810" y="1349273"/>
                  <a:pt x="1024472" y="1327841"/>
                </a:cubicBezTo>
                <a:cubicBezTo>
                  <a:pt x="1024472" y="1327841"/>
                  <a:pt x="1024472" y="1327841"/>
                  <a:pt x="1024472" y="1327841"/>
                </a:cubicBezTo>
                <a:cubicBezTo>
                  <a:pt x="988277" y="1304029"/>
                  <a:pt x="951606" y="1280693"/>
                  <a:pt x="915411" y="1256404"/>
                </a:cubicBezTo>
                <a:cubicBezTo>
                  <a:pt x="904458" y="1249260"/>
                  <a:pt x="902552" y="1236401"/>
                  <a:pt x="899219" y="1224971"/>
                </a:cubicBezTo>
                <a:cubicBezTo>
                  <a:pt x="897314" y="1219256"/>
                  <a:pt x="903029" y="1219733"/>
                  <a:pt x="906362" y="1219733"/>
                </a:cubicBezTo>
                <a:cubicBezTo>
                  <a:pt x="920650" y="1220209"/>
                  <a:pt x="935414" y="1221638"/>
                  <a:pt x="949701" y="1222590"/>
                </a:cubicBezTo>
                <a:cubicBezTo>
                  <a:pt x="968275" y="1221638"/>
                  <a:pt x="968275" y="1221638"/>
                  <a:pt x="971609" y="1202588"/>
                </a:cubicBezTo>
                <a:cubicBezTo>
                  <a:pt x="972561" y="1197349"/>
                  <a:pt x="973514" y="1192110"/>
                  <a:pt x="974466" y="1186871"/>
                </a:cubicBezTo>
                <a:cubicBezTo>
                  <a:pt x="974466" y="1186871"/>
                  <a:pt x="974466" y="1186871"/>
                  <a:pt x="974466" y="1186871"/>
                </a:cubicBezTo>
                <a:cubicBezTo>
                  <a:pt x="974942" y="1182109"/>
                  <a:pt x="974942" y="1177346"/>
                  <a:pt x="975419" y="1173060"/>
                </a:cubicBezTo>
                <a:cubicBezTo>
                  <a:pt x="975895" y="1170203"/>
                  <a:pt x="976371" y="1167821"/>
                  <a:pt x="976847" y="1164964"/>
                </a:cubicBezTo>
                <a:cubicBezTo>
                  <a:pt x="976847" y="1164964"/>
                  <a:pt x="976847" y="1164964"/>
                  <a:pt x="976847" y="1164964"/>
                </a:cubicBezTo>
                <a:cubicBezTo>
                  <a:pt x="977800" y="1154486"/>
                  <a:pt x="979229" y="1144009"/>
                  <a:pt x="980181" y="1133531"/>
                </a:cubicBezTo>
                <a:lnTo>
                  <a:pt x="980181" y="1133531"/>
                </a:lnTo>
                <a:cubicBezTo>
                  <a:pt x="986849" y="1074476"/>
                  <a:pt x="993516" y="1014945"/>
                  <a:pt x="1000184" y="955890"/>
                </a:cubicBezTo>
                <a:cubicBezTo>
                  <a:pt x="1000660" y="949699"/>
                  <a:pt x="1002089" y="943507"/>
                  <a:pt x="1003517" y="937792"/>
                </a:cubicBezTo>
                <a:cubicBezTo>
                  <a:pt x="1007804" y="921600"/>
                  <a:pt x="1017805" y="913504"/>
                  <a:pt x="1034474" y="912075"/>
                </a:cubicBezTo>
                <a:cubicBezTo>
                  <a:pt x="1088766" y="907789"/>
                  <a:pt x="1143535" y="903979"/>
                  <a:pt x="1197827" y="902550"/>
                </a:cubicBezTo>
                <a:cubicBezTo>
                  <a:pt x="1209258" y="902074"/>
                  <a:pt x="1220211" y="903026"/>
                  <a:pt x="1230689" y="907789"/>
                </a:cubicBezTo>
                <a:cubicBezTo>
                  <a:pt x="1244500" y="913980"/>
                  <a:pt x="1253072" y="923981"/>
                  <a:pt x="1256883" y="938745"/>
                </a:cubicBezTo>
                <a:cubicBezTo>
                  <a:pt x="1265931" y="973987"/>
                  <a:pt x="1271170" y="1010182"/>
                  <a:pt x="1277837" y="1045901"/>
                </a:cubicBezTo>
                <a:cubicBezTo>
                  <a:pt x="1279743" y="1055902"/>
                  <a:pt x="1276409" y="1059236"/>
                  <a:pt x="1266408" y="1059236"/>
                </a:cubicBezTo>
                <a:cubicBezTo>
                  <a:pt x="1242595" y="1058760"/>
                  <a:pt x="1219259" y="1058760"/>
                  <a:pt x="1195446" y="1058760"/>
                </a:cubicBezTo>
                <a:lnTo>
                  <a:pt x="1195446" y="1058760"/>
                </a:lnTo>
                <a:cubicBezTo>
                  <a:pt x="1188779" y="1058760"/>
                  <a:pt x="1182587" y="1058760"/>
                  <a:pt x="1175920" y="1058760"/>
                </a:cubicBezTo>
                <a:cubicBezTo>
                  <a:pt x="1175920" y="1058760"/>
                  <a:pt x="1175920" y="1058760"/>
                  <a:pt x="1175920" y="1058760"/>
                </a:cubicBezTo>
                <a:cubicBezTo>
                  <a:pt x="1146869" y="1058760"/>
                  <a:pt x="1117341" y="1059236"/>
                  <a:pt x="1088290" y="1059236"/>
                </a:cubicBezTo>
                <a:cubicBezTo>
                  <a:pt x="1083051" y="1059236"/>
                  <a:pt x="1075908" y="1057331"/>
                  <a:pt x="1075431" y="1066380"/>
                </a:cubicBezTo>
                <a:cubicBezTo>
                  <a:pt x="1075431" y="1074476"/>
                  <a:pt x="1081622" y="1073524"/>
                  <a:pt x="1086861" y="1074476"/>
                </a:cubicBezTo>
                <a:cubicBezTo>
                  <a:pt x="1096862" y="1076381"/>
                  <a:pt x="1107340" y="1075429"/>
                  <a:pt x="1117341" y="1077810"/>
                </a:cubicBezTo>
                <a:cubicBezTo>
                  <a:pt x="1118294" y="1077810"/>
                  <a:pt x="1119722" y="1078286"/>
                  <a:pt x="1121151" y="1078763"/>
                </a:cubicBezTo>
                <a:cubicBezTo>
                  <a:pt x="1144964" y="1080667"/>
                  <a:pt x="1168776" y="1082096"/>
                  <a:pt x="1193065" y="1084001"/>
                </a:cubicBezTo>
                <a:cubicBezTo>
                  <a:pt x="1211639" y="1084954"/>
                  <a:pt x="1230212" y="1085430"/>
                  <a:pt x="1248786" y="1086383"/>
                </a:cubicBezTo>
                <a:cubicBezTo>
                  <a:pt x="1273551" y="1087811"/>
                  <a:pt x="1282600" y="1098289"/>
                  <a:pt x="1281171" y="1123054"/>
                </a:cubicBezTo>
                <a:close/>
              </a:path>
            </a:pathLst>
          </a:custGeom>
          <a:solidFill>
            <a:schemeClr val="bg1"/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7008609F-AE33-434C-91EB-3F4C980877BC}"/>
              </a:ext>
            </a:extLst>
          </p:cNvPr>
          <p:cNvSpPr/>
          <p:nvPr/>
        </p:nvSpPr>
        <p:spPr>
          <a:xfrm>
            <a:off x="2173852" y="2932127"/>
            <a:ext cx="1152234" cy="1189097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661336 w 1180071"/>
              <a:gd name="connsiteY6" fmla="*/ 699498 h 925763"/>
              <a:gd name="connsiteX7" fmla="*/ 519934 w 1180071"/>
              <a:gd name="connsiteY7" fmla="*/ 699498 h 925763"/>
              <a:gd name="connsiteX8" fmla="*/ 484584 w 1180071"/>
              <a:gd name="connsiteY8" fmla="*/ 736616 h 925763"/>
              <a:gd name="connsiteX9" fmla="*/ 455714 w 1180071"/>
              <a:gd name="connsiteY9" fmla="*/ 912780 h 925763"/>
              <a:gd name="connsiteX10" fmla="*/ 293691 w 1180071"/>
              <a:gd name="connsiteY10" fmla="*/ 912191 h 925763"/>
              <a:gd name="connsiteX11" fmla="*/ 237130 w 1180071"/>
              <a:gd name="connsiteY11" fmla="*/ 855040 h 925763"/>
              <a:gd name="connsiteX12" fmla="*/ 236541 w 1180071"/>
              <a:gd name="connsiteY12" fmla="*/ 421997 h 925763"/>
              <a:gd name="connsiteX13" fmla="*/ 230649 w 1180071"/>
              <a:gd name="connsiteY13" fmla="*/ 395484 h 925763"/>
              <a:gd name="connsiteX14" fmla="*/ 208260 w 1180071"/>
              <a:gd name="connsiteY14" fmla="*/ 407267 h 925763"/>
              <a:gd name="connsiteX15" fmla="*/ 110457 w 1180071"/>
              <a:gd name="connsiteY15" fmla="*/ 477968 h 925763"/>
              <a:gd name="connsiteX16" fmla="*/ 58021 w 1180071"/>
              <a:gd name="connsiteY16" fmla="*/ 493876 h 925763"/>
              <a:gd name="connsiteX17" fmla="*/ 2638 w 1180071"/>
              <a:gd name="connsiteY17" fmla="*/ 452634 h 925763"/>
              <a:gd name="connsiteX18" fmla="*/ 25616 w 1180071"/>
              <a:gd name="connsiteY18" fmla="*/ 390770 h 925763"/>
              <a:gd name="connsiteX19" fmla="*/ 211795 w 1180071"/>
              <a:gd name="connsiteY19" fmla="*/ 256439 h 925763"/>
              <a:gd name="connsiteX20" fmla="*/ 532307 w 1180071"/>
              <a:gd name="connsiteY20" fmla="*/ 26071 h 925763"/>
              <a:gd name="connsiteX21" fmla="*/ 648963 w 1180071"/>
              <a:gd name="connsiteY21" fmla="*/ 26071 h 925763"/>
              <a:gd name="connsiteX22" fmla="*/ 770923 w 1180071"/>
              <a:gd name="connsiteY22" fmla="*/ 113858 h 925763"/>
              <a:gd name="connsiteX23" fmla="*/ 798025 w 1180071"/>
              <a:gd name="connsiteY23" fmla="*/ 102075 h 925763"/>
              <a:gd name="connsiteX24" fmla="*/ 851051 w 1180071"/>
              <a:gd name="connsiteY24" fmla="*/ 50816 h 925763"/>
              <a:gd name="connsiteX25" fmla="*/ 904076 w 1180071"/>
              <a:gd name="connsiteY25" fmla="*/ 50816 h 925763"/>
              <a:gd name="connsiteX26" fmla="*/ 944140 w 1180071"/>
              <a:gd name="connsiteY26" fmla="*/ 90880 h 925763"/>
              <a:gd name="connsiteX27" fmla="*/ 943551 w 1180071"/>
              <a:gd name="connsiteY27" fmla="*/ 199878 h 925763"/>
              <a:gd name="connsiteX28" fmla="*/ 976545 w 1180071"/>
              <a:gd name="connsiteY28" fmla="*/ 262330 h 925763"/>
              <a:gd name="connsiteX29" fmla="*/ 1144460 w 1180071"/>
              <a:gd name="connsiteY29" fmla="*/ 381933 h 925763"/>
              <a:gd name="connsiteX30" fmla="*/ 1179810 w 1180071"/>
              <a:gd name="connsiteY30" fmla="*/ 429656 h 925763"/>
              <a:gd name="connsiteX31" fmla="*/ 1155065 w 1180071"/>
              <a:gd name="connsiteY31" fmla="*/ 482682 h 925763"/>
              <a:gd name="connsiteX32" fmla="*/ 1079651 w 1180071"/>
              <a:gd name="connsiteY32" fmla="*/ 482682 h 925763"/>
              <a:gd name="connsiteX33" fmla="*/ 978902 w 1180071"/>
              <a:gd name="connsiteY33" fmla="*/ 411392 h 925763"/>
              <a:gd name="connsiteX34" fmla="*/ 949443 w 1180071"/>
              <a:gd name="connsiteY34" fmla="*/ 395484 h 925763"/>
              <a:gd name="connsiteX35" fmla="*/ 944140 w 1180071"/>
              <a:gd name="connsiteY35" fmla="*/ 427888 h 925763"/>
              <a:gd name="connsiteX36" fmla="*/ 944140 w 1180071"/>
              <a:gd name="connsiteY36" fmla="*/ 641170 h 92576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519934 w 1180071"/>
              <a:gd name="connsiteY7" fmla="*/ 699498 h 928513"/>
              <a:gd name="connsiteX8" fmla="*/ 455714 w 1180071"/>
              <a:gd name="connsiteY8" fmla="*/ 912780 h 928513"/>
              <a:gd name="connsiteX9" fmla="*/ 293691 w 1180071"/>
              <a:gd name="connsiteY9" fmla="*/ 912191 h 928513"/>
              <a:gd name="connsiteX10" fmla="*/ 237130 w 1180071"/>
              <a:gd name="connsiteY10" fmla="*/ 855040 h 928513"/>
              <a:gd name="connsiteX11" fmla="*/ 236541 w 1180071"/>
              <a:gd name="connsiteY11" fmla="*/ 421997 h 928513"/>
              <a:gd name="connsiteX12" fmla="*/ 230649 w 1180071"/>
              <a:gd name="connsiteY12" fmla="*/ 395484 h 928513"/>
              <a:gd name="connsiteX13" fmla="*/ 208260 w 1180071"/>
              <a:gd name="connsiteY13" fmla="*/ 407267 h 928513"/>
              <a:gd name="connsiteX14" fmla="*/ 110457 w 1180071"/>
              <a:gd name="connsiteY14" fmla="*/ 477968 h 928513"/>
              <a:gd name="connsiteX15" fmla="*/ 58021 w 1180071"/>
              <a:gd name="connsiteY15" fmla="*/ 493876 h 928513"/>
              <a:gd name="connsiteX16" fmla="*/ 2638 w 1180071"/>
              <a:gd name="connsiteY16" fmla="*/ 452634 h 928513"/>
              <a:gd name="connsiteX17" fmla="*/ 25616 w 1180071"/>
              <a:gd name="connsiteY17" fmla="*/ 390770 h 928513"/>
              <a:gd name="connsiteX18" fmla="*/ 211795 w 1180071"/>
              <a:gd name="connsiteY18" fmla="*/ 256439 h 928513"/>
              <a:gd name="connsiteX19" fmla="*/ 532307 w 1180071"/>
              <a:gd name="connsiteY19" fmla="*/ 26071 h 928513"/>
              <a:gd name="connsiteX20" fmla="*/ 648963 w 1180071"/>
              <a:gd name="connsiteY20" fmla="*/ 26071 h 928513"/>
              <a:gd name="connsiteX21" fmla="*/ 770923 w 1180071"/>
              <a:gd name="connsiteY21" fmla="*/ 113858 h 928513"/>
              <a:gd name="connsiteX22" fmla="*/ 798025 w 1180071"/>
              <a:gd name="connsiteY22" fmla="*/ 102075 h 928513"/>
              <a:gd name="connsiteX23" fmla="*/ 851051 w 1180071"/>
              <a:gd name="connsiteY23" fmla="*/ 50816 h 928513"/>
              <a:gd name="connsiteX24" fmla="*/ 904076 w 1180071"/>
              <a:gd name="connsiteY24" fmla="*/ 50816 h 928513"/>
              <a:gd name="connsiteX25" fmla="*/ 944140 w 1180071"/>
              <a:gd name="connsiteY25" fmla="*/ 90880 h 928513"/>
              <a:gd name="connsiteX26" fmla="*/ 943551 w 1180071"/>
              <a:gd name="connsiteY26" fmla="*/ 199878 h 928513"/>
              <a:gd name="connsiteX27" fmla="*/ 976545 w 1180071"/>
              <a:gd name="connsiteY27" fmla="*/ 262330 h 928513"/>
              <a:gd name="connsiteX28" fmla="*/ 1144460 w 1180071"/>
              <a:gd name="connsiteY28" fmla="*/ 381933 h 928513"/>
              <a:gd name="connsiteX29" fmla="*/ 1179810 w 1180071"/>
              <a:gd name="connsiteY29" fmla="*/ 429656 h 928513"/>
              <a:gd name="connsiteX30" fmla="*/ 1155065 w 1180071"/>
              <a:gd name="connsiteY30" fmla="*/ 482682 h 928513"/>
              <a:gd name="connsiteX31" fmla="*/ 1079651 w 1180071"/>
              <a:gd name="connsiteY31" fmla="*/ 482682 h 928513"/>
              <a:gd name="connsiteX32" fmla="*/ 978902 w 1180071"/>
              <a:gd name="connsiteY32" fmla="*/ 411392 h 928513"/>
              <a:gd name="connsiteX33" fmla="*/ 949443 w 1180071"/>
              <a:gd name="connsiteY33" fmla="*/ 395484 h 928513"/>
              <a:gd name="connsiteX34" fmla="*/ 944140 w 1180071"/>
              <a:gd name="connsiteY34" fmla="*/ 427888 h 928513"/>
              <a:gd name="connsiteX35" fmla="*/ 944140 w 1180071"/>
              <a:gd name="connsiteY35" fmla="*/ 641170 h 92851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455714 w 1180071"/>
              <a:gd name="connsiteY7" fmla="*/ 912780 h 928513"/>
              <a:gd name="connsiteX8" fmla="*/ 293691 w 1180071"/>
              <a:gd name="connsiteY8" fmla="*/ 912191 h 928513"/>
              <a:gd name="connsiteX9" fmla="*/ 237130 w 1180071"/>
              <a:gd name="connsiteY9" fmla="*/ 855040 h 928513"/>
              <a:gd name="connsiteX10" fmla="*/ 236541 w 1180071"/>
              <a:gd name="connsiteY10" fmla="*/ 421997 h 928513"/>
              <a:gd name="connsiteX11" fmla="*/ 230649 w 1180071"/>
              <a:gd name="connsiteY11" fmla="*/ 395484 h 928513"/>
              <a:gd name="connsiteX12" fmla="*/ 208260 w 1180071"/>
              <a:gd name="connsiteY12" fmla="*/ 407267 h 928513"/>
              <a:gd name="connsiteX13" fmla="*/ 110457 w 1180071"/>
              <a:gd name="connsiteY13" fmla="*/ 477968 h 928513"/>
              <a:gd name="connsiteX14" fmla="*/ 58021 w 1180071"/>
              <a:gd name="connsiteY14" fmla="*/ 493876 h 928513"/>
              <a:gd name="connsiteX15" fmla="*/ 2638 w 1180071"/>
              <a:gd name="connsiteY15" fmla="*/ 452634 h 928513"/>
              <a:gd name="connsiteX16" fmla="*/ 25616 w 1180071"/>
              <a:gd name="connsiteY16" fmla="*/ 390770 h 928513"/>
              <a:gd name="connsiteX17" fmla="*/ 211795 w 1180071"/>
              <a:gd name="connsiteY17" fmla="*/ 256439 h 928513"/>
              <a:gd name="connsiteX18" fmla="*/ 532307 w 1180071"/>
              <a:gd name="connsiteY18" fmla="*/ 26071 h 928513"/>
              <a:gd name="connsiteX19" fmla="*/ 648963 w 1180071"/>
              <a:gd name="connsiteY19" fmla="*/ 26071 h 928513"/>
              <a:gd name="connsiteX20" fmla="*/ 770923 w 1180071"/>
              <a:gd name="connsiteY20" fmla="*/ 113858 h 928513"/>
              <a:gd name="connsiteX21" fmla="*/ 798025 w 1180071"/>
              <a:gd name="connsiteY21" fmla="*/ 102075 h 928513"/>
              <a:gd name="connsiteX22" fmla="*/ 851051 w 1180071"/>
              <a:gd name="connsiteY22" fmla="*/ 50816 h 928513"/>
              <a:gd name="connsiteX23" fmla="*/ 904076 w 1180071"/>
              <a:gd name="connsiteY23" fmla="*/ 50816 h 928513"/>
              <a:gd name="connsiteX24" fmla="*/ 944140 w 1180071"/>
              <a:gd name="connsiteY24" fmla="*/ 90880 h 928513"/>
              <a:gd name="connsiteX25" fmla="*/ 943551 w 1180071"/>
              <a:gd name="connsiteY25" fmla="*/ 199878 h 928513"/>
              <a:gd name="connsiteX26" fmla="*/ 976545 w 1180071"/>
              <a:gd name="connsiteY26" fmla="*/ 262330 h 928513"/>
              <a:gd name="connsiteX27" fmla="*/ 1144460 w 1180071"/>
              <a:gd name="connsiteY27" fmla="*/ 381933 h 928513"/>
              <a:gd name="connsiteX28" fmla="*/ 1179810 w 1180071"/>
              <a:gd name="connsiteY28" fmla="*/ 429656 h 928513"/>
              <a:gd name="connsiteX29" fmla="*/ 1155065 w 1180071"/>
              <a:gd name="connsiteY29" fmla="*/ 482682 h 928513"/>
              <a:gd name="connsiteX30" fmla="*/ 1079651 w 1180071"/>
              <a:gd name="connsiteY30" fmla="*/ 482682 h 928513"/>
              <a:gd name="connsiteX31" fmla="*/ 978902 w 1180071"/>
              <a:gd name="connsiteY31" fmla="*/ 411392 h 928513"/>
              <a:gd name="connsiteX32" fmla="*/ 949443 w 1180071"/>
              <a:gd name="connsiteY32" fmla="*/ 395484 h 928513"/>
              <a:gd name="connsiteX33" fmla="*/ 944140 w 1180071"/>
              <a:gd name="connsiteY33" fmla="*/ 427888 h 928513"/>
              <a:gd name="connsiteX34" fmla="*/ 944140 w 1180071"/>
              <a:gd name="connsiteY34" fmla="*/ 641170 h 928513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455714 w 1180071"/>
              <a:gd name="connsiteY6" fmla="*/ 912780 h 925763"/>
              <a:gd name="connsiteX7" fmla="*/ 293691 w 1180071"/>
              <a:gd name="connsiteY7" fmla="*/ 912191 h 925763"/>
              <a:gd name="connsiteX8" fmla="*/ 237130 w 1180071"/>
              <a:gd name="connsiteY8" fmla="*/ 855040 h 925763"/>
              <a:gd name="connsiteX9" fmla="*/ 236541 w 1180071"/>
              <a:gd name="connsiteY9" fmla="*/ 421997 h 925763"/>
              <a:gd name="connsiteX10" fmla="*/ 230649 w 1180071"/>
              <a:gd name="connsiteY10" fmla="*/ 395484 h 925763"/>
              <a:gd name="connsiteX11" fmla="*/ 208260 w 1180071"/>
              <a:gd name="connsiteY11" fmla="*/ 407267 h 925763"/>
              <a:gd name="connsiteX12" fmla="*/ 110457 w 1180071"/>
              <a:gd name="connsiteY12" fmla="*/ 477968 h 925763"/>
              <a:gd name="connsiteX13" fmla="*/ 58021 w 1180071"/>
              <a:gd name="connsiteY13" fmla="*/ 493876 h 925763"/>
              <a:gd name="connsiteX14" fmla="*/ 2638 w 1180071"/>
              <a:gd name="connsiteY14" fmla="*/ 452634 h 925763"/>
              <a:gd name="connsiteX15" fmla="*/ 25616 w 1180071"/>
              <a:gd name="connsiteY15" fmla="*/ 390770 h 925763"/>
              <a:gd name="connsiteX16" fmla="*/ 211795 w 1180071"/>
              <a:gd name="connsiteY16" fmla="*/ 256439 h 925763"/>
              <a:gd name="connsiteX17" fmla="*/ 532307 w 1180071"/>
              <a:gd name="connsiteY17" fmla="*/ 26071 h 925763"/>
              <a:gd name="connsiteX18" fmla="*/ 648963 w 1180071"/>
              <a:gd name="connsiteY18" fmla="*/ 26071 h 925763"/>
              <a:gd name="connsiteX19" fmla="*/ 770923 w 1180071"/>
              <a:gd name="connsiteY19" fmla="*/ 113858 h 925763"/>
              <a:gd name="connsiteX20" fmla="*/ 798025 w 1180071"/>
              <a:gd name="connsiteY20" fmla="*/ 102075 h 925763"/>
              <a:gd name="connsiteX21" fmla="*/ 851051 w 1180071"/>
              <a:gd name="connsiteY21" fmla="*/ 50816 h 925763"/>
              <a:gd name="connsiteX22" fmla="*/ 904076 w 1180071"/>
              <a:gd name="connsiteY22" fmla="*/ 50816 h 925763"/>
              <a:gd name="connsiteX23" fmla="*/ 944140 w 1180071"/>
              <a:gd name="connsiteY23" fmla="*/ 90880 h 925763"/>
              <a:gd name="connsiteX24" fmla="*/ 943551 w 1180071"/>
              <a:gd name="connsiteY24" fmla="*/ 199878 h 925763"/>
              <a:gd name="connsiteX25" fmla="*/ 976545 w 1180071"/>
              <a:gd name="connsiteY25" fmla="*/ 262330 h 925763"/>
              <a:gd name="connsiteX26" fmla="*/ 1144460 w 1180071"/>
              <a:gd name="connsiteY26" fmla="*/ 381933 h 925763"/>
              <a:gd name="connsiteX27" fmla="*/ 1179810 w 1180071"/>
              <a:gd name="connsiteY27" fmla="*/ 429656 h 925763"/>
              <a:gd name="connsiteX28" fmla="*/ 1155065 w 1180071"/>
              <a:gd name="connsiteY28" fmla="*/ 482682 h 925763"/>
              <a:gd name="connsiteX29" fmla="*/ 1079651 w 1180071"/>
              <a:gd name="connsiteY29" fmla="*/ 482682 h 925763"/>
              <a:gd name="connsiteX30" fmla="*/ 978902 w 1180071"/>
              <a:gd name="connsiteY30" fmla="*/ 411392 h 925763"/>
              <a:gd name="connsiteX31" fmla="*/ 949443 w 1180071"/>
              <a:gd name="connsiteY31" fmla="*/ 395484 h 925763"/>
              <a:gd name="connsiteX32" fmla="*/ 944140 w 1180071"/>
              <a:gd name="connsiteY32" fmla="*/ 427888 h 925763"/>
              <a:gd name="connsiteX33" fmla="*/ 944140 w 1180071"/>
              <a:gd name="connsiteY33" fmla="*/ 641170 h 925763"/>
              <a:gd name="connsiteX0" fmla="*/ 944140 w 1180071"/>
              <a:gd name="connsiteY0" fmla="*/ 641170 h 914853"/>
              <a:gd name="connsiteX1" fmla="*/ 944140 w 1180071"/>
              <a:gd name="connsiteY1" fmla="*/ 856219 h 914853"/>
              <a:gd name="connsiteX2" fmla="*/ 889936 w 1180071"/>
              <a:gd name="connsiteY2" fmla="*/ 912780 h 914853"/>
              <a:gd name="connsiteX3" fmla="*/ 724967 w 1180071"/>
              <a:gd name="connsiteY3" fmla="*/ 913369 h 914853"/>
              <a:gd name="connsiteX4" fmla="*/ 696097 w 1180071"/>
              <a:gd name="connsiteY4" fmla="*/ 883910 h 914853"/>
              <a:gd name="connsiteX5" fmla="*/ 455714 w 1180071"/>
              <a:gd name="connsiteY5" fmla="*/ 912780 h 914853"/>
              <a:gd name="connsiteX6" fmla="*/ 293691 w 1180071"/>
              <a:gd name="connsiteY6" fmla="*/ 912191 h 914853"/>
              <a:gd name="connsiteX7" fmla="*/ 237130 w 1180071"/>
              <a:gd name="connsiteY7" fmla="*/ 855040 h 914853"/>
              <a:gd name="connsiteX8" fmla="*/ 236541 w 1180071"/>
              <a:gd name="connsiteY8" fmla="*/ 421997 h 914853"/>
              <a:gd name="connsiteX9" fmla="*/ 230649 w 1180071"/>
              <a:gd name="connsiteY9" fmla="*/ 395484 h 914853"/>
              <a:gd name="connsiteX10" fmla="*/ 208260 w 1180071"/>
              <a:gd name="connsiteY10" fmla="*/ 407267 h 914853"/>
              <a:gd name="connsiteX11" fmla="*/ 110457 w 1180071"/>
              <a:gd name="connsiteY11" fmla="*/ 477968 h 914853"/>
              <a:gd name="connsiteX12" fmla="*/ 58021 w 1180071"/>
              <a:gd name="connsiteY12" fmla="*/ 493876 h 914853"/>
              <a:gd name="connsiteX13" fmla="*/ 2638 w 1180071"/>
              <a:gd name="connsiteY13" fmla="*/ 452634 h 914853"/>
              <a:gd name="connsiteX14" fmla="*/ 25616 w 1180071"/>
              <a:gd name="connsiteY14" fmla="*/ 390770 h 914853"/>
              <a:gd name="connsiteX15" fmla="*/ 211795 w 1180071"/>
              <a:gd name="connsiteY15" fmla="*/ 256439 h 914853"/>
              <a:gd name="connsiteX16" fmla="*/ 532307 w 1180071"/>
              <a:gd name="connsiteY16" fmla="*/ 26071 h 914853"/>
              <a:gd name="connsiteX17" fmla="*/ 648963 w 1180071"/>
              <a:gd name="connsiteY17" fmla="*/ 26071 h 914853"/>
              <a:gd name="connsiteX18" fmla="*/ 770923 w 1180071"/>
              <a:gd name="connsiteY18" fmla="*/ 113858 h 914853"/>
              <a:gd name="connsiteX19" fmla="*/ 798025 w 1180071"/>
              <a:gd name="connsiteY19" fmla="*/ 102075 h 914853"/>
              <a:gd name="connsiteX20" fmla="*/ 851051 w 1180071"/>
              <a:gd name="connsiteY20" fmla="*/ 50816 h 914853"/>
              <a:gd name="connsiteX21" fmla="*/ 904076 w 1180071"/>
              <a:gd name="connsiteY21" fmla="*/ 50816 h 914853"/>
              <a:gd name="connsiteX22" fmla="*/ 944140 w 1180071"/>
              <a:gd name="connsiteY22" fmla="*/ 90880 h 914853"/>
              <a:gd name="connsiteX23" fmla="*/ 943551 w 1180071"/>
              <a:gd name="connsiteY23" fmla="*/ 199878 h 914853"/>
              <a:gd name="connsiteX24" fmla="*/ 976545 w 1180071"/>
              <a:gd name="connsiteY24" fmla="*/ 262330 h 914853"/>
              <a:gd name="connsiteX25" fmla="*/ 1144460 w 1180071"/>
              <a:gd name="connsiteY25" fmla="*/ 381933 h 914853"/>
              <a:gd name="connsiteX26" fmla="*/ 1179810 w 1180071"/>
              <a:gd name="connsiteY26" fmla="*/ 429656 h 914853"/>
              <a:gd name="connsiteX27" fmla="*/ 1155065 w 1180071"/>
              <a:gd name="connsiteY27" fmla="*/ 482682 h 914853"/>
              <a:gd name="connsiteX28" fmla="*/ 1079651 w 1180071"/>
              <a:gd name="connsiteY28" fmla="*/ 482682 h 914853"/>
              <a:gd name="connsiteX29" fmla="*/ 978902 w 1180071"/>
              <a:gd name="connsiteY29" fmla="*/ 411392 h 914853"/>
              <a:gd name="connsiteX30" fmla="*/ 949443 w 1180071"/>
              <a:gd name="connsiteY30" fmla="*/ 395484 h 914853"/>
              <a:gd name="connsiteX31" fmla="*/ 944140 w 1180071"/>
              <a:gd name="connsiteY31" fmla="*/ 427888 h 914853"/>
              <a:gd name="connsiteX32" fmla="*/ 944140 w 1180071"/>
              <a:gd name="connsiteY32" fmla="*/ 641170 h 914853"/>
              <a:gd name="connsiteX0" fmla="*/ 944140 w 1180071"/>
              <a:gd name="connsiteY0" fmla="*/ 641170 h 913369"/>
              <a:gd name="connsiteX1" fmla="*/ 944140 w 1180071"/>
              <a:gd name="connsiteY1" fmla="*/ 856219 h 913369"/>
              <a:gd name="connsiteX2" fmla="*/ 889936 w 1180071"/>
              <a:gd name="connsiteY2" fmla="*/ 912780 h 913369"/>
              <a:gd name="connsiteX3" fmla="*/ 724967 w 1180071"/>
              <a:gd name="connsiteY3" fmla="*/ 913369 h 913369"/>
              <a:gd name="connsiteX4" fmla="*/ 455714 w 1180071"/>
              <a:gd name="connsiteY4" fmla="*/ 912780 h 913369"/>
              <a:gd name="connsiteX5" fmla="*/ 293691 w 1180071"/>
              <a:gd name="connsiteY5" fmla="*/ 912191 h 913369"/>
              <a:gd name="connsiteX6" fmla="*/ 237130 w 1180071"/>
              <a:gd name="connsiteY6" fmla="*/ 855040 h 913369"/>
              <a:gd name="connsiteX7" fmla="*/ 236541 w 1180071"/>
              <a:gd name="connsiteY7" fmla="*/ 421997 h 913369"/>
              <a:gd name="connsiteX8" fmla="*/ 230649 w 1180071"/>
              <a:gd name="connsiteY8" fmla="*/ 395484 h 913369"/>
              <a:gd name="connsiteX9" fmla="*/ 208260 w 1180071"/>
              <a:gd name="connsiteY9" fmla="*/ 407267 h 913369"/>
              <a:gd name="connsiteX10" fmla="*/ 110457 w 1180071"/>
              <a:gd name="connsiteY10" fmla="*/ 477968 h 913369"/>
              <a:gd name="connsiteX11" fmla="*/ 58021 w 1180071"/>
              <a:gd name="connsiteY11" fmla="*/ 493876 h 913369"/>
              <a:gd name="connsiteX12" fmla="*/ 2638 w 1180071"/>
              <a:gd name="connsiteY12" fmla="*/ 452634 h 913369"/>
              <a:gd name="connsiteX13" fmla="*/ 25616 w 1180071"/>
              <a:gd name="connsiteY13" fmla="*/ 390770 h 913369"/>
              <a:gd name="connsiteX14" fmla="*/ 211795 w 1180071"/>
              <a:gd name="connsiteY14" fmla="*/ 256439 h 913369"/>
              <a:gd name="connsiteX15" fmla="*/ 532307 w 1180071"/>
              <a:gd name="connsiteY15" fmla="*/ 26071 h 913369"/>
              <a:gd name="connsiteX16" fmla="*/ 648963 w 1180071"/>
              <a:gd name="connsiteY16" fmla="*/ 26071 h 913369"/>
              <a:gd name="connsiteX17" fmla="*/ 770923 w 1180071"/>
              <a:gd name="connsiteY17" fmla="*/ 113858 h 913369"/>
              <a:gd name="connsiteX18" fmla="*/ 798025 w 1180071"/>
              <a:gd name="connsiteY18" fmla="*/ 102075 h 913369"/>
              <a:gd name="connsiteX19" fmla="*/ 851051 w 1180071"/>
              <a:gd name="connsiteY19" fmla="*/ 50816 h 913369"/>
              <a:gd name="connsiteX20" fmla="*/ 904076 w 1180071"/>
              <a:gd name="connsiteY20" fmla="*/ 50816 h 913369"/>
              <a:gd name="connsiteX21" fmla="*/ 944140 w 1180071"/>
              <a:gd name="connsiteY21" fmla="*/ 90880 h 913369"/>
              <a:gd name="connsiteX22" fmla="*/ 943551 w 1180071"/>
              <a:gd name="connsiteY22" fmla="*/ 199878 h 913369"/>
              <a:gd name="connsiteX23" fmla="*/ 976545 w 1180071"/>
              <a:gd name="connsiteY23" fmla="*/ 262330 h 913369"/>
              <a:gd name="connsiteX24" fmla="*/ 1144460 w 1180071"/>
              <a:gd name="connsiteY24" fmla="*/ 381933 h 913369"/>
              <a:gd name="connsiteX25" fmla="*/ 1179810 w 1180071"/>
              <a:gd name="connsiteY25" fmla="*/ 429656 h 913369"/>
              <a:gd name="connsiteX26" fmla="*/ 1155065 w 1180071"/>
              <a:gd name="connsiteY26" fmla="*/ 482682 h 913369"/>
              <a:gd name="connsiteX27" fmla="*/ 1079651 w 1180071"/>
              <a:gd name="connsiteY27" fmla="*/ 482682 h 913369"/>
              <a:gd name="connsiteX28" fmla="*/ 978902 w 1180071"/>
              <a:gd name="connsiteY28" fmla="*/ 411392 h 913369"/>
              <a:gd name="connsiteX29" fmla="*/ 949443 w 1180071"/>
              <a:gd name="connsiteY29" fmla="*/ 395484 h 913369"/>
              <a:gd name="connsiteX30" fmla="*/ 944140 w 1180071"/>
              <a:gd name="connsiteY30" fmla="*/ 427888 h 913369"/>
              <a:gd name="connsiteX31" fmla="*/ 944140 w 1180071"/>
              <a:gd name="connsiteY31" fmla="*/ 641170 h 9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0071" h="913369">
                <a:moveTo>
                  <a:pt x="944140" y="641170"/>
                </a:moveTo>
                <a:lnTo>
                  <a:pt x="944140" y="856219"/>
                </a:lnTo>
                <a:cubicBezTo>
                  <a:pt x="944140" y="896872"/>
                  <a:pt x="930000" y="912191"/>
                  <a:pt x="889936" y="912780"/>
                </a:cubicBezTo>
                <a:lnTo>
                  <a:pt x="724967" y="913369"/>
                </a:lnTo>
                <a:lnTo>
                  <a:pt x="455714" y="912780"/>
                </a:lnTo>
                <a:lnTo>
                  <a:pt x="293691" y="912191"/>
                </a:ln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lnTo>
                  <a:pt x="211795" y="256439"/>
                </a:lnTo>
                <a:lnTo>
                  <a:pt x="532307" y="26071"/>
                </a:lnTo>
                <a:cubicBezTo>
                  <a:pt x="581208" y="-8690"/>
                  <a:pt x="599473" y="-8690"/>
                  <a:pt x="648963" y="26071"/>
                </a:cubicBezTo>
                <a:lnTo>
                  <a:pt x="770923" y="113858"/>
                </a:ln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lnTo>
                  <a:pt x="904076" y="50816"/>
                </a:ln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8A26CF86-B954-4EA4-B54D-B2BFBC7DDB74}"/>
              </a:ext>
            </a:extLst>
          </p:cNvPr>
          <p:cNvSpPr/>
          <p:nvPr/>
        </p:nvSpPr>
        <p:spPr>
          <a:xfrm>
            <a:off x="2525573" y="3165391"/>
            <a:ext cx="486836" cy="985783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329191" h="2018589">
                <a:moveTo>
                  <a:pt x="1320224" y="970177"/>
                </a:moveTo>
                <a:cubicBezTo>
                  <a:pt x="1317366" y="964462"/>
                  <a:pt x="1313556" y="961129"/>
                  <a:pt x="1311175" y="956842"/>
                </a:cubicBezTo>
                <a:cubicBezTo>
                  <a:pt x="1300697" y="935411"/>
                  <a:pt x="1301650" y="910646"/>
                  <a:pt x="1293554" y="888262"/>
                </a:cubicBezTo>
                <a:cubicBezTo>
                  <a:pt x="1284981" y="864450"/>
                  <a:pt x="1271170" y="843019"/>
                  <a:pt x="1259740" y="820159"/>
                </a:cubicBezTo>
                <a:cubicBezTo>
                  <a:pt x="1254978" y="809681"/>
                  <a:pt x="1251644" y="799204"/>
                  <a:pt x="1253072" y="787774"/>
                </a:cubicBezTo>
                <a:cubicBezTo>
                  <a:pt x="1249739" y="763961"/>
                  <a:pt x="1249739" y="739672"/>
                  <a:pt x="1251644" y="715384"/>
                </a:cubicBezTo>
                <a:cubicBezTo>
                  <a:pt x="1253072" y="696334"/>
                  <a:pt x="1260216" y="679189"/>
                  <a:pt x="1257835" y="659662"/>
                </a:cubicBezTo>
                <a:cubicBezTo>
                  <a:pt x="1255930" y="643470"/>
                  <a:pt x="1248310" y="628706"/>
                  <a:pt x="1246405" y="612990"/>
                </a:cubicBezTo>
                <a:cubicBezTo>
                  <a:pt x="1244024" y="596797"/>
                  <a:pt x="1245453" y="580129"/>
                  <a:pt x="1243547" y="563936"/>
                </a:cubicBezTo>
                <a:cubicBezTo>
                  <a:pt x="1238785" y="517264"/>
                  <a:pt x="1249262" y="471544"/>
                  <a:pt x="1259264" y="424871"/>
                </a:cubicBezTo>
                <a:cubicBezTo>
                  <a:pt x="1265455" y="395344"/>
                  <a:pt x="1247358" y="370579"/>
                  <a:pt x="1246881" y="342956"/>
                </a:cubicBezTo>
                <a:cubicBezTo>
                  <a:pt x="1246405" y="313429"/>
                  <a:pt x="1244500" y="284377"/>
                  <a:pt x="1242595" y="255326"/>
                </a:cubicBezTo>
                <a:cubicBezTo>
                  <a:pt x="1240690" y="224846"/>
                  <a:pt x="1201637" y="204367"/>
                  <a:pt x="1174968" y="191508"/>
                </a:cubicBezTo>
                <a:cubicBezTo>
                  <a:pt x="1163537" y="185793"/>
                  <a:pt x="1151631" y="181031"/>
                  <a:pt x="1139725" y="176268"/>
                </a:cubicBezTo>
                <a:cubicBezTo>
                  <a:pt x="1130676" y="172458"/>
                  <a:pt x="1122580" y="168172"/>
                  <a:pt x="1115436" y="161505"/>
                </a:cubicBezTo>
                <a:cubicBezTo>
                  <a:pt x="1102101" y="149122"/>
                  <a:pt x="1087814" y="137692"/>
                  <a:pt x="1073050" y="127215"/>
                </a:cubicBezTo>
                <a:cubicBezTo>
                  <a:pt x="1073526" y="118642"/>
                  <a:pt x="1064954" y="116737"/>
                  <a:pt x="1061620" y="111022"/>
                </a:cubicBezTo>
                <a:cubicBezTo>
                  <a:pt x="1045427" y="101973"/>
                  <a:pt x="1028283" y="93877"/>
                  <a:pt x="1009709" y="91020"/>
                </a:cubicBezTo>
                <a:cubicBezTo>
                  <a:pt x="973990" y="85305"/>
                  <a:pt x="934461" y="64826"/>
                  <a:pt x="898742" y="52920"/>
                </a:cubicBezTo>
                <a:cubicBezTo>
                  <a:pt x="878264" y="46252"/>
                  <a:pt x="856833" y="35775"/>
                  <a:pt x="835877" y="31965"/>
                </a:cubicBezTo>
                <a:cubicBezTo>
                  <a:pt x="816351" y="28155"/>
                  <a:pt x="794920" y="29107"/>
                  <a:pt x="774917" y="26726"/>
                </a:cubicBezTo>
                <a:cubicBezTo>
                  <a:pt x="750152" y="23392"/>
                  <a:pt x="725864" y="13867"/>
                  <a:pt x="700622" y="17677"/>
                </a:cubicBezTo>
                <a:cubicBezTo>
                  <a:pt x="665856" y="10533"/>
                  <a:pt x="632519" y="-897"/>
                  <a:pt x="595847" y="56"/>
                </a:cubicBezTo>
                <a:cubicBezTo>
                  <a:pt x="564415" y="1008"/>
                  <a:pt x="532982" y="2913"/>
                  <a:pt x="502502" y="11010"/>
                </a:cubicBezTo>
                <a:cubicBezTo>
                  <a:pt x="429160" y="30536"/>
                  <a:pt x="354389" y="34346"/>
                  <a:pt x="292476" y="83876"/>
                </a:cubicBezTo>
                <a:cubicBezTo>
                  <a:pt x="260567" y="109117"/>
                  <a:pt x="222943" y="129120"/>
                  <a:pt x="194368" y="158171"/>
                </a:cubicBezTo>
                <a:cubicBezTo>
                  <a:pt x="172461" y="180555"/>
                  <a:pt x="151506" y="203891"/>
                  <a:pt x="131980" y="228180"/>
                </a:cubicBezTo>
                <a:cubicBezTo>
                  <a:pt x="114359" y="250087"/>
                  <a:pt x="92927" y="267232"/>
                  <a:pt x="79116" y="292474"/>
                </a:cubicBezTo>
                <a:cubicBezTo>
                  <a:pt x="63876" y="320096"/>
                  <a:pt x="47207" y="350576"/>
                  <a:pt x="36730" y="380580"/>
                </a:cubicBezTo>
                <a:cubicBezTo>
                  <a:pt x="15299" y="443921"/>
                  <a:pt x="1011" y="510120"/>
                  <a:pt x="58" y="577271"/>
                </a:cubicBezTo>
                <a:cubicBezTo>
                  <a:pt x="-418" y="612037"/>
                  <a:pt x="1963" y="646327"/>
                  <a:pt x="9107" y="680617"/>
                </a:cubicBezTo>
                <a:cubicBezTo>
                  <a:pt x="20061" y="731576"/>
                  <a:pt x="40063" y="780630"/>
                  <a:pt x="65781" y="825874"/>
                </a:cubicBezTo>
                <a:cubicBezTo>
                  <a:pt x="78640" y="848734"/>
                  <a:pt x="92927" y="870641"/>
                  <a:pt x="108643" y="892072"/>
                </a:cubicBezTo>
                <a:cubicBezTo>
                  <a:pt x="115787" y="902074"/>
                  <a:pt x="123884" y="911599"/>
                  <a:pt x="131504" y="921600"/>
                </a:cubicBezTo>
                <a:cubicBezTo>
                  <a:pt x="155316" y="951604"/>
                  <a:pt x="174842" y="978750"/>
                  <a:pt x="182938" y="1016374"/>
                </a:cubicBezTo>
                <a:cubicBezTo>
                  <a:pt x="192940" y="1061617"/>
                  <a:pt x="202465" y="1106861"/>
                  <a:pt x="207227" y="1153058"/>
                </a:cubicBezTo>
                <a:cubicBezTo>
                  <a:pt x="212942" y="1209255"/>
                  <a:pt x="214371" y="1267358"/>
                  <a:pt x="199131" y="1322603"/>
                </a:cubicBezTo>
                <a:cubicBezTo>
                  <a:pt x="191987" y="1349273"/>
                  <a:pt x="180557" y="1374990"/>
                  <a:pt x="164841" y="1397850"/>
                </a:cubicBezTo>
                <a:cubicBezTo>
                  <a:pt x="156268" y="1410233"/>
                  <a:pt x="146267" y="1421186"/>
                  <a:pt x="135790" y="1431664"/>
                </a:cubicBezTo>
                <a:cubicBezTo>
                  <a:pt x="126741" y="1440236"/>
                  <a:pt x="112930" y="1448809"/>
                  <a:pt x="131504" y="1453571"/>
                </a:cubicBezTo>
                <a:cubicBezTo>
                  <a:pt x="146743" y="1457381"/>
                  <a:pt x="162936" y="1458810"/>
                  <a:pt x="177700" y="1465001"/>
                </a:cubicBezTo>
                <a:cubicBezTo>
                  <a:pt x="191511" y="1476431"/>
                  <a:pt x="193892" y="1476431"/>
                  <a:pt x="209132" y="1465954"/>
                </a:cubicBezTo>
                <a:cubicBezTo>
                  <a:pt x="210561" y="1465001"/>
                  <a:pt x="212942" y="1464049"/>
                  <a:pt x="213895" y="1462620"/>
                </a:cubicBezTo>
                <a:cubicBezTo>
                  <a:pt x="240565" y="1418805"/>
                  <a:pt x="263425" y="1380229"/>
                  <a:pt x="278189" y="1330699"/>
                </a:cubicBezTo>
                <a:cubicBezTo>
                  <a:pt x="287714" y="1299266"/>
                  <a:pt x="295810" y="1266881"/>
                  <a:pt x="301049" y="1234020"/>
                </a:cubicBezTo>
                <a:cubicBezTo>
                  <a:pt x="305811" y="1206874"/>
                  <a:pt x="301525" y="1174489"/>
                  <a:pt x="324385" y="1156391"/>
                </a:cubicBezTo>
                <a:cubicBezTo>
                  <a:pt x="354865" y="1132103"/>
                  <a:pt x="361056" y="1088764"/>
                  <a:pt x="368200" y="1052569"/>
                </a:cubicBezTo>
                <a:cubicBezTo>
                  <a:pt x="374391" y="1022565"/>
                  <a:pt x="363914" y="993990"/>
                  <a:pt x="360104" y="962081"/>
                </a:cubicBezTo>
                <a:cubicBezTo>
                  <a:pt x="353436" y="901121"/>
                  <a:pt x="349150" y="830160"/>
                  <a:pt x="362961" y="770152"/>
                </a:cubicBezTo>
                <a:cubicBezTo>
                  <a:pt x="365342" y="759199"/>
                  <a:pt x="368200" y="748245"/>
                  <a:pt x="373439" y="738720"/>
                </a:cubicBezTo>
                <a:cubicBezTo>
                  <a:pt x="383916" y="721099"/>
                  <a:pt x="414396" y="707764"/>
                  <a:pt x="432494" y="699191"/>
                </a:cubicBezTo>
                <a:cubicBezTo>
                  <a:pt x="455830" y="688237"/>
                  <a:pt x="481071" y="682046"/>
                  <a:pt x="506312" y="681570"/>
                </a:cubicBezTo>
                <a:cubicBezTo>
                  <a:pt x="558700" y="680141"/>
                  <a:pt x="609182" y="702525"/>
                  <a:pt x="643949" y="742054"/>
                </a:cubicBezTo>
                <a:cubicBezTo>
                  <a:pt x="686335" y="790155"/>
                  <a:pt x="709671" y="848257"/>
                  <a:pt x="729674" y="908265"/>
                </a:cubicBezTo>
                <a:cubicBezTo>
                  <a:pt x="732055" y="915409"/>
                  <a:pt x="729674" y="918266"/>
                  <a:pt x="722530" y="918742"/>
                </a:cubicBezTo>
                <a:cubicBezTo>
                  <a:pt x="690145" y="920647"/>
                  <a:pt x="657284" y="921124"/>
                  <a:pt x="624899" y="921600"/>
                </a:cubicBezTo>
                <a:cubicBezTo>
                  <a:pt x="609659" y="922076"/>
                  <a:pt x="556319" y="915885"/>
                  <a:pt x="545841" y="932554"/>
                </a:cubicBezTo>
                <a:cubicBezTo>
                  <a:pt x="535840" y="948270"/>
                  <a:pt x="566320" y="946841"/>
                  <a:pt x="575369" y="946841"/>
                </a:cubicBezTo>
                <a:cubicBezTo>
                  <a:pt x="695860" y="946365"/>
                  <a:pt x="816351" y="946841"/>
                  <a:pt x="936842" y="946841"/>
                </a:cubicBezTo>
                <a:cubicBezTo>
                  <a:pt x="943986" y="946841"/>
                  <a:pt x="951606" y="945412"/>
                  <a:pt x="958750" y="949222"/>
                </a:cubicBezTo>
                <a:cubicBezTo>
                  <a:pt x="943986" y="957795"/>
                  <a:pt x="945415" y="1000657"/>
                  <a:pt x="943510" y="1015421"/>
                </a:cubicBezTo>
                <a:cubicBezTo>
                  <a:pt x="936366" y="1064475"/>
                  <a:pt x="934937" y="1108766"/>
                  <a:pt x="930175" y="1156867"/>
                </a:cubicBezTo>
                <a:cubicBezTo>
                  <a:pt x="929222" y="1167345"/>
                  <a:pt x="923508" y="1170679"/>
                  <a:pt x="913983" y="1170679"/>
                </a:cubicBezTo>
                <a:cubicBezTo>
                  <a:pt x="900171" y="1170679"/>
                  <a:pt x="883979" y="1170203"/>
                  <a:pt x="869691" y="1173536"/>
                </a:cubicBezTo>
                <a:cubicBezTo>
                  <a:pt x="854927" y="1176870"/>
                  <a:pt x="838735" y="1191158"/>
                  <a:pt x="823971" y="1188776"/>
                </a:cubicBezTo>
                <a:cubicBezTo>
                  <a:pt x="776346" y="1180680"/>
                  <a:pt x="728721" y="1172108"/>
                  <a:pt x="680620" y="1164011"/>
                </a:cubicBezTo>
                <a:cubicBezTo>
                  <a:pt x="657284" y="1160201"/>
                  <a:pt x="633947" y="1155915"/>
                  <a:pt x="610611" y="1152105"/>
                </a:cubicBezTo>
                <a:cubicBezTo>
                  <a:pt x="600134" y="1150200"/>
                  <a:pt x="560129" y="1133055"/>
                  <a:pt x="552032" y="1140675"/>
                </a:cubicBezTo>
                <a:cubicBezTo>
                  <a:pt x="535364" y="1155915"/>
                  <a:pt x="625375" y="1180204"/>
                  <a:pt x="633947" y="1182109"/>
                </a:cubicBezTo>
                <a:cubicBezTo>
                  <a:pt x="697289" y="1197349"/>
                  <a:pt x="756344" y="1221161"/>
                  <a:pt x="818256" y="1240211"/>
                </a:cubicBezTo>
                <a:cubicBezTo>
                  <a:pt x="826352" y="1242593"/>
                  <a:pt x="833020" y="1246879"/>
                  <a:pt x="839211" y="1253070"/>
                </a:cubicBezTo>
                <a:cubicBezTo>
                  <a:pt x="853499" y="1257833"/>
                  <a:pt x="865881" y="1276406"/>
                  <a:pt x="876359" y="1286408"/>
                </a:cubicBezTo>
                <a:cubicBezTo>
                  <a:pt x="912077" y="1321174"/>
                  <a:pt x="947796" y="1346891"/>
                  <a:pt x="988754" y="1374990"/>
                </a:cubicBezTo>
                <a:cubicBezTo>
                  <a:pt x="949225" y="1379753"/>
                  <a:pt x="909696" y="1378324"/>
                  <a:pt x="870644" y="1376895"/>
                </a:cubicBezTo>
                <a:cubicBezTo>
                  <a:pt x="838735" y="1375466"/>
                  <a:pt x="804921" y="1375466"/>
                  <a:pt x="781585" y="1400708"/>
                </a:cubicBezTo>
                <a:cubicBezTo>
                  <a:pt x="761106" y="1423091"/>
                  <a:pt x="760154" y="1453571"/>
                  <a:pt x="753486" y="1481194"/>
                </a:cubicBezTo>
                <a:cubicBezTo>
                  <a:pt x="744914" y="1515960"/>
                  <a:pt x="736341" y="1550250"/>
                  <a:pt x="731102" y="1585969"/>
                </a:cubicBezTo>
                <a:cubicBezTo>
                  <a:pt x="725864" y="1626450"/>
                  <a:pt x="723482" y="1666931"/>
                  <a:pt x="724911" y="1707889"/>
                </a:cubicBezTo>
                <a:cubicBezTo>
                  <a:pt x="728245" y="1801710"/>
                  <a:pt x="769679" y="1884101"/>
                  <a:pt x="819209" y="1961730"/>
                </a:cubicBezTo>
                <a:cubicBezTo>
                  <a:pt x="829210" y="1977447"/>
                  <a:pt x="839687" y="1992686"/>
                  <a:pt x="850165" y="2007927"/>
                </a:cubicBezTo>
                <a:cubicBezTo>
                  <a:pt x="857785" y="2018880"/>
                  <a:pt x="863976" y="2026024"/>
                  <a:pt x="867786" y="2005545"/>
                </a:cubicBezTo>
                <a:cubicBezTo>
                  <a:pt x="876359" y="1961254"/>
                  <a:pt x="849212" y="1906485"/>
                  <a:pt x="837306" y="1863623"/>
                </a:cubicBezTo>
                <a:cubicBezTo>
                  <a:pt x="825876" y="1822189"/>
                  <a:pt x="813970" y="1780755"/>
                  <a:pt x="802540" y="1739321"/>
                </a:cubicBezTo>
                <a:cubicBezTo>
                  <a:pt x="792539" y="1703603"/>
                  <a:pt x="799682" y="1662645"/>
                  <a:pt x="805397" y="1626450"/>
                </a:cubicBezTo>
                <a:cubicBezTo>
                  <a:pt x="809684" y="1600256"/>
                  <a:pt x="814922" y="1574063"/>
                  <a:pt x="820161" y="1547869"/>
                </a:cubicBezTo>
                <a:cubicBezTo>
                  <a:pt x="822542" y="1535010"/>
                  <a:pt x="823971" y="1521675"/>
                  <a:pt x="827305" y="1509293"/>
                </a:cubicBezTo>
                <a:cubicBezTo>
                  <a:pt x="829686" y="1501196"/>
                  <a:pt x="834925" y="1494053"/>
                  <a:pt x="836354" y="1485956"/>
                </a:cubicBezTo>
                <a:cubicBezTo>
                  <a:pt x="839211" y="1472621"/>
                  <a:pt x="847784" y="1465478"/>
                  <a:pt x="860166" y="1463096"/>
                </a:cubicBezTo>
                <a:cubicBezTo>
                  <a:pt x="906362" y="1454524"/>
                  <a:pt x="953035" y="1450238"/>
                  <a:pt x="1000184" y="1449761"/>
                </a:cubicBezTo>
                <a:cubicBezTo>
                  <a:pt x="1042570" y="1449285"/>
                  <a:pt x="1091147" y="1446428"/>
                  <a:pt x="1131152" y="1462144"/>
                </a:cubicBezTo>
                <a:cubicBezTo>
                  <a:pt x="1156394" y="1472145"/>
                  <a:pt x="1174015" y="1470240"/>
                  <a:pt x="1189255" y="1442141"/>
                </a:cubicBezTo>
                <a:cubicBezTo>
                  <a:pt x="1196875" y="1430235"/>
                  <a:pt x="1203066" y="1417376"/>
                  <a:pt x="1208781" y="1404994"/>
                </a:cubicBezTo>
                <a:cubicBezTo>
                  <a:pt x="1238785" y="1342129"/>
                  <a:pt x="1279266" y="1282121"/>
                  <a:pt x="1301650" y="1216399"/>
                </a:cubicBezTo>
                <a:cubicBezTo>
                  <a:pt x="1323081" y="1152581"/>
                  <a:pt x="1335464" y="1083049"/>
                  <a:pt x="1325939" y="1015897"/>
                </a:cubicBezTo>
                <a:cubicBezTo>
                  <a:pt x="1324034" y="1002562"/>
                  <a:pt x="1322129" y="988275"/>
                  <a:pt x="1317843" y="975416"/>
                </a:cubicBezTo>
                <a:cubicBezTo>
                  <a:pt x="1321176" y="972559"/>
                  <a:pt x="1320700" y="971130"/>
                  <a:pt x="1320224" y="970177"/>
                </a:cubicBezTo>
                <a:close/>
                <a:moveTo>
                  <a:pt x="398680" y="447255"/>
                </a:moveTo>
                <a:cubicBezTo>
                  <a:pt x="411062" y="447255"/>
                  <a:pt x="423445" y="447255"/>
                  <a:pt x="435827" y="449160"/>
                </a:cubicBezTo>
                <a:cubicBezTo>
                  <a:pt x="403919" y="475354"/>
                  <a:pt x="370581" y="498214"/>
                  <a:pt x="330100" y="509167"/>
                </a:cubicBezTo>
                <a:cubicBezTo>
                  <a:pt x="305811" y="516787"/>
                  <a:pt x="281046" y="516311"/>
                  <a:pt x="254376" y="512025"/>
                </a:cubicBezTo>
                <a:cubicBezTo>
                  <a:pt x="290571" y="492022"/>
                  <a:pt x="292000" y="458685"/>
                  <a:pt x="290571" y="423442"/>
                </a:cubicBezTo>
                <a:cubicBezTo>
                  <a:pt x="281046" y="423442"/>
                  <a:pt x="273902" y="431062"/>
                  <a:pt x="266759" y="436777"/>
                </a:cubicBezTo>
                <a:cubicBezTo>
                  <a:pt x="245804" y="454399"/>
                  <a:pt x="225325" y="472496"/>
                  <a:pt x="204846" y="490594"/>
                </a:cubicBezTo>
                <a:cubicBezTo>
                  <a:pt x="192940" y="500595"/>
                  <a:pt x="181510" y="511549"/>
                  <a:pt x="166270" y="516787"/>
                </a:cubicBezTo>
                <a:cubicBezTo>
                  <a:pt x="229611" y="432491"/>
                  <a:pt x="301049" y="358672"/>
                  <a:pt x="399632" y="316762"/>
                </a:cubicBezTo>
                <a:cubicBezTo>
                  <a:pt x="400585" y="317715"/>
                  <a:pt x="401537" y="318667"/>
                  <a:pt x="402490" y="319620"/>
                </a:cubicBezTo>
                <a:cubicBezTo>
                  <a:pt x="392012" y="334384"/>
                  <a:pt x="382011" y="349147"/>
                  <a:pt x="371534" y="363911"/>
                </a:cubicBezTo>
                <a:cubicBezTo>
                  <a:pt x="369629" y="366292"/>
                  <a:pt x="366295" y="369150"/>
                  <a:pt x="368200" y="372484"/>
                </a:cubicBezTo>
                <a:cubicBezTo>
                  <a:pt x="370105" y="375817"/>
                  <a:pt x="374391" y="374389"/>
                  <a:pt x="377249" y="373912"/>
                </a:cubicBezTo>
                <a:cubicBezTo>
                  <a:pt x="399632" y="370102"/>
                  <a:pt x="422016" y="366292"/>
                  <a:pt x="444400" y="362482"/>
                </a:cubicBezTo>
                <a:cubicBezTo>
                  <a:pt x="448210" y="362006"/>
                  <a:pt x="452496" y="361530"/>
                  <a:pt x="457259" y="362006"/>
                </a:cubicBezTo>
                <a:cubicBezTo>
                  <a:pt x="432970" y="375817"/>
                  <a:pt x="414872" y="395344"/>
                  <a:pt x="397727" y="416775"/>
                </a:cubicBezTo>
                <a:cubicBezTo>
                  <a:pt x="397727" y="416775"/>
                  <a:pt x="397727" y="416775"/>
                  <a:pt x="397727" y="416775"/>
                </a:cubicBezTo>
                <a:cubicBezTo>
                  <a:pt x="394870" y="422014"/>
                  <a:pt x="392489" y="426776"/>
                  <a:pt x="389631" y="432015"/>
                </a:cubicBezTo>
                <a:cubicBezTo>
                  <a:pt x="382487" y="445826"/>
                  <a:pt x="383440" y="447255"/>
                  <a:pt x="398680" y="447255"/>
                </a:cubicBezTo>
                <a:close/>
                <a:moveTo>
                  <a:pt x="960655" y="859211"/>
                </a:moveTo>
                <a:cubicBezTo>
                  <a:pt x="955416" y="859211"/>
                  <a:pt x="949701" y="858735"/>
                  <a:pt x="944939" y="861116"/>
                </a:cubicBezTo>
                <a:cubicBezTo>
                  <a:pt x="949701" y="866355"/>
                  <a:pt x="951130" y="873022"/>
                  <a:pt x="952083" y="879214"/>
                </a:cubicBezTo>
                <a:cubicBezTo>
                  <a:pt x="954940" y="895882"/>
                  <a:pt x="948749" y="905407"/>
                  <a:pt x="931604" y="906360"/>
                </a:cubicBezTo>
                <a:cubicBezTo>
                  <a:pt x="879216" y="909694"/>
                  <a:pt x="826352" y="909217"/>
                  <a:pt x="773965" y="907789"/>
                </a:cubicBezTo>
                <a:cubicBezTo>
                  <a:pt x="764916" y="907789"/>
                  <a:pt x="765392" y="901597"/>
                  <a:pt x="765869" y="895882"/>
                </a:cubicBezTo>
                <a:cubicBezTo>
                  <a:pt x="768250" y="875880"/>
                  <a:pt x="771107" y="855877"/>
                  <a:pt x="773489" y="835399"/>
                </a:cubicBezTo>
                <a:cubicBezTo>
                  <a:pt x="773489" y="835399"/>
                  <a:pt x="773489" y="835399"/>
                  <a:pt x="773489" y="835399"/>
                </a:cubicBezTo>
                <a:cubicBezTo>
                  <a:pt x="773965" y="832541"/>
                  <a:pt x="774441" y="830160"/>
                  <a:pt x="774917" y="827302"/>
                </a:cubicBezTo>
                <a:cubicBezTo>
                  <a:pt x="775870" y="794917"/>
                  <a:pt x="781585" y="762532"/>
                  <a:pt x="785871" y="730624"/>
                </a:cubicBezTo>
                <a:cubicBezTo>
                  <a:pt x="789681" y="708716"/>
                  <a:pt x="786824" y="684904"/>
                  <a:pt x="803016" y="665854"/>
                </a:cubicBezTo>
                <a:cubicBezTo>
                  <a:pt x="810160" y="654900"/>
                  <a:pt x="821590" y="651090"/>
                  <a:pt x="832544" y="645375"/>
                </a:cubicBezTo>
                <a:cubicBezTo>
                  <a:pt x="894933" y="610609"/>
                  <a:pt x="959702" y="579176"/>
                  <a:pt x="1023044" y="546315"/>
                </a:cubicBezTo>
                <a:cubicBezTo>
                  <a:pt x="1026377" y="544410"/>
                  <a:pt x="1030664" y="541076"/>
                  <a:pt x="1033997" y="545839"/>
                </a:cubicBezTo>
                <a:cubicBezTo>
                  <a:pt x="1037331" y="550125"/>
                  <a:pt x="1033045" y="553459"/>
                  <a:pt x="1030664" y="556792"/>
                </a:cubicBezTo>
                <a:cubicBezTo>
                  <a:pt x="987801" y="610609"/>
                  <a:pt x="945415" y="664425"/>
                  <a:pt x="902552" y="718241"/>
                </a:cubicBezTo>
                <a:cubicBezTo>
                  <a:pt x="900647" y="723956"/>
                  <a:pt x="905410" y="726814"/>
                  <a:pt x="907315" y="731100"/>
                </a:cubicBezTo>
                <a:cubicBezTo>
                  <a:pt x="907315" y="731100"/>
                  <a:pt x="907315" y="731100"/>
                  <a:pt x="907315" y="731100"/>
                </a:cubicBezTo>
                <a:cubicBezTo>
                  <a:pt x="933985" y="718717"/>
                  <a:pt x="957797" y="701096"/>
                  <a:pt x="983039" y="686809"/>
                </a:cubicBezTo>
                <a:cubicBezTo>
                  <a:pt x="994469" y="680141"/>
                  <a:pt x="1005899" y="673474"/>
                  <a:pt x="1016852" y="666330"/>
                </a:cubicBezTo>
                <a:cubicBezTo>
                  <a:pt x="1018758" y="666330"/>
                  <a:pt x="1020662" y="665377"/>
                  <a:pt x="1022567" y="664425"/>
                </a:cubicBezTo>
                <a:cubicBezTo>
                  <a:pt x="1020662" y="664901"/>
                  <a:pt x="1018758" y="665377"/>
                  <a:pt x="1016852" y="666330"/>
                </a:cubicBezTo>
                <a:cubicBezTo>
                  <a:pt x="1028283" y="659662"/>
                  <a:pt x="1039712" y="652519"/>
                  <a:pt x="1051143" y="645851"/>
                </a:cubicBezTo>
                <a:cubicBezTo>
                  <a:pt x="1082099" y="626801"/>
                  <a:pt x="1112579" y="608227"/>
                  <a:pt x="1143535" y="589177"/>
                </a:cubicBezTo>
                <a:cubicBezTo>
                  <a:pt x="1148297" y="586320"/>
                  <a:pt x="1153060" y="582986"/>
                  <a:pt x="1158299" y="580129"/>
                </a:cubicBezTo>
                <a:cubicBezTo>
                  <a:pt x="1179254" y="567746"/>
                  <a:pt x="1176872" y="565841"/>
                  <a:pt x="1186397" y="590130"/>
                </a:cubicBezTo>
                <a:cubicBezTo>
                  <a:pt x="1204019" y="634897"/>
                  <a:pt x="1207829" y="680617"/>
                  <a:pt x="1197827" y="727766"/>
                </a:cubicBezTo>
                <a:cubicBezTo>
                  <a:pt x="1195922" y="741577"/>
                  <a:pt x="1193541" y="755389"/>
                  <a:pt x="1188779" y="768247"/>
                </a:cubicBezTo>
                <a:cubicBezTo>
                  <a:pt x="1188779" y="768247"/>
                  <a:pt x="1188779" y="768247"/>
                  <a:pt x="1188779" y="768247"/>
                </a:cubicBezTo>
                <a:cubicBezTo>
                  <a:pt x="1184493" y="795394"/>
                  <a:pt x="1177349" y="822540"/>
                  <a:pt x="1176872" y="850162"/>
                </a:cubicBezTo>
                <a:cubicBezTo>
                  <a:pt x="1176872" y="859211"/>
                  <a:pt x="1169729" y="858735"/>
                  <a:pt x="1163537" y="858735"/>
                </a:cubicBezTo>
                <a:cubicBezTo>
                  <a:pt x="1134010" y="858735"/>
                  <a:pt x="1104006" y="858735"/>
                  <a:pt x="1074479" y="858735"/>
                </a:cubicBezTo>
                <a:cubicBezTo>
                  <a:pt x="1036855" y="859211"/>
                  <a:pt x="998755" y="859211"/>
                  <a:pt x="960655" y="859211"/>
                </a:cubicBezTo>
                <a:close/>
                <a:moveTo>
                  <a:pt x="1281171" y="1123054"/>
                </a:moveTo>
                <a:cubicBezTo>
                  <a:pt x="1280695" y="1129245"/>
                  <a:pt x="1279266" y="1135436"/>
                  <a:pt x="1278314" y="1141151"/>
                </a:cubicBezTo>
                <a:cubicBezTo>
                  <a:pt x="1278314" y="1141151"/>
                  <a:pt x="1278314" y="1141151"/>
                  <a:pt x="1278314" y="1141151"/>
                </a:cubicBezTo>
                <a:cubicBezTo>
                  <a:pt x="1278314" y="1144485"/>
                  <a:pt x="1278314" y="1147819"/>
                  <a:pt x="1277837" y="1151153"/>
                </a:cubicBezTo>
                <a:cubicBezTo>
                  <a:pt x="1273075" y="1180680"/>
                  <a:pt x="1257835" y="1191634"/>
                  <a:pt x="1230212" y="1181633"/>
                </a:cubicBezTo>
                <a:cubicBezTo>
                  <a:pt x="1201161" y="1171155"/>
                  <a:pt x="1171158" y="1165916"/>
                  <a:pt x="1142106" y="1157820"/>
                </a:cubicBezTo>
                <a:cubicBezTo>
                  <a:pt x="1122104" y="1154486"/>
                  <a:pt x="1102101" y="1150676"/>
                  <a:pt x="1082099" y="1147342"/>
                </a:cubicBezTo>
                <a:cubicBezTo>
                  <a:pt x="1076860" y="1146390"/>
                  <a:pt x="1071621" y="1145438"/>
                  <a:pt x="1067811" y="1150676"/>
                </a:cubicBezTo>
                <a:cubicBezTo>
                  <a:pt x="1068764" y="1161154"/>
                  <a:pt x="1078765" y="1159249"/>
                  <a:pt x="1084480" y="1163535"/>
                </a:cubicBezTo>
                <a:lnTo>
                  <a:pt x="1084480" y="1163535"/>
                </a:lnTo>
                <a:cubicBezTo>
                  <a:pt x="1108769" y="1172108"/>
                  <a:pt x="1133058" y="1180204"/>
                  <a:pt x="1156870" y="1190205"/>
                </a:cubicBezTo>
                <a:lnTo>
                  <a:pt x="1156870" y="1190205"/>
                </a:lnTo>
                <a:cubicBezTo>
                  <a:pt x="1164014" y="1191634"/>
                  <a:pt x="1170681" y="1194015"/>
                  <a:pt x="1176872" y="1197349"/>
                </a:cubicBezTo>
                <a:lnTo>
                  <a:pt x="1176872" y="1197349"/>
                </a:lnTo>
                <a:cubicBezTo>
                  <a:pt x="1201161" y="1205921"/>
                  <a:pt x="1225926" y="1214970"/>
                  <a:pt x="1250215" y="1223543"/>
                </a:cubicBezTo>
                <a:cubicBezTo>
                  <a:pt x="1257835" y="1226400"/>
                  <a:pt x="1259740" y="1229734"/>
                  <a:pt x="1255930" y="1237354"/>
                </a:cubicBezTo>
                <a:cubicBezTo>
                  <a:pt x="1247834" y="1251165"/>
                  <a:pt x="1240214" y="1265453"/>
                  <a:pt x="1232594" y="1279740"/>
                </a:cubicBezTo>
                <a:cubicBezTo>
                  <a:pt x="1232594" y="1279740"/>
                  <a:pt x="1232594" y="1279740"/>
                  <a:pt x="1232594" y="1279740"/>
                </a:cubicBezTo>
                <a:cubicBezTo>
                  <a:pt x="1229736" y="1286884"/>
                  <a:pt x="1226403" y="1294028"/>
                  <a:pt x="1221640" y="1300219"/>
                </a:cubicBezTo>
                <a:cubicBezTo>
                  <a:pt x="1221640" y="1300219"/>
                  <a:pt x="1221640" y="1300219"/>
                  <a:pt x="1221640" y="1300219"/>
                </a:cubicBezTo>
                <a:cubicBezTo>
                  <a:pt x="1209258" y="1328318"/>
                  <a:pt x="1194018" y="1354988"/>
                  <a:pt x="1178777" y="1381181"/>
                </a:cubicBezTo>
                <a:cubicBezTo>
                  <a:pt x="1166395" y="1402613"/>
                  <a:pt x="1146869" y="1406899"/>
                  <a:pt x="1124485" y="1392611"/>
                </a:cubicBezTo>
                <a:cubicBezTo>
                  <a:pt x="1090671" y="1371656"/>
                  <a:pt x="1057810" y="1349273"/>
                  <a:pt x="1024472" y="1327841"/>
                </a:cubicBezTo>
                <a:cubicBezTo>
                  <a:pt x="1024472" y="1327841"/>
                  <a:pt x="1024472" y="1327841"/>
                  <a:pt x="1024472" y="1327841"/>
                </a:cubicBezTo>
                <a:cubicBezTo>
                  <a:pt x="988277" y="1304029"/>
                  <a:pt x="951606" y="1280693"/>
                  <a:pt x="915411" y="1256404"/>
                </a:cubicBezTo>
                <a:cubicBezTo>
                  <a:pt x="904458" y="1249260"/>
                  <a:pt x="902552" y="1236401"/>
                  <a:pt x="899219" y="1224971"/>
                </a:cubicBezTo>
                <a:cubicBezTo>
                  <a:pt x="897314" y="1219256"/>
                  <a:pt x="903029" y="1219733"/>
                  <a:pt x="906362" y="1219733"/>
                </a:cubicBezTo>
                <a:cubicBezTo>
                  <a:pt x="920650" y="1220209"/>
                  <a:pt x="935414" y="1221638"/>
                  <a:pt x="949701" y="1222590"/>
                </a:cubicBezTo>
                <a:cubicBezTo>
                  <a:pt x="968275" y="1221638"/>
                  <a:pt x="968275" y="1221638"/>
                  <a:pt x="971609" y="1202588"/>
                </a:cubicBezTo>
                <a:cubicBezTo>
                  <a:pt x="972561" y="1197349"/>
                  <a:pt x="973514" y="1192110"/>
                  <a:pt x="974466" y="1186871"/>
                </a:cubicBezTo>
                <a:cubicBezTo>
                  <a:pt x="974466" y="1186871"/>
                  <a:pt x="974466" y="1186871"/>
                  <a:pt x="974466" y="1186871"/>
                </a:cubicBezTo>
                <a:cubicBezTo>
                  <a:pt x="974942" y="1182109"/>
                  <a:pt x="974942" y="1177346"/>
                  <a:pt x="975419" y="1173060"/>
                </a:cubicBezTo>
                <a:cubicBezTo>
                  <a:pt x="975895" y="1170203"/>
                  <a:pt x="976371" y="1167821"/>
                  <a:pt x="976847" y="1164964"/>
                </a:cubicBezTo>
                <a:cubicBezTo>
                  <a:pt x="976847" y="1164964"/>
                  <a:pt x="976847" y="1164964"/>
                  <a:pt x="976847" y="1164964"/>
                </a:cubicBezTo>
                <a:cubicBezTo>
                  <a:pt x="977800" y="1154486"/>
                  <a:pt x="979229" y="1144009"/>
                  <a:pt x="980181" y="1133531"/>
                </a:cubicBezTo>
                <a:lnTo>
                  <a:pt x="980181" y="1133531"/>
                </a:lnTo>
                <a:cubicBezTo>
                  <a:pt x="986849" y="1074476"/>
                  <a:pt x="993516" y="1014945"/>
                  <a:pt x="1000184" y="955890"/>
                </a:cubicBezTo>
                <a:cubicBezTo>
                  <a:pt x="1000660" y="949699"/>
                  <a:pt x="1002089" y="943507"/>
                  <a:pt x="1003517" y="937792"/>
                </a:cubicBezTo>
                <a:cubicBezTo>
                  <a:pt x="1007804" y="921600"/>
                  <a:pt x="1017805" y="913504"/>
                  <a:pt x="1034474" y="912075"/>
                </a:cubicBezTo>
                <a:cubicBezTo>
                  <a:pt x="1088766" y="907789"/>
                  <a:pt x="1143535" y="903979"/>
                  <a:pt x="1197827" y="902550"/>
                </a:cubicBezTo>
                <a:cubicBezTo>
                  <a:pt x="1209258" y="902074"/>
                  <a:pt x="1220211" y="903026"/>
                  <a:pt x="1230689" y="907789"/>
                </a:cubicBezTo>
                <a:cubicBezTo>
                  <a:pt x="1244500" y="913980"/>
                  <a:pt x="1253072" y="923981"/>
                  <a:pt x="1256883" y="938745"/>
                </a:cubicBezTo>
                <a:cubicBezTo>
                  <a:pt x="1265931" y="973987"/>
                  <a:pt x="1271170" y="1010182"/>
                  <a:pt x="1277837" y="1045901"/>
                </a:cubicBezTo>
                <a:cubicBezTo>
                  <a:pt x="1279743" y="1055902"/>
                  <a:pt x="1276409" y="1059236"/>
                  <a:pt x="1266408" y="1059236"/>
                </a:cubicBezTo>
                <a:cubicBezTo>
                  <a:pt x="1242595" y="1058760"/>
                  <a:pt x="1219259" y="1058760"/>
                  <a:pt x="1195446" y="1058760"/>
                </a:cubicBezTo>
                <a:lnTo>
                  <a:pt x="1195446" y="1058760"/>
                </a:lnTo>
                <a:cubicBezTo>
                  <a:pt x="1188779" y="1058760"/>
                  <a:pt x="1182587" y="1058760"/>
                  <a:pt x="1175920" y="1058760"/>
                </a:cubicBezTo>
                <a:cubicBezTo>
                  <a:pt x="1175920" y="1058760"/>
                  <a:pt x="1175920" y="1058760"/>
                  <a:pt x="1175920" y="1058760"/>
                </a:cubicBezTo>
                <a:cubicBezTo>
                  <a:pt x="1146869" y="1058760"/>
                  <a:pt x="1117341" y="1059236"/>
                  <a:pt x="1088290" y="1059236"/>
                </a:cubicBezTo>
                <a:cubicBezTo>
                  <a:pt x="1083051" y="1059236"/>
                  <a:pt x="1075908" y="1057331"/>
                  <a:pt x="1075431" y="1066380"/>
                </a:cubicBezTo>
                <a:cubicBezTo>
                  <a:pt x="1075431" y="1074476"/>
                  <a:pt x="1081622" y="1073524"/>
                  <a:pt x="1086861" y="1074476"/>
                </a:cubicBezTo>
                <a:cubicBezTo>
                  <a:pt x="1096862" y="1076381"/>
                  <a:pt x="1107340" y="1075429"/>
                  <a:pt x="1117341" y="1077810"/>
                </a:cubicBezTo>
                <a:cubicBezTo>
                  <a:pt x="1118294" y="1077810"/>
                  <a:pt x="1119722" y="1078286"/>
                  <a:pt x="1121151" y="1078763"/>
                </a:cubicBezTo>
                <a:cubicBezTo>
                  <a:pt x="1144964" y="1080667"/>
                  <a:pt x="1168776" y="1082096"/>
                  <a:pt x="1193065" y="1084001"/>
                </a:cubicBezTo>
                <a:cubicBezTo>
                  <a:pt x="1211639" y="1084954"/>
                  <a:pt x="1230212" y="1085430"/>
                  <a:pt x="1248786" y="1086383"/>
                </a:cubicBezTo>
                <a:cubicBezTo>
                  <a:pt x="1273551" y="1087811"/>
                  <a:pt x="1282600" y="1098289"/>
                  <a:pt x="1281171" y="1123054"/>
                </a:cubicBezTo>
                <a:close/>
              </a:path>
            </a:pathLst>
          </a:custGeom>
          <a:solidFill>
            <a:schemeClr val="bg1"/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4B640F0D-226D-44AE-858E-5C1128C0EDA2}"/>
              </a:ext>
            </a:extLst>
          </p:cNvPr>
          <p:cNvSpPr/>
          <p:nvPr/>
        </p:nvSpPr>
        <p:spPr>
          <a:xfrm>
            <a:off x="5912258" y="2932127"/>
            <a:ext cx="1152234" cy="1189097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661336 w 1180071"/>
              <a:gd name="connsiteY6" fmla="*/ 699498 h 925763"/>
              <a:gd name="connsiteX7" fmla="*/ 519934 w 1180071"/>
              <a:gd name="connsiteY7" fmla="*/ 699498 h 925763"/>
              <a:gd name="connsiteX8" fmla="*/ 484584 w 1180071"/>
              <a:gd name="connsiteY8" fmla="*/ 736616 h 925763"/>
              <a:gd name="connsiteX9" fmla="*/ 455714 w 1180071"/>
              <a:gd name="connsiteY9" fmla="*/ 912780 h 925763"/>
              <a:gd name="connsiteX10" fmla="*/ 293691 w 1180071"/>
              <a:gd name="connsiteY10" fmla="*/ 912191 h 925763"/>
              <a:gd name="connsiteX11" fmla="*/ 237130 w 1180071"/>
              <a:gd name="connsiteY11" fmla="*/ 855040 h 925763"/>
              <a:gd name="connsiteX12" fmla="*/ 236541 w 1180071"/>
              <a:gd name="connsiteY12" fmla="*/ 421997 h 925763"/>
              <a:gd name="connsiteX13" fmla="*/ 230649 w 1180071"/>
              <a:gd name="connsiteY13" fmla="*/ 395484 h 925763"/>
              <a:gd name="connsiteX14" fmla="*/ 208260 w 1180071"/>
              <a:gd name="connsiteY14" fmla="*/ 407267 h 925763"/>
              <a:gd name="connsiteX15" fmla="*/ 110457 w 1180071"/>
              <a:gd name="connsiteY15" fmla="*/ 477968 h 925763"/>
              <a:gd name="connsiteX16" fmla="*/ 58021 w 1180071"/>
              <a:gd name="connsiteY16" fmla="*/ 493876 h 925763"/>
              <a:gd name="connsiteX17" fmla="*/ 2638 w 1180071"/>
              <a:gd name="connsiteY17" fmla="*/ 452634 h 925763"/>
              <a:gd name="connsiteX18" fmla="*/ 25616 w 1180071"/>
              <a:gd name="connsiteY18" fmla="*/ 390770 h 925763"/>
              <a:gd name="connsiteX19" fmla="*/ 211795 w 1180071"/>
              <a:gd name="connsiteY19" fmla="*/ 256439 h 925763"/>
              <a:gd name="connsiteX20" fmla="*/ 532307 w 1180071"/>
              <a:gd name="connsiteY20" fmla="*/ 26071 h 925763"/>
              <a:gd name="connsiteX21" fmla="*/ 648963 w 1180071"/>
              <a:gd name="connsiteY21" fmla="*/ 26071 h 925763"/>
              <a:gd name="connsiteX22" fmla="*/ 770923 w 1180071"/>
              <a:gd name="connsiteY22" fmla="*/ 113858 h 925763"/>
              <a:gd name="connsiteX23" fmla="*/ 798025 w 1180071"/>
              <a:gd name="connsiteY23" fmla="*/ 102075 h 925763"/>
              <a:gd name="connsiteX24" fmla="*/ 851051 w 1180071"/>
              <a:gd name="connsiteY24" fmla="*/ 50816 h 925763"/>
              <a:gd name="connsiteX25" fmla="*/ 904076 w 1180071"/>
              <a:gd name="connsiteY25" fmla="*/ 50816 h 925763"/>
              <a:gd name="connsiteX26" fmla="*/ 944140 w 1180071"/>
              <a:gd name="connsiteY26" fmla="*/ 90880 h 925763"/>
              <a:gd name="connsiteX27" fmla="*/ 943551 w 1180071"/>
              <a:gd name="connsiteY27" fmla="*/ 199878 h 925763"/>
              <a:gd name="connsiteX28" fmla="*/ 976545 w 1180071"/>
              <a:gd name="connsiteY28" fmla="*/ 262330 h 925763"/>
              <a:gd name="connsiteX29" fmla="*/ 1144460 w 1180071"/>
              <a:gd name="connsiteY29" fmla="*/ 381933 h 925763"/>
              <a:gd name="connsiteX30" fmla="*/ 1179810 w 1180071"/>
              <a:gd name="connsiteY30" fmla="*/ 429656 h 925763"/>
              <a:gd name="connsiteX31" fmla="*/ 1155065 w 1180071"/>
              <a:gd name="connsiteY31" fmla="*/ 482682 h 925763"/>
              <a:gd name="connsiteX32" fmla="*/ 1079651 w 1180071"/>
              <a:gd name="connsiteY32" fmla="*/ 482682 h 925763"/>
              <a:gd name="connsiteX33" fmla="*/ 978902 w 1180071"/>
              <a:gd name="connsiteY33" fmla="*/ 411392 h 925763"/>
              <a:gd name="connsiteX34" fmla="*/ 949443 w 1180071"/>
              <a:gd name="connsiteY34" fmla="*/ 395484 h 925763"/>
              <a:gd name="connsiteX35" fmla="*/ 944140 w 1180071"/>
              <a:gd name="connsiteY35" fmla="*/ 427888 h 925763"/>
              <a:gd name="connsiteX36" fmla="*/ 944140 w 1180071"/>
              <a:gd name="connsiteY36" fmla="*/ 641170 h 92576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519934 w 1180071"/>
              <a:gd name="connsiteY7" fmla="*/ 699498 h 928513"/>
              <a:gd name="connsiteX8" fmla="*/ 455714 w 1180071"/>
              <a:gd name="connsiteY8" fmla="*/ 912780 h 928513"/>
              <a:gd name="connsiteX9" fmla="*/ 293691 w 1180071"/>
              <a:gd name="connsiteY9" fmla="*/ 912191 h 928513"/>
              <a:gd name="connsiteX10" fmla="*/ 237130 w 1180071"/>
              <a:gd name="connsiteY10" fmla="*/ 855040 h 928513"/>
              <a:gd name="connsiteX11" fmla="*/ 236541 w 1180071"/>
              <a:gd name="connsiteY11" fmla="*/ 421997 h 928513"/>
              <a:gd name="connsiteX12" fmla="*/ 230649 w 1180071"/>
              <a:gd name="connsiteY12" fmla="*/ 395484 h 928513"/>
              <a:gd name="connsiteX13" fmla="*/ 208260 w 1180071"/>
              <a:gd name="connsiteY13" fmla="*/ 407267 h 928513"/>
              <a:gd name="connsiteX14" fmla="*/ 110457 w 1180071"/>
              <a:gd name="connsiteY14" fmla="*/ 477968 h 928513"/>
              <a:gd name="connsiteX15" fmla="*/ 58021 w 1180071"/>
              <a:gd name="connsiteY15" fmla="*/ 493876 h 928513"/>
              <a:gd name="connsiteX16" fmla="*/ 2638 w 1180071"/>
              <a:gd name="connsiteY16" fmla="*/ 452634 h 928513"/>
              <a:gd name="connsiteX17" fmla="*/ 25616 w 1180071"/>
              <a:gd name="connsiteY17" fmla="*/ 390770 h 928513"/>
              <a:gd name="connsiteX18" fmla="*/ 211795 w 1180071"/>
              <a:gd name="connsiteY18" fmla="*/ 256439 h 928513"/>
              <a:gd name="connsiteX19" fmla="*/ 532307 w 1180071"/>
              <a:gd name="connsiteY19" fmla="*/ 26071 h 928513"/>
              <a:gd name="connsiteX20" fmla="*/ 648963 w 1180071"/>
              <a:gd name="connsiteY20" fmla="*/ 26071 h 928513"/>
              <a:gd name="connsiteX21" fmla="*/ 770923 w 1180071"/>
              <a:gd name="connsiteY21" fmla="*/ 113858 h 928513"/>
              <a:gd name="connsiteX22" fmla="*/ 798025 w 1180071"/>
              <a:gd name="connsiteY22" fmla="*/ 102075 h 928513"/>
              <a:gd name="connsiteX23" fmla="*/ 851051 w 1180071"/>
              <a:gd name="connsiteY23" fmla="*/ 50816 h 928513"/>
              <a:gd name="connsiteX24" fmla="*/ 904076 w 1180071"/>
              <a:gd name="connsiteY24" fmla="*/ 50816 h 928513"/>
              <a:gd name="connsiteX25" fmla="*/ 944140 w 1180071"/>
              <a:gd name="connsiteY25" fmla="*/ 90880 h 928513"/>
              <a:gd name="connsiteX26" fmla="*/ 943551 w 1180071"/>
              <a:gd name="connsiteY26" fmla="*/ 199878 h 928513"/>
              <a:gd name="connsiteX27" fmla="*/ 976545 w 1180071"/>
              <a:gd name="connsiteY27" fmla="*/ 262330 h 928513"/>
              <a:gd name="connsiteX28" fmla="*/ 1144460 w 1180071"/>
              <a:gd name="connsiteY28" fmla="*/ 381933 h 928513"/>
              <a:gd name="connsiteX29" fmla="*/ 1179810 w 1180071"/>
              <a:gd name="connsiteY29" fmla="*/ 429656 h 928513"/>
              <a:gd name="connsiteX30" fmla="*/ 1155065 w 1180071"/>
              <a:gd name="connsiteY30" fmla="*/ 482682 h 928513"/>
              <a:gd name="connsiteX31" fmla="*/ 1079651 w 1180071"/>
              <a:gd name="connsiteY31" fmla="*/ 482682 h 928513"/>
              <a:gd name="connsiteX32" fmla="*/ 978902 w 1180071"/>
              <a:gd name="connsiteY32" fmla="*/ 411392 h 928513"/>
              <a:gd name="connsiteX33" fmla="*/ 949443 w 1180071"/>
              <a:gd name="connsiteY33" fmla="*/ 395484 h 928513"/>
              <a:gd name="connsiteX34" fmla="*/ 944140 w 1180071"/>
              <a:gd name="connsiteY34" fmla="*/ 427888 h 928513"/>
              <a:gd name="connsiteX35" fmla="*/ 944140 w 1180071"/>
              <a:gd name="connsiteY35" fmla="*/ 641170 h 928513"/>
              <a:gd name="connsiteX0" fmla="*/ 944140 w 1180071"/>
              <a:gd name="connsiteY0" fmla="*/ 641170 h 928513"/>
              <a:gd name="connsiteX1" fmla="*/ 944140 w 1180071"/>
              <a:gd name="connsiteY1" fmla="*/ 856219 h 928513"/>
              <a:gd name="connsiteX2" fmla="*/ 889936 w 1180071"/>
              <a:gd name="connsiteY2" fmla="*/ 912780 h 928513"/>
              <a:gd name="connsiteX3" fmla="*/ 724967 w 1180071"/>
              <a:gd name="connsiteY3" fmla="*/ 913369 h 928513"/>
              <a:gd name="connsiteX4" fmla="*/ 696097 w 1180071"/>
              <a:gd name="connsiteY4" fmla="*/ 883910 h 928513"/>
              <a:gd name="connsiteX5" fmla="*/ 696687 w 1180071"/>
              <a:gd name="connsiteY5" fmla="*/ 736616 h 928513"/>
              <a:gd name="connsiteX6" fmla="*/ 661336 w 1180071"/>
              <a:gd name="connsiteY6" fmla="*/ 699498 h 928513"/>
              <a:gd name="connsiteX7" fmla="*/ 455714 w 1180071"/>
              <a:gd name="connsiteY7" fmla="*/ 912780 h 928513"/>
              <a:gd name="connsiteX8" fmla="*/ 293691 w 1180071"/>
              <a:gd name="connsiteY8" fmla="*/ 912191 h 928513"/>
              <a:gd name="connsiteX9" fmla="*/ 237130 w 1180071"/>
              <a:gd name="connsiteY9" fmla="*/ 855040 h 928513"/>
              <a:gd name="connsiteX10" fmla="*/ 236541 w 1180071"/>
              <a:gd name="connsiteY10" fmla="*/ 421997 h 928513"/>
              <a:gd name="connsiteX11" fmla="*/ 230649 w 1180071"/>
              <a:gd name="connsiteY11" fmla="*/ 395484 h 928513"/>
              <a:gd name="connsiteX12" fmla="*/ 208260 w 1180071"/>
              <a:gd name="connsiteY12" fmla="*/ 407267 h 928513"/>
              <a:gd name="connsiteX13" fmla="*/ 110457 w 1180071"/>
              <a:gd name="connsiteY13" fmla="*/ 477968 h 928513"/>
              <a:gd name="connsiteX14" fmla="*/ 58021 w 1180071"/>
              <a:gd name="connsiteY14" fmla="*/ 493876 h 928513"/>
              <a:gd name="connsiteX15" fmla="*/ 2638 w 1180071"/>
              <a:gd name="connsiteY15" fmla="*/ 452634 h 928513"/>
              <a:gd name="connsiteX16" fmla="*/ 25616 w 1180071"/>
              <a:gd name="connsiteY16" fmla="*/ 390770 h 928513"/>
              <a:gd name="connsiteX17" fmla="*/ 211795 w 1180071"/>
              <a:gd name="connsiteY17" fmla="*/ 256439 h 928513"/>
              <a:gd name="connsiteX18" fmla="*/ 532307 w 1180071"/>
              <a:gd name="connsiteY18" fmla="*/ 26071 h 928513"/>
              <a:gd name="connsiteX19" fmla="*/ 648963 w 1180071"/>
              <a:gd name="connsiteY19" fmla="*/ 26071 h 928513"/>
              <a:gd name="connsiteX20" fmla="*/ 770923 w 1180071"/>
              <a:gd name="connsiteY20" fmla="*/ 113858 h 928513"/>
              <a:gd name="connsiteX21" fmla="*/ 798025 w 1180071"/>
              <a:gd name="connsiteY21" fmla="*/ 102075 h 928513"/>
              <a:gd name="connsiteX22" fmla="*/ 851051 w 1180071"/>
              <a:gd name="connsiteY22" fmla="*/ 50816 h 928513"/>
              <a:gd name="connsiteX23" fmla="*/ 904076 w 1180071"/>
              <a:gd name="connsiteY23" fmla="*/ 50816 h 928513"/>
              <a:gd name="connsiteX24" fmla="*/ 944140 w 1180071"/>
              <a:gd name="connsiteY24" fmla="*/ 90880 h 928513"/>
              <a:gd name="connsiteX25" fmla="*/ 943551 w 1180071"/>
              <a:gd name="connsiteY25" fmla="*/ 199878 h 928513"/>
              <a:gd name="connsiteX26" fmla="*/ 976545 w 1180071"/>
              <a:gd name="connsiteY26" fmla="*/ 262330 h 928513"/>
              <a:gd name="connsiteX27" fmla="*/ 1144460 w 1180071"/>
              <a:gd name="connsiteY27" fmla="*/ 381933 h 928513"/>
              <a:gd name="connsiteX28" fmla="*/ 1179810 w 1180071"/>
              <a:gd name="connsiteY28" fmla="*/ 429656 h 928513"/>
              <a:gd name="connsiteX29" fmla="*/ 1155065 w 1180071"/>
              <a:gd name="connsiteY29" fmla="*/ 482682 h 928513"/>
              <a:gd name="connsiteX30" fmla="*/ 1079651 w 1180071"/>
              <a:gd name="connsiteY30" fmla="*/ 482682 h 928513"/>
              <a:gd name="connsiteX31" fmla="*/ 978902 w 1180071"/>
              <a:gd name="connsiteY31" fmla="*/ 411392 h 928513"/>
              <a:gd name="connsiteX32" fmla="*/ 949443 w 1180071"/>
              <a:gd name="connsiteY32" fmla="*/ 395484 h 928513"/>
              <a:gd name="connsiteX33" fmla="*/ 944140 w 1180071"/>
              <a:gd name="connsiteY33" fmla="*/ 427888 h 928513"/>
              <a:gd name="connsiteX34" fmla="*/ 944140 w 1180071"/>
              <a:gd name="connsiteY34" fmla="*/ 641170 h 928513"/>
              <a:gd name="connsiteX0" fmla="*/ 944140 w 1180071"/>
              <a:gd name="connsiteY0" fmla="*/ 641170 h 925763"/>
              <a:gd name="connsiteX1" fmla="*/ 944140 w 1180071"/>
              <a:gd name="connsiteY1" fmla="*/ 856219 h 925763"/>
              <a:gd name="connsiteX2" fmla="*/ 889936 w 1180071"/>
              <a:gd name="connsiteY2" fmla="*/ 912780 h 925763"/>
              <a:gd name="connsiteX3" fmla="*/ 724967 w 1180071"/>
              <a:gd name="connsiteY3" fmla="*/ 913369 h 925763"/>
              <a:gd name="connsiteX4" fmla="*/ 696097 w 1180071"/>
              <a:gd name="connsiteY4" fmla="*/ 883910 h 925763"/>
              <a:gd name="connsiteX5" fmla="*/ 696687 w 1180071"/>
              <a:gd name="connsiteY5" fmla="*/ 736616 h 925763"/>
              <a:gd name="connsiteX6" fmla="*/ 455714 w 1180071"/>
              <a:gd name="connsiteY6" fmla="*/ 912780 h 925763"/>
              <a:gd name="connsiteX7" fmla="*/ 293691 w 1180071"/>
              <a:gd name="connsiteY7" fmla="*/ 912191 h 925763"/>
              <a:gd name="connsiteX8" fmla="*/ 237130 w 1180071"/>
              <a:gd name="connsiteY8" fmla="*/ 855040 h 925763"/>
              <a:gd name="connsiteX9" fmla="*/ 236541 w 1180071"/>
              <a:gd name="connsiteY9" fmla="*/ 421997 h 925763"/>
              <a:gd name="connsiteX10" fmla="*/ 230649 w 1180071"/>
              <a:gd name="connsiteY10" fmla="*/ 395484 h 925763"/>
              <a:gd name="connsiteX11" fmla="*/ 208260 w 1180071"/>
              <a:gd name="connsiteY11" fmla="*/ 407267 h 925763"/>
              <a:gd name="connsiteX12" fmla="*/ 110457 w 1180071"/>
              <a:gd name="connsiteY12" fmla="*/ 477968 h 925763"/>
              <a:gd name="connsiteX13" fmla="*/ 58021 w 1180071"/>
              <a:gd name="connsiteY13" fmla="*/ 493876 h 925763"/>
              <a:gd name="connsiteX14" fmla="*/ 2638 w 1180071"/>
              <a:gd name="connsiteY14" fmla="*/ 452634 h 925763"/>
              <a:gd name="connsiteX15" fmla="*/ 25616 w 1180071"/>
              <a:gd name="connsiteY15" fmla="*/ 390770 h 925763"/>
              <a:gd name="connsiteX16" fmla="*/ 211795 w 1180071"/>
              <a:gd name="connsiteY16" fmla="*/ 256439 h 925763"/>
              <a:gd name="connsiteX17" fmla="*/ 532307 w 1180071"/>
              <a:gd name="connsiteY17" fmla="*/ 26071 h 925763"/>
              <a:gd name="connsiteX18" fmla="*/ 648963 w 1180071"/>
              <a:gd name="connsiteY18" fmla="*/ 26071 h 925763"/>
              <a:gd name="connsiteX19" fmla="*/ 770923 w 1180071"/>
              <a:gd name="connsiteY19" fmla="*/ 113858 h 925763"/>
              <a:gd name="connsiteX20" fmla="*/ 798025 w 1180071"/>
              <a:gd name="connsiteY20" fmla="*/ 102075 h 925763"/>
              <a:gd name="connsiteX21" fmla="*/ 851051 w 1180071"/>
              <a:gd name="connsiteY21" fmla="*/ 50816 h 925763"/>
              <a:gd name="connsiteX22" fmla="*/ 904076 w 1180071"/>
              <a:gd name="connsiteY22" fmla="*/ 50816 h 925763"/>
              <a:gd name="connsiteX23" fmla="*/ 944140 w 1180071"/>
              <a:gd name="connsiteY23" fmla="*/ 90880 h 925763"/>
              <a:gd name="connsiteX24" fmla="*/ 943551 w 1180071"/>
              <a:gd name="connsiteY24" fmla="*/ 199878 h 925763"/>
              <a:gd name="connsiteX25" fmla="*/ 976545 w 1180071"/>
              <a:gd name="connsiteY25" fmla="*/ 262330 h 925763"/>
              <a:gd name="connsiteX26" fmla="*/ 1144460 w 1180071"/>
              <a:gd name="connsiteY26" fmla="*/ 381933 h 925763"/>
              <a:gd name="connsiteX27" fmla="*/ 1179810 w 1180071"/>
              <a:gd name="connsiteY27" fmla="*/ 429656 h 925763"/>
              <a:gd name="connsiteX28" fmla="*/ 1155065 w 1180071"/>
              <a:gd name="connsiteY28" fmla="*/ 482682 h 925763"/>
              <a:gd name="connsiteX29" fmla="*/ 1079651 w 1180071"/>
              <a:gd name="connsiteY29" fmla="*/ 482682 h 925763"/>
              <a:gd name="connsiteX30" fmla="*/ 978902 w 1180071"/>
              <a:gd name="connsiteY30" fmla="*/ 411392 h 925763"/>
              <a:gd name="connsiteX31" fmla="*/ 949443 w 1180071"/>
              <a:gd name="connsiteY31" fmla="*/ 395484 h 925763"/>
              <a:gd name="connsiteX32" fmla="*/ 944140 w 1180071"/>
              <a:gd name="connsiteY32" fmla="*/ 427888 h 925763"/>
              <a:gd name="connsiteX33" fmla="*/ 944140 w 1180071"/>
              <a:gd name="connsiteY33" fmla="*/ 641170 h 925763"/>
              <a:gd name="connsiteX0" fmla="*/ 944140 w 1180071"/>
              <a:gd name="connsiteY0" fmla="*/ 641170 h 914853"/>
              <a:gd name="connsiteX1" fmla="*/ 944140 w 1180071"/>
              <a:gd name="connsiteY1" fmla="*/ 856219 h 914853"/>
              <a:gd name="connsiteX2" fmla="*/ 889936 w 1180071"/>
              <a:gd name="connsiteY2" fmla="*/ 912780 h 914853"/>
              <a:gd name="connsiteX3" fmla="*/ 724967 w 1180071"/>
              <a:gd name="connsiteY3" fmla="*/ 913369 h 914853"/>
              <a:gd name="connsiteX4" fmla="*/ 696097 w 1180071"/>
              <a:gd name="connsiteY4" fmla="*/ 883910 h 914853"/>
              <a:gd name="connsiteX5" fmla="*/ 455714 w 1180071"/>
              <a:gd name="connsiteY5" fmla="*/ 912780 h 914853"/>
              <a:gd name="connsiteX6" fmla="*/ 293691 w 1180071"/>
              <a:gd name="connsiteY6" fmla="*/ 912191 h 914853"/>
              <a:gd name="connsiteX7" fmla="*/ 237130 w 1180071"/>
              <a:gd name="connsiteY7" fmla="*/ 855040 h 914853"/>
              <a:gd name="connsiteX8" fmla="*/ 236541 w 1180071"/>
              <a:gd name="connsiteY8" fmla="*/ 421997 h 914853"/>
              <a:gd name="connsiteX9" fmla="*/ 230649 w 1180071"/>
              <a:gd name="connsiteY9" fmla="*/ 395484 h 914853"/>
              <a:gd name="connsiteX10" fmla="*/ 208260 w 1180071"/>
              <a:gd name="connsiteY10" fmla="*/ 407267 h 914853"/>
              <a:gd name="connsiteX11" fmla="*/ 110457 w 1180071"/>
              <a:gd name="connsiteY11" fmla="*/ 477968 h 914853"/>
              <a:gd name="connsiteX12" fmla="*/ 58021 w 1180071"/>
              <a:gd name="connsiteY12" fmla="*/ 493876 h 914853"/>
              <a:gd name="connsiteX13" fmla="*/ 2638 w 1180071"/>
              <a:gd name="connsiteY13" fmla="*/ 452634 h 914853"/>
              <a:gd name="connsiteX14" fmla="*/ 25616 w 1180071"/>
              <a:gd name="connsiteY14" fmla="*/ 390770 h 914853"/>
              <a:gd name="connsiteX15" fmla="*/ 211795 w 1180071"/>
              <a:gd name="connsiteY15" fmla="*/ 256439 h 914853"/>
              <a:gd name="connsiteX16" fmla="*/ 532307 w 1180071"/>
              <a:gd name="connsiteY16" fmla="*/ 26071 h 914853"/>
              <a:gd name="connsiteX17" fmla="*/ 648963 w 1180071"/>
              <a:gd name="connsiteY17" fmla="*/ 26071 h 914853"/>
              <a:gd name="connsiteX18" fmla="*/ 770923 w 1180071"/>
              <a:gd name="connsiteY18" fmla="*/ 113858 h 914853"/>
              <a:gd name="connsiteX19" fmla="*/ 798025 w 1180071"/>
              <a:gd name="connsiteY19" fmla="*/ 102075 h 914853"/>
              <a:gd name="connsiteX20" fmla="*/ 851051 w 1180071"/>
              <a:gd name="connsiteY20" fmla="*/ 50816 h 914853"/>
              <a:gd name="connsiteX21" fmla="*/ 904076 w 1180071"/>
              <a:gd name="connsiteY21" fmla="*/ 50816 h 914853"/>
              <a:gd name="connsiteX22" fmla="*/ 944140 w 1180071"/>
              <a:gd name="connsiteY22" fmla="*/ 90880 h 914853"/>
              <a:gd name="connsiteX23" fmla="*/ 943551 w 1180071"/>
              <a:gd name="connsiteY23" fmla="*/ 199878 h 914853"/>
              <a:gd name="connsiteX24" fmla="*/ 976545 w 1180071"/>
              <a:gd name="connsiteY24" fmla="*/ 262330 h 914853"/>
              <a:gd name="connsiteX25" fmla="*/ 1144460 w 1180071"/>
              <a:gd name="connsiteY25" fmla="*/ 381933 h 914853"/>
              <a:gd name="connsiteX26" fmla="*/ 1179810 w 1180071"/>
              <a:gd name="connsiteY26" fmla="*/ 429656 h 914853"/>
              <a:gd name="connsiteX27" fmla="*/ 1155065 w 1180071"/>
              <a:gd name="connsiteY27" fmla="*/ 482682 h 914853"/>
              <a:gd name="connsiteX28" fmla="*/ 1079651 w 1180071"/>
              <a:gd name="connsiteY28" fmla="*/ 482682 h 914853"/>
              <a:gd name="connsiteX29" fmla="*/ 978902 w 1180071"/>
              <a:gd name="connsiteY29" fmla="*/ 411392 h 914853"/>
              <a:gd name="connsiteX30" fmla="*/ 949443 w 1180071"/>
              <a:gd name="connsiteY30" fmla="*/ 395484 h 914853"/>
              <a:gd name="connsiteX31" fmla="*/ 944140 w 1180071"/>
              <a:gd name="connsiteY31" fmla="*/ 427888 h 914853"/>
              <a:gd name="connsiteX32" fmla="*/ 944140 w 1180071"/>
              <a:gd name="connsiteY32" fmla="*/ 641170 h 914853"/>
              <a:gd name="connsiteX0" fmla="*/ 944140 w 1180071"/>
              <a:gd name="connsiteY0" fmla="*/ 641170 h 913369"/>
              <a:gd name="connsiteX1" fmla="*/ 944140 w 1180071"/>
              <a:gd name="connsiteY1" fmla="*/ 856219 h 913369"/>
              <a:gd name="connsiteX2" fmla="*/ 889936 w 1180071"/>
              <a:gd name="connsiteY2" fmla="*/ 912780 h 913369"/>
              <a:gd name="connsiteX3" fmla="*/ 724967 w 1180071"/>
              <a:gd name="connsiteY3" fmla="*/ 913369 h 913369"/>
              <a:gd name="connsiteX4" fmla="*/ 455714 w 1180071"/>
              <a:gd name="connsiteY4" fmla="*/ 912780 h 913369"/>
              <a:gd name="connsiteX5" fmla="*/ 293691 w 1180071"/>
              <a:gd name="connsiteY5" fmla="*/ 912191 h 913369"/>
              <a:gd name="connsiteX6" fmla="*/ 237130 w 1180071"/>
              <a:gd name="connsiteY6" fmla="*/ 855040 h 913369"/>
              <a:gd name="connsiteX7" fmla="*/ 236541 w 1180071"/>
              <a:gd name="connsiteY7" fmla="*/ 421997 h 913369"/>
              <a:gd name="connsiteX8" fmla="*/ 230649 w 1180071"/>
              <a:gd name="connsiteY8" fmla="*/ 395484 h 913369"/>
              <a:gd name="connsiteX9" fmla="*/ 208260 w 1180071"/>
              <a:gd name="connsiteY9" fmla="*/ 407267 h 913369"/>
              <a:gd name="connsiteX10" fmla="*/ 110457 w 1180071"/>
              <a:gd name="connsiteY10" fmla="*/ 477968 h 913369"/>
              <a:gd name="connsiteX11" fmla="*/ 58021 w 1180071"/>
              <a:gd name="connsiteY11" fmla="*/ 493876 h 913369"/>
              <a:gd name="connsiteX12" fmla="*/ 2638 w 1180071"/>
              <a:gd name="connsiteY12" fmla="*/ 452634 h 913369"/>
              <a:gd name="connsiteX13" fmla="*/ 25616 w 1180071"/>
              <a:gd name="connsiteY13" fmla="*/ 390770 h 913369"/>
              <a:gd name="connsiteX14" fmla="*/ 211795 w 1180071"/>
              <a:gd name="connsiteY14" fmla="*/ 256439 h 913369"/>
              <a:gd name="connsiteX15" fmla="*/ 532307 w 1180071"/>
              <a:gd name="connsiteY15" fmla="*/ 26071 h 913369"/>
              <a:gd name="connsiteX16" fmla="*/ 648963 w 1180071"/>
              <a:gd name="connsiteY16" fmla="*/ 26071 h 913369"/>
              <a:gd name="connsiteX17" fmla="*/ 770923 w 1180071"/>
              <a:gd name="connsiteY17" fmla="*/ 113858 h 913369"/>
              <a:gd name="connsiteX18" fmla="*/ 798025 w 1180071"/>
              <a:gd name="connsiteY18" fmla="*/ 102075 h 913369"/>
              <a:gd name="connsiteX19" fmla="*/ 851051 w 1180071"/>
              <a:gd name="connsiteY19" fmla="*/ 50816 h 913369"/>
              <a:gd name="connsiteX20" fmla="*/ 904076 w 1180071"/>
              <a:gd name="connsiteY20" fmla="*/ 50816 h 913369"/>
              <a:gd name="connsiteX21" fmla="*/ 944140 w 1180071"/>
              <a:gd name="connsiteY21" fmla="*/ 90880 h 913369"/>
              <a:gd name="connsiteX22" fmla="*/ 943551 w 1180071"/>
              <a:gd name="connsiteY22" fmla="*/ 199878 h 913369"/>
              <a:gd name="connsiteX23" fmla="*/ 976545 w 1180071"/>
              <a:gd name="connsiteY23" fmla="*/ 262330 h 913369"/>
              <a:gd name="connsiteX24" fmla="*/ 1144460 w 1180071"/>
              <a:gd name="connsiteY24" fmla="*/ 381933 h 913369"/>
              <a:gd name="connsiteX25" fmla="*/ 1179810 w 1180071"/>
              <a:gd name="connsiteY25" fmla="*/ 429656 h 913369"/>
              <a:gd name="connsiteX26" fmla="*/ 1155065 w 1180071"/>
              <a:gd name="connsiteY26" fmla="*/ 482682 h 913369"/>
              <a:gd name="connsiteX27" fmla="*/ 1079651 w 1180071"/>
              <a:gd name="connsiteY27" fmla="*/ 482682 h 913369"/>
              <a:gd name="connsiteX28" fmla="*/ 978902 w 1180071"/>
              <a:gd name="connsiteY28" fmla="*/ 411392 h 913369"/>
              <a:gd name="connsiteX29" fmla="*/ 949443 w 1180071"/>
              <a:gd name="connsiteY29" fmla="*/ 395484 h 913369"/>
              <a:gd name="connsiteX30" fmla="*/ 944140 w 1180071"/>
              <a:gd name="connsiteY30" fmla="*/ 427888 h 913369"/>
              <a:gd name="connsiteX31" fmla="*/ 944140 w 1180071"/>
              <a:gd name="connsiteY31" fmla="*/ 641170 h 91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0071" h="913369">
                <a:moveTo>
                  <a:pt x="944140" y="641170"/>
                </a:moveTo>
                <a:lnTo>
                  <a:pt x="944140" y="856219"/>
                </a:lnTo>
                <a:cubicBezTo>
                  <a:pt x="944140" y="896872"/>
                  <a:pt x="930000" y="912191"/>
                  <a:pt x="889936" y="912780"/>
                </a:cubicBezTo>
                <a:lnTo>
                  <a:pt x="724967" y="913369"/>
                </a:lnTo>
                <a:lnTo>
                  <a:pt x="455714" y="912780"/>
                </a:lnTo>
                <a:lnTo>
                  <a:pt x="293691" y="912191"/>
                </a:ln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lnTo>
                  <a:pt x="211795" y="256439"/>
                </a:lnTo>
                <a:lnTo>
                  <a:pt x="532307" y="26071"/>
                </a:lnTo>
                <a:cubicBezTo>
                  <a:pt x="581208" y="-8690"/>
                  <a:pt x="599473" y="-8690"/>
                  <a:pt x="648963" y="26071"/>
                </a:cubicBezTo>
                <a:lnTo>
                  <a:pt x="770923" y="113858"/>
                </a:ln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lnTo>
                  <a:pt x="904076" y="50816"/>
                </a:ln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0694AE0-80B8-4979-9294-06C33E14A91F}"/>
              </a:ext>
            </a:extLst>
          </p:cNvPr>
          <p:cNvSpPr/>
          <p:nvPr/>
        </p:nvSpPr>
        <p:spPr>
          <a:xfrm flipH="1">
            <a:off x="6263979" y="3165391"/>
            <a:ext cx="486836" cy="985783"/>
          </a:xfrm>
          <a:custGeom>
            <a:avLst/>
            <a:gdLst>
              <a:gd name="connsiteX0" fmla="*/ 1320224 w 1329191"/>
              <a:gd name="connsiteY0" fmla="*/ 970177 h 2018589"/>
              <a:gd name="connsiteX1" fmla="*/ 1311175 w 1329191"/>
              <a:gd name="connsiteY1" fmla="*/ 956842 h 2018589"/>
              <a:gd name="connsiteX2" fmla="*/ 1293554 w 1329191"/>
              <a:gd name="connsiteY2" fmla="*/ 888262 h 2018589"/>
              <a:gd name="connsiteX3" fmla="*/ 1259740 w 1329191"/>
              <a:gd name="connsiteY3" fmla="*/ 820159 h 2018589"/>
              <a:gd name="connsiteX4" fmla="*/ 1253072 w 1329191"/>
              <a:gd name="connsiteY4" fmla="*/ 787774 h 2018589"/>
              <a:gd name="connsiteX5" fmla="*/ 1251644 w 1329191"/>
              <a:gd name="connsiteY5" fmla="*/ 715384 h 2018589"/>
              <a:gd name="connsiteX6" fmla="*/ 1257835 w 1329191"/>
              <a:gd name="connsiteY6" fmla="*/ 659662 h 2018589"/>
              <a:gd name="connsiteX7" fmla="*/ 1246405 w 1329191"/>
              <a:gd name="connsiteY7" fmla="*/ 612990 h 2018589"/>
              <a:gd name="connsiteX8" fmla="*/ 1243547 w 1329191"/>
              <a:gd name="connsiteY8" fmla="*/ 563936 h 2018589"/>
              <a:gd name="connsiteX9" fmla="*/ 1259264 w 1329191"/>
              <a:gd name="connsiteY9" fmla="*/ 424871 h 2018589"/>
              <a:gd name="connsiteX10" fmla="*/ 1246881 w 1329191"/>
              <a:gd name="connsiteY10" fmla="*/ 342956 h 2018589"/>
              <a:gd name="connsiteX11" fmla="*/ 1242595 w 1329191"/>
              <a:gd name="connsiteY11" fmla="*/ 255326 h 2018589"/>
              <a:gd name="connsiteX12" fmla="*/ 1174968 w 1329191"/>
              <a:gd name="connsiteY12" fmla="*/ 191508 h 2018589"/>
              <a:gd name="connsiteX13" fmla="*/ 1139725 w 1329191"/>
              <a:gd name="connsiteY13" fmla="*/ 176268 h 2018589"/>
              <a:gd name="connsiteX14" fmla="*/ 1115436 w 1329191"/>
              <a:gd name="connsiteY14" fmla="*/ 161505 h 2018589"/>
              <a:gd name="connsiteX15" fmla="*/ 1073050 w 1329191"/>
              <a:gd name="connsiteY15" fmla="*/ 127215 h 2018589"/>
              <a:gd name="connsiteX16" fmla="*/ 1061620 w 1329191"/>
              <a:gd name="connsiteY16" fmla="*/ 111022 h 2018589"/>
              <a:gd name="connsiteX17" fmla="*/ 1009709 w 1329191"/>
              <a:gd name="connsiteY17" fmla="*/ 91020 h 2018589"/>
              <a:gd name="connsiteX18" fmla="*/ 898742 w 1329191"/>
              <a:gd name="connsiteY18" fmla="*/ 52920 h 2018589"/>
              <a:gd name="connsiteX19" fmla="*/ 835877 w 1329191"/>
              <a:gd name="connsiteY19" fmla="*/ 31965 h 2018589"/>
              <a:gd name="connsiteX20" fmla="*/ 774917 w 1329191"/>
              <a:gd name="connsiteY20" fmla="*/ 26726 h 2018589"/>
              <a:gd name="connsiteX21" fmla="*/ 700622 w 1329191"/>
              <a:gd name="connsiteY21" fmla="*/ 17677 h 2018589"/>
              <a:gd name="connsiteX22" fmla="*/ 595847 w 1329191"/>
              <a:gd name="connsiteY22" fmla="*/ 56 h 2018589"/>
              <a:gd name="connsiteX23" fmla="*/ 502502 w 1329191"/>
              <a:gd name="connsiteY23" fmla="*/ 11010 h 2018589"/>
              <a:gd name="connsiteX24" fmla="*/ 292476 w 1329191"/>
              <a:gd name="connsiteY24" fmla="*/ 83876 h 2018589"/>
              <a:gd name="connsiteX25" fmla="*/ 194368 w 1329191"/>
              <a:gd name="connsiteY25" fmla="*/ 158171 h 2018589"/>
              <a:gd name="connsiteX26" fmla="*/ 131980 w 1329191"/>
              <a:gd name="connsiteY26" fmla="*/ 228180 h 2018589"/>
              <a:gd name="connsiteX27" fmla="*/ 79116 w 1329191"/>
              <a:gd name="connsiteY27" fmla="*/ 292474 h 2018589"/>
              <a:gd name="connsiteX28" fmla="*/ 36730 w 1329191"/>
              <a:gd name="connsiteY28" fmla="*/ 380580 h 2018589"/>
              <a:gd name="connsiteX29" fmla="*/ 58 w 1329191"/>
              <a:gd name="connsiteY29" fmla="*/ 577271 h 2018589"/>
              <a:gd name="connsiteX30" fmla="*/ 9107 w 1329191"/>
              <a:gd name="connsiteY30" fmla="*/ 680617 h 2018589"/>
              <a:gd name="connsiteX31" fmla="*/ 65781 w 1329191"/>
              <a:gd name="connsiteY31" fmla="*/ 825874 h 2018589"/>
              <a:gd name="connsiteX32" fmla="*/ 108643 w 1329191"/>
              <a:gd name="connsiteY32" fmla="*/ 892072 h 2018589"/>
              <a:gd name="connsiteX33" fmla="*/ 131504 w 1329191"/>
              <a:gd name="connsiteY33" fmla="*/ 921600 h 2018589"/>
              <a:gd name="connsiteX34" fmla="*/ 182938 w 1329191"/>
              <a:gd name="connsiteY34" fmla="*/ 1016374 h 2018589"/>
              <a:gd name="connsiteX35" fmla="*/ 207227 w 1329191"/>
              <a:gd name="connsiteY35" fmla="*/ 1153058 h 2018589"/>
              <a:gd name="connsiteX36" fmla="*/ 199131 w 1329191"/>
              <a:gd name="connsiteY36" fmla="*/ 1322603 h 2018589"/>
              <a:gd name="connsiteX37" fmla="*/ 164841 w 1329191"/>
              <a:gd name="connsiteY37" fmla="*/ 1397850 h 2018589"/>
              <a:gd name="connsiteX38" fmla="*/ 135790 w 1329191"/>
              <a:gd name="connsiteY38" fmla="*/ 1431664 h 2018589"/>
              <a:gd name="connsiteX39" fmla="*/ 131504 w 1329191"/>
              <a:gd name="connsiteY39" fmla="*/ 1453571 h 2018589"/>
              <a:gd name="connsiteX40" fmla="*/ 177700 w 1329191"/>
              <a:gd name="connsiteY40" fmla="*/ 1465001 h 2018589"/>
              <a:gd name="connsiteX41" fmla="*/ 209132 w 1329191"/>
              <a:gd name="connsiteY41" fmla="*/ 1465954 h 2018589"/>
              <a:gd name="connsiteX42" fmla="*/ 213895 w 1329191"/>
              <a:gd name="connsiteY42" fmla="*/ 1462620 h 2018589"/>
              <a:gd name="connsiteX43" fmla="*/ 278189 w 1329191"/>
              <a:gd name="connsiteY43" fmla="*/ 1330699 h 2018589"/>
              <a:gd name="connsiteX44" fmla="*/ 301049 w 1329191"/>
              <a:gd name="connsiteY44" fmla="*/ 1234020 h 2018589"/>
              <a:gd name="connsiteX45" fmla="*/ 324385 w 1329191"/>
              <a:gd name="connsiteY45" fmla="*/ 1156391 h 2018589"/>
              <a:gd name="connsiteX46" fmla="*/ 368200 w 1329191"/>
              <a:gd name="connsiteY46" fmla="*/ 1052569 h 2018589"/>
              <a:gd name="connsiteX47" fmla="*/ 360104 w 1329191"/>
              <a:gd name="connsiteY47" fmla="*/ 962081 h 2018589"/>
              <a:gd name="connsiteX48" fmla="*/ 362961 w 1329191"/>
              <a:gd name="connsiteY48" fmla="*/ 770152 h 2018589"/>
              <a:gd name="connsiteX49" fmla="*/ 373439 w 1329191"/>
              <a:gd name="connsiteY49" fmla="*/ 738720 h 2018589"/>
              <a:gd name="connsiteX50" fmla="*/ 432494 w 1329191"/>
              <a:gd name="connsiteY50" fmla="*/ 699191 h 2018589"/>
              <a:gd name="connsiteX51" fmla="*/ 506312 w 1329191"/>
              <a:gd name="connsiteY51" fmla="*/ 681570 h 2018589"/>
              <a:gd name="connsiteX52" fmla="*/ 643949 w 1329191"/>
              <a:gd name="connsiteY52" fmla="*/ 742054 h 2018589"/>
              <a:gd name="connsiteX53" fmla="*/ 729674 w 1329191"/>
              <a:gd name="connsiteY53" fmla="*/ 908265 h 2018589"/>
              <a:gd name="connsiteX54" fmla="*/ 722530 w 1329191"/>
              <a:gd name="connsiteY54" fmla="*/ 918742 h 2018589"/>
              <a:gd name="connsiteX55" fmla="*/ 624899 w 1329191"/>
              <a:gd name="connsiteY55" fmla="*/ 921600 h 2018589"/>
              <a:gd name="connsiteX56" fmla="*/ 545841 w 1329191"/>
              <a:gd name="connsiteY56" fmla="*/ 932554 h 2018589"/>
              <a:gd name="connsiteX57" fmla="*/ 575369 w 1329191"/>
              <a:gd name="connsiteY57" fmla="*/ 946841 h 2018589"/>
              <a:gd name="connsiteX58" fmla="*/ 936842 w 1329191"/>
              <a:gd name="connsiteY58" fmla="*/ 946841 h 2018589"/>
              <a:gd name="connsiteX59" fmla="*/ 958750 w 1329191"/>
              <a:gd name="connsiteY59" fmla="*/ 949222 h 2018589"/>
              <a:gd name="connsiteX60" fmla="*/ 943510 w 1329191"/>
              <a:gd name="connsiteY60" fmla="*/ 1015421 h 2018589"/>
              <a:gd name="connsiteX61" fmla="*/ 930175 w 1329191"/>
              <a:gd name="connsiteY61" fmla="*/ 1156867 h 2018589"/>
              <a:gd name="connsiteX62" fmla="*/ 913983 w 1329191"/>
              <a:gd name="connsiteY62" fmla="*/ 1170679 h 2018589"/>
              <a:gd name="connsiteX63" fmla="*/ 869691 w 1329191"/>
              <a:gd name="connsiteY63" fmla="*/ 1173536 h 2018589"/>
              <a:gd name="connsiteX64" fmla="*/ 823971 w 1329191"/>
              <a:gd name="connsiteY64" fmla="*/ 1188776 h 2018589"/>
              <a:gd name="connsiteX65" fmla="*/ 680620 w 1329191"/>
              <a:gd name="connsiteY65" fmla="*/ 1164011 h 2018589"/>
              <a:gd name="connsiteX66" fmla="*/ 610611 w 1329191"/>
              <a:gd name="connsiteY66" fmla="*/ 1152105 h 2018589"/>
              <a:gd name="connsiteX67" fmla="*/ 552032 w 1329191"/>
              <a:gd name="connsiteY67" fmla="*/ 1140675 h 2018589"/>
              <a:gd name="connsiteX68" fmla="*/ 633947 w 1329191"/>
              <a:gd name="connsiteY68" fmla="*/ 1182109 h 2018589"/>
              <a:gd name="connsiteX69" fmla="*/ 818256 w 1329191"/>
              <a:gd name="connsiteY69" fmla="*/ 1240211 h 2018589"/>
              <a:gd name="connsiteX70" fmla="*/ 839211 w 1329191"/>
              <a:gd name="connsiteY70" fmla="*/ 1253070 h 2018589"/>
              <a:gd name="connsiteX71" fmla="*/ 876359 w 1329191"/>
              <a:gd name="connsiteY71" fmla="*/ 1286408 h 2018589"/>
              <a:gd name="connsiteX72" fmla="*/ 988754 w 1329191"/>
              <a:gd name="connsiteY72" fmla="*/ 1374990 h 2018589"/>
              <a:gd name="connsiteX73" fmla="*/ 870644 w 1329191"/>
              <a:gd name="connsiteY73" fmla="*/ 1376895 h 2018589"/>
              <a:gd name="connsiteX74" fmla="*/ 781585 w 1329191"/>
              <a:gd name="connsiteY74" fmla="*/ 1400708 h 2018589"/>
              <a:gd name="connsiteX75" fmla="*/ 753486 w 1329191"/>
              <a:gd name="connsiteY75" fmla="*/ 1481194 h 2018589"/>
              <a:gd name="connsiteX76" fmla="*/ 731102 w 1329191"/>
              <a:gd name="connsiteY76" fmla="*/ 1585969 h 2018589"/>
              <a:gd name="connsiteX77" fmla="*/ 724911 w 1329191"/>
              <a:gd name="connsiteY77" fmla="*/ 1707889 h 2018589"/>
              <a:gd name="connsiteX78" fmla="*/ 819209 w 1329191"/>
              <a:gd name="connsiteY78" fmla="*/ 1961730 h 2018589"/>
              <a:gd name="connsiteX79" fmla="*/ 850165 w 1329191"/>
              <a:gd name="connsiteY79" fmla="*/ 2007927 h 2018589"/>
              <a:gd name="connsiteX80" fmla="*/ 867786 w 1329191"/>
              <a:gd name="connsiteY80" fmla="*/ 2005545 h 2018589"/>
              <a:gd name="connsiteX81" fmla="*/ 837306 w 1329191"/>
              <a:gd name="connsiteY81" fmla="*/ 1863623 h 2018589"/>
              <a:gd name="connsiteX82" fmla="*/ 802540 w 1329191"/>
              <a:gd name="connsiteY82" fmla="*/ 1739321 h 2018589"/>
              <a:gd name="connsiteX83" fmla="*/ 805397 w 1329191"/>
              <a:gd name="connsiteY83" fmla="*/ 1626450 h 2018589"/>
              <a:gd name="connsiteX84" fmla="*/ 820161 w 1329191"/>
              <a:gd name="connsiteY84" fmla="*/ 1547869 h 2018589"/>
              <a:gd name="connsiteX85" fmla="*/ 827305 w 1329191"/>
              <a:gd name="connsiteY85" fmla="*/ 1509293 h 2018589"/>
              <a:gd name="connsiteX86" fmla="*/ 836354 w 1329191"/>
              <a:gd name="connsiteY86" fmla="*/ 1485956 h 2018589"/>
              <a:gd name="connsiteX87" fmla="*/ 860166 w 1329191"/>
              <a:gd name="connsiteY87" fmla="*/ 1463096 h 2018589"/>
              <a:gd name="connsiteX88" fmla="*/ 1000184 w 1329191"/>
              <a:gd name="connsiteY88" fmla="*/ 1449761 h 2018589"/>
              <a:gd name="connsiteX89" fmla="*/ 1131152 w 1329191"/>
              <a:gd name="connsiteY89" fmla="*/ 1462144 h 2018589"/>
              <a:gd name="connsiteX90" fmla="*/ 1189255 w 1329191"/>
              <a:gd name="connsiteY90" fmla="*/ 1442141 h 2018589"/>
              <a:gd name="connsiteX91" fmla="*/ 1208781 w 1329191"/>
              <a:gd name="connsiteY91" fmla="*/ 1404994 h 2018589"/>
              <a:gd name="connsiteX92" fmla="*/ 1301650 w 1329191"/>
              <a:gd name="connsiteY92" fmla="*/ 1216399 h 2018589"/>
              <a:gd name="connsiteX93" fmla="*/ 1325939 w 1329191"/>
              <a:gd name="connsiteY93" fmla="*/ 1015897 h 2018589"/>
              <a:gd name="connsiteX94" fmla="*/ 1317843 w 1329191"/>
              <a:gd name="connsiteY94" fmla="*/ 975416 h 2018589"/>
              <a:gd name="connsiteX95" fmla="*/ 1320224 w 1329191"/>
              <a:gd name="connsiteY95" fmla="*/ 970177 h 2018589"/>
              <a:gd name="connsiteX96" fmla="*/ 398680 w 1329191"/>
              <a:gd name="connsiteY96" fmla="*/ 447255 h 2018589"/>
              <a:gd name="connsiteX97" fmla="*/ 435827 w 1329191"/>
              <a:gd name="connsiteY97" fmla="*/ 449160 h 2018589"/>
              <a:gd name="connsiteX98" fmla="*/ 330100 w 1329191"/>
              <a:gd name="connsiteY98" fmla="*/ 509167 h 2018589"/>
              <a:gd name="connsiteX99" fmla="*/ 254376 w 1329191"/>
              <a:gd name="connsiteY99" fmla="*/ 512025 h 2018589"/>
              <a:gd name="connsiteX100" fmla="*/ 290571 w 1329191"/>
              <a:gd name="connsiteY100" fmla="*/ 423442 h 2018589"/>
              <a:gd name="connsiteX101" fmla="*/ 266759 w 1329191"/>
              <a:gd name="connsiteY101" fmla="*/ 436777 h 2018589"/>
              <a:gd name="connsiteX102" fmla="*/ 204846 w 1329191"/>
              <a:gd name="connsiteY102" fmla="*/ 490594 h 2018589"/>
              <a:gd name="connsiteX103" fmla="*/ 166270 w 1329191"/>
              <a:gd name="connsiteY103" fmla="*/ 516787 h 2018589"/>
              <a:gd name="connsiteX104" fmla="*/ 399632 w 1329191"/>
              <a:gd name="connsiteY104" fmla="*/ 316762 h 2018589"/>
              <a:gd name="connsiteX105" fmla="*/ 402490 w 1329191"/>
              <a:gd name="connsiteY105" fmla="*/ 319620 h 2018589"/>
              <a:gd name="connsiteX106" fmla="*/ 371534 w 1329191"/>
              <a:gd name="connsiteY106" fmla="*/ 363911 h 2018589"/>
              <a:gd name="connsiteX107" fmla="*/ 368200 w 1329191"/>
              <a:gd name="connsiteY107" fmla="*/ 372484 h 2018589"/>
              <a:gd name="connsiteX108" fmla="*/ 377249 w 1329191"/>
              <a:gd name="connsiteY108" fmla="*/ 373912 h 2018589"/>
              <a:gd name="connsiteX109" fmla="*/ 444400 w 1329191"/>
              <a:gd name="connsiteY109" fmla="*/ 362482 h 2018589"/>
              <a:gd name="connsiteX110" fmla="*/ 457259 w 1329191"/>
              <a:gd name="connsiteY110" fmla="*/ 362006 h 2018589"/>
              <a:gd name="connsiteX111" fmla="*/ 397727 w 1329191"/>
              <a:gd name="connsiteY111" fmla="*/ 416775 h 2018589"/>
              <a:gd name="connsiteX112" fmla="*/ 397727 w 1329191"/>
              <a:gd name="connsiteY112" fmla="*/ 416775 h 2018589"/>
              <a:gd name="connsiteX113" fmla="*/ 389631 w 1329191"/>
              <a:gd name="connsiteY113" fmla="*/ 432015 h 2018589"/>
              <a:gd name="connsiteX114" fmla="*/ 398680 w 1329191"/>
              <a:gd name="connsiteY114" fmla="*/ 447255 h 2018589"/>
              <a:gd name="connsiteX115" fmla="*/ 960655 w 1329191"/>
              <a:gd name="connsiteY115" fmla="*/ 859211 h 2018589"/>
              <a:gd name="connsiteX116" fmla="*/ 944939 w 1329191"/>
              <a:gd name="connsiteY116" fmla="*/ 861116 h 2018589"/>
              <a:gd name="connsiteX117" fmla="*/ 952083 w 1329191"/>
              <a:gd name="connsiteY117" fmla="*/ 879214 h 2018589"/>
              <a:gd name="connsiteX118" fmla="*/ 931604 w 1329191"/>
              <a:gd name="connsiteY118" fmla="*/ 906360 h 2018589"/>
              <a:gd name="connsiteX119" fmla="*/ 773965 w 1329191"/>
              <a:gd name="connsiteY119" fmla="*/ 907789 h 2018589"/>
              <a:gd name="connsiteX120" fmla="*/ 765869 w 1329191"/>
              <a:gd name="connsiteY120" fmla="*/ 895882 h 2018589"/>
              <a:gd name="connsiteX121" fmla="*/ 773489 w 1329191"/>
              <a:gd name="connsiteY121" fmla="*/ 835399 h 2018589"/>
              <a:gd name="connsiteX122" fmla="*/ 773489 w 1329191"/>
              <a:gd name="connsiteY122" fmla="*/ 835399 h 2018589"/>
              <a:gd name="connsiteX123" fmla="*/ 774917 w 1329191"/>
              <a:gd name="connsiteY123" fmla="*/ 827302 h 2018589"/>
              <a:gd name="connsiteX124" fmla="*/ 785871 w 1329191"/>
              <a:gd name="connsiteY124" fmla="*/ 730624 h 2018589"/>
              <a:gd name="connsiteX125" fmla="*/ 803016 w 1329191"/>
              <a:gd name="connsiteY125" fmla="*/ 665854 h 2018589"/>
              <a:gd name="connsiteX126" fmla="*/ 832544 w 1329191"/>
              <a:gd name="connsiteY126" fmla="*/ 645375 h 2018589"/>
              <a:gd name="connsiteX127" fmla="*/ 1023044 w 1329191"/>
              <a:gd name="connsiteY127" fmla="*/ 546315 h 2018589"/>
              <a:gd name="connsiteX128" fmla="*/ 1033997 w 1329191"/>
              <a:gd name="connsiteY128" fmla="*/ 545839 h 2018589"/>
              <a:gd name="connsiteX129" fmla="*/ 1030664 w 1329191"/>
              <a:gd name="connsiteY129" fmla="*/ 556792 h 2018589"/>
              <a:gd name="connsiteX130" fmla="*/ 902552 w 1329191"/>
              <a:gd name="connsiteY130" fmla="*/ 718241 h 2018589"/>
              <a:gd name="connsiteX131" fmla="*/ 907315 w 1329191"/>
              <a:gd name="connsiteY131" fmla="*/ 731100 h 2018589"/>
              <a:gd name="connsiteX132" fmla="*/ 907315 w 1329191"/>
              <a:gd name="connsiteY132" fmla="*/ 731100 h 2018589"/>
              <a:gd name="connsiteX133" fmla="*/ 983039 w 1329191"/>
              <a:gd name="connsiteY133" fmla="*/ 686809 h 2018589"/>
              <a:gd name="connsiteX134" fmla="*/ 1016852 w 1329191"/>
              <a:gd name="connsiteY134" fmla="*/ 666330 h 2018589"/>
              <a:gd name="connsiteX135" fmla="*/ 1022567 w 1329191"/>
              <a:gd name="connsiteY135" fmla="*/ 664425 h 2018589"/>
              <a:gd name="connsiteX136" fmla="*/ 1016852 w 1329191"/>
              <a:gd name="connsiteY136" fmla="*/ 666330 h 2018589"/>
              <a:gd name="connsiteX137" fmla="*/ 1051143 w 1329191"/>
              <a:gd name="connsiteY137" fmla="*/ 645851 h 2018589"/>
              <a:gd name="connsiteX138" fmla="*/ 1143535 w 1329191"/>
              <a:gd name="connsiteY138" fmla="*/ 589177 h 2018589"/>
              <a:gd name="connsiteX139" fmla="*/ 1158299 w 1329191"/>
              <a:gd name="connsiteY139" fmla="*/ 580129 h 2018589"/>
              <a:gd name="connsiteX140" fmla="*/ 1186397 w 1329191"/>
              <a:gd name="connsiteY140" fmla="*/ 590130 h 2018589"/>
              <a:gd name="connsiteX141" fmla="*/ 1197827 w 1329191"/>
              <a:gd name="connsiteY141" fmla="*/ 727766 h 2018589"/>
              <a:gd name="connsiteX142" fmla="*/ 1188779 w 1329191"/>
              <a:gd name="connsiteY142" fmla="*/ 768247 h 2018589"/>
              <a:gd name="connsiteX143" fmla="*/ 1188779 w 1329191"/>
              <a:gd name="connsiteY143" fmla="*/ 768247 h 2018589"/>
              <a:gd name="connsiteX144" fmla="*/ 1176872 w 1329191"/>
              <a:gd name="connsiteY144" fmla="*/ 850162 h 2018589"/>
              <a:gd name="connsiteX145" fmla="*/ 1163537 w 1329191"/>
              <a:gd name="connsiteY145" fmla="*/ 858735 h 2018589"/>
              <a:gd name="connsiteX146" fmla="*/ 1074479 w 1329191"/>
              <a:gd name="connsiteY146" fmla="*/ 858735 h 2018589"/>
              <a:gd name="connsiteX147" fmla="*/ 960655 w 1329191"/>
              <a:gd name="connsiteY147" fmla="*/ 859211 h 2018589"/>
              <a:gd name="connsiteX148" fmla="*/ 1281171 w 1329191"/>
              <a:gd name="connsiteY148" fmla="*/ 1123054 h 2018589"/>
              <a:gd name="connsiteX149" fmla="*/ 1278314 w 1329191"/>
              <a:gd name="connsiteY149" fmla="*/ 1141151 h 2018589"/>
              <a:gd name="connsiteX150" fmla="*/ 1278314 w 1329191"/>
              <a:gd name="connsiteY150" fmla="*/ 1141151 h 2018589"/>
              <a:gd name="connsiteX151" fmla="*/ 1277837 w 1329191"/>
              <a:gd name="connsiteY151" fmla="*/ 1151153 h 2018589"/>
              <a:gd name="connsiteX152" fmla="*/ 1230212 w 1329191"/>
              <a:gd name="connsiteY152" fmla="*/ 1181633 h 2018589"/>
              <a:gd name="connsiteX153" fmla="*/ 1142106 w 1329191"/>
              <a:gd name="connsiteY153" fmla="*/ 1157820 h 2018589"/>
              <a:gd name="connsiteX154" fmla="*/ 1082099 w 1329191"/>
              <a:gd name="connsiteY154" fmla="*/ 1147342 h 2018589"/>
              <a:gd name="connsiteX155" fmla="*/ 1067811 w 1329191"/>
              <a:gd name="connsiteY155" fmla="*/ 1150676 h 2018589"/>
              <a:gd name="connsiteX156" fmla="*/ 1084480 w 1329191"/>
              <a:gd name="connsiteY156" fmla="*/ 1163535 h 2018589"/>
              <a:gd name="connsiteX157" fmla="*/ 1084480 w 1329191"/>
              <a:gd name="connsiteY157" fmla="*/ 1163535 h 2018589"/>
              <a:gd name="connsiteX158" fmla="*/ 1156870 w 1329191"/>
              <a:gd name="connsiteY158" fmla="*/ 1190205 h 2018589"/>
              <a:gd name="connsiteX159" fmla="*/ 1156870 w 1329191"/>
              <a:gd name="connsiteY159" fmla="*/ 1190205 h 2018589"/>
              <a:gd name="connsiteX160" fmla="*/ 1176872 w 1329191"/>
              <a:gd name="connsiteY160" fmla="*/ 1197349 h 2018589"/>
              <a:gd name="connsiteX161" fmla="*/ 1176872 w 1329191"/>
              <a:gd name="connsiteY161" fmla="*/ 1197349 h 2018589"/>
              <a:gd name="connsiteX162" fmla="*/ 1250215 w 1329191"/>
              <a:gd name="connsiteY162" fmla="*/ 1223543 h 2018589"/>
              <a:gd name="connsiteX163" fmla="*/ 1255930 w 1329191"/>
              <a:gd name="connsiteY163" fmla="*/ 1237354 h 2018589"/>
              <a:gd name="connsiteX164" fmla="*/ 1232594 w 1329191"/>
              <a:gd name="connsiteY164" fmla="*/ 1279740 h 2018589"/>
              <a:gd name="connsiteX165" fmla="*/ 1232594 w 1329191"/>
              <a:gd name="connsiteY165" fmla="*/ 1279740 h 2018589"/>
              <a:gd name="connsiteX166" fmla="*/ 1221640 w 1329191"/>
              <a:gd name="connsiteY166" fmla="*/ 1300219 h 2018589"/>
              <a:gd name="connsiteX167" fmla="*/ 1221640 w 1329191"/>
              <a:gd name="connsiteY167" fmla="*/ 1300219 h 2018589"/>
              <a:gd name="connsiteX168" fmla="*/ 1178777 w 1329191"/>
              <a:gd name="connsiteY168" fmla="*/ 1381181 h 2018589"/>
              <a:gd name="connsiteX169" fmla="*/ 1124485 w 1329191"/>
              <a:gd name="connsiteY169" fmla="*/ 1392611 h 2018589"/>
              <a:gd name="connsiteX170" fmla="*/ 1024472 w 1329191"/>
              <a:gd name="connsiteY170" fmla="*/ 1327841 h 2018589"/>
              <a:gd name="connsiteX171" fmla="*/ 1024472 w 1329191"/>
              <a:gd name="connsiteY171" fmla="*/ 1327841 h 2018589"/>
              <a:gd name="connsiteX172" fmla="*/ 915411 w 1329191"/>
              <a:gd name="connsiteY172" fmla="*/ 1256404 h 2018589"/>
              <a:gd name="connsiteX173" fmla="*/ 899219 w 1329191"/>
              <a:gd name="connsiteY173" fmla="*/ 1224971 h 2018589"/>
              <a:gd name="connsiteX174" fmla="*/ 906362 w 1329191"/>
              <a:gd name="connsiteY174" fmla="*/ 1219733 h 2018589"/>
              <a:gd name="connsiteX175" fmla="*/ 949701 w 1329191"/>
              <a:gd name="connsiteY175" fmla="*/ 1222590 h 2018589"/>
              <a:gd name="connsiteX176" fmla="*/ 971609 w 1329191"/>
              <a:gd name="connsiteY176" fmla="*/ 1202588 h 2018589"/>
              <a:gd name="connsiteX177" fmla="*/ 974466 w 1329191"/>
              <a:gd name="connsiteY177" fmla="*/ 1186871 h 2018589"/>
              <a:gd name="connsiteX178" fmla="*/ 974466 w 1329191"/>
              <a:gd name="connsiteY178" fmla="*/ 1186871 h 2018589"/>
              <a:gd name="connsiteX179" fmla="*/ 975419 w 1329191"/>
              <a:gd name="connsiteY179" fmla="*/ 1173060 h 2018589"/>
              <a:gd name="connsiteX180" fmla="*/ 976847 w 1329191"/>
              <a:gd name="connsiteY180" fmla="*/ 1164964 h 2018589"/>
              <a:gd name="connsiteX181" fmla="*/ 976847 w 1329191"/>
              <a:gd name="connsiteY181" fmla="*/ 1164964 h 2018589"/>
              <a:gd name="connsiteX182" fmla="*/ 980181 w 1329191"/>
              <a:gd name="connsiteY182" fmla="*/ 1133531 h 2018589"/>
              <a:gd name="connsiteX183" fmla="*/ 980181 w 1329191"/>
              <a:gd name="connsiteY183" fmla="*/ 1133531 h 2018589"/>
              <a:gd name="connsiteX184" fmla="*/ 1000184 w 1329191"/>
              <a:gd name="connsiteY184" fmla="*/ 955890 h 2018589"/>
              <a:gd name="connsiteX185" fmla="*/ 1003517 w 1329191"/>
              <a:gd name="connsiteY185" fmla="*/ 937792 h 2018589"/>
              <a:gd name="connsiteX186" fmla="*/ 1034474 w 1329191"/>
              <a:gd name="connsiteY186" fmla="*/ 912075 h 2018589"/>
              <a:gd name="connsiteX187" fmla="*/ 1197827 w 1329191"/>
              <a:gd name="connsiteY187" fmla="*/ 902550 h 2018589"/>
              <a:gd name="connsiteX188" fmla="*/ 1230689 w 1329191"/>
              <a:gd name="connsiteY188" fmla="*/ 907789 h 2018589"/>
              <a:gd name="connsiteX189" fmla="*/ 1256883 w 1329191"/>
              <a:gd name="connsiteY189" fmla="*/ 938745 h 2018589"/>
              <a:gd name="connsiteX190" fmla="*/ 1277837 w 1329191"/>
              <a:gd name="connsiteY190" fmla="*/ 1045901 h 2018589"/>
              <a:gd name="connsiteX191" fmla="*/ 1266408 w 1329191"/>
              <a:gd name="connsiteY191" fmla="*/ 1059236 h 2018589"/>
              <a:gd name="connsiteX192" fmla="*/ 1195446 w 1329191"/>
              <a:gd name="connsiteY192" fmla="*/ 1058760 h 2018589"/>
              <a:gd name="connsiteX193" fmla="*/ 1195446 w 1329191"/>
              <a:gd name="connsiteY193" fmla="*/ 1058760 h 2018589"/>
              <a:gd name="connsiteX194" fmla="*/ 1175920 w 1329191"/>
              <a:gd name="connsiteY194" fmla="*/ 1058760 h 2018589"/>
              <a:gd name="connsiteX195" fmla="*/ 1175920 w 1329191"/>
              <a:gd name="connsiteY195" fmla="*/ 1058760 h 2018589"/>
              <a:gd name="connsiteX196" fmla="*/ 1088290 w 1329191"/>
              <a:gd name="connsiteY196" fmla="*/ 1059236 h 2018589"/>
              <a:gd name="connsiteX197" fmla="*/ 1075431 w 1329191"/>
              <a:gd name="connsiteY197" fmla="*/ 1066380 h 2018589"/>
              <a:gd name="connsiteX198" fmla="*/ 1086861 w 1329191"/>
              <a:gd name="connsiteY198" fmla="*/ 1074476 h 2018589"/>
              <a:gd name="connsiteX199" fmla="*/ 1117341 w 1329191"/>
              <a:gd name="connsiteY199" fmla="*/ 1077810 h 2018589"/>
              <a:gd name="connsiteX200" fmla="*/ 1121151 w 1329191"/>
              <a:gd name="connsiteY200" fmla="*/ 1078763 h 2018589"/>
              <a:gd name="connsiteX201" fmla="*/ 1193065 w 1329191"/>
              <a:gd name="connsiteY201" fmla="*/ 1084001 h 2018589"/>
              <a:gd name="connsiteX202" fmla="*/ 1248786 w 1329191"/>
              <a:gd name="connsiteY202" fmla="*/ 1086383 h 2018589"/>
              <a:gd name="connsiteX203" fmla="*/ 1281171 w 1329191"/>
              <a:gd name="connsiteY203" fmla="*/ 1123054 h 2018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1329191" h="2018589">
                <a:moveTo>
                  <a:pt x="1320224" y="970177"/>
                </a:moveTo>
                <a:cubicBezTo>
                  <a:pt x="1317366" y="964462"/>
                  <a:pt x="1313556" y="961129"/>
                  <a:pt x="1311175" y="956842"/>
                </a:cubicBezTo>
                <a:cubicBezTo>
                  <a:pt x="1300697" y="935411"/>
                  <a:pt x="1301650" y="910646"/>
                  <a:pt x="1293554" y="888262"/>
                </a:cubicBezTo>
                <a:cubicBezTo>
                  <a:pt x="1284981" y="864450"/>
                  <a:pt x="1271170" y="843019"/>
                  <a:pt x="1259740" y="820159"/>
                </a:cubicBezTo>
                <a:cubicBezTo>
                  <a:pt x="1254978" y="809681"/>
                  <a:pt x="1251644" y="799204"/>
                  <a:pt x="1253072" y="787774"/>
                </a:cubicBezTo>
                <a:cubicBezTo>
                  <a:pt x="1249739" y="763961"/>
                  <a:pt x="1249739" y="739672"/>
                  <a:pt x="1251644" y="715384"/>
                </a:cubicBezTo>
                <a:cubicBezTo>
                  <a:pt x="1253072" y="696334"/>
                  <a:pt x="1260216" y="679189"/>
                  <a:pt x="1257835" y="659662"/>
                </a:cubicBezTo>
                <a:cubicBezTo>
                  <a:pt x="1255930" y="643470"/>
                  <a:pt x="1248310" y="628706"/>
                  <a:pt x="1246405" y="612990"/>
                </a:cubicBezTo>
                <a:cubicBezTo>
                  <a:pt x="1244024" y="596797"/>
                  <a:pt x="1245453" y="580129"/>
                  <a:pt x="1243547" y="563936"/>
                </a:cubicBezTo>
                <a:cubicBezTo>
                  <a:pt x="1238785" y="517264"/>
                  <a:pt x="1249262" y="471544"/>
                  <a:pt x="1259264" y="424871"/>
                </a:cubicBezTo>
                <a:cubicBezTo>
                  <a:pt x="1265455" y="395344"/>
                  <a:pt x="1247358" y="370579"/>
                  <a:pt x="1246881" y="342956"/>
                </a:cubicBezTo>
                <a:cubicBezTo>
                  <a:pt x="1246405" y="313429"/>
                  <a:pt x="1244500" y="284377"/>
                  <a:pt x="1242595" y="255326"/>
                </a:cubicBezTo>
                <a:cubicBezTo>
                  <a:pt x="1240690" y="224846"/>
                  <a:pt x="1201637" y="204367"/>
                  <a:pt x="1174968" y="191508"/>
                </a:cubicBezTo>
                <a:cubicBezTo>
                  <a:pt x="1163537" y="185793"/>
                  <a:pt x="1151631" y="181031"/>
                  <a:pt x="1139725" y="176268"/>
                </a:cubicBezTo>
                <a:cubicBezTo>
                  <a:pt x="1130676" y="172458"/>
                  <a:pt x="1122580" y="168172"/>
                  <a:pt x="1115436" y="161505"/>
                </a:cubicBezTo>
                <a:cubicBezTo>
                  <a:pt x="1102101" y="149122"/>
                  <a:pt x="1087814" y="137692"/>
                  <a:pt x="1073050" y="127215"/>
                </a:cubicBezTo>
                <a:cubicBezTo>
                  <a:pt x="1073526" y="118642"/>
                  <a:pt x="1064954" y="116737"/>
                  <a:pt x="1061620" y="111022"/>
                </a:cubicBezTo>
                <a:cubicBezTo>
                  <a:pt x="1045427" y="101973"/>
                  <a:pt x="1028283" y="93877"/>
                  <a:pt x="1009709" y="91020"/>
                </a:cubicBezTo>
                <a:cubicBezTo>
                  <a:pt x="973990" y="85305"/>
                  <a:pt x="934461" y="64826"/>
                  <a:pt x="898742" y="52920"/>
                </a:cubicBezTo>
                <a:cubicBezTo>
                  <a:pt x="878264" y="46252"/>
                  <a:pt x="856833" y="35775"/>
                  <a:pt x="835877" y="31965"/>
                </a:cubicBezTo>
                <a:cubicBezTo>
                  <a:pt x="816351" y="28155"/>
                  <a:pt x="794920" y="29107"/>
                  <a:pt x="774917" y="26726"/>
                </a:cubicBezTo>
                <a:cubicBezTo>
                  <a:pt x="750152" y="23392"/>
                  <a:pt x="725864" y="13867"/>
                  <a:pt x="700622" y="17677"/>
                </a:cubicBezTo>
                <a:cubicBezTo>
                  <a:pt x="665856" y="10533"/>
                  <a:pt x="632519" y="-897"/>
                  <a:pt x="595847" y="56"/>
                </a:cubicBezTo>
                <a:cubicBezTo>
                  <a:pt x="564415" y="1008"/>
                  <a:pt x="532982" y="2913"/>
                  <a:pt x="502502" y="11010"/>
                </a:cubicBezTo>
                <a:cubicBezTo>
                  <a:pt x="429160" y="30536"/>
                  <a:pt x="354389" y="34346"/>
                  <a:pt x="292476" y="83876"/>
                </a:cubicBezTo>
                <a:cubicBezTo>
                  <a:pt x="260567" y="109117"/>
                  <a:pt x="222943" y="129120"/>
                  <a:pt x="194368" y="158171"/>
                </a:cubicBezTo>
                <a:cubicBezTo>
                  <a:pt x="172461" y="180555"/>
                  <a:pt x="151506" y="203891"/>
                  <a:pt x="131980" y="228180"/>
                </a:cubicBezTo>
                <a:cubicBezTo>
                  <a:pt x="114359" y="250087"/>
                  <a:pt x="92927" y="267232"/>
                  <a:pt x="79116" y="292474"/>
                </a:cubicBezTo>
                <a:cubicBezTo>
                  <a:pt x="63876" y="320096"/>
                  <a:pt x="47207" y="350576"/>
                  <a:pt x="36730" y="380580"/>
                </a:cubicBezTo>
                <a:cubicBezTo>
                  <a:pt x="15299" y="443921"/>
                  <a:pt x="1011" y="510120"/>
                  <a:pt x="58" y="577271"/>
                </a:cubicBezTo>
                <a:cubicBezTo>
                  <a:pt x="-418" y="612037"/>
                  <a:pt x="1963" y="646327"/>
                  <a:pt x="9107" y="680617"/>
                </a:cubicBezTo>
                <a:cubicBezTo>
                  <a:pt x="20061" y="731576"/>
                  <a:pt x="40063" y="780630"/>
                  <a:pt x="65781" y="825874"/>
                </a:cubicBezTo>
                <a:cubicBezTo>
                  <a:pt x="78640" y="848734"/>
                  <a:pt x="92927" y="870641"/>
                  <a:pt x="108643" y="892072"/>
                </a:cubicBezTo>
                <a:cubicBezTo>
                  <a:pt x="115787" y="902074"/>
                  <a:pt x="123884" y="911599"/>
                  <a:pt x="131504" y="921600"/>
                </a:cubicBezTo>
                <a:cubicBezTo>
                  <a:pt x="155316" y="951604"/>
                  <a:pt x="174842" y="978750"/>
                  <a:pt x="182938" y="1016374"/>
                </a:cubicBezTo>
                <a:cubicBezTo>
                  <a:pt x="192940" y="1061617"/>
                  <a:pt x="202465" y="1106861"/>
                  <a:pt x="207227" y="1153058"/>
                </a:cubicBezTo>
                <a:cubicBezTo>
                  <a:pt x="212942" y="1209255"/>
                  <a:pt x="214371" y="1267358"/>
                  <a:pt x="199131" y="1322603"/>
                </a:cubicBezTo>
                <a:cubicBezTo>
                  <a:pt x="191987" y="1349273"/>
                  <a:pt x="180557" y="1374990"/>
                  <a:pt x="164841" y="1397850"/>
                </a:cubicBezTo>
                <a:cubicBezTo>
                  <a:pt x="156268" y="1410233"/>
                  <a:pt x="146267" y="1421186"/>
                  <a:pt x="135790" y="1431664"/>
                </a:cubicBezTo>
                <a:cubicBezTo>
                  <a:pt x="126741" y="1440236"/>
                  <a:pt x="112930" y="1448809"/>
                  <a:pt x="131504" y="1453571"/>
                </a:cubicBezTo>
                <a:cubicBezTo>
                  <a:pt x="146743" y="1457381"/>
                  <a:pt x="162936" y="1458810"/>
                  <a:pt x="177700" y="1465001"/>
                </a:cubicBezTo>
                <a:cubicBezTo>
                  <a:pt x="191511" y="1476431"/>
                  <a:pt x="193892" y="1476431"/>
                  <a:pt x="209132" y="1465954"/>
                </a:cubicBezTo>
                <a:cubicBezTo>
                  <a:pt x="210561" y="1465001"/>
                  <a:pt x="212942" y="1464049"/>
                  <a:pt x="213895" y="1462620"/>
                </a:cubicBezTo>
                <a:cubicBezTo>
                  <a:pt x="240565" y="1418805"/>
                  <a:pt x="263425" y="1380229"/>
                  <a:pt x="278189" y="1330699"/>
                </a:cubicBezTo>
                <a:cubicBezTo>
                  <a:pt x="287714" y="1299266"/>
                  <a:pt x="295810" y="1266881"/>
                  <a:pt x="301049" y="1234020"/>
                </a:cubicBezTo>
                <a:cubicBezTo>
                  <a:pt x="305811" y="1206874"/>
                  <a:pt x="301525" y="1174489"/>
                  <a:pt x="324385" y="1156391"/>
                </a:cubicBezTo>
                <a:cubicBezTo>
                  <a:pt x="354865" y="1132103"/>
                  <a:pt x="361056" y="1088764"/>
                  <a:pt x="368200" y="1052569"/>
                </a:cubicBezTo>
                <a:cubicBezTo>
                  <a:pt x="374391" y="1022565"/>
                  <a:pt x="363914" y="993990"/>
                  <a:pt x="360104" y="962081"/>
                </a:cubicBezTo>
                <a:cubicBezTo>
                  <a:pt x="353436" y="901121"/>
                  <a:pt x="349150" y="830160"/>
                  <a:pt x="362961" y="770152"/>
                </a:cubicBezTo>
                <a:cubicBezTo>
                  <a:pt x="365342" y="759199"/>
                  <a:pt x="368200" y="748245"/>
                  <a:pt x="373439" y="738720"/>
                </a:cubicBezTo>
                <a:cubicBezTo>
                  <a:pt x="383916" y="721099"/>
                  <a:pt x="414396" y="707764"/>
                  <a:pt x="432494" y="699191"/>
                </a:cubicBezTo>
                <a:cubicBezTo>
                  <a:pt x="455830" y="688237"/>
                  <a:pt x="481071" y="682046"/>
                  <a:pt x="506312" y="681570"/>
                </a:cubicBezTo>
                <a:cubicBezTo>
                  <a:pt x="558700" y="680141"/>
                  <a:pt x="609182" y="702525"/>
                  <a:pt x="643949" y="742054"/>
                </a:cubicBezTo>
                <a:cubicBezTo>
                  <a:pt x="686335" y="790155"/>
                  <a:pt x="709671" y="848257"/>
                  <a:pt x="729674" y="908265"/>
                </a:cubicBezTo>
                <a:cubicBezTo>
                  <a:pt x="732055" y="915409"/>
                  <a:pt x="729674" y="918266"/>
                  <a:pt x="722530" y="918742"/>
                </a:cubicBezTo>
                <a:cubicBezTo>
                  <a:pt x="690145" y="920647"/>
                  <a:pt x="657284" y="921124"/>
                  <a:pt x="624899" y="921600"/>
                </a:cubicBezTo>
                <a:cubicBezTo>
                  <a:pt x="609659" y="922076"/>
                  <a:pt x="556319" y="915885"/>
                  <a:pt x="545841" y="932554"/>
                </a:cubicBezTo>
                <a:cubicBezTo>
                  <a:pt x="535840" y="948270"/>
                  <a:pt x="566320" y="946841"/>
                  <a:pt x="575369" y="946841"/>
                </a:cubicBezTo>
                <a:cubicBezTo>
                  <a:pt x="695860" y="946365"/>
                  <a:pt x="816351" y="946841"/>
                  <a:pt x="936842" y="946841"/>
                </a:cubicBezTo>
                <a:cubicBezTo>
                  <a:pt x="943986" y="946841"/>
                  <a:pt x="951606" y="945412"/>
                  <a:pt x="958750" y="949222"/>
                </a:cubicBezTo>
                <a:cubicBezTo>
                  <a:pt x="943986" y="957795"/>
                  <a:pt x="945415" y="1000657"/>
                  <a:pt x="943510" y="1015421"/>
                </a:cubicBezTo>
                <a:cubicBezTo>
                  <a:pt x="936366" y="1064475"/>
                  <a:pt x="934937" y="1108766"/>
                  <a:pt x="930175" y="1156867"/>
                </a:cubicBezTo>
                <a:cubicBezTo>
                  <a:pt x="929222" y="1167345"/>
                  <a:pt x="923508" y="1170679"/>
                  <a:pt x="913983" y="1170679"/>
                </a:cubicBezTo>
                <a:cubicBezTo>
                  <a:pt x="900171" y="1170679"/>
                  <a:pt x="883979" y="1170203"/>
                  <a:pt x="869691" y="1173536"/>
                </a:cubicBezTo>
                <a:cubicBezTo>
                  <a:pt x="854927" y="1176870"/>
                  <a:pt x="838735" y="1191158"/>
                  <a:pt x="823971" y="1188776"/>
                </a:cubicBezTo>
                <a:cubicBezTo>
                  <a:pt x="776346" y="1180680"/>
                  <a:pt x="728721" y="1172108"/>
                  <a:pt x="680620" y="1164011"/>
                </a:cubicBezTo>
                <a:cubicBezTo>
                  <a:pt x="657284" y="1160201"/>
                  <a:pt x="633947" y="1155915"/>
                  <a:pt x="610611" y="1152105"/>
                </a:cubicBezTo>
                <a:cubicBezTo>
                  <a:pt x="600134" y="1150200"/>
                  <a:pt x="560129" y="1133055"/>
                  <a:pt x="552032" y="1140675"/>
                </a:cubicBezTo>
                <a:cubicBezTo>
                  <a:pt x="535364" y="1155915"/>
                  <a:pt x="625375" y="1180204"/>
                  <a:pt x="633947" y="1182109"/>
                </a:cubicBezTo>
                <a:cubicBezTo>
                  <a:pt x="697289" y="1197349"/>
                  <a:pt x="756344" y="1221161"/>
                  <a:pt x="818256" y="1240211"/>
                </a:cubicBezTo>
                <a:cubicBezTo>
                  <a:pt x="826352" y="1242593"/>
                  <a:pt x="833020" y="1246879"/>
                  <a:pt x="839211" y="1253070"/>
                </a:cubicBezTo>
                <a:cubicBezTo>
                  <a:pt x="853499" y="1257833"/>
                  <a:pt x="865881" y="1276406"/>
                  <a:pt x="876359" y="1286408"/>
                </a:cubicBezTo>
                <a:cubicBezTo>
                  <a:pt x="912077" y="1321174"/>
                  <a:pt x="947796" y="1346891"/>
                  <a:pt x="988754" y="1374990"/>
                </a:cubicBezTo>
                <a:cubicBezTo>
                  <a:pt x="949225" y="1379753"/>
                  <a:pt x="909696" y="1378324"/>
                  <a:pt x="870644" y="1376895"/>
                </a:cubicBezTo>
                <a:cubicBezTo>
                  <a:pt x="838735" y="1375466"/>
                  <a:pt x="804921" y="1375466"/>
                  <a:pt x="781585" y="1400708"/>
                </a:cubicBezTo>
                <a:cubicBezTo>
                  <a:pt x="761106" y="1423091"/>
                  <a:pt x="760154" y="1453571"/>
                  <a:pt x="753486" y="1481194"/>
                </a:cubicBezTo>
                <a:cubicBezTo>
                  <a:pt x="744914" y="1515960"/>
                  <a:pt x="736341" y="1550250"/>
                  <a:pt x="731102" y="1585969"/>
                </a:cubicBezTo>
                <a:cubicBezTo>
                  <a:pt x="725864" y="1626450"/>
                  <a:pt x="723482" y="1666931"/>
                  <a:pt x="724911" y="1707889"/>
                </a:cubicBezTo>
                <a:cubicBezTo>
                  <a:pt x="728245" y="1801710"/>
                  <a:pt x="769679" y="1884101"/>
                  <a:pt x="819209" y="1961730"/>
                </a:cubicBezTo>
                <a:cubicBezTo>
                  <a:pt x="829210" y="1977447"/>
                  <a:pt x="839687" y="1992686"/>
                  <a:pt x="850165" y="2007927"/>
                </a:cubicBezTo>
                <a:cubicBezTo>
                  <a:pt x="857785" y="2018880"/>
                  <a:pt x="863976" y="2026024"/>
                  <a:pt x="867786" y="2005545"/>
                </a:cubicBezTo>
                <a:cubicBezTo>
                  <a:pt x="876359" y="1961254"/>
                  <a:pt x="849212" y="1906485"/>
                  <a:pt x="837306" y="1863623"/>
                </a:cubicBezTo>
                <a:cubicBezTo>
                  <a:pt x="825876" y="1822189"/>
                  <a:pt x="813970" y="1780755"/>
                  <a:pt x="802540" y="1739321"/>
                </a:cubicBezTo>
                <a:cubicBezTo>
                  <a:pt x="792539" y="1703603"/>
                  <a:pt x="799682" y="1662645"/>
                  <a:pt x="805397" y="1626450"/>
                </a:cubicBezTo>
                <a:cubicBezTo>
                  <a:pt x="809684" y="1600256"/>
                  <a:pt x="814922" y="1574063"/>
                  <a:pt x="820161" y="1547869"/>
                </a:cubicBezTo>
                <a:cubicBezTo>
                  <a:pt x="822542" y="1535010"/>
                  <a:pt x="823971" y="1521675"/>
                  <a:pt x="827305" y="1509293"/>
                </a:cubicBezTo>
                <a:cubicBezTo>
                  <a:pt x="829686" y="1501196"/>
                  <a:pt x="834925" y="1494053"/>
                  <a:pt x="836354" y="1485956"/>
                </a:cubicBezTo>
                <a:cubicBezTo>
                  <a:pt x="839211" y="1472621"/>
                  <a:pt x="847784" y="1465478"/>
                  <a:pt x="860166" y="1463096"/>
                </a:cubicBezTo>
                <a:cubicBezTo>
                  <a:pt x="906362" y="1454524"/>
                  <a:pt x="953035" y="1450238"/>
                  <a:pt x="1000184" y="1449761"/>
                </a:cubicBezTo>
                <a:cubicBezTo>
                  <a:pt x="1042570" y="1449285"/>
                  <a:pt x="1091147" y="1446428"/>
                  <a:pt x="1131152" y="1462144"/>
                </a:cubicBezTo>
                <a:cubicBezTo>
                  <a:pt x="1156394" y="1472145"/>
                  <a:pt x="1174015" y="1470240"/>
                  <a:pt x="1189255" y="1442141"/>
                </a:cubicBezTo>
                <a:cubicBezTo>
                  <a:pt x="1196875" y="1430235"/>
                  <a:pt x="1203066" y="1417376"/>
                  <a:pt x="1208781" y="1404994"/>
                </a:cubicBezTo>
                <a:cubicBezTo>
                  <a:pt x="1238785" y="1342129"/>
                  <a:pt x="1279266" y="1282121"/>
                  <a:pt x="1301650" y="1216399"/>
                </a:cubicBezTo>
                <a:cubicBezTo>
                  <a:pt x="1323081" y="1152581"/>
                  <a:pt x="1335464" y="1083049"/>
                  <a:pt x="1325939" y="1015897"/>
                </a:cubicBezTo>
                <a:cubicBezTo>
                  <a:pt x="1324034" y="1002562"/>
                  <a:pt x="1322129" y="988275"/>
                  <a:pt x="1317843" y="975416"/>
                </a:cubicBezTo>
                <a:cubicBezTo>
                  <a:pt x="1321176" y="972559"/>
                  <a:pt x="1320700" y="971130"/>
                  <a:pt x="1320224" y="970177"/>
                </a:cubicBezTo>
                <a:close/>
                <a:moveTo>
                  <a:pt x="398680" y="447255"/>
                </a:moveTo>
                <a:cubicBezTo>
                  <a:pt x="411062" y="447255"/>
                  <a:pt x="423445" y="447255"/>
                  <a:pt x="435827" y="449160"/>
                </a:cubicBezTo>
                <a:cubicBezTo>
                  <a:pt x="403919" y="475354"/>
                  <a:pt x="370581" y="498214"/>
                  <a:pt x="330100" y="509167"/>
                </a:cubicBezTo>
                <a:cubicBezTo>
                  <a:pt x="305811" y="516787"/>
                  <a:pt x="281046" y="516311"/>
                  <a:pt x="254376" y="512025"/>
                </a:cubicBezTo>
                <a:cubicBezTo>
                  <a:pt x="290571" y="492022"/>
                  <a:pt x="292000" y="458685"/>
                  <a:pt x="290571" y="423442"/>
                </a:cubicBezTo>
                <a:cubicBezTo>
                  <a:pt x="281046" y="423442"/>
                  <a:pt x="273902" y="431062"/>
                  <a:pt x="266759" y="436777"/>
                </a:cubicBezTo>
                <a:cubicBezTo>
                  <a:pt x="245804" y="454399"/>
                  <a:pt x="225325" y="472496"/>
                  <a:pt x="204846" y="490594"/>
                </a:cubicBezTo>
                <a:cubicBezTo>
                  <a:pt x="192940" y="500595"/>
                  <a:pt x="181510" y="511549"/>
                  <a:pt x="166270" y="516787"/>
                </a:cubicBezTo>
                <a:cubicBezTo>
                  <a:pt x="229611" y="432491"/>
                  <a:pt x="301049" y="358672"/>
                  <a:pt x="399632" y="316762"/>
                </a:cubicBezTo>
                <a:cubicBezTo>
                  <a:pt x="400585" y="317715"/>
                  <a:pt x="401537" y="318667"/>
                  <a:pt x="402490" y="319620"/>
                </a:cubicBezTo>
                <a:cubicBezTo>
                  <a:pt x="392012" y="334384"/>
                  <a:pt x="382011" y="349147"/>
                  <a:pt x="371534" y="363911"/>
                </a:cubicBezTo>
                <a:cubicBezTo>
                  <a:pt x="369629" y="366292"/>
                  <a:pt x="366295" y="369150"/>
                  <a:pt x="368200" y="372484"/>
                </a:cubicBezTo>
                <a:cubicBezTo>
                  <a:pt x="370105" y="375817"/>
                  <a:pt x="374391" y="374389"/>
                  <a:pt x="377249" y="373912"/>
                </a:cubicBezTo>
                <a:cubicBezTo>
                  <a:pt x="399632" y="370102"/>
                  <a:pt x="422016" y="366292"/>
                  <a:pt x="444400" y="362482"/>
                </a:cubicBezTo>
                <a:cubicBezTo>
                  <a:pt x="448210" y="362006"/>
                  <a:pt x="452496" y="361530"/>
                  <a:pt x="457259" y="362006"/>
                </a:cubicBezTo>
                <a:cubicBezTo>
                  <a:pt x="432970" y="375817"/>
                  <a:pt x="414872" y="395344"/>
                  <a:pt x="397727" y="416775"/>
                </a:cubicBezTo>
                <a:cubicBezTo>
                  <a:pt x="397727" y="416775"/>
                  <a:pt x="397727" y="416775"/>
                  <a:pt x="397727" y="416775"/>
                </a:cubicBezTo>
                <a:cubicBezTo>
                  <a:pt x="394870" y="422014"/>
                  <a:pt x="392489" y="426776"/>
                  <a:pt x="389631" y="432015"/>
                </a:cubicBezTo>
                <a:cubicBezTo>
                  <a:pt x="382487" y="445826"/>
                  <a:pt x="383440" y="447255"/>
                  <a:pt x="398680" y="447255"/>
                </a:cubicBezTo>
                <a:close/>
                <a:moveTo>
                  <a:pt x="960655" y="859211"/>
                </a:moveTo>
                <a:cubicBezTo>
                  <a:pt x="955416" y="859211"/>
                  <a:pt x="949701" y="858735"/>
                  <a:pt x="944939" y="861116"/>
                </a:cubicBezTo>
                <a:cubicBezTo>
                  <a:pt x="949701" y="866355"/>
                  <a:pt x="951130" y="873022"/>
                  <a:pt x="952083" y="879214"/>
                </a:cubicBezTo>
                <a:cubicBezTo>
                  <a:pt x="954940" y="895882"/>
                  <a:pt x="948749" y="905407"/>
                  <a:pt x="931604" y="906360"/>
                </a:cubicBezTo>
                <a:cubicBezTo>
                  <a:pt x="879216" y="909694"/>
                  <a:pt x="826352" y="909217"/>
                  <a:pt x="773965" y="907789"/>
                </a:cubicBezTo>
                <a:cubicBezTo>
                  <a:pt x="764916" y="907789"/>
                  <a:pt x="765392" y="901597"/>
                  <a:pt x="765869" y="895882"/>
                </a:cubicBezTo>
                <a:cubicBezTo>
                  <a:pt x="768250" y="875880"/>
                  <a:pt x="771107" y="855877"/>
                  <a:pt x="773489" y="835399"/>
                </a:cubicBezTo>
                <a:cubicBezTo>
                  <a:pt x="773489" y="835399"/>
                  <a:pt x="773489" y="835399"/>
                  <a:pt x="773489" y="835399"/>
                </a:cubicBezTo>
                <a:cubicBezTo>
                  <a:pt x="773965" y="832541"/>
                  <a:pt x="774441" y="830160"/>
                  <a:pt x="774917" y="827302"/>
                </a:cubicBezTo>
                <a:cubicBezTo>
                  <a:pt x="775870" y="794917"/>
                  <a:pt x="781585" y="762532"/>
                  <a:pt x="785871" y="730624"/>
                </a:cubicBezTo>
                <a:cubicBezTo>
                  <a:pt x="789681" y="708716"/>
                  <a:pt x="786824" y="684904"/>
                  <a:pt x="803016" y="665854"/>
                </a:cubicBezTo>
                <a:cubicBezTo>
                  <a:pt x="810160" y="654900"/>
                  <a:pt x="821590" y="651090"/>
                  <a:pt x="832544" y="645375"/>
                </a:cubicBezTo>
                <a:cubicBezTo>
                  <a:pt x="894933" y="610609"/>
                  <a:pt x="959702" y="579176"/>
                  <a:pt x="1023044" y="546315"/>
                </a:cubicBezTo>
                <a:cubicBezTo>
                  <a:pt x="1026377" y="544410"/>
                  <a:pt x="1030664" y="541076"/>
                  <a:pt x="1033997" y="545839"/>
                </a:cubicBezTo>
                <a:cubicBezTo>
                  <a:pt x="1037331" y="550125"/>
                  <a:pt x="1033045" y="553459"/>
                  <a:pt x="1030664" y="556792"/>
                </a:cubicBezTo>
                <a:cubicBezTo>
                  <a:pt x="987801" y="610609"/>
                  <a:pt x="945415" y="664425"/>
                  <a:pt x="902552" y="718241"/>
                </a:cubicBezTo>
                <a:cubicBezTo>
                  <a:pt x="900647" y="723956"/>
                  <a:pt x="905410" y="726814"/>
                  <a:pt x="907315" y="731100"/>
                </a:cubicBezTo>
                <a:cubicBezTo>
                  <a:pt x="907315" y="731100"/>
                  <a:pt x="907315" y="731100"/>
                  <a:pt x="907315" y="731100"/>
                </a:cubicBezTo>
                <a:cubicBezTo>
                  <a:pt x="933985" y="718717"/>
                  <a:pt x="957797" y="701096"/>
                  <a:pt x="983039" y="686809"/>
                </a:cubicBezTo>
                <a:cubicBezTo>
                  <a:pt x="994469" y="680141"/>
                  <a:pt x="1005899" y="673474"/>
                  <a:pt x="1016852" y="666330"/>
                </a:cubicBezTo>
                <a:cubicBezTo>
                  <a:pt x="1018758" y="666330"/>
                  <a:pt x="1020662" y="665377"/>
                  <a:pt x="1022567" y="664425"/>
                </a:cubicBezTo>
                <a:cubicBezTo>
                  <a:pt x="1020662" y="664901"/>
                  <a:pt x="1018758" y="665377"/>
                  <a:pt x="1016852" y="666330"/>
                </a:cubicBezTo>
                <a:cubicBezTo>
                  <a:pt x="1028283" y="659662"/>
                  <a:pt x="1039712" y="652519"/>
                  <a:pt x="1051143" y="645851"/>
                </a:cubicBezTo>
                <a:cubicBezTo>
                  <a:pt x="1082099" y="626801"/>
                  <a:pt x="1112579" y="608227"/>
                  <a:pt x="1143535" y="589177"/>
                </a:cubicBezTo>
                <a:cubicBezTo>
                  <a:pt x="1148297" y="586320"/>
                  <a:pt x="1153060" y="582986"/>
                  <a:pt x="1158299" y="580129"/>
                </a:cubicBezTo>
                <a:cubicBezTo>
                  <a:pt x="1179254" y="567746"/>
                  <a:pt x="1176872" y="565841"/>
                  <a:pt x="1186397" y="590130"/>
                </a:cubicBezTo>
                <a:cubicBezTo>
                  <a:pt x="1204019" y="634897"/>
                  <a:pt x="1207829" y="680617"/>
                  <a:pt x="1197827" y="727766"/>
                </a:cubicBezTo>
                <a:cubicBezTo>
                  <a:pt x="1195922" y="741577"/>
                  <a:pt x="1193541" y="755389"/>
                  <a:pt x="1188779" y="768247"/>
                </a:cubicBezTo>
                <a:cubicBezTo>
                  <a:pt x="1188779" y="768247"/>
                  <a:pt x="1188779" y="768247"/>
                  <a:pt x="1188779" y="768247"/>
                </a:cubicBezTo>
                <a:cubicBezTo>
                  <a:pt x="1184493" y="795394"/>
                  <a:pt x="1177349" y="822540"/>
                  <a:pt x="1176872" y="850162"/>
                </a:cubicBezTo>
                <a:cubicBezTo>
                  <a:pt x="1176872" y="859211"/>
                  <a:pt x="1169729" y="858735"/>
                  <a:pt x="1163537" y="858735"/>
                </a:cubicBezTo>
                <a:cubicBezTo>
                  <a:pt x="1134010" y="858735"/>
                  <a:pt x="1104006" y="858735"/>
                  <a:pt x="1074479" y="858735"/>
                </a:cubicBezTo>
                <a:cubicBezTo>
                  <a:pt x="1036855" y="859211"/>
                  <a:pt x="998755" y="859211"/>
                  <a:pt x="960655" y="859211"/>
                </a:cubicBezTo>
                <a:close/>
                <a:moveTo>
                  <a:pt x="1281171" y="1123054"/>
                </a:moveTo>
                <a:cubicBezTo>
                  <a:pt x="1280695" y="1129245"/>
                  <a:pt x="1279266" y="1135436"/>
                  <a:pt x="1278314" y="1141151"/>
                </a:cubicBezTo>
                <a:cubicBezTo>
                  <a:pt x="1278314" y="1141151"/>
                  <a:pt x="1278314" y="1141151"/>
                  <a:pt x="1278314" y="1141151"/>
                </a:cubicBezTo>
                <a:cubicBezTo>
                  <a:pt x="1278314" y="1144485"/>
                  <a:pt x="1278314" y="1147819"/>
                  <a:pt x="1277837" y="1151153"/>
                </a:cubicBezTo>
                <a:cubicBezTo>
                  <a:pt x="1273075" y="1180680"/>
                  <a:pt x="1257835" y="1191634"/>
                  <a:pt x="1230212" y="1181633"/>
                </a:cubicBezTo>
                <a:cubicBezTo>
                  <a:pt x="1201161" y="1171155"/>
                  <a:pt x="1171158" y="1165916"/>
                  <a:pt x="1142106" y="1157820"/>
                </a:cubicBezTo>
                <a:cubicBezTo>
                  <a:pt x="1122104" y="1154486"/>
                  <a:pt x="1102101" y="1150676"/>
                  <a:pt x="1082099" y="1147342"/>
                </a:cubicBezTo>
                <a:cubicBezTo>
                  <a:pt x="1076860" y="1146390"/>
                  <a:pt x="1071621" y="1145438"/>
                  <a:pt x="1067811" y="1150676"/>
                </a:cubicBezTo>
                <a:cubicBezTo>
                  <a:pt x="1068764" y="1161154"/>
                  <a:pt x="1078765" y="1159249"/>
                  <a:pt x="1084480" y="1163535"/>
                </a:cubicBezTo>
                <a:lnTo>
                  <a:pt x="1084480" y="1163535"/>
                </a:lnTo>
                <a:cubicBezTo>
                  <a:pt x="1108769" y="1172108"/>
                  <a:pt x="1133058" y="1180204"/>
                  <a:pt x="1156870" y="1190205"/>
                </a:cubicBezTo>
                <a:lnTo>
                  <a:pt x="1156870" y="1190205"/>
                </a:lnTo>
                <a:cubicBezTo>
                  <a:pt x="1164014" y="1191634"/>
                  <a:pt x="1170681" y="1194015"/>
                  <a:pt x="1176872" y="1197349"/>
                </a:cubicBezTo>
                <a:lnTo>
                  <a:pt x="1176872" y="1197349"/>
                </a:lnTo>
                <a:cubicBezTo>
                  <a:pt x="1201161" y="1205921"/>
                  <a:pt x="1225926" y="1214970"/>
                  <a:pt x="1250215" y="1223543"/>
                </a:cubicBezTo>
                <a:cubicBezTo>
                  <a:pt x="1257835" y="1226400"/>
                  <a:pt x="1259740" y="1229734"/>
                  <a:pt x="1255930" y="1237354"/>
                </a:cubicBezTo>
                <a:cubicBezTo>
                  <a:pt x="1247834" y="1251165"/>
                  <a:pt x="1240214" y="1265453"/>
                  <a:pt x="1232594" y="1279740"/>
                </a:cubicBezTo>
                <a:cubicBezTo>
                  <a:pt x="1232594" y="1279740"/>
                  <a:pt x="1232594" y="1279740"/>
                  <a:pt x="1232594" y="1279740"/>
                </a:cubicBezTo>
                <a:cubicBezTo>
                  <a:pt x="1229736" y="1286884"/>
                  <a:pt x="1226403" y="1294028"/>
                  <a:pt x="1221640" y="1300219"/>
                </a:cubicBezTo>
                <a:cubicBezTo>
                  <a:pt x="1221640" y="1300219"/>
                  <a:pt x="1221640" y="1300219"/>
                  <a:pt x="1221640" y="1300219"/>
                </a:cubicBezTo>
                <a:cubicBezTo>
                  <a:pt x="1209258" y="1328318"/>
                  <a:pt x="1194018" y="1354988"/>
                  <a:pt x="1178777" y="1381181"/>
                </a:cubicBezTo>
                <a:cubicBezTo>
                  <a:pt x="1166395" y="1402613"/>
                  <a:pt x="1146869" y="1406899"/>
                  <a:pt x="1124485" y="1392611"/>
                </a:cubicBezTo>
                <a:cubicBezTo>
                  <a:pt x="1090671" y="1371656"/>
                  <a:pt x="1057810" y="1349273"/>
                  <a:pt x="1024472" y="1327841"/>
                </a:cubicBezTo>
                <a:cubicBezTo>
                  <a:pt x="1024472" y="1327841"/>
                  <a:pt x="1024472" y="1327841"/>
                  <a:pt x="1024472" y="1327841"/>
                </a:cubicBezTo>
                <a:cubicBezTo>
                  <a:pt x="988277" y="1304029"/>
                  <a:pt x="951606" y="1280693"/>
                  <a:pt x="915411" y="1256404"/>
                </a:cubicBezTo>
                <a:cubicBezTo>
                  <a:pt x="904458" y="1249260"/>
                  <a:pt x="902552" y="1236401"/>
                  <a:pt x="899219" y="1224971"/>
                </a:cubicBezTo>
                <a:cubicBezTo>
                  <a:pt x="897314" y="1219256"/>
                  <a:pt x="903029" y="1219733"/>
                  <a:pt x="906362" y="1219733"/>
                </a:cubicBezTo>
                <a:cubicBezTo>
                  <a:pt x="920650" y="1220209"/>
                  <a:pt x="935414" y="1221638"/>
                  <a:pt x="949701" y="1222590"/>
                </a:cubicBezTo>
                <a:cubicBezTo>
                  <a:pt x="968275" y="1221638"/>
                  <a:pt x="968275" y="1221638"/>
                  <a:pt x="971609" y="1202588"/>
                </a:cubicBezTo>
                <a:cubicBezTo>
                  <a:pt x="972561" y="1197349"/>
                  <a:pt x="973514" y="1192110"/>
                  <a:pt x="974466" y="1186871"/>
                </a:cubicBezTo>
                <a:cubicBezTo>
                  <a:pt x="974466" y="1186871"/>
                  <a:pt x="974466" y="1186871"/>
                  <a:pt x="974466" y="1186871"/>
                </a:cubicBezTo>
                <a:cubicBezTo>
                  <a:pt x="974942" y="1182109"/>
                  <a:pt x="974942" y="1177346"/>
                  <a:pt x="975419" y="1173060"/>
                </a:cubicBezTo>
                <a:cubicBezTo>
                  <a:pt x="975895" y="1170203"/>
                  <a:pt x="976371" y="1167821"/>
                  <a:pt x="976847" y="1164964"/>
                </a:cubicBezTo>
                <a:cubicBezTo>
                  <a:pt x="976847" y="1164964"/>
                  <a:pt x="976847" y="1164964"/>
                  <a:pt x="976847" y="1164964"/>
                </a:cubicBezTo>
                <a:cubicBezTo>
                  <a:pt x="977800" y="1154486"/>
                  <a:pt x="979229" y="1144009"/>
                  <a:pt x="980181" y="1133531"/>
                </a:cubicBezTo>
                <a:lnTo>
                  <a:pt x="980181" y="1133531"/>
                </a:lnTo>
                <a:cubicBezTo>
                  <a:pt x="986849" y="1074476"/>
                  <a:pt x="993516" y="1014945"/>
                  <a:pt x="1000184" y="955890"/>
                </a:cubicBezTo>
                <a:cubicBezTo>
                  <a:pt x="1000660" y="949699"/>
                  <a:pt x="1002089" y="943507"/>
                  <a:pt x="1003517" y="937792"/>
                </a:cubicBezTo>
                <a:cubicBezTo>
                  <a:pt x="1007804" y="921600"/>
                  <a:pt x="1017805" y="913504"/>
                  <a:pt x="1034474" y="912075"/>
                </a:cubicBezTo>
                <a:cubicBezTo>
                  <a:pt x="1088766" y="907789"/>
                  <a:pt x="1143535" y="903979"/>
                  <a:pt x="1197827" y="902550"/>
                </a:cubicBezTo>
                <a:cubicBezTo>
                  <a:pt x="1209258" y="902074"/>
                  <a:pt x="1220211" y="903026"/>
                  <a:pt x="1230689" y="907789"/>
                </a:cubicBezTo>
                <a:cubicBezTo>
                  <a:pt x="1244500" y="913980"/>
                  <a:pt x="1253072" y="923981"/>
                  <a:pt x="1256883" y="938745"/>
                </a:cubicBezTo>
                <a:cubicBezTo>
                  <a:pt x="1265931" y="973987"/>
                  <a:pt x="1271170" y="1010182"/>
                  <a:pt x="1277837" y="1045901"/>
                </a:cubicBezTo>
                <a:cubicBezTo>
                  <a:pt x="1279743" y="1055902"/>
                  <a:pt x="1276409" y="1059236"/>
                  <a:pt x="1266408" y="1059236"/>
                </a:cubicBezTo>
                <a:cubicBezTo>
                  <a:pt x="1242595" y="1058760"/>
                  <a:pt x="1219259" y="1058760"/>
                  <a:pt x="1195446" y="1058760"/>
                </a:cubicBezTo>
                <a:lnTo>
                  <a:pt x="1195446" y="1058760"/>
                </a:lnTo>
                <a:cubicBezTo>
                  <a:pt x="1188779" y="1058760"/>
                  <a:pt x="1182587" y="1058760"/>
                  <a:pt x="1175920" y="1058760"/>
                </a:cubicBezTo>
                <a:cubicBezTo>
                  <a:pt x="1175920" y="1058760"/>
                  <a:pt x="1175920" y="1058760"/>
                  <a:pt x="1175920" y="1058760"/>
                </a:cubicBezTo>
                <a:cubicBezTo>
                  <a:pt x="1146869" y="1058760"/>
                  <a:pt x="1117341" y="1059236"/>
                  <a:pt x="1088290" y="1059236"/>
                </a:cubicBezTo>
                <a:cubicBezTo>
                  <a:pt x="1083051" y="1059236"/>
                  <a:pt x="1075908" y="1057331"/>
                  <a:pt x="1075431" y="1066380"/>
                </a:cubicBezTo>
                <a:cubicBezTo>
                  <a:pt x="1075431" y="1074476"/>
                  <a:pt x="1081622" y="1073524"/>
                  <a:pt x="1086861" y="1074476"/>
                </a:cubicBezTo>
                <a:cubicBezTo>
                  <a:pt x="1096862" y="1076381"/>
                  <a:pt x="1107340" y="1075429"/>
                  <a:pt x="1117341" y="1077810"/>
                </a:cubicBezTo>
                <a:cubicBezTo>
                  <a:pt x="1118294" y="1077810"/>
                  <a:pt x="1119722" y="1078286"/>
                  <a:pt x="1121151" y="1078763"/>
                </a:cubicBezTo>
                <a:cubicBezTo>
                  <a:pt x="1144964" y="1080667"/>
                  <a:pt x="1168776" y="1082096"/>
                  <a:pt x="1193065" y="1084001"/>
                </a:cubicBezTo>
                <a:cubicBezTo>
                  <a:pt x="1211639" y="1084954"/>
                  <a:pt x="1230212" y="1085430"/>
                  <a:pt x="1248786" y="1086383"/>
                </a:cubicBezTo>
                <a:cubicBezTo>
                  <a:pt x="1273551" y="1087811"/>
                  <a:pt x="1282600" y="1098289"/>
                  <a:pt x="1281171" y="1123054"/>
                </a:cubicBezTo>
                <a:close/>
              </a:path>
            </a:pathLst>
          </a:custGeom>
          <a:solidFill>
            <a:schemeClr val="bg1"/>
          </a:solidFill>
          <a:ln w="47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D5CA0B-716D-4956-B786-D1CD58AAF889}"/>
              </a:ext>
            </a:extLst>
          </p:cNvPr>
          <p:cNvSpPr/>
          <p:nvPr/>
        </p:nvSpPr>
        <p:spPr>
          <a:xfrm>
            <a:off x="398001" y="1548352"/>
            <a:ext cx="2422822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3600" b="1" spc="300" dirty="0" err="1" smtClean="0">
                <a:solidFill>
                  <a:schemeClr val="bg1"/>
                </a:solidFill>
              </a:rPr>
              <a:t>Dampak</a:t>
            </a:r>
            <a:r>
              <a:rPr lang="en-US" altLang="ko-KR" sz="3600" b="1" spc="300" dirty="0" smtClean="0">
                <a:solidFill>
                  <a:schemeClr val="bg1"/>
                </a:solidFill>
              </a:rPr>
              <a:t> </a:t>
            </a:r>
            <a:endParaRPr lang="ko-KR" altLang="en-US" sz="3600" b="1" spc="3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B43A3DD-3049-40CC-9D58-ACFA1BAB1A1D}"/>
              </a:ext>
            </a:extLst>
          </p:cNvPr>
          <p:cNvSpPr/>
          <p:nvPr/>
        </p:nvSpPr>
        <p:spPr>
          <a:xfrm>
            <a:off x="6507397" y="1086687"/>
            <a:ext cx="2258734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COVID-19</a:t>
            </a:r>
            <a:endParaRPr lang="ko-KR" alt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23927CD-743A-4FC0-899F-1DC773F57205}"/>
              </a:ext>
            </a:extLst>
          </p:cNvPr>
          <p:cNvSpPr txBox="1"/>
          <p:nvPr/>
        </p:nvSpPr>
        <p:spPr>
          <a:xfrm>
            <a:off x="360801" y="4157208"/>
            <a:ext cx="4085648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Pemberitaan</a:t>
            </a:r>
            <a:r>
              <a:rPr lang="en-US" sz="3200" dirty="0" smtClean="0">
                <a:solidFill>
                  <a:schemeClr val="bg1"/>
                </a:solidFill>
              </a:rPr>
              <a:t> Media </a:t>
            </a:r>
            <a:r>
              <a:rPr lang="en-US" sz="3200" dirty="0" err="1" smtClean="0">
                <a:solidFill>
                  <a:schemeClr val="bg1"/>
                </a:solidFill>
              </a:rPr>
              <a:t>Sosial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84A2A89B-EA3D-4393-B729-5449B0DF6E01}"/>
              </a:ext>
            </a:extLst>
          </p:cNvPr>
          <p:cNvGrpSpPr/>
          <p:nvPr/>
        </p:nvGrpSpPr>
        <p:grpSpPr>
          <a:xfrm>
            <a:off x="360800" y="5357748"/>
            <a:ext cx="891720" cy="1189097"/>
            <a:chOff x="2837800" y="4808980"/>
            <a:chExt cx="1878001" cy="1878217"/>
          </a:xfrm>
        </p:grpSpPr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C03C060E-98E6-44A4-B4C0-43260A607792}"/>
                </a:ext>
              </a:extLst>
            </p:cNvPr>
            <p:cNvSpPr/>
            <p:nvPr/>
          </p:nvSpPr>
          <p:spPr>
            <a:xfrm>
              <a:off x="2837800" y="4808980"/>
              <a:ext cx="1878001" cy="1878217"/>
            </a:xfrm>
            <a:custGeom>
              <a:avLst/>
              <a:gdLst>
                <a:gd name="connsiteX0" fmla="*/ 940087 w 1878001"/>
                <a:gd name="connsiteY0" fmla="*/ 67196 h 1878217"/>
                <a:gd name="connsiteX1" fmla="*/ 66983 w 1878001"/>
                <a:gd name="connsiteY1" fmla="*/ 938348 h 1878217"/>
                <a:gd name="connsiteX2" fmla="*/ 938353 w 1878001"/>
                <a:gd name="connsiteY2" fmla="*/ 1811235 h 1878217"/>
                <a:gd name="connsiteX3" fmla="*/ 1811022 w 1878001"/>
                <a:gd name="connsiteY3" fmla="*/ 939649 h 1878217"/>
                <a:gd name="connsiteX4" fmla="*/ 940087 w 1878001"/>
                <a:gd name="connsiteY4" fmla="*/ 67196 h 1878217"/>
                <a:gd name="connsiteX5" fmla="*/ 939003 w 1878001"/>
                <a:gd name="connsiteY5" fmla="*/ 0 h 1878217"/>
                <a:gd name="connsiteX6" fmla="*/ 1878001 w 1878001"/>
                <a:gd name="connsiteY6" fmla="*/ 938781 h 1878217"/>
                <a:gd name="connsiteX7" fmla="*/ 939437 w 1878001"/>
                <a:gd name="connsiteY7" fmla="*/ 1878212 h 1878217"/>
                <a:gd name="connsiteX8" fmla="*/ 5 w 1878001"/>
                <a:gd name="connsiteY8" fmla="*/ 939865 h 1878217"/>
                <a:gd name="connsiteX9" fmla="*/ 939003 w 1878001"/>
                <a:gd name="connsiteY9" fmla="*/ 0 h 187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8001" h="1878217">
                  <a:moveTo>
                    <a:pt x="940087" y="67196"/>
                  </a:moveTo>
                  <a:cubicBezTo>
                    <a:pt x="458666" y="66546"/>
                    <a:pt x="67417" y="456928"/>
                    <a:pt x="66983" y="938348"/>
                  </a:cubicBezTo>
                  <a:cubicBezTo>
                    <a:pt x="66550" y="1419769"/>
                    <a:pt x="456932" y="1810801"/>
                    <a:pt x="938353" y="1811235"/>
                  </a:cubicBezTo>
                  <a:cubicBezTo>
                    <a:pt x="1419773" y="1811668"/>
                    <a:pt x="1810806" y="1421069"/>
                    <a:pt x="1811022" y="939649"/>
                  </a:cubicBezTo>
                  <a:cubicBezTo>
                    <a:pt x="1811239" y="458445"/>
                    <a:pt x="1421291" y="67846"/>
                    <a:pt x="940087" y="67196"/>
                  </a:cubicBezTo>
                  <a:close/>
                  <a:moveTo>
                    <a:pt x="939003" y="0"/>
                  </a:moveTo>
                  <a:cubicBezTo>
                    <a:pt x="1457273" y="0"/>
                    <a:pt x="1877351" y="419861"/>
                    <a:pt x="1878001" y="938781"/>
                  </a:cubicBezTo>
                  <a:cubicBezTo>
                    <a:pt x="1878651" y="1456617"/>
                    <a:pt x="1459224" y="1876478"/>
                    <a:pt x="939437" y="1878212"/>
                  </a:cubicBezTo>
                  <a:cubicBezTo>
                    <a:pt x="422468" y="1879947"/>
                    <a:pt x="1523" y="1459435"/>
                    <a:pt x="5" y="939865"/>
                  </a:cubicBezTo>
                  <a:cubicBezTo>
                    <a:pt x="-1729" y="422462"/>
                    <a:pt x="420300" y="217"/>
                    <a:pt x="939003" y="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4147733-885E-460E-87DE-2EF58FA5CD19}"/>
                </a:ext>
              </a:extLst>
            </p:cNvPr>
            <p:cNvSpPr/>
            <p:nvPr/>
          </p:nvSpPr>
          <p:spPr>
            <a:xfrm>
              <a:off x="3621127" y="4986722"/>
              <a:ext cx="312680" cy="463754"/>
            </a:xfrm>
            <a:custGeom>
              <a:avLst/>
              <a:gdLst>
                <a:gd name="connsiteX0" fmla="*/ 156543 w 312680"/>
                <a:gd name="connsiteY0" fmla="*/ 0 h 463754"/>
                <a:gd name="connsiteX1" fmla="*/ 158711 w 312680"/>
                <a:gd name="connsiteY1" fmla="*/ 2818 h 463754"/>
                <a:gd name="connsiteX2" fmla="*/ 275327 w 312680"/>
                <a:gd name="connsiteY2" fmla="*/ 201369 h 463754"/>
                <a:gd name="connsiteX3" fmla="*/ 308708 w 312680"/>
                <a:gd name="connsiteY3" fmla="*/ 274200 h 463754"/>
                <a:gd name="connsiteX4" fmla="*/ 171283 w 312680"/>
                <a:gd name="connsiteY4" fmla="*/ 463213 h 463754"/>
                <a:gd name="connsiteX5" fmla="*/ 44 w 312680"/>
                <a:gd name="connsiteY5" fmla="*/ 303895 h 463754"/>
                <a:gd name="connsiteX6" fmla="*/ 19769 w 312680"/>
                <a:gd name="connsiteY6" fmla="*/ 231932 h 463754"/>
                <a:gd name="connsiteX7" fmla="*/ 61603 w 312680"/>
                <a:gd name="connsiteY7" fmla="*/ 163219 h 463754"/>
                <a:gd name="connsiteX8" fmla="*/ 152425 w 312680"/>
                <a:gd name="connsiteY8" fmla="*/ 5636 h 463754"/>
                <a:gd name="connsiteX9" fmla="*/ 156543 w 312680"/>
                <a:gd name="connsiteY9" fmla="*/ 0 h 46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80" h="463754">
                  <a:moveTo>
                    <a:pt x="156543" y="0"/>
                  </a:moveTo>
                  <a:cubicBezTo>
                    <a:pt x="157410" y="1084"/>
                    <a:pt x="158277" y="1734"/>
                    <a:pt x="158711" y="2818"/>
                  </a:cubicBezTo>
                  <a:cubicBezTo>
                    <a:pt x="191658" y="72397"/>
                    <a:pt x="233926" y="136775"/>
                    <a:pt x="275327" y="201369"/>
                  </a:cubicBezTo>
                  <a:cubicBezTo>
                    <a:pt x="289850" y="224128"/>
                    <a:pt x="302422" y="247755"/>
                    <a:pt x="308708" y="274200"/>
                  </a:cubicBezTo>
                  <a:cubicBezTo>
                    <a:pt x="329950" y="364154"/>
                    <a:pt x="263405" y="455626"/>
                    <a:pt x="171283" y="463213"/>
                  </a:cubicBezTo>
                  <a:cubicBezTo>
                    <a:pt x="76559" y="470799"/>
                    <a:pt x="-2124" y="397752"/>
                    <a:pt x="44" y="303895"/>
                  </a:cubicBezTo>
                  <a:cubicBezTo>
                    <a:pt x="694" y="278318"/>
                    <a:pt x="8281" y="254475"/>
                    <a:pt x="19769" y="231932"/>
                  </a:cubicBezTo>
                  <a:cubicBezTo>
                    <a:pt x="32124" y="208088"/>
                    <a:pt x="47080" y="185545"/>
                    <a:pt x="61603" y="163219"/>
                  </a:cubicBezTo>
                  <a:cubicBezTo>
                    <a:pt x="94767" y="112281"/>
                    <a:pt x="125980" y="60259"/>
                    <a:pt x="152425" y="5636"/>
                  </a:cubicBezTo>
                  <a:cubicBezTo>
                    <a:pt x="153292" y="3685"/>
                    <a:pt x="153942" y="1301"/>
                    <a:pt x="156543" y="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85563BC-9FB7-4AA7-8C45-434E08D200D3}"/>
                </a:ext>
              </a:extLst>
            </p:cNvPr>
            <p:cNvSpPr/>
            <p:nvPr/>
          </p:nvSpPr>
          <p:spPr>
            <a:xfrm>
              <a:off x="3809383" y="5276515"/>
              <a:ext cx="633310" cy="405387"/>
            </a:xfrm>
            <a:custGeom>
              <a:avLst/>
              <a:gdLst>
                <a:gd name="connsiteX0" fmla="*/ 446023 w 633310"/>
                <a:gd name="connsiteY0" fmla="*/ 81732 h 405387"/>
                <a:gd name="connsiteX1" fmla="*/ 423697 w 633310"/>
                <a:gd name="connsiteY1" fmla="*/ 81732 h 405387"/>
                <a:gd name="connsiteX2" fmla="*/ 342412 w 633310"/>
                <a:gd name="connsiteY2" fmla="*/ 85633 h 405387"/>
                <a:gd name="connsiteX3" fmla="*/ 326155 w 633310"/>
                <a:gd name="connsiteY3" fmla="*/ 90835 h 405387"/>
                <a:gd name="connsiteX4" fmla="*/ 224279 w 633310"/>
                <a:gd name="connsiteY4" fmla="*/ 153262 h 405387"/>
                <a:gd name="connsiteX5" fmla="*/ 167922 w 633310"/>
                <a:gd name="connsiteY5" fmla="*/ 127684 h 405387"/>
                <a:gd name="connsiteX6" fmla="*/ 183528 w 633310"/>
                <a:gd name="connsiteY6" fmla="*/ 92569 h 405387"/>
                <a:gd name="connsiteX7" fmla="*/ 305347 w 633310"/>
                <a:gd name="connsiteY7" fmla="*/ 17788 h 405387"/>
                <a:gd name="connsiteX8" fmla="*/ 327889 w 633310"/>
                <a:gd name="connsiteY8" fmla="*/ 12802 h 405387"/>
                <a:gd name="connsiteX9" fmla="*/ 563289 w 633310"/>
                <a:gd name="connsiteY9" fmla="*/ 1531 h 405387"/>
                <a:gd name="connsiteX10" fmla="*/ 593635 w 633310"/>
                <a:gd name="connsiteY10" fmla="*/ 14 h 405387"/>
                <a:gd name="connsiteX11" fmla="*/ 631785 w 633310"/>
                <a:gd name="connsiteY11" fmla="*/ 26458 h 405387"/>
                <a:gd name="connsiteX12" fmla="*/ 613577 w 633310"/>
                <a:gd name="connsiteY12" fmla="*/ 69160 h 405387"/>
                <a:gd name="connsiteX13" fmla="*/ 513651 w 633310"/>
                <a:gd name="connsiteY13" fmla="*/ 128551 h 405387"/>
                <a:gd name="connsiteX14" fmla="*/ 60409 w 633310"/>
                <a:gd name="connsiteY14" fmla="*/ 397332 h 405387"/>
                <a:gd name="connsiteX15" fmla="*/ 32664 w 633310"/>
                <a:gd name="connsiteY15" fmla="*/ 405135 h 405387"/>
                <a:gd name="connsiteX16" fmla="*/ 801 w 633310"/>
                <a:gd name="connsiteY16" fmla="*/ 376306 h 405387"/>
                <a:gd name="connsiteX17" fmla="*/ 19659 w 633310"/>
                <a:gd name="connsiteY17" fmla="*/ 335989 h 405387"/>
                <a:gd name="connsiteX18" fmla="*/ 162069 w 633310"/>
                <a:gd name="connsiteY18" fmla="*/ 251453 h 405387"/>
                <a:gd name="connsiteX19" fmla="*/ 439954 w 633310"/>
                <a:gd name="connsiteY19" fmla="*/ 86500 h 405387"/>
                <a:gd name="connsiteX20" fmla="*/ 446023 w 633310"/>
                <a:gd name="connsiteY20" fmla="*/ 81732 h 40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3310" h="405387">
                  <a:moveTo>
                    <a:pt x="446023" y="81732"/>
                  </a:moveTo>
                  <a:cubicBezTo>
                    <a:pt x="438436" y="81732"/>
                    <a:pt x="431067" y="81515"/>
                    <a:pt x="423697" y="81732"/>
                  </a:cubicBezTo>
                  <a:cubicBezTo>
                    <a:pt x="396602" y="83032"/>
                    <a:pt x="369507" y="84333"/>
                    <a:pt x="342412" y="85633"/>
                  </a:cubicBezTo>
                  <a:cubicBezTo>
                    <a:pt x="336343" y="85850"/>
                    <a:pt x="331358" y="87801"/>
                    <a:pt x="326155" y="90835"/>
                  </a:cubicBezTo>
                  <a:cubicBezTo>
                    <a:pt x="292341" y="111861"/>
                    <a:pt x="258310" y="132887"/>
                    <a:pt x="224279" y="153262"/>
                  </a:cubicBezTo>
                  <a:cubicBezTo>
                    <a:pt x="200435" y="167568"/>
                    <a:pt x="172040" y="154562"/>
                    <a:pt x="167922" y="127684"/>
                  </a:cubicBezTo>
                  <a:cubicBezTo>
                    <a:pt x="165754" y="112945"/>
                    <a:pt x="170956" y="100373"/>
                    <a:pt x="183528" y="92569"/>
                  </a:cubicBezTo>
                  <a:cubicBezTo>
                    <a:pt x="223845" y="67209"/>
                    <a:pt x="264596" y="42498"/>
                    <a:pt x="305347" y="17788"/>
                  </a:cubicBezTo>
                  <a:cubicBezTo>
                    <a:pt x="312283" y="13669"/>
                    <a:pt x="320086" y="13236"/>
                    <a:pt x="327889" y="12802"/>
                  </a:cubicBezTo>
                  <a:cubicBezTo>
                    <a:pt x="406356" y="9117"/>
                    <a:pt x="484823" y="5433"/>
                    <a:pt x="563289" y="1531"/>
                  </a:cubicBezTo>
                  <a:cubicBezTo>
                    <a:pt x="573477" y="1097"/>
                    <a:pt x="583448" y="230"/>
                    <a:pt x="593635" y="14"/>
                  </a:cubicBezTo>
                  <a:cubicBezTo>
                    <a:pt x="612710" y="-420"/>
                    <a:pt x="627016" y="9551"/>
                    <a:pt x="631785" y="26458"/>
                  </a:cubicBezTo>
                  <a:cubicBezTo>
                    <a:pt x="636554" y="43365"/>
                    <a:pt x="630051" y="59405"/>
                    <a:pt x="613577" y="69160"/>
                  </a:cubicBezTo>
                  <a:cubicBezTo>
                    <a:pt x="580413" y="89101"/>
                    <a:pt x="547032" y="108610"/>
                    <a:pt x="513651" y="128551"/>
                  </a:cubicBezTo>
                  <a:cubicBezTo>
                    <a:pt x="362571" y="218073"/>
                    <a:pt x="211490" y="307594"/>
                    <a:pt x="60409" y="397332"/>
                  </a:cubicBezTo>
                  <a:cubicBezTo>
                    <a:pt x="51739" y="402534"/>
                    <a:pt x="43069" y="406436"/>
                    <a:pt x="32664" y="405135"/>
                  </a:cubicBezTo>
                  <a:cubicBezTo>
                    <a:pt x="16624" y="402968"/>
                    <a:pt x="3835" y="391479"/>
                    <a:pt x="801" y="376306"/>
                  </a:cubicBezTo>
                  <a:cubicBezTo>
                    <a:pt x="-2450" y="360266"/>
                    <a:pt x="4269" y="345093"/>
                    <a:pt x="19659" y="335989"/>
                  </a:cubicBezTo>
                  <a:cubicBezTo>
                    <a:pt x="67129" y="307811"/>
                    <a:pt x="114599" y="279632"/>
                    <a:pt x="162069" y="251453"/>
                  </a:cubicBezTo>
                  <a:cubicBezTo>
                    <a:pt x="254842" y="196397"/>
                    <a:pt x="347398" y="141557"/>
                    <a:pt x="439954" y="86500"/>
                  </a:cubicBezTo>
                  <a:cubicBezTo>
                    <a:pt x="441904" y="85416"/>
                    <a:pt x="444722" y="84766"/>
                    <a:pt x="446023" y="81732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F007171C-6AA8-4ACE-AAFE-EE36F9E3D447}"/>
                </a:ext>
              </a:extLst>
            </p:cNvPr>
            <p:cNvSpPr/>
            <p:nvPr/>
          </p:nvSpPr>
          <p:spPr>
            <a:xfrm>
              <a:off x="3112404" y="5276727"/>
              <a:ext cx="632964" cy="405001"/>
            </a:xfrm>
            <a:custGeom>
              <a:avLst/>
              <a:gdLst>
                <a:gd name="connsiteX0" fmla="*/ 187097 w 632964"/>
                <a:gd name="connsiteY0" fmla="*/ 82820 h 405001"/>
                <a:gd name="connsiteX1" fmla="*/ 234567 w 632964"/>
                <a:gd name="connsiteY1" fmla="*/ 110998 h 405001"/>
                <a:gd name="connsiteX2" fmla="*/ 610859 w 632964"/>
                <a:gd name="connsiteY2" fmla="*/ 334260 h 405001"/>
                <a:gd name="connsiteX3" fmla="*/ 632535 w 632964"/>
                <a:gd name="connsiteY3" fmla="*/ 373276 h 405001"/>
                <a:gd name="connsiteX4" fmla="*/ 577045 w 632964"/>
                <a:gd name="connsiteY4" fmla="*/ 399721 h 405001"/>
                <a:gd name="connsiteX5" fmla="*/ 483839 w 632964"/>
                <a:gd name="connsiteY5" fmla="*/ 344664 h 405001"/>
                <a:gd name="connsiteX6" fmla="*/ 22577 w 632964"/>
                <a:gd name="connsiteY6" fmla="*/ 71115 h 405001"/>
                <a:gd name="connsiteX7" fmla="*/ 34 w 632964"/>
                <a:gd name="connsiteY7" fmla="*/ 38601 h 405001"/>
                <a:gd name="connsiteX8" fmla="*/ 37316 w 632964"/>
                <a:gd name="connsiteY8" fmla="*/ 18 h 405001"/>
                <a:gd name="connsiteX9" fmla="*/ 126404 w 632964"/>
                <a:gd name="connsiteY9" fmla="*/ 3920 h 405001"/>
                <a:gd name="connsiteX10" fmla="*/ 297860 w 632964"/>
                <a:gd name="connsiteY10" fmla="*/ 12156 h 405001"/>
                <a:gd name="connsiteX11" fmla="*/ 340128 w 632964"/>
                <a:gd name="connsiteY11" fmla="*/ 24728 h 405001"/>
                <a:gd name="connsiteX12" fmla="*/ 446340 w 632964"/>
                <a:gd name="connsiteY12" fmla="*/ 90189 h 405001"/>
                <a:gd name="connsiteX13" fmla="*/ 458261 w 632964"/>
                <a:gd name="connsiteY13" fmla="*/ 144162 h 405001"/>
                <a:gd name="connsiteX14" fmla="*/ 407973 w 632964"/>
                <a:gd name="connsiteY14" fmla="*/ 153049 h 405001"/>
                <a:gd name="connsiteX15" fmla="*/ 306747 w 632964"/>
                <a:gd name="connsiteY15" fmla="*/ 91056 h 405001"/>
                <a:gd name="connsiteX16" fmla="*/ 290707 w 632964"/>
                <a:gd name="connsiteY16" fmla="*/ 85638 h 405001"/>
                <a:gd name="connsiteX17" fmla="*/ 193816 w 632964"/>
                <a:gd name="connsiteY17" fmla="*/ 81086 h 405001"/>
                <a:gd name="connsiteX18" fmla="*/ 187097 w 632964"/>
                <a:gd name="connsiteY18" fmla="*/ 82820 h 40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2964" h="405001">
                  <a:moveTo>
                    <a:pt x="187097" y="82820"/>
                  </a:moveTo>
                  <a:cubicBezTo>
                    <a:pt x="203353" y="92574"/>
                    <a:pt x="218960" y="101894"/>
                    <a:pt x="234567" y="110998"/>
                  </a:cubicBezTo>
                  <a:cubicBezTo>
                    <a:pt x="360070" y="185346"/>
                    <a:pt x="485573" y="259695"/>
                    <a:pt x="610859" y="334260"/>
                  </a:cubicBezTo>
                  <a:cubicBezTo>
                    <a:pt x="627333" y="344014"/>
                    <a:pt x="634920" y="357886"/>
                    <a:pt x="632535" y="373276"/>
                  </a:cubicBezTo>
                  <a:cubicBezTo>
                    <a:pt x="628417" y="399721"/>
                    <a:pt x="600672" y="413160"/>
                    <a:pt x="577045" y="399721"/>
                  </a:cubicBezTo>
                  <a:cubicBezTo>
                    <a:pt x="545832" y="381730"/>
                    <a:pt x="514835" y="363088"/>
                    <a:pt x="483839" y="344664"/>
                  </a:cubicBezTo>
                  <a:cubicBezTo>
                    <a:pt x="330157" y="253409"/>
                    <a:pt x="176259" y="162153"/>
                    <a:pt x="22577" y="71115"/>
                  </a:cubicBezTo>
                  <a:cubicBezTo>
                    <a:pt x="10005" y="63528"/>
                    <a:pt x="684" y="54208"/>
                    <a:pt x="34" y="38601"/>
                  </a:cubicBezTo>
                  <a:cubicBezTo>
                    <a:pt x="-833" y="16492"/>
                    <a:pt x="14990" y="-632"/>
                    <a:pt x="37316" y="18"/>
                  </a:cubicBezTo>
                  <a:cubicBezTo>
                    <a:pt x="67012" y="885"/>
                    <a:pt x="96708" y="2402"/>
                    <a:pt x="126404" y="3920"/>
                  </a:cubicBezTo>
                  <a:cubicBezTo>
                    <a:pt x="183628" y="6737"/>
                    <a:pt x="240636" y="9772"/>
                    <a:pt x="297860" y="12156"/>
                  </a:cubicBezTo>
                  <a:cubicBezTo>
                    <a:pt x="313250" y="12807"/>
                    <a:pt x="326906" y="16492"/>
                    <a:pt x="340128" y="24728"/>
                  </a:cubicBezTo>
                  <a:cubicBezTo>
                    <a:pt x="375243" y="47055"/>
                    <a:pt x="411008" y="68297"/>
                    <a:pt x="446340" y="90189"/>
                  </a:cubicBezTo>
                  <a:cubicBezTo>
                    <a:pt x="466282" y="102545"/>
                    <a:pt x="471267" y="126171"/>
                    <a:pt x="458261" y="144162"/>
                  </a:cubicBezTo>
                  <a:cubicBezTo>
                    <a:pt x="446773" y="159986"/>
                    <a:pt x="425964" y="163887"/>
                    <a:pt x="407973" y="153049"/>
                  </a:cubicBezTo>
                  <a:cubicBezTo>
                    <a:pt x="374159" y="132457"/>
                    <a:pt x="340345" y="111865"/>
                    <a:pt x="306747" y="91056"/>
                  </a:cubicBezTo>
                  <a:cubicBezTo>
                    <a:pt x="301762" y="88022"/>
                    <a:pt x="296560" y="86071"/>
                    <a:pt x="290707" y="85638"/>
                  </a:cubicBezTo>
                  <a:cubicBezTo>
                    <a:pt x="258410" y="84337"/>
                    <a:pt x="226113" y="82603"/>
                    <a:pt x="193816" y="81086"/>
                  </a:cubicBezTo>
                  <a:cubicBezTo>
                    <a:pt x="191865" y="80869"/>
                    <a:pt x="189914" y="80219"/>
                    <a:pt x="187097" y="8282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31B1A83-2FDE-4DC6-B8AC-D867DC906CD9}"/>
                </a:ext>
              </a:extLst>
            </p:cNvPr>
            <p:cNvSpPr/>
            <p:nvPr/>
          </p:nvSpPr>
          <p:spPr>
            <a:xfrm>
              <a:off x="2978647" y="5507841"/>
              <a:ext cx="481234" cy="356544"/>
            </a:xfrm>
            <a:custGeom>
              <a:avLst/>
              <a:gdLst>
                <a:gd name="connsiteX0" fmla="*/ 443756 w 481234"/>
                <a:gd name="connsiteY0" fmla="*/ 356536 h 356544"/>
                <a:gd name="connsiteX1" fmla="*/ 419696 w 481234"/>
                <a:gd name="connsiteY1" fmla="*/ 348083 h 356544"/>
                <a:gd name="connsiteX2" fmla="*/ 101277 w 481234"/>
                <a:gd name="connsiteY2" fmla="*/ 154951 h 356544"/>
                <a:gd name="connsiteX3" fmla="*/ 58793 w 481234"/>
                <a:gd name="connsiteY3" fmla="*/ 118752 h 356544"/>
                <a:gd name="connsiteX4" fmla="*/ 10672 w 481234"/>
                <a:gd name="connsiteY4" fmla="*/ 63045 h 356544"/>
                <a:gd name="connsiteX5" fmla="*/ 12623 w 481234"/>
                <a:gd name="connsiteY5" fmla="*/ 9073 h 356544"/>
                <a:gd name="connsiteX6" fmla="*/ 66379 w 481234"/>
                <a:gd name="connsiteY6" fmla="*/ 14925 h 356544"/>
                <a:gd name="connsiteX7" fmla="*/ 121002 w 481234"/>
                <a:gd name="connsiteY7" fmla="*/ 77568 h 356544"/>
                <a:gd name="connsiteX8" fmla="*/ 134225 w 481234"/>
                <a:gd name="connsiteY8" fmla="*/ 88623 h 356544"/>
                <a:gd name="connsiteX9" fmla="*/ 460013 w 481234"/>
                <a:gd name="connsiteY9" fmla="*/ 286523 h 356544"/>
                <a:gd name="connsiteX10" fmla="*/ 479087 w 481234"/>
                <a:gd name="connsiteY10" fmla="*/ 331826 h 356544"/>
                <a:gd name="connsiteX11" fmla="*/ 443756 w 481234"/>
                <a:gd name="connsiteY11" fmla="*/ 356536 h 35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1234" h="356544">
                  <a:moveTo>
                    <a:pt x="443756" y="356536"/>
                  </a:moveTo>
                  <a:cubicBezTo>
                    <a:pt x="434652" y="356753"/>
                    <a:pt x="427065" y="352635"/>
                    <a:pt x="419696" y="348083"/>
                  </a:cubicBezTo>
                  <a:cubicBezTo>
                    <a:pt x="313701" y="283706"/>
                    <a:pt x="207489" y="218895"/>
                    <a:pt x="101277" y="154951"/>
                  </a:cubicBezTo>
                  <a:cubicBezTo>
                    <a:pt x="85020" y="145197"/>
                    <a:pt x="70931" y="133492"/>
                    <a:pt x="58793" y="118752"/>
                  </a:cubicBezTo>
                  <a:cubicBezTo>
                    <a:pt x="43186" y="99894"/>
                    <a:pt x="26496" y="81687"/>
                    <a:pt x="10672" y="63045"/>
                  </a:cubicBezTo>
                  <a:cubicBezTo>
                    <a:pt x="-4284" y="45705"/>
                    <a:pt x="-3417" y="22945"/>
                    <a:pt x="12623" y="9073"/>
                  </a:cubicBezTo>
                  <a:cubicBezTo>
                    <a:pt x="28880" y="-5017"/>
                    <a:pt x="51206" y="-2416"/>
                    <a:pt x="66379" y="14925"/>
                  </a:cubicBezTo>
                  <a:cubicBezTo>
                    <a:pt x="84587" y="35734"/>
                    <a:pt x="102795" y="56759"/>
                    <a:pt x="121002" y="77568"/>
                  </a:cubicBezTo>
                  <a:cubicBezTo>
                    <a:pt x="124904" y="81903"/>
                    <a:pt x="129022" y="85588"/>
                    <a:pt x="134225" y="88623"/>
                  </a:cubicBezTo>
                  <a:cubicBezTo>
                    <a:pt x="242821" y="154518"/>
                    <a:pt x="351417" y="220412"/>
                    <a:pt x="460013" y="286523"/>
                  </a:cubicBezTo>
                  <a:cubicBezTo>
                    <a:pt x="478220" y="297578"/>
                    <a:pt x="485157" y="314485"/>
                    <a:pt x="479087" y="331826"/>
                  </a:cubicBezTo>
                  <a:cubicBezTo>
                    <a:pt x="473668" y="346782"/>
                    <a:pt x="459579" y="356536"/>
                    <a:pt x="443756" y="356536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1D8999E-872B-4B69-97EA-9E88C16B8AFE}"/>
                </a:ext>
              </a:extLst>
            </p:cNvPr>
            <p:cNvSpPr/>
            <p:nvPr/>
          </p:nvSpPr>
          <p:spPr>
            <a:xfrm>
              <a:off x="4095310" y="5507671"/>
              <a:ext cx="480897" cy="356876"/>
            </a:xfrm>
            <a:custGeom>
              <a:avLst/>
              <a:gdLst>
                <a:gd name="connsiteX0" fmla="*/ 480898 w 480897"/>
                <a:gd name="connsiteY0" fmla="*/ 35687 h 356876"/>
                <a:gd name="connsiteX1" fmla="*/ 471361 w 480897"/>
                <a:gd name="connsiteY1" fmla="*/ 61698 h 356876"/>
                <a:gd name="connsiteX2" fmla="*/ 407634 w 480897"/>
                <a:gd name="connsiteY2" fmla="*/ 134963 h 356876"/>
                <a:gd name="connsiteX3" fmla="*/ 393544 w 480897"/>
                <a:gd name="connsiteY3" fmla="*/ 146234 h 356876"/>
                <a:gd name="connsiteX4" fmla="*/ 59520 w 480897"/>
                <a:gd name="connsiteY4" fmla="*/ 349337 h 356876"/>
                <a:gd name="connsiteX5" fmla="*/ 16385 w 480897"/>
                <a:gd name="connsiteY5" fmla="*/ 350637 h 356876"/>
                <a:gd name="connsiteX6" fmla="*/ 561 w 480897"/>
                <a:gd name="connsiteY6" fmla="*/ 313789 h 356876"/>
                <a:gd name="connsiteX7" fmla="*/ 21153 w 480897"/>
                <a:gd name="connsiteY7" fmla="*/ 286477 h 356876"/>
                <a:gd name="connsiteX8" fmla="*/ 185673 w 480897"/>
                <a:gd name="connsiteY8" fmla="*/ 186551 h 356876"/>
                <a:gd name="connsiteX9" fmla="*/ 347158 w 480897"/>
                <a:gd name="connsiteY9" fmla="*/ 88576 h 356876"/>
                <a:gd name="connsiteX10" fmla="*/ 359730 w 480897"/>
                <a:gd name="connsiteY10" fmla="*/ 77955 h 356876"/>
                <a:gd name="connsiteX11" fmla="*/ 416738 w 480897"/>
                <a:gd name="connsiteY11" fmla="*/ 12711 h 356876"/>
                <a:gd name="connsiteX12" fmla="*/ 453586 w 480897"/>
                <a:gd name="connsiteY12" fmla="*/ 1440 h 356876"/>
                <a:gd name="connsiteX13" fmla="*/ 480031 w 480897"/>
                <a:gd name="connsiteY13" fmla="*/ 28534 h 356876"/>
                <a:gd name="connsiteX14" fmla="*/ 480898 w 480897"/>
                <a:gd name="connsiteY14" fmla="*/ 35687 h 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0897" h="356876">
                  <a:moveTo>
                    <a:pt x="480898" y="35687"/>
                  </a:moveTo>
                  <a:cubicBezTo>
                    <a:pt x="480898" y="46525"/>
                    <a:pt x="477430" y="54762"/>
                    <a:pt x="471361" y="61698"/>
                  </a:cubicBezTo>
                  <a:cubicBezTo>
                    <a:pt x="450118" y="86192"/>
                    <a:pt x="428876" y="110469"/>
                    <a:pt x="407634" y="134963"/>
                  </a:cubicBezTo>
                  <a:cubicBezTo>
                    <a:pt x="403515" y="139515"/>
                    <a:pt x="398747" y="143200"/>
                    <a:pt x="393544" y="146234"/>
                  </a:cubicBezTo>
                  <a:cubicBezTo>
                    <a:pt x="282130" y="213863"/>
                    <a:pt x="170717" y="281492"/>
                    <a:pt x="59520" y="349337"/>
                  </a:cubicBezTo>
                  <a:cubicBezTo>
                    <a:pt x="45213" y="358007"/>
                    <a:pt x="30907" y="360175"/>
                    <a:pt x="16385" y="350637"/>
                  </a:cubicBezTo>
                  <a:cubicBezTo>
                    <a:pt x="3379" y="341967"/>
                    <a:pt x="-1823" y="329395"/>
                    <a:pt x="561" y="313789"/>
                  </a:cubicBezTo>
                  <a:cubicBezTo>
                    <a:pt x="2512" y="301000"/>
                    <a:pt x="10532" y="292763"/>
                    <a:pt x="21153" y="286477"/>
                  </a:cubicBezTo>
                  <a:cubicBezTo>
                    <a:pt x="75993" y="253313"/>
                    <a:pt x="130833" y="219932"/>
                    <a:pt x="185673" y="186551"/>
                  </a:cubicBezTo>
                  <a:cubicBezTo>
                    <a:pt x="239429" y="153821"/>
                    <a:pt x="293402" y="121090"/>
                    <a:pt x="347158" y="88576"/>
                  </a:cubicBezTo>
                  <a:cubicBezTo>
                    <a:pt x="351927" y="85759"/>
                    <a:pt x="356045" y="82290"/>
                    <a:pt x="359730" y="77955"/>
                  </a:cubicBezTo>
                  <a:cubicBezTo>
                    <a:pt x="378588" y="56063"/>
                    <a:pt x="397446" y="34170"/>
                    <a:pt x="416738" y="12711"/>
                  </a:cubicBezTo>
                  <a:cubicBezTo>
                    <a:pt x="426492" y="1656"/>
                    <a:pt x="439280" y="-2462"/>
                    <a:pt x="453586" y="1440"/>
                  </a:cubicBezTo>
                  <a:cubicBezTo>
                    <a:pt x="467676" y="5124"/>
                    <a:pt x="476346" y="14445"/>
                    <a:pt x="480031" y="28534"/>
                  </a:cubicBezTo>
                  <a:cubicBezTo>
                    <a:pt x="480681" y="31352"/>
                    <a:pt x="480681" y="34170"/>
                    <a:pt x="480898" y="35687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B1DFF69B-1173-4ED5-8A26-E510EE3F8647}"/>
                </a:ext>
              </a:extLst>
            </p:cNvPr>
            <p:cNvSpPr/>
            <p:nvPr/>
          </p:nvSpPr>
          <p:spPr>
            <a:xfrm>
              <a:off x="3815241" y="5529100"/>
              <a:ext cx="389876" cy="266735"/>
            </a:xfrm>
            <a:custGeom>
              <a:avLst/>
              <a:gdLst>
                <a:gd name="connsiteX0" fmla="*/ 389876 w 389876"/>
                <a:gd name="connsiteY0" fmla="*/ 39185 h 266735"/>
                <a:gd name="connsiteX1" fmla="*/ 369935 w 389876"/>
                <a:gd name="connsiteY1" fmla="*/ 69315 h 266735"/>
                <a:gd name="connsiteX2" fmla="*/ 234677 w 389876"/>
                <a:gd name="connsiteY2" fmla="*/ 152116 h 266735"/>
                <a:gd name="connsiteX3" fmla="*/ 58669 w 389876"/>
                <a:gd name="connsiteY3" fmla="*/ 259845 h 266735"/>
                <a:gd name="connsiteX4" fmla="*/ 14234 w 389876"/>
                <a:gd name="connsiteY4" fmla="*/ 258978 h 266735"/>
                <a:gd name="connsiteX5" fmla="*/ 18786 w 389876"/>
                <a:gd name="connsiteY5" fmla="*/ 198286 h 266735"/>
                <a:gd name="connsiteX6" fmla="*/ 102238 w 389876"/>
                <a:gd name="connsiteY6" fmla="*/ 147131 h 266735"/>
                <a:gd name="connsiteX7" fmla="*/ 329184 w 389876"/>
                <a:gd name="connsiteY7" fmla="*/ 8189 h 266735"/>
                <a:gd name="connsiteX8" fmla="*/ 361048 w 389876"/>
                <a:gd name="connsiteY8" fmla="*/ 819 h 266735"/>
                <a:gd name="connsiteX9" fmla="*/ 389876 w 389876"/>
                <a:gd name="connsiteY9" fmla="*/ 39185 h 26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876" h="266735">
                  <a:moveTo>
                    <a:pt x="389876" y="39185"/>
                  </a:moveTo>
                  <a:cubicBezTo>
                    <a:pt x="389660" y="51107"/>
                    <a:pt x="382507" y="61728"/>
                    <a:pt x="369935" y="69315"/>
                  </a:cubicBezTo>
                  <a:cubicBezTo>
                    <a:pt x="324849" y="96843"/>
                    <a:pt x="279763" y="124371"/>
                    <a:pt x="234677" y="152116"/>
                  </a:cubicBezTo>
                  <a:cubicBezTo>
                    <a:pt x="175936" y="188098"/>
                    <a:pt x="117411" y="223864"/>
                    <a:pt x="58669" y="259845"/>
                  </a:cubicBezTo>
                  <a:cubicBezTo>
                    <a:pt x="43063" y="269383"/>
                    <a:pt x="26589" y="268949"/>
                    <a:pt x="14234" y="258978"/>
                  </a:cubicBezTo>
                  <a:cubicBezTo>
                    <a:pt x="-6358" y="242722"/>
                    <a:pt x="-4407" y="212592"/>
                    <a:pt x="18786" y="198286"/>
                  </a:cubicBezTo>
                  <a:cubicBezTo>
                    <a:pt x="46531" y="180945"/>
                    <a:pt x="74493" y="164038"/>
                    <a:pt x="102238" y="147131"/>
                  </a:cubicBezTo>
                  <a:cubicBezTo>
                    <a:pt x="177887" y="100745"/>
                    <a:pt x="253535" y="54575"/>
                    <a:pt x="329184" y="8189"/>
                  </a:cubicBezTo>
                  <a:cubicBezTo>
                    <a:pt x="339155" y="2120"/>
                    <a:pt x="349126" y="-1782"/>
                    <a:pt x="361048" y="819"/>
                  </a:cubicBezTo>
                  <a:cubicBezTo>
                    <a:pt x="377738" y="4287"/>
                    <a:pt x="389876" y="18810"/>
                    <a:pt x="389876" y="39185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95BD3C7-30B5-47C5-9F38-D7D49C8A526B}"/>
                </a:ext>
              </a:extLst>
            </p:cNvPr>
            <p:cNvSpPr/>
            <p:nvPr/>
          </p:nvSpPr>
          <p:spPr>
            <a:xfrm>
              <a:off x="3349435" y="5528825"/>
              <a:ext cx="389652" cy="266977"/>
            </a:xfrm>
            <a:custGeom>
              <a:avLst/>
              <a:gdLst>
                <a:gd name="connsiteX0" fmla="*/ 389652 w 389652"/>
                <a:gd name="connsiteY0" fmla="*/ 230641 h 266977"/>
                <a:gd name="connsiteX1" fmla="*/ 333512 w 389652"/>
                <a:gd name="connsiteY1" fmla="*/ 261421 h 266977"/>
                <a:gd name="connsiteX2" fmla="*/ 255912 w 389652"/>
                <a:gd name="connsiteY2" fmla="*/ 213951 h 266977"/>
                <a:gd name="connsiteX3" fmla="*/ 20729 w 389652"/>
                <a:gd name="connsiteY3" fmla="*/ 70023 h 266977"/>
                <a:gd name="connsiteX4" fmla="*/ 137 w 389652"/>
                <a:gd name="connsiteY4" fmla="*/ 33824 h 266977"/>
                <a:gd name="connsiteX5" fmla="*/ 56061 w 389652"/>
                <a:gd name="connsiteY5" fmla="*/ 5646 h 266977"/>
                <a:gd name="connsiteX6" fmla="*/ 149267 w 389652"/>
                <a:gd name="connsiteY6" fmla="*/ 62437 h 266977"/>
                <a:gd name="connsiteX7" fmla="*/ 368193 w 389652"/>
                <a:gd name="connsiteY7" fmla="*/ 196177 h 266977"/>
                <a:gd name="connsiteX8" fmla="*/ 389652 w 389652"/>
                <a:gd name="connsiteY8" fmla="*/ 230641 h 26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52" h="266977">
                  <a:moveTo>
                    <a:pt x="389652" y="230641"/>
                  </a:moveTo>
                  <a:cubicBezTo>
                    <a:pt x="389436" y="259470"/>
                    <a:pt x="359089" y="276377"/>
                    <a:pt x="333512" y="261421"/>
                  </a:cubicBezTo>
                  <a:cubicBezTo>
                    <a:pt x="307284" y="246031"/>
                    <a:pt x="281707" y="229774"/>
                    <a:pt x="255912" y="213951"/>
                  </a:cubicBezTo>
                  <a:cubicBezTo>
                    <a:pt x="177446" y="166047"/>
                    <a:pt x="99196" y="117927"/>
                    <a:pt x="20729" y="70023"/>
                  </a:cubicBezTo>
                  <a:cubicBezTo>
                    <a:pt x="6857" y="61570"/>
                    <a:pt x="-1163" y="50081"/>
                    <a:pt x="137" y="33824"/>
                  </a:cubicBezTo>
                  <a:cubicBezTo>
                    <a:pt x="2305" y="6079"/>
                    <a:pt x="31784" y="-8877"/>
                    <a:pt x="56061" y="5646"/>
                  </a:cubicBezTo>
                  <a:cubicBezTo>
                    <a:pt x="87274" y="24287"/>
                    <a:pt x="118271" y="43579"/>
                    <a:pt x="149267" y="62437"/>
                  </a:cubicBezTo>
                  <a:cubicBezTo>
                    <a:pt x="222315" y="107089"/>
                    <a:pt x="295146" y="151741"/>
                    <a:pt x="368193" y="196177"/>
                  </a:cubicBezTo>
                  <a:cubicBezTo>
                    <a:pt x="381199" y="204197"/>
                    <a:pt x="389652" y="214601"/>
                    <a:pt x="389652" y="230641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7834F1FD-5E9D-41F9-9FA8-9D7B9287CBB5}"/>
                </a:ext>
              </a:extLst>
            </p:cNvPr>
            <p:cNvSpPr/>
            <p:nvPr/>
          </p:nvSpPr>
          <p:spPr>
            <a:xfrm>
              <a:off x="3284297" y="5609137"/>
              <a:ext cx="344259" cy="236165"/>
            </a:xfrm>
            <a:custGeom>
              <a:avLst/>
              <a:gdLst>
                <a:gd name="connsiteX0" fmla="*/ 308044 w 344259"/>
                <a:gd name="connsiteY0" fmla="*/ 236166 h 236165"/>
                <a:gd name="connsiteX1" fmla="*/ 287452 w 344259"/>
                <a:gd name="connsiteY1" fmla="*/ 230097 h 236165"/>
                <a:gd name="connsiteX2" fmla="*/ 19322 w 344259"/>
                <a:gd name="connsiteY2" fmla="*/ 68828 h 236165"/>
                <a:gd name="connsiteX3" fmla="*/ 5666 w 344259"/>
                <a:gd name="connsiteY3" fmla="*/ 17240 h 236165"/>
                <a:gd name="connsiteX4" fmla="*/ 57255 w 344259"/>
                <a:gd name="connsiteY4" fmla="*/ 6185 h 236165"/>
                <a:gd name="connsiteX5" fmla="*/ 325385 w 344259"/>
                <a:gd name="connsiteY5" fmla="*/ 167453 h 236165"/>
                <a:gd name="connsiteX6" fmla="*/ 342726 w 344259"/>
                <a:gd name="connsiteY6" fmla="*/ 209938 h 236165"/>
                <a:gd name="connsiteX7" fmla="*/ 308044 w 344259"/>
                <a:gd name="connsiteY7" fmla="*/ 236166 h 23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4259" h="236165">
                  <a:moveTo>
                    <a:pt x="308044" y="236166"/>
                  </a:moveTo>
                  <a:cubicBezTo>
                    <a:pt x="300674" y="236166"/>
                    <a:pt x="293955" y="233998"/>
                    <a:pt x="287452" y="230097"/>
                  </a:cubicBezTo>
                  <a:cubicBezTo>
                    <a:pt x="198148" y="176341"/>
                    <a:pt x="108626" y="122585"/>
                    <a:pt x="19322" y="68828"/>
                  </a:cubicBezTo>
                  <a:cubicBezTo>
                    <a:pt x="30" y="57123"/>
                    <a:pt x="-5389" y="35231"/>
                    <a:pt x="5666" y="17240"/>
                  </a:cubicBezTo>
                  <a:cubicBezTo>
                    <a:pt x="16504" y="-318"/>
                    <a:pt x="38180" y="-5303"/>
                    <a:pt x="57255" y="6185"/>
                  </a:cubicBezTo>
                  <a:cubicBezTo>
                    <a:pt x="146776" y="59725"/>
                    <a:pt x="236080" y="113481"/>
                    <a:pt x="325385" y="167453"/>
                  </a:cubicBezTo>
                  <a:cubicBezTo>
                    <a:pt x="340992" y="176991"/>
                    <a:pt x="347494" y="193248"/>
                    <a:pt x="342726" y="209938"/>
                  </a:cubicBezTo>
                  <a:cubicBezTo>
                    <a:pt x="338390" y="224894"/>
                    <a:pt x="324084" y="235949"/>
                    <a:pt x="308044" y="236166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4C8264DC-3550-45EE-B03F-F432A976F465}"/>
                </a:ext>
              </a:extLst>
            </p:cNvPr>
            <p:cNvSpPr/>
            <p:nvPr/>
          </p:nvSpPr>
          <p:spPr>
            <a:xfrm>
              <a:off x="3925811" y="5609026"/>
              <a:ext cx="344097" cy="235721"/>
            </a:xfrm>
            <a:custGeom>
              <a:avLst/>
              <a:gdLst>
                <a:gd name="connsiteX0" fmla="*/ 306185 w 344097"/>
                <a:gd name="connsiteY0" fmla="*/ 10 h 235721"/>
                <a:gd name="connsiteX1" fmla="*/ 342383 w 344097"/>
                <a:gd name="connsiteY1" fmla="*/ 25588 h 235721"/>
                <a:gd name="connsiteX2" fmla="*/ 326560 w 344097"/>
                <a:gd name="connsiteY2" fmla="*/ 67856 h 235721"/>
                <a:gd name="connsiteX3" fmla="*/ 269552 w 344097"/>
                <a:gd name="connsiteY3" fmla="*/ 102320 h 235721"/>
                <a:gd name="connsiteX4" fmla="*/ 58646 w 344097"/>
                <a:gd name="connsiteY4" fmla="*/ 229124 h 235721"/>
                <a:gd name="connsiteX5" fmla="*/ 989 w 344097"/>
                <a:gd name="connsiteY5" fmla="*/ 207231 h 235721"/>
                <a:gd name="connsiteX6" fmla="*/ 19413 w 344097"/>
                <a:gd name="connsiteY6" fmla="*/ 166914 h 235721"/>
                <a:gd name="connsiteX7" fmla="*/ 132995 w 344097"/>
                <a:gd name="connsiteY7" fmla="*/ 98635 h 235721"/>
                <a:gd name="connsiteX8" fmla="*/ 285159 w 344097"/>
                <a:gd name="connsiteY8" fmla="*/ 6947 h 235721"/>
                <a:gd name="connsiteX9" fmla="*/ 306185 w 344097"/>
                <a:gd name="connsiteY9" fmla="*/ 10 h 23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097" h="235721">
                  <a:moveTo>
                    <a:pt x="306185" y="10"/>
                  </a:moveTo>
                  <a:cubicBezTo>
                    <a:pt x="323525" y="10"/>
                    <a:pt x="337615" y="10198"/>
                    <a:pt x="342383" y="25588"/>
                  </a:cubicBezTo>
                  <a:cubicBezTo>
                    <a:pt x="347369" y="41628"/>
                    <a:pt x="341300" y="58535"/>
                    <a:pt x="326560" y="67856"/>
                  </a:cubicBezTo>
                  <a:cubicBezTo>
                    <a:pt x="307702" y="79561"/>
                    <a:pt x="288627" y="90832"/>
                    <a:pt x="269552" y="102320"/>
                  </a:cubicBezTo>
                  <a:cubicBezTo>
                    <a:pt x="199323" y="144588"/>
                    <a:pt x="128876" y="186856"/>
                    <a:pt x="58646" y="229124"/>
                  </a:cubicBezTo>
                  <a:cubicBezTo>
                    <a:pt x="34586" y="243647"/>
                    <a:pt x="7275" y="233242"/>
                    <a:pt x="989" y="207231"/>
                  </a:cubicBezTo>
                  <a:cubicBezTo>
                    <a:pt x="-2696" y="191625"/>
                    <a:pt x="4023" y="176235"/>
                    <a:pt x="19413" y="166914"/>
                  </a:cubicBezTo>
                  <a:cubicBezTo>
                    <a:pt x="57129" y="143938"/>
                    <a:pt x="95062" y="121395"/>
                    <a:pt x="132995" y="98635"/>
                  </a:cubicBezTo>
                  <a:cubicBezTo>
                    <a:pt x="183716" y="68072"/>
                    <a:pt x="234438" y="37510"/>
                    <a:pt x="285159" y="6947"/>
                  </a:cubicBezTo>
                  <a:cubicBezTo>
                    <a:pt x="292095" y="3045"/>
                    <a:pt x="299032" y="-206"/>
                    <a:pt x="306185" y="1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479280E6-B8D3-4AE7-ABF9-EACFD264B519}"/>
                </a:ext>
              </a:extLst>
            </p:cNvPr>
            <p:cNvSpPr/>
            <p:nvPr/>
          </p:nvSpPr>
          <p:spPr>
            <a:xfrm>
              <a:off x="3908592" y="6193551"/>
              <a:ext cx="106655" cy="148822"/>
            </a:xfrm>
            <a:custGeom>
              <a:avLst/>
              <a:gdLst>
                <a:gd name="connsiteX0" fmla="*/ 105561 w 106655"/>
                <a:gd name="connsiteY0" fmla="*/ 147695 h 148822"/>
                <a:gd name="connsiteX1" fmla="*/ 77816 w 106655"/>
                <a:gd name="connsiteY1" fmla="*/ 148345 h 148822"/>
                <a:gd name="connsiteX2" fmla="*/ 69580 w 106655"/>
                <a:gd name="connsiteY2" fmla="*/ 140975 h 148822"/>
                <a:gd name="connsiteX3" fmla="*/ 40317 w 106655"/>
                <a:gd name="connsiteY3" fmla="*/ 76164 h 148822"/>
                <a:gd name="connsiteX4" fmla="*/ 36415 w 106655"/>
                <a:gd name="connsiteY4" fmla="*/ 68145 h 148822"/>
                <a:gd name="connsiteX5" fmla="*/ 34898 w 106655"/>
                <a:gd name="connsiteY5" fmla="*/ 74864 h 148822"/>
                <a:gd name="connsiteX6" fmla="*/ 35115 w 106655"/>
                <a:gd name="connsiteY6" fmla="*/ 139892 h 148822"/>
                <a:gd name="connsiteX7" fmla="*/ 26661 w 106655"/>
                <a:gd name="connsiteY7" fmla="*/ 148562 h 148822"/>
                <a:gd name="connsiteX8" fmla="*/ 217 w 106655"/>
                <a:gd name="connsiteY8" fmla="*/ 123418 h 148822"/>
                <a:gd name="connsiteX9" fmla="*/ 0 w 106655"/>
                <a:gd name="connsiteY9" fmla="*/ 9836 h 148822"/>
                <a:gd name="connsiteX10" fmla="*/ 9321 w 106655"/>
                <a:gd name="connsiteY10" fmla="*/ 516 h 148822"/>
                <a:gd name="connsiteX11" fmla="*/ 36632 w 106655"/>
                <a:gd name="connsiteY11" fmla="*/ 2033 h 148822"/>
                <a:gd name="connsiteX12" fmla="*/ 48988 w 106655"/>
                <a:gd name="connsiteY12" fmla="*/ 26093 h 148822"/>
                <a:gd name="connsiteX13" fmla="*/ 68496 w 106655"/>
                <a:gd name="connsiteY13" fmla="*/ 70745 h 148822"/>
                <a:gd name="connsiteX14" fmla="*/ 69796 w 106655"/>
                <a:gd name="connsiteY14" fmla="*/ 64676 h 148822"/>
                <a:gd name="connsiteX15" fmla="*/ 69796 w 106655"/>
                <a:gd name="connsiteY15" fmla="*/ 9186 h 148822"/>
                <a:gd name="connsiteX16" fmla="*/ 78250 w 106655"/>
                <a:gd name="connsiteY16" fmla="*/ 516 h 148822"/>
                <a:gd name="connsiteX17" fmla="*/ 105561 w 106655"/>
                <a:gd name="connsiteY17" fmla="*/ 2033 h 148822"/>
                <a:gd name="connsiteX18" fmla="*/ 106429 w 106655"/>
                <a:gd name="connsiteY18" fmla="*/ 7019 h 148822"/>
                <a:gd name="connsiteX19" fmla="*/ 106429 w 106655"/>
                <a:gd name="connsiteY19" fmla="*/ 142709 h 148822"/>
                <a:gd name="connsiteX20" fmla="*/ 105561 w 106655"/>
                <a:gd name="connsiteY20" fmla="*/ 147695 h 14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6655" h="148822">
                  <a:moveTo>
                    <a:pt x="105561" y="147695"/>
                  </a:moveTo>
                  <a:cubicBezTo>
                    <a:pt x="96458" y="149212"/>
                    <a:pt x="87137" y="148128"/>
                    <a:pt x="77816" y="148345"/>
                  </a:cubicBezTo>
                  <a:cubicBezTo>
                    <a:pt x="72614" y="148562"/>
                    <a:pt x="71097" y="144660"/>
                    <a:pt x="69580" y="140975"/>
                  </a:cubicBezTo>
                  <a:cubicBezTo>
                    <a:pt x="59825" y="119299"/>
                    <a:pt x="50071" y="97840"/>
                    <a:pt x="40317" y="76164"/>
                  </a:cubicBezTo>
                  <a:cubicBezTo>
                    <a:pt x="39233" y="73563"/>
                    <a:pt x="37933" y="70962"/>
                    <a:pt x="36415" y="68145"/>
                  </a:cubicBezTo>
                  <a:cubicBezTo>
                    <a:pt x="33814" y="70312"/>
                    <a:pt x="34898" y="72696"/>
                    <a:pt x="34898" y="74864"/>
                  </a:cubicBezTo>
                  <a:cubicBezTo>
                    <a:pt x="34898" y="96540"/>
                    <a:pt x="34898" y="118216"/>
                    <a:pt x="35115" y="139892"/>
                  </a:cubicBezTo>
                  <a:cubicBezTo>
                    <a:pt x="35115" y="146178"/>
                    <a:pt x="32947" y="148345"/>
                    <a:pt x="26661" y="148562"/>
                  </a:cubicBezTo>
                  <a:cubicBezTo>
                    <a:pt x="217" y="149429"/>
                    <a:pt x="217" y="149646"/>
                    <a:pt x="217" y="123418"/>
                  </a:cubicBezTo>
                  <a:cubicBezTo>
                    <a:pt x="217" y="85485"/>
                    <a:pt x="434" y="47769"/>
                    <a:pt x="0" y="9836"/>
                  </a:cubicBezTo>
                  <a:cubicBezTo>
                    <a:pt x="0" y="2683"/>
                    <a:pt x="2168" y="82"/>
                    <a:pt x="9321" y="516"/>
                  </a:cubicBezTo>
                  <a:cubicBezTo>
                    <a:pt x="18424" y="1166"/>
                    <a:pt x="29262" y="-1869"/>
                    <a:pt x="36632" y="2033"/>
                  </a:cubicBezTo>
                  <a:cubicBezTo>
                    <a:pt x="44219" y="5935"/>
                    <a:pt x="45303" y="17640"/>
                    <a:pt x="48988" y="26093"/>
                  </a:cubicBezTo>
                  <a:cubicBezTo>
                    <a:pt x="55707" y="40833"/>
                    <a:pt x="61993" y="55572"/>
                    <a:pt x="68496" y="70745"/>
                  </a:cubicBezTo>
                  <a:cubicBezTo>
                    <a:pt x="70663" y="69228"/>
                    <a:pt x="69796" y="66844"/>
                    <a:pt x="69796" y="64676"/>
                  </a:cubicBezTo>
                  <a:cubicBezTo>
                    <a:pt x="69796" y="46252"/>
                    <a:pt x="70013" y="27611"/>
                    <a:pt x="69796" y="9186"/>
                  </a:cubicBezTo>
                  <a:cubicBezTo>
                    <a:pt x="69796" y="2900"/>
                    <a:pt x="71530" y="-134"/>
                    <a:pt x="78250" y="516"/>
                  </a:cubicBezTo>
                  <a:cubicBezTo>
                    <a:pt x="87354" y="1383"/>
                    <a:pt x="96674" y="-1218"/>
                    <a:pt x="105561" y="2033"/>
                  </a:cubicBezTo>
                  <a:cubicBezTo>
                    <a:pt x="106862" y="3550"/>
                    <a:pt x="106429" y="5285"/>
                    <a:pt x="106429" y="7019"/>
                  </a:cubicBezTo>
                  <a:cubicBezTo>
                    <a:pt x="106429" y="52321"/>
                    <a:pt x="106429" y="97407"/>
                    <a:pt x="106429" y="142709"/>
                  </a:cubicBezTo>
                  <a:cubicBezTo>
                    <a:pt x="106645" y="144443"/>
                    <a:pt x="107079" y="146178"/>
                    <a:pt x="105561" y="147695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999AA91E-1B3C-4EE1-8147-3B6E9FC2885C}"/>
                </a:ext>
              </a:extLst>
            </p:cNvPr>
            <p:cNvSpPr/>
            <p:nvPr/>
          </p:nvSpPr>
          <p:spPr>
            <a:xfrm>
              <a:off x="3659699" y="6194006"/>
              <a:ext cx="104252" cy="148164"/>
            </a:xfrm>
            <a:custGeom>
              <a:avLst/>
              <a:gdLst>
                <a:gd name="connsiteX0" fmla="*/ 40372 w 104252"/>
                <a:gd name="connsiteY0" fmla="*/ 29974 h 148164"/>
                <a:gd name="connsiteX1" fmla="*/ 36903 w 104252"/>
                <a:gd name="connsiteY1" fmla="*/ 43413 h 148164"/>
                <a:gd name="connsiteX2" fmla="*/ 36903 w 104252"/>
                <a:gd name="connsiteY2" fmla="*/ 49482 h 148164"/>
                <a:gd name="connsiteX3" fmla="*/ 36903 w 104252"/>
                <a:gd name="connsiteY3" fmla="*/ 62271 h 148164"/>
                <a:gd name="connsiteX4" fmla="*/ 46224 w 104252"/>
                <a:gd name="connsiteY4" fmla="*/ 71158 h 148164"/>
                <a:gd name="connsiteX5" fmla="*/ 63781 w 104252"/>
                <a:gd name="connsiteY5" fmla="*/ 59670 h 148164"/>
                <a:gd name="connsiteX6" fmla="*/ 62047 w 104252"/>
                <a:gd name="connsiteY6" fmla="*/ 35176 h 148164"/>
                <a:gd name="connsiteX7" fmla="*/ 40372 w 104252"/>
                <a:gd name="connsiteY7" fmla="*/ 29974 h 148164"/>
                <a:gd name="connsiteX8" fmla="*/ 5907 w 104252"/>
                <a:gd name="connsiteY8" fmla="*/ 278 h 148164"/>
                <a:gd name="connsiteX9" fmla="*/ 56845 w 104252"/>
                <a:gd name="connsiteY9" fmla="*/ 1362 h 148164"/>
                <a:gd name="connsiteX10" fmla="*/ 99980 w 104252"/>
                <a:gd name="connsiteY10" fmla="*/ 35393 h 148164"/>
                <a:gd name="connsiteX11" fmla="*/ 77654 w 104252"/>
                <a:gd name="connsiteY11" fmla="*/ 89583 h 148164"/>
                <a:gd name="connsiteX12" fmla="*/ 76570 w 104252"/>
                <a:gd name="connsiteY12" fmla="*/ 96736 h 148164"/>
                <a:gd name="connsiteX13" fmla="*/ 99980 w 104252"/>
                <a:gd name="connsiteY13" fmla="*/ 126865 h 148164"/>
                <a:gd name="connsiteX14" fmla="*/ 103881 w 104252"/>
                <a:gd name="connsiteY14" fmla="*/ 135319 h 148164"/>
                <a:gd name="connsiteX15" fmla="*/ 93044 w 104252"/>
                <a:gd name="connsiteY15" fmla="*/ 147891 h 148164"/>
                <a:gd name="connsiteX16" fmla="*/ 63564 w 104252"/>
                <a:gd name="connsiteY16" fmla="*/ 132935 h 148164"/>
                <a:gd name="connsiteX17" fmla="*/ 39504 w 104252"/>
                <a:gd name="connsiteY17" fmla="*/ 99554 h 148164"/>
                <a:gd name="connsiteX18" fmla="*/ 37120 w 104252"/>
                <a:gd name="connsiteY18" fmla="*/ 100204 h 148164"/>
                <a:gd name="connsiteX19" fmla="*/ 37337 w 104252"/>
                <a:gd name="connsiteY19" fmla="*/ 136836 h 148164"/>
                <a:gd name="connsiteX20" fmla="*/ 26715 w 104252"/>
                <a:gd name="connsiteY20" fmla="*/ 147674 h 148164"/>
                <a:gd name="connsiteX21" fmla="*/ 1788 w 104252"/>
                <a:gd name="connsiteY21" fmla="*/ 146807 h 148164"/>
                <a:gd name="connsiteX22" fmla="*/ 488 w 104252"/>
                <a:gd name="connsiteY22" fmla="*/ 141171 h 148164"/>
                <a:gd name="connsiteX23" fmla="*/ 488 w 104252"/>
                <a:gd name="connsiteY23" fmla="*/ 7215 h 148164"/>
                <a:gd name="connsiteX24" fmla="*/ 1138 w 104252"/>
                <a:gd name="connsiteY24" fmla="*/ 1796 h 148164"/>
                <a:gd name="connsiteX25" fmla="*/ 5907 w 104252"/>
                <a:gd name="connsiteY25" fmla="*/ 278 h 14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4252" h="148164">
                  <a:moveTo>
                    <a:pt x="40372" y="29974"/>
                  </a:moveTo>
                  <a:cubicBezTo>
                    <a:pt x="33869" y="31708"/>
                    <a:pt x="37770" y="38861"/>
                    <a:pt x="36903" y="43413"/>
                  </a:cubicBezTo>
                  <a:cubicBezTo>
                    <a:pt x="36470" y="45363"/>
                    <a:pt x="36903" y="47531"/>
                    <a:pt x="36903" y="49482"/>
                  </a:cubicBezTo>
                  <a:cubicBezTo>
                    <a:pt x="36903" y="53817"/>
                    <a:pt x="37337" y="58152"/>
                    <a:pt x="36903" y="62271"/>
                  </a:cubicBezTo>
                  <a:cubicBezTo>
                    <a:pt x="36253" y="69424"/>
                    <a:pt x="39938" y="71374"/>
                    <a:pt x="46224" y="71158"/>
                  </a:cubicBezTo>
                  <a:cubicBezTo>
                    <a:pt x="54461" y="70941"/>
                    <a:pt x="60530" y="67256"/>
                    <a:pt x="63781" y="59670"/>
                  </a:cubicBezTo>
                  <a:cubicBezTo>
                    <a:pt x="67250" y="51433"/>
                    <a:pt x="68117" y="42546"/>
                    <a:pt x="62047" y="35176"/>
                  </a:cubicBezTo>
                  <a:cubicBezTo>
                    <a:pt x="56412" y="28456"/>
                    <a:pt x="47741" y="28023"/>
                    <a:pt x="40372" y="29974"/>
                  </a:cubicBezTo>
                  <a:close/>
                  <a:moveTo>
                    <a:pt x="5907" y="278"/>
                  </a:moveTo>
                  <a:cubicBezTo>
                    <a:pt x="22814" y="495"/>
                    <a:pt x="39938" y="-1022"/>
                    <a:pt x="56845" y="1362"/>
                  </a:cubicBezTo>
                  <a:cubicBezTo>
                    <a:pt x="80472" y="4614"/>
                    <a:pt x="95211" y="16319"/>
                    <a:pt x="99980" y="35393"/>
                  </a:cubicBezTo>
                  <a:cubicBezTo>
                    <a:pt x="105399" y="57286"/>
                    <a:pt x="97812" y="76144"/>
                    <a:pt x="77654" y="89583"/>
                  </a:cubicBezTo>
                  <a:cubicBezTo>
                    <a:pt x="73752" y="92184"/>
                    <a:pt x="74186" y="93701"/>
                    <a:pt x="76570" y="96736"/>
                  </a:cubicBezTo>
                  <a:cubicBezTo>
                    <a:pt x="84373" y="106707"/>
                    <a:pt x="92177" y="116894"/>
                    <a:pt x="99980" y="126865"/>
                  </a:cubicBezTo>
                  <a:cubicBezTo>
                    <a:pt x="101931" y="129467"/>
                    <a:pt x="103665" y="131851"/>
                    <a:pt x="103881" y="135319"/>
                  </a:cubicBezTo>
                  <a:cubicBezTo>
                    <a:pt x="104965" y="146807"/>
                    <a:pt x="104315" y="146590"/>
                    <a:pt x="93044" y="147891"/>
                  </a:cubicBezTo>
                  <a:cubicBezTo>
                    <a:pt x="79171" y="149408"/>
                    <a:pt x="70501" y="144640"/>
                    <a:pt x="63564" y="132935"/>
                  </a:cubicBezTo>
                  <a:cubicBezTo>
                    <a:pt x="56628" y="121230"/>
                    <a:pt x="47524" y="110609"/>
                    <a:pt x="39504" y="99554"/>
                  </a:cubicBezTo>
                  <a:cubicBezTo>
                    <a:pt x="38637" y="99771"/>
                    <a:pt x="37987" y="99987"/>
                    <a:pt x="37120" y="100204"/>
                  </a:cubicBezTo>
                  <a:cubicBezTo>
                    <a:pt x="37120" y="112343"/>
                    <a:pt x="36686" y="124698"/>
                    <a:pt x="37337" y="136836"/>
                  </a:cubicBezTo>
                  <a:cubicBezTo>
                    <a:pt x="37770" y="145073"/>
                    <a:pt x="35169" y="148541"/>
                    <a:pt x="26715" y="147674"/>
                  </a:cubicBezTo>
                  <a:cubicBezTo>
                    <a:pt x="18479" y="146807"/>
                    <a:pt x="10025" y="148541"/>
                    <a:pt x="1788" y="146807"/>
                  </a:cubicBezTo>
                  <a:cubicBezTo>
                    <a:pt x="-379" y="145290"/>
                    <a:pt x="488" y="143122"/>
                    <a:pt x="488" y="141171"/>
                  </a:cubicBezTo>
                  <a:cubicBezTo>
                    <a:pt x="488" y="96519"/>
                    <a:pt x="488" y="51867"/>
                    <a:pt x="488" y="7215"/>
                  </a:cubicBezTo>
                  <a:cubicBezTo>
                    <a:pt x="54" y="5697"/>
                    <a:pt x="-596" y="3530"/>
                    <a:pt x="1138" y="1796"/>
                  </a:cubicBezTo>
                  <a:cubicBezTo>
                    <a:pt x="2655" y="1146"/>
                    <a:pt x="4389" y="278"/>
                    <a:pt x="5907" y="278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623DD414-5C7B-4522-AE37-1FC282AEE69A}"/>
                </a:ext>
              </a:extLst>
            </p:cNvPr>
            <p:cNvSpPr/>
            <p:nvPr/>
          </p:nvSpPr>
          <p:spPr>
            <a:xfrm>
              <a:off x="3389320" y="5976875"/>
              <a:ext cx="115451" cy="156066"/>
            </a:xfrm>
            <a:custGeom>
              <a:avLst/>
              <a:gdLst>
                <a:gd name="connsiteX0" fmla="*/ 58010 w 115451"/>
                <a:gd name="connsiteY0" fmla="*/ 30997 h 156066"/>
                <a:gd name="connsiteX1" fmla="*/ 39152 w 115451"/>
                <a:gd name="connsiteY1" fmla="*/ 46820 h 156066"/>
                <a:gd name="connsiteX2" fmla="*/ 39152 w 115451"/>
                <a:gd name="connsiteY2" fmla="*/ 109247 h 156066"/>
                <a:gd name="connsiteX3" fmla="*/ 58010 w 115451"/>
                <a:gd name="connsiteY3" fmla="*/ 125287 h 156066"/>
                <a:gd name="connsiteX4" fmla="*/ 77084 w 115451"/>
                <a:gd name="connsiteY4" fmla="*/ 109464 h 156066"/>
                <a:gd name="connsiteX5" fmla="*/ 80553 w 115451"/>
                <a:gd name="connsiteY5" fmla="*/ 77817 h 156066"/>
                <a:gd name="connsiteX6" fmla="*/ 78818 w 115451"/>
                <a:gd name="connsiteY6" fmla="*/ 55491 h 156066"/>
                <a:gd name="connsiteX7" fmla="*/ 76868 w 115451"/>
                <a:gd name="connsiteY7" fmla="*/ 47037 h 156066"/>
                <a:gd name="connsiteX8" fmla="*/ 58010 w 115451"/>
                <a:gd name="connsiteY8" fmla="*/ 30997 h 156066"/>
                <a:gd name="connsiteX9" fmla="*/ 57767 w 115451"/>
                <a:gd name="connsiteY9" fmla="*/ 0 h 156066"/>
                <a:gd name="connsiteX10" fmla="*/ 100712 w 115451"/>
                <a:gd name="connsiteY10" fmla="*/ 23410 h 156066"/>
                <a:gd name="connsiteX11" fmla="*/ 115451 w 115451"/>
                <a:gd name="connsiteY11" fmla="*/ 77166 h 156066"/>
                <a:gd name="connsiteX12" fmla="*/ 100928 w 115451"/>
                <a:gd name="connsiteY12" fmla="*/ 132223 h 156066"/>
                <a:gd name="connsiteX13" fmla="*/ 15742 w 115451"/>
                <a:gd name="connsiteY13" fmla="*/ 131789 h 156066"/>
                <a:gd name="connsiteX14" fmla="*/ 15959 w 115451"/>
                <a:gd name="connsiteY14" fmla="*/ 24060 h 156066"/>
                <a:gd name="connsiteX15" fmla="*/ 57767 w 115451"/>
                <a:gd name="connsiteY15" fmla="*/ 0 h 15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451" h="156066">
                  <a:moveTo>
                    <a:pt x="58010" y="30997"/>
                  </a:moveTo>
                  <a:cubicBezTo>
                    <a:pt x="48689" y="30997"/>
                    <a:pt x="41970" y="35982"/>
                    <a:pt x="39152" y="46820"/>
                  </a:cubicBezTo>
                  <a:cubicBezTo>
                    <a:pt x="33949" y="67412"/>
                    <a:pt x="33949" y="88438"/>
                    <a:pt x="39152" y="109247"/>
                  </a:cubicBezTo>
                  <a:cubicBezTo>
                    <a:pt x="41970" y="120085"/>
                    <a:pt x="48689" y="125287"/>
                    <a:pt x="58010" y="125287"/>
                  </a:cubicBezTo>
                  <a:cubicBezTo>
                    <a:pt x="67330" y="125287"/>
                    <a:pt x="73616" y="120302"/>
                    <a:pt x="77084" y="109464"/>
                  </a:cubicBezTo>
                  <a:cubicBezTo>
                    <a:pt x="80336" y="99276"/>
                    <a:pt x="80769" y="88438"/>
                    <a:pt x="80553" y="77817"/>
                  </a:cubicBezTo>
                  <a:cubicBezTo>
                    <a:pt x="80553" y="70230"/>
                    <a:pt x="80553" y="62861"/>
                    <a:pt x="78818" y="55491"/>
                  </a:cubicBezTo>
                  <a:cubicBezTo>
                    <a:pt x="78168" y="52673"/>
                    <a:pt x="77735" y="49855"/>
                    <a:pt x="76868" y="47037"/>
                  </a:cubicBezTo>
                  <a:cubicBezTo>
                    <a:pt x="73400" y="36199"/>
                    <a:pt x="67330" y="30997"/>
                    <a:pt x="58010" y="30997"/>
                  </a:cubicBezTo>
                  <a:close/>
                  <a:moveTo>
                    <a:pt x="57767" y="0"/>
                  </a:moveTo>
                  <a:cubicBezTo>
                    <a:pt x="73997" y="-54"/>
                    <a:pt x="90416" y="7804"/>
                    <a:pt x="100712" y="23410"/>
                  </a:cubicBezTo>
                  <a:cubicBezTo>
                    <a:pt x="111549" y="39884"/>
                    <a:pt x="115018" y="58525"/>
                    <a:pt x="115451" y="77166"/>
                  </a:cubicBezTo>
                  <a:cubicBezTo>
                    <a:pt x="115234" y="97108"/>
                    <a:pt x="111549" y="115749"/>
                    <a:pt x="100928" y="132223"/>
                  </a:cubicBezTo>
                  <a:cubicBezTo>
                    <a:pt x="80336" y="163870"/>
                    <a:pt x="35034" y="164303"/>
                    <a:pt x="15742" y="131789"/>
                  </a:cubicBezTo>
                  <a:cubicBezTo>
                    <a:pt x="-5283" y="96458"/>
                    <a:pt x="-5283" y="59392"/>
                    <a:pt x="15959" y="24060"/>
                  </a:cubicBezTo>
                  <a:cubicBezTo>
                    <a:pt x="25497" y="8020"/>
                    <a:pt x="41537" y="55"/>
                    <a:pt x="57767" y="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3FA0F7EC-C944-43BB-BC4C-1F78FD30A512}"/>
                </a:ext>
              </a:extLst>
            </p:cNvPr>
            <p:cNvSpPr/>
            <p:nvPr/>
          </p:nvSpPr>
          <p:spPr>
            <a:xfrm>
              <a:off x="3774635" y="6189999"/>
              <a:ext cx="115370" cy="155826"/>
            </a:xfrm>
            <a:custGeom>
              <a:avLst/>
              <a:gdLst>
                <a:gd name="connsiteX0" fmla="*/ 57658 w 115370"/>
                <a:gd name="connsiteY0" fmla="*/ 30513 h 155826"/>
                <a:gd name="connsiteX1" fmla="*/ 38149 w 115370"/>
                <a:gd name="connsiteY1" fmla="*/ 47854 h 155826"/>
                <a:gd name="connsiteX2" fmla="*/ 38149 w 115370"/>
                <a:gd name="connsiteY2" fmla="*/ 107896 h 155826"/>
                <a:gd name="connsiteX3" fmla="*/ 57658 w 115370"/>
                <a:gd name="connsiteY3" fmla="*/ 125237 h 155826"/>
                <a:gd name="connsiteX4" fmla="*/ 76516 w 115370"/>
                <a:gd name="connsiteY4" fmla="*/ 108113 h 155826"/>
                <a:gd name="connsiteX5" fmla="*/ 79767 w 115370"/>
                <a:gd name="connsiteY5" fmla="*/ 77983 h 155826"/>
                <a:gd name="connsiteX6" fmla="*/ 76516 w 115370"/>
                <a:gd name="connsiteY6" fmla="*/ 47854 h 155826"/>
                <a:gd name="connsiteX7" fmla="*/ 57658 w 115370"/>
                <a:gd name="connsiteY7" fmla="*/ 30513 h 155826"/>
                <a:gd name="connsiteX8" fmla="*/ 57116 w 115370"/>
                <a:gd name="connsiteY8" fmla="*/ 5 h 155826"/>
                <a:gd name="connsiteX9" fmla="*/ 100142 w 115370"/>
                <a:gd name="connsiteY9" fmla="*/ 24877 h 155826"/>
                <a:gd name="connsiteX10" fmla="*/ 100359 w 115370"/>
                <a:gd name="connsiteY10" fmla="*/ 130439 h 155826"/>
                <a:gd name="connsiteX11" fmla="*/ 13656 w 115370"/>
                <a:gd name="connsiteY11" fmla="*/ 130655 h 155826"/>
                <a:gd name="connsiteX12" fmla="*/ 0 w 115370"/>
                <a:gd name="connsiteY12" fmla="*/ 77766 h 155826"/>
                <a:gd name="connsiteX13" fmla="*/ 13439 w 115370"/>
                <a:gd name="connsiteY13" fmla="*/ 25527 h 155826"/>
                <a:gd name="connsiteX14" fmla="*/ 57116 w 115370"/>
                <a:gd name="connsiteY14" fmla="*/ 5 h 15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370" h="155826">
                  <a:moveTo>
                    <a:pt x="57658" y="30513"/>
                  </a:moveTo>
                  <a:cubicBezTo>
                    <a:pt x="47904" y="30296"/>
                    <a:pt x="40967" y="35715"/>
                    <a:pt x="38149" y="47854"/>
                  </a:cubicBezTo>
                  <a:cubicBezTo>
                    <a:pt x="33381" y="67796"/>
                    <a:pt x="33381" y="87954"/>
                    <a:pt x="38149" y="107896"/>
                  </a:cubicBezTo>
                  <a:cubicBezTo>
                    <a:pt x="40967" y="120034"/>
                    <a:pt x="47904" y="125453"/>
                    <a:pt x="57658" y="125237"/>
                  </a:cubicBezTo>
                  <a:cubicBezTo>
                    <a:pt x="66762" y="125237"/>
                    <a:pt x="73264" y="119384"/>
                    <a:pt x="76516" y="108113"/>
                  </a:cubicBezTo>
                  <a:cubicBezTo>
                    <a:pt x="79334" y="98142"/>
                    <a:pt x="79334" y="88171"/>
                    <a:pt x="79767" y="77983"/>
                  </a:cubicBezTo>
                  <a:cubicBezTo>
                    <a:pt x="79117" y="68012"/>
                    <a:pt x="79334" y="57825"/>
                    <a:pt x="76516" y="47854"/>
                  </a:cubicBezTo>
                  <a:cubicBezTo>
                    <a:pt x="73264" y="36366"/>
                    <a:pt x="66978" y="30730"/>
                    <a:pt x="57658" y="30513"/>
                  </a:cubicBezTo>
                  <a:close/>
                  <a:moveTo>
                    <a:pt x="57116" y="5"/>
                  </a:moveTo>
                  <a:cubicBezTo>
                    <a:pt x="73752" y="-213"/>
                    <a:pt x="90280" y="7970"/>
                    <a:pt x="100142" y="24877"/>
                  </a:cubicBezTo>
                  <a:cubicBezTo>
                    <a:pt x="120301" y="59342"/>
                    <a:pt x="120518" y="95974"/>
                    <a:pt x="100359" y="130439"/>
                  </a:cubicBezTo>
                  <a:cubicBezTo>
                    <a:pt x="80634" y="164470"/>
                    <a:pt x="34465" y="164036"/>
                    <a:pt x="13656" y="130655"/>
                  </a:cubicBezTo>
                  <a:cubicBezTo>
                    <a:pt x="3468" y="114615"/>
                    <a:pt x="0" y="96624"/>
                    <a:pt x="0" y="77766"/>
                  </a:cubicBezTo>
                  <a:cubicBezTo>
                    <a:pt x="0" y="59125"/>
                    <a:pt x="3468" y="41568"/>
                    <a:pt x="13439" y="25527"/>
                  </a:cubicBezTo>
                  <a:cubicBezTo>
                    <a:pt x="23735" y="8837"/>
                    <a:pt x="40480" y="221"/>
                    <a:pt x="57116" y="5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10D578E-4E52-43E4-8AF4-A9D88C8C7134}"/>
                </a:ext>
              </a:extLst>
            </p:cNvPr>
            <p:cNvSpPr/>
            <p:nvPr/>
          </p:nvSpPr>
          <p:spPr>
            <a:xfrm>
              <a:off x="3527314" y="6190245"/>
              <a:ext cx="114449" cy="155363"/>
            </a:xfrm>
            <a:custGeom>
              <a:avLst/>
              <a:gdLst>
                <a:gd name="connsiteX0" fmla="*/ 57008 w 114449"/>
                <a:gd name="connsiteY0" fmla="*/ 30484 h 155363"/>
                <a:gd name="connsiteX1" fmla="*/ 38583 w 114449"/>
                <a:gd name="connsiteY1" fmla="*/ 45874 h 155363"/>
                <a:gd name="connsiteX2" fmla="*/ 38367 w 114449"/>
                <a:gd name="connsiteY2" fmla="*/ 109167 h 155363"/>
                <a:gd name="connsiteX3" fmla="*/ 57441 w 114449"/>
                <a:gd name="connsiteY3" fmla="*/ 124991 h 155363"/>
                <a:gd name="connsiteX4" fmla="*/ 75866 w 114449"/>
                <a:gd name="connsiteY4" fmla="*/ 109601 h 155363"/>
                <a:gd name="connsiteX5" fmla="*/ 79551 w 114449"/>
                <a:gd name="connsiteY5" fmla="*/ 77954 h 155363"/>
                <a:gd name="connsiteX6" fmla="*/ 76082 w 114449"/>
                <a:gd name="connsiteY6" fmla="*/ 46307 h 155363"/>
                <a:gd name="connsiteX7" fmla="*/ 57008 w 114449"/>
                <a:gd name="connsiteY7" fmla="*/ 30484 h 155363"/>
                <a:gd name="connsiteX8" fmla="*/ 56927 w 114449"/>
                <a:gd name="connsiteY8" fmla="*/ 2 h 155363"/>
                <a:gd name="connsiteX9" fmla="*/ 98842 w 114449"/>
                <a:gd name="connsiteY9" fmla="*/ 22030 h 155363"/>
                <a:gd name="connsiteX10" fmla="*/ 114449 w 114449"/>
                <a:gd name="connsiteY10" fmla="*/ 77954 h 155363"/>
                <a:gd name="connsiteX11" fmla="*/ 99059 w 114449"/>
                <a:gd name="connsiteY11" fmla="*/ 133010 h 155363"/>
                <a:gd name="connsiteX12" fmla="*/ 15390 w 114449"/>
                <a:gd name="connsiteY12" fmla="*/ 133010 h 155363"/>
                <a:gd name="connsiteX13" fmla="*/ 15174 w 114449"/>
                <a:gd name="connsiteY13" fmla="*/ 22680 h 155363"/>
                <a:gd name="connsiteX14" fmla="*/ 56927 w 114449"/>
                <a:gd name="connsiteY14" fmla="*/ 2 h 15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449" h="155363">
                  <a:moveTo>
                    <a:pt x="57008" y="30484"/>
                  </a:moveTo>
                  <a:cubicBezTo>
                    <a:pt x="48121" y="30484"/>
                    <a:pt x="41401" y="35469"/>
                    <a:pt x="38583" y="45874"/>
                  </a:cubicBezTo>
                  <a:cubicBezTo>
                    <a:pt x="32948" y="66899"/>
                    <a:pt x="32948" y="88142"/>
                    <a:pt x="38367" y="109167"/>
                  </a:cubicBezTo>
                  <a:cubicBezTo>
                    <a:pt x="41184" y="120005"/>
                    <a:pt x="48121" y="124991"/>
                    <a:pt x="57441" y="124991"/>
                  </a:cubicBezTo>
                  <a:cubicBezTo>
                    <a:pt x="66328" y="124991"/>
                    <a:pt x="72398" y="120005"/>
                    <a:pt x="75866" y="109601"/>
                  </a:cubicBezTo>
                  <a:cubicBezTo>
                    <a:pt x="79117" y="99413"/>
                    <a:pt x="79551" y="88575"/>
                    <a:pt x="79551" y="77954"/>
                  </a:cubicBezTo>
                  <a:cubicBezTo>
                    <a:pt x="79551" y="67116"/>
                    <a:pt x="79334" y="56495"/>
                    <a:pt x="76082" y="46307"/>
                  </a:cubicBezTo>
                  <a:cubicBezTo>
                    <a:pt x="72614" y="35469"/>
                    <a:pt x="66328" y="30484"/>
                    <a:pt x="57008" y="30484"/>
                  </a:cubicBezTo>
                  <a:close/>
                  <a:moveTo>
                    <a:pt x="56927" y="2"/>
                  </a:moveTo>
                  <a:cubicBezTo>
                    <a:pt x="72723" y="-134"/>
                    <a:pt x="88546" y="7182"/>
                    <a:pt x="98842" y="22030"/>
                  </a:cubicBezTo>
                  <a:cubicBezTo>
                    <a:pt x="110330" y="38720"/>
                    <a:pt x="114015" y="58012"/>
                    <a:pt x="114449" y="77954"/>
                  </a:cubicBezTo>
                  <a:cubicBezTo>
                    <a:pt x="114015" y="97462"/>
                    <a:pt x="110330" y="116320"/>
                    <a:pt x="99059" y="133010"/>
                  </a:cubicBezTo>
                  <a:cubicBezTo>
                    <a:pt x="78684" y="162923"/>
                    <a:pt x="35766" y="162706"/>
                    <a:pt x="15390" y="133010"/>
                  </a:cubicBezTo>
                  <a:cubicBezTo>
                    <a:pt x="-4985" y="103314"/>
                    <a:pt x="-5202" y="52593"/>
                    <a:pt x="15174" y="22680"/>
                  </a:cubicBezTo>
                  <a:cubicBezTo>
                    <a:pt x="25362" y="7724"/>
                    <a:pt x="41131" y="137"/>
                    <a:pt x="56927" y="2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AD7040D5-AF63-4ECE-8D7A-B51E5794C8D5}"/>
                </a:ext>
              </a:extLst>
            </p:cNvPr>
            <p:cNvSpPr/>
            <p:nvPr/>
          </p:nvSpPr>
          <p:spPr>
            <a:xfrm>
              <a:off x="3829692" y="5980131"/>
              <a:ext cx="101061" cy="149125"/>
            </a:xfrm>
            <a:custGeom>
              <a:avLst/>
              <a:gdLst>
                <a:gd name="connsiteX0" fmla="*/ 35115 w 101061"/>
                <a:gd name="connsiteY0" fmla="*/ 102956 h 149125"/>
                <a:gd name="connsiteX1" fmla="*/ 35332 w 101061"/>
                <a:gd name="connsiteY1" fmla="*/ 139805 h 149125"/>
                <a:gd name="connsiteX2" fmla="*/ 26011 w 101061"/>
                <a:gd name="connsiteY2" fmla="*/ 149125 h 149125"/>
                <a:gd name="connsiteX3" fmla="*/ 217 w 101061"/>
                <a:gd name="connsiteY3" fmla="*/ 123331 h 149125"/>
                <a:gd name="connsiteX4" fmla="*/ 0 w 101061"/>
                <a:gd name="connsiteY4" fmla="*/ 11483 h 149125"/>
                <a:gd name="connsiteX5" fmla="*/ 10838 w 101061"/>
                <a:gd name="connsiteY5" fmla="*/ 862 h 149125"/>
                <a:gd name="connsiteX6" fmla="*/ 28179 w 101061"/>
                <a:gd name="connsiteY6" fmla="*/ 862 h 149125"/>
                <a:gd name="connsiteX7" fmla="*/ 35332 w 101061"/>
                <a:gd name="connsiteY7" fmla="*/ 8015 h 149125"/>
                <a:gd name="connsiteX8" fmla="*/ 35332 w 101061"/>
                <a:gd name="connsiteY8" fmla="*/ 45948 h 149125"/>
                <a:gd name="connsiteX9" fmla="*/ 37499 w 101061"/>
                <a:gd name="connsiteY9" fmla="*/ 46815 h 149125"/>
                <a:gd name="connsiteX10" fmla="*/ 52455 w 101061"/>
                <a:gd name="connsiteY10" fmla="*/ 19287 h 149125"/>
                <a:gd name="connsiteX11" fmla="*/ 83018 w 101061"/>
                <a:gd name="connsiteY11" fmla="*/ 862 h 149125"/>
                <a:gd name="connsiteX12" fmla="*/ 98408 w 101061"/>
                <a:gd name="connsiteY12" fmla="*/ 2596 h 149125"/>
                <a:gd name="connsiteX13" fmla="*/ 91689 w 101061"/>
                <a:gd name="connsiteY13" fmla="*/ 16686 h 149125"/>
                <a:gd name="connsiteX14" fmla="*/ 60909 w 101061"/>
                <a:gd name="connsiteY14" fmla="*/ 67841 h 149125"/>
                <a:gd name="connsiteX15" fmla="*/ 61559 w 101061"/>
                <a:gd name="connsiteY15" fmla="*/ 81496 h 149125"/>
                <a:gd name="connsiteX16" fmla="*/ 95590 w 101061"/>
                <a:gd name="connsiteY16" fmla="*/ 126365 h 149125"/>
                <a:gd name="connsiteX17" fmla="*/ 99492 w 101061"/>
                <a:gd name="connsiteY17" fmla="*/ 132218 h 149125"/>
                <a:gd name="connsiteX18" fmla="*/ 88654 w 101061"/>
                <a:gd name="connsiteY18" fmla="*/ 148692 h 149125"/>
                <a:gd name="connsiteX19" fmla="*/ 59392 w 101061"/>
                <a:gd name="connsiteY19" fmla="*/ 133302 h 149125"/>
                <a:gd name="connsiteX20" fmla="*/ 37933 w 101061"/>
                <a:gd name="connsiteY20" fmla="*/ 101872 h 149125"/>
                <a:gd name="connsiteX21" fmla="*/ 35115 w 101061"/>
                <a:gd name="connsiteY21" fmla="*/ 102956 h 14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061" h="149125">
                  <a:moveTo>
                    <a:pt x="35115" y="102956"/>
                  </a:moveTo>
                  <a:cubicBezTo>
                    <a:pt x="35115" y="115311"/>
                    <a:pt x="34681" y="127449"/>
                    <a:pt x="35332" y="139805"/>
                  </a:cubicBezTo>
                  <a:cubicBezTo>
                    <a:pt x="35548" y="146958"/>
                    <a:pt x="32947" y="149125"/>
                    <a:pt x="26011" y="149125"/>
                  </a:cubicBezTo>
                  <a:cubicBezTo>
                    <a:pt x="217" y="149125"/>
                    <a:pt x="217" y="149559"/>
                    <a:pt x="217" y="123331"/>
                  </a:cubicBezTo>
                  <a:cubicBezTo>
                    <a:pt x="217" y="86048"/>
                    <a:pt x="433" y="48766"/>
                    <a:pt x="0" y="11483"/>
                  </a:cubicBezTo>
                  <a:cubicBezTo>
                    <a:pt x="0" y="3030"/>
                    <a:pt x="2601" y="212"/>
                    <a:pt x="10838" y="862"/>
                  </a:cubicBezTo>
                  <a:cubicBezTo>
                    <a:pt x="16474" y="1513"/>
                    <a:pt x="22326" y="1079"/>
                    <a:pt x="28179" y="862"/>
                  </a:cubicBezTo>
                  <a:cubicBezTo>
                    <a:pt x="33381" y="646"/>
                    <a:pt x="35332" y="2813"/>
                    <a:pt x="35332" y="8015"/>
                  </a:cubicBezTo>
                  <a:cubicBezTo>
                    <a:pt x="35115" y="20587"/>
                    <a:pt x="35332" y="33376"/>
                    <a:pt x="35332" y="45948"/>
                  </a:cubicBezTo>
                  <a:cubicBezTo>
                    <a:pt x="35982" y="46165"/>
                    <a:pt x="36849" y="46382"/>
                    <a:pt x="37499" y="46815"/>
                  </a:cubicBezTo>
                  <a:cubicBezTo>
                    <a:pt x="42485" y="37711"/>
                    <a:pt x="47253" y="28391"/>
                    <a:pt x="52455" y="19287"/>
                  </a:cubicBezTo>
                  <a:cubicBezTo>
                    <a:pt x="65028" y="-3039"/>
                    <a:pt x="57441" y="1296"/>
                    <a:pt x="83018" y="862"/>
                  </a:cubicBezTo>
                  <a:cubicBezTo>
                    <a:pt x="88437" y="862"/>
                    <a:pt x="96024" y="-1956"/>
                    <a:pt x="98408" y="2596"/>
                  </a:cubicBezTo>
                  <a:cubicBezTo>
                    <a:pt x="100793" y="6932"/>
                    <a:pt x="94507" y="12134"/>
                    <a:pt x="91689" y="16686"/>
                  </a:cubicBezTo>
                  <a:cubicBezTo>
                    <a:pt x="81718" y="33810"/>
                    <a:pt x="71530" y="51150"/>
                    <a:pt x="60909" y="67841"/>
                  </a:cubicBezTo>
                  <a:cubicBezTo>
                    <a:pt x="57658" y="73043"/>
                    <a:pt x="57658" y="76728"/>
                    <a:pt x="61559" y="81496"/>
                  </a:cubicBezTo>
                  <a:cubicBezTo>
                    <a:pt x="73264" y="96236"/>
                    <a:pt x="84319" y="111409"/>
                    <a:pt x="95590" y="126365"/>
                  </a:cubicBezTo>
                  <a:cubicBezTo>
                    <a:pt x="96891" y="128316"/>
                    <a:pt x="98625" y="130050"/>
                    <a:pt x="99492" y="132218"/>
                  </a:cubicBezTo>
                  <a:cubicBezTo>
                    <a:pt x="103611" y="142622"/>
                    <a:pt x="99492" y="147391"/>
                    <a:pt x="88654" y="148692"/>
                  </a:cubicBezTo>
                  <a:cubicBezTo>
                    <a:pt x="74782" y="150426"/>
                    <a:pt x="66111" y="145440"/>
                    <a:pt x="59392" y="133302"/>
                  </a:cubicBezTo>
                  <a:cubicBezTo>
                    <a:pt x="53323" y="122247"/>
                    <a:pt x="45302" y="112276"/>
                    <a:pt x="37933" y="101872"/>
                  </a:cubicBezTo>
                  <a:cubicBezTo>
                    <a:pt x="36849" y="102522"/>
                    <a:pt x="35982" y="102739"/>
                    <a:pt x="35115" y="102956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93A526CA-E0A0-4D88-B149-BB9FAFB16892}"/>
                </a:ext>
              </a:extLst>
            </p:cNvPr>
            <p:cNvSpPr/>
            <p:nvPr/>
          </p:nvSpPr>
          <p:spPr>
            <a:xfrm>
              <a:off x="3514925" y="5980546"/>
              <a:ext cx="114570" cy="148575"/>
            </a:xfrm>
            <a:custGeom>
              <a:avLst/>
              <a:gdLst>
                <a:gd name="connsiteX0" fmla="*/ 58125 w 114570"/>
                <a:gd name="connsiteY0" fmla="*/ 50302 h 148575"/>
                <a:gd name="connsiteX1" fmla="*/ 55958 w 114570"/>
                <a:gd name="connsiteY1" fmla="*/ 50519 h 148575"/>
                <a:gd name="connsiteX2" fmla="*/ 49672 w 114570"/>
                <a:gd name="connsiteY2" fmla="*/ 75446 h 148575"/>
                <a:gd name="connsiteX3" fmla="*/ 62460 w 114570"/>
                <a:gd name="connsiteY3" fmla="*/ 90185 h 148575"/>
                <a:gd name="connsiteX4" fmla="*/ 63327 w 114570"/>
                <a:gd name="connsiteY4" fmla="*/ 90185 h 148575"/>
                <a:gd name="connsiteX5" fmla="*/ 66795 w 114570"/>
                <a:gd name="connsiteY5" fmla="*/ 85850 h 148575"/>
                <a:gd name="connsiteX6" fmla="*/ 58125 w 114570"/>
                <a:gd name="connsiteY6" fmla="*/ 50302 h 148575"/>
                <a:gd name="connsiteX7" fmla="*/ 62453 w 114570"/>
                <a:gd name="connsiteY7" fmla="*/ 78 h 148575"/>
                <a:gd name="connsiteX8" fmla="*/ 81535 w 114570"/>
                <a:gd name="connsiteY8" fmla="*/ 25591 h 148575"/>
                <a:gd name="connsiteX9" fmla="*/ 112748 w 114570"/>
                <a:gd name="connsiteY9" fmla="*/ 136355 h 148575"/>
                <a:gd name="connsiteX10" fmla="*/ 103427 w 114570"/>
                <a:gd name="connsiteY10" fmla="*/ 148276 h 148575"/>
                <a:gd name="connsiteX11" fmla="*/ 97141 w 114570"/>
                <a:gd name="connsiteY11" fmla="*/ 148493 h 148575"/>
                <a:gd name="connsiteX12" fmla="*/ 75032 w 114570"/>
                <a:gd name="connsiteY12" fmla="*/ 130936 h 148575"/>
                <a:gd name="connsiteX13" fmla="*/ 69396 w 114570"/>
                <a:gd name="connsiteY13" fmla="*/ 118364 h 148575"/>
                <a:gd name="connsiteX14" fmla="*/ 43602 w 114570"/>
                <a:gd name="connsiteY14" fmla="*/ 118581 h 148575"/>
                <a:gd name="connsiteX15" fmla="*/ 40134 w 114570"/>
                <a:gd name="connsiteY15" fmla="*/ 127034 h 148575"/>
                <a:gd name="connsiteX16" fmla="*/ 12389 w 114570"/>
                <a:gd name="connsiteY16" fmla="*/ 148493 h 148575"/>
                <a:gd name="connsiteX17" fmla="*/ 6320 w 114570"/>
                <a:gd name="connsiteY17" fmla="*/ 148493 h 148575"/>
                <a:gd name="connsiteX18" fmla="*/ 684 w 114570"/>
                <a:gd name="connsiteY18" fmla="*/ 140473 h 148575"/>
                <a:gd name="connsiteX19" fmla="*/ 37966 w 114570"/>
                <a:gd name="connsiteY19" fmla="*/ 7167 h 148575"/>
                <a:gd name="connsiteX20" fmla="*/ 46420 w 114570"/>
                <a:gd name="connsiteY20" fmla="*/ 447 h 148575"/>
                <a:gd name="connsiteX21" fmla="*/ 62453 w 114570"/>
                <a:gd name="connsiteY21" fmla="*/ 78 h 14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570" h="148575">
                  <a:moveTo>
                    <a:pt x="58125" y="50302"/>
                  </a:moveTo>
                  <a:cubicBezTo>
                    <a:pt x="57475" y="50519"/>
                    <a:pt x="56608" y="50519"/>
                    <a:pt x="55958" y="50519"/>
                  </a:cubicBezTo>
                  <a:cubicBezTo>
                    <a:pt x="53790" y="58756"/>
                    <a:pt x="51839" y="67209"/>
                    <a:pt x="49672" y="75446"/>
                  </a:cubicBezTo>
                  <a:cubicBezTo>
                    <a:pt x="45553" y="91053"/>
                    <a:pt x="46420" y="92136"/>
                    <a:pt x="62460" y="90185"/>
                  </a:cubicBezTo>
                  <a:cubicBezTo>
                    <a:pt x="62677" y="90185"/>
                    <a:pt x="63111" y="90185"/>
                    <a:pt x="63327" y="90185"/>
                  </a:cubicBezTo>
                  <a:cubicBezTo>
                    <a:pt x="66145" y="90185"/>
                    <a:pt x="67662" y="88885"/>
                    <a:pt x="66795" y="85850"/>
                  </a:cubicBezTo>
                  <a:cubicBezTo>
                    <a:pt x="63978" y="74145"/>
                    <a:pt x="60943" y="62224"/>
                    <a:pt x="58125" y="50302"/>
                  </a:cubicBezTo>
                  <a:close/>
                  <a:moveTo>
                    <a:pt x="62453" y="78"/>
                  </a:moveTo>
                  <a:cubicBezTo>
                    <a:pt x="74422" y="719"/>
                    <a:pt x="75845" y="5596"/>
                    <a:pt x="81535" y="25591"/>
                  </a:cubicBezTo>
                  <a:cubicBezTo>
                    <a:pt x="91939" y="62440"/>
                    <a:pt x="102344" y="99506"/>
                    <a:pt x="112748" y="136355"/>
                  </a:cubicBezTo>
                  <a:cubicBezTo>
                    <a:pt x="115999" y="148276"/>
                    <a:pt x="115999" y="148276"/>
                    <a:pt x="103427" y="148276"/>
                  </a:cubicBezTo>
                  <a:cubicBezTo>
                    <a:pt x="101260" y="148493"/>
                    <a:pt x="99092" y="148493"/>
                    <a:pt x="97141" y="148493"/>
                  </a:cubicBezTo>
                  <a:cubicBezTo>
                    <a:pt x="75466" y="148060"/>
                    <a:pt x="80885" y="151311"/>
                    <a:pt x="75032" y="130936"/>
                  </a:cubicBezTo>
                  <a:cubicBezTo>
                    <a:pt x="73732" y="126601"/>
                    <a:pt x="75032" y="119448"/>
                    <a:pt x="69396" y="118364"/>
                  </a:cubicBezTo>
                  <a:cubicBezTo>
                    <a:pt x="60943" y="116846"/>
                    <a:pt x="52056" y="116630"/>
                    <a:pt x="43602" y="118581"/>
                  </a:cubicBezTo>
                  <a:cubicBezTo>
                    <a:pt x="40567" y="119231"/>
                    <a:pt x="40784" y="124000"/>
                    <a:pt x="40134" y="127034"/>
                  </a:cubicBezTo>
                  <a:cubicBezTo>
                    <a:pt x="34498" y="148493"/>
                    <a:pt x="34715" y="148493"/>
                    <a:pt x="12389" y="148493"/>
                  </a:cubicBezTo>
                  <a:cubicBezTo>
                    <a:pt x="10438" y="148493"/>
                    <a:pt x="8270" y="148276"/>
                    <a:pt x="6320" y="148493"/>
                  </a:cubicBezTo>
                  <a:cubicBezTo>
                    <a:pt x="-183" y="149144"/>
                    <a:pt x="-833" y="145892"/>
                    <a:pt x="684" y="140473"/>
                  </a:cubicBezTo>
                  <a:cubicBezTo>
                    <a:pt x="13256" y="96038"/>
                    <a:pt x="25828" y="51602"/>
                    <a:pt x="37966" y="7167"/>
                  </a:cubicBezTo>
                  <a:cubicBezTo>
                    <a:pt x="39267" y="2398"/>
                    <a:pt x="41434" y="664"/>
                    <a:pt x="46420" y="447"/>
                  </a:cubicBezTo>
                  <a:cubicBezTo>
                    <a:pt x="53302" y="122"/>
                    <a:pt x="58464" y="-136"/>
                    <a:pt x="62453" y="78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02918DA6-B513-4BD3-A05E-6B6904C6E70A}"/>
                </a:ext>
              </a:extLst>
            </p:cNvPr>
            <p:cNvSpPr/>
            <p:nvPr/>
          </p:nvSpPr>
          <p:spPr>
            <a:xfrm>
              <a:off x="3642343" y="5980774"/>
              <a:ext cx="101482" cy="148390"/>
            </a:xfrm>
            <a:custGeom>
              <a:avLst/>
              <a:gdLst>
                <a:gd name="connsiteX0" fmla="*/ 38463 w 101482"/>
                <a:gd name="connsiteY0" fmla="*/ 30512 h 148390"/>
                <a:gd name="connsiteX1" fmla="*/ 36485 w 101482"/>
                <a:gd name="connsiteY1" fmla="*/ 42921 h 148390"/>
                <a:gd name="connsiteX2" fmla="*/ 36485 w 101482"/>
                <a:gd name="connsiteY2" fmla="*/ 49857 h 148390"/>
                <a:gd name="connsiteX3" fmla="*/ 36485 w 101482"/>
                <a:gd name="connsiteY3" fmla="*/ 60479 h 148390"/>
                <a:gd name="connsiteX4" fmla="*/ 51225 w 101482"/>
                <a:gd name="connsiteY4" fmla="*/ 71750 h 148390"/>
                <a:gd name="connsiteX5" fmla="*/ 66398 w 101482"/>
                <a:gd name="connsiteY5" fmla="*/ 48557 h 148390"/>
                <a:gd name="connsiteX6" fmla="*/ 51008 w 101482"/>
                <a:gd name="connsiteY6" fmla="*/ 30783 h 148390"/>
                <a:gd name="connsiteX7" fmla="*/ 38463 w 101482"/>
                <a:gd name="connsiteY7" fmla="*/ 30512 h 148390"/>
                <a:gd name="connsiteX8" fmla="*/ 936 w 101482"/>
                <a:gd name="connsiteY8" fmla="*/ 1520 h 148390"/>
                <a:gd name="connsiteX9" fmla="*/ 62929 w 101482"/>
                <a:gd name="connsiteY9" fmla="*/ 3038 h 148390"/>
                <a:gd name="connsiteX10" fmla="*/ 100429 w 101482"/>
                <a:gd name="connsiteY10" fmla="*/ 57661 h 148390"/>
                <a:gd name="connsiteX11" fmla="*/ 43855 w 101482"/>
                <a:gd name="connsiteY11" fmla="*/ 99712 h 148390"/>
                <a:gd name="connsiteX12" fmla="*/ 36485 w 101482"/>
                <a:gd name="connsiteY12" fmla="*/ 106431 h 148390"/>
                <a:gd name="connsiteX13" fmla="*/ 36702 w 101482"/>
                <a:gd name="connsiteY13" fmla="*/ 140246 h 148390"/>
                <a:gd name="connsiteX14" fmla="*/ 28465 w 101482"/>
                <a:gd name="connsiteY14" fmla="*/ 148266 h 148390"/>
                <a:gd name="connsiteX15" fmla="*/ 936 w 101482"/>
                <a:gd name="connsiteY15" fmla="*/ 146965 h 148390"/>
                <a:gd name="connsiteX16" fmla="*/ 69 w 101482"/>
                <a:gd name="connsiteY16" fmla="*/ 141980 h 148390"/>
                <a:gd name="connsiteX17" fmla="*/ 69 w 101482"/>
                <a:gd name="connsiteY17" fmla="*/ 6289 h 148390"/>
                <a:gd name="connsiteX18" fmla="*/ 936 w 101482"/>
                <a:gd name="connsiteY18" fmla="*/ 1520 h 14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1482" h="148390">
                  <a:moveTo>
                    <a:pt x="38463" y="30512"/>
                  </a:moveTo>
                  <a:cubicBezTo>
                    <a:pt x="36594" y="32083"/>
                    <a:pt x="36485" y="35768"/>
                    <a:pt x="36485" y="42921"/>
                  </a:cubicBezTo>
                  <a:cubicBezTo>
                    <a:pt x="36485" y="45305"/>
                    <a:pt x="36485" y="47473"/>
                    <a:pt x="36485" y="49857"/>
                  </a:cubicBezTo>
                  <a:cubicBezTo>
                    <a:pt x="36485" y="53326"/>
                    <a:pt x="36485" y="56794"/>
                    <a:pt x="36485" y="60479"/>
                  </a:cubicBezTo>
                  <a:cubicBezTo>
                    <a:pt x="36485" y="70883"/>
                    <a:pt x="40820" y="74134"/>
                    <a:pt x="51225" y="71750"/>
                  </a:cubicBezTo>
                  <a:cubicBezTo>
                    <a:pt x="61196" y="69366"/>
                    <a:pt x="66831" y="60912"/>
                    <a:pt x="66398" y="48557"/>
                  </a:cubicBezTo>
                  <a:cubicBezTo>
                    <a:pt x="66181" y="38152"/>
                    <a:pt x="61196" y="32733"/>
                    <a:pt x="51008" y="30783"/>
                  </a:cubicBezTo>
                  <a:cubicBezTo>
                    <a:pt x="43964" y="29482"/>
                    <a:pt x="40333" y="28940"/>
                    <a:pt x="38463" y="30512"/>
                  </a:cubicBezTo>
                  <a:close/>
                  <a:moveTo>
                    <a:pt x="936" y="1520"/>
                  </a:moveTo>
                  <a:cubicBezTo>
                    <a:pt x="21745" y="-214"/>
                    <a:pt x="42554" y="-1298"/>
                    <a:pt x="62929" y="3038"/>
                  </a:cubicBezTo>
                  <a:cubicBezTo>
                    <a:pt x="91325" y="8890"/>
                    <a:pt x="105631" y="30349"/>
                    <a:pt x="100429" y="57661"/>
                  </a:cubicBezTo>
                  <a:cubicBezTo>
                    <a:pt x="95226" y="84972"/>
                    <a:pt x="69866" y="104264"/>
                    <a:pt x="43855" y="99712"/>
                  </a:cubicBezTo>
                  <a:cubicBezTo>
                    <a:pt x="36702" y="98411"/>
                    <a:pt x="36268" y="101012"/>
                    <a:pt x="36485" y="106431"/>
                  </a:cubicBezTo>
                  <a:cubicBezTo>
                    <a:pt x="36702" y="117703"/>
                    <a:pt x="36268" y="128974"/>
                    <a:pt x="36702" y="140246"/>
                  </a:cubicBezTo>
                  <a:cubicBezTo>
                    <a:pt x="36918" y="146315"/>
                    <a:pt x="34534" y="148699"/>
                    <a:pt x="28465" y="148266"/>
                  </a:cubicBezTo>
                  <a:cubicBezTo>
                    <a:pt x="19361" y="147399"/>
                    <a:pt x="10040" y="149783"/>
                    <a:pt x="936" y="146965"/>
                  </a:cubicBezTo>
                  <a:cubicBezTo>
                    <a:pt x="-364" y="145448"/>
                    <a:pt x="69" y="143714"/>
                    <a:pt x="69" y="141980"/>
                  </a:cubicBezTo>
                  <a:cubicBezTo>
                    <a:pt x="69" y="96677"/>
                    <a:pt x="69" y="51591"/>
                    <a:pt x="69" y="6289"/>
                  </a:cubicBezTo>
                  <a:cubicBezTo>
                    <a:pt x="69" y="4772"/>
                    <a:pt x="-364" y="2821"/>
                    <a:pt x="936" y="152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3D141CC7-081A-489E-897A-0F211379D70B}"/>
                </a:ext>
              </a:extLst>
            </p:cNvPr>
            <p:cNvSpPr/>
            <p:nvPr/>
          </p:nvSpPr>
          <p:spPr>
            <a:xfrm>
              <a:off x="4029992" y="6193840"/>
              <a:ext cx="113380" cy="148524"/>
            </a:xfrm>
            <a:custGeom>
              <a:avLst/>
              <a:gdLst>
                <a:gd name="connsiteX0" fmla="*/ 57426 w 113380"/>
                <a:gd name="connsiteY0" fmla="*/ 49215 h 148524"/>
                <a:gd name="connsiteX1" fmla="*/ 55475 w 113380"/>
                <a:gd name="connsiteY1" fmla="*/ 49432 h 148524"/>
                <a:gd name="connsiteX2" fmla="*/ 48973 w 113380"/>
                <a:gd name="connsiteY2" fmla="*/ 75226 h 148524"/>
                <a:gd name="connsiteX3" fmla="*/ 61761 w 113380"/>
                <a:gd name="connsiteY3" fmla="*/ 90182 h 148524"/>
                <a:gd name="connsiteX4" fmla="*/ 66096 w 113380"/>
                <a:gd name="connsiteY4" fmla="*/ 84980 h 148524"/>
                <a:gd name="connsiteX5" fmla="*/ 57426 w 113380"/>
                <a:gd name="connsiteY5" fmla="*/ 49215 h 148524"/>
                <a:gd name="connsiteX6" fmla="*/ 48322 w 113380"/>
                <a:gd name="connsiteY6" fmla="*/ 10 h 148524"/>
                <a:gd name="connsiteX7" fmla="*/ 79969 w 113380"/>
                <a:gd name="connsiteY7" fmla="*/ 23854 h 148524"/>
                <a:gd name="connsiteX8" fmla="*/ 112482 w 113380"/>
                <a:gd name="connsiteY8" fmla="*/ 138736 h 148524"/>
                <a:gd name="connsiteX9" fmla="*/ 105329 w 113380"/>
                <a:gd name="connsiteY9" fmla="*/ 148056 h 148524"/>
                <a:gd name="connsiteX10" fmla="*/ 80619 w 113380"/>
                <a:gd name="connsiteY10" fmla="*/ 146756 h 148524"/>
                <a:gd name="connsiteX11" fmla="*/ 72816 w 113380"/>
                <a:gd name="connsiteY11" fmla="*/ 123996 h 148524"/>
                <a:gd name="connsiteX12" fmla="*/ 63712 w 113380"/>
                <a:gd name="connsiteY12" fmla="*/ 117277 h 148524"/>
                <a:gd name="connsiteX13" fmla="*/ 36400 w 113380"/>
                <a:gd name="connsiteY13" fmla="*/ 138085 h 148524"/>
                <a:gd name="connsiteX14" fmla="*/ 24478 w 113380"/>
                <a:gd name="connsiteY14" fmla="*/ 147839 h 148524"/>
                <a:gd name="connsiteX15" fmla="*/ 16892 w 113380"/>
                <a:gd name="connsiteY15" fmla="*/ 148056 h 148524"/>
                <a:gd name="connsiteX16" fmla="*/ 2803 w 113380"/>
                <a:gd name="connsiteY16" fmla="*/ 129849 h 148524"/>
                <a:gd name="connsiteX17" fmla="*/ 36183 w 113380"/>
                <a:gd name="connsiteY17" fmla="*/ 9764 h 148524"/>
                <a:gd name="connsiteX18" fmla="*/ 48322 w 113380"/>
                <a:gd name="connsiteY18" fmla="*/ 10 h 14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3380" h="148524">
                  <a:moveTo>
                    <a:pt x="57426" y="49215"/>
                  </a:moveTo>
                  <a:cubicBezTo>
                    <a:pt x="56776" y="49215"/>
                    <a:pt x="56126" y="49432"/>
                    <a:pt x="55475" y="49432"/>
                  </a:cubicBezTo>
                  <a:cubicBezTo>
                    <a:pt x="53308" y="58102"/>
                    <a:pt x="51140" y="66556"/>
                    <a:pt x="48973" y="75226"/>
                  </a:cubicBezTo>
                  <a:cubicBezTo>
                    <a:pt x="44854" y="90833"/>
                    <a:pt x="45721" y="91700"/>
                    <a:pt x="61761" y="90182"/>
                  </a:cubicBezTo>
                  <a:cubicBezTo>
                    <a:pt x="65446" y="89966"/>
                    <a:pt x="66963" y="88882"/>
                    <a:pt x="66096" y="84980"/>
                  </a:cubicBezTo>
                  <a:cubicBezTo>
                    <a:pt x="63062" y="73058"/>
                    <a:pt x="60244" y="61137"/>
                    <a:pt x="57426" y="49215"/>
                  </a:cubicBezTo>
                  <a:close/>
                  <a:moveTo>
                    <a:pt x="48322" y="10"/>
                  </a:moveTo>
                  <a:cubicBezTo>
                    <a:pt x="73249" y="444"/>
                    <a:pt x="73249" y="10"/>
                    <a:pt x="79969" y="23854"/>
                  </a:cubicBezTo>
                  <a:cubicBezTo>
                    <a:pt x="90807" y="62220"/>
                    <a:pt x="101428" y="100586"/>
                    <a:pt x="112482" y="138736"/>
                  </a:cubicBezTo>
                  <a:cubicBezTo>
                    <a:pt x="114650" y="146322"/>
                    <a:pt x="113133" y="148490"/>
                    <a:pt x="105329" y="148056"/>
                  </a:cubicBezTo>
                  <a:cubicBezTo>
                    <a:pt x="97092" y="147406"/>
                    <a:pt x="87338" y="150224"/>
                    <a:pt x="80619" y="146756"/>
                  </a:cubicBezTo>
                  <a:cubicBezTo>
                    <a:pt x="73466" y="143071"/>
                    <a:pt x="74983" y="132016"/>
                    <a:pt x="72816" y="123996"/>
                  </a:cubicBezTo>
                  <a:cubicBezTo>
                    <a:pt x="71298" y="118577"/>
                    <a:pt x="68697" y="117493"/>
                    <a:pt x="63712" y="117277"/>
                  </a:cubicBezTo>
                  <a:cubicBezTo>
                    <a:pt x="41602" y="116843"/>
                    <a:pt x="41169" y="116626"/>
                    <a:pt x="36400" y="138085"/>
                  </a:cubicBezTo>
                  <a:cubicBezTo>
                    <a:pt x="34883" y="145238"/>
                    <a:pt x="32065" y="148923"/>
                    <a:pt x="24478" y="147839"/>
                  </a:cubicBezTo>
                  <a:cubicBezTo>
                    <a:pt x="22094" y="147839"/>
                    <a:pt x="19493" y="148056"/>
                    <a:pt x="16892" y="148056"/>
                  </a:cubicBezTo>
                  <a:cubicBezTo>
                    <a:pt x="-2183" y="148056"/>
                    <a:pt x="-2183" y="148056"/>
                    <a:pt x="2803" y="129849"/>
                  </a:cubicBezTo>
                  <a:cubicBezTo>
                    <a:pt x="14074" y="89748"/>
                    <a:pt x="25345" y="49865"/>
                    <a:pt x="36183" y="9764"/>
                  </a:cubicBezTo>
                  <a:cubicBezTo>
                    <a:pt x="38134" y="3045"/>
                    <a:pt x="40519" y="-207"/>
                    <a:pt x="48322" y="1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6A52702B-AD70-498D-A229-8B8C59A8EB87}"/>
                </a:ext>
              </a:extLst>
            </p:cNvPr>
            <p:cNvSpPr/>
            <p:nvPr/>
          </p:nvSpPr>
          <p:spPr>
            <a:xfrm>
              <a:off x="3286330" y="5977685"/>
              <a:ext cx="93572" cy="154822"/>
            </a:xfrm>
            <a:custGeom>
              <a:avLst/>
              <a:gdLst>
                <a:gd name="connsiteX0" fmla="*/ 42867 w 93572"/>
                <a:gd name="connsiteY0" fmla="*/ 154823 h 154822"/>
                <a:gd name="connsiteX1" fmla="*/ 7319 w 93572"/>
                <a:gd name="connsiteY1" fmla="*/ 141384 h 154822"/>
                <a:gd name="connsiteX2" fmla="*/ 6018 w 93572"/>
                <a:gd name="connsiteY2" fmla="*/ 133581 h 154822"/>
                <a:gd name="connsiteX3" fmla="*/ 6885 w 93572"/>
                <a:gd name="connsiteY3" fmla="*/ 132063 h 154822"/>
                <a:gd name="connsiteX4" fmla="*/ 17506 w 93572"/>
                <a:gd name="connsiteY4" fmla="*/ 116673 h 154822"/>
                <a:gd name="connsiteX5" fmla="*/ 33980 w 93572"/>
                <a:gd name="connsiteY5" fmla="*/ 122959 h 154822"/>
                <a:gd name="connsiteX6" fmla="*/ 48286 w 93572"/>
                <a:gd name="connsiteY6" fmla="*/ 124477 h 154822"/>
                <a:gd name="connsiteX7" fmla="*/ 54355 w 93572"/>
                <a:gd name="connsiteY7" fmla="*/ 102151 h 154822"/>
                <a:gd name="connsiteX8" fmla="*/ 41133 w 93572"/>
                <a:gd name="connsiteY8" fmla="*/ 92613 h 154822"/>
                <a:gd name="connsiteX9" fmla="*/ 18156 w 93572"/>
                <a:gd name="connsiteY9" fmla="*/ 77007 h 154822"/>
                <a:gd name="connsiteX10" fmla="*/ 4067 w 93572"/>
                <a:gd name="connsiteY10" fmla="*/ 23684 h 154822"/>
                <a:gd name="connsiteX11" fmla="*/ 53922 w 93572"/>
                <a:gd name="connsiteY11" fmla="*/ 708 h 154822"/>
                <a:gd name="connsiteX12" fmla="*/ 84701 w 93572"/>
                <a:gd name="connsiteY12" fmla="*/ 15664 h 154822"/>
                <a:gd name="connsiteX13" fmla="*/ 84918 w 93572"/>
                <a:gd name="connsiteY13" fmla="*/ 27802 h 154822"/>
                <a:gd name="connsiteX14" fmla="*/ 81016 w 93572"/>
                <a:gd name="connsiteY14" fmla="*/ 31271 h 154822"/>
                <a:gd name="connsiteX15" fmla="*/ 62809 w 93572"/>
                <a:gd name="connsiteY15" fmla="*/ 33005 h 154822"/>
                <a:gd name="connsiteX16" fmla="*/ 62158 w 93572"/>
                <a:gd name="connsiteY16" fmla="*/ 32571 h 154822"/>
                <a:gd name="connsiteX17" fmla="*/ 36364 w 93572"/>
                <a:gd name="connsiteY17" fmla="*/ 34955 h 154822"/>
                <a:gd name="connsiteX18" fmla="*/ 46985 w 93572"/>
                <a:gd name="connsiteY18" fmla="*/ 57065 h 154822"/>
                <a:gd name="connsiteX19" fmla="*/ 69962 w 93572"/>
                <a:gd name="connsiteY19" fmla="*/ 70937 h 154822"/>
                <a:gd name="connsiteX20" fmla="*/ 91421 w 93572"/>
                <a:gd name="connsiteY20" fmla="*/ 123610 h 154822"/>
                <a:gd name="connsiteX21" fmla="*/ 42867 w 93572"/>
                <a:gd name="connsiteY21" fmla="*/ 154823 h 15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72" h="154822">
                  <a:moveTo>
                    <a:pt x="42867" y="154823"/>
                  </a:moveTo>
                  <a:cubicBezTo>
                    <a:pt x="30512" y="154173"/>
                    <a:pt x="18373" y="148970"/>
                    <a:pt x="7319" y="141384"/>
                  </a:cubicBezTo>
                  <a:cubicBezTo>
                    <a:pt x="4067" y="139000"/>
                    <a:pt x="3417" y="136615"/>
                    <a:pt x="6018" y="133581"/>
                  </a:cubicBezTo>
                  <a:cubicBezTo>
                    <a:pt x="6452" y="133147"/>
                    <a:pt x="6668" y="132497"/>
                    <a:pt x="6885" y="132063"/>
                  </a:cubicBezTo>
                  <a:cubicBezTo>
                    <a:pt x="10353" y="126644"/>
                    <a:pt x="12738" y="119708"/>
                    <a:pt x="17506" y="116673"/>
                  </a:cubicBezTo>
                  <a:cubicBezTo>
                    <a:pt x="23359" y="112989"/>
                    <a:pt x="28127" y="121442"/>
                    <a:pt x="33980" y="122959"/>
                  </a:cubicBezTo>
                  <a:cubicBezTo>
                    <a:pt x="38749" y="124260"/>
                    <a:pt x="43300" y="125994"/>
                    <a:pt x="48286" y="124477"/>
                  </a:cubicBezTo>
                  <a:cubicBezTo>
                    <a:pt x="58690" y="121659"/>
                    <a:pt x="62158" y="109737"/>
                    <a:pt x="54355" y="102151"/>
                  </a:cubicBezTo>
                  <a:cubicBezTo>
                    <a:pt x="50453" y="98466"/>
                    <a:pt x="45685" y="95431"/>
                    <a:pt x="41133" y="92613"/>
                  </a:cubicBezTo>
                  <a:cubicBezTo>
                    <a:pt x="33330" y="87628"/>
                    <a:pt x="25309" y="83076"/>
                    <a:pt x="18156" y="77007"/>
                  </a:cubicBezTo>
                  <a:cubicBezTo>
                    <a:pt x="816" y="62267"/>
                    <a:pt x="-4603" y="41892"/>
                    <a:pt x="4067" y="23684"/>
                  </a:cubicBezTo>
                  <a:cubicBezTo>
                    <a:pt x="12087" y="6777"/>
                    <a:pt x="32896" y="-2761"/>
                    <a:pt x="53922" y="708"/>
                  </a:cubicBezTo>
                  <a:cubicBezTo>
                    <a:pt x="65627" y="2658"/>
                    <a:pt x="75598" y="7861"/>
                    <a:pt x="84701" y="15664"/>
                  </a:cubicBezTo>
                  <a:cubicBezTo>
                    <a:pt x="89687" y="19782"/>
                    <a:pt x="91204" y="23684"/>
                    <a:pt x="84918" y="27802"/>
                  </a:cubicBezTo>
                  <a:cubicBezTo>
                    <a:pt x="83401" y="28669"/>
                    <a:pt x="82100" y="29970"/>
                    <a:pt x="81016" y="31271"/>
                  </a:cubicBezTo>
                  <a:cubicBezTo>
                    <a:pt x="75598" y="37557"/>
                    <a:pt x="69745" y="40808"/>
                    <a:pt x="62809" y="33005"/>
                  </a:cubicBezTo>
                  <a:cubicBezTo>
                    <a:pt x="62592" y="32788"/>
                    <a:pt x="62375" y="32788"/>
                    <a:pt x="62158" y="32571"/>
                  </a:cubicBezTo>
                  <a:cubicBezTo>
                    <a:pt x="51104" y="26719"/>
                    <a:pt x="40916" y="27802"/>
                    <a:pt x="36364" y="34955"/>
                  </a:cubicBezTo>
                  <a:cubicBezTo>
                    <a:pt x="31812" y="42325"/>
                    <a:pt x="35280" y="49695"/>
                    <a:pt x="46985" y="57065"/>
                  </a:cubicBezTo>
                  <a:cubicBezTo>
                    <a:pt x="54572" y="61834"/>
                    <a:pt x="62592" y="65952"/>
                    <a:pt x="69962" y="70937"/>
                  </a:cubicBezTo>
                  <a:cubicBezTo>
                    <a:pt x="90120" y="84376"/>
                    <a:pt x="97707" y="103451"/>
                    <a:pt x="91421" y="123610"/>
                  </a:cubicBezTo>
                  <a:cubicBezTo>
                    <a:pt x="85785" y="142251"/>
                    <a:pt x="66710" y="154606"/>
                    <a:pt x="42867" y="154823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982AAA-133D-4B22-9054-8E2F87DD6246}"/>
                </a:ext>
              </a:extLst>
            </p:cNvPr>
            <p:cNvSpPr/>
            <p:nvPr/>
          </p:nvSpPr>
          <p:spPr>
            <a:xfrm>
              <a:off x="4171934" y="5977525"/>
              <a:ext cx="93049" cy="155077"/>
            </a:xfrm>
            <a:custGeom>
              <a:avLst/>
              <a:gdLst>
                <a:gd name="connsiteX0" fmla="*/ 47273 w 93049"/>
                <a:gd name="connsiteY0" fmla="*/ 0 h 155077"/>
                <a:gd name="connsiteX1" fmla="*/ 86940 w 93049"/>
                <a:gd name="connsiteY1" fmla="*/ 17991 h 155077"/>
                <a:gd name="connsiteX2" fmla="*/ 86940 w 93049"/>
                <a:gd name="connsiteY2" fmla="*/ 25577 h 155077"/>
                <a:gd name="connsiteX3" fmla="*/ 83688 w 93049"/>
                <a:gd name="connsiteY3" fmla="*/ 28395 h 155077"/>
                <a:gd name="connsiteX4" fmla="*/ 60712 w 93049"/>
                <a:gd name="connsiteY4" fmla="*/ 32080 h 155077"/>
                <a:gd name="connsiteX5" fmla="*/ 56810 w 93049"/>
                <a:gd name="connsiteY5" fmla="*/ 30346 h 155077"/>
                <a:gd name="connsiteX6" fmla="*/ 36001 w 93049"/>
                <a:gd name="connsiteY6" fmla="*/ 35332 h 155077"/>
                <a:gd name="connsiteX7" fmla="*/ 43805 w 93049"/>
                <a:gd name="connsiteY7" fmla="*/ 54840 h 155077"/>
                <a:gd name="connsiteX8" fmla="*/ 73067 w 93049"/>
                <a:gd name="connsiteY8" fmla="*/ 73264 h 155077"/>
                <a:gd name="connsiteX9" fmla="*/ 93009 w 93049"/>
                <a:gd name="connsiteY9" fmla="*/ 112281 h 155077"/>
                <a:gd name="connsiteX10" fmla="*/ 39903 w 93049"/>
                <a:gd name="connsiteY10" fmla="*/ 154766 h 155077"/>
                <a:gd name="connsiteX11" fmla="*/ 8039 w 93049"/>
                <a:gd name="connsiteY11" fmla="*/ 142194 h 155077"/>
                <a:gd name="connsiteX12" fmla="*/ 6089 w 93049"/>
                <a:gd name="connsiteY12" fmla="*/ 133090 h 155077"/>
                <a:gd name="connsiteX13" fmla="*/ 6522 w 93049"/>
                <a:gd name="connsiteY13" fmla="*/ 132440 h 155077"/>
                <a:gd name="connsiteX14" fmla="*/ 17143 w 93049"/>
                <a:gd name="connsiteY14" fmla="*/ 116833 h 155077"/>
                <a:gd name="connsiteX15" fmla="*/ 33617 w 93049"/>
                <a:gd name="connsiteY15" fmla="*/ 122902 h 155077"/>
                <a:gd name="connsiteX16" fmla="*/ 46189 w 93049"/>
                <a:gd name="connsiteY16" fmla="*/ 125070 h 155077"/>
                <a:gd name="connsiteX17" fmla="*/ 57677 w 93049"/>
                <a:gd name="connsiteY17" fmla="*/ 115749 h 155077"/>
                <a:gd name="connsiteX18" fmla="*/ 53775 w 93049"/>
                <a:gd name="connsiteY18" fmla="*/ 101660 h 155077"/>
                <a:gd name="connsiteX19" fmla="*/ 38819 w 93049"/>
                <a:gd name="connsiteY19" fmla="*/ 91255 h 155077"/>
                <a:gd name="connsiteX20" fmla="*/ 16926 w 93049"/>
                <a:gd name="connsiteY20" fmla="*/ 75865 h 155077"/>
                <a:gd name="connsiteX21" fmla="*/ 3054 w 93049"/>
                <a:gd name="connsiteY21" fmla="*/ 26011 h 155077"/>
                <a:gd name="connsiteX22" fmla="*/ 47273 w 93049"/>
                <a:gd name="connsiteY22" fmla="*/ 0 h 15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049" h="155077">
                  <a:moveTo>
                    <a:pt x="47273" y="0"/>
                  </a:moveTo>
                  <a:cubicBezTo>
                    <a:pt x="61795" y="650"/>
                    <a:pt x="75451" y="6936"/>
                    <a:pt x="86940" y="17991"/>
                  </a:cubicBezTo>
                  <a:cubicBezTo>
                    <a:pt x="89757" y="20809"/>
                    <a:pt x="90624" y="22976"/>
                    <a:pt x="86940" y="25577"/>
                  </a:cubicBezTo>
                  <a:cubicBezTo>
                    <a:pt x="85856" y="26445"/>
                    <a:pt x="84772" y="27312"/>
                    <a:pt x="83688" y="28395"/>
                  </a:cubicBezTo>
                  <a:cubicBezTo>
                    <a:pt x="76969" y="35332"/>
                    <a:pt x="70249" y="42268"/>
                    <a:pt x="60712" y="32080"/>
                  </a:cubicBezTo>
                  <a:cubicBezTo>
                    <a:pt x="59845" y="31213"/>
                    <a:pt x="58111" y="30780"/>
                    <a:pt x="56810" y="30346"/>
                  </a:cubicBezTo>
                  <a:cubicBezTo>
                    <a:pt x="47273" y="27095"/>
                    <a:pt x="39469" y="28829"/>
                    <a:pt x="36001" y="35332"/>
                  </a:cubicBezTo>
                  <a:cubicBezTo>
                    <a:pt x="32316" y="41834"/>
                    <a:pt x="34918" y="48988"/>
                    <a:pt x="43805" y="54840"/>
                  </a:cubicBezTo>
                  <a:cubicBezTo>
                    <a:pt x="53342" y="61343"/>
                    <a:pt x="63746" y="66762"/>
                    <a:pt x="73067" y="73264"/>
                  </a:cubicBezTo>
                  <a:cubicBezTo>
                    <a:pt x="86506" y="82585"/>
                    <a:pt x="93659" y="95591"/>
                    <a:pt x="93009" y="112281"/>
                  </a:cubicBezTo>
                  <a:cubicBezTo>
                    <a:pt x="91925" y="138292"/>
                    <a:pt x="67648" y="157800"/>
                    <a:pt x="39903" y="154766"/>
                  </a:cubicBezTo>
                  <a:cubicBezTo>
                    <a:pt x="28198" y="153465"/>
                    <a:pt x="17794" y="148696"/>
                    <a:pt x="8039" y="142194"/>
                  </a:cubicBezTo>
                  <a:cubicBezTo>
                    <a:pt x="3921" y="139593"/>
                    <a:pt x="3271" y="136775"/>
                    <a:pt x="6089" y="133090"/>
                  </a:cubicBezTo>
                  <a:cubicBezTo>
                    <a:pt x="6305" y="132873"/>
                    <a:pt x="6305" y="132656"/>
                    <a:pt x="6522" y="132440"/>
                  </a:cubicBezTo>
                  <a:cubicBezTo>
                    <a:pt x="9990" y="127021"/>
                    <a:pt x="12375" y="120084"/>
                    <a:pt x="17143" y="116833"/>
                  </a:cubicBezTo>
                  <a:cubicBezTo>
                    <a:pt x="23213" y="112931"/>
                    <a:pt x="27548" y="121602"/>
                    <a:pt x="33617" y="122902"/>
                  </a:cubicBezTo>
                  <a:cubicBezTo>
                    <a:pt x="37735" y="123986"/>
                    <a:pt x="41854" y="125720"/>
                    <a:pt x="46189" y="125070"/>
                  </a:cubicBezTo>
                  <a:cubicBezTo>
                    <a:pt x="51825" y="124203"/>
                    <a:pt x="55726" y="121385"/>
                    <a:pt x="57677" y="115749"/>
                  </a:cubicBezTo>
                  <a:cubicBezTo>
                    <a:pt x="59411" y="110113"/>
                    <a:pt x="58327" y="105345"/>
                    <a:pt x="53775" y="101660"/>
                  </a:cubicBezTo>
                  <a:cubicBezTo>
                    <a:pt x="49007" y="97975"/>
                    <a:pt x="44021" y="94507"/>
                    <a:pt x="38819" y="91255"/>
                  </a:cubicBezTo>
                  <a:cubicBezTo>
                    <a:pt x="31233" y="86487"/>
                    <a:pt x="23429" y="81935"/>
                    <a:pt x="16926" y="75865"/>
                  </a:cubicBezTo>
                  <a:cubicBezTo>
                    <a:pt x="1103" y="61776"/>
                    <a:pt x="-3882" y="43569"/>
                    <a:pt x="3054" y="26011"/>
                  </a:cubicBezTo>
                  <a:cubicBezTo>
                    <a:pt x="8906" y="10188"/>
                    <a:pt x="25814" y="0"/>
                    <a:pt x="47273" y="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0C0FE0B0-9C62-422B-A561-7C4C06AC64F0}"/>
                </a:ext>
              </a:extLst>
            </p:cNvPr>
            <p:cNvSpPr/>
            <p:nvPr/>
          </p:nvSpPr>
          <p:spPr>
            <a:xfrm>
              <a:off x="3410676" y="6190136"/>
              <a:ext cx="105192" cy="155228"/>
            </a:xfrm>
            <a:custGeom>
              <a:avLst/>
              <a:gdLst>
                <a:gd name="connsiteX0" fmla="*/ 62231 w 105192"/>
                <a:gd name="connsiteY0" fmla="*/ 155229 h 155228"/>
                <a:gd name="connsiteX1" fmla="*/ 15195 w 105192"/>
                <a:gd name="connsiteY1" fmla="*/ 132035 h 155228"/>
                <a:gd name="connsiteX2" fmla="*/ 19963 w 105192"/>
                <a:gd name="connsiteY2" fmla="*/ 20188 h 155228"/>
                <a:gd name="connsiteX3" fmla="*/ 98430 w 105192"/>
                <a:gd name="connsiteY3" fmla="*/ 8700 h 155228"/>
                <a:gd name="connsiteX4" fmla="*/ 101031 w 105192"/>
                <a:gd name="connsiteY4" fmla="*/ 10651 h 155228"/>
                <a:gd name="connsiteX5" fmla="*/ 92577 w 105192"/>
                <a:gd name="connsiteY5" fmla="*/ 30592 h 155228"/>
                <a:gd name="connsiteX6" fmla="*/ 85641 w 105192"/>
                <a:gd name="connsiteY6" fmla="*/ 33194 h 155228"/>
                <a:gd name="connsiteX7" fmla="*/ 73069 w 105192"/>
                <a:gd name="connsiteY7" fmla="*/ 30376 h 155228"/>
                <a:gd name="connsiteX8" fmla="*/ 42073 w 105192"/>
                <a:gd name="connsiteY8" fmla="*/ 46849 h 155228"/>
                <a:gd name="connsiteX9" fmla="*/ 36654 w 105192"/>
                <a:gd name="connsiteY9" fmla="*/ 96921 h 155228"/>
                <a:gd name="connsiteX10" fmla="*/ 80656 w 105192"/>
                <a:gd name="connsiteY10" fmla="*/ 122281 h 155228"/>
                <a:gd name="connsiteX11" fmla="*/ 91494 w 105192"/>
                <a:gd name="connsiteY11" fmla="*/ 119247 h 155228"/>
                <a:gd name="connsiteX12" fmla="*/ 104933 w 105192"/>
                <a:gd name="connsiteY12" fmla="*/ 139405 h 155228"/>
                <a:gd name="connsiteX13" fmla="*/ 100164 w 105192"/>
                <a:gd name="connsiteY13" fmla="*/ 144607 h 155228"/>
                <a:gd name="connsiteX14" fmla="*/ 62231 w 105192"/>
                <a:gd name="connsiteY14" fmla="*/ 155229 h 15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5192" h="155228">
                  <a:moveTo>
                    <a:pt x="62231" y="155229"/>
                  </a:moveTo>
                  <a:cubicBezTo>
                    <a:pt x="42723" y="155229"/>
                    <a:pt x="26683" y="148076"/>
                    <a:pt x="15195" y="132035"/>
                  </a:cubicBezTo>
                  <a:cubicBezTo>
                    <a:pt x="-6915" y="101256"/>
                    <a:pt x="-4530" y="48800"/>
                    <a:pt x="19963" y="20188"/>
                  </a:cubicBezTo>
                  <a:cubicBezTo>
                    <a:pt x="38171" y="-1271"/>
                    <a:pt x="74803" y="-6473"/>
                    <a:pt x="98430" y="8700"/>
                  </a:cubicBezTo>
                  <a:cubicBezTo>
                    <a:pt x="99297" y="9350"/>
                    <a:pt x="101031" y="10000"/>
                    <a:pt x="101031" y="10651"/>
                  </a:cubicBezTo>
                  <a:cubicBezTo>
                    <a:pt x="101898" y="18887"/>
                    <a:pt x="94962" y="23873"/>
                    <a:pt x="92577" y="30592"/>
                  </a:cubicBezTo>
                  <a:cubicBezTo>
                    <a:pt x="91277" y="34061"/>
                    <a:pt x="88893" y="34277"/>
                    <a:pt x="85641" y="33194"/>
                  </a:cubicBezTo>
                  <a:cubicBezTo>
                    <a:pt x="81523" y="31893"/>
                    <a:pt x="77188" y="31026"/>
                    <a:pt x="73069" y="30376"/>
                  </a:cubicBezTo>
                  <a:cubicBezTo>
                    <a:pt x="56812" y="27775"/>
                    <a:pt x="48575" y="32110"/>
                    <a:pt x="42073" y="46849"/>
                  </a:cubicBezTo>
                  <a:cubicBezTo>
                    <a:pt x="34920" y="62890"/>
                    <a:pt x="33619" y="79580"/>
                    <a:pt x="36654" y="96921"/>
                  </a:cubicBezTo>
                  <a:cubicBezTo>
                    <a:pt x="41206" y="122065"/>
                    <a:pt x="56379" y="130952"/>
                    <a:pt x="80656" y="122281"/>
                  </a:cubicBezTo>
                  <a:cubicBezTo>
                    <a:pt x="84341" y="120981"/>
                    <a:pt x="88676" y="116212"/>
                    <a:pt x="91494" y="119247"/>
                  </a:cubicBezTo>
                  <a:cubicBezTo>
                    <a:pt x="96913" y="125099"/>
                    <a:pt x="101031" y="132252"/>
                    <a:pt x="104933" y="139405"/>
                  </a:cubicBezTo>
                  <a:cubicBezTo>
                    <a:pt x="106233" y="142006"/>
                    <a:pt x="102332" y="143307"/>
                    <a:pt x="100164" y="144607"/>
                  </a:cubicBezTo>
                  <a:cubicBezTo>
                    <a:pt x="88459" y="151761"/>
                    <a:pt x="75887" y="155012"/>
                    <a:pt x="62231" y="155229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DFB0696E-D214-46B7-B07A-E326020C6616}"/>
                </a:ext>
              </a:extLst>
            </p:cNvPr>
            <p:cNvSpPr/>
            <p:nvPr/>
          </p:nvSpPr>
          <p:spPr>
            <a:xfrm>
              <a:off x="3998330" y="5980892"/>
              <a:ext cx="76315" cy="148377"/>
            </a:xfrm>
            <a:custGeom>
              <a:avLst/>
              <a:gdLst>
                <a:gd name="connsiteX0" fmla="*/ 434 w 76315"/>
                <a:gd name="connsiteY0" fmla="*/ 74450 h 148377"/>
                <a:gd name="connsiteX1" fmla="*/ 217 w 76315"/>
                <a:gd name="connsiteY1" fmla="*/ 9423 h 148377"/>
                <a:gd name="connsiteX2" fmla="*/ 8887 w 76315"/>
                <a:gd name="connsiteY2" fmla="*/ 102 h 148377"/>
                <a:gd name="connsiteX3" fmla="*/ 34465 w 76315"/>
                <a:gd name="connsiteY3" fmla="*/ 25246 h 148377"/>
                <a:gd name="connsiteX4" fmla="*/ 34248 w 76315"/>
                <a:gd name="connsiteY4" fmla="*/ 108265 h 148377"/>
                <a:gd name="connsiteX5" fmla="*/ 44219 w 76315"/>
                <a:gd name="connsiteY5" fmla="*/ 118019 h 148377"/>
                <a:gd name="connsiteX6" fmla="*/ 68496 w 76315"/>
                <a:gd name="connsiteY6" fmla="*/ 117802 h 148377"/>
                <a:gd name="connsiteX7" fmla="*/ 76299 w 76315"/>
                <a:gd name="connsiteY7" fmla="*/ 126039 h 148377"/>
                <a:gd name="connsiteX8" fmla="*/ 54840 w 76315"/>
                <a:gd name="connsiteY8" fmla="*/ 148148 h 148377"/>
                <a:gd name="connsiteX9" fmla="*/ 8887 w 76315"/>
                <a:gd name="connsiteY9" fmla="*/ 148365 h 148377"/>
                <a:gd name="connsiteX10" fmla="*/ 0 w 76315"/>
                <a:gd name="connsiteY10" fmla="*/ 139261 h 148377"/>
                <a:gd name="connsiteX11" fmla="*/ 434 w 76315"/>
                <a:gd name="connsiteY11" fmla="*/ 74450 h 14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315" h="148377">
                  <a:moveTo>
                    <a:pt x="434" y="74450"/>
                  </a:moveTo>
                  <a:cubicBezTo>
                    <a:pt x="434" y="52774"/>
                    <a:pt x="650" y="31099"/>
                    <a:pt x="217" y="9423"/>
                  </a:cubicBezTo>
                  <a:cubicBezTo>
                    <a:pt x="217" y="2920"/>
                    <a:pt x="1951" y="319"/>
                    <a:pt x="8887" y="102"/>
                  </a:cubicBezTo>
                  <a:cubicBezTo>
                    <a:pt x="34681" y="-331"/>
                    <a:pt x="34465" y="-548"/>
                    <a:pt x="34465" y="25246"/>
                  </a:cubicBezTo>
                  <a:cubicBezTo>
                    <a:pt x="34465" y="52991"/>
                    <a:pt x="34681" y="80736"/>
                    <a:pt x="34248" y="108265"/>
                  </a:cubicBezTo>
                  <a:cubicBezTo>
                    <a:pt x="34031" y="116068"/>
                    <a:pt x="36632" y="118452"/>
                    <a:pt x="44219" y="118019"/>
                  </a:cubicBezTo>
                  <a:cubicBezTo>
                    <a:pt x="52239" y="117585"/>
                    <a:pt x="60476" y="118236"/>
                    <a:pt x="68496" y="117802"/>
                  </a:cubicBezTo>
                  <a:cubicBezTo>
                    <a:pt x="74565" y="117585"/>
                    <a:pt x="76516" y="119970"/>
                    <a:pt x="76299" y="126039"/>
                  </a:cubicBezTo>
                  <a:cubicBezTo>
                    <a:pt x="75649" y="152483"/>
                    <a:pt x="80201" y="147715"/>
                    <a:pt x="54840" y="148148"/>
                  </a:cubicBezTo>
                  <a:cubicBezTo>
                    <a:pt x="39450" y="148365"/>
                    <a:pt x="24277" y="147931"/>
                    <a:pt x="8887" y="148365"/>
                  </a:cubicBezTo>
                  <a:cubicBezTo>
                    <a:pt x="1951" y="148582"/>
                    <a:pt x="0" y="145981"/>
                    <a:pt x="0" y="139261"/>
                  </a:cubicBezTo>
                  <a:cubicBezTo>
                    <a:pt x="650" y="117585"/>
                    <a:pt x="434" y="96126"/>
                    <a:pt x="434" y="74450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8945C086-1204-4CE5-A74C-2F7E50D55D6D}"/>
                </a:ext>
              </a:extLst>
            </p:cNvPr>
            <p:cNvSpPr/>
            <p:nvPr/>
          </p:nvSpPr>
          <p:spPr>
            <a:xfrm>
              <a:off x="4088285" y="5981170"/>
              <a:ext cx="76094" cy="148316"/>
            </a:xfrm>
            <a:custGeom>
              <a:avLst/>
              <a:gdLst>
                <a:gd name="connsiteX0" fmla="*/ 434 w 76094"/>
                <a:gd name="connsiteY0" fmla="*/ 73738 h 148316"/>
                <a:gd name="connsiteX1" fmla="*/ 217 w 76094"/>
                <a:gd name="connsiteY1" fmla="*/ 9794 h 148316"/>
                <a:gd name="connsiteX2" fmla="*/ 9321 w 76094"/>
                <a:gd name="connsiteY2" fmla="*/ 40 h 148316"/>
                <a:gd name="connsiteX3" fmla="*/ 34031 w 76094"/>
                <a:gd name="connsiteY3" fmla="*/ 24534 h 148316"/>
                <a:gd name="connsiteX4" fmla="*/ 33814 w 76094"/>
                <a:gd name="connsiteY4" fmla="*/ 107552 h 148316"/>
                <a:gd name="connsiteX5" fmla="*/ 44002 w 76094"/>
                <a:gd name="connsiteY5" fmla="*/ 117957 h 148316"/>
                <a:gd name="connsiteX6" fmla="*/ 68279 w 76094"/>
                <a:gd name="connsiteY6" fmla="*/ 117740 h 148316"/>
                <a:gd name="connsiteX7" fmla="*/ 76082 w 76094"/>
                <a:gd name="connsiteY7" fmla="*/ 125110 h 148316"/>
                <a:gd name="connsiteX8" fmla="*/ 54406 w 76094"/>
                <a:gd name="connsiteY8" fmla="*/ 148086 h 148316"/>
                <a:gd name="connsiteX9" fmla="*/ 8454 w 76094"/>
                <a:gd name="connsiteY9" fmla="*/ 148303 h 148316"/>
                <a:gd name="connsiteX10" fmla="*/ 0 w 76094"/>
                <a:gd name="connsiteY10" fmla="*/ 139849 h 148316"/>
                <a:gd name="connsiteX11" fmla="*/ 434 w 76094"/>
                <a:gd name="connsiteY11" fmla="*/ 73738 h 14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94" h="148316">
                  <a:moveTo>
                    <a:pt x="434" y="73738"/>
                  </a:moveTo>
                  <a:cubicBezTo>
                    <a:pt x="434" y="52496"/>
                    <a:pt x="650" y="31037"/>
                    <a:pt x="217" y="9794"/>
                  </a:cubicBezTo>
                  <a:cubicBezTo>
                    <a:pt x="0" y="2858"/>
                    <a:pt x="1734" y="40"/>
                    <a:pt x="9321" y="40"/>
                  </a:cubicBezTo>
                  <a:cubicBezTo>
                    <a:pt x="34031" y="-176"/>
                    <a:pt x="34031" y="-393"/>
                    <a:pt x="34031" y="24534"/>
                  </a:cubicBezTo>
                  <a:cubicBezTo>
                    <a:pt x="34031" y="52279"/>
                    <a:pt x="34248" y="80024"/>
                    <a:pt x="33814" y="107552"/>
                  </a:cubicBezTo>
                  <a:cubicBezTo>
                    <a:pt x="33814" y="115139"/>
                    <a:pt x="35548" y="118607"/>
                    <a:pt x="44002" y="117957"/>
                  </a:cubicBezTo>
                  <a:cubicBezTo>
                    <a:pt x="52022" y="117307"/>
                    <a:pt x="60042" y="117957"/>
                    <a:pt x="68279" y="117740"/>
                  </a:cubicBezTo>
                  <a:cubicBezTo>
                    <a:pt x="73698" y="117523"/>
                    <a:pt x="76299" y="119257"/>
                    <a:pt x="76082" y="125110"/>
                  </a:cubicBezTo>
                  <a:cubicBezTo>
                    <a:pt x="75649" y="153505"/>
                    <a:pt x="79550" y="147436"/>
                    <a:pt x="54406" y="148086"/>
                  </a:cubicBezTo>
                  <a:cubicBezTo>
                    <a:pt x="39233" y="148520"/>
                    <a:pt x="23843" y="147870"/>
                    <a:pt x="8454" y="148303"/>
                  </a:cubicBezTo>
                  <a:cubicBezTo>
                    <a:pt x="2168" y="148520"/>
                    <a:pt x="0" y="146136"/>
                    <a:pt x="0" y="139849"/>
                  </a:cubicBezTo>
                  <a:cubicBezTo>
                    <a:pt x="650" y="117523"/>
                    <a:pt x="434" y="95631"/>
                    <a:pt x="434" y="73738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7C933C18-58DA-4171-B912-00E747C0B9B7}"/>
                </a:ext>
              </a:extLst>
            </p:cNvPr>
            <p:cNvSpPr/>
            <p:nvPr/>
          </p:nvSpPr>
          <p:spPr>
            <a:xfrm>
              <a:off x="3941310" y="5981161"/>
              <a:ext cx="34910" cy="148134"/>
            </a:xfrm>
            <a:custGeom>
              <a:avLst/>
              <a:gdLst>
                <a:gd name="connsiteX0" fmla="*/ 229 w 34910"/>
                <a:gd name="connsiteY0" fmla="*/ 73964 h 148134"/>
                <a:gd name="connsiteX1" fmla="*/ 12 w 34910"/>
                <a:gd name="connsiteY1" fmla="*/ 8936 h 148134"/>
                <a:gd name="connsiteX2" fmla="*/ 8899 w 34910"/>
                <a:gd name="connsiteY2" fmla="*/ 49 h 148134"/>
                <a:gd name="connsiteX3" fmla="*/ 26240 w 34910"/>
                <a:gd name="connsiteY3" fmla="*/ 49 h 148134"/>
                <a:gd name="connsiteX4" fmla="*/ 34911 w 34910"/>
                <a:gd name="connsiteY4" fmla="*/ 9153 h 148134"/>
                <a:gd name="connsiteX5" fmla="*/ 34911 w 34910"/>
                <a:gd name="connsiteY5" fmla="*/ 139208 h 148134"/>
                <a:gd name="connsiteX6" fmla="*/ 26023 w 34910"/>
                <a:gd name="connsiteY6" fmla="*/ 148095 h 148134"/>
                <a:gd name="connsiteX7" fmla="*/ 229 w 34910"/>
                <a:gd name="connsiteY7" fmla="*/ 122518 h 148134"/>
                <a:gd name="connsiteX8" fmla="*/ 229 w 34910"/>
                <a:gd name="connsiteY8" fmla="*/ 73964 h 14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10" h="148134">
                  <a:moveTo>
                    <a:pt x="229" y="73964"/>
                  </a:moveTo>
                  <a:cubicBezTo>
                    <a:pt x="229" y="52288"/>
                    <a:pt x="446" y="30612"/>
                    <a:pt x="12" y="8936"/>
                  </a:cubicBezTo>
                  <a:cubicBezTo>
                    <a:pt x="-204" y="2000"/>
                    <a:pt x="2397" y="-384"/>
                    <a:pt x="8899" y="49"/>
                  </a:cubicBezTo>
                  <a:cubicBezTo>
                    <a:pt x="14752" y="483"/>
                    <a:pt x="20388" y="483"/>
                    <a:pt x="26240" y="49"/>
                  </a:cubicBezTo>
                  <a:cubicBezTo>
                    <a:pt x="33176" y="-384"/>
                    <a:pt x="34911" y="2650"/>
                    <a:pt x="34911" y="9153"/>
                  </a:cubicBezTo>
                  <a:cubicBezTo>
                    <a:pt x="34694" y="52505"/>
                    <a:pt x="34694" y="95857"/>
                    <a:pt x="34911" y="139208"/>
                  </a:cubicBezTo>
                  <a:cubicBezTo>
                    <a:pt x="34911" y="146145"/>
                    <a:pt x="32526" y="148095"/>
                    <a:pt x="26023" y="148095"/>
                  </a:cubicBezTo>
                  <a:cubicBezTo>
                    <a:pt x="229" y="148312"/>
                    <a:pt x="229" y="148529"/>
                    <a:pt x="229" y="122518"/>
                  </a:cubicBezTo>
                  <a:cubicBezTo>
                    <a:pt x="229" y="106261"/>
                    <a:pt x="229" y="90004"/>
                    <a:pt x="229" y="73964"/>
                  </a:cubicBezTo>
                  <a:close/>
                </a:path>
              </a:pathLst>
            </a:custGeom>
            <a:solidFill>
              <a:srgbClr val="FDFDFD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38E83527-8E0D-47EE-A619-563F12522BD7}"/>
                </a:ext>
              </a:extLst>
            </p:cNvPr>
            <p:cNvSpPr/>
            <p:nvPr/>
          </p:nvSpPr>
          <p:spPr>
            <a:xfrm>
              <a:off x="3641465" y="5982294"/>
              <a:ext cx="1815" cy="145444"/>
            </a:xfrm>
            <a:custGeom>
              <a:avLst/>
              <a:gdLst>
                <a:gd name="connsiteX0" fmla="*/ 1815 w 1815"/>
                <a:gd name="connsiteY0" fmla="*/ 0 h 145444"/>
                <a:gd name="connsiteX1" fmla="*/ 1815 w 1815"/>
                <a:gd name="connsiteY1" fmla="*/ 145445 h 145444"/>
                <a:gd name="connsiteX2" fmla="*/ 81 w 1815"/>
                <a:gd name="connsiteY2" fmla="*/ 135474 h 145444"/>
                <a:gd name="connsiteX3" fmla="*/ 81 w 1815"/>
                <a:gd name="connsiteY3" fmla="*/ 12789 h 145444"/>
                <a:gd name="connsiteX4" fmla="*/ 1815 w 1815"/>
                <a:gd name="connsiteY4" fmla="*/ 0 h 14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5" h="145444">
                  <a:moveTo>
                    <a:pt x="1815" y="0"/>
                  </a:moveTo>
                  <a:cubicBezTo>
                    <a:pt x="1815" y="48554"/>
                    <a:pt x="1815" y="97108"/>
                    <a:pt x="1815" y="145445"/>
                  </a:cubicBezTo>
                  <a:cubicBezTo>
                    <a:pt x="-569" y="142410"/>
                    <a:pt x="81" y="138942"/>
                    <a:pt x="81" y="135474"/>
                  </a:cubicBezTo>
                  <a:cubicBezTo>
                    <a:pt x="81" y="94507"/>
                    <a:pt x="81" y="53539"/>
                    <a:pt x="81" y="12789"/>
                  </a:cubicBezTo>
                  <a:cubicBezTo>
                    <a:pt x="81" y="8454"/>
                    <a:pt x="81" y="4118"/>
                    <a:pt x="1815" y="0"/>
                  </a:cubicBezTo>
                  <a:close/>
                </a:path>
              </a:pathLst>
            </a:custGeom>
            <a:solidFill>
              <a:srgbClr val="575757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7ECF326B-9B63-4C8F-8885-532F6727D4EC}"/>
                </a:ext>
              </a:extLst>
            </p:cNvPr>
            <p:cNvSpPr/>
            <p:nvPr/>
          </p:nvSpPr>
          <p:spPr>
            <a:xfrm>
              <a:off x="3658856" y="6195801"/>
              <a:ext cx="2198" cy="145228"/>
            </a:xfrm>
            <a:custGeom>
              <a:avLst/>
              <a:gdLst>
                <a:gd name="connsiteX0" fmla="*/ 1982 w 2198"/>
                <a:gd name="connsiteY0" fmla="*/ 0 h 145228"/>
                <a:gd name="connsiteX1" fmla="*/ 2198 w 2198"/>
                <a:gd name="connsiteY1" fmla="*/ 145228 h 145228"/>
                <a:gd name="connsiteX2" fmla="*/ 31 w 2198"/>
                <a:gd name="connsiteY2" fmla="*/ 133523 h 145228"/>
                <a:gd name="connsiteX3" fmla="*/ 31 w 2198"/>
                <a:gd name="connsiteY3" fmla="*/ 9104 h 145228"/>
                <a:gd name="connsiteX4" fmla="*/ 1982 w 2198"/>
                <a:gd name="connsiteY4" fmla="*/ 0 h 14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8" h="145228">
                  <a:moveTo>
                    <a:pt x="1982" y="0"/>
                  </a:moveTo>
                  <a:cubicBezTo>
                    <a:pt x="1982" y="48337"/>
                    <a:pt x="2198" y="96891"/>
                    <a:pt x="2198" y="145228"/>
                  </a:cubicBezTo>
                  <a:cubicBezTo>
                    <a:pt x="248" y="141543"/>
                    <a:pt x="31" y="137425"/>
                    <a:pt x="31" y="133523"/>
                  </a:cubicBezTo>
                  <a:cubicBezTo>
                    <a:pt x="31" y="92122"/>
                    <a:pt x="31" y="50505"/>
                    <a:pt x="31" y="9104"/>
                  </a:cubicBezTo>
                  <a:cubicBezTo>
                    <a:pt x="31" y="6069"/>
                    <a:pt x="-403" y="2601"/>
                    <a:pt x="1982" y="0"/>
                  </a:cubicBezTo>
                  <a:close/>
                </a:path>
              </a:pathLst>
            </a:custGeom>
            <a:solidFill>
              <a:srgbClr val="5C5C5C"/>
            </a:solidFill>
            <a:ln w="2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0950FD1C-0E07-4013-8637-5CAFD69E4584}"/>
              </a:ext>
            </a:extLst>
          </p:cNvPr>
          <p:cNvGrpSpPr/>
          <p:nvPr/>
        </p:nvGrpSpPr>
        <p:grpSpPr>
          <a:xfrm>
            <a:off x="2791569" y="5357746"/>
            <a:ext cx="891963" cy="1189098"/>
            <a:chOff x="3150058" y="4896465"/>
            <a:chExt cx="1917031" cy="1916731"/>
          </a:xfrm>
        </p:grpSpPr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C7E547C5-656D-4C68-BE6A-9B101E4B7281}"/>
                </a:ext>
              </a:extLst>
            </p:cNvPr>
            <p:cNvSpPr/>
            <p:nvPr/>
          </p:nvSpPr>
          <p:spPr>
            <a:xfrm>
              <a:off x="3150058" y="4896465"/>
              <a:ext cx="1917031" cy="1916731"/>
            </a:xfrm>
            <a:custGeom>
              <a:avLst/>
              <a:gdLst>
                <a:gd name="connsiteX0" fmla="*/ 2394151 w 2394151"/>
                <a:gd name="connsiteY0" fmla="*/ 1150315 h 2393777"/>
                <a:gd name="connsiteX1" fmla="*/ 2393216 w 2394151"/>
                <a:gd name="connsiteY1" fmla="*/ 1143207 h 2393777"/>
                <a:gd name="connsiteX2" fmla="*/ 2387605 w 2394151"/>
                <a:gd name="connsiteY2" fmla="*/ 1050060 h 2393777"/>
                <a:gd name="connsiteX3" fmla="*/ 2338225 w 2394151"/>
                <a:gd name="connsiteY3" fmla="*/ 828788 h 2393777"/>
                <a:gd name="connsiteX4" fmla="*/ 2220762 w 2394151"/>
                <a:gd name="connsiteY4" fmla="*/ 574970 h 2393777"/>
                <a:gd name="connsiteX5" fmla="*/ 2053920 w 2394151"/>
                <a:gd name="connsiteY5" fmla="*/ 360993 h 2393777"/>
                <a:gd name="connsiteX6" fmla="*/ 1957219 w 2394151"/>
                <a:gd name="connsiteY6" fmla="*/ 272896 h 2393777"/>
                <a:gd name="connsiteX7" fmla="*/ 1640368 w 2394151"/>
                <a:gd name="connsiteY7" fmla="*/ 84356 h 2393777"/>
                <a:gd name="connsiteX8" fmla="*/ 1447713 w 2394151"/>
                <a:gd name="connsiteY8" fmla="*/ 24877 h 2393777"/>
                <a:gd name="connsiteX9" fmla="*/ 1258800 w 2394151"/>
                <a:gd name="connsiteY9" fmla="*/ 935 h 2393777"/>
                <a:gd name="connsiteX10" fmla="*/ 1258800 w 2394151"/>
                <a:gd name="connsiteY10" fmla="*/ 1496 h 2393777"/>
                <a:gd name="connsiteX11" fmla="*/ 1232614 w 2394151"/>
                <a:gd name="connsiteY11" fmla="*/ 0 h 2393777"/>
                <a:gd name="connsiteX12" fmla="*/ 1148444 w 2394151"/>
                <a:gd name="connsiteY12" fmla="*/ 0 h 2393777"/>
                <a:gd name="connsiteX13" fmla="*/ 1139466 w 2394151"/>
                <a:gd name="connsiteY13" fmla="*/ 935 h 2393777"/>
                <a:gd name="connsiteX14" fmla="*/ 1092893 w 2394151"/>
                <a:gd name="connsiteY14" fmla="*/ 2245 h 2393777"/>
                <a:gd name="connsiteX15" fmla="*/ 927921 w 2394151"/>
                <a:gd name="connsiteY15" fmla="*/ 28244 h 2393777"/>
                <a:gd name="connsiteX16" fmla="*/ 589373 w 2394151"/>
                <a:gd name="connsiteY16" fmla="*/ 164411 h 2393777"/>
                <a:gd name="connsiteX17" fmla="*/ 406258 w 2394151"/>
                <a:gd name="connsiteY17" fmla="*/ 298147 h 2393777"/>
                <a:gd name="connsiteX18" fmla="*/ 291974 w 2394151"/>
                <a:gd name="connsiteY18" fmla="*/ 413552 h 2393777"/>
                <a:gd name="connsiteX19" fmla="*/ 186482 w 2394151"/>
                <a:gd name="connsiteY19" fmla="*/ 555144 h 2393777"/>
                <a:gd name="connsiteX20" fmla="*/ 98385 w 2394151"/>
                <a:gd name="connsiteY20" fmla="*/ 719742 h 2393777"/>
                <a:gd name="connsiteX21" fmla="*/ 27682 w 2394151"/>
                <a:gd name="connsiteY21" fmla="*/ 934280 h 2393777"/>
                <a:gd name="connsiteX22" fmla="*/ 2057 w 2394151"/>
                <a:gd name="connsiteY22" fmla="*/ 1110662 h 2393777"/>
                <a:gd name="connsiteX23" fmla="*/ 0 w 2394151"/>
                <a:gd name="connsiteY23" fmla="*/ 1148444 h 2393777"/>
                <a:gd name="connsiteX24" fmla="*/ 0 w 2394151"/>
                <a:gd name="connsiteY24" fmla="*/ 1230743 h 2393777"/>
                <a:gd name="connsiteX25" fmla="*/ 1496 w 2394151"/>
                <a:gd name="connsiteY25" fmla="*/ 1257116 h 2393777"/>
                <a:gd name="connsiteX26" fmla="*/ 935 w 2394151"/>
                <a:gd name="connsiteY26" fmla="*/ 1257116 h 2393777"/>
                <a:gd name="connsiteX27" fmla="*/ 7295 w 2394151"/>
                <a:gd name="connsiteY27" fmla="*/ 1351386 h 2393777"/>
                <a:gd name="connsiteX28" fmla="*/ 55552 w 2394151"/>
                <a:gd name="connsiteY28" fmla="*/ 1565363 h 2393777"/>
                <a:gd name="connsiteX29" fmla="*/ 177317 w 2394151"/>
                <a:gd name="connsiteY29" fmla="*/ 1826475 h 2393777"/>
                <a:gd name="connsiteX30" fmla="*/ 326203 w 2394151"/>
                <a:gd name="connsiteY30" fmla="*/ 2019130 h 2393777"/>
                <a:gd name="connsiteX31" fmla="*/ 460313 w 2394151"/>
                <a:gd name="connsiteY31" fmla="*/ 2140708 h 2393777"/>
                <a:gd name="connsiteX32" fmla="*/ 716188 w 2394151"/>
                <a:gd name="connsiteY32" fmla="*/ 2294270 h 2393777"/>
                <a:gd name="connsiteX33" fmla="*/ 932223 w 2394151"/>
                <a:gd name="connsiteY33" fmla="*/ 2366095 h 2393777"/>
                <a:gd name="connsiteX34" fmla="*/ 1111223 w 2394151"/>
                <a:gd name="connsiteY34" fmla="*/ 2392094 h 2393777"/>
                <a:gd name="connsiteX35" fmla="*/ 1150128 w 2394151"/>
                <a:gd name="connsiteY35" fmla="*/ 2393777 h 2393777"/>
                <a:gd name="connsiteX36" fmla="*/ 1228686 w 2394151"/>
                <a:gd name="connsiteY36" fmla="*/ 2393777 h 2393777"/>
                <a:gd name="connsiteX37" fmla="*/ 1256929 w 2394151"/>
                <a:gd name="connsiteY37" fmla="*/ 2392094 h 2393777"/>
                <a:gd name="connsiteX38" fmla="*/ 1256742 w 2394151"/>
                <a:gd name="connsiteY38" fmla="*/ 2392655 h 2393777"/>
                <a:gd name="connsiteX39" fmla="*/ 1424894 w 2394151"/>
                <a:gd name="connsiteY39" fmla="*/ 2374138 h 2393777"/>
                <a:gd name="connsiteX40" fmla="*/ 1764003 w 2394151"/>
                <a:gd name="connsiteY40" fmla="*/ 2252185 h 2393777"/>
                <a:gd name="connsiteX41" fmla="*/ 2022309 w 2394151"/>
                <a:gd name="connsiteY41" fmla="*/ 2064020 h 2393777"/>
                <a:gd name="connsiteX42" fmla="*/ 2130046 w 2394151"/>
                <a:gd name="connsiteY42" fmla="*/ 1946183 h 2393777"/>
                <a:gd name="connsiteX43" fmla="*/ 2296141 w 2394151"/>
                <a:gd name="connsiteY43" fmla="*/ 1671978 h 2393777"/>
                <a:gd name="connsiteX44" fmla="*/ 2369274 w 2394151"/>
                <a:gd name="connsiteY44" fmla="*/ 1446404 h 2393777"/>
                <a:gd name="connsiteX45" fmla="*/ 2392281 w 2394151"/>
                <a:gd name="connsiteY45" fmla="*/ 1280123 h 2393777"/>
                <a:gd name="connsiteX46" fmla="*/ 2393777 w 2394151"/>
                <a:gd name="connsiteY46" fmla="*/ 1241218 h 2393777"/>
                <a:gd name="connsiteX47" fmla="*/ 2394151 w 2394151"/>
                <a:gd name="connsiteY47" fmla="*/ 1150315 h 2393777"/>
                <a:gd name="connsiteX48" fmla="*/ 1761759 w 2394151"/>
                <a:gd name="connsiteY48" fmla="*/ 1915508 h 2393777"/>
                <a:gd name="connsiteX49" fmla="*/ 1358120 w 2394151"/>
                <a:gd name="connsiteY49" fmla="*/ 2096004 h 2393777"/>
                <a:gd name="connsiteX50" fmla="*/ 993573 w 2394151"/>
                <a:gd name="connsiteY50" fmla="*/ 2087026 h 2393777"/>
                <a:gd name="connsiteX51" fmla="*/ 437307 w 2394151"/>
                <a:gd name="connsiteY51" fmla="*/ 1703401 h 2393777"/>
                <a:gd name="connsiteX52" fmla="*/ 293658 w 2394151"/>
                <a:gd name="connsiteY52" fmla="*/ 1335113 h 2393777"/>
                <a:gd name="connsiteX53" fmla="*/ 413178 w 2394151"/>
                <a:gd name="connsiteY53" fmla="*/ 732087 h 2393777"/>
                <a:gd name="connsiteX54" fmla="*/ 484254 w 2394151"/>
                <a:gd name="connsiteY54" fmla="*/ 631457 h 2393777"/>
                <a:gd name="connsiteX55" fmla="*/ 494542 w 2394151"/>
                <a:gd name="connsiteY55" fmla="*/ 631083 h 2393777"/>
                <a:gd name="connsiteX56" fmla="*/ 510066 w 2394151"/>
                <a:gd name="connsiteY56" fmla="*/ 647169 h 2393777"/>
                <a:gd name="connsiteX57" fmla="*/ 510066 w 2394151"/>
                <a:gd name="connsiteY57" fmla="*/ 647169 h 2393777"/>
                <a:gd name="connsiteX58" fmla="*/ 629587 w 2394151"/>
                <a:gd name="connsiteY58" fmla="*/ 766689 h 2393777"/>
                <a:gd name="connsiteX59" fmla="*/ 722173 w 2394151"/>
                <a:gd name="connsiteY59" fmla="*/ 860211 h 2393777"/>
                <a:gd name="connsiteX60" fmla="*/ 808400 w 2394151"/>
                <a:gd name="connsiteY60" fmla="*/ 946251 h 2393777"/>
                <a:gd name="connsiteX61" fmla="*/ 845435 w 2394151"/>
                <a:gd name="connsiteY61" fmla="*/ 984033 h 2393777"/>
                <a:gd name="connsiteX62" fmla="*/ 845435 w 2394151"/>
                <a:gd name="connsiteY62" fmla="*/ 984033 h 2393777"/>
                <a:gd name="connsiteX63" fmla="*/ 907907 w 2394151"/>
                <a:gd name="connsiteY63" fmla="*/ 1046880 h 2393777"/>
                <a:gd name="connsiteX64" fmla="*/ 956164 w 2394151"/>
                <a:gd name="connsiteY64" fmla="*/ 1094763 h 2393777"/>
                <a:gd name="connsiteX65" fmla="*/ 969631 w 2394151"/>
                <a:gd name="connsiteY65" fmla="*/ 1108978 h 2393777"/>
                <a:gd name="connsiteX66" fmla="*/ 985717 w 2394151"/>
                <a:gd name="connsiteY66" fmla="*/ 1124503 h 2393777"/>
                <a:gd name="connsiteX67" fmla="*/ 1516358 w 2394151"/>
                <a:gd name="connsiteY67" fmla="*/ 1656827 h 2393777"/>
                <a:gd name="connsiteX68" fmla="*/ 1522530 w 2394151"/>
                <a:gd name="connsiteY68" fmla="*/ 1663748 h 2393777"/>
                <a:gd name="connsiteX69" fmla="*/ 1577521 w 2394151"/>
                <a:gd name="connsiteY69" fmla="*/ 1718926 h 2393777"/>
                <a:gd name="connsiteX70" fmla="*/ 1577521 w 2394151"/>
                <a:gd name="connsiteY70" fmla="*/ 1718926 h 2393777"/>
                <a:gd name="connsiteX71" fmla="*/ 1585003 w 2394151"/>
                <a:gd name="connsiteY71" fmla="*/ 1725846 h 2393777"/>
                <a:gd name="connsiteX72" fmla="*/ 1761946 w 2394151"/>
                <a:gd name="connsiteY72" fmla="*/ 1903163 h 2393777"/>
                <a:gd name="connsiteX73" fmla="*/ 1761759 w 2394151"/>
                <a:gd name="connsiteY73" fmla="*/ 1915508 h 2393777"/>
                <a:gd name="connsiteX74" fmla="*/ 1911393 w 2394151"/>
                <a:gd name="connsiteY74" fmla="*/ 1764938 h 2393777"/>
                <a:gd name="connsiteX75" fmla="*/ 1901293 w 2394151"/>
                <a:gd name="connsiteY75" fmla="*/ 1766996 h 2393777"/>
                <a:gd name="connsiteX76" fmla="*/ 1734263 w 2394151"/>
                <a:gd name="connsiteY76" fmla="*/ 1599592 h 2393777"/>
                <a:gd name="connsiteX77" fmla="*/ 1731458 w 2394151"/>
                <a:gd name="connsiteY77" fmla="*/ 1596038 h 2393777"/>
                <a:gd name="connsiteX78" fmla="*/ 1731458 w 2394151"/>
                <a:gd name="connsiteY78" fmla="*/ 1596038 h 2393777"/>
                <a:gd name="connsiteX79" fmla="*/ 1681704 w 2394151"/>
                <a:gd name="connsiteY79" fmla="*/ 1546285 h 2393777"/>
                <a:gd name="connsiteX80" fmla="*/ 1676654 w 2394151"/>
                <a:gd name="connsiteY80" fmla="*/ 1542170 h 2393777"/>
                <a:gd name="connsiteX81" fmla="*/ 1490920 w 2394151"/>
                <a:gd name="connsiteY81" fmla="*/ 1356436 h 2393777"/>
                <a:gd name="connsiteX82" fmla="*/ 1487928 w 2394151"/>
                <a:gd name="connsiteY82" fmla="*/ 1352882 h 2393777"/>
                <a:gd name="connsiteX83" fmla="*/ 1414794 w 2394151"/>
                <a:gd name="connsiteY83" fmla="*/ 1280123 h 2393777"/>
                <a:gd name="connsiteX84" fmla="*/ 1406564 w 2394151"/>
                <a:gd name="connsiteY84" fmla="*/ 1271332 h 2393777"/>
                <a:gd name="connsiteX85" fmla="*/ 1406564 w 2394151"/>
                <a:gd name="connsiteY85" fmla="*/ 1271332 h 2393777"/>
                <a:gd name="connsiteX86" fmla="*/ 1401701 w 2394151"/>
                <a:gd name="connsiteY86" fmla="*/ 1267030 h 2393777"/>
                <a:gd name="connsiteX87" fmla="*/ 1142459 w 2394151"/>
                <a:gd name="connsiteY87" fmla="*/ 1007788 h 2393777"/>
                <a:gd name="connsiteX88" fmla="*/ 1136848 w 2394151"/>
                <a:gd name="connsiteY88" fmla="*/ 1001616 h 2393777"/>
                <a:gd name="connsiteX89" fmla="*/ 1090274 w 2394151"/>
                <a:gd name="connsiteY89" fmla="*/ 955042 h 2393777"/>
                <a:gd name="connsiteX90" fmla="*/ 1090274 w 2394151"/>
                <a:gd name="connsiteY90" fmla="*/ 955042 h 2393777"/>
                <a:gd name="connsiteX91" fmla="*/ 1004047 w 2394151"/>
                <a:gd name="connsiteY91" fmla="*/ 868628 h 2393777"/>
                <a:gd name="connsiteX92" fmla="*/ 1004047 w 2394151"/>
                <a:gd name="connsiteY92" fmla="*/ 868628 h 2393777"/>
                <a:gd name="connsiteX93" fmla="*/ 899490 w 2394151"/>
                <a:gd name="connsiteY93" fmla="*/ 763884 h 2393777"/>
                <a:gd name="connsiteX94" fmla="*/ 891821 w 2394151"/>
                <a:gd name="connsiteY94" fmla="*/ 756963 h 2393777"/>
                <a:gd name="connsiteX95" fmla="*/ 631270 w 2394151"/>
                <a:gd name="connsiteY95" fmla="*/ 496599 h 2393777"/>
                <a:gd name="connsiteX96" fmla="*/ 632018 w 2394151"/>
                <a:gd name="connsiteY96" fmla="*/ 484067 h 2393777"/>
                <a:gd name="connsiteX97" fmla="*/ 1039959 w 2394151"/>
                <a:gd name="connsiteY97" fmla="*/ 297398 h 2393777"/>
                <a:gd name="connsiteX98" fmla="*/ 1706955 w 2394151"/>
                <a:gd name="connsiteY98" fmla="*/ 440860 h 2393777"/>
                <a:gd name="connsiteX99" fmla="*/ 2086465 w 2394151"/>
                <a:gd name="connsiteY99" fmla="*/ 992076 h 2393777"/>
                <a:gd name="connsiteX100" fmla="*/ 1911393 w 2394151"/>
                <a:gd name="connsiteY100" fmla="*/ 1764938 h 2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94151" h="2393777">
                  <a:moveTo>
                    <a:pt x="2394151" y="1150315"/>
                  </a:moveTo>
                  <a:cubicBezTo>
                    <a:pt x="2392468" y="1148070"/>
                    <a:pt x="2393216" y="1145452"/>
                    <a:pt x="2393216" y="1143207"/>
                  </a:cubicBezTo>
                  <a:cubicBezTo>
                    <a:pt x="2393216" y="1111971"/>
                    <a:pt x="2391345" y="1081109"/>
                    <a:pt x="2387605" y="1050060"/>
                  </a:cubicBezTo>
                  <a:cubicBezTo>
                    <a:pt x="2378439" y="974681"/>
                    <a:pt x="2361980" y="900799"/>
                    <a:pt x="2338225" y="828788"/>
                  </a:cubicBezTo>
                  <a:cubicBezTo>
                    <a:pt x="2309047" y="739568"/>
                    <a:pt x="2269954" y="655025"/>
                    <a:pt x="2220762" y="574970"/>
                  </a:cubicBezTo>
                  <a:cubicBezTo>
                    <a:pt x="2173066" y="497347"/>
                    <a:pt x="2117140" y="426458"/>
                    <a:pt x="2053920" y="360993"/>
                  </a:cubicBezTo>
                  <a:cubicBezTo>
                    <a:pt x="2023619" y="329570"/>
                    <a:pt x="1990886" y="300765"/>
                    <a:pt x="1957219" y="272896"/>
                  </a:cubicBezTo>
                  <a:cubicBezTo>
                    <a:pt x="1861265" y="193590"/>
                    <a:pt x="1755586" y="131117"/>
                    <a:pt x="1640368" y="84356"/>
                  </a:cubicBezTo>
                  <a:cubicBezTo>
                    <a:pt x="1577895" y="58919"/>
                    <a:pt x="1513739" y="38905"/>
                    <a:pt x="1447713" y="24877"/>
                  </a:cubicBezTo>
                  <a:cubicBezTo>
                    <a:pt x="1385615" y="11597"/>
                    <a:pt x="1322956" y="1122"/>
                    <a:pt x="1258800" y="935"/>
                  </a:cubicBezTo>
                  <a:cubicBezTo>
                    <a:pt x="1258800" y="1122"/>
                    <a:pt x="1258800" y="1309"/>
                    <a:pt x="1258800" y="1496"/>
                  </a:cubicBezTo>
                  <a:cubicBezTo>
                    <a:pt x="1250196" y="1870"/>
                    <a:pt x="1241218" y="2806"/>
                    <a:pt x="1232614" y="0"/>
                  </a:cubicBezTo>
                  <a:cubicBezTo>
                    <a:pt x="1204557" y="0"/>
                    <a:pt x="1176501" y="0"/>
                    <a:pt x="1148444" y="0"/>
                  </a:cubicBezTo>
                  <a:cubicBezTo>
                    <a:pt x="1145639" y="1870"/>
                    <a:pt x="1142459" y="935"/>
                    <a:pt x="1139466" y="935"/>
                  </a:cubicBezTo>
                  <a:cubicBezTo>
                    <a:pt x="1123942" y="561"/>
                    <a:pt x="1108230" y="935"/>
                    <a:pt x="1092893" y="2245"/>
                  </a:cubicBezTo>
                  <a:cubicBezTo>
                    <a:pt x="1037341" y="6921"/>
                    <a:pt x="982350" y="15712"/>
                    <a:pt x="927921" y="28244"/>
                  </a:cubicBezTo>
                  <a:cubicBezTo>
                    <a:pt x="807839" y="55926"/>
                    <a:pt x="695239" y="101751"/>
                    <a:pt x="589373" y="164411"/>
                  </a:cubicBezTo>
                  <a:cubicBezTo>
                    <a:pt x="524095" y="203129"/>
                    <a:pt x="463119" y="247645"/>
                    <a:pt x="406258" y="298147"/>
                  </a:cubicBezTo>
                  <a:cubicBezTo>
                    <a:pt x="365669" y="334246"/>
                    <a:pt x="327325" y="372403"/>
                    <a:pt x="291974" y="413552"/>
                  </a:cubicBezTo>
                  <a:cubicBezTo>
                    <a:pt x="253443" y="458255"/>
                    <a:pt x="218279" y="505390"/>
                    <a:pt x="186482" y="555144"/>
                  </a:cubicBezTo>
                  <a:cubicBezTo>
                    <a:pt x="152814" y="607890"/>
                    <a:pt x="123448" y="662694"/>
                    <a:pt x="98385" y="719742"/>
                  </a:cubicBezTo>
                  <a:cubicBezTo>
                    <a:pt x="68084" y="788948"/>
                    <a:pt x="43955" y="860398"/>
                    <a:pt x="27682" y="934280"/>
                  </a:cubicBezTo>
                  <a:cubicBezTo>
                    <a:pt x="14963" y="992450"/>
                    <a:pt x="4489" y="1050995"/>
                    <a:pt x="2057" y="1110662"/>
                  </a:cubicBezTo>
                  <a:cubicBezTo>
                    <a:pt x="1122" y="1123194"/>
                    <a:pt x="2432" y="1135912"/>
                    <a:pt x="0" y="1148444"/>
                  </a:cubicBezTo>
                  <a:cubicBezTo>
                    <a:pt x="0" y="1175940"/>
                    <a:pt x="0" y="1203248"/>
                    <a:pt x="0" y="1230743"/>
                  </a:cubicBezTo>
                  <a:cubicBezTo>
                    <a:pt x="2993" y="1239347"/>
                    <a:pt x="2057" y="1248325"/>
                    <a:pt x="1496" y="1257116"/>
                  </a:cubicBezTo>
                  <a:lnTo>
                    <a:pt x="935" y="1257116"/>
                  </a:lnTo>
                  <a:cubicBezTo>
                    <a:pt x="748" y="1288727"/>
                    <a:pt x="3180" y="1320150"/>
                    <a:pt x="7295" y="1351386"/>
                  </a:cubicBezTo>
                  <a:cubicBezTo>
                    <a:pt x="16834" y="1424146"/>
                    <a:pt x="32733" y="1495596"/>
                    <a:pt x="55552" y="1565363"/>
                  </a:cubicBezTo>
                  <a:cubicBezTo>
                    <a:pt x="85666" y="1657201"/>
                    <a:pt x="126254" y="1744176"/>
                    <a:pt x="177317" y="1826475"/>
                  </a:cubicBezTo>
                  <a:cubicBezTo>
                    <a:pt x="220337" y="1895868"/>
                    <a:pt x="270277" y="1959837"/>
                    <a:pt x="326203" y="2019130"/>
                  </a:cubicBezTo>
                  <a:cubicBezTo>
                    <a:pt x="367727" y="2063085"/>
                    <a:pt x="412617" y="2103486"/>
                    <a:pt x="460313" y="2140708"/>
                  </a:cubicBezTo>
                  <a:cubicBezTo>
                    <a:pt x="539245" y="2202432"/>
                    <a:pt x="624724" y="2253495"/>
                    <a:pt x="716188" y="2294270"/>
                  </a:cubicBezTo>
                  <a:cubicBezTo>
                    <a:pt x="785768" y="2325319"/>
                    <a:pt x="857967" y="2349261"/>
                    <a:pt x="932223" y="2366095"/>
                  </a:cubicBezTo>
                  <a:cubicBezTo>
                    <a:pt x="991141" y="2379562"/>
                    <a:pt x="1050621" y="2389849"/>
                    <a:pt x="1111223" y="2392094"/>
                  </a:cubicBezTo>
                  <a:cubicBezTo>
                    <a:pt x="1124129" y="2392655"/>
                    <a:pt x="1137222" y="2391158"/>
                    <a:pt x="1150128" y="2393777"/>
                  </a:cubicBezTo>
                  <a:cubicBezTo>
                    <a:pt x="1176314" y="2393777"/>
                    <a:pt x="1202500" y="2393777"/>
                    <a:pt x="1228686" y="2393777"/>
                  </a:cubicBezTo>
                  <a:cubicBezTo>
                    <a:pt x="1238038" y="2390784"/>
                    <a:pt x="1247390" y="2391719"/>
                    <a:pt x="1256929" y="2392094"/>
                  </a:cubicBezTo>
                  <a:cubicBezTo>
                    <a:pt x="1256929" y="2392281"/>
                    <a:pt x="1256742" y="2392468"/>
                    <a:pt x="1256742" y="2392655"/>
                  </a:cubicBezTo>
                  <a:cubicBezTo>
                    <a:pt x="1313416" y="2392842"/>
                    <a:pt x="1369342" y="2384986"/>
                    <a:pt x="1424894" y="2374138"/>
                  </a:cubicBezTo>
                  <a:cubicBezTo>
                    <a:pt x="1544040" y="2350757"/>
                    <a:pt x="1657014" y="2310169"/>
                    <a:pt x="1764003" y="2252185"/>
                  </a:cubicBezTo>
                  <a:cubicBezTo>
                    <a:pt x="1858647" y="2200936"/>
                    <a:pt x="1944313" y="2137715"/>
                    <a:pt x="2022309" y="2064020"/>
                  </a:cubicBezTo>
                  <a:cubicBezTo>
                    <a:pt x="2061027" y="2027547"/>
                    <a:pt x="2096753" y="1987706"/>
                    <a:pt x="2130046" y="1946183"/>
                  </a:cubicBezTo>
                  <a:cubicBezTo>
                    <a:pt x="2197382" y="1862014"/>
                    <a:pt x="2253121" y="1770924"/>
                    <a:pt x="2296141" y="1671978"/>
                  </a:cubicBezTo>
                  <a:cubicBezTo>
                    <a:pt x="2327938" y="1599218"/>
                    <a:pt x="2352440" y="1524027"/>
                    <a:pt x="2369274" y="1446404"/>
                  </a:cubicBezTo>
                  <a:cubicBezTo>
                    <a:pt x="2381058" y="1391600"/>
                    <a:pt x="2390410" y="1336423"/>
                    <a:pt x="2392281" y="1280123"/>
                  </a:cubicBezTo>
                  <a:cubicBezTo>
                    <a:pt x="2392655" y="1267217"/>
                    <a:pt x="2391158" y="1254124"/>
                    <a:pt x="2393777" y="1241218"/>
                  </a:cubicBezTo>
                  <a:cubicBezTo>
                    <a:pt x="2394151" y="1211478"/>
                    <a:pt x="2394151" y="1180803"/>
                    <a:pt x="2394151" y="1150315"/>
                  </a:cubicBezTo>
                  <a:close/>
                  <a:moveTo>
                    <a:pt x="1761759" y="1915508"/>
                  </a:moveTo>
                  <a:cubicBezTo>
                    <a:pt x="1641116" y="2006972"/>
                    <a:pt x="1507380" y="2068883"/>
                    <a:pt x="1358120" y="2096004"/>
                  </a:cubicBezTo>
                  <a:cubicBezTo>
                    <a:pt x="1236168" y="2118076"/>
                    <a:pt x="1114216" y="2116018"/>
                    <a:pt x="993573" y="2087026"/>
                  </a:cubicBezTo>
                  <a:cubicBezTo>
                    <a:pt x="758834" y="2030914"/>
                    <a:pt x="573287" y="1902602"/>
                    <a:pt x="437307" y="1703401"/>
                  </a:cubicBezTo>
                  <a:cubicBezTo>
                    <a:pt x="361180" y="1591923"/>
                    <a:pt x="313484" y="1468662"/>
                    <a:pt x="293658" y="1335113"/>
                  </a:cubicBezTo>
                  <a:cubicBezTo>
                    <a:pt x="261673" y="1120014"/>
                    <a:pt x="301513" y="918942"/>
                    <a:pt x="413178" y="732087"/>
                  </a:cubicBezTo>
                  <a:cubicBezTo>
                    <a:pt x="434314" y="696735"/>
                    <a:pt x="458443" y="663442"/>
                    <a:pt x="484254" y="631457"/>
                  </a:cubicBezTo>
                  <a:cubicBezTo>
                    <a:pt x="488369" y="626407"/>
                    <a:pt x="490614" y="626407"/>
                    <a:pt x="494542" y="631083"/>
                  </a:cubicBezTo>
                  <a:cubicBezTo>
                    <a:pt x="499405" y="636695"/>
                    <a:pt x="504829" y="641932"/>
                    <a:pt x="510066" y="647169"/>
                  </a:cubicBezTo>
                  <a:cubicBezTo>
                    <a:pt x="510066" y="647169"/>
                    <a:pt x="510066" y="647169"/>
                    <a:pt x="510066" y="647169"/>
                  </a:cubicBezTo>
                  <a:cubicBezTo>
                    <a:pt x="549907" y="687009"/>
                    <a:pt x="589747" y="726849"/>
                    <a:pt x="629587" y="766689"/>
                  </a:cubicBezTo>
                  <a:cubicBezTo>
                    <a:pt x="660449" y="797739"/>
                    <a:pt x="691311" y="828975"/>
                    <a:pt x="722173" y="860211"/>
                  </a:cubicBezTo>
                  <a:cubicBezTo>
                    <a:pt x="750978" y="888829"/>
                    <a:pt x="779782" y="917446"/>
                    <a:pt x="808400" y="946251"/>
                  </a:cubicBezTo>
                  <a:cubicBezTo>
                    <a:pt x="820932" y="958783"/>
                    <a:pt x="833090" y="971502"/>
                    <a:pt x="845435" y="984033"/>
                  </a:cubicBezTo>
                  <a:lnTo>
                    <a:pt x="845435" y="984033"/>
                  </a:lnTo>
                  <a:cubicBezTo>
                    <a:pt x="866757" y="1004608"/>
                    <a:pt x="887332" y="1025744"/>
                    <a:pt x="907907" y="1046880"/>
                  </a:cubicBezTo>
                  <a:cubicBezTo>
                    <a:pt x="923806" y="1062966"/>
                    <a:pt x="939891" y="1079051"/>
                    <a:pt x="956164" y="1094763"/>
                  </a:cubicBezTo>
                  <a:cubicBezTo>
                    <a:pt x="960840" y="1099252"/>
                    <a:pt x="965142" y="1104115"/>
                    <a:pt x="969631" y="1108978"/>
                  </a:cubicBezTo>
                  <a:cubicBezTo>
                    <a:pt x="975055" y="1114216"/>
                    <a:pt x="980480" y="1119266"/>
                    <a:pt x="985717" y="1124503"/>
                  </a:cubicBezTo>
                  <a:cubicBezTo>
                    <a:pt x="1162660" y="1302007"/>
                    <a:pt x="1339602" y="1479324"/>
                    <a:pt x="1516358" y="1656827"/>
                  </a:cubicBezTo>
                  <a:cubicBezTo>
                    <a:pt x="1518603" y="1659072"/>
                    <a:pt x="1520473" y="1661503"/>
                    <a:pt x="1522530" y="1663748"/>
                  </a:cubicBezTo>
                  <a:cubicBezTo>
                    <a:pt x="1541422" y="1681517"/>
                    <a:pt x="1559752" y="1700034"/>
                    <a:pt x="1577521" y="1718926"/>
                  </a:cubicBezTo>
                  <a:lnTo>
                    <a:pt x="1577521" y="1718926"/>
                  </a:lnTo>
                  <a:cubicBezTo>
                    <a:pt x="1579953" y="1721170"/>
                    <a:pt x="1582758" y="1723415"/>
                    <a:pt x="1585003" y="1725846"/>
                  </a:cubicBezTo>
                  <a:cubicBezTo>
                    <a:pt x="1643921" y="1784952"/>
                    <a:pt x="1702840" y="1844245"/>
                    <a:pt x="1761946" y="1903163"/>
                  </a:cubicBezTo>
                  <a:cubicBezTo>
                    <a:pt x="1767557" y="1908400"/>
                    <a:pt x="1767931" y="1910832"/>
                    <a:pt x="1761759" y="1915508"/>
                  </a:cubicBezTo>
                  <a:close/>
                  <a:moveTo>
                    <a:pt x="1911393" y="1764938"/>
                  </a:moveTo>
                  <a:cubicBezTo>
                    <a:pt x="1908587" y="1768679"/>
                    <a:pt x="1907091" y="1772794"/>
                    <a:pt x="1901293" y="1766996"/>
                  </a:cubicBezTo>
                  <a:cubicBezTo>
                    <a:pt x="1845741" y="1710883"/>
                    <a:pt x="1790002" y="1655331"/>
                    <a:pt x="1734263" y="1599592"/>
                  </a:cubicBezTo>
                  <a:cubicBezTo>
                    <a:pt x="1733141" y="1598470"/>
                    <a:pt x="1732393" y="1597161"/>
                    <a:pt x="1731458" y="1596038"/>
                  </a:cubicBezTo>
                  <a:cubicBezTo>
                    <a:pt x="1731458" y="1596038"/>
                    <a:pt x="1731458" y="1596038"/>
                    <a:pt x="1731458" y="1596038"/>
                  </a:cubicBezTo>
                  <a:cubicBezTo>
                    <a:pt x="1714250" y="1580140"/>
                    <a:pt x="1697603" y="1563493"/>
                    <a:pt x="1681704" y="1546285"/>
                  </a:cubicBezTo>
                  <a:cubicBezTo>
                    <a:pt x="1680021" y="1544976"/>
                    <a:pt x="1678337" y="1543666"/>
                    <a:pt x="1676654" y="1542170"/>
                  </a:cubicBezTo>
                  <a:cubicBezTo>
                    <a:pt x="1614743" y="1480259"/>
                    <a:pt x="1552831" y="1418347"/>
                    <a:pt x="1490920" y="1356436"/>
                  </a:cubicBezTo>
                  <a:cubicBezTo>
                    <a:pt x="1489798" y="1355314"/>
                    <a:pt x="1488863" y="1354005"/>
                    <a:pt x="1487928" y="1352882"/>
                  </a:cubicBezTo>
                  <a:cubicBezTo>
                    <a:pt x="1463612" y="1328567"/>
                    <a:pt x="1439109" y="1304438"/>
                    <a:pt x="1414794" y="1280123"/>
                  </a:cubicBezTo>
                  <a:cubicBezTo>
                    <a:pt x="1411988" y="1277317"/>
                    <a:pt x="1409369" y="1274324"/>
                    <a:pt x="1406564" y="1271332"/>
                  </a:cubicBezTo>
                  <a:cubicBezTo>
                    <a:pt x="1406564" y="1271332"/>
                    <a:pt x="1406564" y="1271332"/>
                    <a:pt x="1406564" y="1271332"/>
                  </a:cubicBezTo>
                  <a:cubicBezTo>
                    <a:pt x="1404880" y="1269835"/>
                    <a:pt x="1403197" y="1268526"/>
                    <a:pt x="1401701" y="1267030"/>
                  </a:cubicBezTo>
                  <a:cubicBezTo>
                    <a:pt x="1315287" y="1180616"/>
                    <a:pt x="1228873" y="1094202"/>
                    <a:pt x="1142459" y="1007788"/>
                  </a:cubicBezTo>
                  <a:cubicBezTo>
                    <a:pt x="1140402" y="1005731"/>
                    <a:pt x="1138718" y="1003673"/>
                    <a:pt x="1136848" y="1001616"/>
                  </a:cubicBezTo>
                  <a:cubicBezTo>
                    <a:pt x="1121323" y="986091"/>
                    <a:pt x="1105799" y="970566"/>
                    <a:pt x="1090274" y="955042"/>
                  </a:cubicBezTo>
                  <a:cubicBezTo>
                    <a:pt x="1090274" y="955042"/>
                    <a:pt x="1090274" y="955042"/>
                    <a:pt x="1090274" y="955042"/>
                  </a:cubicBezTo>
                  <a:cubicBezTo>
                    <a:pt x="1060908" y="926798"/>
                    <a:pt x="1032104" y="897994"/>
                    <a:pt x="1004047" y="868628"/>
                  </a:cubicBezTo>
                  <a:lnTo>
                    <a:pt x="1004047" y="868628"/>
                  </a:lnTo>
                  <a:cubicBezTo>
                    <a:pt x="968696" y="834212"/>
                    <a:pt x="933719" y="799422"/>
                    <a:pt x="899490" y="763884"/>
                  </a:cubicBezTo>
                  <a:cubicBezTo>
                    <a:pt x="896871" y="761639"/>
                    <a:pt x="894253" y="759395"/>
                    <a:pt x="891821" y="756963"/>
                  </a:cubicBezTo>
                  <a:cubicBezTo>
                    <a:pt x="805033" y="670175"/>
                    <a:pt x="718245" y="583200"/>
                    <a:pt x="631270" y="496599"/>
                  </a:cubicBezTo>
                  <a:cubicBezTo>
                    <a:pt x="625659" y="491175"/>
                    <a:pt x="626407" y="488743"/>
                    <a:pt x="632018" y="484067"/>
                  </a:cubicBezTo>
                  <a:cubicBezTo>
                    <a:pt x="751352" y="385309"/>
                    <a:pt x="887519" y="322836"/>
                    <a:pt x="1039959" y="297398"/>
                  </a:cubicBezTo>
                  <a:cubicBezTo>
                    <a:pt x="1280871" y="257184"/>
                    <a:pt x="1504574" y="303945"/>
                    <a:pt x="1706955" y="440860"/>
                  </a:cubicBezTo>
                  <a:cubicBezTo>
                    <a:pt x="1904659" y="574596"/>
                    <a:pt x="2034093" y="758834"/>
                    <a:pt x="2086465" y="992076"/>
                  </a:cubicBezTo>
                  <a:cubicBezTo>
                    <a:pt x="2150247" y="1276008"/>
                    <a:pt x="2087587" y="1533940"/>
                    <a:pt x="1911393" y="1764938"/>
                  </a:cubicBezTo>
                  <a:close/>
                </a:path>
              </a:pathLst>
            </a:custGeom>
            <a:solidFill>
              <a:schemeClr val="accent3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="" xmlns:a16="http://schemas.microsoft.com/office/drawing/2014/main" id="{CE3ACAA8-51CD-46D0-928D-29F644DF2C2D}"/>
                </a:ext>
              </a:extLst>
            </p:cNvPr>
            <p:cNvSpPr/>
            <p:nvPr/>
          </p:nvSpPr>
          <p:spPr>
            <a:xfrm>
              <a:off x="3403356" y="5377279"/>
              <a:ext cx="1409531" cy="991649"/>
            </a:xfrm>
            <a:custGeom>
              <a:avLst/>
              <a:gdLst>
                <a:gd name="connsiteX0" fmla="*/ 472957 w 1409531"/>
                <a:gd name="connsiteY0" fmla="*/ 923640 h 991649"/>
                <a:gd name="connsiteX1" fmla="*/ 475702 w 1409531"/>
                <a:gd name="connsiteY1" fmla="*/ 923849 h 991649"/>
                <a:gd name="connsiteX2" fmla="*/ 473976 w 1409531"/>
                <a:gd name="connsiteY2" fmla="*/ 923861 h 991649"/>
                <a:gd name="connsiteX3" fmla="*/ 441076 w 1409531"/>
                <a:gd name="connsiteY3" fmla="*/ 916742 h 991649"/>
                <a:gd name="connsiteX4" fmla="*/ 472957 w 1409531"/>
                <a:gd name="connsiteY4" fmla="*/ 923640 h 991649"/>
                <a:gd name="connsiteX5" fmla="*/ 450967 w 1409531"/>
                <a:gd name="connsiteY5" fmla="*/ 921970 h 991649"/>
                <a:gd name="connsiteX6" fmla="*/ 867795 w 1409531"/>
                <a:gd name="connsiteY6" fmla="*/ 913398 h 991649"/>
                <a:gd name="connsiteX7" fmla="*/ 863017 w 1409531"/>
                <a:gd name="connsiteY7" fmla="*/ 917589 h 991649"/>
                <a:gd name="connsiteX8" fmla="*/ 843613 w 1409531"/>
                <a:gd name="connsiteY8" fmla="*/ 919800 h 991649"/>
                <a:gd name="connsiteX9" fmla="*/ 1010295 w 1409531"/>
                <a:gd name="connsiteY9" fmla="*/ 895704 h 991649"/>
                <a:gd name="connsiteX10" fmla="*/ 975249 w 1409531"/>
                <a:gd name="connsiteY10" fmla="*/ 901096 h 991649"/>
                <a:gd name="connsiteX11" fmla="*/ 946793 w 1409531"/>
                <a:gd name="connsiteY11" fmla="*/ 915623 h 991649"/>
                <a:gd name="connsiteX12" fmla="*/ 865619 w 1409531"/>
                <a:gd name="connsiteY12" fmla="*/ 973284 h 991649"/>
                <a:gd name="connsiteX13" fmla="*/ 773512 w 1409531"/>
                <a:gd name="connsiteY13" fmla="*/ 971337 h 991649"/>
                <a:gd name="connsiteX14" fmla="*/ 679607 w 1409531"/>
                <a:gd name="connsiteY14" fmla="*/ 943779 h 991649"/>
                <a:gd name="connsiteX15" fmla="*/ 670321 w 1409531"/>
                <a:gd name="connsiteY15" fmla="*/ 947524 h 991649"/>
                <a:gd name="connsiteX16" fmla="*/ 563387 w 1409531"/>
                <a:gd name="connsiteY16" fmla="*/ 984666 h 991649"/>
                <a:gd name="connsiteX17" fmla="*/ 506924 w 1409531"/>
                <a:gd name="connsiteY17" fmla="*/ 932098 h 991649"/>
                <a:gd name="connsiteX18" fmla="*/ 493595 w 1409531"/>
                <a:gd name="connsiteY18" fmla="*/ 925208 h 991649"/>
                <a:gd name="connsiteX19" fmla="*/ 475702 w 1409531"/>
                <a:gd name="connsiteY19" fmla="*/ 923849 h 991649"/>
                <a:gd name="connsiteX20" fmla="*/ 495692 w 1409531"/>
                <a:gd name="connsiteY20" fmla="*/ 923711 h 991649"/>
                <a:gd name="connsiteX21" fmla="*/ 507823 w 1409531"/>
                <a:gd name="connsiteY21" fmla="*/ 930151 h 991649"/>
                <a:gd name="connsiteX22" fmla="*/ 549009 w 1409531"/>
                <a:gd name="connsiteY22" fmla="*/ 974931 h 991649"/>
                <a:gd name="connsiteX23" fmla="*/ 651301 w 1409531"/>
                <a:gd name="connsiteY23" fmla="*/ 969989 h 991649"/>
                <a:gd name="connsiteX24" fmla="*/ 668524 w 1409531"/>
                <a:gd name="connsiteY24" fmla="*/ 947524 h 991649"/>
                <a:gd name="connsiteX25" fmla="*/ 681703 w 1409531"/>
                <a:gd name="connsiteY25" fmla="*/ 942432 h 991649"/>
                <a:gd name="connsiteX26" fmla="*/ 772913 w 1409531"/>
                <a:gd name="connsiteY26" fmla="*/ 969091 h 991649"/>
                <a:gd name="connsiteX27" fmla="*/ 853787 w 1409531"/>
                <a:gd name="connsiteY27" fmla="*/ 973434 h 991649"/>
                <a:gd name="connsiteX28" fmla="*/ 937208 w 1409531"/>
                <a:gd name="connsiteY28" fmla="*/ 924909 h 991649"/>
                <a:gd name="connsiteX29" fmla="*/ 951586 w 1409531"/>
                <a:gd name="connsiteY29" fmla="*/ 906787 h 991649"/>
                <a:gd name="connsiteX30" fmla="*/ 962070 w 1409531"/>
                <a:gd name="connsiteY30" fmla="*/ 900347 h 991649"/>
                <a:gd name="connsiteX31" fmla="*/ 1010295 w 1409531"/>
                <a:gd name="connsiteY31" fmla="*/ 895704 h 991649"/>
                <a:gd name="connsiteX32" fmla="*/ 355655 w 1409531"/>
                <a:gd name="connsiteY32" fmla="*/ 844715 h 991649"/>
                <a:gd name="connsiteX33" fmla="*/ 371084 w 1409531"/>
                <a:gd name="connsiteY33" fmla="*/ 845981 h 991649"/>
                <a:gd name="connsiteX34" fmla="*/ 383516 w 1409531"/>
                <a:gd name="connsiteY34" fmla="*/ 854518 h 991649"/>
                <a:gd name="connsiteX35" fmla="*/ 410623 w 1409531"/>
                <a:gd name="connsiteY35" fmla="*/ 897202 h 991649"/>
                <a:gd name="connsiteX36" fmla="*/ 437036 w 1409531"/>
                <a:gd name="connsiteY36" fmla="*/ 914607 h 991649"/>
                <a:gd name="connsiteX37" fmla="*/ 413169 w 1409531"/>
                <a:gd name="connsiteY37" fmla="*/ 901994 h 991649"/>
                <a:gd name="connsiteX38" fmla="*/ 381119 w 1409531"/>
                <a:gd name="connsiteY38" fmla="*/ 853919 h 991649"/>
                <a:gd name="connsiteX39" fmla="*/ 371084 w 1409531"/>
                <a:gd name="connsiteY39" fmla="*/ 846880 h 991649"/>
                <a:gd name="connsiteX40" fmla="*/ 349470 w 1409531"/>
                <a:gd name="connsiteY40" fmla="*/ 843847 h 991649"/>
                <a:gd name="connsiteX41" fmla="*/ 355655 w 1409531"/>
                <a:gd name="connsiteY41" fmla="*/ 844715 h 991649"/>
                <a:gd name="connsiteX42" fmla="*/ 351015 w 1409531"/>
                <a:gd name="connsiteY42" fmla="*/ 844334 h 991649"/>
                <a:gd name="connsiteX43" fmla="*/ 318510 w 1409531"/>
                <a:gd name="connsiteY43" fmla="*/ 834083 h 991649"/>
                <a:gd name="connsiteX44" fmla="*/ 349470 w 1409531"/>
                <a:gd name="connsiteY44" fmla="*/ 843847 h 991649"/>
                <a:gd name="connsiteX45" fmla="*/ 328401 w 1409531"/>
                <a:gd name="connsiteY45" fmla="*/ 840889 h 991649"/>
                <a:gd name="connsiteX46" fmla="*/ 286683 w 1409531"/>
                <a:gd name="connsiteY46" fmla="*/ 805165 h 991649"/>
                <a:gd name="connsiteX47" fmla="*/ 308465 w 1409531"/>
                <a:gd name="connsiteY47" fmla="*/ 827170 h 991649"/>
                <a:gd name="connsiteX48" fmla="*/ 291539 w 1409531"/>
                <a:gd name="connsiteY48" fmla="*/ 815522 h 991649"/>
                <a:gd name="connsiteX49" fmla="*/ 643930 w 1409531"/>
                <a:gd name="connsiteY49" fmla="*/ 789447 h 991649"/>
                <a:gd name="connsiteX50" fmla="*/ 625841 w 1409531"/>
                <a:gd name="connsiteY50" fmla="*/ 789517 h 991649"/>
                <a:gd name="connsiteX51" fmla="*/ 615357 w 1409531"/>
                <a:gd name="connsiteY51" fmla="*/ 795957 h 991649"/>
                <a:gd name="connsiteX52" fmla="*/ 566083 w 1409531"/>
                <a:gd name="connsiteY52" fmla="*/ 859908 h 991649"/>
                <a:gd name="connsiteX53" fmla="*/ 556498 w 1409531"/>
                <a:gd name="connsiteY53" fmla="*/ 906636 h 991649"/>
                <a:gd name="connsiteX54" fmla="*/ 597385 w 1409531"/>
                <a:gd name="connsiteY54" fmla="*/ 937938 h 991649"/>
                <a:gd name="connsiteX55" fmla="*/ 615657 w 1409531"/>
                <a:gd name="connsiteY55" fmla="*/ 932396 h 991649"/>
                <a:gd name="connsiteX56" fmla="*/ 670471 w 1409531"/>
                <a:gd name="connsiteY56" fmla="*/ 860358 h 991649"/>
                <a:gd name="connsiteX57" fmla="*/ 678260 w 1409531"/>
                <a:gd name="connsiteY57" fmla="*/ 825462 h 991649"/>
                <a:gd name="connsiteX58" fmla="*/ 643930 w 1409531"/>
                <a:gd name="connsiteY58" fmla="*/ 789447 h 991649"/>
                <a:gd name="connsiteX59" fmla="*/ 209643 w 1409531"/>
                <a:gd name="connsiteY59" fmla="*/ 708649 h 991649"/>
                <a:gd name="connsiteX60" fmla="*/ 256362 w 1409531"/>
                <a:gd name="connsiteY60" fmla="*/ 735003 h 991649"/>
                <a:gd name="connsiteX61" fmla="*/ 258278 w 1409531"/>
                <a:gd name="connsiteY61" fmla="*/ 737681 h 991649"/>
                <a:gd name="connsiteX62" fmla="*/ 214727 w 1409531"/>
                <a:gd name="connsiteY62" fmla="*/ 715084 h 991649"/>
                <a:gd name="connsiteX63" fmla="*/ 544067 w 1409531"/>
                <a:gd name="connsiteY63" fmla="*/ 673747 h 991649"/>
                <a:gd name="connsiteX64" fmla="*/ 527143 w 1409531"/>
                <a:gd name="connsiteY64" fmla="*/ 683482 h 991649"/>
                <a:gd name="connsiteX65" fmla="*/ 510969 w 1409531"/>
                <a:gd name="connsiteY65" fmla="*/ 705797 h 991649"/>
                <a:gd name="connsiteX66" fmla="*/ 442824 w 1409531"/>
                <a:gd name="connsiteY66" fmla="*/ 795808 h 991649"/>
                <a:gd name="connsiteX67" fmla="*/ 435485 w 1409531"/>
                <a:gd name="connsiteY67" fmla="*/ 835946 h 991649"/>
                <a:gd name="connsiteX68" fmla="*/ 481614 w 1409531"/>
                <a:gd name="connsiteY68" fmla="*/ 868295 h 991649"/>
                <a:gd name="connsiteX69" fmla="*/ 487455 w 1409531"/>
                <a:gd name="connsiteY69" fmla="*/ 867247 h 991649"/>
                <a:gd name="connsiteX70" fmla="*/ 498388 w 1409531"/>
                <a:gd name="connsiteY70" fmla="*/ 860657 h 991649"/>
                <a:gd name="connsiteX71" fmla="*/ 587949 w 1409531"/>
                <a:gd name="connsiteY71" fmla="*/ 738147 h 991649"/>
                <a:gd name="connsiteX72" fmla="*/ 593341 w 1409531"/>
                <a:gd name="connsiteY72" fmla="*/ 720923 h 991649"/>
                <a:gd name="connsiteX73" fmla="*/ 592592 w 1409531"/>
                <a:gd name="connsiteY73" fmla="*/ 711189 h 991649"/>
                <a:gd name="connsiteX74" fmla="*/ 544067 w 1409531"/>
                <a:gd name="connsiteY74" fmla="*/ 673747 h 991649"/>
                <a:gd name="connsiteX75" fmla="*/ 1049651 w 1409531"/>
                <a:gd name="connsiteY75" fmla="*/ 596854 h 991649"/>
                <a:gd name="connsiteX76" fmla="*/ 1141791 w 1409531"/>
                <a:gd name="connsiteY76" fmla="*/ 656374 h 991649"/>
                <a:gd name="connsiteX77" fmla="*/ 1141954 w 1409531"/>
                <a:gd name="connsiteY77" fmla="*/ 656444 h 991649"/>
                <a:gd name="connsiteX78" fmla="*/ 1050208 w 1409531"/>
                <a:gd name="connsiteY78" fmla="*/ 597159 h 991649"/>
                <a:gd name="connsiteX79" fmla="*/ 302342 w 1409531"/>
                <a:gd name="connsiteY79" fmla="*/ 566363 h 991649"/>
                <a:gd name="connsiteX80" fmla="*/ 281524 w 1409531"/>
                <a:gd name="connsiteY80" fmla="*/ 567261 h 991649"/>
                <a:gd name="connsiteX81" fmla="*/ 272088 w 1409531"/>
                <a:gd name="connsiteY81" fmla="*/ 572653 h 991649"/>
                <a:gd name="connsiteX82" fmla="*/ 231052 w 1409531"/>
                <a:gd name="connsiteY82" fmla="*/ 627768 h 991649"/>
                <a:gd name="connsiteX83" fmla="*/ 228806 w 1409531"/>
                <a:gd name="connsiteY83" fmla="*/ 635556 h 991649"/>
                <a:gd name="connsiteX84" fmla="*/ 280475 w 1409531"/>
                <a:gd name="connsiteY84" fmla="*/ 687376 h 991649"/>
                <a:gd name="connsiteX85" fmla="*/ 291558 w 1409531"/>
                <a:gd name="connsiteY85" fmla="*/ 682433 h 991649"/>
                <a:gd name="connsiteX86" fmla="*/ 330348 w 1409531"/>
                <a:gd name="connsiteY86" fmla="*/ 632261 h 991649"/>
                <a:gd name="connsiteX87" fmla="*/ 336039 w 1409531"/>
                <a:gd name="connsiteY87" fmla="*/ 611892 h 991649"/>
                <a:gd name="connsiteX88" fmla="*/ 335140 w 1409531"/>
                <a:gd name="connsiteY88" fmla="*/ 600660 h 991649"/>
                <a:gd name="connsiteX89" fmla="*/ 302342 w 1409531"/>
                <a:gd name="connsiteY89" fmla="*/ 566363 h 991649"/>
                <a:gd name="connsiteX90" fmla="*/ 452559 w 1409531"/>
                <a:gd name="connsiteY90" fmla="*/ 566064 h 991649"/>
                <a:gd name="connsiteX91" fmla="*/ 441776 w 1409531"/>
                <a:gd name="connsiteY91" fmla="*/ 571605 h 991649"/>
                <a:gd name="connsiteX92" fmla="*/ 361051 w 1409531"/>
                <a:gd name="connsiteY92" fmla="*/ 676742 h 991649"/>
                <a:gd name="connsiteX93" fmla="*/ 324357 w 1409531"/>
                <a:gd name="connsiteY93" fmla="*/ 730359 h 991649"/>
                <a:gd name="connsiteX94" fmla="*/ 318666 w 1409531"/>
                <a:gd name="connsiteY94" fmla="*/ 747882 h 991649"/>
                <a:gd name="connsiteX95" fmla="*/ 376476 w 1409531"/>
                <a:gd name="connsiteY95" fmla="*/ 791764 h 991649"/>
                <a:gd name="connsiteX96" fmla="*/ 387859 w 1409531"/>
                <a:gd name="connsiteY96" fmla="*/ 784276 h 991649"/>
                <a:gd name="connsiteX97" fmla="*/ 499286 w 1409531"/>
                <a:gd name="connsiteY97" fmla="*/ 630463 h 991649"/>
                <a:gd name="connsiteX98" fmla="*/ 504229 w 1409531"/>
                <a:gd name="connsiteY98" fmla="*/ 614289 h 991649"/>
                <a:gd name="connsiteX99" fmla="*/ 504229 w 1409531"/>
                <a:gd name="connsiteY99" fmla="*/ 608597 h 991649"/>
                <a:gd name="connsiteX100" fmla="*/ 452559 w 1409531"/>
                <a:gd name="connsiteY100" fmla="*/ 566064 h 991649"/>
                <a:gd name="connsiteX101" fmla="*/ 448814 w 1409531"/>
                <a:gd name="connsiteY101" fmla="*/ 514095 h 991649"/>
                <a:gd name="connsiteX102" fmla="*/ 409126 w 1409531"/>
                <a:gd name="connsiteY102" fmla="*/ 528417 h 991649"/>
                <a:gd name="connsiteX103" fmla="*/ 380369 w 1409531"/>
                <a:gd name="connsiteY103" fmla="*/ 559315 h 991649"/>
                <a:gd name="connsiteX104" fmla="*/ 380520 w 1409531"/>
                <a:gd name="connsiteY104" fmla="*/ 559474 h 991649"/>
                <a:gd name="connsiteX105" fmla="*/ 409425 w 1409531"/>
                <a:gd name="connsiteY105" fmla="*/ 528415 h 991649"/>
                <a:gd name="connsiteX106" fmla="*/ 449109 w 1409531"/>
                <a:gd name="connsiteY106" fmla="*/ 514096 h 991649"/>
                <a:gd name="connsiteX107" fmla="*/ 1366001 w 1409531"/>
                <a:gd name="connsiteY107" fmla="*/ 513691 h 991649"/>
                <a:gd name="connsiteX108" fmla="*/ 1372154 w 1409531"/>
                <a:gd name="connsiteY108" fmla="*/ 518831 h 991649"/>
                <a:gd name="connsiteX109" fmla="*/ 1372173 w 1409531"/>
                <a:gd name="connsiteY109" fmla="*/ 518825 h 991649"/>
                <a:gd name="connsiteX110" fmla="*/ 141340 w 1409531"/>
                <a:gd name="connsiteY110" fmla="*/ 512448 h 991649"/>
                <a:gd name="connsiteX111" fmla="*/ 141512 w 1409531"/>
                <a:gd name="connsiteY111" fmla="*/ 512643 h 991649"/>
                <a:gd name="connsiteX112" fmla="*/ 140807 w 1409531"/>
                <a:gd name="connsiteY112" fmla="*/ 513298 h 991649"/>
                <a:gd name="connsiteX113" fmla="*/ 303184 w 1409531"/>
                <a:gd name="connsiteY113" fmla="*/ 510070 h 991649"/>
                <a:gd name="connsiteX114" fmla="*/ 271061 w 1409531"/>
                <a:gd name="connsiteY114" fmla="*/ 513653 h 991649"/>
                <a:gd name="connsiteX115" fmla="*/ 237546 w 1409531"/>
                <a:gd name="connsiteY115" fmla="*/ 530393 h 991649"/>
                <a:gd name="connsiteX116" fmla="*/ 237791 w 1409531"/>
                <a:gd name="connsiteY116" fmla="*/ 530419 h 991649"/>
                <a:gd name="connsiteX117" fmla="*/ 271360 w 1409531"/>
                <a:gd name="connsiteY117" fmla="*/ 513715 h 991649"/>
                <a:gd name="connsiteX118" fmla="*/ 303394 w 1409531"/>
                <a:gd name="connsiteY118" fmla="*/ 510135 h 991649"/>
                <a:gd name="connsiteX119" fmla="*/ 452369 w 1409531"/>
                <a:gd name="connsiteY119" fmla="*/ 405279 h 991649"/>
                <a:gd name="connsiteX120" fmla="*/ 455853 w 1409531"/>
                <a:gd name="connsiteY120" fmla="*/ 406711 h 991649"/>
                <a:gd name="connsiteX121" fmla="*/ 513665 w 1409531"/>
                <a:gd name="connsiteY121" fmla="*/ 407460 h 991649"/>
                <a:gd name="connsiteX122" fmla="*/ 455854 w 1409531"/>
                <a:gd name="connsiteY122" fmla="*/ 406711 h 991649"/>
                <a:gd name="connsiteX123" fmla="*/ 1034758 w 1409531"/>
                <a:gd name="connsiteY123" fmla="*/ 394241 h 991649"/>
                <a:gd name="connsiteX124" fmla="*/ 1043600 w 1409531"/>
                <a:gd name="connsiteY124" fmla="*/ 399934 h 991649"/>
                <a:gd name="connsiteX125" fmla="*/ 1116472 w 1409531"/>
                <a:gd name="connsiteY125" fmla="*/ 457185 h 991649"/>
                <a:gd name="connsiteX126" fmla="*/ 1043899 w 1409531"/>
                <a:gd name="connsiteY126" fmla="*/ 400121 h 991649"/>
                <a:gd name="connsiteX127" fmla="*/ 423803 w 1409531"/>
                <a:gd name="connsiteY127" fmla="*/ 307265 h 991649"/>
                <a:gd name="connsiteX128" fmla="*/ 473826 w 1409531"/>
                <a:gd name="connsiteY128" fmla="*/ 357587 h 991649"/>
                <a:gd name="connsiteX129" fmla="*/ 512467 w 1409531"/>
                <a:gd name="connsiteY129" fmla="*/ 395928 h 991649"/>
                <a:gd name="connsiteX130" fmla="*/ 523250 w 1409531"/>
                <a:gd name="connsiteY130" fmla="*/ 407310 h 991649"/>
                <a:gd name="connsiteX131" fmla="*/ 523249 w 1409531"/>
                <a:gd name="connsiteY131" fmla="*/ 407310 h 991649"/>
                <a:gd name="connsiteX132" fmla="*/ 487436 w 1409531"/>
                <a:gd name="connsiteY132" fmla="*/ 411934 h 991649"/>
                <a:gd name="connsiteX133" fmla="*/ 451510 w 1409531"/>
                <a:gd name="connsiteY133" fmla="*/ 407909 h 991649"/>
                <a:gd name="connsiteX134" fmla="*/ 443197 w 1409531"/>
                <a:gd name="connsiteY134" fmla="*/ 401510 h 991649"/>
                <a:gd name="connsiteX135" fmla="*/ 439772 w 1409531"/>
                <a:gd name="connsiteY135" fmla="*/ 400103 h 991649"/>
                <a:gd name="connsiteX136" fmla="*/ 438733 w 1409531"/>
                <a:gd name="connsiteY136" fmla="*/ 398924 h 991649"/>
                <a:gd name="connsiteX137" fmla="*/ 436398 w 1409531"/>
                <a:gd name="connsiteY137" fmla="*/ 396277 h 991649"/>
                <a:gd name="connsiteX138" fmla="*/ 436399 w 1409531"/>
                <a:gd name="connsiteY138" fmla="*/ 396278 h 991649"/>
                <a:gd name="connsiteX139" fmla="*/ 428296 w 1409531"/>
                <a:gd name="connsiteY139" fmla="*/ 387091 h 991649"/>
                <a:gd name="connsiteX140" fmla="*/ 418861 w 1409531"/>
                <a:gd name="connsiteY140" fmla="*/ 336470 h 991649"/>
                <a:gd name="connsiteX141" fmla="*/ 423803 w 1409531"/>
                <a:gd name="connsiteY141" fmla="*/ 307265 h 991649"/>
                <a:gd name="connsiteX142" fmla="*/ 423653 w 1409531"/>
                <a:gd name="connsiteY142" fmla="*/ 307265 h 991649"/>
                <a:gd name="connsiteX143" fmla="*/ 418860 w 1409531"/>
                <a:gd name="connsiteY143" fmla="*/ 336470 h 991649"/>
                <a:gd name="connsiteX144" fmla="*/ 428296 w 1409531"/>
                <a:gd name="connsiteY144" fmla="*/ 387091 h 991649"/>
                <a:gd name="connsiteX145" fmla="*/ 436398 w 1409531"/>
                <a:gd name="connsiteY145" fmla="*/ 396277 h 991649"/>
                <a:gd name="connsiteX146" fmla="*/ 426799 w 1409531"/>
                <a:gd name="connsiteY146" fmla="*/ 388888 h 991649"/>
                <a:gd name="connsiteX147" fmla="*/ 423653 w 1409531"/>
                <a:gd name="connsiteY147" fmla="*/ 307265 h 991649"/>
                <a:gd name="connsiteX148" fmla="*/ 1118628 w 1409531"/>
                <a:gd name="connsiteY148" fmla="*/ 71103 h 991649"/>
                <a:gd name="connsiteX149" fmla="*/ 1120225 w 1409531"/>
                <a:gd name="connsiteY149" fmla="*/ 79767 h 991649"/>
                <a:gd name="connsiteX150" fmla="*/ 1123969 w 1409531"/>
                <a:gd name="connsiteY150" fmla="*/ 90850 h 991649"/>
                <a:gd name="connsiteX151" fmla="*/ 1116781 w 1409531"/>
                <a:gd name="connsiteY151" fmla="*/ 77670 h 991649"/>
                <a:gd name="connsiteX152" fmla="*/ 1121703 w 1409531"/>
                <a:gd name="connsiteY152" fmla="*/ 60169 h 991649"/>
                <a:gd name="connsiteX153" fmla="*/ 1121566 w 1409531"/>
                <a:gd name="connsiteY153" fmla="*/ 60656 h 991649"/>
                <a:gd name="connsiteX154" fmla="*/ 1117641 w 1409531"/>
                <a:gd name="connsiteY154" fmla="*/ 64790 h 991649"/>
                <a:gd name="connsiteX155" fmla="*/ 1118721 w 1409531"/>
                <a:gd name="connsiteY155" fmla="*/ 70769 h 991649"/>
                <a:gd name="connsiteX156" fmla="*/ 1118628 w 1409531"/>
                <a:gd name="connsiteY156" fmla="*/ 71103 h 991649"/>
                <a:gd name="connsiteX157" fmla="*/ 1117436 w 1409531"/>
                <a:gd name="connsiteY157" fmla="*/ 64640 h 991649"/>
                <a:gd name="connsiteX158" fmla="*/ 155269 w 1409531"/>
                <a:gd name="connsiteY158" fmla="*/ 37532 h 991649"/>
                <a:gd name="connsiteX159" fmla="*/ 250971 w 1409531"/>
                <a:gd name="connsiteY159" fmla="*/ 133233 h 991649"/>
                <a:gd name="connsiteX160" fmla="*/ 324883 w 1409531"/>
                <a:gd name="connsiteY160" fmla="*/ 207892 h 991649"/>
                <a:gd name="connsiteX161" fmla="*/ 324956 w 1409531"/>
                <a:gd name="connsiteY161" fmla="*/ 207819 h 991649"/>
                <a:gd name="connsiteX162" fmla="*/ 324915 w 1409531"/>
                <a:gd name="connsiteY162" fmla="*/ 207925 h 991649"/>
                <a:gd name="connsiteX163" fmla="*/ 325106 w 1409531"/>
                <a:gd name="connsiteY163" fmla="*/ 208117 h 991649"/>
                <a:gd name="connsiteX164" fmla="*/ 324730 w 1409531"/>
                <a:gd name="connsiteY164" fmla="*/ 208399 h 991649"/>
                <a:gd name="connsiteX165" fmla="*/ 321512 w 1409531"/>
                <a:gd name="connsiteY165" fmla="*/ 216655 h 991649"/>
                <a:gd name="connsiteX166" fmla="*/ 179981 w 1409531"/>
                <a:gd name="connsiteY166" fmla="*/ 452091 h 991649"/>
                <a:gd name="connsiteX167" fmla="*/ 176087 w 1409531"/>
                <a:gd name="connsiteY167" fmla="*/ 458531 h 991649"/>
                <a:gd name="connsiteX168" fmla="*/ 177135 w 1409531"/>
                <a:gd name="connsiteY168" fmla="*/ 469464 h 991649"/>
                <a:gd name="connsiteX169" fmla="*/ 228356 w 1409531"/>
                <a:gd name="connsiteY169" fmla="*/ 528023 h 991649"/>
                <a:gd name="connsiteX170" fmla="*/ 236892 w 1409531"/>
                <a:gd name="connsiteY170" fmla="*/ 528473 h 991649"/>
                <a:gd name="connsiteX171" fmla="*/ 262503 w 1409531"/>
                <a:gd name="connsiteY171" fmla="*/ 514544 h 991649"/>
                <a:gd name="connsiteX172" fmla="*/ 313181 w 1409531"/>
                <a:gd name="connsiteY172" fmla="*/ 509621 h 991649"/>
                <a:gd name="connsiteX173" fmla="*/ 327988 w 1409531"/>
                <a:gd name="connsiteY173" fmla="*/ 517697 h 991649"/>
                <a:gd name="connsiteX174" fmla="*/ 334398 w 1409531"/>
                <a:gd name="connsiteY174" fmla="*/ 519678 h 991649"/>
                <a:gd name="connsiteX175" fmla="*/ 341503 w 1409531"/>
                <a:gd name="connsiteY175" fmla="*/ 525068 h 991649"/>
                <a:gd name="connsiteX176" fmla="*/ 357905 w 1409531"/>
                <a:gd name="connsiteY176" fmla="*/ 534014 h 991649"/>
                <a:gd name="connsiteX177" fmla="*/ 376326 w 1409531"/>
                <a:gd name="connsiteY177" fmla="*/ 552585 h 991649"/>
                <a:gd name="connsiteX178" fmla="*/ 382916 w 1409531"/>
                <a:gd name="connsiteY178" fmla="*/ 552136 h 991649"/>
                <a:gd name="connsiteX179" fmla="*/ 447916 w 1409531"/>
                <a:gd name="connsiteY179" fmla="*/ 512598 h 991649"/>
                <a:gd name="connsiteX180" fmla="*/ 543617 w 1409531"/>
                <a:gd name="connsiteY180" fmla="*/ 553783 h 991649"/>
                <a:gd name="connsiteX181" fmla="*/ 547153 w 1409531"/>
                <a:gd name="connsiteY181" fmla="*/ 566823 h 991649"/>
                <a:gd name="connsiteX182" fmla="*/ 550507 w 1409531"/>
                <a:gd name="connsiteY182" fmla="*/ 572953 h 991649"/>
                <a:gd name="connsiteX183" fmla="*/ 552554 w 1409531"/>
                <a:gd name="connsiteY183" fmla="*/ 586742 h 991649"/>
                <a:gd name="connsiteX184" fmla="*/ 557547 w 1409531"/>
                <a:gd name="connsiteY184" fmla="*/ 605154 h 991649"/>
                <a:gd name="connsiteX185" fmla="*/ 558682 w 1409531"/>
                <a:gd name="connsiteY185" fmla="*/ 614159 h 991649"/>
                <a:gd name="connsiteX186" fmla="*/ 560472 w 1409531"/>
                <a:gd name="connsiteY186" fmla="*/ 616224 h 991649"/>
                <a:gd name="connsiteX187" fmla="*/ 568629 w 1409531"/>
                <a:gd name="connsiteY187" fmla="*/ 618933 h 991649"/>
                <a:gd name="connsiteX188" fmla="*/ 611013 w 1409531"/>
                <a:gd name="connsiteY188" fmla="*/ 634808 h 991649"/>
                <a:gd name="connsiteX189" fmla="*/ 647257 w 1409531"/>
                <a:gd name="connsiteY189" fmla="*/ 698609 h 991649"/>
                <a:gd name="connsiteX190" fmla="*/ 648755 w 1409531"/>
                <a:gd name="connsiteY190" fmla="*/ 725418 h 991649"/>
                <a:gd name="connsiteX191" fmla="*/ 657142 w 1409531"/>
                <a:gd name="connsiteY191" fmla="*/ 736351 h 991649"/>
                <a:gd name="connsiteX192" fmla="*/ 722141 w 1409531"/>
                <a:gd name="connsiteY192" fmla="*/ 785026 h 991649"/>
                <a:gd name="connsiteX193" fmla="*/ 721243 w 1409531"/>
                <a:gd name="connsiteY193" fmla="*/ 883872 h 991649"/>
                <a:gd name="connsiteX194" fmla="*/ 727832 w 1409531"/>
                <a:gd name="connsiteY194" fmla="*/ 899449 h 991649"/>
                <a:gd name="connsiteX195" fmla="*/ 792083 w 1409531"/>
                <a:gd name="connsiteY195" fmla="*/ 917121 h 991649"/>
                <a:gd name="connsiteX196" fmla="*/ 829435 w 1409531"/>
                <a:gd name="connsiteY196" fmla="*/ 921416 h 991649"/>
                <a:gd name="connsiteX197" fmla="*/ 814750 w 1409531"/>
                <a:gd name="connsiteY197" fmla="*/ 923089 h 991649"/>
                <a:gd name="connsiteX198" fmla="*/ 814848 w 1409531"/>
                <a:gd name="connsiteY198" fmla="*/ 923111 h 991649"/>
                <a:gd name="connsiteX199" fmla="*/ 829653 w 1409531"/>
                <a:gd name="connsiteY199" fmla="*/ 921441 h 991649"/>
                <a:gd name="connsiteX200" fmla="*/ 829435 w 1409531"/>
                <a:gd name="connsiteY200" fmla="*/ 921416 h 991649"/>
                <a:gd name="connsiteX201" fmla="*/ 843613 w 1409531"/>
                <a:gd name="connsiteY201" fmla="*/ 919800 h 991649"/>
                <a:gd name="connsiteX202" fmla="*/ 843179 w 1409531"/>
                <a:gd name="connsiteY202" fmla="*/ 919915 h 991649"/>
                <a:gd name="connsiteX203" fmla="*/ 863317 w 1409531"/>
                <a:gd name="connsiteY203" fmla="*/ 917644 h 991649"/>
                <a:gd name="connsiteX204" fmla="*/ 889797 w 1409531"/>
                <a:gd name="connsiteY204" fmla="*/ 894375 h 991649"/>
                <a:gd name="connsiteX205" fmla="*/ 868015 w 1409531"/>
                <a:gd name="connsiteY205" fmla="*/ 913339 h 991649"/>
                <a:gd name="connsiteX206" fmla="*/ 867795 w 1409531"/>
                <a:gd name="connsiteY206" fmla="*/ 913398 h 991649"/>
                <a:gd name="connsiteX207" fmla="*/ 893860 w 1409531"/>
                <a:gd name="connsiteY207" fmla="*/ 890533 h 991649"/>
                <a:gd name="connsiteX208" fmla="*/ 893784 w 1409531"/>
                <a:gd name="connsiteY208" fmla="*/ 890871 h 991649"/>
                <a:gd name="connsiteX209" fmla="*/ 900216 w 1409531"/>
                <a:gd name="connsiteY209" fmla="*/ 885219 h 991649"/>
                <a:gd name="connsiteX210" fmla="*/ 886587 w 1409531"/>
                <a:gd name="connsiteY210" fmla="*/ 877432 h 991649"/>
                <a:gd name="connsiteX211" fmla="*/ 798822 w 1409531"/>
                <a:gd name="connsiteY211" fmla="*/ 832501 h 991649"/>
                <a:gd name="connsiteX212" fmla="*/ 743558 w 1409531"/>
                <a:gd name="connsiteY212" fmla="*/ 795957 h 991649"/>
                <a:gd name="connsiteX213" fmla="*/ 734422 w 1409531"/>
                <a:gd name="connsiteY213" fmla="*/ 772593 h 991649"/>
                <a:gd name="connsiteX214" fmla="*/ 759020 w 1409531"/>
                <a:gd name="connsiteY214" fmla="*/ 763053 h 991649"/>
                <a:gd name="connsiteX215" fmla="*/ 758834 w 1409531"/>
                <a:gd name="connsiteY215" fmla="*/ 763010 h 991649"/>
                <a:gd name="connsiteX216" fmla="*/ 734122 w 1409531"/>
                <a:gd name="connsiteY216" fmla="*/ 772595 h 991649"/>
                <a:gd name="connsiteX217" fmla="*/ 743259 w 1409531"/>
                <a:gd name="connsiteY217" fmla="*/ 795959 h 991649"/>
                <a:gd name="connsiteX218" fmla="*/ 798523 w 1409531"/>
                <a:gd name="connsiteY218" fmla="*/ 832502 h 991649"/>
                <a:gd name="connsiteX219" fmla="*/ 886287 w 1409531"/>
                <a:gd name="connsiteY219" fmla="*/ 877433 h 991649"/>
                <a:gd name="connsiteX220" fmla="*/ 899916 w 1409531"/>
                <a:gd name="connsiteY220" fmla="*/ 885221 h 991649"/>
                <a:gd name="connsiteX221" fmla="*/ 893860 w 1409531"/>
                <a:gd name="connsiteY221" fmla="*/ 890533 h 991649"/>
                <a:gd name="connsiteX222" fmla="*/ 895067 w 1409531"/>
                <a:gd name="connsiteY222" fmla="*/ 885164 h 991649"/>
                <a:gd name="connsiteX223" fmla="*/ 890630 w 1409531"/>
                <a:gd name="connsiteY223" fmla="*/ 881776 h 991649"/>
                <a:gd name="connsiteX224" fmla="*/ 828626 w 1409531"/>
                <a:gd name="connsiteY224" fmla="*/ 850025 h 991649"/>
                <a:gd name="connsiteX225" fmla="*/ 747901 w 1409531"/>
                <a:gd name="connsiteY225" fmla="*/ 802998 h 991649"/>
                <a:gd name="connsiteX226" fmla="*/ 734871 w 1409531"/>
                <a:gd name="connsiteY226" fmla="*/ 788770 h 991649"/>
                <a:gd name="connsiteX227" fmla="*/ 745655 w 1409531"/>
                <a:gd name="connsiteY227" fmla="*/ 761811 h 991649"/>
                <a:gd name="connsiteX228" fmla="*/ 778005 w 1409531"/>
                <a:gd name="connsiteY228" fmla="*/ 764807 h 991649"/>
                <a:gd name="connsiteX229" fmla="*/ 862923 w 1409531"/>
                <a:gd name="connsiteY229" fmla="*/ 801650 h 991649"/>
                <a:gd name="connsiteX230" fmla="*/ 935860 w 1409531"/>
                <a:gd name="connsiteY230" fmla="*/ 842986 h 991649"/>
                <a:gd name="connsiteX231" fmla="*/ 949775 w 1409531"/>
                <a:gd name="connsiteY231" fmla="*/ 847172 h 991649"/>
                <a:gd name="connsiteX232" fmla="*/ 966114 w 1409531"/>
                <a:gd name="connsiteY232" fmla="*/ 851222 h 991649"/>
                <a:gd name="connsiteX233" fmla="*/ 1010145 w 1409531"/>
                <a:gd name="connsiteY233" fmla="*/ 895404 h 991649"/>
                <a:gd name="connsiteX234" fmla="*/ 961920 w 1409531"/>
                <a:gd name="connsiteY234" fmla="*/ 900046 h 991649"/>
                <a:gd name="connsiteX235" fmla="*/ 951436 w 1409531"/>
                <a:gd name="connsiteY235" fmla="*/ 906486 h 991649"/>
                <a:gd name="connsiteX236" fmla="*/ 937058 w 1409531"/>
                <a:gd name="connsiteY236" fmla="*/ 924608 h 991649"/>
                <a:gd name="connsiteX237" fmla="*/ 853638 w 1409531"/>
                <a:gd name="connsiteY237" fmla="*/ 973133 h 991649"/>
                <a:gd name="connsiteX238" fmla="*/ 772763 w 1409531"/>
                <a:gd name="connsiteY238" fmla="*/ 968790 h 991649"/>
                <a:gd name="connsiteX239" fmla="*/ 681554 w 1409531"/>
                <a:gd name="connsiteY239" fmla="*/ 942131 h 991649"/>
                <a:gd name="connsiteX240" fmla="*/ 668375 w 1409531"/>
                <a:gd name="connsiteY240" fmla="*/ 947223 h 991649"/>
                <a:gd name="connsiteX241" fmla="*/ 651151 w 1409531"/>
                <a:gd name="connsiteY241" fmla="*/ 969688 h 991649"/>
                <a:gd name="connsiteX242" fmla="*/ 548860 w 1409531"/>
                <a:gd name="connsiteY242" fmla="*/ 974630 h 991649"/>
                <a:gd name="connsiteX243" fmla="*/ 507674 w 1409531"/>
                <a:gd name="connsiteY243" fmla="*/ 929850 h 991649"/>
                <a:gd name="connsiteX244" fmla="*/ 495542 w 1409531"/>
                <a:gd name="connsiteY244" fmla="*/ 923410 h 991649"/>
                <a:gd name="connsiteX245" fmla="*/ 473826 w 1409531"/>
                <a:gd name="connsiteY245" fmla="*/ 923560 h 991649"/>
                <a:gd name="connsiteX246" fmla="*/ 440215 w 1409531"/>
                <a:gd name="connsiteY246" fmla="*/ 916288 h 991649"/>
                <a:gd name="connsiteX247" fmla="*/ 441076 w 1409531"/>
                <a:gd name="connsiteY247" fmla="*/ 916742 h 991649"/>
                <a:gd name="connsiteX248" fmla="*/ 439885 w 1409531"/>
                <a:gd name="connsiteY248" fmla="*/ 916484 h 991649"/>
                <a:gd name="connsiteX249" fmla="*/ 437036 w 1409531"/>
                <a:gd name="connsiteY249" fmla="*/ 914607 h 991649"/>
                <a:gd name="connsiteX250" fmla="*/ 438586 w 1409531"/>
                <a:gd name="connsiteY250" fmla="*/ 915426 h 991649"/>
                <a:gd name="connsiteX251" fmla="*/ 410474 w 1409531"/>
                <a:gd name="connsiteY251" fmla="*/ 896901 h 991649"/>
                <a:gd name="connsiteX252" fmla="*/ 383366 w 1409531"/>
                <a:gd name="connsiteY252" fmla="*/ 854217 h 991649"/>
                <a:gd name="connsiteX253" fmla="*/ 370935 w 1409531"/>
                <a:gd name="connsiteY253" fmla="*/ 845680 h 991649"/>
                <a:gd name="connsiteX254" fmla="*/ 350866 w 1409531"/>
                <a:gd name="connsiteY254" fmla="*/ 844033 h 991649"/>
                <a:gd name="connsiteX255" fmla="*/ 317964 w 1409531"/>
                <a:gd name="connsiteY255" fmla="*/ 833707 h 991649"/>
                <a:gd name="connsiteX256" fmla="*/ 318510 w 1409531"/>
                <a:gd name="connsiteY256" fmla="*/ 834083 h 991649"/>
                <a:gd name="connsiteX257" fmla="*/ 313854 w 1409531"/>
                <a:gd name="connsiteY257" fmla="*/ 832615 h 991649"/>
                <a:gd name="connsiteX258" fmla="*/ 308465 w 1409531"/>
                <a:gd name="connsiteY258" fmla="*/ 827170 h 991649"/>
                <a:gd name="connsiteX259" fmla="*/ 308787 w 1409531"/>
                <a:gd name="connsiteY259" fmla="*/ 827392 h 991649"/>
                <a:gd name="connsiteX260" fmla="*/ 286550 w 1409531"/>
                <a:gd name="connsiteY260" fmla="*/ 804880 h 991649"/>
                <a:gd name="connsiteX261" fmla="*/ 286683 w 1409531"/>
                <a:gd name="connsiteY261" fmla="*/ 805165 h 991649"/>
                <a:gd name="connsiteX262" fmla="*/ 286466 w 1409531"/>
                <a:gd name="connsiteY262" fmla="*/ 804945 h 991649"/>
                <a:gd name="connsiteX263" fmla="*/ 286400 w 1409531"/>
                <a:gd name="connsiteY263" fmla="*/ 804729 h 991649"/>
                <a:gd name="connsiteX264" fmla="*/ 286316 w 1409531"/>
                <a:gd name="connsiteY264" fmla="*/ 804644 h 991649"/>
                <a:gd name="connsiteX265" fmla="*/ 286090 w 1409531"/>
                <a:gd name="connsiteY265" fmla="*/ 803900 h 991649"/>
                <a:gd name="connsiteX266" fmla="*/ 272537 w 1409531"/>
                <a:gd name="connsiteY266" fmla="*/ 774991 h 991649"/>
                <a:gd name="connsiteX267" fmla="*/ 269132 w 1409531"/>
                <a:gd name="connsiteY267" fmla="*/ 752856 h 991649"/>
                <a:gd name="connsiteX268" fmla="*/ 271688 w 1409531"/>
                <a:gd name="connsiteY268" fmla="*/ 756430 h 991649"/>
                <a:gd name="connsiteX269" fmla="*/ 271639 w 1409531"/>
                <a:gd name="connsiteY269" fmla="*/ 756269 h 991649"/>
                <a:gd name="connsiteX270" fmla="*/ 269114 w 1409531"/>
                <a:gd name="connsiteY270" fmla="*/ 752739 h 991649"/>
                <a:gd name="connsiteX271" fmla="*/ 269132 w 1409531"/>
                <a:gd name="connsiteY271" fmla="*/ 752856 h 991649"/>
                <a:gd name="connsiteX272" fmla="*/ 258278 w 1409531"/>
                <a:gd name="connsiteY272" fmla="*/ 737681 h 991649"/>
                <a:gd name="connsiteX273" fmla="*/ 258382 w 1409531"/>
                <a:gd name="connsiteY273" fmla="*/ 737735 h 991649"/>
                <a:gd name="connsiteX274" fmla="*/ 256212 w 1409531"/>
                <a:gd name="connsiteY274" fmla="*/ 734702 h 991649"/>
                <a:gd name="connsiteX275" fmla="*/ 209485 w 1409531"/>
                <a:gd name="connsiteY275" fmla="*/ 708343 h 991649"/>
                <a:gd name="connsiteX276" fmla="*/ 208163 w 1409531"/>
                <a:gd name="connsiteY276" fmla="*/ 706776 h 991649"/>
                <a:gd name="connsiteX277" fmla="*/ 209643 w 1409531"/>
                <a:gd name="connsiteY277" fmla="*/ 708649 h 991649"/>
                <a:gd name="connsiteX278" fmla="*/ 209635 w 1409531"/>
                <a:gd name="connsiteY278" fmla="*/ 708644 h 991649"/>
                <a:gd name="connsiteX279" fmla="*/ 187750 w 1409531"/>
                <a:gd name="connsiteY279" fmla="*/ 682697 h 991649"/>
                <a:gd name="connsiteX280" fmla="*/ 187711 w 1409531"/>
                <a:gd name="connsiteY280" fmla="*/ 682527 h 991649"/>
                <a:gd name="connsiteX281" fmla="*/ 187600 w 1409531"/>
                <a:gd name="connsiteY281" fmla="*/ 682396 h 991649"/>
                <a:gd name="connsiteX282" fmla="*/ 187070 w 1409531"/>
                <a:gd name="connsiteY282" fmla="*/ 680074 h 991649"/>
                <a:gd name="connsiteX283" fmla="*/ 180505 w 1409531"/>
                <a:gd name="connsiteY283" fmla="*/ 671764 h 991649"/>
                <a:gd name="connsiteX284" fmla="*/ 181292 w 1409531"/>
                <a:gd name="connsiteY284" fmla="*/ 654776 h 991649"/>
                <a:gd name="connsiteX285" fmla="*/ 179980 w 1409531"/>
                <a:gd name="connsiteY285" fmla="*/ 649035 h 991649"/>
                <a:gd name="connsiteX286" fmla="*/ 181893 w 1409531"/>
                <a:gd name="connsiteY286" fmla="*/ 641807 h 991649"/>
                <a:gd name="connsiteX287" fmla="*/ 183126 w 1409531"/>
                <a:gd name="connsiteY287" fmla="*/ 615189 h 991649"/>
                <a:gd name="connsiteX288" fmla="*/ 194526 w 1409531"/>
                <a:gd name="connsiteY288" fmla="*/ 587946 h 991649"/>
                <a:gd name="connsiteX289" fmla="*/ 193664 w 1409531"/>
                <a:gd name="connsiteY289" fmla="*/ 579021 h 991649"/>
                <a:gd name="connsiteX290" fmla="*/ 144486 w 1409531"/>
                <a:gd name="connsiteY290" fmla="*/ 516042 h 991649"/>
                <a:gd name="connsiteX291" fmla="*/ 141512 w 1409531"/>
                <a:gd name="connsiteY291" fmla="*/ 512643 h 991649"/>
                <a:gd name="connsiteX292" fmla="*/ 141883 w 1409531"/>
                <a:gd name="connsiteY292" fmla="*/ 512298 h 991649"/>
                <a:gd name="connsiteX293" fmla="*/ 147481 w 1409531"/>
                <a:gd name="connsiteY293" fmla="*/ 516642 h 991649"/>
                <a:gd name="connsiteX294" fmla="*/ 193322 w 1409531"/>
                <a:gd name="connsiteY294" fmla="*/ 575473 h 991649"/>
                <a:gd name="connsiteX295" fmla="*/ 193310 w 1409531"/>
                <a:gd name="connsiteY295" fmla="*/ 575349 h 991649"/>
                <a:gd name="connsiteX296" fmla="*/ 147331 w 1409531"/>
                <a:gd name="connsiteY296" fmla="*/ 516341 h 991649"/>
                <a:gd name="connsiteX297" fmla="*/ 136249 w 1409531"/>
                <a:gd name="connsiteY297" fmla="*/ 517089 h 991649"/>
                <a:gd name="connsiteX298" fmla="*/ 107493 w 1409531"/>
                <a:gd name="connsiteY298" fmla="*/ 523380 h 991649"/>
                <a:gd name="connsiteX299" fmla="*/ 11192 w 1409531"/>
                <a:gd name="connsiteY299" fmla="*/ 465569 h 991649"/>
                <a:gd name="connsiteX300" fmla="*/ 2057 w 1409531"/>
                <a:gd name="connsiteY300" fmla="*/ 447593 h 991649"/>
                <a:gd name="connsiteX301" fmla="*/ 2056 w 1409531"/>
                <a:gd name="connsiteY301" fmla="*/ 447599 h 991649"/>
                <a:gd name="connsiteX302" fmla="*/ 11342 w 1409531"/>
                <a:gd name="connsiteY302" fmla="*/ 465870 h 991649"/>
                <a:gd name="connsiteX303" fmla="*/ 107642 w 1409531"/>
                <a:gd name="connsiteY303" fmla="*/ 523681 h 991649"/>
                <a:gd name="connsiteX304" fmla="*/ 136398 w 1409531"/>
                <a:gd name="connsiteY304" fmla="*/ 517390 h 991649"/>
                <a:gd name="connsiteX305" fmla="*/ 140807 w 1409531"/>
                <a:gd name="connsiteY305" fmla="*/ 513298 h 991649"/>
                <a:gd name="connsiteX306" fmla="*/ 137297 w 1409531"/>
                <a:gd name="connsiteY306" fmla="*/ 518888 h 991649"/>
                <a:gd name="connsiteX307" fmla="*/ 108391 w 1409531"/>
                <a:gd name="connsiteY307" fmla="*/ 526226 h 991649"/>
                <a:gd name="connsiteX308" fmla="*/ 21376 w 1409531"/>
                <a:gd name="connsiteY308" fmla="*/ 473658 h 991649"/>
                <a:gd name="connsiteX309" fmla="*/ 14337 w 1409531"/>
                <a:gd name="connsiteY309" fmla="*/ 469464 h 991649"/>
                <a:gd name="connsiteX310" fmla="*/ 408 w 1409531"/>
                <a:gd name="connsiteY310" fmla="*/ 442955 h 991649"/>
                <a:gd name="connsiteX311" fmla="*/ 6056 w 1409531"/>
                <a:gd name="connsiteY311" fmla="*/ 400054 h 991649"/>
                <a:gd name="connsiteX312" fmla="*/ 6550 w 1409531"/>
                <a:gd name="connsiteY312" fmla="*/ 394430 h 991649"/>
                <a:gd name="connsiteX313" fmla="*/ 7221 w 1409531"/>
                <a:gd name="connsiteY313" fmla="*/ 391206 h 991649"/>
                <a:gd name="connsiteX314" fmla="*/ 14955 w 1409531"/>
                <a:gd name="connsiteY314" fmla="*/ 332457 h 991649"/>
                <a:gd name="connsiteX315" fmla="*/ 26718 w 1409531"/>
                <a:gd name="connsiteY315" fmla="*/ 297524 h 991649"/>
                <a:gd name="connsiteX316" fmla="*/ 30924 w 1409531"/>
                <a:gd name="connsiteY316" fmla="*/ 277311 h 991649"/>
                <a:gd name="connsiteX317" fmla="*/ 48631 w 1409531"/>
                <a:gd name="connsiteY317" fmla="*/ 232447 h 991649"/>
                <a:gd name="connsiteX318" fmla="*/ 66892 w 1409531"/>
                <a:gd name="connsiteY318" fmla="*/ 178218 h 991649"/>
                <a:gd name="connsiteX319" fmla="*/ 154969 w 1409531"/>
                <a:gd name="connsiteY319" fmla="*/ 37833 h 991649"/>
                <a:gd name="connsiteX320" fmla="*/ 153800 w 1409531"/>
                <a:gd name="connsiteY320" fmla="*/ 40415 h 991649"/>
                <a:gd name="connsiteX321" fmla="*/ 1222329 w 1409531"/>
                <a:gd name="connsiteY321" fmla="*/ 614 h 991649"/>
                <a:gd name="connsiteX322" fmla="*/ 1225212 w 1409531"/>
                <a:gd name="connsiteY322" fmla="*/ 3834 h 991649"/>
                <a:gd name="connsiteX323" fmla="*/ 1312677 w 1409531"/>
                <a:gd name="connsiteY323" fmla="*/ 122151 h 991649"/>
                <a:gd name="connsiteX324" fmla="*/ 1335530 w 1409531"/>
                <a:gd name="connsiteY324" fmla="*/ 173803 h 991649"/>
                <a:gd name="connsiteX325" fmla="*/ 1355210 w 1409531"/>
                <a:gd name="connsiteY325" fmla="*/ 212461 h 991649"/>
                <a:gd name="connsiteX326" fmla="*/ 1360673 w 1409531"/>
                <a:gd name="connsiteY326" fmla="*/ 230632 h 991649"/>
                <a:gd name="connsiteX327" fmla="*/ 1378444 w 1409531"/>
                <a:gd name="connsiteY327" fmla="*/ 270796 h 991649"/>
                <a:gd name="connsiteX328" fmla="*/ 1387481 w 1409531"/>
                <a:gd name="connsiteY328" fmla="*/ 319797 h 991649"/>
                <a:gd name="connsiteX329" fmla="*/ 1395105 w 1409531"/>
                <a:gd name="connsiteY329" fmla="*/ 345157 h 991649"/>
                <a:gd name="connsiteX330" fmla="*/ 1397701 w 1409531"/>
                <a:gd name="connsiteY330" fmla="*/ 375212 h 991649"/>
                <a:gd name="connsiteX331" fmla="*/ 1407929 w 1409531"/>
                <a:gd name="connsiteY331" fmla="*/ 430674 h 991649"/>
                <a:gd name="connsiteX332" fmla="*/ 1409427 w 1409531"/>
                <a:gd name="connsiteY332" fmla="*/ 498069 h 991649"/>
                <a:gd name="connsiteX333" fmla="*/ 1402688 w 1409531"/>
                <a:gd name="connsiteY333" fmla="*/ 508853 h 991649"/>
                <a:gd name="connsiteX334" fmla="*/ 1386962 w 1409531"/>
                <a:gd name="connsiteY334" fmla="*/ 517540 h 991649"/>
                <a:gd name="connsiteX335" fmla="*/ 1357757 w 1409531"/>
                <a:gd name="connsiteY335" fmla="*/ 509302 h 991649"/>
                <a:gd name="connsiteX336" fmla="*/ 1356543 w 1409531"/>
                <a:gd name="connsiteY336" fmla="*/ 507741 h 991649"/>
                <a:gd name="connsiteX337" fmla="*/ 1352255 w 1409531"/>
                <a:gd name="connsiteY337" fmla="*/ 507383 h 991649"/>
                <a:gd name="connsiteX338" fmla="*/ 1281375 w 1409531"/>
                <a:gd name="connsiteY338" fmla="*/ 571306 h 991649"/>
                <a:gd name="connsiteX339" fmla="*/ 1271640 w 1409531"/>
                <a:gd name="connsiteY339" fmla="*/ 597516 h 991649"/>
                <a:gd name="connsiteX340" fmla="*/ 1272539 w 1409531"/>
                <a:gd name="connsiteY340" fmla="*/ 646789 h 991649"/>
                <a:gd name="connsiteX341" fmla="*/ 1267605 w 1409531"/>
                <a:gd name="connsiteY341" fmla="*/ 658950 h 991649"/>
                <a:gd name="connsiteX342" fmla="*/ 1265462 w 1409531"/>
                <a:gd name="connsiteY342" fmla="*/ 669030 h 991649"/>
                <a:gd name="connsiteX343" fmla="*/ 1259313 w 1409531"/>
                <a:gd name="connsiteY343" fmla="*/ 679387 h 991649"/>
                <a:gd name="connsiteX344" fmla="*/ 1253968 w 1409531"/>
                <a:gd name="connsiteY344" fmla="*/ 692562 h 991649"/>
                <a:gd name="connsiteX345" fmla="*/ 1242383 w 1409531"/>
                <a:gd name="connsiteY345" fmla="*/ 698466 h 991649"/>
                <a:gd name="connsiteX346" fmla="*/ 1232457 w 1409531"/>
                <a:gd name="connsiteY346" fmla="*/ 705610 h 991649"/>
                <a:gd name="connsiteX347" fmla="*/ 1220556 w 1409531"/>
                <a:gd name="connsiteY347" fmla="*/ 709587 h 991649"/>
                <a:gd name="connsiteX348" fmla="*/ 1208887 w 1409531"/>
                <a:gd name="connsiteY348" fmla="*/ 715533 h 991649"/>
                <a:gd name="connsiteX349" fmla="*/ 1175040 w 1409531"/>
                <a:gd name="connsiteY349" fmla="*/ 721523 h 991649"/>
                <a:gd name="connsiteX350" fmla="*/ 1169199 w 1409531"/>
                <a:gd name="connsiteY350" fmla="*/ 727514 h 991649"/>
                <a:gd name="connsiteX351" fmla="*/ 1160662 w 1409531"/>
                <a:gd name="connsiteY351" fmla="*/ 760763 h 991649"/>
                <a:gd name="connsiteX352" fmla="*/ 1154476 w 1409531"/>
                <a:gd name="connsiteY352" fmla="*/ 768745 h 991649"/>
                <a:gd name="connsiteX353" fmla="*/ 1153043 w 1409531"/>
                <a:gd name="connsiteY353" fmla="*/ 772369 h 991649"/>
                <a:gd name="connsiteX354" fmla="*/ 1140190 w 1409531"/>
                <a:gd name="connsiteY354" fmla="*/ 787178 h 991649"/>
                <a:gd name="connsiteX355" fmla="*/ 1132805 w 1409531"/>
                <a:gd name="connsiteY355" fmla="*/ 796707 h 991649"/>
                <a:gd name="connsiteX356" fmla="*/ 1134841 w 1409531"/>
                <a:gd name="connsiteY356" fmla="*/ 793451 h 991649"/>
                <a:gd name="connsiteX357" fmla="*/ 1132356 w 1409531"/>
                <a:gd name="connsiteY357" fmla="*/ 796557 h 991649"/>
                <a:gd name="connsiteX358" fmla="*/ 1092518 w 1409531"/>
                <a:gd name="connsiteY358" fmla="*/ 756718 h 991649"/>
                <a:gd name="connsiteX359" fmla="*/ 1097478 w 1409531"/>
                <a:gd name="connsiteY359" fmla="*/ 752055 h 991649"/>
                <a:gd name="connsiteX360" fmla="*/ 1111697 w 1409531"/>
                <a:gd name="connsiteY360" fmla="*/ 733809 h 991649"/>
                <a:gd name="connsiteX361" fmla="*/ 1112222 w 1409531"/>
                <a:gd name="connsiteY361" fmla="*/ 732200 h 991649"/>
                <a:gd name="connsiteX362" fmla="*/ 1115281 w 1409531"/>
                <a:gd name="connsiteY362" fmla="*/ 708044 h 991649"/>
                <a:gd name="connsiteX363" fmla="*/ 1108692 w 1409531"/>
                <a:gd name="connsiteY363" fmla="*/ 699507 h 991649"/>
                <a:gd name="connsiteX364" fmla="*/ 1065109 w 1409531"/>
                <a:gd name="connsiteY364" fmla="*/ 674795 h 991649"/>
                <a:gd name="connsiteX365" fmla="*/ 951585 w 1409531"/>
                <a:gd name="connsiteY365" fmla="*/ 611443 h 991649"/>
                <a:gd name="connsiteX366" fmla="*/ 938106 w 1409531"/>
                <a:gd name="connsiteY366" fmla="*/ 602157 h 991649"/>
                <a:gd name="connsiteX367" fmla="*/ 941416 w 1409531"/>
                <a:gd name="connsiteY367" fmla="*/ 602877 h 991649"/>
                <a:gd name="connsiteX368" fmla="*/ 940952 w 1409531"/>
                <a:gd name="connsiteY368" fmla="*/ 602607 h 991649"/>
                <a:gd name="connsiteX369" fmla="*/ 937507 w 1409531"/>
                <a:gd name="connsiteY369" fmla="*/ 601859 h 991649"/>
                <a:gd name="connsiteX370" fmla="*/ 878949 w 1409531"/>
                <a:gd name="connsiteY370" fmla="*/ 543599 h 991649"/>
                <a:gd name="connsiteX371" fmla="*/ 872359 w 1409531"/>
                <a:gd name="connsiteY371" fmla="*/ 536560 h 991649"/>
                <a:gd name="connsiteX372" fmla="*/ 878986 w 1409531"/>
                <a:gd name="connsiteY372" fmla="*/ 524504 h 991649"/>
                <a:gd name="connsiteX373" fmla="*/ 879996 w 1409531"/>
                <a:gd name="connsiteY373" fmla="*/ 524384 h 991649"/>
                <a:gd name="connsiteX374" fmla="*/ 880745 w 1409531"/>
                <a:gd name="connsiteY374" fmla="*/ 522931 h 991649"/>
                <a:gd name="connsiteX375" fmla="*/ 896172 w 1409531"/>
                <a:gd name="connsiteY375" fmla="*/ 521583 h 991649"/>
                <a:gd name="connsiteX376" fmla="*/ 919609 w 1409531"/>
                <a:gd name="connsiteY376" fmla="*/ 529821 h 991649"/>
                <a:gd name="connsiteX377" fmla="*/ 924122 w 1409531"/>
                <a:gd name="connsiteY377" fmla="*/ 531037 h 991649"/>
                <a:gd name="connsiteX378" fmla="*/ 928126 w 1409531"/>
                <a:gd name="connsiteY378" fmla="*/ 532815 h 991649"/>
                <a:gd name="connsiteX379" fmla="*/ 951136 w 1409531"/>
                <a:gd name="connsiteY379" fmla="*/ 540903 h 991649"/>
                <a:gd name="connsiteX380" fmla="*/ 1100455 w 1409531"/>
                <a:gd name="connsiteY380" fmla="*/ 626420 h 991649"/>
                <a:gd name="connsiteX381" fmla="*/ 1150478 w 1409531"/>
                <a:gd name="connsiteY381" fmla="*/ 659370 h 991649"/>
                <a:gd name="connsiteX382" fmla="*/ 1173093 w 1409531"/>
                <a:gd name="connsiteY382" fmla="*/ 666109 h 991649"/>
                <a:gd name="connsiteX383" fmla="*/ 1188819 w 1409531"/>
                <a:gd name="connsiteY383" fmla="*/ 666109 h 991649"/>
                <a:gd name="connsiteX384" fmla="*/ 1222966 w 1409531"/>
                <a:gd name="connsiteY384" fmla="*/ 624623 h 991649"/>
                <a:gd name="connsiteX385" fmla="*/ 1204394 w 1409531"/>
                <a:gd name="connsiteY385" fmla="*/ 592873 h 991649"/>
                <a:gd name="connsiteX386" fmla="*/ 959973 w 1409531"/>
                <a:gd name="connsiteY386" fmla="*/ 411054 h 991649"/>
                <a:gd name="connsiteX387" fmla="*/ 774111 w 1409531"/>
                <a:gd name="connsiteY387" fmla="*/ 299027 h 991649"/>
                <a:gd name="connsiteX388" fmla="*/ 739814 w 1409531"/>
                <a:gd name="connsiteY388" fmla="*/ 280456 h 991649"/>
                <a:gd name="connsiteX389" fmla="*/ 727533 w 1409531"/>
                <a:gd name="connsiteY389" fmla="*/ 279408 h 991649"/>
                <a:gd name="connsiteX390" fmla="*/ 690840 w 1409531"/>
                <a:gd name="connsiteY390" fmla="*/ 289891 h 991649"/>
                <a:gd name="connsiteX391" fmla="*/ 676612 w 1409531"/>
                <a:gd name="connsiteY391" fmla="*/ 299925 h 991649"/>
                <a:gd name="connsiteX392" fmla="*/ 663282 w 1409531"/>
                <a:gd name="connsiteY392" fmla="*/ 317149 h 991649"/>
                <a:gd name="connsiteX393" fmla="*/ 657441 w 1409531"/>
                <a:gd name="connsiteY393" fmla="*/ 321044 h 991649"/>
                <a:gd name="connsiteX394" fmla="*/ 677211 w 1409531"/>
                <a:gd name="connsiteY394" fmla="*/ 295732 h 991649"/>
                <a:gd name="connsiteX395" fmla="*/ 686496 w 1409531"/>
                <a:gd name="connsiteY395" fmla="*/ 289142 h 991649"/>
                <a:gd name="connsiteX396" fmla="*/ 727383 w 1409531"/>
                <a:gd name="connsiteY396" fmla="*/ 277310 h 991649"/>
                <a:gd name="connsiteX397" fmla="*/ 740712 w 1409531"/>
                <a:gd name="connsiteY397" fmla="*/ 278958 h 991649"/>
                <a:gd name="connsiteX398" fmla="*/ 921059 w 1409531"/>
                <a:gd name="connsiteY398" fmla="*/ 383786 h 991649"/>
                <a:gd name="connsiteX399" fmla="*/ 920939 w 1409531"/>
                <a:gd name="connsiteY399" fmla="*/ 383703 h 991649"/>
                <a:gd name="connsiteX400" fmla="*/ 739964 w 1409531"/>
                <a:gd name="connsiteY400" fmla="*/ 278509 h 991649"/>
                <a:gd name="connsiteX401" fmla="*/ 726634 w 1409531"/>
                <a:gd name="connsiteY401" fmla="*/ 276861 h 991649"/>
                <a:gd name="connsiteX402" fmla="*/ 685747 w 1409531"/>
                <a:gd name="connsiteY402" fmla="*/ 288693 h 991649"/>
                <a:gd name="connsiteX403" fmla="*/ 676462 w 1409531"/>
                <a:gd name="connsiteY403" fmla="*/ 295283 h 991649"/>
                <a:gd name="connsiteX404" fmla="*/ 656693 w 1409531"/>
                <a:gd name="connsiteY404" fmla="*/ 320594 h 991649"/>
                <a:gd name="connsiteX405" fmla="*/ 619400 w 1409531"/>
                <a:gd name="connsiteY405" fmla="*/ 283301 h 991649"/>
                <a:gd name="connsiteX406" fmla="*/ 621433 w 1409531"/>
                <a:gd name="connsiteY406" fmla="*/ 280827 h 991649"/>
                <a:gd name="connsiteX407" fmla="*/ 625541 w 1409531"/>
                <a:gd name="connsiteY407" fmla="*/ 274016 h 991649"/>
                <a:gd name="connsiteX408" fmla="*/ 633928 w 1409531"/>
                <a:gd name="connsiteY408" fmla="*/ 263533 h 991649"/>
                <a:gd name="connsiteX409" fmla="*/ 644248 w 1409531"/>
                <a:gd name="connsiteY409" fmla="*/ 253053 h 991649"/>
                <a:gd name="connsiteX410" fmla="*/ 646958 w 1409531"/>
                <a:gd name="connsiteY410" fmla="*/ 249754 h 991649"/>
                <a:gd name="connsiteX411" fmla="*/ 648844 w 1409531"/>
                <a:gd name="connsiteY411" fmla="*/ 248385 h 991649"/>
                <a:gd name="connsiteX412" fmla="*/ 652031 w 1409531"/>
                <a:gd name="connsiteY412" fmla="*/ 245148 h 991649"/>
                <a:gd name="connsiteX413" fmla="*/ 675863 w 1409531"/>
                <a:gd name="connsiteY413" fmla="*/ 235077 h 991649"/>
                <a:gd name="connsiteX414" fmla="*/ 726185 w 1409531"/>
                <a:gd name="connsiteY414" fmla="*/ 217853 h 991649"/>
                <a:gd name="connsiteX415" fmla="*/ 742659 w 1409531"/>
                <a:gd name="connsiteY415" fmla="*/ 218602 h 991649"/>
                <a:gd name="connsiteX416" fmla="*/ 965514 w 1409531"/>
                <a:gd name="connsiteY416" fmla="*/ 344258 h 991649"/>
                <a:gd name="connsiteX417" fmla="*/ 1199302 w 1409531"/>
                <a:gd name="connsiteY417" fmla="*/ 518737 h 991649"/>
                <a:gd name="connsiteX418" fmla="*/ 1218622 w 1409531"/>
                <a:gd name="connsiteY418" fmla="*/ 535212 h 991649"/>
                <a:gd name="connsiteX419" fmla="*/ 1234648 w 1409531"/>
                <a:gd name="connsiteY419" fmla="*/ 535661 h 991649"/>
                <a:gd name="connsiteX420" fmla="*/ 1294255 w 1409531"/>
                <a:gd name="connsiteY420" fmla="*/ 485639 h 991649"/>
                <a:gd name="connsiteX421" fmla="*/ 1320165 w 1409531"/>
                <a:gd name="connsiteY421" fmla="*/ 464222 h 991649"/>
                <a:gd name="connsiteX422" fmla="*/ 1324765 w 1409531"/>
                <a:gd name="connsiteY422" fmla="*/ 459316 h 991649"/>
                <a:gd name="connsiteX423" fmla="*/ 1325241 w 1409531"/>
                <a:gd name="connsiteY423" fmla="*/ 456717 h 991649"/>
                <a:gd name="connsiteX424" fmla="*/ 1323010 w 1409531"/>
                <a:gd name="connsiteY424" fmla="*/ 450743 h 991649"/>
                <a:gd name="connsiteX425" fmla="*/ 1279128 w 1409531"/>
                <a:gd name="connsiteY425" fmla="*/ 372414 h 991649"/>
                <a:gd name="connsiteX426" fmla="*/ 1194809 w 1409531"/>
                <a:gd name="connsiteY426" fmla="*/ 221448 h 991649"/>
                <a:gd name="connsiteX427" fmla="*/ 1151826 w 1409531"/>
                <a:gd name="connsiteY427" fmla="*/ 144318 h 991649"/>
                <a:gd name="connsiteX428" fmla="*/ 1142240 w 1409531"/>
                <a:gd name="connsiteY428" fmla="*/ 141472 h 991649"/>
                <a:gd name="connsiteX429" fmla="*/ 1059119 w 1409531"/>
                <a:gd name="connsiteY429" fmla="*/ 153902 h 991649"/>
                <a:gd name="connsiteX430" fmla="*/ 910250 w 1409531"/>
                <a:gd name="connsiteY430" fmla="*/ 124099 h 991649"/>
                <a:gd name="connsiteX431" fmla="*/ 842705 w 1409531"/>
                <a:gd name="connsiteY431" fmla="*/ 117209 h 991649"/>
                <a:gd name="connsiteX432" fmla="*/ 756737 w 1409531"/>
                <a:gd name="connsiteY432" fmla="*/ 119156 h 991649"/>
                <a:gd name="connsiteX433" fmla="*/ 608168 w 1409531"/>
                <a:gd name="connsiteY433" fmla="*/ 144018 h 991649"/>
                <a:gd name="connsiteX434" fmla="*/ 593640 w 1409531"/>
                <a:gd name="connsiteY434" fmla="*/ 154951 h 991649"/>
                <a:gd name="connsiteX435" fmla="*/ 556947 w 1409531"/>
                <a:gd name="connsiteY435" fmla="*/ 208717 h 991649"/>
                <a:gd name="connsiteX436" fmla="*/ 550507 w 1409531"/>
                <a:gd name="connsiteY436" fmla="*/ 214559 h 991649"/>
                <a:gd name="connsiteX437" fmla="*/ 593939 w 1409531"/>
                <a:gd name="connsiteY437" fmla="*/ 150907 h 991649"/>
                <a:gd name="connsiteX438" fmla="*/ 603675 w 1409531"/>
                <a:gd name="connsiteY438" fmla="*/ 143568 h 991649"/>
                <a:gd name="connsiteX439" fmla="*/ 736369 w 1409531"/>
                <a:gd name="connsiteY439" fmla="*/ 118557 h 991649"/>
                <a:gd name="connsiteX440" fmla="*/ 868015 w 1409531"/>
                <a:gd name="connsiteY440" fmla="*/ 115861 h 991649"/>
                <a:gd name="connsiteX441" fmla="*/ 936310 w 1409531"/>
                <a:gd name="connsiteY441" fmla="*/ 128142 h 991649"/>
                <a:gd name="connsiteX442" fmla="*/ 1059568 w 1409531"/>
                <a:gd name="connsiteY442" fmla="*/ 151956 h 991649"/>
                <a:gd name="connsiteX443" fmla="*/ 1145685 w 1409531"/>
                <a:gd name="connsiteY443" fmla="*/ 136979 h 991649"/>
                <a:gd name="connsiteX444" fmla="*/ 1149922 w 1409531"/>
                <a:gd name="connsiteY444" fmla="*/ 136803 h 991649"/>
                <a:gd name="connsiteX445" fmla="*/ 1149785 w 1409531"/>
                <a:gd name="connsiteY445" fmla="*/ 136491 h 991649"/>
                <a:gd name="connsiteX446" fmla="*/ 1145386 w 1409531"/>
                <a:gd name="connsiteY446" fmla="*/ 136679 h 991649"/>
                <a:gd name="connsiteX447" fmla="*/ 1059269 w 1409531"/>
                <a:gd name="connsiteY447" fmla="*/ 151655 h 991649"/>
                <a:gd name="connsiteX448" fmla="*/ 936010 w 1409531"/>
                <a:gd name="connsiteY448" fmla="*/ 127843 h 991649"/>
                <a:gd name="connsiteX449" fmla="*/ 867715 w 1409531"/>
                <a:gd name="connsiteY449" fmla="*/ 115561 h 991649"/>
                <a:gd name="connsiteX450" fmla="*/ 736069 w 1409531"/>
                <a:gd name="connsiteY450" fmla="*/ 118257 h 991649"/>
                <a:gd name="connsiteX451" fmla="*/ 603375 w 1409531"/>
                <a:gd name="connsiteY451" fmla="*/ 143269 h 991649"/>
                <a:gd name="connsiteX452" fmla="*/ 593641 w 1409531"/>
                <a:gd name="connsiteY452" fmla="*/ 150607 h 991649"/>
                <a:gd name="connsiteX453" fmla="*/ 550207 w 1409531"/>
                <a:gd name="connsiteY453" fmla="*/ 214258 h 991649"/>
                <a:gd name="connsiteX454" fmla="*/ 466487 w 1409531"/>
                <a:gd name="connsiteY454" fmla="*/ 130388 h 991649"/>
                <a:gd name="connsiteX455" fmla="*/ 467557 w 1409531"/>
                <a:gd name="connsiteY455" fmla="*/ 130880 h 991649"/>
                <a:gd name="connsiteX456" fmla="*/ 531367 w 1409531"/>
                <a:gd name="connsiteY456" fmla="*/ 139437 h 991649"/>
                <a:gd name="connsiteX457" fmla="*/ 543099 w 1409531"/>
                <a:gd name="connsiteY457" fmla="*/ 133316 h 991649"/>
                <a:gd name="connsiteX458" fmla="*/ 546613 w 1409531"/>
                <a:gd name="connsiteY458" fmla="*/ 127991 h 991649"/>
                <a:gd name="connsiteX459" fmla="*/ 582108 w 1409531"/>
                <a:gd name="connsiteY459" fmla="*/ 97739 h 991649"/>
                <a:gd name="connsiteX460" fmla="*/ 695782 w 1409531"/>
                <a:gd name="connsiteY460" fmla="*/ 67635 h 991649"/>
                <a:gd name="connsiteX461" fmla="*/ 911598 w 1409531"/>
                <a:gd name="connsiteY461" fmla="*/ 67785 h 991649"/>
                <a:gd name="connsiteX462" fmla="*/ 978544 w 1409531"/>
                <a:gd name="connsiteY462" fmla="*/ 83361 h 991649"/>
                <a:gd name="connsiteX463" fmla="*/ 1067506 w 1409531"/>
                <a:gd name="connsiteY463" fmla="*/ 99087 h 991649"/>
                <a:gd name="connsiteX464" fmla="*/ 1096187 w 1409531"/>
                <a:gd name="connsiteY464" fmla="*/ 98038 h 991649"/>
                <a:gd name="connsiteX465" fmla="*/ 1123205 w 1409531"/>
                <a:gd name="connsiteY465" fmla="*/ 91445 h 991649"/>
                <a:gd name="connsiteX466" fmla="*/ 1124119 w 1409531"/>
                <a:gd name="connsiteY466" fmla="*/ 91000 h 991649"/>
                <a:gd name="connsiteX467" fmla="*/ 1120374 w 1409531"/>
                <a:gd name="connsiteY467" fmla="*/ 79917 h 991649"/>
                <a:gd name="connsiteX468" fmla="*/ 1118721 w 1409531"/>
                <a:gd name="connsiteY468" fmla="*/ 70769 h 991649"/>
                <a:gd name="connsiteX469" fmla="*/ 1121566 w 1409531"/>
                <a:gd name="connsiteY469" fmla="*/ 60656 h 991649"/>
                <a:gd name="connsiteX470" fmla="*/ 1128162 w 1409531"/>
                <a:gd name="connsiteY470" fmla="*/ 53707 h 991649"/>
                <a:gd name="connsiteX471" fmla="*/ 1212931 w 1409531"/>
                <a:gd name="connsiteY471" fmla="*/ 5931 h 991649"/>
                <a:gd name="connsiteX472" fmla="*/ 1226084 w 1409531"/>
                <a:gd name="connsiteY472" fmla="*/ 7725 h 991649"/>
                <a:gd name="connsiteX473" fmla="*/ 1225961 w 1409531"/>
                <a:gd name="connsiteY473" fmla="*/ 7579 h 991649"/>
                <a:gd name="connsiteX474" fmla="*/ 1212781 w 1409531"/>
                <a:gd name="connsiteY474" fmla="*/ 5782 h 991649"/>
                <a:gd name="connsiteX475" fmla="*/ 1128013 w 1409531"/>
                <a:gd name="connsiteY475" fmla="*/ 53557 h 991649"/>
                <a:gd name="connsiteX476" fmla="*/ 1121703 w 1409531"/>
                <a:gd name="connsiteY476" fmla="*/ 60169 h 991649"/>
                <a:gd name="connsiteX477" fmla="*/ 1123520 w 1409531"/>
                <a:gd name="connsiteY477" fmla="*/ 53707 h 991649"/>
                <a:gd name="connsiteX478" fmla="*/ 1217425 w 1409531"/>
                <a:gd name="connsiteY478" fmla="*/ 989 h 991649"/>
                <a:gd name="connsiteX479" fmla="*/ 1222329 w 1409531"/>
                <a:gd name="connsiteY479" fmla="*/ 614 h 99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</a:cxnLst>
              <a:rect l="l" t="t" r="r" b="b"/>
              <a:pathLst>
                <a:path w="1409531" h="991649">
                  <a:moveTo>
                    <a:pt x="472957" y="923640"/>
                  </a:moveTo>
                  <a:lnTo>
                    <a:pt x="475702" y="923849"/>
                  </a:lnTo>
                  <a:lnTo>
                    <a:pt x="473976" y="923861"/>
                  </a:lnTo>
                  <a:close/>
                  <a:moveTo>
                    <a:pt x="441076" y="916742"/>
                  </a:moveTo>
                  <a:lnTo>
                    <a:pt x="472957" y="923640"/>
                  </a:lnTo>
                  <a:lnTo>
                    <a:pt x="450967" y="921970"/>
                  </a:lnTo>
                  <a:close/>
                  <a:moveTo>
                    <a:pt x="867795" y="913398"/>
                  </a:moveTo>
                  <a:lnTo>
                    <a:pt x="863017" y="917589"/>
                  </a:lnTo>
                  <a:lnTo>
                    <a:pt x="843613" y="919800"/>
                  </a:lnTo>
                  <a:close/>
                  <a:moveTo>
                    <a:pt x="1010295" y="895704"/>
                  </a:moveTo>
                  <a:cubicBezTo>
                    <a:pt x="999212" y="900796"/>
                    <a:pt x="987081" y="901245"/>
                    <a:pt x="975249" y="901096"/>
                  </a:cubicBezTo>
                  <a:cubicBezTo>
                    <a:pt x="962669" y="901096"/>
                    <a:pt x="954432" y="905139"/>
                    <a:pt x="946793" y="915623"/>
                  </a:cubicBezTo>
                  <a:cubicBezTo>
                    <a:pt x="926425" y="943779"/>
                    <a:pt x="900515" y="965197"/>
                    <a:pt x="865619" y="973284"/>
                  </a:cubicBezTo>
                  <a:cubicBezTo>
                    <a:pt x="834766" y="980473"/>
                    <a:pt x="804064" y="977477"/>
                    <a:pt x="773512" y="971337"/>
                  </a:cubicBezTo>
                  <a:cubicBezTo>
                    <a:pt x="741311" y="964897"/>
                    <a:pt x="710159" y="955162"/>
                    <a:pt x="679607" y="943779"/>
                  </a:cubicBezTo>
                  <a:cubicBezTo>
                    <a:pt x="674664" y="941983"/>
                    <a:pt x="672868" y="942432"/>
                    <a:pt x="670321" y="947524"/>
                  </a:cubicBezTo>
                  <a:cubicBezTo>
                    <a:pt x="651301" y="986015"/>
                    <a:pt x="604723" y="1002039"/>
                    <a:pt x="563387" y="984666"/>
                  </a:cubicBezTo>
                  <a:cubicBezTo>
                    <a:pt x="538226" y="974033"/>
                    <a:pt x="520254" y="955312"/>
                    <a:pt x="506924" y="932098"/>
                  </a:cubicBezTo>
                  <a:cubicBezTo>
                    <a:pt x="503480" y="925957"/>
                    <a:pt x="500035" y="924759"/>
                    <a:pt x="493595" y="925208"/>
                  </a:cubicBezTo>
                  <a:lnTo>
                    <a:pt x="475702" y="923849"/>
                  </a:lnTo>
                  <a:lnTo>
                    <a:pt x="495692" y="923711"/>
                  </a:lnTo>
                  <a:cubicBezTo>
                    <a:pt x="501383" y="923112"/>
                    <a:pt x="504977" y="925208"/>
                    <a:pt x="507823" y="930151"/>
                  </a:cubicBezTo>
                  <a:cubicBezTo>
                    <a:pt x="518456" y="947973"/>
                    <a:pt x="531486" y="963399"/>
                    <a:pt x="549009" y="974931"/>
                  </a:cubicBezTo>
                  <a:cubicBezTo>
                    <a:pt x="580460" y="995300"/>
                    <a:pt x="621946" y="995599"/>
                    <a:pt x="651301" y="969989"/>
                  </a:cubicBezTo>
                  <a:cubicBezTo>
                    <a:pt x="658640" y="963549"/>
                    <a:pt x="663881" y="955911"/>
                    <a:pt x="668524" y="947524"/>
                  </a:cubicBezTo>
                  <a:cubicBezTo>
                    <a:pt x="672568" y="940335"/>
                    <a:pt x="674065" y="939586"/>
                    <a:pt x="681703" y="942432"/>
                  </a:cubicBezTo>
                  <a:cubicBezTo>
                    <a:pt x="711508" y="953365"/>
                    <a:pt x="741761" y="962651"/>
                    <a:pt x="772913" y="969091"/>
                  </a:cubicBezTo>
                  <a:cubicBezTo>
                    <a:pt x="799571" y="974632"/>
                    <a:pt x="826529" y="977178"/>
                    <a:pt x="853787" y="973434"/>
                  </a:cubicBezTo>
                  <a:cubicBezTo>
                    <a:pt x="888234" y="968642"/>
                    <a:pt x="915042" y="950819"/>
                    <a:pt x="937208" y="924909"/>
                  </a:cubicBezTo>
                  <a:cubicBezTo>
                    <a:pt x="942150" y="919068"/>
                    <a:pt x="947093" y="913078"/>
                    <a:pt x="951586" y="906787"/>
                  </a:cubicBezTo>
                  <a:cubicBezTo>
                    <a:pt x="954132" y="903043"/>
                    <a:pt x="957577" y="900497"/>
                    <a:pt x="962070" y="900347"/>
                  </a:cubicBezTo>
                  <a:cubicBezTo>
                    <a:pt x="978245" y="899598"/>
                    <a:pt x="994270" y="897501"/>
                    <a:pt x="1010295" y="895704"/>
                  </a:cubicBezTo>
                  <a:close/>
                  <a:moveTo>
                    <a:pt x="355655" y="844715"/>
                  </a:moveTo>
                  <a:lnTo>
                    <a:pt x="371084" y="845981"/>
                  </a:lnTo>
                  <a:cubicBezTo>
                    <a:pt x="377674" y="845532"/>
                    <a:pt x="381119" y="848677"/>
                    <a:pt x="383516" y="854518"/>
                  </a:cubicBezTo>
                  <a:cubicBezTo>
                    <a:pt x="389955" y="870393"/>
                    <a:pt x="398342" y="885071"/>
                    <a:pt x="410623" y="897202"/>
                  </a:cubicBezTo>
                  <a:lnTo>
                    <a:pt x="437036" y="914607"/>
                  </a:lnTo>
                  <a:lnTo>
                    <a:pt x="413169" y="901994"/>
                  </a:lnTo>
                  <a:cubicBezTo>
                    <a:pt x="398043" y="888965"/>
                    <a:pt x="388008" y="872340"/>
                    <a:pt x="381119" y="853919"/>
                  </a:cubicBezTo>
                  <a:cubicBezTo>
                    <a:pt x="379172" y="848677"/>
                    <a:pt x="376926" y="846730"/>
                    <a:pt x="371084" y="846880"/>
                  </a:cubicBezTo>
                  <a:close/>
                  <a:moveTo>
                    <a:pt x="349470" y="843847"/>
                  </a:moveTo>
                  <a:lnTo>
                    <a:pt x="355655" y="844715"/>
                  </a:lnTo>
                  <a:lnTo>
                    <a:pt x="351015" y="844334"/>
                  </a:lnTo>
                  <a:close/>
                  <a:moveTo>
                    <a:pt x="318510" y="834083"/>
                  </a:moveTo>
                  <a:lnTo>
                    <a:pt x="349470" y="843847"/>
                  </a:lnTo>
                  <a:lnTo>
                    <a:pt x="328401" y="840889"/>
                  </a:lnTo>
                  <a:close/>
                  <a:moveTo>
                    <a:pt x="286683" y="805165"/>
                  </a:moveTo>
                  <a:lnTo>
                    <a:pt x="308465" y="827170"/>
                  </a:lnTo>
                  <a:lnTo>
                    <a:pt x="291539" y="815522"/>
                  </a:lnTo>
                  <a:close/>
                  <a:moveTo>
                    <a:pt x="643930" y="789447"/>
                  </a:moveTo>
                  <a:cubicBezTo>
                    <a:pt x="638206" y="788282"/>
                    <a:pt x="632093" y="788244"/>
                    <a:pt x="625841" y="789517"/>
                  </a:cubicBezTo>
                  <a:cubicBezTo>
                    <a:pt x="621647" y="790416"/>
                    <a:pt x="618203" y="792213"/>
                    <a:pt x="615357" y="795957"/>
                  </a:cubicBezTo>
                  <a:cubicBezTo>
                    <a:pt x="599182" y="817374"/>
                    <a:pt x="583156" y="839090"/>
                    <a:pt x="566083" y="859908"/>
                  </a:cubicBezTo>
                  <a:cubicBezTo>
                    <a:pt x="554401" y="874286"/>
                    <a:pt x="552005" y="889263"/>
                    <a:pt x="556498" y="906636"/>
                  </a:cubicBezTo>
                  <a:cubicBezTo>
                    <a:pt x="562039" y="928352"/>
                    <a:pt x="573722" y="938087"/>
                    <a:pt x="597385" y="937938"/>
                  </a:cubicBezTo>
                  <a:cubicBezTo>
                    <a:pt x="602477" y="936439"/>
                    <a:pt x="610265" y="939585"/>
                    <a:pt x="615657" y="932396"/>
                  </a:cubicBezTo>
                  <a:cubicBezTo>
                    <a:pt x="633778" y="908283"/>
                    <a:pt x="651601" y="883871"/>
                    <a:pt x="670471" y="860358"/>
                  </a:cubicBezTo>
                  <a:cubicBezTo>
                    <a:pt x="679158" y="849424"/>
                    <a:pt x="680655" y="838342"/>
                    <a:pt x="678260" y="825462"/>
                  </a:cubicBezTo>
                  <a:cubicBezTo>
                    <a:pt x="674777" y="806591"/>
                    <a:pt x="661101" y="792943"/>
                    <a:pt x="643930" y="789447"/>
                  </a:cubicBezTo>
                  <a:close/>
                  <a:moveTo>
                    <a:pt x="209643" y="708649"/>
                  </a:moveTo>
                  <a:lnTo>
                    <a:pt x="256362" y="735003"/>
                  </a:lnTo>
                  <a:lnTo>
                    <a:pt x="258278" y="737681"/>
                  </a:lnTo>
                  <a:lnTo>
                    <a:pt x="214727" y="715084"/>
                  </a:lnTo>
                  <a:close/>
                  <a:moveTo>
                    <a:pt x="544067" y="673747"/>
                  </a:moveTo>
                  <a:cubicBezTo>
                    <a:pt x="537028" y="674645"/>
                    <a:pt x="531337" y="677341"/>
                    <a:pt x="527143" y="683482"/>
                  </a:cubicBezTo>
                  <a:cubicBezTo>
                    <a:pt x="522051" y="690970"/>
                    <a:pt x="516210" y="698159"/>
                    <a:pt x="510969" y="705797"/>
                  </a:cubicBezTo>
                  <a:cubicBezTo>
                    <a:pt x="488353" y="735901"/>
                    <a:pt x="464390" y="764955"/>
                    <a:pt x="442824" y="795808"/>
                  </a:cubicBezTo>
                  <a:cubicBezTo>
                    <a:pt x="433988" y="808538"/>
                    <a:pt x="432041" y="821268"/>
                    <a:pt x="435485" y="835946"/>
                  </a:cubicBezTo>
                  <a:cubicBezTo>
                    <a:pt x="441327" y="860957"/>
                    <a:pt x="456153" y="871740"/>
                    <a:pt x="481614" y="868295"/>
                  </a:cubicBezTo>
                  <a:cubicBezTo>
                    <a:pt x="483561" y="867996"/>
                    <a:pt x="485508" y="867397"/>
                    <a:pt x="487455" y="867247"/>
                  </a:cubicBezTo>
                  <a:cubicBezTo>
                    <a:pt x="492247" y="866797"/>
                    <a:pt x="495542" y="864701"/>
                    <a:pt x="498388" y="860657"/>
                  </a:cubicBezTo>
                  <a:cubicBezTo>
                    <a:pt x="528042" y="819771"/>
                    <a:pt x="557846" y="778884"/>
                    <a:pt x="587949" y="738147"/>
                  </a:cubicBezTo>
                  <a:cubicBezTo>
                    <a:pt x="591843" y="732755"/>
                    <a:pt x="594390" y="727513"/>
                    <a:pt x="593341" y="720923"/>
                  </a:cubicBezTo>
                  <a:cubicBezTo>
                    <a:pt x="593041" y="717629"/>
                    <a:pt x="593041" y="714334"/>
                    <a:pt x="592592" y="711189"/>
                  </a:cubicBezTo>
                  <a:cubicBezTo>
                    <a:pt x="589147" y="685728"/>
                    <a:pt x="569528" y="670602"/>
                    <a:pt x="544067" y="673747"/>
                  </a:cubicBezTo>
                  <a:close/>
                  <a:moveTo>
                    <a:pt x="1049651" y="596854"/>
                  </a:moveTo>
                  <a:lnTo>
                    <a:pt x="1141791" y="656374"/>
                  </a:lnTo>
                  <a:lnTo>
                    <a:pt x="1141954" y="656444"/>
                  </a:lnTo>
                  <a:lnTo>
                    <a:pt x="1050208" y="597159"/>
                  </a:lnTo>
                  <a:close/>
                  <a:moveTo>
                    <a:pt x="302342" y="566363"/>
                  </a:moveTo>
                  <a:cubicBezTo>
                    <a:pt x="295452" y="565614"/>
                    <a:pt x="288413" y="565914"/>
                    <a:pt x="281524" y="567261"/>
                  </a:cubicBezTo>
                  <a:cubicBezTo>
                    <a:pt x="277480" y="568010"/>
                    <a:pt x="274634" y="569658"/>
                    <a:pt x="272088" y="572653"/>
                  </a:cubicBezTo>
                  <a:cubicBezTo>
                    <a:pt x="256962" y="590027"/>
                    <a:pt x="243632" y="608597"/>
                    <a:pt x="231052" y="627768"/>
                  </a:cubicBezTo>
                  <a:cubicBezTo>
                    <a:pt x="229405" y="630164"/>
                    <a:pt x="228955" y="632710"/>
                    <a:pt x="228806" y="635556"/>
                  </a:cubicBezTo>
                  <a:cubicBezTo>
                    <a:pt x="227307" y="667906"/>
                    <a:pt x="247975" y="688574"/>
                    <a:pt x="280475" y="687376"/>
                  </a:cubicBezTo>
                  <a:cubicBezTo>
                    <a:pt x="284968" y="687226"/>
                    <a:pt x="288413" y="685728"/>
                    <a:pt x="291558" y="682433"/>
                  </a:cubicBezTo>
                  <a:cubicBezTo>
                    <a:pt x="306235" y="667157"/>
                    <a:pt x="318815" y="650083"/>
                    <a:pt x="330348" y="632261"/>
                  </a:cubicBezTo>
                  <a:cubicBezTo>
                    <a:pt x="334392" y="625821"/>
                    <a:pt x="336788" y="619381"/>
                    <a:pt x="336039" y="611892"/>
                  </a:cubicBezTo>
                  <a:cubicBezTo>
                    <a:pt x="335739" y="608148"/>
                    <a:pt x="335590" y="604404"/>
                    <a:pt x="335140" y="600660"/>
                  </a:cubicBezTo>
                  <a:cubicBezTo>
                    <a:pt x="332444" y="580890"/>
                    <a:pt x="320463" y="568310"/>
                    <a:pt x="302342" y="566363"/>
                  </a:cubicBezTo>
                  <a:close/>
                  <a:moveTo>
                    <a:pt x="452559" y="566064"/>
                  </a:moveTo>
                  <a:cubicBezTo>
                    <a:pt x="448366" y="566662"/>
                    <a:pt x="444622" y="567860"/>
                    <a:pt x="441776" y="571605"/>
                  </a:cubicBezTo>
                  <a:cubicBezTo>
                    <a:pt x="415117" y="606651"/>
                    <a:pt x="388008" y="641547"/>
                    <a:pt x="361051" y="676742"/>
                  </a:cubicBezTo>
                  <a:cubicBezTo>
                    <a:pt x="347871" y="693966"/>
                    <a:pt x="334991" y="711339"/>
                    <a:pt x="324357" y="730359"/>
                  </a:cubicBezTo>
                  <a:cubicBezTo>
                    <a:pt x="321362" y="735901"/>
                    <a:pt x="317917" y="741292"/>
                    <a:pt x="318666" y="747882"/>
                  </a:cubicBezTo>
                  <a:cubicBezTo>
                    <a:pt x="321961" y="773942"/>
                    <a:pt x="338286" y="800151"/>
                    <a:pt x="376476" y="791764"/>
                  </a:cubicBezTo>
                  <a:cubicBezTo>
                    <a:pt x="381419" y="790566"/>
                    <a:pt x="384863" y="788469"/>
                    <a:pt x="387859" y="784276"/>
                  </a:cubicBezTo>
                  <a:cubicBezTo>
                    <a:pt x="424852" y="732905"/>
                    <a:pt x="461995" y="681684"/>
                    <a:pt x="499286" y="630463"/>
                  </a:cubicBezTo>
                  <a:cubicBezTo>
                    <a:pt x="503030" y="625222"/>
                    <a:pt x="505128" y="620129"/>
                    <a:pt x="504229" y="614289"/>
                  </a:cubicBezTo>
                  <a:cubicBezTo>
                    <a:pt x="504229" y="612042"/>
                    <a:pt x="504379" y="610395"/>
                    <a:pt x="504229" y="608597"/>
                  </a:cubicBezTo>
                  <a:cubicBezTo>
                    <a:pt x="502132" y="578045"/>
                    <a:pt x="482663" y="561870"/>
                    <a:pt x="452559" y="566064"/>
                  </a:cubicBezTo>
                  <a:close/>
                  <a:moveTo>
                    <a:pt x="448814" y="514095"/>
                  </a:moveTo>
                  <a:cubicBezTo>
                    <a:pt x="434062" y="516491"/>
                    <a:pt x="420696" y="521059"/>
                    <a:pt x="409126" y="528417"/>
                  </a:cubicBezTo>
                  <a:lnTo>
                    <a:pt x="380369" y="559315"/>
                  </a:lnTo>
                  <a:lnTo>
                    <a:pt x="380520" y="559474"/>
                  </a:lnTo>
                  <a:cubicBezTo>
                    <a:pt x="388083" y="545920"/>
                    <a:pt x="397856" y="535773"/>
                    <a:pt x="409425" y="528415"/>
                  </a:cubicBezTo>
                  <a:lnTo>
                    <a:pt x="449109" y="514096"/>
                  </a:lnTo>
                  <a:close/>
                  <a:moveTo>
                    <a:pt x="1366001" y="513691"/>
                  </a:moveTo>
                  <a:lnTo>
                    <a:pt x="1372154" y="518831"/>
                  </a:lnTo>
                  <a:lnTo>
                    <a:pt x="1372173" y="518825"/>
                  </a:lnTo>
                  <a:close/>
                  <a:moveTo>
                    <a:pt x="141340" y="512448"/>
                  </a:moveTo>
                  <a:lnTo>
                    <a:pt x="141512" y="512643"/>
                  </a:lnTo>
                  <a:lnTo>
                    <a:pt x="140807" y="513298"/>
                  </a:lnTo>
                  <a:close/>
                  <a:moveTo>
                    <a:pt x="303184" y="510070"/>
                  </a:moveTo>
                  <a:cubicBezTo>
                    <a:pt x="292691" y="509069"/>
                    <a:pt x="281996" y="510262"/>
                    <a:pt x="271061" y="513653"/>
                  </a:cubicBezTo>
                  <a:lnTo>
                    <a:pt x="237546" y="530393"/>
                  </a:lnTo>
                  <a:lnTo>
                    <a:pt x="237791" y="530419"/>
                  </a:lnTo>
                  <a:cubicBezTo>
                    <a:pt x="249248" y="522669"/>
                    <a:pt x="260425" y="517099"/>
                    <a:pt x="271360" y="513715"/>
                  </a:cubicBezTo>
                  <a:lnTo>
                    <a:pt x="303394" y="510135"/>
                  </a:lnTo>
                  <a:close/>
                  <a:moveTo>
                    <a:pt x="452369" y="405279"/>
                  </a:moveTo>
                  <a:lnTo>
                    <a:pt x="455853" y="406711"/>
                  </a:lnTo>
                  <a:cubicBezTo>
                    <a:pt x="475174" y="410755"/>
                    <a:pt x="494344" y="410605"/>
                    <a:pt x="513665" y="407460"/>
                  </a:cubicBezTo>
                  <a:cubicBezTo>
                    <a:pt x="494344" y="410605"/>
                    <a:pt x="475174" y="410755"/>
                    <a:pt x="455854" y="406711"/>
                  </a:cubicBezTo>
                  <a:close/>
                  <a:moveTo>
                    <a:pt x="1034758" y="394241"/>
                  </a:moveTo>
                  <a:lnTo>
                    <a:pt x="1043600" y="399934"/>
                  </a:lnTo>
                  <a:lnTo>
                    <a:pt x="1116472" y="457185"/>
                  </a:lnTo>
                  <a:lnTo>
                    <a:pt x="1043899" y="400121"/>
                  </a:lnTo>
                  <a:close/>
                  <a:moveTo>
                    <a:pt x="423803" y="307265"/>
                  </a:moveTo>
                  <a:cubicBezTo>
                    <a:pt x="440877" y="323740"/>
                    <a:pt x="457202" y="340664"/>
                    <a:pt x="473826" y="357587"/>
                  </a:cubicBezTo>
                  <a:cubicBezTo>
                    <a:pt x="486407" y="370467"/>
                    <a:pt x="499437" y="383347"/>
                    <a:pt x="512467" y="395928"/>
                  </a:cubicBezTo>
                  <a:cubicBezTo>
                    <a:pt x="516211" y="399672"/>
                    <a:pt x="519656" y="403566"/>
                    <a:pt x="523250" y="407310"/>
                  </a:cubicBezTo>
                  <a:lnTo>
                    <a:pt x="523249" y="407310"/>
                  </a:lnTo>
                  <a:lnTo>
                    <a:pt x="487436" y="411934"/>
                  </a:lnTo>
                  <a:cubicBezTo>
                    <a:pt x="475473" y="412027"/>
                    <a:pt x="463492" y="410680"/>
                    <a:pt x="451510" y="407909"/>
                  </a:cubicBezTo>
                  <a:lnTo>
                    <a:pt x="443197" y="401510"/>
                  </a:lnTo>
                  <a:lnTo>
                    <a:pt x="439772" y="400103"/>
                  </a:lnTo>
                  <a:lnTo>
                    <a:pt x="438733" y="398924"/>
                  </a:lnTo>
                  <a:lnTo>
                    <a:pt x="436398" y="396277"/>
                  </a:lnTo>
                  <a:lnTo>
                    <a:pt x="436399" y="396278"/>
                  </a:lnTo>
                  <a:lnTo>
                    <a:pt x="428296" y="387091"/>
                  </a:lnTo>
                  <a:cubicBezTo>
                    <a:pt x="419610" y="371216"/>
                    <a:pt x="417663" y="354142"/>
                    <a:pt x="418861" y="336470"/>
                  </a:cubicBezTo>
                  <a:cubicBezTo>
                    <a:pt x="419460" y="326585"/>
                    <a:pt x="422755" y="317150"/>
                    <a:pt x="423803" y="307265"/>
                  </a:cubicBezTo>
                  <a:close/>
                  <a:moveTo>
                    <a:pt x="423653" y="307265"/>
                  </a:moveTo>
                  <a:cubicBezTo>
                    <a:pt x="422755" y="317150"/>
                    <a:pt x="419460" y="326585"/>
                    <a:pt x="418860" y="336470"/>
                  </a:cubicBezTo>
                  <a:cubicBezTo>
                    <a:pt x="417812" y="354142"/>
                    <a:pt x="419760" y="371216"/>
                    <a:pt x="428296" y="387091"/>
                  </a:cubicBezTo>
                  <a:lnTo>
                    <a:pt x="436398" y="396277"/>
                  </a:lnTo>
                  <a:lnTo>
                    <a:pt x="426799" y="388888"/>
                  </a:lnTo>
                  <a:cubicBezTo>
                    <a:pt x="413319" y="362230"/>
                    <a:pt x="413169" y="334823"/>
                    <a:pt x="423653" y="307265"/>
                  </a:cubicBezTo>
                  <a:close/>
                  <a:moveTo>
                    <a:pt x="1118628" y="71103"/>
                  </a:moveTo>
                  <a:lnTo>
                    <a:pt x="1120225" y="79767"/>
                  </a:lnTo>
                  <a:cubicBezTo>
                    <a:pt x="1122921" y="85308"/>
                    <a:pt x="1124419" y="88603"/>
                    <a:pt x="1123969" y="90850"/>
                  </a:cubicBezTo>
                  <a:cubicBezTo>
                    <a:pt x="1121423" y="86357"/>
                    <a:pt x="1119027" y="82014"/>
                    <a:pt x="1116781" y="77670"/>
                  </a:cubicBezTo>
                  <a:close/>
                  <a:moveTo>
                    <a:pt x="1121703" y="60169"/>
                  </a:moveTo>
                  <a:lnTo>
                    <a:pt x="1121566" y="60656"/>
                  </a:lnTo>
                  <a:lnTo>
                    <a:pt x="1117641" y="64790"/>
                  </a:lnTo>
                  <a:lnTo>
                    <a:pt x="1118721" y="70769"/>
                  </a:lnTo>
                  <a:lnTo>
                    <a:pt x="1118628" y="71103"/>
                  </a:lnTo>
                  <a:lnTo>
                    <a:pt x="1117436" y="64640"/>
                  </a:lnTo>
                  <a:close/>
                  <a:moveTo>
                    <a:pt x="155269" y="37532"/>
                  </a:moveTo>
                  <a:cubicBezTo>
                    <a:pt x="187170" y="69432"/>
                    <a:pt x="219071" y="101333"/>
                    <a:pt x="250971" y="133233"/>
                  </a:cubicBezTo>
                  <a:lnTo>
                    <a:pt x="324883" y="207892"/>
                  </a:lnTo>
                  <a:lnTo>
                    <a:pt x="324956" y="207819"/>
                  </a:lnTo>
                  <a:lnTo>
                    <a:pt x="324915" y="207925"/>
                  </a:lnTo>
                  <a:lnTo>
                    <a:pt x="325106" y="208117"/>
                  </a:lnTo>
                  <a:lnTo>
                    <a:pt x="324730" y="208399"/>
                  </a:lnTo>
                  <a:lnTo>
                    <a:pt x="321512" y="216655"/>
                  </a:lnTo>
                  <a:cubicBezTo>
                    <a:pt x="274634" y="295283"/>
                    <a:pt x="227007" y="373463"/>
                    <a:pt x="179981" y="452091"/>
                  </a:cubicBezTo>
                  <a:cubicBezTo>
                    <a:pt x="178633" y="454188"/>
                    <a:pt x="177434" y="456434"/>
                    <a:pt x="176087" y="458531"/>
                  </a:cubicBezTo>
                  <a:cubicBezTo>
                    <a:pt x="173540" y="462575"/>
                    <a:pt x="174139" y="466019"/>
                    <a:pt x="177135" y="469464"/>
                  </a:cubicBezTo>
                  <a:cubicBezTo>
                    <a:pt x="194358" y="488784"/>
                    <a:pt x="211282" y="508553"/>
                    <a:pt x="228356" y="528023"/>
                  </a:cubicBezTo>
                  <a:cubicBezTo>
                    <a:pt x="231201" y="531318"/>
                    <a:pt x="233897" y="530420"/>
                    <a:pt x="236892" y="528473"/>
                  </a:cubicBezTo>
                  <a:cubicBezTo>
                    <a:pt x="245130" y="523231"/>
                    <a:pt x="253367" y="518139"/>
                    <a:pt x="262503" y="514544"/>
                  </a:cubicBezTo>
                  <a:cubicBezTo>
                    <a:pt x="280550" y="507281"/>
                    <a:pt x="297361" y="506008"/>
                    <a:pt x="313181" y="509621"/>
                  </a:cubicBezTo>
                  <a:lnTo>
                    <a:pt x="327988" y="517697"/>
                  </a:lnTo>
                  <a:lnTo>
                    <a:pt x="334398" y="519678"/>
                  </a:lnTo>
                  <a:lnTo>
                    <a:pt x="341503" y="525068"/>
                  </a:lnTo>
                  <a:lnTo>
                    <a:pt x="357905" y="534014"/>
                  </a:lnTo>
                  <a:cubicBezTo>
                    <a:pt x="364495" y="539705"/>
                    <a:pt x="370486" y="546145"/>
                    <a:pt x="376326" y="552585"/>
                  </a:cubicBezTo>
                  <a:cubicBezTo>
                    <a:pt x="379172" y="555731"/>
                    <a:pt x="380520" y="555731"/>
                    <a:pt x="382916" y="552136"/>
                  </a:cubicBezTo>
                  <a:cubicBezTo>
                    <a:pt x="398193" y="528622"/>
                    <a:pt x="420957" y="516192"/>
                    <a:pt x="447916" y="512598"/>
                  </a:cubicBezTo>
                  <a:cubicBezTo>
                    <a:pt x="487604" y="507206"/>
                    <a:pt x="521003" y="518139"/>
                    <a:pt x="543617" y="553783"/>
                  </a:cubicBezTo>
                  <a:lnTo>
                    <a:pt x="547153" y="566823"/>
                  </a:lnTo>
                  <a:lnTo>
                    <a:pt x="550507" y="572953"/>
                  </a:lnTo>
                  <a:lnTo>
                    <a:pt x="552554" y="586742"/>
                  </a:lnTo>
                  <a:lnTo>
                    <a:pt x="557547" y="605154"/>
                  </a:lnTo>
                  <a:lnTo>
                    <a:pt x="558682" y="614159"/>
                  </a:lnTo>
                  <a:lnTo>
                    <a:pt x="560472" y="616224"/>
                  </a:lnTo>
                  <a:lnTo>
                    <a:pt x="568629" y="618933"/>
                  </a:lnTo>
                  <a:cubicBezTo>
                    <a:pt x="583755" y="621479"/>
                    <a:pt x="598283" y="625822"/>
                    <a:pt x="611013" y="634808"/>
                  </a:cubicBezTo>
                  <a:cubicBezTo>
                    <a:pt x="633179" y="650384"/>
                    <a:pt x="643064" y="672850"/>
                    <a:pt x="647257" y="698609"/>
                  </a:cubicBezTo>
                  <a:cubicBezTo>
                    <a:pt x="648755" y="707446"/>
                    <a:pt x="649354" y="716432"/>
                    <a:pt x="648755" y="725418"/>
                  </a:cubicBezTo>
                  <a:cubicBezTo>
                    <a:pt x="648306" y="732008"/>
                    <a:pt x="651001" y="734553"/>
                    <a:pt x="657142" y="736351"/>
                  </a:cubicBezTo>
                  <a:cubicBezTo>
                    <a:pt x="684699" y="744588"/>
                    <a:pt x="706865" y="760613"/>
                    <a:pt x="722141" y="785026"/>
                  </a:cubicBezTo>
                  <a:cubicBezTo>
                    <a:pt x="742660" y="817974"/>
                    <a:pt x="738766" y="851223"/>
                    <a:pt x="721243" y="883872"/>
                  </a:cubicBezTo>
                  <a:cubicBezTo>
                    <a:pt x="714653" y="896303"/>
                    <a:pt x="714204" y="896154"/>
                    <a:pt x="727832" y="899449"/>
                  </a:cubicBezTo>
                  <a:cubicBezTo>
                    <a:pt x="749399" y="904690"/>
                    <a:pt x="770517" y="911879"/>
                    <a:pt x="792083" y="917121"/>
                  </a:cubicBezTo>
                  <a:lnTo>
                    <a:pt x="829435" y="921416"/>
                  </a:lnTo>
                  <a:lnTo>
                    <a:pt x="814750" y="923089"/>
                  </a:lnTo>
                  <a:lnTo>
                    <a:pt x="814848" y="923111"/>
                  </a:lnTo>
                  <a:lnTo>
                    <a:pt x="829653" y="921441"/>
                  </a:lnTo>
                  <a:lnTo>
                    <a:pt x="829435" y="921416"/>
                  </a:lnTo>
                  <a:lnTo>
                    <a:pt x="843613" y="919800"/>
                  </a:lnTo>
                  <a:lnTo>
                    <a:pt x="843179" y="919915"/>
                  </a:lnTo>
                  <a:lnTo>
                    <a:pt x="863317" y="917644"/>
                  </a:lnTo>
                  <a:lnTo>
                    <a:pt x="889797" y="894375"/>
                  </a:lnTo>
                  <a:lnTo>
                    <a:pt x="868015" y="913339"/>
                  </a:lnTo>
                  <a:lnTo>
                    <a:pt x="867795" y="913398"/>
                  </a:lnTo>
                  <a:lnTo>
                    <a:pt x="893860" y="890533"/>
                  </a:lnTo>
                  <a:lnTo>
                    <a:pt x="893784" y="890871"/>
                  </a:lnTo>
                  <a:lnTo>
                    <a:pt x="900216" y="885219"/>
                  </a:lnTo>
                  <a:cubicBezTo>
                    <a:pt x="895573" y="882523"/>
                    <a:pt x="891230" y="879827"/>
                    <a:pt x="886587" y="877432"/>
                  </a:cubicBezTo>
                  <a:cubicBezTo>
                    <a:pt x="857382" y="862454"/>
                    <a:pt x="827878" y="847777"/>
                    <a:pt x="798822" y="832501"/>
                  </a:cubicBezTo>
                  <a:cubicBezTo>
                    <a:pt x="779203" y="822167"/>
                    <a:pt x="759733" y="811534"/>
                    <a:pt x="743558" y="795957"/>
                  </a:cubicBezTo>
                  <a:cubicBezTo>
                    <a:pt x="737118" y="789817"/>
                    <a:pt x="730379" y="782927"/>
                    <a:pt x="734422" y="772593"/>
                  </a:cubicBezTo>
                  <a:lnTo>
                    <a:pt x="759020" y="763053"/>
                  </a:lnTo>
                  <a:lnTo>
                    <a:pt x="758834" y="763010"/>
                  </a:lnTo>
                  <a:cubicBezTo>
                    <a:pt x="746254" y="761662"/>
                    <a:pt x="737118" y="764957"/>
                    <a:pt x="734122" y="772595"/>
                  </a:cubicBezTo>
                  <a:cubicBezTo>
                    <a:pt x="730229" y="782929"/>
                    <a:pt x="736818" y="789668"/>
                    <a:pt x="743259" y="795959"/>
                  </a:cubicBezTo>
                  <a:cubicBezTo>
                    <a:pt x="759283" y="811535"/>
                    <a:pt x="778903" y="822168"/>
                    <a:pt x="798523" y="832502"/>
                  </a:cubicBezTo>
                  <a:cubicBezTo>
                    <a:pt x="827578" y="847778"/>
                    <a:pt x="857083" y="862456"/>
                    <a:pt x="886287" y="877433"/>
                  </a:cubicBezTo>
                  <a:cubicBezTo>
                    <a:pt x="890930" y="879829"/>
                    <a:pt x="895273" y="882525"/>
                    <a:pt x="899916" y="885221"/>
                  </a:cubicBezTo>
                  <a:lnTo>
                    <a:pt x="893860" y="890533"/>
                  </a:lnTo>
                  <a:lnTo>
                    <a:pt x="895067" y="885164"/>
                  </a:lnTo>
                  <a:cubicBezTo>
                    <a:pt x="894262" y="883760"/>
                    <a:pt x="892502" y="882749"/>
                    <a:pt x="890630" y="881776"/>
                  </a:cubicBezTo>
                  <a:cubicBezTo>
                    <a:pt x="870112" y="870843"/>
                    <a:pt x="849444" y="860210"/>
                    <a:pt x="828626" y="850025"/>
                  </a:cubicBezTo>
                  <a:cubicBezTo>
                    <a:pt x="800619" y="836247"/>
                    <a:pt x="772763" y="822318"/>
                    <a:pt x="747901" y="802998"/>
                  </a:cubicBezTo>
                  <a:cubicBezTo>
                    <a:pt x="742660" y="798954"/>
                    <a:pt x="738466" y="794162"/>
                    <a:pt x="734871" y="788770"/>
                  </a:cubicBezTo>
                  <a:cubicBezTo>
                    <a:pt x="727682" y="777687"/>
                    <a:pt x="732925" y="765106"/>
                    <a:pt x="745655" y="761811"/>
                  </a:cubicBezTo>
                  <a:cubicBezTo>
                    <a:pt x="756888" y="758816"/>
                    <a:pt x="767521" y="761811"/>
                    <a:pt x="778005" y="764807"/>
                  </a:cubicBezTo>
                  <a:cubicBezTo>
                    <a:pt x="807958" y="773194"/>
                    <a:pt x="835515" y="787123"/>
                    <a:pt x="862923" y="801650"/>
                  </a:cubicBezTo>
                  <a:cubicBezTo>
                    <a:pt x="887635" y="814829"/>
                    <a:pt x="911598" y="829058"/>
                    <a:pt x="935860" y="842986"/>
                  </a:cubicBezTo>
                  <a:lnTo>
                    <a:pt x="949775" y="847172"/>
                  </a:lnTo>
                  <a:lnTo>
                    <a:pt x="966114" y="851222"/>
                  </a:lnTo>
                  <a:cubicBezTo>
                    <a:pt x="981240" y="865450"/>
                    <a:pt x="995917" y="880277"/>
                    <a:pt x="1010145" y="895404"/>
                  </a:cubicBezTo>
                  <a:cubicBezTo>
                    <a:pt x="994121" y="897200"/>
                    <a:pt x="978095" y="899298"/>
                    <a:pt x="961920" y="900046"/>
                  </a:cubicBezTo>
                  <a:cubicBezTo>
                    <a:pt x="957577" y="900346"/>
                    <a:pt x="953982" y="902742"/>
                    <a:pt x="951436" y="906486"/>
                  </a:cubicBezTo>
                  <a:cubicBezTo>
                    <a:pt x="946943" y="912777"/>
                    <a:pt x="942151" y="918767"/>
                    <a:pt x="937058" y="924608"/>
                  </a:cubicBezTo>
                  <a:cubicBezTo>
                    <a:pt x="914893" y="950518"/>
                    <a:pt x="888084" y="968341"/>
                    <a:pt x="853638" y="973133"/>
                  </a:cubicBezTo>
                  <a:cubicBezTo>
                    <a:pt x="826380" y="976877"/>
                    <a:pt x="799422" y="974331"/>
                    <a:pt x="772763" y="968790"/>
                  </a:cubicBezTo>
                  <a:cubicBezTo>
                    <a:pt x="741611" y="962350"/>
                    <a:pt x="711358" y="953064"/>
                    <a:pt x="681554" y="942131"/>
                  </a:cubicBezTo>
                  <a:cubicBezTo>
                    <a:pt x="673916" y="939435"/>
                    <a:pt x="672269" y="940034"/>
                    <a:pt x="668375" y="947223"/>
                  </a:cubicBezTo>
                  <a:cubicBezTo>
                    <a:pt x="663732" y="955610"/>
                    <a:pt x="658490" y="963398"/>
                    <a:pt x="651151" y="969688"/>
                  </a:cubicBezTo>
                  <a:cubicBezTo>
                    <a:pt x="621796" y="995448"/>
                    <a:pt x="580162" y="995149"/>
                    <a:pt x="548860" y="974630"/>
                  </a:cubicBezTo>
                  <a:cubicBezTo>
                    <a:pt x="531187" y="963098"/>
                    <a:pt x="518307" y="947673"/>
                    <a:pt x="507674" y="929850"/>
                  </a:cubicBezTo>
                  <a:cubicBezTo>
                    <a:pt x="504828" y="925057"/>
                    <a:pt x="501383" y="922961"/>
                    <a:pt x="495542" y="923410"/>
                  </a:cubicBezTo>
                  <a:cubicBezTo>
                    <a:pt x="488353" y="924009"/>
                    <a:pt x="481015" y="924009"/>
                    <a:pt x="473826" y="923560"/>
                  </a:cubicBezTo>
                  <a:lnTo>
                    <a:pt x="440215" y="916288"/>
                  </a:lnTo>
                  <a:lnTo>
                    <a:pt x="441076" y="916742"/>
                  </a:lnTo>
                  <a:lnTo>
                    <a:pt x="439885" y="916484"/>
                  </a:lnTo>
                  <a:lnTo>
                    <a:pt x="437036" y="914607"/>
                  </a:lnTo>
                  <a:lnTo>
                    <a:pt x="438586" y="915426"/>
                  </a:lnTo>
                  <a:lnTo>
                    <a:pt x="410474" y="896901"/>
                  </a:lnTo>
                  <a:cubicBezTo>
                    <a:pt x="398193" y="884620"/>
                    <a:pt x="389806" y="870092"/>
                    <a:pt x="383366" y="854217"/>
                  </a:cubicBezTo>
                  <a:cubicBezTo>
                    <a:pt x="380969" y="848376"/>
                    <a:pt x="377375" y="845081"/>
                    <a:pt x="370935" y="845680"/>
                  </a:cubicBezTo>
                  <a:cubicBezTo>
                    <a:pt x="364195" y="846279"/>
                    <a:pt x="357456" y="844782"/>
                    <a:pt x="350866" y="844033"/>
                  </a:cubicBezTo>
                  <a:lnTo>
                    <a:pt x="317964" y="833707"/>
                  </a:lnTo>
                  <a:lnTo>
                    <a:pt x="318510" y="834083"/>
                  </a:lnTo>
                  <a:lnTo>
                    <a:pt x="313854" y="832615"/>
                  </a:lnTo>
                  <a:lnTo>
                    <a:pt x="308465" y="827170"/>
                  </a:lnTo>
                  <a:lnTo>
                    <a:pt x="308787" y="827392"/>
                  </a:lnTo>
                  <a:lnTo>
                    <a:pt x="286550" y="804880"/>
                  </a:lnTo>
                  <a:lnTo>
                    <a:pt x="286683" y="805165"/>
                  </a:lnTo>
                  <a:lnTo>
                    <a:pt x="286466" y="804945"/>
                  </a:lnTo>
                  <a:lnTo>
                    <a:pt x="286400" y="804729"/>
                  </a:lnTo>
                  <a:lnTo>
                    <a:pt x="286316" y="804644"/>
                  </a:lnTo>
                  <a:lnTo>
                    <a:pt x="286090" y="803900"/>
                  </a:lnTo>
                  <a:lnTo>
                    <a:pt x="272537" y="774991"/>
                  </a:lnTo>
                  <a:lnTo>
                    <a:pt x="269132" y="752856"/>
                  </a:lnTo>
                  <a:lnTo>
                    <a:pt x="271688" y="756430"/>
                  </a:lnTo>
                  <a:lnTo>
                    <a:pt x="271639" y="756269"/>
                  </a:lnTo>
                  <a:lnTo>
                    <a:pt x="269114" y="752739"/>
                  </a:lnTo>
                  <a:lnTo>
                    <a:pt x="269132" y="752856"/>
                  </a:lnTo>
                  <a:lnTo>
                    <a:pt x="258278" y="737681"/>
                  </a:lnTo>
                  <a:lnTo>
                    <a:pt x="258382" y="737735"/>
                  </a:lnTo>
                  <a:lnTo>
                    <a:pt x="256212" y="734702"/>
                  </a:lnTo>
                  <a:cubicBezTo>
                    <a:pt x="239439" y="728412"/>
                    <a:pt x="223563" y="719875"/>
                    <a:pt x="209485" y="708343"/>
                  </a:cubicBezTo>
                  <a:lnTo>
                    <a:pt x="208163" y="706776"/>
                  </a:lnTo>
                  <a:lnTo>
                    <a:pt x="209643" y="708649"/>
                  </a:lnTo>
                  <a:lnTo>
                    <a:pt x="209635" y="708644"/>
                  </a:lnTo>
                  <a:cubicBezTo>
                    <a:pt x="200349" y="700931"/>
                    <a:pt x="192861" y="692432"/>
                    <a:pt x="187750" y="682697"/>
                  </a:cubicBezTo>
                  <a:lnTo>
                    <a:pt x="187711" y="682527"/>
                  </a:lnTo>
                  <a:lnTo>
                    <a:pt x="187600" y="682396"/>
                  </a:lnTo>
                  <a:lnTo>
                    <a:pt x="187070" y="680074"/>
                  </a:lnTo>
                  <a:lnTo>
                    <a:pt x="180505" y="671764"/>
                  </a:lnTo>
                  <a:lnTo>
                    <a:pt x="181292" y="654776"/>
                  </a:lnTo>
                  <a:lnTo>
                    <a:pt x="179980" y="649035"/>
                  </a:lnTo>
                  <a:lnTo>
                    <a:pt x="181893" y="641807"/>
                  </a:lnTo>
                  <a:lnTo>
                    <a:pt x="183126" y="615189"/>
                  </a:lnTo>
                  <a:lnTo>
                    <a:pt x="194526" y="587946"/>
                  </a:lnTo>
                  <a:lnTo>
                    <a:pt x="193664" y="579021"/>
                  </a:lnTo>
                  <a:lnTo>
                    <a:pt x="144486" y="516042"/>
                  </a:lnTo>
                  <a:lnTo>
                    <a:pt x="141512" y="512643"/>
                  </a:lnTo>
                  <a:lnTo>
                    <a:pt x="141883" y="512298"/>
                  </a:lnTo>
                  <a:cubicBezTo>
                    <a:pt x="143512" y="512186"/>
                    <a:pt x="145159" y="513646"/>
                    <a:pt x="147481" y="516642"/>
                  </a:cubicBezTo>
                  <a:lnTo>
                    <a:pt x="193322" y="575473"/>
                  </a:lnTo>
                  <a:lnTo>
                    <a:pt x="193310" y="575349"/>
                  </a:lnTo>
                  <a:cubicBezTo>
                    <a:pt x="177884" y="555730"/>
                    <a:pt x="162608" y="535960"/>
                    <a:pt x="147331" y="516341"/>
                  </a:cubicBezTo>
                  <a:cubicBezTo>
                    <a:pt x="142689" y="510350"/>
                    <a:pt x="140741" y="510500"/>
                    <a:pt x="136249" y="517089"/>
                  </a:cubicBezTo>
                  <a:cubicBezTo>
                    <a:pt x="127262" y="530120"/>
                    <a:pt x="121122" y="531467"/>
                    <a:pt x="107493" y="523380"/>
                  </a:cubicBezTo>
                  <a:cubicBezTo>
                    <a:pt x="75442" y="504059"/>
                    <a:pt x="43392" y="484740"/>
                    <a:pt x="11192" y="465569"/>
                  </a:cubicBezTo>
                  <a:lnTo>
                    <a:pt x="2057" y="447593"/>
                  </a:lnTo>
                  <a:lnTo>
                    <a:pt x="2056" y="447599"/>
                  </a:lnTo>
                  <a:cubicBezTo>
                    <a:pt x="1158" y="455836"/>
                    <a:pt x="3553" y="461228"/>
                    <a:pt x="11342" y="465870"/>
                  </a:cubicBezTo>
                  <a:cubicBezTo>
                    <a:pt x="43542" y="485041"/>
                    <a:pt x="75592" y="504510"/>
                    <a:pt x="107642" y="523681"/>
                  </a:cubicBezTo>
                  <a:cubicBezTo>
                    <a:pt x="121271" y="531768"/>
                    <a:pt x="127412" y="530420"/>
                    <a:pt x="136398" y="517390"/>
                  </a:cubicBezTo>
                  <a:lnTo>
                    <a:pt x="140807" y="513298"/>
                  </a:lnTo>
                  <a:lnTo>
                    <a:pt x="137297" y="518888"/>
                  </a:lnTo>
                  <a:cubicBezTo>
                    <a:pt x="129808" y="531169"/>
                    <a:pt x="120672" y="533566"/>
                    <a:pt x="108391" y="526226"/>
                  </a:cubicBezTo>
                  <a:cubicBezTo>
                    <a:pt x="79336" y="508703"/>
                    <a:pt x="50431" y="491181"/>
                    <a:pt x="21376" y="473658"/>
                  </a:cubicBezTo>
                  <a:cubicBezTo>
                    <a:pt x="18980" y="472310"/>
                    <a:pt x="16733" y="470813"/>
                    <a:pt x="14337" y="469464"/>
                  </a:cubicBezTo>
                  <a:cubicBezTo>
                    <a:pt x="-790" y="460329"/>
                    <a:pt x="-640" y="460329"/>
                    <a:pt x="408" y="442955"/>
                  </a:cubicBezTo>
                  <a:lnTo>
                    <a:pt x="6056" y="400054"/>
                  </a:lnTo>
                  <a:lnTo>
                    <a:pt x="6550" y="394430"/>
                  </a:lnTo>
                  <a:lnTo>
                    <a:pt x="7221" y="391206"/>
                  </a:lnTo>
                  <a:lnTo>
                    <a:pt x="14955" y="332457"/>
                  </a:lnTo>
                  <a:lnTo>
                    <a:pt x="26718" y="297524"/>
                  </a:lnTo>
                  <a:lnTo>
                    <a:pt x="30924" y="277311"/>
                  </a:lnTo>
                  <a:lnTo>
                    <a:pt x="48631" y="232447"/>
                  </a:lnTo>
                  <a:lnTo>
                    <a:pt x="66892" y="178218"/>
                  </a:lnTo>
                  <a:cubicBezTo>
                    <a:pt x="90228" y="129112"/>
                    <a:pt x="119587" y="82314"/>
                    <a:pt x="154969" y="37833"/>
                  </a:cubicBezTo>
                  <a:lnTo>
                    <a:pt x="153800" y="40415"/>
                  </a:lnTo>
                  <a:close/>
                  <a:moveTo>
                    <a:pt x="1222329" y="614"/>
                  </a:moveTo>
                  <a:cubicBezTo>
                    <a:pt x="1223453" y="1400"/>
                    <a:pt x="1224239" y="2786"/>
                    <a:pt x="1225212" y="3834"/>
                  </a:cubicBezTo>
                  <a:cubicBezTo>
                    <a:pt x="1258461" y="40228"/>
                    <a:pt x="1287815" y="79617"/>
                    <a:pt x="1312677" y="122151"/>
                  </a:cubicBezTo>
                  <a:lnTo>
                    <a:pt x="1335530" y="173803"/>
                  </a:lnTo>
                  <a:lnTo>
                    <a:pt x="1355210" y="212461"/>
                  </a:lnTo>
                  <a:lnTo>
                    <a:pt x="1360673" y="230632"/>
                  </a:lnTo>
                  <a:lnTo>
                    <a:pt x="1378444" y="270796"/>
                  </a:lnTo>
                  <a:lnTo>
                    <a:pt x="1387481" y="319797"/>
                  </a:lnTo>
                  <a:lnTo>
                    <a:pt x="1395105" y="345157"/>
                  </a:lnTo>
                  <a:lnTo>
                    <a:pt x="1397701" y="375212"/>
                  </a:lnTo>
                  <a:lnTo>
                    <a:pt x="1407929" y="430674"/>
                  </a:lnTo>
                  <a:cubicBezTo>
                    <a:pt x="1409427" y="453139"/>
                    <a:pt x="1409727" y="475605"/>
                    <a:pt x="1409427" y="498069"/>
                  </a:cubicBezTo>
                  <a:cubicBezTo>
                    <a:pt x="1409427" y="503611"/>
                    <a:pt x="1407630" y="506607"/>
                    <a:pt x="1402688" y="508853"/>
                  </a:cubicBezTo>
                  <a:cubicBezTo>
                    <a:pt x="1397296" y="511399"/>
                    <a:pt x="1392204" y="514694"/>
                    <a:pt x="1386962" y="517540"/>
                  </a:cubicBezTo>
                  <a:cubicBezTo>
                    <a:pt x="1373932" y="524728"/>
                    <a:pt x="1365096" y="522182"/>
                    <a:pt x="1357757" y="509302"/>
                  </a:cubicBezTo>
                  <a:lnTo>
                    <a:pt x="1356543" y="507741"/>
                  </a:lnTo>
                  <a:lnTo>
                    <a:pt x="1352255" y="507383"/>
                  </a:lnTo>
                  <a:lnTo>
                    <a:pt x="1281375" y="571306"/>
                  </a:lnTo>
                  <a:cubicBezTo>
                    <a:pt x="1272689" y="578794"/>
                    <a:pt x="1269544" y="586134"/>
                    <a:pt x="1271640" y="597516"/>
                  </a:cubicBezTo>
                  <a:cubicBezTo>
                    <a:pt x="1274486" y="613690"/>
                    <a:pt x="1274336" y="630315"/>
                    <a:pt x="1272539" y="646789"/>
                  </a:cubicBezTo>
                  <a:lnTo>
                    <a:pt x="1267605" y="658950"/>
                  </a:lnTo>
                  <a:lnTo>
                    <a:pt x="1265462" y="669030"/>
                  </a:lnTo>
                  <a:lnTo>
                    <a:pt x="1259313" y="679387"/>
                  </a:lnTo>
                  <a:lnTo>
                    <a:pt x="1253968" y="692562"/>
                  </a:lnTo>
                  <a:lnTo>
                    <a:pt x="1242383" y="698466"/>
                  </a:lnTo>
                  <a:lnTo>
                    <a:pt x="1232457" y="705610"/>
                  </a:lnTo>
                  <a:lnTo>
                    <a:pt x="1220556" y="709587"/>
                  </a:lnTo>
                  <a:lnTo>
                    <a:pt x="1208887" y="715533"/>
                  </a:lnTo>
                  <a:cubicBezTo>
                    <a:pt x="1197655" y="717929"/>
                    <a:pt x="1186423" y="719876"/>
                    <a:pt x="1175040" y="721523"/>
                  </a:cubicBezTo>
                  <a:cubicBezTo>
                    <a:pt x="1171146" y="722123"/>
                    <a:pt x="1169798" y="723620"/>
                    <a:pt x="1169199" y="727514"/>
                  </a:cubicBezTo>
                  <a:cubicBezTo>
                    <a:pt x="1167402" y="738896"/>
                    <a:pt x="1164706" y="749980"/>
                    <a:pt x="1160662" y="760763"/>
                  </a:cubicBezTo>
                  <a:lnTo>
                    <a:pt x="1154476" y="768745"/>
                  </a:lnTo>
                  <a:lnTo>
                    <a:pt x="1153043" y="772369"/>
                  </a:lnTo>
                  <a:lnTo>
                    <a:pt x="1140190" y="787178"/>
                  </a:lnTo>
                  <a:lnTo>
                    <a:pt x="1132805" y="796707"/>
                  </a:lnTo>
                  <a:lnTo>
                    <a:pt x="1134841" y="793451"/>
                  </a:lnTo>
                  <a:lnTo>
                    <a:pt x="1132356" y="796557"/>
                  </a:lnTo>
                  <a:cubicBezTo>
                    <a:pt x="1118577" y="783826"/>
                    <a:pt x="1105248" y="770497"/>
                    <a:pt x="1092518" y="756718"/>
                  </a:cubicBezTo>
                  <a:lnTo>
                    <a:pt x="1097478" y="752055"/>
                  </a:lnTo>
                  <a:lnTo>
                    <a:pt x="1111697" y="733809"/>
                  </a:lnTo>
                  <a:lnTo>
                    <a:pt x="1112222" y="732200"/>
                  </a:lnTo>
                  <a:lnTo>
                    <a:pt x="1115281" y="708044"/>
                  </a:lnTo>
                  <a:cubicBezTo>
                    <a:pt x="1114982" y="703551"/>
                    <a:pt x="1111837" y="701604"/>
                    <a:pt x="1108692" y="699507"/>
                  </a:cubicBezTo>
                  <a:cubicBezTo>
                    <a:pt x="1094613" y="690372"/>
                    <a:pt x="1079787" y="682583"/>
                    <a:pt x="1065109" y="674795"/>
                  </a:cubicBezTo>
                  <a:cubicBezTo>
                    <a:pt x="1026769" y="654427"/>
                    <a:pt x="988578" y="633908"/>
                    <a:pt x="951585" y="611443"/>
                  </a:cubicBezTo>
                  <a:cubicBezTo>
                    <a:pt x="946792" y="608598"/>
                    <a:pt x="943349" y="604255"/>
                    <a:pt x="938106" y="602157"/>
                  </a:cubicBezTo>
                  <a:lnTo>
                    <a:pt x="941416" y="602877"/>
                  </a:lnTo>
                  <a:lnTo>
                    <a:pt x="940952" y="602607"/>
                  </a:lnTo>
                  <a:cubicBezTo>
                    <a:pt x="939904" y="601859"/>
                    <a:pt x="938856" y="601260"/>
                    <a:pt x="937507" y="601859"/>
                  </a:cubicBezTo>
                  <a:cubicBezTo>
                    <a:pt x="918038" y="582388"/>
                    <a:pt x="898418" y="563069"/>
                    <a:pt x="878949" y="543599"/>
                  </a:cubicBezTo>
                  <a:cubicBezTo>
                    <a:pt x="876702" y="541352"/>
                    <a:pt x="874605" y="538956"/>
                    <a:pt x="872359" y="536560"/>
                  </a:cubicBezTo>
                  <a:cubicBezTo>
                    <a:pt x="873632" y="530569"/>
                    <a:pt x="875653" y="526675"/>
                    <a:pt x="878986" y="524504"/>
                  </a:cubicBezTo>
                  <a:lnTo>
                    <a:pt x="879996" y="524384"/>
                  </a:lnTo>
                  <a:lnTo>
                    <a:pt x="880745" y="522931"/>
                  </a:lnTo>
                  <a:cubicBezTo>
                    <a:pt x="885688" y="520984"/>
                    <a:pt x="890780" y="520684"/>
                    <a:pt x="896172" y="521583"/>
                  </a:cubicBezTo>
                  <a:lnTo>
                    <a:pt x="919609" y="529821"/>
                  </a:lnTo>
                  <a:lnTo>
                    <a:pt x="924122" y="531037"/>
                  </a:lnTo>
                  <a:lnTo>
                    <a:pt x="928126" y="532815"/>
                  </a:lnTo>
                  <a:lnTo>
                    <a:pt x="951136" y="540903"/>
                  </a:lnTo>
                  <a:cubicBezTo>
                    <a:pt x="1003106" y="565465"/>
                    <a:pt x="1052080" y="595568"/>
                    <a:pt x="1100455" y="626420"/>
                  </a:cubicBezTo>
                  <a:cubicBezTo>
                    <a:pt x="1117379" y="637203"/>
                    <a:pt x="1133854" y="648287"/>
                    <a:pt x="1150478" y="659370"/>
                  </a:cubicBezTo>
                  <a:cubicBezTo>
                    <a:pt x="1157368" y="664012"/>
                    <a:pt x="1164856" y="666259"/>
                    <a:pt x="1173093" y="666109"/>
                  </a:cubicBezTo>
                  <a:cubicBezTo>
                    <a:pt x="1178335" y="666109"/>
                    <a:pt x="1183577" y="666259"/>
                    <a:pt x="1188819" y="666109"/>
                  </a:cubicBezTo>
                  <a:cubicBezTo>
                    <a:pt x="1212482" y="665660"/>
                    <a:pt x="1226860" y="648137"/>
                    <a:pt x="1222966" y="624623"/>
                  </a:cubicBezTo>
                  <a:cubicBezTo>
                    <a:pt x="1220869" y="611593"/>
                    <a:pt x="1215028" y="601559"/>
                    <a:pt x="1204394" y="592873"/>
                  </a:cubicBezTo>
                  <a:cubicBezTo>
                    <a:pt x="1125617" y="528472"/>
                    <a:pt x="1044741" y="467217"/>
                    <a:pt x="959973" y="411054"/>
                  </a:cubicBezTo>
                  <a:cubicBezTo>
                    <a:pt x="899617" y="371066"/>
                    <a:pt x="837762" y="333474"/>
                    <a:pt x="774111" y="299027"/>
                  </a:cubicBezTo>
                  <a:cubicBezTo>
                    <a:pt x="762578" y="292736"/>
                    <a:pt x="751196" y="286746"/>
                    <a:pt x="739814" y="280456"/>
                  </a:cubicBezTo>
                  <a:cubicBezTo>
                    <a:pt x="735770" y="278359"/>
                    <a:pt x="731876" y="278059"/>
                    <a:pt x="727533" y="279408"/>
                  </a:cubicBezTo>
                  <a:cubicBezTo>
                    <a:pt x="715402" y="283002"/>
                    <a:pt x="703120" y="286746"/>
                    <a:pt x="690840" y="289891"/>
                  </a:cubicBezTo>
                  <a:cubicBezTo>
                    <a:pt x="684699" y="291389"/>
                    <a:pt x="680057" y="294534"/>
                    <a:pt x="676612" y="299925"/>
                  </a:cubicBezTo>
                  <a:cubicBezTo>
                    <a:pt x="672717" y="306066"/>
                    <a:pt x="668224" y="311758"/>
                    <a:pt x="663282" y="317149"/>
                  </a:cubicBezTo>
                  <a:cubicBezTo>
                    <a:pt x="661634" y="318947"/>
                    <a:pt x="660586" y="321493"/>
                    <a:pt x="657441" y="321044"/>
                  </a:cubicBezTo>
                  <a:cubicBezTo>
                    <a:pt x="664780" y="313255"/>
                    <a:pt x="671370" y="304718"/>
                    <a:pt x="677211" y="295732"/>
                  </a:cubicBezTo>
                  <a:cubicBezTo>
                    <a:pt x="679457" y="292137"/>
                    <a:pt x="682452" y="290191"/>
                    <a:pt x="686496" y="289142"/>
                  </a:cubicBezTo>
                  <a:cubicBezTo>
                    <a:pt x="700125" y="285398"/>
                    <a:pt x="713904" y="281504"/>
                    <a:pt x="727383" y="277310"/>
                  </a:cubicBezTo>
                  <a:cubicBezTo>
                    <a:pt x="732326" y="275813"/>
                    <a:pt x="736219" y="276562"/>
                    <a:pt x="740712" y="278958"/>
                  </a:cubicBezTo>
                  <a:lnTo>
                    <a:pt x="921059" y="383786"/>
                  </a:lnTo>
                  <a:lnTo>
                    <a:pt x="920939" y="383703"/>
                  </a:lnTo>
                  <a:cubicBezTo>
                    <a:pt x="862137" y="346242"/>
                    <a:pt x="801818" y="311159"/>
                    <a:pt x="739964" y="278509"/>
                  </a:cubicBezTo>
                  <a:cubicBezTo>
                    <a:pt x="735470" y="276113"/>
                    <a:pt x="731576" y="275364"/>
                    <a:pt x="726634" y="276861"/>
                  </a:cubicBezTo>
                  <a:cubicBezTo>
                    <a:pt x="713155" y="281205"/>
                    <a:pt x="699376" y="284949"/>
                    <a:pt x="685747" y="288693"/>
                  </a:cubicBezTo>
                  <a:cubicBezTo>
                    <a:pt x="681704" y="289742"/>
                    <a:pt x="678858" y="291689"/>
                    <a:pt x="676462" y="295283"/>
                  </a:cubicBezTo>
                  <a:cubicBezTo>
                    <a:pt x="670621" y="304269"/>
                    <a:pt x="664031" y="312807"/>
                    <a:pt x="656693" y="320594"/>
                  </a:cubicBezTo>
                  <a:cubicBezTo>
                    <a:pt x="644262" y="308163"/>
                    <a:pt x="631831" y="295733"/>
                    <a:pt x="619400" y="283301"/>
                  </a:cubicBezTo>
                  <a:lnTo>
                    <a:pt x="621433" y="280827"/>
                  </a:lnTo>
                  <a:lnTo>
                    <a:pt x="625541" y="274016"/>
                  </a:lnTo>
                  <a:cubicBezTo>
                    <a:pt x="628236" y="270422"/>
                    <a:pt x="631681" y="267277"/>
                    <a:pt x="633928" y="263533"/>
                  </a:cubicBezTo>
                  <a:lnTo>
                    <a:pt x="644248" y="253053"/>
                  </a:lnTo>
                  <a:lnTo>
                    <a:pt x="646958" y="249754"/>
                  </a:lnTo>
                  <a:lnTo>
                    <a:pt x="648844" y="248385"/>
                  </a:lnTo>
                  <a:lnTo>
                    <a:pt x="652031" y="245148"/>
                  </a:lnTo>
                  <a:cubicBezTo>
                    <a:pt x="659201" y="240730"/>
                    <a:pt x="667326" y="237698"/>
                    <a:pt x="675863" y="235077"/>
                  </a:cubicBezTo>
                  <a:cubicBezTo>
                    <a:pt x="692787" y="229984"/>
                    <a:pt x="709711" y="224443"/>
                    <a:pt x="726185" y="217853"/>
                  </a:cubicBezTo>
                  <a:cubicBezTo>
                    <a:pt x="731876" y="215607"/>
                    <a:pt x="736969" y="215906"/>
                    <a:pt x="742659" y="218602"/>
                  </a:cubicBezTo>
                  <a:cubicBezTo>
                    <a:pt x="820090" y="254995"/>
                    <a:pt x="893925" y="297680"/>
                    <a:pt x="965514" y="344258"/>
                  </a:cubicBezTo>
                  <a:cubicBezTo>
                    <a:pt x="1047138" y="397425"/>
                    <a:pt x="1124867" y="455835"/>
                    <a:pt x="1199302" y="518737"/>
                  </a:cubicBezTo>
                  <a:cubicBezTo>
                    <a:pt x="1205742" y="524129"/>
                    <a:pt x="1212332" y="529670"/>
                    <a:pt x="1218622" y="535212"/>
                  </a:cubicBezTo>
                  <a:cubicBezTo>
                    <a:pt x="1225811" y="541353"/>
                    <a:pt x="1227308" y="541652"/>
                    <a:pt x="1234648" y="535661"/>
                  </a:cubicBezTo>
                  <a:cubicBezTo>
                    <a:pt x="1254716" y="519186"/>
                    <a:pt x="1274485" y="502413"/>
                    <a:pt x="1294255" y="485639"/>
                  </a:cubicBezTo>
                  <a:cubicBezTo>
                    <a:pt x="1302791" y="478300"/>
                    <a:pt x="1311478" y="471261"/>
                    <a:pt x="1320165" y="464222"/>
                  </a:cubicBezTo>
                  <a:lnTo>
                    <a:pt x="1324765" y="459316"/>
                  </a:lnTo>
                  <a:lnTo>
                    <a:pt x="1325241" y="456717"/>
                  </a:lnTo>
                  <a:lnTo>
                    <a:pt x="1323010" y="450743"/>
                  </a:lnTo>
                  <a:cubicBezTo>
                    <a:pt x="1308034" y="424833"/>
                    <a:pt x="1293806" y="398624"/>
                    <a:pt x="1279128" y="372414"/>
                  </a:cubicBezTo>
                  <a:cubicBezTo>
                    <a:pt x="1250972" y="322092"/>
                    <a:pt x="1222965" y="271770"/>
                    <a:pt x="1194809" y="221448"/>
                  </a:cubicBezTo>
                  <a:cubicBezTo>
                    <a:pt x="1180431" y="195837"/>
                    <a:pt x="1166203" y="170077"/>
                    <a:pt x="1151826" y="144318"/>
                  </a:cubicBezTo>
                  <a:cubicBezTo>
                    <a:pt x="1149279" y="139824"/>
                    <a:pt x="1146733" y="139075"/>
                    <a:pt x="1142240" y="141472"/>
                  </a:cubicBezTo>
                  <a:cubicBezTo>
                    <a:pt x="1116031" y="155700"/>
                    <a:pt x="1087725" y="156299"/>
                    <a:pt x="1059119" y="153902"/>
                  </a:cubicBezTo>
                  <a:cubicBezTo>
                    <a:pt x="1008348" y="149559"/>
                    <a:pt x="959674" y="135032"/>
                    <a:pt x="910250" y="124099"/>
                  </a:cubicBezTo>
                  <a:cubicBezTo>
                    <a:pt x="887934" y="119306"/>
                    <a:pt x="865619" y="117209"/>
                    <a:pt x="842705" y="117209"/>
                  </a:cubicBezTo>
                  <a:cubicBezTo>
                    <a:pt x="814099" y="117209"/>
                    <a:pt x="785343" y="117659"/>
                    <a:pt x="756737" y="119156"/>
                  </a:cubicBezTo>
                  <a:cubicBezTo>
                    <a:pt x="706416" y="121852"/>
                    <a:pt x="656393" y="128142"/>
                    <a:pt x="608168" y="144018"/>
                  </a:cubicBezTo>
                  <a:cubicBezTo>
                    <a:pt x="601878" y="146114"/>
                    <a:pt x="597384" y="149409"/>
                    <a:pt x="593640" y="154951"/>
                  </a:cubicBezTo>
                  <a:cubicBezTo>
                    <a:pt x="581659" y="173073"/>
                    <a:pt x="569378" y="190895"/>
                    <a:pt x="556947" y="208717"/>
                  </a:cubicBezTo>
                  <a:cubicBezTo>
                    <a:pt x="555150" y="211114"/>
                    <a:pt x="553802" y="213960"/>
                    <a:pt x="550507" y="214559"/>
                  </a:cubicBezTo>
                  <a:cubicBezTo>
                    <a:pt x="565034" y="193292"/>
                    <a:pt x="579562" y="172174"/>
                    <a:pt x="593939" y="150907"/>
                  </a:cubicBezTo>
                  <a:cubicBezTo>
                    <a:pt x="596486" y="147312"/>
                    <a:pt x="599481" y="145066"/>
                    <a:pt x="603675" y="143568"/>
                  </a:cubicBezTo>
                  <a:cubicBezTo>
                    <a:pt x="646658" y="128741"/>
                    <a:pt x="691289" y="122002"/>
                    <a:pt x="736369" y="118557"/>
                  </a:cubicBezTo>
                  <a:cubicBezTo>
                    <a:pt x="780101" y="115262"/>
                    <a:pt x="824134" y="115262"/>
                    <a:pt x="868015" y="115861"/>
                  </a:cubicBezTo>
                  <a:cubicBezTo>
                    <a:pt x="891529" y="116161"/>
                    <a:pt x="913694" y="123051"/>
                    <a:pt x="936310" y="128142"/>
                  </a:cubicBezTo>
                  <a:cubicBezTo>
                    <a:pt x="977196" y="137129"/>
                    <a:pt x="1017633" y="148361"/>
                    <a:pt x="1059568" y="151956"/>
                  </a:cubicBezTo>
                  <a:cubicBezTo>
                    <a:pt x="1089522" y="154352"/>
                    <a:pt x="1119026" y="153603"/>
                    <a:pt x="1145685" y="136979"/>
                  </a:cubicBezTo>
                  <a:lnTo>
                    <a:pt x="1149922" y="136803"/>
                  </a:lnTo>
                  <a:lnTo>
                    <a:pt x="1149785" y="136491"/>
                  </a:lnTo>
                  <a:cubicBezTo>
                    <a:pt x="1149055" y="135480"/>
                    <a:pt x="1147857" y="135106"/>
                    <a:pt x="1145386" y="136679"/>
                  </a:cubicBezTo>
                  <a:cubicBezTo>
                    <a:pt x="1118727" y="153453"/>
                    <a:pt x="1089223" y="154202"/>
                    <a:pt x="1059269" y="151655"/>
                  </a:cubicBezTo>
                  <a:cubicBezTo>
                    <a:pt x="1017334" y="148211"/>
                    <a:pt x="976897" y="136978"/>
                    <a:pt x="936010" y="127843"/>
                  </a:cubicBezTo>
                  <a:cubicBezTo>
                    <a:pt x="913395" y="122750"/>
                    <a:pt x="891229" y="115861"/>
                    <a:pt x="867715" y="115561"/>
                  </a:cubicBezTo>
                  <a:cubicBezTo>
                    <a:pt x="823834" y="114963"/>
                    <a:pt x="779952" y="114963"/>
                    <a:pt x="736069" y="118257"/>
                  </a:cubicBezTo>
                  <a:cubicBezTo>
                    <a:pt x="690990" y="121702"/>
                    <a:pt x="646359" y="128442"/>
                    <a:pt x="603375" y="143269"/>
                  </a:cubicBezTo>
                  <a:cubicBezTo>
                    <a:pt x="599181" y="144616"/>
                    <a:pt x="596186" y="146863"/>
                    <a:pt x="593641" y="150607"/>
                  </a:cubicBezTo>
                  <a:cubicBezTo>
                    <a:pt x="579262" y="171874"/>
                    <a:pt x="564735" y="193141"/>
                    <a:pt x="550207" y="214258"/>
                  </a:cubicBezTo>
                  <a:cubicBezTo>
                    <a:pt x="521901" y="186701"/>
                    <a:pt x="493895" y="158844"/>
                    <a:pt x="466487" y="130388"/>
                  </a:cubicBezTo>
                  <a:lnTo>
                    <a:pt x="467557" y="130880"/>
                  </a:lnTo>
                  <a:lnTo>
                    <a:pt x="531367" y="139437"/>
                  </a:lnTo>
                  <a:lnTo>
                    <a:pt x="543099" y="133316"/>
                  </a:lnTo>
                  <a:lnTo>
                    <a:pt x="546613" y="127991"/>
                  </a:lnTo>
                  <a:cubicBezTo>
                    <a:pt x="553952" y="112566"/>
                    <a:pt x="567431" y="104479"/>
                    <a:pt x="582108" y="97739"/>
                  </a:cubicBezTo>
                  <a:cubicBezTo>
                    <a:pt x="618202" y="81115"/>
                    <a:pt x="656542" y="72428"/>
                    <a:pt x="695782" y="67635"/>
                  </a:cubicBezTo>
                  <a:cubicBezTo>
                    <a:pt x="767670" y="58650"/>
                    <a:pt x="839709" y="60746"/>
                    <a:pt x="911598" y="67785"/>
                  </a:cubicBezTo>
                  <a:cubicBezTo>
                    <a:pt x="934362" y="70032"/>
                    <a:pt x="956229" y="77820"/>
                    <a:pt x="978544" y="83361"/>
                  </a:cubicBezTo>
                  <a:cubicBezTo>
                    <a:pt x="1007898" y="90550"/>
                    <a:pt x="1037103" y="97739"/>
                    <a:pt x="1067506" y="99087"/>
                  </a:cubicBezTo>
                  <a:cubicBezTo>
                    <a:pt x="1077166" y="99461"/>
                    <a:pt x="1086714" y="99236"/>
                    <a:pt x="1096187" y="98038"/>
                  </a:cubicBezTo>
                  <a:lnTo>
                    <a:pt x="1123205" y="91445"/>
                  </a:lnTo>
                  <a:lnTo>
                    <a:pt x="1124119" y="91000"/>
                  </a:lnTo>
                  <a:cubicBezTo>
                    <a:pt x="1124568" y="88603"/>
                    <a:pt x="1123070" y="85458"/>
                    <a:pt x="1120374" y="79917"/>
                  </a:cubicBezTo>
                  <a:lnTo>
                    <a:pt x="1118721" y="70769"/>
                  </a:lnTo>
                  <a:lnTo>
                    <a:pt x="1121566" y="60656"/>
                  </a:lnTo>
                  <a:lnTo>
                    <a:pt x="1128162" y="53707"/>
                  </a:lnTo>
                  <a:cubicBezTo>
                    <a:pt x="1156318" y="37533"/>
                    <a:pt x="1184924" y="22256"/>
                    <a:pt x="1212931" y="5931"/>
                  </a:cubicBezTo>
                  <a:lnTo>
                    <a:pt x="1226084" y="7725"/>
                  </a:lnTo>
                  <a:lnTo>
                    <a:pt x="1225961" y="7579"/>
                  </a:lnTo>
                  <a:cubicBezTo>
                    <a:pt x="1221917" y="2936"/>
                    <a:pt x="1217874" y="2786"/>
                    <a:pt x="1212781" y="5782"/>
                  </a:cubicBezTo>
                  <a:cubicBezTo>
                    <a:pt x="1184775" y="22106"/>
                    <a:pt x="1156169" y="37383"/>
                    <a:pt x="1128013" y="53557"/>
                  </a:cubicBezTo>
                  <a:lnTo>
                    <a:pt x="1121703" y="60169"/>
                  </a:lnTo>
                  <a:lnTo>
                    <a:pt x="1123520" y="53707"/>
                  </a:lnTo>
                  <a:cubicBezTo>
                    <a:pt x="1154822" y="36034"/>
                    <a:pt x="1186273" y="18661"/>
                    <a:pt x="1217425" y="989"/>
                  </a:cubicBezTo>
                  <a:cubicBezTo>
                    <a:pt x="1219746" y="-359"/>
                    <a:pt x="1221206" y="-172"/>
                    <a:pt x="1222329" y="614"/>
                  </a:cubicBezTo>
                  <a:close/>
                </a:path>
              </a:pathLst>
            </a:custGeom>
            <a:solidFill>
              <a:schemeClr val="bg1"/>
            </a:solidFill>
            <a:ln w="186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42" name="Freeform: Shape 141">
            <a:extLst>
              <a:ext uri="{FF2B5EF4-FFF2-40B4-BE49-F238E27FC236}">
                <a16:creationId xmlns="" xmlns:a16="http://schemas.microsoft.com/office/drawing/2014/main" id="{8825D677-AD04-4BB2-8F1E-BB8FE658316E}"/>
              </a:ext>
            </a:extLst>
          </p:cNvPr>
          <p:cNvSpPr/>
          <p:nvPr/>
        </p:nvSpPr>
        <p:spPr>
          <a:xfrm>
            <a:off x="1576050" y="5357747"/>
            <a:ext cx="891991" cy="1189099"/>
          </a:xfrm>
          <a:custGeom>
            <a:avLst/>
            <a:gdLst>
              <a:gd name="connsiteX0" fmla="*/ 863368 w 1189321"/>
              <a:gd name="connsiteY0" fmla="*/ 903529 h 1189099"/>
              <a:gd name="connsiteX1" fmla="*/ 797911 w 1189321"/>
              <a:gd name="connsiteY1" fmla="*/ 906635 h 1189099"/>
              <a:gd name="connsiteX2" fmla="*/ 754864 w 1189321"/>
              <a:gd name="connsiteY2" fmla="*/ 909520 h 1189099"/>
              <a:gd name="connsiteX3" fmla="*/ 685414 w 1189321"/>
              <a:gd name="connsiteY3" fmla="*/ 914845 h 1189099"/>
              <a:gd name="connsiteX4" fmla="*/ 641480 w 1189321"/>
              <a:gd name="connsiteY4" fmla="*/ 917951 h 1189099"/>
              <a:gd name="connsiteX5" fmla="*/ 565372 w 1189321"/>
              <a:gd name="connsiteY5" fmla="*/ 923277 h 1189099"/>
              <a:gd name="connsiteX6" fmla="*/ 558937 w 1189321"/>
              <a:gd name="connsiteY6" fmla="*/ 930155 h 1189099"/>
              <a:gd name="connsiteX7" fmla="*/ 558937 w 1189321"/>
              <a:gd name="connsiteY7" fmla="*/ 1145931 h 1189099"/>
              <a:gd name="connsiteX8" fmla="*/ 594660 w 1189321"/>
              <a:gd name="connsiteY8" fmla="*/ 1149532 h 1189099"/>
              <a:gd name="connsiteX9" fmla="*/ 810685 w 1189321"/>
              <a:gd name="connsiteY9" fmla="*/ 1105919 h 1189099"/>
              <a:gd name="connsiteX10" fmla="*/ 867362 w 1189321"/>
              <a:gd name="connsiteY10" fmla="*/ 1075156 h 1189099"/>
              <a:gd name="connsiteX11" fmla="*/ 867362 w 1189321"/>
              <a:gd name="connsiteY11" fmla="*/ 908632 h 1189099"/>
              <a:gd name="connsiteX12" fmla="*/ 867140 w 1189321"/>
              <a:gd name="connsiteY12" fmla="*/ 903529 h 1189099"/>
              <a:gd name="connsiteX13" fmla="*/ 863368 w 1189321"/>
              <a:gd name="connsiteY13" fmla="*/ 903529 h 1189099"/>
              <a:gd name="connsiteX14" fmla="*/ 473732 w 1189321"/>
              <a:gd name="connsiteY14" fmla="*/ 453540 h 1189099"/>
              <a:gd name="connsiteX15" fmla="*/ 479280 w 1189321"/>
              <a:gd name="connsiteY15" fmla="*/ 458866 h 1189099"/>
              <a:gd name="connsiteX16" fmla="*/ 477282 w 1189321"/>
              <a:gd name="connsiteY16" fmla="*/ 494368 h 1189099"/>
              <a:gd name="connsiteX17" fmla="*/ 429133 w 1189321"/>
              <a:gd name="connsiteY17" fmla="*/ 527873 h 1189099"/>
              <a:gd name="connsiteX18" fmla="*/ 388749 w 1189321"/>
              <a:gd name="connsiteY18" fmla="*/ 496587 h 1189099"/>
              <a:gd name="connsiteX19" fmla="*/ 382314 w 1189321"/>
              <a:gd name="connsiteY19" fmla="*/ 478614 h 1189099"/>
              <a:gd name="connsiteX20" fmla="*/ 376545 w 1189321"/>
              <a:gd name="connsiteY20" fmla="*/ 474398 h 1189099"/>
              <a:gd name="connsiteX21" fmla="*/ 337715 w 1189321"/>
              <a:gd name="connsiteY21" fmla="*/ 473732 h 1189099"/>
              <a:gd name="connsiteX22" fmla="*/ 331058 w 1189321"/>
              <a:gd name="connsiteY22" fmla="*/ 468850 h 1189099"/>
              <a:gd name="connsiteX23" fmla="*/ 326398 w 1189321"/>
              <a:gd name="connsiteY23" fmla="*/ 454206 h 1189099"/>
              <a:gd name="connsiteX24" fmla="*/ 332611 w 1189321"/>
              <a:gd name="connsiteY24" fmla="*/ 453762 h 1189099"/>
              <a:gd name="connsiteX25" fmla="*/ 473732 w 1189321"/>
              <a:gd name="connsiteY25" fmla="*/ 453540 h 1189099"/>
              <a:gd name="connsiteX26" fmla="*/ 949904 w 1189321"/>
              <a:gd name="connsiteY26" fmla="*/ 286458 h 1189099"/>
              <a:gd name="connsiteX27" fmla="*/ 795692 w 1189321"/>
              <a:gd name="connsiteY27" fmla="*/ 415818 h 1189099"/>
              <a:gd name="connsiteX28" fmla="*/ 810780 w 1189321"/>
              <a:gd name="connsiteY28" fmla="*/ 433792 h 1189099"/>
              <a:gd name="connsiteX29" fmla="*/ 831638 w 1189321"/>
              <a:gd name="connsiteY29" fmla="*/ 471735 h 1189099"/>
              <a:gd name="connsiteX30" fmla="*/ 833191 w 1189321"/>
              <a:gd name="connsiteY30" fmla="*/ 511674 h 1189099"/>
              <a:gd name="connsiteX31" fmla="*/ 815218 w 1189321"/>
              <a:gd name="connsiteY31" fmla="*/ 556495 h 1189099"/>
              <a:gd name="connsiteX32" fmla="*/ 800573 w 1189321"/>
              <a:gd name="connsiteY32" fmla="*/ 603092 h 1189099"/>
              <a:gd name="connsiteX33" fmla="*/ 795914 w 1189321"/>
              <a:gd name="connsiteY33" fmla="*/ 639704 h 1189099"/>
              <a:gd name="connsiteX34" fmla="*/ 787926 w 1189321"/>
              <a:gd name="connsiteY34" fmla="*/ 655458 h 1189099"/>
              <a:gd name="connsiteX35" fmla="*/ 767512 w 1189321"/>
              <a:gd name="connsiteY35" fmla="*/ 668327 h 1189099"/>
              <a:gd name="connsiteX36" fmla="*/ 715590 w 1189321"/>
              <a:gd name="connsiteY36" fmla="*/ 665442 h 1189099"/>
              <a:gd name="connsiteX37" fmla="*/ 696952 w 1189321"/>
              <a:gd name="connsiteY37" fmla="*/ 622396 h 1189099"/>
              <a:gd name="connsiteX38" fmla="*/ 709156 w 1189321"/>
              <a:gd name="connsiteY38" fmla="*/ 621731 h 1189099"/>
              <a:gd name="connsiteX39" fmla="*/ 713815 w 1189321"/>
              <a:gd name="connsiteY39" fmla="*/ 625725 h 1189099"/>
              <a:gd name="connsiteX40" fmla="*/ 720250 w 1189321"/>
              <a:gd name="connsiteY40" fmla="*/ 643476 h 1189099"/>
              <a:gd name="connsiteX41" fmla="*/ 745767 w 1189321"/>
              <a:gd name="connsiteY41" fmla="*/ 657898 h 1189099"/>
              <a:gd name="connsiteX42" fmla="*/ 763074 w 1189321"/>
              <a:gd name="connsiteY42" fmla="*/ 652795 h 1189099"/>
              <a:gd name="connsiteX43" fmla="*/ 779716 w 1189321"/>
              <a:gd name="connsiteY43" fmla="*/ 631716 h 1189099"/>
              <a:gd name="connsiteX44" fmla="*/ 781491 w 1189321"/>
              <a:gd name="connsiteY44" fmla="*/ 613964 h 1189099"/>
              <a:gd name="connsiteX45" fmla="*/ 794804 w 1189321"/>
              <a:gd name="connsiteY45" fmla="*/ 559158 h 1189099"/>
              <a:gd name="connsiteX46" fmla="*/ 806121 w 1189321"/>
              <a:gd name="connsiteY46" fmla="*/ 539188 h 1189099"/>
              <a:gd name="connsiteX47" fmla="*/ 815440 w 1189321"/>
              <a:gd name="connsiteY47" fmla="*/ 480832 h 1189099"/>
              <a:gd name="connsiteX48" fmla="*/ 796136 w 1189321"/>
              <a:gd name="connsiteY48" fmla="*/ 440226 h 1189099"/>
              <a:gd name="connsiteX49" fmla="*/ 737114 w 1189321"/>
              <a:gd name="connsiteY49" fmla="*/ 413156 h 1189099"/>
              <a:gd name="connsiteX50" fmla="*/ 673210 w 1189321"/>
              <a:gd name="connsiteY50" fmla="*/ 446217 h 1189099"/>
              <a:gd name="connsiteX51" fmla="*/ 661006 w 1189321"/>
              <a:gd name="connsiteY51" fmla="*/ 511230 h 1189099"/>
              <a:gd name="connsiteX52" fmla="*/ 658787 w 1189321"/>
              <a:gd name="connsiteY52" fmla="*/ 518109 h 1189099"/>
              <a:gd name="connsiteX53" fmla="*/ 635267 w 1189321"/>
              <a:gd name="connsiteY53" fmla="*/ 538745 h 1189099"/>
              <a:gd name="connsiteX54" fmla="*/ 486602 w 1189321"/>
              <a:gd name="connsiteY54" fmla="*/ 669881 h 1189099"/>
              <a:gd name="connsiteX55" fmla="*/ 483052 w 1189321"/>
              <a:gd name="connsiteY55" fmla="*/ 677868 h 1189099"/>
              <a:gd name="connsiteX56" fmla="*/ 483052 w 1189321"/>
              <a:gd name="connsiteY56" fmla="*/ 840512 h 1189099"/>
              <a:gd name="connsiteX57" fmla="*/ 483052 w 1189321"/>
              <a:gd name="connsiteY57" fmla="*/ 845838 h 1189099"/>
              <a:gd name="connsiteX58" fmla="*/ 486380 w 1189321"/>
              <a:gd name="connsiteY58" fmla="*/ 846060 h 1189099"/>
              <a:gd name="connsiteX59" fmla="*/ 547621 w 1189321"/>
              <a:gd name="connsiteY59" fmla="*/ 842731 h 1189099"/>
              <a:gd name="connsiteX60" fmla="*/ 601762 w 1189321"/>
              <a:gd name="connsiteY60" fmla="*/ 839847 h 1189099"/>
              <a:gd name="connsiteX61" fmla="*/ 679866 w 1189321"/>
              <a:gd name="connsiteY61" fmla="*/ 835187 h 1189099"/>
              <a:gd name="connsiteX62" fmla="*/ 734672 w 1189321"/>
              <a:gd name="connsiteY62" fmla="*/ 832302 h 1189099"/>
              <a:gd name="connsiteX63" fmla="*/ 809449 w 1189321"/>
              <a:gd name="connsiteY63" fmla="*/ 827865 h 1189099"/>
              <a:gd name="connsiteX64" fmla="*/ 871134 w 1189321"/>
              <a:gd name="connsiteY64" fmla="*/ 824315 h 1189099"/>
              <a:gd name="connsiteX65" fmla="*/ 882672 w 1189321"/>
              <a:gd name="connsiteY65" fmla="*/ 813220 h 1189099"/>
              <a:gd name="connsiteX66" fmla="*/ 948129 w 1189321"/>
              <a:gd name="connsiteY66" fmla="*/ 729568 h 1189099"/>
              <a:gd name="connsiteX67" fmla="*/ 951901 w 1189321"/>
              <a:gd name="connsiteY67" fmla="*/ 725796 h 1189099"/>
              <a:gd name="connsiteX68" fmla="*/ 979859 w 1189321"/>
              <a:gd name="connsiteY68" fmla="*/ 651907 h 1189099"/>
              <a:gd name="connsiteX69" fmla="*/ 1000717 w 1189321"/>
              <a:gd name="connsiteY69" fmla="*/ 508346 h 1189099"/>
              <a:gd name="connsiteX70" fmla="*/ 994947 w 1189321"/>
              <a:gd name="connsiteY70" fmla="*/ 413600 h 1189099"/>
              <a:gd name="connsiteX71" fmla="*/ 974312 w 1189321"/>
              <a:gd name="connsiteY71" fmla="*/ 334164 h 1189099"/>
              <a:gd name="connsiteX72" fmla="*/ 949904 w 1189321"/>
              <a:gd name="connsiteY72" fmla="*/ 286458 h 1189099"/>
              <a:gd name="connsiteX73" fmla="*/ 621288 w 1189321"/>
              <a:gd name="connsiteY73" fmla="*/ 126699 h 1189099"/>
              <a:gd name="connsiteX74" fmla="*/ 580460 w 1189321"/>
              <a:gd name="connsiteY74" fmla="*/ 127364 h 1189099"/>
              <a:gd name="connsiteX75" fmla="*/ 538080 w 1189321"/>
              <a:gd name="connsiteY75" fmla="*/ 130470 h 1189099"/>
              <a:gd name="connsiteX76" fmla="*/ 433570 w 1189321"/>
              <a:gd name="connsiteY76" fmla="*/ 148887 h 1189099"/>
              <a:gd name="connsiteX77" fmla="*/ 307760 w 1189321"/>
              <a:gd name="connsiteY77" fmla="*/ 195040 h 1189099"/>
              <a:gd name="connsiteX78" fmla="*/ 258723 w 1189321"/>
              <a:gd name="connsiteY78" fmla="*/ 228545 h 1189099"/>
              <a:gd name="connsiteX79" fmla="*/ 230987 w 1189321"/>
              <a:gd name="connsiteY79" fmla="*/ 294446 h 1189099"/>
              <a:gd name="connsiteX80" fmla="*/ 230543 w 1189321"/>
              <a:gd name="connsiteY80" fmla="*/ 342152 h 1189099"/>
              <a:gd name="connsiteX81" fmla="*/ 234537 w 1189321"/>
              <a:gd name="connsiteY81" fmla="*/ 349474 h 1189099"/>
              <a:gd name="connsiteX82" fmla="*/ 255616 w 1189321"/>
              <a:gd name="connsiteY82" fmla="*/ 358127 h 1189099"/>
              <a:gd name="connsiteX83" fmla="*/ 338159 w 1189321"/>
              <a:gd name="connsiteY83" fmla="*/ 367447 h 1189099"/>
              <a:gd name="connsiteX84" fmla="*/ 399178 w 1189321"/>
              <a:gd name="connsiteY84" fmla="*/ 367891 h 1189099"/>
              <a:gd name="connsiteX85" fmla="*/ 448881 w 1189321"/>
              <a:gd name="connsiteY85" fmla="*/ 366781 h 1189099"/>
              <a:gd name="connsiteX86" fmla="*/ 494368 w 1189321"/>
              <a:gd name="connsiteY86" fmla="*/ 364784 h 1189099"/>
              <a:gd name="connsiteX87" fmla="*/ 499249 w 1189321"/>
              <a:gd name="connsiteY87" fmla="*/ 369222 h 1189099"/>
              <a:gd name="connsiteX88" fmla="*/ 499915 w 1189321"/>
              <a:gd name="connsiteY88" fmla="*/ 379873 h 1189099"/>
              <a:gd name="connsiteX89" fmla="*/ 495921 w 1189321"/>
              <a:gd name="connsiteY89" fmla="*/ 384532 h 1189099"/>
              <a:gd name="connsiteX90" fmla="*/ 453762 w 1189321"/>
              <a:gd name="connsiteY90" fmla="*/ 386086 h 1189099"/>
              <a:gd name="connsiteX91" fmla="*/ 405391 w 1189321"/>
              <a:gd name="connsiteY91" fmla="*/ 386086 h 1189099"/>
              <a:gd name="connsiteX92" fmla="*/ 348810 w 1189321"/>
              <a:gd name="connsiteY92" fmla="*/ 384311 h 1189099"/>
              <a:gd name="connsiteX93" fmla="*/ 303544 w 1189321"/>
              <a:gd name="connsiteY93" fmla="*/ 381426 h 1189099"/>
              <a:gd name="connsiteX94" fmla="*/ 297997 w 1189321"/>
              <a:gd name="connsiteY94" fmla="*/ 385420 h 1189099"/>
              <a:gd name="connsiteX95" fmla="*/ 292894 w 1189321"/>
              <a:gd name="connsiteY95" fmla="*/ 417594 h 1189099"/>
              <a:gd name="connsiteX96" fmla="*/ 287124 w 1189321"/>
              <a:gd name="connsiteY96" fmla="*/ 502577 h 1189099"/>
              <a:gd name="connsiteX97" fmla="*/ 290453 w 1189321"/>
              <a:gd name="connsiteY97" fmla="*/ 508346 h 1189099"/>
              <a:gd name="connsiteX98" fmla="*/ 449546 w 1189321"/>
              <a:gd name="connsiteY98" fmla="*/ 581347 h 1189099"/>
              <a:gd name="connsiteX99" fmla="*/ 456425 w 1189321"/>
              <a:gd name="connsiteY99" fmla="*/ 580460 h 1189099"/>
              <a:gd name="connsiteX100" fmla="*/ 477726 w 1189321"/>
              <a:gd name="connsiteY100" fmla="*/ 564262 h 1189099"/>
              <a:gd name="connsiteX101" fmla="*/ 719362 w 1189321"/>
              <a:gd name="connsiteY101" fmla="*/ 370553 h 1189099"/>
              <a:gd name="connsiteX102" fmla="*/ 875572 w 1189321"/>
              <a:gd name="connsiteY102" fmla="*/ 243190 h 1189099"/>
              <a:gd name="connsiteX103" fmla="*/ 907080 w 1189321"/>
              <a:gd name="connsiteY103" fmla="*/ 218338 h 1189099"/>
              <a:gd name="connsiteX104" fmla="*/ 891104 w 1189321"/>
              <a:gd name="connsiteY104" fmla="*/ 203915 h 1189099"/>
              <a:gd name="connsiteX105" fmla="*/ 797245 w 1189321"/>
              <a:gd name="connsiteY105" fmla="*/ 156432 h 1189099"/>
              <a:gd name="connsiteX106" fmla="*/ 698949 w 1189321"/>
              <a:gd name="connsiteY106" fmla="*/ 133799 h 1189099"/>
              <a:gd name="connsiteX107" fmla="*/ 621288 w 1189321"/>
              <a:gd name="connsiteY107" fmla="*/ 126699 h 1189099"/>
              <a:gd name="connsiteX108" fmla="*/ 594660 w 1189321"/>
              <a:gd name="connsiteY108" fmla="*/ 39566 h 1189099"/>
              <a:gd name="connsiteX109" fmla="*/ 39677 w 1189321"/>
              <a:gd name="connsiteY109" fmla="*/ 594549 h 1189099"/>
              <a:gd name="connsiteX110" fmla="*/ 482812 w 1189321"/>
              <a:gd name="connsiteY110" fmla="*/ 1138257 h 1189099"/>
              <a:gd name="connsiteX111" fmla="*/ 532755 w 1189321"/>
              <a:gd name="connsiteY111" fmla="*/ 1143292 h 1189099"/>
              <a:gd name="connsiteX112" fmla="*/ 532755 w 1189321"/>
              <a:gd name="connsiteY112" fmla="*/ 923720 h 1189099"/>
              <a:gd name="connsiteX113" fmla="*/ 499027 w 1189321"/>
              <a:gd name="connsiteY113" fmla="*/ 926605 h 1189099"/>
              <a:gd name="connsiteX114" fmla="*/ 495256 w 1189321"/>
              <a:gd name="connsiteY114" fmla="*/ 931043 h 1189099"/>
              <a:gd name="connsiteX115" fmla="*/ 495256 w 1189321"/>
              <a:gd name="connsiteY115" fmla="*/ 947906 h 1189099"/>
              <a:gd name="connsiteX116" fmla="*/ 487711 w 1189321"/>
              <a:gd name="connsiteY116" fmla="*/ 955894 h 1189099"/>
              <a:gd name="connsiteX117" fmla="*/ 391634 w 1189321"/>
              <a:gd name="connsiteY117" fmla="*/ 938365 h 1189099"/>
              <a:gd name="connsiteX118" fmla="*/ 257169 w 1189321"/>
              <a:gd name="connsiteY118" fmla="*/ 854935 h 1189099"/>
              <a:gd name="connsiteX119" fmla="*/ 194375 w 1189321"/>
              <a:gd name="connsiteY119" fmla="*/ 768842 h 1189099"/>
              <a:gd name="connsiteX120" fmla="*/ 184390 w 1189321"/>
              <a:gd name="connsiteY120" fmla="*/ 688741 h 1189099"/>
              <a:gd name="connsiteX121" fmla="*/ 199257 w 1189321"/>
              <a:gd name="connsiteY121" fmla="*/ 641257 h 1189099"/>
              <a:gd name="connsiteX122" fmla="*/ 230987 w 1189321"/>
              <a:gd name="connsiteY122" fmla="*/ 574025 h 1189099"/>
              <a:gd name="connsiteX123" fmla="*/ 259167 w 1189321"/>
              <a:gd name="connsiteY123" fmla="*/ 514781 h 1189099"/>
              <a:gd name="connsiteX124" fmla="*/ 273811 w 1189321"/>
              <a:gd name="connsiteY124" fmla="*/ 463969 h 1189099"/>
              <a:gd name="connsiteX125" fmla="*/ 278027 w 1189321"/>
              <a:gd name="connsiteY125" fmla="*/ 417372 h 1189099"/>
              <a:gd name="connsiteX126" fmla="*/ 281133 w 1189321"/>
              <a:gd name="connsiteY126" fmla="*/ 383423 h 1189099"/>
              <a:gd name="connsiteX127" fmla="*/ 278027 w 1189321"/>
              <a:gd name="connsiteY127" fmla="*/ 378763 h 1189099"/>
              <a:gd name="connsiteX128" fmla="*/ 221667 w 1189321"/>
              <a:gd name="connsiteY128" fmla="*/ 365672 h 1189099"/>
              <a:gd name="connsiteX129" fmla="*/ 217230 w 1189321"/>
              <a:gd name="connsiteY129" fmla="*/ 360569 h 1189099"/>
              <a:gd name="connsiteX130" fmla="*/ 214123 w 1189321"/>
              <a:gd name="connsiteY130" fmla="*/ 333054 h 1189099"/>
              <a:gd name="connsiteX131" fmla="*/ 225440 w 1189321"/>
              <a:gd name="connsiteY131" fmla="*/ 248959 h 1189099"/>
              <a:gd name="connsiteX132" fmla="*/ 253398 w 1189321"/>
              <a:gd name="connsiteY132" fmla="*/ 211459 h 1189099"/>
              <a:gd name="connsiteX133" fmla="*/ 307538 w 1189321"/>
              <a:gd name="connsiteY133" fmla="*/ 179952 h 1189099"/>
              <a:gd name="connsiteX134" fmla="*/ 448881 w 1189321"/>
              <a:gd name="connsiteY134" fmla="*/ 127364 h 1189099"/>
              <a:gd name="connsiteX135" fmla="*/ 540964 w 1189321"/>
              <a:gd name="connsiteY135" fmla="*/ 110944 h 1189099"/>
              <a:gd name="connsiteX136" fmla="*/ 599765 w 1189321"/>
              <a:gd name="connsiteY136" fmla="*/ 106950 h 1189099"/>
              <a:gd name="connsiteX137" fmla="*/ 682307 w 1189321"/>
              <a:gd name="connsiteY137" fmla="*/ 112720 h 1189099"/>
              <a:gd name="connsiteX138" fmla="*/ 775278 w 1189321"/>
              <a:gd name="connsiteY138" fmla="*/ 131136 h 1189099"/>
              <a:gd name="connsiteX139" fmla="*/ 910186 w 1189321"/>
              <a:gd name="connsiteY139" fmla="*/ 197259 h 1189099"/>
              <a:gd name="connsiteX140" fmla="*/ 932597 w 1189321"/>
              <a:gd name="connsiteY140" fmla="*/ 199034 h 1189099"/>
              <a:gd name="connsiteX141" fmla="*/ 937922 w 1189321"/>
              <a:gd name="connsiteY141" fmla="*/ 199256 h 1189099"/>
              <a:gd name="connsiteX142" fmla="*/ 978084 w 1189321"/>
              <a:gd name="connsiteY142" fmla="*/ 251178 h 1189099"/>
              <a:gd name="connsiteX143" fmla="*/ 972980 w 1189321"/>
              <a:gd name="connsiteY143" fmla="*/ 269816 h 1189099"/>
              <a:gd name="connsiteX144" fmla="*/ 970762 w 1189321"/>
              <a:gd name="connsiteY144" fmla="*/ 280023 h 1189099"/>
              <a:gd name="connsiteX145" fmla="*/ 1012033 w 1189321"/>
              <a:gd name="connsiteY145" fmla="*/ 407387 h 1189099"/>
              <a:gd name="connsiteX146" fmla="*/ 1019799 w 1189321"/>
              <a:gd name="connsiteY146" fmla="*/ 478835 h 1189099"/>
              <a:gd name="connsiteX147" fmla="*/ 1017136 w 1189321"/>
              <a:gd name="connsiteY147" fmla="*/ 561155 h 1189099"/>
              <a:gd name="connsiteX148" fmla="*/ 1006707 w 1189321"/>
              <a:gd name="connsiteY148" fmla="*/ 626169 h 1189099"/>
              <a:gd name="connsiteX149" fmla="*/ 960776 w 1189321"/>
              <a:gd name="connsiteY149" fmla="*/ 743991 h 1189099"/>
              <a:gd name="connsiteX150" fmla="*/ 957227 w 1189321"/>
              <a:gd name="connsiteY150" fmla="*/ 747097 h 1189099"/>
              <a:gd name="connsiteX151" fmla="*/ 916621 w 1189321"/>
              <a:gd name="connsiteY151" fmla="*/ 777496 h 1189099"/>
              <a:gd name="connsiteX152" fmla="*/ 901532 w 1189321"/>
              <a:gd name="connsiteY152" fmla="*/ 817436 h 1189099"/>
              <a:gd name="connsiteX153" fmla="*/ 906414 w 1189321"/>
              <a:gd name="connsiteY153" fmla="*/ 822096 h 1189099"/>
              <a:gd name="connsiteX154" fmla="*/ 923943 w 1189321"/>
              <a:gd name="connsiteY154" fmla="*/ 822096 h 1189099"/>
              <a:gd name="connsiteX155" fmla="*/ 922612 w 1189321"/>
              <a:gd name="connsiteY155" fmla="*/ 832081 h 1189099"/>
              <a:gd name="connsiteX156" fmla="*/ 913736 w 1189321"/>
              <a:gd name="connsiteY156" fmla="*/ 892212 h 1189099"/>
              <a:gd name="connsiteX157" fmla="*/ 904417 w 1189321"/>
              <a:gd name="connsiteY157" fmla="*/ 900422 h 1189099"/>
              <a:gd name="connsiteX158" fmla="*/ 899314 w 1189321"/>
              <a:gd name="connsiteY158" fmla="*/ 900422 h 1189099"/>
              <a:gd name="connsiteX159" fmla="*/ 893101 w 1189321"/>
              <a:gd name="connsiteY159" fmla="*/ 906635 h 1189099"/>
              <a:gd name="connsiteX160" fmla="*/ 893101 w 1189321"/>
              <a:gd name="connsiteY160" fmla="*/ 1061185 h 1189099"/>
              <a:gd name="connsiteX161" fmla="*/ 904957 w 1189321"/>
              <a:gd name="connsiteY161" fmla="*/ 1054750 h 1189099"/>
              <a:gd name="connsiteX162" fmla="*/ 1149643 w 1189321"/>
              <a:gd name="connsiteY162" fmla="*/ 594549 h 1189099"/>
              <a:gd name="connsiteX163" fmla="*/ 594660 w 1189321"/>
              <a:gd name="connsiteY163" fmla="*/ 39566 h 1189099"/>
              <a:gd name="connsiteX164" fmla="*/ 594883 w 1189321"/>
              <a:gd name="connsiteY164" fmla="*/ 0 h 1189099"/>
              <a:gd name="connsiteX165" fmla="*/ 650972 w 1189321"/>
              <a:gd name="connsiteY165" fmla="*/ 5746 h 1189099"/>
              <a:gd name="connsiteX166" fmla="*/ 714469 w 1189321"/>
              <a:gd name="connsiteY166" fmla="*/ 12147 h 1189099"/>
              <a:gd name="connsiteX167" fmla="*/ 1142423 w 1189321"/>
              <a:gd name="connsiteY167" fmla="*/ 363151 h 1189099"/>
              <a:gd name="connsiteX168" fmla="*/ 1167889 w 1189321"/>
              <a:gd name="connsiteY168" fmla="*/ 445188 h 1189099"/>
              <a:gd name="connsiteX169" fmla="*/ 1177221 w 1189321"/>
              <a:gd name="connsiteY169" fmla="*/ 475160 h 1189099"/>
              <a:gd name="connsiteX170" fmla="*/ 1189321 w 1189321"/>
              <a:gd name="connsiteY170" fmla="*/ 594660 h 1189099"/>
              <a:gd name="connsiteX171" fmla="*/ 1177138 w 1189321"/>
              <a:gd name="connsiteY171" fmla="*/ 714297 h 1189099"/>
              <a:gd name="connsiteX172" fmla="*/ 1164546 w 1189321"/>
              <a:gd name="connsiteY172" fmla="*/ 754678 h 1189099"/>
              <a:gd name="connsiteX173" fmla="*/ 1142423 w 1189321"/>
              <a:gd name="connsiteY173" fmla="*/ 825948 h 1189099"/>
              <a:gd name="connsiteX174" fmla="*/ 714469 w 1189321"/>
              <a:gd name="connsiteY174" fmla="*/ 1176952 h 1189099"/>
              <a:gd name="connsiteX175" fmla="*/ 714345 w 1189321"/>
              <a:gd name="connsiteY175" fmla="*/ 1176964 h 1189099"/>
              <a:gd name="connsiteX176" fmla="*/ 714234 w 1189321"/>
              <a:gd name="connsiteY176" fmla="*/ 1176998 h 1189099"/>
              <a:gd name="connsiteX177" fmla="*/ 594661 w 1189321"/>
              <a:gd name="connsiteY177" fmla="*/ 1189099 h 1189099"/>
              <a:gd name="connsiteX178" fmla="*/ 481634 w 1189321"/>
              <a:gd name="connsiteY178" fmla="*/ 1177635 h 1189099"/>
              <a:gd name="connsiteX179" fmla="*/ 474852 w 1189321"/>
              <a:gd name="connsiteY179" fmla="*/ 1176952 h 1189099"/>
              <a:gd name="connsiteX180" fmla="*/ 46897 w 1189321"/>
              <a:gd name="connsiteY180" fmla="*/ 825948 h 1189099"/>
              <a:gd name="connsiteX181" fmla="*/ 46849 w 1189321"/>
              <a:gd name="connsiteY181" fmla="*/ 825791 h 1189099"/>
              <a:gd name="connsiteX182" fmla="*/ 46549 w 1189321"/>
              <a:gd name="connsiteY182" fmla="*/ 825240 h 1189099"/>
              <a:gd name="connsiteX183" fmla="*/ 1 w 1189321"/>
              <a:gd name="connsiteY183" fmla="*/ 594217 h 1189099"/>
              <a:gd name="connsiteX184" fmla="*/ 12257 w 1189321"/>
              <a:gd name="connsiteY184" fmla="*/ 474517 h 1189099"/>
              <a:gd name="connsiteX185" fmla="*/ 24195 w 1189321"/>
              <a:gd name="connsiteY185" fmla="*/ 436285 h 1189099"/>
              <a:gd name="connsiteX186" fmla="*/ 46897 w 1189321"/>
              <a:gd name="connsiteY186" fmla="*/ 363151 h 1189099"/>
              <a:gd name="connsiteX187" fmla="*/ 474852 w 1189321"/>
              <a:gd name="connsiteY187" fmla="*/ 12147 h 1189099"/>
              <a:gd name="connsiteX188" fmla="*/ 474916 w 1189321"/>
              <a:gd name="connsiteY188" fmla="*/ 12141 h 1189099"/>
              <a:gd name="connsiteX189" fmla="*/ 475310 w 1189321"/>
              <a:gd name="connsiteY189" fmla="*/ 12018 h 1189099"/>
              <a:gd name="connsiteX190" fmla="*/ 594883 w 1189321"/>
              <a:gd name="connsiteY190" fmla="*/ 0 h 118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189321" h="1189099">
                <a:moveTo>
                  <a:pt x="863368" y="903529"/>
                </a:moveTo>
                <a:cubicBezTo>
                  <a:pt x="841623" y="904416"/>
                  <a:pt x="819656" y="905526"/>
                  <a:pt x="797911" y="906635"/>
                </a:cubicBezTo>
                <a:cubicBezTo>
                  <a:pt x="783488" y="907300"/>
                  <a:pt x="769287" y="908410"/>
                  <a:pt x="754864" y="909520"/>
                </a:cubicBezTo>
                <a:cubicBezTo>
                  <a:pt x="731788" y="911295"/>
                  <a:pt x="708490" y="913070"/>
                  <a:pt x="685414" y="914845"/>
                </a:cubicBezTo>
                <a:cubicBezTo>
                  <a:pt x="670769" y="915954"/>
                  <a:pt x="656124" y="916842"/>
                  <a:pt x="641480" y="917951"/>
                </a:cubicBezTo>
                <a:cubicBezTo>
                  <a:pt x="616184" y="919726"/>
                  <a:pt x="590668" y="921501"/>
                  <a:pt x="565372" y="923277"/>
                </a:cubicBezTo>
                <a:cubicBezTo>
                  <a:pt x="558937" y="923720"/>
                  <a:pt x="558937" y="923498"/>
                  <a:pt x="558937" y="930155"/>
                </a:cubicBezTo>
                <a:lnTo>
                  <a:pt x="558937" y="1145931"/>
                </a:lnTo>
                <a:lnTo>
                  <a:pt x="594660" y="1149532"/>
                </a:lnTo>
                <a:cubicBezTo>
                  <a:pt x="671287" y="1149532"/>
                  <a:pt x="744287" y="1134003"/>
                  <a:pt x="810685" y="1105919"/>
                </a:cubicBezTo>
                <a:lnTo>
                  <a:pt x="867362" y="1075156"/>
                </a:lnTo>
                <a:lnTo>
                  <a:pt x="867362" y="908632"/>
                </a:lnTo>
                <a:cubicBezTo>
                  <a:pt x="867362" y="907079"/>
                  <a:pt x="867140" y="905304"/>
                  <a:pt x="867140" y="903529"/>
                </a:cubicBezTo>
                <a:cubicBezTo>
                  <a:pt x="865586" y="903529"/>
                  <a:pt x="864477" y="903529"/>
                  <a:pt x="863368" y="903529"/>
                </a:cubicBezTo>
                <a:close/>
                <a:moveTo>
                  <a:pt x="473732" y="453540"/>
                </a:moveTo>
                <a:cubicBezTo>
                  <a:pt x="478170" y="453540"/>
                  <a:pt x="479723" y="454872"/>
                  <a:pt x="479280" y="458866"/>
                </a:cubicBezTo>
                <a:cubicBezTo>
                  <a:pt x="478614" y="470848"/>
                  <a:pt x="479280" y="482829"/>
                  <a:pt x="477282" y="494368"/>
                </a:cubicBezTo>
                <a:cubicBezTo>
                  <a:pt x="472623" y="521216"/>
                  <a:pt x="453096" y="529648"/>
                  <a:pt x="429133" y="527873"/>
                </a:cubicBezTo>
                <a:cubicBezTo>
                  <a:pt x="408719" y="526542"/>
                  <a:pt x="396293" y="514781"/>
                  <a:pt x="388749" y="496587"/>
                </a:cubicBezTo>
                <a:cubicBezTo>
                  <a:pt x="386308" y="490817"/>
                  <a:pt x="384311" y="484605"/>
                  <a:pt x="382314" y="478614"/>
                </a:cubicBezTo>
                <a:cubicBezTo>
                  <a:pt x="381205" y="475507"/>
                  <a:pt x="379651" y="474398"/>
                  <a:pt x="376545" y="474398"/>
                </a:cubicBezTo>
                <a:cubicBezTo>
                  <a:pt x="363675" y="474176"/>
                  <a:pt x="350584" y="473732"/>
                  <a:pt x="337715" y="473732"/>
                </a:cubicBezTo>
                <a:cubicBezTo>
                  <a:pt x="333942" y="473732"/>
                  <a:pt x="331945" y="472623"/>
                  <a:pt x="331058" y="468850"/>
                </a:cubicBezTo>
                <a:cubicBezTo>
                  <a:pt x="329948" y="464191"/>
                  <a:pt x="328173" y="459753"/>
                  <a:pt x="326398" y="454206"/>
                </a:cubicBezTo>
                <a:cubicBezTo>
                  <a:pt x="329061" y="453984"/>
                  <a:pt x="330836" y="453762"/>
                  <a:pt x="332611" y="453762"/>
                </a:cubicBezTo>
                <a:cubicBezTo>
                  <a:pt x="379651" y="453762"/>
                  <a:pt x="426692" y="453762"/>
                  <a:pt x="473732" y="453540"/>
                </a:cubicBezTo>
                <a:close/>
                <a:moveTo>
                  <a:pt x="949904" y="286458"/>
                </a:moveTo>
                <a:cubicBezTo>
                  <a:pt x="898426" y="329726"/>
                  <a:pt x="847170" y="372550"/>
                  <a:pt x="795692" y="415818"/>
                </a:cubicBezTo>
                <a:cubicBezTo>
                  <a:pt x="801017" y="422031"/>
                  <a:pt x="805455" y="428244"/>
                  <a:pt x="810780" y="433792"/>
                </a:cubicBezTo>
                <a:cubicBezTo>
                  <a:pt x="820987" y="444664"/>
                  <a:pt x="827866" y="457090"/>
                  <a:pt x="831638" y="471735"/>
                </a:cubicBezTo>
                <a:cubicBezTo>
                  <a:pt x="834966" y="485270"/>
                  <a:pt x="835188" y="498361"/>
                  <a:pt x="833191" y="511674"/>
                </a:cubicBezTo>
                <a:cubicBezTo>
                  <a:pt x="830528" y="527872"/>
                  <a:pt x="824315" y="542739"/>
                  <a:pt x="815218" y="556495"/>
                </a:cubicBezTo>
                <a:cubicBezTo>
                  <a:pt x="806121" y="570696"/>
                  <a:pt x="801239" y="586007"/>
                  <a:pt x="800573" y="603092"/>
                </a:cubicBezTo>
                <a:cubicBezTo>
                  <a:pt x="799908" y="615296"/>
                  <a:pt x="798354" y="627722"/>
                  <a:pt x="795914" y="639704"/>
                </a:cubicBezTo>
                <a:cubicBezTo>
                  <a:pt x="794804" y="645251"/>
                  <a:pt x="791920" y="651685"/>
                  <a:pt x="787926" y="655458"/>
                </a:cubicBezTo>
                <a:cubicBezTo>
                  <a:pt x="782157" y="660783"/>
                  <a:pt x="774835" y="664999"/>
                  <a:pt x="767512" y="668327"/>
                </a:cubicBezTo>
                <a:cubicBezTo>
                  <a:pt x="749983" y="676537"/>
                  <a:pt x="732232" y="676759"/>
                  <a:pt x="715590" y="665442"/>
                </a:cubicBezTo>
                <a:cubicBezTo>
                  <a:pt x="700502" y="655236"/>
                  <a:pt x="698505" y="639260"/>
                  <a:pt x="696952" y="622396"/>
                </a:cubicBezTo>
                <a:cubicBezTo>
                  <a:pt x="701390" y="622174"/>
                  <a:pt x="705383" y="621952"/>
                  <a:pt x="709156" y="621731"/>
                </a:cubicBezTo>
                <a:cubicBezTo>
                  <a:pt x="712040" y="621731"/>
                  <a:pt x="713149" y="622840"/>
                  <a:pt x="713815" y="625725"/>
                </a:cubicBezTo>
                <a:cubicBezTo>
                  <a:pt x="715590" y="631716"/>
                  <a:pt x="717144" y="638150"/>
                  <a:pt x="720250" y="643476"/>
                </a:cubicBezTo>
                <a:cubicBezTo>
                  <a:pt x="725797" y="652795"/>
                  <a:pt x="734451" y="658786"/>
                  <a:pt x="745767" y="657898"/>
                </a:cubicBezTo>
                <a:cubicBezTo>
                  <a:pt x="751536" y="657455"/>
                  <a:pt x="757527" y="655014"/>
                  <a:pt x="763074" y="652795"/>
                </a:cubicBezTo>
                <a:cubicBezTo>
                  <a:pt x="772616" y="649023"/>
                  <a:pt x="777941" y="641701"/>
                  <a:pt x="779716" y="631716"/>
                </a:cubicBezTo>
                <a:cubicBezTo>
                  <a:pt x="780604" y="625725"/>
                  <a:pt x="781269" y="619956"/>
                  <a:pt x="781491" y="613964"/>
                </a:cubicBezTo>
                <a:cubicBezTo>
                  <a:pt x="782157" y="594882"/>
                  <a:pt x="784819" y="576022"/>
                  <a:pt x="794804" y="559158"/>
                </a:cubicBezTo>
                <a:cubicBezTo>
                  <a:pt x="798798" y="552502"/>
                  <a:pt x="802349" y="545845"/>
                  <a:pt x="806121" y="539188"/>
                </a:cubicBezTo>
                <a:cubicBezTo>
                  <a:pt x="816771" y="520994"/>
                  <a:pt x="821431" y="501911"/>
                  <a:pt x="815440" y="480832"/>
                </a:cubicBezTo>
                <a:cubicBezTo>
                  <a:pt x="811224" y="466187"/>
                  <a:pt x="808117" y="451321"/>
                  <a:pt x="796136" y="440226"/>
                </a:cubicBezTo>
                <a:cubicBezTo>
                  <a:pt x="779494" y="424694"/>
                  <a:pt x="760412" y="414265"/>
                  <a:pt x="737114" y="413156"/>
                </a:cubicBezTo>
                <a:cubicBezTo>
                  <a:pt x="709377" y="411825"/>
                  <a:pt x="689629" y="427357"/>
                  <a:pt x="673210" y="446217"/>
                </a:cubicBezTo>
                <a:cubicBezTo>
                  <a:pt x="657234" y="464634"/>
                  <a:pt x="654793" y="487710"/>
                  <a:pt x="661006" y="511230"/>
                </a:cubicBezTo>
                <a:cubicBezTo>
                  <a:pt x="661671" y="514115"/>
                  <a:pt x="661006" y="516112"/>
                  <a:pt x="658787" y="518109"/>
                </a:cubicBezTo>
                <a:cubicBezTo>
                  <a:pt x="650799" y="524766"/>
                  <a:pt x="643033" y="531866"/>
                  <a:pt x="635267" y="538745"/>
                </a:cubicBezTo>
                <a:cubicBezTo>
                  <a:pt x="585786" y="582457"/>
                  <a:pt x="536305" y="626169"/>
                  <a:pt x="486602" y="669881"/>
                </a:cubicBezTo>
                <a:cubicBezTo>
                  <a:pt x="483939" y="672099"/>
                  <a:pt x="483052" y="674540"/>
                  <a:pt x="483052" y="677868"/>
                </a:cubicBezTo>
                <a:cubicBezTo>
                  <a:pt x="483052" y="732009"/>
                  <a:pt x="483052" y="786372"/>
                  <a:pt x="483052" y="840512"/>
                </a:cubicBezTo>
                <a:cubicBezTo>
                  <a:pt x="483052" y="842287"/>
                  <a:pt x="483052" y="844063"/>
                  <a:pt x="483052" y="845838"/>
                </a:cubicBezTo>
                <a:cubicBezTo>
                  <a:pt x="484605" y="846060"/>
                  <a:pt x="485492" y="846060"/>
                  <a:pt x="486380" y="846060"/>
                </a:cubicBezTo>
                <a:cubicBezTo>
                  <a:pt x="506793" y="844950"/>
                  <a:pt x="527207" y="843841"/>
                  <a:pt x="547621" y="842731"/>
                </a:cubicBezTo>
                <a:cubicBezTo>
                  <a:pt x="565594" y="841843"/>
                  <a:pt x="583789" y="840956"/>
                  <a:pt x="601762" y="839847"/>
                </a:cubicBezTo>
                <a:cubicBezTo>
                  <a:pt x="627723" y="838294"/>
                  <a:pt x="653905" y="836740"/>
                  <a:pt x="679866" y="835187"/>
                </a:cubicBezTo>
                <a:cubicBezTo>
                  <a:pt x="698283" y="834299"/>
                  <a:pt x="716478" y="833412"/>
                  <a:pt x="734672" y="832302"/>
                </a:cubicBezTo>
                <a:cubicBezTo>
                  <a:pt x="759524" y="830971"/>
                  <a:pt x="784597" y="829418"/>
                  <a:pt x="809449" y="827865"/>
                </a:cubicBezTo>
                <a:cubicBezTo>
                  <a:pt x="830084" y="826755"/>
                  <a:pt x="850498" y="825646"/>
                  <a:pt x="871134" y="824315"/>
                </a:cubicBezTo>
                <a:cubicBezTo>
                  <a:pt x="880897" y="823649"/>
                  <a:pt x="880675" y="823427"/>
                  <a:pt x="882672" y="813220"/>
                </a:cubicBezTo>
                <a:cubicBezTo>
                  <a:pt x="892435" y="775943"/>
                  <a:pt x="911961" y="746210"/>
                  <a:pt x="948129" y="729568"/>
                </a:cubicBezTo>
                <a:cubicBezTo>
                  <a:pt x="949682" y="728903"/>
                  <a:pt x="951014" y="727350"/>
                  <a:pt x="951901" y="725796"/>
                </a:cubicBezTo>
                <a:cubicBezTo>
                  <a:pt x="963883" y="702054"/>
                  <a:pt x="972759" y="677425"/>
                  <a:pt x="979859" y="651907"/>
                </a:cubicBezTo>
                <a:cubicBezTo>
                  <a:pt x="992950" y="605089"/>
                  <a:pt x="999163" y="556939"/>
                  <a:pt x="1000717" y="508346"/>
                </a:cubicBezTo>
                <a:cubicBezTo>
                  <a:pt x="1001826" y="476616"/>
                  <a:pt x="999607" y="444886"/>
                  <a:pt x="994947" y="413600"/>
                </a:cubicBezTo>
                <a:cubicBezTo>
                  <a:pt x="990953" y="386529"/>
                  <a:pt x="984519" y="359903"/>
                  <a:pt x="974312" y="334164"/>
                </a:cubicBezTo>
                <a:cubicBezTo>
                  <a:pt x="967877" y="317522"/>
                  <a:pt x="960333" y="301546"/>
                  <a:pt x="949904" y="286458"/>
                </a:cubicBezTo>
                <a:close/>
                <a:moveTo>
                  <a:pt x="621288" y="126699"/>
                </a:moveTo>
                <a:cubicBezTo>
                  <a:pt x="607753" y="125811"/>
                  <a:pt x="593996" y="126699"/>
                  <a:pt x="580460" y="127364"/>
                </a:cubicBezTo>
                <a:cubicBezTo>
                  <a:pt x="566481" y="128030"/>
                  <a:pt x="552281" y="128917"/>
                  <a:pt x="538080" y="130470"/>
                </a:cubicBezTo>
                <a:cubicBezTo>
                  <a:pt x="502800" y="134465"/>
                  <a:pt x="467963" y="140234"/>
                  <a:pt x="433570" y="148887"/>
                </a:cubicBezTo>
                <a:cubicBezTo>
                  <a:pt x="389858" y="159760"/>
                  <a:pt x="347478" y="173739"/>
                  <a:pt x="307760" y="195040"/>
                </a:cubicBezTo>
                <a:cubicBezTo>
                  <a:pt x="290231" y="204581"/>
                  <a:pt x="273589" y="215010"/>
                  <a:pt x="258723" y="228545"/>
                </a:cubicBezTo>
                <a:cubicBezTo>
                  <a:pt x="239419" y="246074"/>
                  <a:pt x="232318" y="269372"/>
                  <a:pt x="230987" y="294446"/>
                </a:cubicBezTo>
                <a:cubicBezTo>
                  <a:pt x="230099" y="310200"/>
                  <a:pt x="230765" y="326176"/>
                  <a:pt x="230543" y="342152"/>
                </a:cubicBezTo>
                <a:cubicBezTo>
                  <a:pt x="230543" y="345480"/>
                  <a:pt x="231653" y="348143"/>
                  <a:pt x="234537" y="349474"/>
                </a:cubicBezTo>
                <a:cubicBezTo>
                  <a:pt x="241416" y="352581"/>
                  <a:pt x="248294" y="356131"/>
                  <a:pt x="255616" y="358127"/>
                </a:cubicBezTo>
                <a:cubicBezTo>
                  <a:pt x="282687" y="365228"/>
                  <a:pt x="310423" y="366337"/>
                  <a:pt x="338159" y="367447"/>
                </a:cubicBezTo>
                <a:cubicBezTo>
                  <a:pt x="358572" y="368335"/>
                  <a:pt x="378764" y="367891"/>
                  <a:pt x="399178" y="367891"/>
                </a:cubicBezTo>
                <a:cubicBezTo>
                  <a:pt x="415820" y="367891"/>
                  <a:pt x="432239" y="367225"/>
                  <a:pt x="448881" y="366781"/>
                </a:cubicBezTo>
                <a:cubicBezTo>
                  <a:pt x="464191" y="366337"/>
                  <a:pt x="479279" y="365672"/>
                  <a:pt x="494368" y="364784"/>
                </a:cubicBezTo>
                <a:cubicBezTo>
                  <a:pt x="497918" y="364562"/>
                  <a:pt x="499249" y="365672"/>
                  <a:pt x="499249" y="369222"/>
                </a:cubicBezTo>
                <a:cubicBezTo>
                  <a:pt x="499249" y="372772"/>
                  <a:pt x="499471" y="376323"/>
                  <a:pt x="499915" y="379873"/>
                </a:cubicBezTo>
                <a:cubicBezTo>
                  <a:pt x="500137" y="382979"/>
                  <a:pt x="499249" y="383867"/>
                  <a:pt x="495921" y="384532"/>
                </a:cubicBezTo>
                <a:cubicBezTo>
                  <a:pt x="481942" y="384976"/>
                  <a:pt x="467741" y="385864"/>
                  <a:pt x="453762" y="386086"/>
                </a:cubicBezTo>
                <a:cubicBezTo>
                  <a:pt x="437565" y="386307"/>
                  <a:pt x="421589" y="386307"/>
                  <a:pt x="405391" y="386086"/>
                </a:cubicBezTo>
                <a:cubicBezTo>
                  <a:pt x="386530" y="385864"/>
                  <a:pt x="367670" y="385198"/>
                  <a:pt x="348810" y="384311"/>
                </a:cubicBezTo>
                <a:cubicBezTo>
                  <a:pt x="333721" y="383645"/>
                  <a:pt x="318633" y="382536"/>
                  <a:pt x="303544" y="381426"/>
                </a:cubicBezTo>
                <a:cubicBezTo>
                  <a:pt x="300216" y="381204"/>
                  <a:pt x="298441" y="382314"/>
                  <a:pt x="297997" y="385420"/>
                </a:cubicBezTo>
                <a:cubicBezTo>
                  <a:pt x="296222" y="396071"/>
                  <a:pt x="293781" y="406721"/>
                  <a:pt x="292894" y="417594"/>
                </a:cubicBezTo>
                <a:cubicBezTo>
                  <a:pt x="290675" y="445773"/>
                  <a:pt x="289121" y="474175"/>
                  <a:pt x="287124" y="502577"/>
                </a:cubicBezTo>
                <a:cubicBezTo>
                  <a:pt x="286902" y="505461"/>
                  <a:pt x="287568" y="507015"/>
                  <a:pt x="290453" y="508346"/>
                </a:cubicBezTo>
                <a:cubicBezTo>
                  <a:pt x="343484" y="532532"/>
                  <a:pt x="396515" y="556939"/>
                  <a:pt x="449546" y="581347"/>
                </a:cubicBezTo>
                <a:cubicBezTo>
                  <a:pt x="452431" y="582678"/>
                  <a:pt x="454206" y="582235"/>
                  <a:pt x="456425" y="580460"/>
                </a:cubicBezTo>
                <a:cubicBezTo>
                  <a:pt x="463525" y="574912"/>
                  <a:pt x="470626" y="569587"/>
                  <a:pt x="477726" y="564262"/>
                </a:cubicBezTo>
                <a:cubicBezTo>
                  <a:pt x="559825" y="501689"/>
                  <a:pt x="639483" y="436010"/>
                  <a:pt x="719362" y="370553"/>
                </a:cubicBezTo>
                <a:cubicBezTo>
                  <a:pt x="771284" y="327951"/>
                  <a:pt x="823428" y="285570"/>
                  <a:pt x="875572" y="243190"/>
                </a:cubicBezTo>
                <a:cubicBezTo>
                  <a:pt x="885778" y="234980"/>
                  <a:pt x="895985" y="226992"/>
                  <a:pt x="907080" y="218338"/>
                </a:cubicBezTo>
                <a:cubicBezTo>
                  <a:pt x="901532" y="213235"/>
                  <a:pt x="896429" y="208353"/>
                  <a:pt x="891104" y="203915"/>
                </a:cubicBezTo>
                <a:cubicBezTo>
                  <a:pt x="863146" y="181505"/>
                  <a:pt x="830972" y="167526"/>
                  <a:pt x="797245" y="156432"/>
                </a:cubicBezTo>
                <a:cubicBezTo>
                  <a:pt x="765071" y="146003"/>
                  <a:pt x="732454" y="138015"/>
                  <a:pt x="698949" y="133799"/>
                </a:cubicBezTo>
                <a:cubicBezTo>
                  <a:pt x="673210" y="130692"/>
                  <a:pt x="647249" y="128474"/>
                  <a:pt x="621288" y="126699"/>
                </a:cubicBezTo>
                <a:close/>
                <a:moveTo>
                  <a:pt x="594660" y="39566"/>
                </a:moveTo>
                <a:cubicBezTo>
                  <a:pt x="288151" y="39566"/>
                  <a:pt x="39677" y="288040"/>
                  <a:pt x="39677" y="594549"/>
                </a:cubicBezTo>
                <a:cubicBezTo>
                  <a:pt x="39677" y="862745"/>
                  <a:pt x="229915" y="1086507"/>
                  <a:pt x="482812" y="1138257"/>
                </a:cubicBezTo>
                <a:lnTo>
                  <a:pt x="532755" y="1143292"/>
                </a:lnTo>
                <a:lnTo>
                  <a:pt x="532755" y="923720"/>
                </a:lnTo>
                <a:cubicBezTo>
                  <a:pt x="521438" y="924608"/>
                  <a:pt x="510122" y="925718"/>
                  <a:pt x="499027" y="926605"/>
                </a:cubicBezTo>
                <a:cubicBezTo>
                  <a:pt x="495699" y="926827"/>
                  <a:pt x="495256" y="928380"/>
                  <a:pt x="495256" y="931043"/>
                </a:cubicBezTo>
                <a:cubicBezTo>
                  <a:pt x="495478" y="936590"/>
                  <a:pt x="495256" y="942359"/>
                  <a:pt x="495256" y="947906"/>
                </a:cubicBezTo>
                <a:cubicBezTo>
                  <a:pt x="495256" y="955672"/>
                  <a:pt x="495256" y="955672"/>
                  <a:pt x="487711" y="955894"/>
                </a:cubicBezTo>
                <a:cubicBezTo>
                  <a:pt x="454428" y="957004"/>
                  <a:pt x="422476" y="949903"/>
                  <a:pt x="391634" y="938365"/>
                </a:cubicBezTo>
                <a:cubicBezTo>
                  <a:pt x="341043" y="919726"/>
                  <a:pt x="296444" y="891768"/>
                  <a:pt x="257169" y="854935"/>
                </a:cubicBezTo>
                <a:cubicBezTo>
                  <a:pt x="230765" y="830306"/>
                  <a:pt x="208576" y="802348"/>
                  <a:pt x="194375" y="768842"/>
                </a:cubicBezTo>
                <a:cubicBezTo>
                  <a:pt x="183503" y="743104"/>
                  <a:pt x="180397" y="716477"/>
                  <a:pt x="184390" y="688741"/>
                </a:cubicBezTo>
                <a:cubicBezTo>
                  <a:pt x="186609" y="672099"/>
                  <a:pt x="192156" y="656345"/>
                  <a:pt x="199257" y="641257"/>
                </a:cubicBezTo>
                <a:cubicBezTo>
                  <a:pt x="209686" y="618846"/>
                  <a:pt x="220336" y="596436"/>
                  <a:pt x="230987" y="574025"/>
                </a:cubicBezTo>
                <a:cubicBezTo>
                  <a:pt x="240306" y="554277"/>
                  <a:pt x="249847" y="534529"/>
                  <a:pt x="259167" y="514781"/>
                </a:cubicBezTo>
                <a:cubicBezTo>
                  <a:pt x="266711" y="498805"/>
                  <a:pt x="272923" y="482163"/>
                  <a:pt x="273811" y="463969"/>
                </a:cubicBezTo>
                <a:cubicBezTo>
                  <a:pt x="274699" y="448436"/>
                  <a:pt x="276474" y="432904"/>
                  <a:pt x="278027" y="417372"/>
                </a:cubicBezTo>
                <a:cubicBezTo>
                  <a:pt x="278915" y="406056"/>
                  <a:pt x="280024" y="394739"/>
                  <a:pt x="281133" y="383423"/>
                </a:cubicBezTo>
                <a:cubicBezTo>
                  <a:pt x="281355" y="380982"/>
                  <a:pt x="280912" y="379429"/>
                  <a:pt x="278027" y="378763"/>
                </a:cubicBezTo>
                <a:cubicBezTo>
                  <a:pt x="259167" y="374547"/>
                  <a:pt x="240528" y="369888"/>
                  <a:pt x="221667" y="365672"/>
                </a:cubicBezTo>
                <a:cubicBezTo>
                  <a:pt x="218783" y="365006"/>
                  <a:pt x="217452" y="363453"/>
                  <a:pt x="217230" y="360569"/>
                </a:cubicBezTo>
                <a:cubicBezTo>
                  <a:pt x="216342" y="351249"/>
                  <a:pt x="214789" y="342152"/>
                  <a:pt x="214123" y="333054"/>
                </a:cubicBezTo>
                <a:cubicBezTo>
                  <a:pt x="212126" y="304209"/>
                  <a:pt x="213901" y="276029"/>
                  <a:pt x="225440" y="248959"/>
                </a:cubicBezTo>
                <a:cubicBezTo>
                  <a:pt x="231875" y="234314"/>
                  <a:pt x="239641" y="220335"/>
                  <a:pt x="253398" y="211459"/>
                </a:cubicBezTo>
                <a:cubicBezTo>
                  <a:pt x="270927" y="200144"/>
                  <a:pt x="289121" y="189714"/>
                  <a:pt x="307538" y="179952"/>
                </a:cubicBezTo>
                <a:cubicBezTo>
                  <a:pt x="352359" y="156432"/>
                  <a:pt x="399844" y="139568"/>
                  <a:pt x="448881" y="127364"/>
                </a:cubicBezTo>
                <a:cubicBezTo>
                  <a:pt x="479279" y="119820"/>
                  <a:pt x="509900" y="114051"/>
                  <a:pt x="540964" y="110944"/>
                </a:cubicBezTo>
                <a:cubicBezTo>
                  <a:pt x="560491" y="108947"/>
                  <a:pt x="580238" y="106507"/>
                  <a:pt x="599765" y="106950"/>
                </a:cubicBezTo>
                <a:cubicBezTo>
                  <a:pt x="627279" y="107394"/>
                  <a:pt x="654793" y="109835"/>
                  <a:pt x="682307" y="112720"/>
                </a:cubicBezTo>
                <a:cubicBezTo>
                  <a:pt x="713815" y="116048"/>
                  <a:pt x="744880" y="122482"/>
                  <a:pt x="775278" y="131136"/>
                </a:cubicBezTo>
                <a:cubicBezTo>
                  <a:pt x="824093" y="145337"/>
                  <a:pt x="870246" y="165307"/>
                  <a:pt x="910186" y="197259"/>
                </a:cubicBezTo>
                <a:cubicBezTo>
                  <a:pt x="918396" y="203693"/>
                  <a:pt x="924387" y="205469"/>
                  <a:pt x="932597" y="199034"/>
                </a:cubicBezTo>
                <a:cubicBezTo>
                  <a:pt x="933706" y="198368"/>
                  <a:pt x="936591" y="198368"/>
                  <a:pt x="937922" y="199256"/>
                </a:cubicBezTo>
                <a:cubicBezTo>
                  <a:pt x="957448" y="211903"/>
                  <a:pt x="970984" y="228767"/>
                  <a:pt x="978084" y="251178"/>
                </a:cubicBezTo>
                <a:cubicBezTo>
                  <a:pt x="980747" y="259166"/>
                  <a:pt x="980303" y="265157"/>
                  <a:pt x="972980" y="269816"/>
                </a:cubicBezTo>
                <a:cubicBezTo>
                  <a:pt x="968986" y="272479"/>
                  <a:pt x="968764" y="275585"/>
                  <a:pt x="970762" y="280023"/>
                </a:cubicBezTo>
                <a:cubicBezTo>
                  <a:pt x="989178" y="321072"/>
                  <a:pt x="1005598" y="362787"/>
                  <a:pt x="1012033" y="407387"/>
                </a:cubicBezTo>
                <a:cubicBezTo>
                  <a:pt x="1015361" y="430907"/>
                  <a:pt x="1018245" y="454871"/>
                  <a:pt x="1019799" y="478835"/>
                </a:cubicBezTo>
                <a:cubicBezTo>
                  <a:pt x="1021574" y="506349"/>
                  <a:pt x="1020908" y="533863"/>
                  <a:pt x="1017136" y="561155"/>
                </a:cubicBezTo>
                <a:cubicBezTo>
                  <a:pt x="1014252" y="582900"/>
                  <a:pt x="1011145" y="604645"/>
                  <a:pt x="1006707" y="626169"/>
                </a:cubicBezTo>
                <a:cubicBezTo>
                  <a:pt x="997832" y="667884"/>
                  <a:pt x="980747" y="706492"/>
                  <a:pt x="960776" y="743991"/>
                </a:cubicBezTo>
                <a:cubicBezTo>
                  <a:pt x="960111" y="745322"/>
                  <a:pt x="958558" y="746654"/>
                  <a:pt x="957227" y="747097"/>
                </a:cubicBezTo>
                <a:cubicBezTo>
                  <a:pt x="939919" y="752423"/>
                  <a:pt x="927050" y="763517"/>
                  <a:pt x="916621" y="777496"/>
                </a:cubicBezTo>
                <a:cubicBezTo>
                  <a:pt x="907745" y="789256"/>
                  <a:pt x="901310" y="802126"/>
                  <a:pt x="901532" y="817436"/>
                </a:cubicBezTo>
                <a:cubicBezTo>
                  <a:pt x="901532" y="820986"/>
                  <a:pt x="902642" y="822318"/>
                  <a:pt x="906414" y="822096"/>
                </a:cubicBezTo>
                <a:cubicBezTo>
                  <a:pt x="911961" y="821874"/>
                  <a:pt x="917730" y="822096"/>
                  <a:pt x="923943" y="822096"/>
                </a:cubicBezTo>
                <a:cubicBezTo>
                  <a:pt x="923499" y="825868"/>
                  <a:pt x="923056" y="828974"/>
                  <a:pt x="922612" y="832081"/>
                </a:cubicBezTo>
                <a:cubicBezTo>
                  <a:pt x="919727" y="852051"/>
                  <a:pt x="916621" y="872242"/>
                  <a:pt x="913736" y="892212"/>
                </a:cubicBezTo>
                <a:cubicBezTo>
                  <a:pt x="912627" y="900422"/>
                  <a:pt x="912849" y="900422"/>
                  <a:pt x="904417" y="900422"/>
                </a:cubicBezTo>
                <a:cubicBezTo>
                  <a:pt x="902642" y="900422"/>
                  <a:pt x="901089" y="900422"/>
                  <a:pt x="899314" y="900422"/>
                </a:cubicBezTo>
                <a:cubicBezTo>
                  <a:pt x="893101" y="900644"/>
                  <a:pt x="893101" y="900644"/>
                  <a:pt x="893101" y="906635"/>
                </a:cubicBezTo>
                <a:lnTo>
                  <a:pt x="893101" y="1061185"/>
                </a:lnTo>
                <a:lnTo>
                  <a:pt x="904957" y="1054750"/>
                </a:lnTo>
                <a:cubicBezTo>
                  <a:pt x="1052583" y="955016"/>
                  <a:pt x="1149643" y="786117"/>
                  <a:pt x="1149643" y="594549"/>
                </a:cubicBezTo>
                <a:cubicBezTo>
                  <a:pt x="1149643" y="288040"/>
                  <a:pt x="901169" y="39566"/>
                  <a:pt x="594660" y="39566"/>
                </a:cubicBezTo>
                <a:close/>
                <a:moveTo>
                  <a:pt x="594883" y="0"/>
                </a:moveTo>
                <a:lnTo>
                  <a:pt x="650972" y="5746"/>
                </a:lnTo>
                <a:lnTo>
                  <a:pt x="714469" y="12147"/>
                </a:lnTo>
                <a:cubicBezTo>
                  <a:pt x="907965" y="51742"/>
                  <a:pt x="1067217" y="185344"/>
                  <a:pt x="1142423" y="363151"/>
                </a:cubicBezTo>
                <a:lnTo>
                  <a:pt x="1167889" y="445188"/>
                </a:lnTo>
                <a:lnTo>
                  <a:pt x="1177221" y="475160"/>
                </a:lnTo>
                <a:cubicBezTo>
                  <a:pt x="1185154" y="513782"/>
                  <a:pt x="1189321" y="553750"/>
                  <a:pt x="1189321" y="594660"/>
                </a:cubicBezTo>
                <a:cubicBezTo>
                  <a:pt x="1189293" y="635626"/>
                  <a:pt x="1185098" y="675639"/>
                  <a:pt x="1177138" y="714297"/>
                </a:cubicBezTo>
                <a:lnTo>
                  <a:pt x="1164546" y="754678"/>
                </a:lnTo>
                <a:lnTo>
                  <a:pt x="1142423" y="825948"/>
                </a:lnTo>
                <a:cubicBezTo>
                  <a:pt x="1067217" y="1003754"/>
                  <a:pt x="907965" y="1137356"/>
                  <a:pt x="714469" y="1176952"/>
                </a:cubicBezTo>
                <a:lnTo>
                  <a:pt x="714345" y="1176964"/>
                </a:lnTo>
                <a:lnTo>
                  <a:pt x="714234" y="1176998"/>
                </a:lnTo>
                <a:cubicBezTo>
                  <a:pt x="675591" y="1184931"/>
                  <a:pt x="635600" y="1189099"/>
                  <a:pt x="594661" y="1189099"/>
                </a:cubicBezTo>
                <a:lnTo>
                  <a:pt x="481634" y="1177635"/>
                </a:lnTo>
                <a:lnTo>
                  <a:pt x="474852" y="1176952"/>
                </a:lnTo>
                <a:cubicBezTo>
                  <a:pt x="281356" y="1137356"/>
                  <a:pt x="122103" y="1003754"/>
                  <a:pt x="46897" y="825948"/>
                </a:cubicBezTo>
                <a:lnTo>
                  <a:pt x="46849" y="825791"/>
                </a:lnTo>
                <a:lnTo>
                  <a:pt x="46549" y="825240"/>
                </a:lnTo>
                <a:cubicBezTo>
                  <a:pt x="16435" y="754129"/>
                  <a:pt x="-165" y="676038"/>
                  <a:pt x="1" y="594217"/>
                </a:cubicBezTo>
                <a:cubicBezTo>
                  <a:pt x="57" y="553223"/>
                  <a:pt x="4276" y="513189"/>
                  <a:pt x="12257" y="474517"/>
                </a:cubicBezTo>
                <a:lnTo>
                  <a:pt x="24195" y="436285"/>
                </a:lnTo>
                <a:lnTo>
                  <a:pt x="46897" y="363151"/>
                </a:lnTo>
                <a:cubicBezTo>
                  <a:pt x="122103" y="185344"/>
                  <a:pt x="281356" y="51742"/>
                  <a:pt x="474852" y="12147"/>
                </a:cubicBezTo>
                <a:lnTo>
                  <a:pt x="474916" y="12141"/>
                </a:lnTo>
                <a:lnTo>
                  <a:pt x="475310" y="12018"/>
                </a:lnTo>
                <a:cubicBezTo>
                  <a:pt x="513953" y="4112"/>
                  <a:pt x="553945" y="-28"/>
                  <a:pt x="5948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="" xmlns:a16="http://schemas.microsoft.com/office/drawing/2014/main" id="{45C38E17-E521-463A-9EA9-B952367DD12F}"/>
              </a:ext>
            </a:extLst>
          </p:cNvPr>
          <p:cNvGrpSpPr/>
          <p:nvPr/>
        </p:nvGrpSpPr>
        <p:grpSpPr>
          <a:xfrm>
            <a:off x="4007060" y="5357746"/>
            <a:ext cx="891963" cy="1189098"/>
            <a:chOff x="5342747" y="5366228"/>
            <a:chExt cx="1189284" cy="1189098"/>
          </a:xfrm>
        </p:grpSpPr>
        <p:sp>
          <p:nvSpPr>
            <p:cNvPr id="146" name="Freeform 23">
              <a:extLst>
                <a:ext uri="{FF2B5EF4-FFF2-40B4-BE49-F238E27FC236}">
                  <a16:creationId xmlns="" xmlns:a16="http://schemas.microsoft.com/office/drawing/2014/main" id="{4F7F77C7-F0B4-4118-BFAF-0DA7D9B9DEC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477686" y="5668282"/>
              <a:ext cx="919407" cy="584991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="" xmlns:a16="http://schemas.microsoft.com/office/drawing/2014/main" id="{68920A20-4602-459C-A1B7-DA0905722BFE}"/>
                </a:ext>
              </a:extLst>
            </p:cNvPr>
            <p:cNvSpPr/>
            <p:nvPr/>
          </p:nvSpPr>
          <p:spPr>
            <a:xfrm>
              <a:off x="5342747" y="5366228"/>
              <a:ext cx="1189284" cy="1189098"/>
            </a:xfrm>
            <a:custGeom>
              <a:avLst/>
              <a:gdLst>
                <a:gd name="connsiteX0" fmla="*/ 2394151 w 2394151"/>
                <a:gd name="connsiteY0" fmla="*/ 1150315 h 2393777"/>
                <a:gd name="connsiteX1" fmla="*/ 2393216 w 2394151"/>
                <a:gd name="connsiteY1" fmla="*/ 1143207 h 2393777"/>
                <a:gd name="connsiteX2" fmla="*/ 2387605 w 2394151"/>
                <a:gd name="connsiteY2" fmla="*/ 1050060 h 2393777"/>
                <a:gd name="connsiteX3" fmla="*/ 2338225 w 2394151"/>
                <a:gd name="connsiteY3" fmla="*/ 828788 h 2393777"/>
                <a:gd name="connsiteX4" fmla="*/ 2220762 w 2394151"/>
                <a:gd name="connsiteY4" fmla="*/ 574970 h 2393777"/>
                <a:gd name="connsiteX5" fmla="*/ 2053920 w 2394151"/>
                <a:gd name="connsiteY5" fmla="*/ 360993 h 2393777"/>
                <a:gd name="connsiteX6" fmla="*/ 1957219 w 2394151"/>
                <a:gd name="connsiteY6" fmla="*/ 272896 h 2393777"/>
                <a:gd name="connsiteX7" fmla="*/ 1640368 w 2394151"/>
                <a:gd name="connsiteY7" fmla="*/ 84356 h 2393777"/>
                <a:gd name="connsiteX8" fmla="*/ 1447713 w 2394151"/>
                <a:gd name="connsiteY8" fmla="*/ 24877 h 2393777"/>
                <a:gd name="connsiteX9" fmla="*/ 1258800 w 2394151"/>
                <a:gd name="connsiteY9" fmla="*/ 935 h 2393777"/>
                <a:gd name="connsiteX10" fmla="*/ 1258800 w 2394151"/>
                <a:gd name="connsiteY10" fmla="*/ 1496 h 2393777"/>
                <a:gd name="connsiteX11" fmla="*/ 1232614 w 2394151"/>
                <a:gd name="connsiteY11" fmla="*/ 0 h 2393777"/>
                <a:gd name="connsiteX12" fmla="*/ 1148444 w 2394151"/>
                <a:gd name="connsiteY12" fmla="*/ 0 h 2393777"/>
                <a:gd name="connsiteX13" fmla="*/ 1139466 w 2394151"/>
                <a:gd name="connsiteY13" fmla="*/ 935 h 2393777"/>
                <a:gd name="connsiteX14" fmla="*/ 1092893 w 2394151"/>
                <a:gd name="connsiteY14" fmla="*/ 2245 h 2393777"/>
                <a:gd name="connsiteX15" fmla="*/ 927921 w 2394151"/>
                <a:gd name="connsiteY15" fmla="*/ 28244 h 2393777"/>
                <a:gd name="connsiteX16" fmla="*/ 589373 w 2394151"/>
                <a:gd name="connsiteY16" fmla="*/ 164411 h 2393777"/>
                <a:gd name="connsiteX17" fmla="*/ 406258 w 2394151"/>
                <a:gd name="connsiteY17" fmla="*/ 298147 h 2393777"/>
                <a:gd name="connsiteX18" fmla="*/ 291974 w 2394151"/>
                <a:gd name="connsiteY18" fmla="*/ 413552 h 2393777"/>
                <a:gd name="connsiteX19" fmla="*/ 186482 w 2394151"/>
                <a:gd name="connsiteY19" fmla="*/ 555144 h 2393777"/>
                <a:gd name="connsiteX20" fmla="*/ 98385 w 2394151"/>
                <a:gd name="connsiteY20" fmla="*/ 719742 h 2393777"/>
                <a:gd name="connsiteX21" fmla="*/ 27682 w 2394151"/>
                <a:gd name="connsiteY21" fmla="*/ 934280 h 2393777"/>
                <a:gd name="connsiteX22" fmla="*/ 2057 w 2394151"/>
                <a:gd name="connsiteY22" fmla="*/ 1110662 h 2393777"/>
                <a:gd name="connsiteX23" fmla="*/ 0 w 2394151"/>
                <a:gd name="connsiteY23" fmla="*/ 1148444 h 2393777"/>
                <a:gd name="connsiteX24" fmla="*/ 0 w 2394151"/>
                <a:gd name="connsiteY24" fmla="*/ 1230743 h 2393777"/>
                <a:gd name="connsiteX25" fmla="*/ 1496 w 2394151"/>
                <a:gd name="connsiteY25" fmla="*/ 1257116 h 2393777"/>
                <a:gd name="connsiteX26" fmla="*/ 935 w 2394151"/>
                <a:gd name="connsiteY26" fmla="*/ 1257116 h 2393777"/>
                <a:gd name="connsiteX27" fmla="*/ 7295 w 2394151"/>
                <a:gd name="connsiteY27" fmla="*/ 1351386 h 2393777"/>
                <a:gd name="connsiteX28" fmla="*/ 55552 w 2394151"/>
                <a:gd name="connsiteY28" fmla="*/ 1565363 h 2393777"/>
                <a:gd name="connsiteX29" fmla="*/ 177317 w 2394151"/>
                <a:gd name="connsiteY29" fmla="*/ 1826475 h 2393777"/>
                <a:gd name="connsiteX30" fmla="*/ 326203 w 2394151"/>
                <a:gd name="connsiteY30" fmla="*/ 2019130 h 2393777"/>
                <a:gd name="connsiteX31" fmla="*/ 460313 w 2394151"/>
                <a:gd name="connsiteY31" fmla="*/ 2140708 h 2393777"/>
                <a:gd name="connsiteX32" fmla="*/ 716188 w 2394151"/>
                <a:gd name="connsiteY32" fmla="*/ 2294270 h 2393777"/>
                <a:gd name="connsiteX33" fmla="*/ 932223 w 2394151"/>
                <a:gd name="connsiteY33" fmla="*/ 2366095 h 2393777"/>
                <a:gd name="connsiteX34" fmla="*/ 1111223 w 2394151"/>
                <a:gd name="connsiteY34" fmla="*/ 2392094 h 2393777"/>
                <a:gd name="connsiteX35" fmla="*/ 1150128 w 2394151"/>
                <a:gd name="connsiteY35" fmla="*/ 2393777 h 2393777"/>
                <a:gd name="connsiteX36" fmla="*/ 1228686 w 2394151"/>
                <a:gd name="connsiteY36" fmla="*/ 2393777 h 2393777"/>
                <a:gd name="connsiteX37" fmla="*/ 1256929 w 2394151"/>
                <a:gd name="connsiteY37" fmla="*/ 2392094 h 2393777"/>
                <a:gd name="connsiteX38" fmla="*/ 1256742 w 2394151"/>
                <a:gd name="connsiteY38" fmla="*/ 2392655 h 2393777"/>
                <a:gd name="connsiteX39" fmla="*/ 1424894 w 2394151"/>
                <a:gd name="connsiteY39" fmla="*/ 2374138 h 2393777"/>
                <a:gd name="connsiteX40" fmla="*/ 1764003 w 2394151"/>
                <a:gd name="connsiteY40" fmla="*/ 2252185 h 2393777"/>
                <a:gd name="connsiteX41" fmla="*/ 2022309 w 2394151"/>
                <a:gd name="connsiteY41" fmla="*/ 2064020 h 2393777"/>
                <a:gd name="connsiteX42" fmla="*/ 2130046 w 2394151"/>
                <a:gd name="connsiteY42" fmla="*/ 1946183 h 2393777"/>
                <a:gd name="connsiteX43" fmla="*/ 2296141 w 2394151"/>
                <a:gd name="connsiteY43" fmla="*/ 1671978 h 2393777"/>
                <a:gd name="connsiteX44" fmla="*/ 2369274 w 2394151"/>
                <a:gd name="connsiteY44" fmla="*/ 1446404 h 2393777"/>
                <a:gd name="connsiteX45" fmla="*/ 2392281 w 2394151"/>
                <a:gd name="connsiteY45" fmla="*/ 1280123 h 2393777"/>
                <a:gd name="connsiteX46" fmla="*/ 2393777 w 2394151"/>
                <a:gd name="connsiteY46" fmla="*/ 1241218 h 2393777"/>
                <a:gd name="connsiteX47" fmla="*/ 2394151 w 2394151"/>
                <a:gd name="connsiteY47" fmla="*/ 1150315 h 2393777"/>
                <a:gd name="connsiteX48" fmla="*/ 1761759 w 2394151"/>
                <a:gd name="connsiteY48" fmla="*/ 1915508 h 2393777"/>
                <a:gd name="connsiteX49" fmla="*/ 1358120 w 2394151"/>
                <a:gd name="connsiteY49" fmla="*/ 2096004 h 2393777"/>
                <a:gd name="connsiteX50" fmla="*/ 993573 w 2394151"/>
                <a:gd name="connsiteY50" fmla="*/ 2087026 h 2393777"/>
                <a:gd name="connsiteX51" fmla="*/ 437307 w 2394151"/>
                <a:gd name="connsiteY51" fmla="*/ 1703401 h 2393777"/>
                <a:gd name="connsiteX52" fmla="*/ 293658 w 2394151"/>
                <a:gd name="connsiteY52" fmla="*/ 1335113 h 2393777"/>
                <a:gd name="connsiteX53" fmla="*/ 413178 w 2394151"/>
                <a:gd name="connsiteY53" fmla="*/ 732087 h 2393777"/>
                <a:gd name="connsiteX54" fmla="*/ 484254 w 2394151"/>
                <a:gd name="connsiteY54" fmla="*/ 631457 h 2393777"/>
                <a:gd name="connsiteX55" fmla="*/ 494542 w 2394151"/>
                <a:gd name="connsiteY55" fmla="*/ 631083 h 2393777"/>
                <a:gd name="connsiteX56" fmla="*/ 510066 w 2394151"/>
                <a:gd name="connsiteY56" fmla="*/ 647169 h 2393777"/>
                <a:gd name="connsiteX57" fmla="*/ 510066 w 2394151"/>
                <a:gd name="connsiteY57" fmla="*/ 647169 h 2393777"/>
                <a:gd name="connsiteX58" fmla="*/ 629587 w 2394151"/>
                <a:gd name="connsiteY58" fmla="*/ 766689 h 2393777"/>
                <a:gd name="connsiteX59" fmla="*/ 722173 w 2394151"/>
                <a:gd name="connsiteY59" fmla="*/ 860211 h 2393777"/>
                <a:gd name="connsiteX60" fmla="*/ 808400 w 2394151"/>
                <a:gd name="connsiteY60" fmla="*/ 946251 h 2393777"/>
                <a:gd name="connsiteX61" fmla="*/ 845435 w 2394151"/>
                <a:gd name="connsiteY61" fmla="*/ 984033 h 2393777"/>
                <a:gd name="connsiteX62" fmla="*/ 845435 w 2394151"/>
                <a:gd name="connsiteY62" fmla="*/ 984033 h 2393777"/>
                <a:gd name="connsiteX63" fmla="*/ 907907 w 2394151"/>
                <a:gd name="connsiteY63" fmla="*/ 1046880 h 2393777"/>
                <a:gd name="connsiteX64" fmla="*/ 956164 w 2394151"/>
                <a:gd name="connsiteY64" fmla="*/ 1094763 h 2393777"/>
                <a:gd name="connsiteX65" fmla="*/ 969631 w 2394151"/>
                <a:gd name="connsiteY65" fmla="*/ 1108978 h 2393777"/>
                <a:gd name="connsiteX66" fmla="*/ 985717 w 2394151"/>
                <a:gd name="connsiteY66" fmla="*/ 1124503 h 2393777"/>
                <a:gd name="connsiteX67" fmla="*/ 1516358 w 2394151"/>
                <a:gd name="connsiteY67" fmla="*/ 1656827 h 2393777"/>
                <a:gd name="connsiteX68" fmla="*/ 1522530 w 2394151"/>
                <a:gd name="connsiteY68" fmla="*/ 1663748 h 2393777"/>
                <a:gd name="connsiteX69" fmla="*/ 1577521 w 2394151"/>
                <a:gd name="connsiteY69" fmla="*/ 1718926 h 2393777"/>
                <a:gd name="connsiteX70" fmla="*/ 1577521 w 2394151"/>
                <a:gd name="connsiteY70" fmla="*/ 1718926 h 2393777"/>
                <a:gd name="connsiteX71" fmla="*/ 1585003 w 2394151"/>
                <a:gd name="connsiteY71" fmla="*/ 1725846 h 2393777"/>
                <a:gd name="connsiteX72" fmla="*/ 1761946 w 2394151"/>
                <a:gd name="connsiteY72" fmla="*/ 1903163 h 2393777"/>
                <a:gd name="connsiteX73" fmla="*/ 1761759 w 2394151"/>
                <a:gd name="connsiteY73" fmla="*/ 1915508 h 2393777"/>
                <a:gd name="connsiteX74" fmla="*/ 1911393 w 2394151"/>
                <a:gd name="connsiteY74" fmla="*/ 1764938 h 2393777"/>
                <a:gd name="connsiteX75" fmla="*/ 1901293 w 2394151"/>
                <a:gd name="connsiteY75" fmla="*/ 1766996 h 2393777"/>
                <a:gd name="connsiteX76" fmla="*/ 1734263 w 2394151"/>
                <a:gd name="connsiteY76" fmla="*/ 1599592 h 2393777"/>
                <a:gd name="connsiteX77" fmla="*/ 1731458 w 2394151"/>
                <a:gd name="connsiteY77" fmla="*/ 1596038 h 2393777"/>
                <a:gd name="connsiteX78" fmla="*/ 1731458 w 2394151"/>
                <a:gd name="connsiteY78" fmla="*/ 1596038 h 2393777"/>
                <a:gd name="connsiteX79" fmla="*/ 1681704 w 2394151"/>
                <a:gd name="connsiteY79" fmla="*/ 1546285 h 2393777"/>
                <a:gd name="connsiteX80" fmla="*/ 1676654 w 2394151"/>
                <a:gd name="connsiteY80" fmla="*/ 1542170 h 2393777"/>
                <a:gd name="connsiteX81" fmla="*/ 1490920 w 2394151"/>
                <a:gd name="connsiteY81" fmla="*/ 1356436 h 2393777"/>
                <a:gd name="connsiteX82" fmla="*/ 1487928 w 2394151"/>
                <a:gd name="connsiteY82" fmla="*/ 1352882 h 2393777"/>
                <a:gd name="connsiteX83" fmla="*/ 1414794 w 2394151"/>
                <a:gd name="connsiteY83" fmla="*/ 1280123 h 2393777"/>
                <a:gd name="connsiteX84" fmla="*/ 1406564 w 2394151"/>
                <a:gd name="connsiteY84" fmla="*/ 1271332 h 2393777"/>
                <a:gd name="connsiteX85" fmla="*/ 1406564 w 2394151"/>
                <a:gd name="connsiteY85" fmla="*/ 1271332 h 2393777"/>
                <a:gd name="connsiteX86" fmla="*/ 1401701 w 2394151"/>
                <a:gd name="connsiteY86" fmla="*/ 1267030 h 2393777"/>
                <a:gd name="connsiteX87" fmla="*/ 1142459 w 2394151"/>
                <a:gd name="connsiteY87" fmla="*/ 1007788 h 2393777"/>
                <a:gd name="connsiteX88" fmla="*/ 1136848 w 2394151"/>
                <a:gd name="connsiteY88" fmla="*/ 1001616 h 2393777"/>
                <a:gd name="connsiteX89" fmla="*/ 1090274 w 2394151"/>
                <a:gd name="connsiteY89" fmla="*/ 955042 h 2393777"/>
                <a:gd name="connsiteX90" fmla="*/ 1090274 w 2394151"/>
                <a:gd name="connsiteY90" fmla="*/ 955042 h 2393777"/>
                <a:gd name="connsiteX91" fmla="*/ 1004047 w 2394151"/>
                <a:gd name="connsiteY91" fmla="*/ 868628 h 2393777"/>
                <a:gd name="connsiteX92" fmla="*/ 1004047 w 2394151"/>
                <a:gd name="connsiteY92" fmla="*/ 868628 h 2393777"/>
                <a:gd name="connsiteX93" fmla="*/ 899490 w 2394151"/>
                <a:gd name="connsiteY93" fmla="*/ 763884 h 2393777"/>
                <a:gd name="connsiteX94" fmla="*/ 891821 w 2394151"/>
                <a:gd name="connsiteY94" fmla="*/ 756963 h 2393777"/>
                <a:gd name="connsiteX95" fmla="*/ 631270 w 2394151"/>
                <a:gd name="connsiteY95" fmla="*/ 496599 h 2393777"/>
                <a:gd name="connsiteX96" fmla="*/ 632018 w 2394151"/>
                <a:gd name="connsiteY96" fmla="*/ 484067 h 2393777"/>
                <a:gd name="connsiteX97" fmla="*/ 1039959 w 2394151"/>
                <a:gd name="connsiteY97" fmla="*/ 297398 h 2393777"/>
                <a:gd name="connsiteX98" fmla="*/ 1706955 w 2394151"/>
                <a:gd name="connsiteY98" fmla="*/ 440860 h 2393777"/>
                <a:gd name="connsiteX99" fmla="*/ 2086465 w 2394151"/>
                <a:gd name="connsiteY99" fmla="*/ 992076 h 2393777"/>
                <a:gd name="connsiteX100" fmla="*/ 1911393 w 2394151"/>
                <a:gd name="connsiteY100" fmla="*/ 1764938 h 23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2394151" h="2393777">
                  <a:moveTo>
                    <a:pt x="2394151" y="1150315"/>
                  </a:moveTo>
                  <a:cubicBezTo>
                    <a:pt x="2392468" y="1148070"/>
                    <a:pt x="2393216" y="1145452"/>
                    <a:pt x="2393216" y="1143207"/>
                  </a:cubicBezTo>
                  <a:cubicBezTo>
                    <a:pt x="2393216" y="1111971"/>
                    <a:pt x="2391345" y="1081109"/>
                    <a:pt x="2387605" y="1050060"/>
                  </a:cubicBezTo>
                  <a:cubicBezTo>
                    <a:pt x="2378439" y="974681"/>
                    <a:pt x="2361980" y="900799"/>
                    <a:pt x="2338225" y="828788"/>
                  </a:cubicBezTo>
                  <a:cubicBezTo>
                    <a:pt x="2309047" y="739568"/>
                    <a:pt x="2269954" y="655025"/>
                    <a:pt x="2220762" y="574970"/>
                  </a:cubicBezTo>
                  <a:cubicBezTo>
                    <a:pt x="2173066" y="497347"/>
                    <a:pt x="2117140" y="426458"/>
                    <a:pt x="2053920" y="360993"/>
                  </a:cubicBezTo>
                  <a:cubicBezTo>
                    <a:pt x="2023619" y="329570"/>
                    <a:pt x="1990886" y="300765"/>
                    <a:pt x="1957219" y="272896"/>
                  </a:cubicBezTo>
                  <a:cubicBezTo>
                    <a:pt x="1861265" y="193590"/>
                    <a:pt x="1755586" y="131117"/>
                    <a:pt x="1640368" y="84356"/>
                  </a:cubicBezTo>
                  <a:cubicBezTo>
                    <a:pt x="1577895" y="58919"/>
                    <a:pt x="1513739" y="38905"/>
                    <a:pt x="1447713" y="24877"/>
                  </a:cubicBezTo>
                  <a:cubicBezTo>
                    <a:pt x="1385615" y="11597"/>
                    <a:pt x="1322956" y="1122"/>
                    <a:pt x="1258800" y="935"/>
                  </a:cubicBezTo>
                  <a:cubicBezTo>
                    <a:pt x="1258800" y="1122"/>
                    <a:pt x="1258800" y="1309"/>
                    <a:pt x="1258800" y="1496"/>
                  </a:cubicBezTo>
                  <a:cubicBezTo>
                    <a:pt x="1250196" y="1870"/>
                    <a:pt x="1241218" y="2806"/>
                    <a:pt x="1232614" y="0"/>
                  </a:cubicBezTo>
                  <a:cubicBezTo>
                    <a:pt x="1204557" y="0"/>
                    <a:pt x="1176501" y="0"/>
                    <a:pt x="1148444" y="0"/>
                  </a:cubicBezTo>
                  <a:cubicBezTo>
                    <a:pt x="1145639" y="1870"/>
                    <a:pt x="1142459" y="935"/>
                    <a:pt x="1139466" y="935"/>
                  </a:cubicBezTo>
                  <a:cubicBezTo>
                    <a:pt x="1123942" y="561"/>
                    <a:pt x="1108230" y="935"/>
                    <a:pt x="1092893" y="2245"/>
                  </a:cubicBezTo>
                  <a:cubicBezTo>
                    <a:pt x="1037341" y="6921"/>
                    <a:pt x="982350" y="15712"/>
                    <a:pt x="927921" y="28244"/>
                  </a:cubicBezTo>
                  <a:cubicBezTo>
                    <a:pt x="807839" y="55926"/>
                    <a:pt x="695239" y="101751"/>
                    <a:pt x="589373" y="164411"/>
                  </a:cubicBezTo>
                  <a:cubicBezTo>
                    <a:pt x="524095" y="203129"/>
                    <a:pt x="463119" y="247645"/>
                    <a:pt x="406258" y="298147"/>
                  </a:cubicBezTo>
                  <a:cubicBezTo>
                    <a:pt x="365669" y="334246"/>
                    <a:pt x="327325" y="372403"/>
                    <a:pt x="291974" y="413552"/>
                  </a:cubicBezTo>
                  <a:cubicBezTo>
                    <a:pt x="253443" y="458255"/>
                    <a:pt x="218279" y="505390"/>
                    <a:pt x="186482" y="555144"/>
                  </a:cubicBezTo>
                  <a:cubicBezTo>
                    <a:pt x="152814" y="607890"/>
                    <a:pt x="123448" y="662694"/>
                    <a:pt x="98385" y="719742"/>
                  </a:cubicBezTo>
                  <a:cubicBezTo>
                    <a:pt x="68084" y="788948"/>
                    <a:pt x="43955" y="860398"/>
                    <a:pt x="27682" y="934280"/>
                  </a:cubicBezTo>
                  <a:cubicBezTo>
                    <a:pt x="14963" y="992450"/>
                    <a:pt x="4489" y="1050995"/>
                    <a:pt x="2057" y="1110662"/>
                  </a:cubicBezTo>
                  <a:cubicBezTo>
                    <a:pt x="1122" y="1123194"/>
                    <a:pt x="2432" y="1135912"/>
                    <a:pt x="0" y="1148444"/>
                  </a:cubicBezTo>
                  <a:cubicBezTo>
                    <a:pt x="0" y="1175940"/>
                    <a:pt x="0" y="1203248"/>
                    <a:pt x="0" y="1230743"/>
                  </a:cubicBezTo>
                  <a:cubicBezTo>
                    <a:pt x="2993" y="1239347"/>
                    <a:pt x="2057" y="1248325"/>
                    <a:pt x="1496" y="1257116"/>
                  </a:cubicBezTo>
                  <a:lnTo>
                    <a:pt x="935" y="1257116"/>
                  </a:lnTo>
                  <a:cubicBezTo>
                    <a:pt x="748" y="1288727"/>
                    <a:pt x="3180" y="1320150"/>
                    <a:pt x="7295" y="1351386"/>
                  </a:cubicBezTo>
                  <a:cubicBezTo>
                    <a:pt x="16834" y="1424146"/>
                    <a:pt x="32733" y="1495596"/>
                    <a:pt x="55552" y="1565363"/>
                  </a:cubicBezTo>
                  <a:cubicBezTo>
                    <a:pt x="85666" y="1657201"/>
                    <a:pt x="126254" y="1744176"/>
                    <a:pt x="177317" y="1826475"/>
                  </a:cubicBezTo>
                  <a:cubicBezTo>
                    <a:pt x="220337" y="1895868"/>
                    <a:pt x="270277" y="1959837"/>
                    <a:pt x="326203" y="2019130"/>
                  </a:cubicBezTo>
                  <a:cubicBezTo>
                    <a:pt x="367727" y="2063085"/>
                    <a:pt x="412617" y="2103486"/>
                    <a:pt x="460313" y="2140708"/>
                  </a:cubicBezTo>
                  <a:cubicBezTo>
                    <a:pt x="539245" y="2202432"/>
                    <a:pt x="624724" y="2253495"/>
                    <a:pt x="716188" y="2294270"/>
                  </a:cubicBezTo>
                  <a:cubicBezTo>
                    <a:pt x="785768" y="2325319"/>
                    <a:pt x="857967" y="2349261"/>
                    <a:pt x="932223" y="2366095"/>
                  </a:cubicBezTo>
                  <a:cubicBezTo>
                    <a:pt x="991141" y="2379562"/>
                    <a:pt x="1050621" y="2389849"/>
                    <a:pt x="1111223" y="2392094"/>
                  </a:cubicBezTo>
                  <a:cubicBezTo>
                    <a:pt x="1124129" y="2392655"/>
                    <a:pt x="1137222" y="2391158"/>
                    <a:pt x="1150128" y="2393777"/>
                  </a:cubicBezTo>
                  <a:cubicBezTo>
                    <a:pt x="1176314" y="2393777"/>
                    <a:pt x="1202500" y="2393777"/>
                    <a:pt x="1228686" y="2393777"/>
                  </a:cubicBezTo>
                  <a:cubicBezTo>
                    <a:pt x="1238038" y="2390784"/>
                    <a:pt x="1247390" y="2391719"/>
                    <a:pt x="1256929" y="2392094"/>
                  </a:cubicBezTo>
                  <a:cubicBezTo>
                    <a:pt x="1256929" y="2392281"/>
                    <a:pt x="1256742" y="2392468"/>
                    <a:pt x="1256742" y="2392655"/>
                  </a:cubicBezTo>
                  <a:cubicBezTo>
                    <a:pt x="1313416" y="2392842"/>
                    <a:pt x="1369342" y="2384986"/>
                    <a:pt x="1424894" y="2374138"/>
                  </a:cubicBezTo>
                  <a:cubicBezTo>
                    <a:pt x="1544040" y="2350757"/>
                    <a:pt x="1657014" y="2310169"/>
                    <a:pt x="1764003" y="2252185"/>
                  </a:cubicBezTo>
                  <a:cubicBezTo>
                    <a:pt x="1858647" y="2200936"/>
                    <a:pt x="1944313" y="2137715"/>
                    <a:pt x="2022309" y="2064020"/>
                  </a:cubicBezTo>
                  <a:cubicBezTo>
                    <a:pt x="2061027" y="2027547"/>
                    <a:pt x="2096753" y="1987706"/>
                    <a:pt x="2130046" y="1946183"/>
                  </a:cubicBezTo>
                  <a:cubicBezTo>
                    <a:pt x="2197382" y="1862014"/>
                    <a:pt x="2253121" y="1770924"/>
                    <a:pt x="2296141" y="1671978"/>
                  </a:cubicBezTo>
                  <a:cubicBezTo>
                    <a:pt x="2327938" y="1599218"/>
                    <a:pt x="2352440" y="1524027"/>
                    <a:pt x="2369274" y="1446404"/>
                  </a:cubicBezTo>
                  <a:cubicBezTo>
                    <a:pt x="2381058" y="1391600"/>
                    <a:pt x="2390410" y="1336423"/>
                    <a:pt x="2392281" y="1280123"/>
                  </a:cubicBezTo>
                  <a:cubicBezTo>
                    <a:pt x="2392655" y="1267217"/>
                    <a:pt x="2391158" y="1254124"/>
                    <a:pt x="2393777" y="1241218"/>
                  </a:cubicBezTo>
                  <a:cubicBezTo>
                    <a:pt x="2394151" y="1211478"/>
                    <a:pt x="2394151" y="1180803"/>
                    <a:pt x="2394151" y="1150315"/>
                  </a:cubicBezTo>
                  <a:close/>
                  <a:moveTo>
                    <a:pt x="1761759" y="1915508"/>
                  </a:moveTo>
                  <a:cubicBezTo>
                    <a:pt x="1641116" y="2006972"/>
                    <a:pt x="1507380" y="2068883"/>
                    <a:pt x="1358120" y="2096004"/>
                  </a:cubicBezTo>
                  <a:cubicBezTo>
                    <a:pt x="1236168" y="2118076"/>
                    <a:pt x="1114216" y="2116018"/>
                    <a:pt x="993573" y="2087026"/>
                  </a:cubicBezTo>
                  <a:cubicBezTo>
                    <a:pt x="758834" y="2030914"/>
                    <a:pt x="573287" y="1902602"/>
                    <a:pt x="437307" y="1703401"/>
                  </a:cubicBezTo>
                  <a:cubicBezTo>
                    <a:pt x="361180" y="1591923"/>
                    <a:pt x="313484" y="1468662"/>
                    <a:pt x="293658" y="1335113"/>
                  </a:cubicBezTo>
                  <a:cubicBezTo>
                    <a:pt x="261673" y="1120014"/>
                    <a:pt x="301513" y="918942"/>
                    <a:pt x="413178" y="732087"/>
                  </a:cubicBezTo>
                  <a:cubicBezTo>
                    <a:pt x="434314" y="696735"/>
                    <a:pt x="458443" y="663442"/>
                    <a:pt x="484254" y="631457"/>
                  </a:cubicBezTo>
                  <a:cubicBezTo>
                    <a:pt x="488369" y="626407"/>
                    <a:pt x="490614" y="626407"/>
                    <a:pt x="494542" y="631083"/>
                  </a:cubicBezTo>
                  <a:cubicBezTo>
                    <a:pt x="499405" y="636695"/>
                    <a:pt x="504829" y="641932"/>
                    <a:pt x="510066" y="647169"/>
                  </a:cubicBezTo>
                  <a:cubicBezTo>
                    <a:pt x="510066" y="647169"/>
                    <a:pt x="510066" y="647169"/>
                    <a:pt x="510066" y="647169"/>
                  </a:cubicBezTo>
                  <a:cubicBezTo>
                    <a:pt x="549907" y="687009"/>
                    <a:pt x="589747" y="726849"/>
                    <a:pt x="629587" y="766689"/>
                  </a:cubicBezTo>
                  <a:cubicBezTo>
                    <a:pt x="660449" y="797739"/>
                    <a:pt x="691311" y="828975"/>
                    <a:pt x="722173" y="860211"/>
                  </a:cubicBezTo>
                  <a:cubicBezTo>
                    <a:pt x="750978" y="888829"/>
                    <a:pt x="779782" y="917446"/>
                    <a:pt x="808400" y="946251"/>
                  </a:cubicBezTo>
                  <a:cubicBezTo>
                    <a:pt x="820932" y="958783"/>
                    <a:pt x="833090" y="971502"/>
                    <a:pt x="845435" y="984033"/>
                  </a:cubicBezTo>
                  <a:lnTo>
                    <a:pt x="845435" y="984033"/>
                  </a:lnTo>
                  <a:cubicBezTo>
                    <a:pt x="866757" y="1004608"/>
                    <a:pt x="887332" y="1025744"/>
                    <a:pt x="907907" y="1046880"/>
                  </a:cubicBezTo>
                  <a:cubicBezTo>
                    <a:pt x="923806" y="1062966"/>
                    <a:pt x="939891" y="1079051"/>
                    <a:pt x="956164" y="1094763"/>
                  </a:cubicBezTo>
                  <a:cubicBezTo>
                    <a:pt x="960840" y="1099252"/>
                    <a:pt x="965142" y="1104115"/>
                    <a:pt x="969631" y="1108978"/>
                  </a:cubicBezTo>
                  <a:cubicBezTo>
                    <a:pt x="975055" y="1114216"/>
                    <a:pt x="980480" y="1119266"/>
                    <a:pt x="985717" y="1124503"/>
                  </a:cubicBezTo>
                  <a:cubicBezTo>
                    <a:pt x="1162660" y="1302007"/>
                    <a:pt x="1339602" y="1479324"/>
                    <a:pt x="1516358" y="1656827"/>
                  </a:cubicBezTo>
                  <a:cubicBezTo>
                    <a:pt x="1518603" y="1659072"/>
                    <a:pt x="1520473" y="1661503"/>
                    <a:pt x="1522530" y="1663748"/>
                  </a:cubicBezTo>
                  <a:cubicBezTo>
                    <a:pt x="1541422" y="1681517"/>
                    <a:pt x="1559752" y="1700034"/>
                    <a:pt x="1577521" y="1718926"/>
                  </a:cubicBezTo>
                  <a:lnTo>
                    <a:pt x="1577521" y="1718926"/>
                  </a:lnTo>
                  <a:cubicBezTo>
                    <a:pt x="1579953" y="1721170"/>
                    <a:pt x="1582758" y="1723415"/>
                    <a:pt x="1585003" y="1725846"/>
                  </a:cubicBezTo>
                  <a:cubicBezTo>
                    <a:pt x="1643921" y="1784952"/>
                    <a:pt x="1702840" y="1844245"/>
                    <a:pt x="1761946" y="1903163"/>
                  </a:cubicBezTo>
                  <a:cubicBezTo>
                    <a:pt x="1767557" y="1908400"/>
                    <a:pt x="1767931" y="1910832"/>
                    <a:pt x="1761759" y="1915508"/>
                  </a:cubicBezTo>
                  <a:close/>
                  <a:moveTo>
                    <a:pt x="1911393" y="1764938"/>
                  </a:moveTo>
                  <a:cubicBezTo>
                    <a:pt x="1908587" y="1768679"/>
                    <a:pt x="1907091" y="1772794"/>
                    <a:pt x="1901293" y="1766996"/>
                  </a:cubicBezTo>
                  <a:cubicBezTo>
                    <a:pt x="1845741" y="1710883"/>
                    <a:pt x="1790002" y="1655331"/>
                    <a:pt x="1734263" y="1599592"/>
                  </a:cubicBezTo>
                  <a:cubicBezTo>
                    <a:pt x="1733141" y="1598470"/>
                    <a:pt x="1732393" y="1597161"/>
                    <a:pt x="1731458" y="1596038"/>
                  </a:cubicBezTo>
                  <a:cubicBezTo>
                    <a:pt x="1731458" y="1596038"/>
                    <a:pt x="1731458" y="1596038"/>
                    <a:pt x="1731458" y="1596038"/>
                  </a:cubicBezTo>
                  <a:cubicBezTo>
                    <a:pt x="1714250" y="1580140"/>
                    <a:pt x="1697603" y="1563493"/>
                    <a:pt x="1681704" y="1546285"/>
                  </a:cubicBezTo>
                  <a:cubicBezTo>
                    <a:pt x="1680021" y="1544976"/>
                    <a:pt x="1678337" y="1543666"/>
                    <a:pt x="1676654" y="1542170"/>
                  </a:cubicBezTo>
                  <a:cubicBezTo>
                    <a:pt x="1614743" y="1480259"/>
                    <a:pt x="1552831" y="1418347"/>
                    <a:pt x="1490920" y="1356436"/>
                  </a:cubicBezTo>
                  <a:cubicBezTo>
                    <a:pt x="1489798" y="1355314"/>
                    <a:pt x="1488863" y="1354005"/>
                    <a:pt x="1487928" y="1352882"/>
                  </a:cubicBezTo>
                  <a:cubicBezTo>
                    <a:pt x="1463612" y="1328567"/>
                    <a:pt x="1439109" y="1304438"/>
                    <a:pt x="1414794" y="1280123"/>
                  </a:cubicBezTo>
                  <a:cubicBezTo>
                    <a:pt x="1411988" y="1277317"/>
                    <a:pt x="1409369" y="1274324"/>
                    <a:pt x="1406564" y="1271332"/>
                  </a:cubicBezTo>
                  <a:cubicBezTo>
                    <a:pt x="1406564" y="1271332"/>
                    <a:pt x="1406564" y="1271332"/>
                    <a:pt x="1406564" y="1271332"/>
                  </a:cubicBezTo>
                  <a:cubicBezTo>
                    <a:pt x="1404880" y="1269835"/>
                    <a:pt x="1403197" y="1268526"/>
                    <a:pt x="1401701" y="1267030"/>
                  </a:cubicBezTo>
                  <a:cubicBezTo>
                    <a:pt x="1315287" y="1180616"/>
                    <a:pt x="1228873" y="1094202"/>
                    <a:pt x="1142459" y="1007788"/>
                  </a:cubicBezTo>
                  <a:cubicBezTo>
                    <a:pt x="1140402" y="1005731"/>
                    <a:pt x="1138718" y="1003673"/>
                    <a:pt x="1136848" y="1001616"/>
                  </a:cubicBezTo>
                  <a:cubicBezTo>
                    <a:pt x="1121323" y="986091"/>
                    <a:pt x="1105799" y="970566"/>
                    <a:pt x="1090274" y="955042"/>
                  </a:cubicBezTo>
                  <a:cubicBezTo>
                    <a:pt x="1090274" y="955042"/>
                    <a:pt x="1090274" y="955042"/>
                    <a:pt x="1090274" y="955042"/>
                  </a:cubicBezTo>
                  <a:cubicBezTo>
                    <a:pt x="1060908" y="926798"/>
                    <a:pt x="1032104" y="897994"/>
                    <a:pt x="1004047" y="868628"/>
                  </a:cubicBezTo>
                  <a:lnTo>
                    <a:pt x="1004047" y="868628"/>
                  </a:lnTo>
                  <a:cubicBezTo>
                    <a:pt x="968696" y="834212"/>
                    <a:pt x="933719" y="799422"/>
                    <a:pt x="899490" y="763884"/>
                  </a:cubicBezTo>
                  <a:cubicBezTo>
                    <a:pt x="896871" y="761639"/>
                    <a:pt x="894253" y="759395"/>
                    <a:pt x="891821" y="756963"/>
                  </a:cubicBezTo>
                  <a:cubicBezTo>
                    <a:pt x="805033" y="670175"/>
                    <a:pt x="718245" y="583200"/>
                    <a:pt x="631270" y="496599"/>
                  </a:cubicBezTo>
                  <a:cubicBezTo>
                    <a:pt x="625659" y="491175"/>
                    <a:pt x="626407" y="488743"/>
                    <a:pt x="632018" y="484067"/>
                  </a:cubicBezTo>
                  <a:cubicBezTo>
                    <a:pt x="751352" y="385309"/>
                    <a:pt x="887519" y="322836"/>
                    <a:pt x="1039959" y="297398"/>
                  </a:cubicBezTo>
                  <a:cubicBezTo>
                    <a:pt x="1280871" y="257184"/>
                    <a:pt x="1504574" y="303945"/>
                    <a:pt x="1706955" y="440860"/>
                  </a:cubicBezTo>
                  <a:cubicBezTo>
                    <a:pt x="1904659" y="574596"/>
                    <a:pt x="2034093" y="758834"/>
                    <a:pt x="2086465" y="992076"/>
                  </a:cubicBezTo>
                  <a:cubicBezTo>
                    <a:pt x="2150247" y="1276008"/>
                    <a:pt x="2087587" y="1533940"/>
                    <a:pt x="1911393" y="1764938"/>
                  </a:cubicBezTo>
                  <a:close/>
                </a:path>
              </a:pathLst>
            </a:custGeom>
            <a:solidFill>
              <a:schemeClr val="accent3"/>
            </a:solidFill>
            <a:ln w="1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352BD3A9-9FAD-4D06-9DE3-5312EC155791}"/>
              </a:ext>
            </a:extLst>
          </p:cNvPr>
          <p:cNvSpPr txBox="1"/>
          <p:nvPr/>
        </p:nvSpPr>
        <p:spPr>
          <a:xfrm>
            <a:off x="6351784" y="5167465"/>
            <a:ext cx="2569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ketakutan</a:t>
            </a:r>
            <a:r>
              <a: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kekhawatiran</a:t>
            </a:r>
            <a:endParaRPr lang="en-US" sz="24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tersendiri</a:t>
            </a:r>
            <a:r>
              <a: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bagi</a:t>
            </a:r>
            <a:r>
              <a:rPr lang="en-US" sz="2400" b="1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masyarakat</a:t>
            </a:r>
            <a:endParaRPr lang="en-US" altLang="ko-KR" sz="24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3684A296-5310-4431-9D44-824FEF1596DC}"/>
              </a:ext>
            </a:extLst>
          </p:cNvPr>
          <p:cNvSpPr txBox="1"/>
          <p:nvPr/>
        </p:nvSpPr>
        <p:spPr>
          <a:xfrm>
            <a:off x="6196172" y="4399243"/>
            <a:ext cx="221508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Penyebaran</a:t>
            </a:r>
            <a:r>
              <a:rPr lang="en-US" altLang="ko-KR" sz="16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altLang="ko-KR" sz="1600" b="1" dirty="0" err="1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informasi</a:t>
            </a:r>
            <a:r>
              <a:rPr lang="en-US" altLang="ko-KR" sz="1600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 Hoax</a:t>
            </a:r>
            <a:endParaRPr lang="en-US" altLang="ko-KR" sz="1600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0" name="Freeform: Shape 149">
            <a:extLst>
              <a:ext uri="{FF2B5EF4-FFF2-40B4-BE49-F238E27FC236}">
                <a16:creationId xmlns="" xmlns:a16="http://schemas.microsoft.com/office/drawing/2014/main" id="{1D197680-0D32-4672-B034-5BCBEDEAC980}"/>
              </a:ext>
            </a:extLst>
          </p:cNvPr>
          <p:cNvSpPr/>
          <p:nvPr/>
        </p:nvSpPr>
        <p:spPr>
          <a:xfrm>
            <a:off x="4834433" y="2204187"/>
            <a:ext cx="319497" cy="41461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1" name="Freeform: Shape 150">
            <a:extLst>
              <a:ext uri="{FF2B5EF4-FFF2-40B4-BE49-F238E27FC236}">
                <a16:creationId xmlns="" xmlns:a16="http://schemas.microsoft.com/office/drawing/2014/main" id="{79776082-CC94-4B64-8832-490F5054FA35}"/>
              </a:ext>
            </a:extLst>
          </p:cNvPr>
          <p:cNvSpPr/>
          <p:nvPr/>
        </p:nvSpPr>
        <p:spPr>
          <a:xfrm>
            <a:off x="3897548" y="3208147"/>
            <a:ext cx="319497" cy="414612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2" name="Freeform: Shape 151">
            <a:extLst>
              <a:ext uri="{FF2B5EF4-FFF2-40B4-BE49-F238E27FC236}">
                <a16:creationId xmlns="" xmlns:a16="http://schemas.microsoft.com/office/drawing/2014/main" id="{A17D56E4-8041-4189-AE7A-911EBE384526}"/>
              </a:ext>
            </a:extLst>
          </p:cNvPr>
          <p:cNvSpPr/>
          <p:nvPr/>
        </p:nvSpPr>
        <p:spPr>
          <a:xfrm>
            <a:off x="4388953" y="2041949"/>
            <a:ext cx="204742" cy="26569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="" xmlns:a16="http://schemas.microsoft.com/office/drawing/2014/main" id="{4E64694E-5DEA-46CB-90C2-EA59C9254E16}"/>
              </a:ext>
            </a:extLst>
          </p:cNvPr>
          <p:cNvSpPr/>
          <p:nvPr/>
        </p:nvSpPr>
        <p:spPr>
          <a:xfrm>
            <a:off x="4972211" y="3825048"/>
            <a:ext cx="204742" cy="265694"/>
          </a:xfrm>
          <a:custGeom>
            <a:avLst/>
            <a:gdLst>
              <a:gd name="connsiteX0" fmla="*/ 1213500 w 2614664"/>
              <a:gd name="connsiteY0" fmla="*/ 1488843 h 2544791"/>
              <a:gd name="connsiteX1" fmla="*/ 1105867 w 2614664"/>
              <a:gd name="connsiteY1" fmla="*/ 1597428 h 2544791"/>
              <a:gd name="connsiteX2" fmla="*/ 1212547 w 2614664"/>
              <a:gd name="connsiteY2" fmla="*/ 1706013 h 2544791"/>
              <a:gd name="connsiteX3" fmla="*/ 1323037 w 2614664"/>
              <a:gd name="connsiteY3" fmla="*/ 1598380 h 2544791"/>
              <a:gd name="connsiteX4" fmla="*/ 1213500 w 2614664"/>
              <a:gd name="connsiteY4" fmla="*/ 1488843 h 2544791"/>
              <a:gd name="connsiteX5" fmla="*/ 1470674 w 2614664"/>
              <a:gd name="connsiteY5" fmla="*/ 1264053 h 2544791"/>
              <a:gd name="connsiteX6" fmla="*/ 1424954 w 2614664"/>
              <a:gd name="connsiteY6" fmla="*/ 1308820 h 2544791"/>
              <a:gd name="connsiteX7" fmla="*/ 1473532 w 2614664"/>
              <a:gd name="connsiteY7" fmla="*/ 1359303 h 2544791"/>
              <a:gd name="connsiteX8" fmla="*/ 1519252 w 2614664"/>
              <a:gd name="connsiteY8" fmla="*/ 1310725 h 2544791"/>
              <a:gd name="connsiteX9" fmla="*/ 1470674 w 2614664"/>
              <a:gd name="connsiteY9" fmla="*/ 1264053 h 2544791"/>
              <a:gd name="connsiteX10" fmla="*/ 909652 w 2614664"/>
              <a:gd name="connsiteY10" fmla="*/ 1184043 h 2544791"/>
              <a:gd name="connsiteX11" fmla="*/ 838214 w 2614664"/>
              <a:gd name="connsiteY11" fmla="*/ 1261196 h 2544791"/>
              <a:gd name="connsiteX12" fmla="*/ 911557 w 2614664"/>
              <a:gd name="connsiteY12" fmla="*/ 1332633 h 2544791"/>
              <a:gd name="connsiteX13" fmla="*/ 981089 w 2614664"/>
              <a:gd name="connsiteY13" fmla="*/ 1258338 h 2544791"/>
              <a:gd name="connsiteX14" fmla="*/ 909652 w 2614664"/>
              <a:gd name="connsiteY14" fmla="*/ 1184043 h 2544791"/>
              <a:gd name="connsiteX15" fmla="*/ 1816432 w 2614664"/>
              <a:gd name="connsiteY15" fmla="*/ 1064028 h 2544791"/>
              <a:gd name="connsiteX16" fmla="*/ 1759282 w 2614664"/>
              <a:gd name="connsiteY16" fmla="*/ 1121178 h 2544791"/>
              <a:gd name="connsiteX17" fmla="*/ 1813574 w 2614664"/>
              <a:gd name="connsiteY17" fmla="*/ 1172613 h 2544791"/>
              <a:gd name="connsiteX18" fmla="*/ 1867867 w 2614664"/>
              <a:gd name="connsiteY18" fmla="*/ 1119273 h 2544791"/>
              <a:gd name="connsiteX19" fmla="*/ 1816432 w 2614664"/>
              <a:gd name="connsiteY19" fmla="*/ 1064028 h 2544791"/>
              <a:gd name="connsiteX20" fmla="*/ 957277 w 2614664"/>
              <a:gd name="connsiteY20" fmla="*/ 835428 h 2544791"/>
              <a:gd name="connsiteX21" fmla="*/ 897270 w 2614664"/>
              <a:gd name="connsiteY21" fmla="*/ 894483 h 2544791"/>
              <a:gd name="connsiteX22" fmla="*/ 955372 w 2614664"/>
              <a:gd name="connsiteY22" fmla="*/ 957348 h 2544791"/>
              <a:gd name="connsiteX23" fmla="*/ 1016332 w 2614664"/>
              <a:gd name="connsiteY23" fmla="*/ 893531 h 2544791"/>
              <a:gd name="connsiteX24" fmla="*/ 957277 w 2614664"/>
              <a:gd name="connsiteY24" fmla="*/ 835428 h 2544791"/>
              <a:gd name="connsiteX25" fmla="*/ 1305892 w 2614664"/>
              <a:gd name="connsiteY25" fmla="*/ 744941 h 2544791"/>
              <a:gd name="connsiteX26" fmla="*/ 1182067 w 2614664"/>
              <a:gd name="connsiteY26" fmla="*/ 868766 h 2544791"/>
              <a:gd name="connsiteX27" fmla="*/ 1300177 w 2614664"/>
              <a:gd name="connsiteY27" fmla="*/ 999258 h 2544791"/>
              <a:gd name="connsiteX28" fmla="*/ 1429717 w 2614664"/>
              <a:gd name="connsiteY28" fmla="*/ 874481 h 2544791"/>
              <a:gd name="connsiteX29" fmla="*/ 1305892 w 2614664"/>
              <a:gd name="connsiteY29" fmla="*/ 744941 h 2544791"/>
              <a:gd name="connsiteX30" fmla="*/ 1924541 w 2614664"/>
              <a:gd name="connsiteY30" fmla="*/ 1754 h 2544791"/>
              <a:gd name="connsiteX31" fmla="*/ 2027887 w 2614664"/>
              <a:gd name="connsiteY31" fmla="*/ 21994 h 2544791"/>
              <a:gd name="connsiteX32" fmla="*/ 2093609 w 2614664"/>
              <a:gd name="connsiteY32" fmla="*/ 212494 h 2544791"/>
              <a:gd name="connsiteX33" fmla="*/ 1916444 w 2614664"/>
              <a:gd name="connsiteY33" fmla="*/ 309649 h 2544791"/>
              <a:gd name="connsiteX34" fmla="*/ 1879297 w 2614664"/>
              <a:gd name="connsiteY34" fmla="*/ 304887 h 2544791"/>
              <a:gd name="connsiteX35" fmla="*/ 1669747 w 2614664"/>
              <a:gd name="connsiteY35" fmla="*/ 627784 h 2544791"/>
              <a:gd name="connsiteX36" fmla="*/ 1706894 w 2614664"/>
              <a:gd name="connsiteY36" fmla="*/ 663027 h 2544791"/>
              <a:gd name="connsiteX37" fmla="*/ 1917397 w 2614664"/>
              <a:gd name="connsiteY37" fmla="*/ 925917 h 2544791"/>
              <a:gd name="connsiteX38" fmla="*/ 2029792 w 2614664"/>
              <a:gd name="connsiteY38" fmla="*/ 902104 h 2544791"/>
              <a:gd name="connsiteX39" fmla="*/ 2097419 w 2614664"/>
              <a:gd name="connsiteY39" fmla="*/ 884007 h 2544791"/>
              <a:gd name="connsiteX40" fmla="*/ 2124089 w 2614664"/>
              <a:gd name="connsiteY40" fmla="*/ 838287 h 2544791"/>
              <a:gd name="connsiteX41" fmla="*/ 2267917 w 2614664"/>
              <a:gd name="connsiteY41" fmla="*/ 703984 h 2544791"/>
              <a:gd name="connsiteX42" fmla="*/ 2426984 w 2614664"/>
              <a:gd name="connsiteY42" fmla="*/ 814474 h 2544791"/>
              <a:gd name="connsiteX43" fmla="*/ 2351737 w 2614664"/>
              <a:gd name="connsiteY43" fmla="*/ 997354 h 2544791"/>
              <a:gd name="connsiteX44" fmla="*/ 2157427 w 2614664"/>
              <a:gd name="connsiteY44" fmla="*/ 960207 h 2544791"/>
              <a:gd name="connsiteX45" fmla="*/ 2126947 w 2614664"/>
              <a:gd name="connsiteY45" fmla="*/ 931632 h 2544791"/>
              <a:gd name="connsiteX46" fmla="*/ 1953592 w 2614664"/>
              <a:gd name="connsiteY46" fmla="*/ 985924 h 2544791"/>
              <a:gd name="connsiteX47" fmla="*/ 1954544 w 2614664"/>
              <a:gd name="connsiteY47" fmla="*/ 1022119 h 2544791"/>
              <a:gd name="connsiteX48" fmla="*/ 1971689 w 2614664"/>
              <a:gd name="connsiteY48" fmla="*/ 1289772 h 2544791"/>
              <a:gd name="connsiteX49" fmla="*/ 1981214 w 2614664"/>
              <a:gd name="connsiteY49" fmla="*/ 1332634 h 2544791"/>
              <a:gd name="connsiteX50" fmla="*/ 2294587 w 2614664"/>
              <a:gd name="connsiteY50" fmla="*/ 1542184 h 2544791"/>
              <a:gd name="connsiteX51" fmla="*/ 2354594 w 2614664"/>
              <a:gd name="connsiteY51" fmla="*/ 1579332 h 2544791"/>
              <a:gd name="connsiteX52" fmla="*/ 2526997 w 2614664"/>
              <a:gd name="connsiteY52" fmla="*/ 1556472 h 2544791"/>
              <a:gd name="connsiteX53" fmla="*/ 2614627 w 2614664"/>
              <a:gd name="connsiteY53" fmla="*/ 1691727 h 2544791"/>
              <a:gd name="connsiteX54" fmla="*/ 2456512 w 2614664"/>
              <a:gd name="connsiteY54" fmla="*/ 1851747 h 2544791"/>
              <a:gd name="connsiteX55" fmla="*/ 2304112 w 2614664"/>
              <a:gd name="connsiteY55" fmla="*/ 1682202 h 2544791"/>
              <a:gd name="connsiteX56" fmla="*/ 2308874 w 2614664"/>
              <a:gd name="connsiteY56" fmla="*/ 1622194 h 2544791"/>
              <a:gd name="connsiteX57" fmla="*/ 1996454 w 2614664"/>
              <a:gd name="connsiteY57" fmla="*/ 1408834 h 2544791"/>
              <a:gd name="connsiteX58" fmla="*/ 1946924 w 2614664"/>
              <a:gd name="connsiteY58" fmla="*/ 1391689 h 2544791"/>
              <a:gd name="connsiteX59" fmla="*/ 1650697 w 2614664"/>
              <a:gd name="connsiteY59" fmla="*/ 1766974 h 2544791"/>
              <a:gd name="connsiteX60" fmla="*/ 1810717 w 2614664"/>
              <a:gd name="connsiteY60" fmla="*/ 1966999 h 2544791"/>
              <a:gd name="connsiteX61" fmla="*/ 1848817 w 2614664"/>
              <a:gd name="connsiteY61" fmla="*/ 2015577 h 2544791"/>
              <a:gd name="connsiteX62" fmla="*/ 1904062 w 2614664"/>
              <a:gd name="connsiteY62" fmla="*/ 2005099 h 2544791"/>
              <a:gd name="connsiteX63" fmla="*/ 2072654 w 2614664"/>
              <a:gd name="connsiteY63" fmla="*/ 2100349 h 2544791"/>
              <a:gd name="connsiteX64" fmla="*/ 2018362 w 2614664"/>
              <a:gd name="connsiteY64" fmla="*/ 2286087 h 2544791"/>
              <a:gd name="connsiteX65" fmla="*/ 1825004 w 2614664"/>
              <a:gd name="connsiteY65" fmla="*/ 2276562 h 2544791"/>
              <a:gd name="connsiteX66" fmla="*/ 1790714 w 2614664"/>
              <a:gd name="connsiteY66" fmla="*/ 2086062 h 2544791"/>
              <a:gd name="connsiteX67" fmla="*/ 1805954 w 2614664"/>
              <a:gd name="connsiteY67" fmla="*/ 2062249 h 2544791"/>
              <a:gd name="connsiteX68" fmla="*/ 1584974 w 2614664"/>
              <a:gd name="connsiteY68" fmla="*/ 1801264 h 2544791"/>
              <a:gd name="connsiteX69" fmla="*/ 1223024 w 2614664"/>
              <a:gd name="connsiteY69" fmla="*/ 1853652 h 2544791"/>
              <a:gd name="connsiteX70" fmla="*/ 1176352 w 2614664"/>
              <a:gd name="connsiteY70" fmla="*/ 2243224 h 2544791"/>
              <a:gd name="connsiteX71" fmla="*/ 1258267 w 2614664"/>
              <a:gd name="connsiteY71" fmla="*/ 2466109 h 2544791"/>
              <a:gd name="connsiteX72" fmla="*/ 1035382 w 2614664"/>
              <a:gd name="connsiteY72" fmla="*/ 2518497 h 2544791"/>
              <a:gd name="connsiteX73" fmla="*/ 999187 w 2614664"/>
              <a:gd name="connsiteY73" fmla="*/ 2292754 h 2544791"/>
              <a:gd name="connsiteX74" fmla="*/ 1081102 w 2614664"/>
              <a:gd name="connsiteY74" fmla="*/ 2238462 h 2544791"/>
              <a:gd name="connsiteX75" fmla="*/ 1119202 w 2614664"/>
              <a:gd name="connsiteY75" fmla="*/ 2216554 h 2544791"/>
              <a:gd name="connsiteX76" fmla="*/ 1160159 w 2614664"/>
              <a:gd name="connsiteY76" fmla="*/ 1885084 h 2544791"/>
              <a:gd name="connsiteX77" fmla="*/ 1163969 w 2614664"/>
              <a:gd name="connsiteY77" fmla="*/ 1861272 h 2544791"/>
              <a:gd name="connsiteX78" fmla="*/ 1135394 w 2614664"/>
              <a:gd name="connsiteY78" fmla="*/ 1834602 h 2544791"/>
              <a:gd name="connsiteX79" fmla="*/ 896317 w 2614664"/>
              <a:gd name="connsiteY79" fmla="*/ 1709824 h 2544791"/>
              <a:gd name="connsiteX80" fmla="*/ 852502 w 2614664"/>
              <a:gd name="connsiteY80" fmla="*/ 1714587 h 2544791"/>
              <a:gd name="connsiteX81" fmla="*/ 830594 w 2614664"/>
              <a:gd name="connsiteY81" fmla="*/ 1746019 h 2544791"/>
              <a:gd name="connsiteX82" fmla="*/ 816307 w 2614664"/>
              <a:gd name="connsiteY82" fmla="*/ 1858414 h 2544791"/>
              <a:gd name="connsiteX83" fmla="*/ 766777 w 2614664"/>
              <a:gd name="connsiteY83" fmla="*/ 2040342 h 2544791"/>
              <a:gd name="connsiteX84" fmla="*/ 580087 w 2614664"/>
              <a:gd name="connsiteY84" fmla="*/ 2040342 h 2544791"/>
              <a:gd name="connsiteX85" fmla="*/ 528652 w 2614664"/>
              <a:gd name="connsiteY85" fmla="*/ 1857462 h 2544791"/>
              <a:gd name="connsiteX86" fmla="*/ 687719 w 2614664"/>
              <a:gd name="connsiteY86" fmla="*/ 1762212 h 2544791"/>
              <a:gd name="connsiteX87" fmla="*/ 778207 w 2614664"/>
              <a:gd name="connsiteY87" fmla="*/ 1720302 h 2544791"/>
              <a:gd name="connsiteX88" fmla="*/ 778207 w 2614664"/>
              <a:gd name="connsiteY88" fmla="*/ 1585999 h 2544791"/>
              <a:gd name="connsiteX89" fmla="*/ 690577 w 2614664"/>
              <a:gd name="connsiteY89" fmla="*/ 1417407 h 2544791"/>
              <a:gd name="connsiteX90" fmla="*/ 661049 w 2614664"/>
              <a:gd name="connsiteY90" fmla="*/ 1378354 h 2544791"/>
              <a:gd name="connsiteX91" fmla="*/ 627712 w 2614664"/>
              <a:gd name="connsiteY91" fmla="*/ 1382164 h 2544791"/>
              <a:gd name="connsiteX92" fmla="*/ 401969 w 2614664"/>
              <a:gd name="connsiteY92" fmla="*/ 1395499 h 2544791"/>
              <a:gd name="connsiteX93" fmla="*/ 354344 w 2614664"/>
              <a:gd name="connsiteY93" fmla="*/ 1400262 h 2544791"/>
              <a:gd name="connsiteX94" fmla="*/ 298147 w 2614664"/>
              <a:gd name="connsiteY94" fmla="*/ 1438362 h 2544791"/>
              <a:gd name="connsiteX95" fmla="*/ 122887 w 2614664"/>
              <a:gd name="connsiteY95" fmla="*/ 1534564 h 2544791"/>
              <a:gd name="connsiteX96" fmla="*/ 14 w 2614664"/>
              <a:gd name="connsiteY96" fmla="*/ 1385974 h 2544791"/>
              <a:gd name="connsiteX97" fmla="*/ 119077 w 2614664"/>
              <a:gd name="connsiteY97" fmla="*/ 1229764 h 2544791"/>
              <a:gd name="connsiteX98" fmla="*/ 298147 w 2614664"/>
              <a:gd name="connsiteY98" fmla="*/ 1320252 h 2544791"/>
              <a:gd name="connsiteX99" fmla="*/ 307672 w 2614664"/>
              <a:gd name="connsiteY99" fmla="*/ 1342159 h 2544791"/>
              <a:gd name="connsiteX100" fmla="*/ 621044 w 2614664"/>
              <a:gd name="connsiteY100" fmla="*/ 1322157 h 2544791"/>
              <a:gd name="connsiteX101" fmla="*/ 662002 w 2614664"/>
              <a:gd name="connsiteY101" fmla="*/ 1301202 h 2544791"/>
              <a:gd name="connsiteX102" fmla="*/ 667717 w 2614664"/>
              <a:gd name="connsiteY102" fmla="*/ 1055457 h 2544791"/>
              <a:gd name="connsiteX103" fmla="*/ 468644 w 2614664"/>
              <a:gd name="connsiteY103" fmla="*/ 937347 h 2544791"/>
              <a:gd name="connsiteX104" fmla="*/ 239092 w 2614664"/>
              <a:gd name="connsiteY104" fmla="*/ 915439 h 2544791"/>
              <a:gd name="connsiteX105" fmla="*/ 281954 w 2614664"/>
              <a:gd name="connsiteY105" fmla="*/ 690649 h 2544791"/>
              <a:gd name="connsiteX106" fmla="*/ 500077 w 2614664"/>
              <a:gd name="connsiteY106" fmla="*/ 744942 h 2544791"/>
              <a:gd name="connsiteX107" fmla="*/ 518174 w 2614664"/>
              <a:gd name="connsiteY107" fmla="*/ 850669 h 2544791"/>
              <a:gd name="connsiteX108" fmla="*/ 524842 w 2614664"/>
              <a:gd name="connsiteY108" fmla="*/ 894484 h 2544791"/>
              <a:gd name="connsiteX109" fmla="*/ 688672 w 2614664"/>
              <a:gd name="connsiteY109" fmla="*/ 986877 h 2544791"/>
              <a:gd name="connsiteX110" fmla="*/ 848692 w 2614664"/>
              <a:gd name="connsiteY110" fmla="*/ 728749 h 2544791"/>
              <a:gd name="connsiteX111" fmla="*/ 832499 w 2614664"/>
              <a:gd name="connsiteY111" fmla="*/ 681124 h 2544791"/>
              <a:gd name="connsiteX112" fmla="*/ 621044 w 2614664"/>
              <a:gd name="connsiteY112" fmla="*/ 320127 h 2544791"/>
              <a:gd name="connsiteX113" fmla="*/ 472454 w 2614664"/>
              <a:gd name="connsiteY113" fmla="*/ 290599 h 2544791"/>
              <a:gd name="connsiteX114" fmla="*/ 450547 w 2614664"/>
              <a:gd name="connsiteY114" fmla="*/ 69619 h 2544791"/>
              <a:gd name="connsiteX115" fmla="*/ 674384 w 2614664"/>
              <a:gd name="connsiteY115" fmla="*/ 53427 h 2544791"/>
              <a:gd name="connsiteX116" fmla="*/ 677242 w 2614664"/>
              <a:gd name="connsiteY116" fmla="*/ 281074 h 2544791"/>
              <a:gd name="connsiteX117" fmla="*/ 685814 w 2614664"/>
              <a:gd name="connsiteY117" fmla="*/ 312507 h 2544791"/>
              <a:gd name="connsiteX118" fmla="*/ 901079 w 2614664"/>
              <a:gd name="connsiteY118" fmla="*/ 682077 h 2544791"/>
              <a:gd name="connsiteX119" fmla="*/ 1144919 w 2614664"/>
              <a:gd name="connsiteY119" fmla="*/ 558252 h 2544791"/>
              <a:gd name="connsiteX120" fmla="*/ 1191592 w 2614664"/>
              <a:gd name="connsiteY120" fmla="*/ 523962 h 2544791"/>
              <a:gd name="connsiteX121" fmla="*/ 1149682 w 2614664"/>
              <a:gd name="connsiteY121" fmla="*/ 455382 h 2544791"/>
              <a:gd name="connsiteX122" fmla="*/ 1059194 w 2614664"/>
              <a:gd name="connsiteY122" fmla="*/ 265834 h 2544791"/>
              <a:gd name="connsiteX123" fmla="*/ 1238264 w 2614664"/>
              <a:gd name="connsiteY123" fmla="*/ 160107 h 2544791"/>
              <a:gd name="connsiteX124" fmla="*/ 1363042 w 2614664"/>
              <a:gd name="connsiteY124" fmla="*/ 322032 h 2544791"/>
              <a:gd name="connsiteX125" fmla="*/ 1283032 w 2614664"/>
              <a:gd name="connsiteY125" fmla="*/ 447762 h 2544791"/>
              <a:gd name="connsiteX126" fmla="*/ 1251599 w 2614664"/>
              <a:gd name="connsiteY126" fmla="*/ 520152 h 2544791"/>
              <a:gd name="connsiteX127" fmla="*/ 1307797 w 2614664"/>
              <a:gd name="connsiteY127" fmla="*/ 535392 h 2544791"/>
              <a:gd name="connsiteX128" fmla="*/ 1620217 w 2614664"/>
              <a:gd name="connsiteY128" fmla="*/ 606829 h 2544791"/>
              <a:gd name="connsiteX129" fmla="*/ 1810717 w 2614664"/>
              <a:gd name="connsiteY129" fmla="*/ 306792 h 2544791"/>
              <a:gd name="connsiteX130" fmla="*/ 1829767 w 2614664"/>
              <a:gd name="connsiteY130" fmla="*/ 255357 h 2544791"/>
              <a:gd name="connsiteX131" fmla="*/ 1832624 w 2614664"/>
              <a:gd name="connsiteY131" fmla="*/ 51522 h 2544791"/>
              <a:gd name="connsiteX132" fmla="*/ 1924541 w 2614664"/>
              <a:gd name="connsiteY132" fmla="*/ 1754 h 254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2614664" h="2544791">
                <a:moveTo>
                  <a:pt x="1213500" y="1488843"/>
                </a:moveTo>
                <a:cubicBezTo>
                  <a:pt x="1153492" y="1487890"/>
                  <a:pt x="1105867" y="1536468"/>
                  <a:pt x="1105867" y="1597428"/>
                </a:cubicBezTo>
                <a:cubicBezTo>
                  <a:pt x="1105867" y="1661245"/>
                  <a:pt x="1151587" y="1706965"/>
                  <a:pt x="1212547" y="1706013"/>
                </a:cubicBezTo>
                <a:cubicBezTo>
                  <a:pt x="1274460" y="1705060"/>
                  <a:pt x="1321132" y="1660293"/>
                  <a:pt x="1323037" y="1598380"/>
                </a:cubicBezTo>
                <a:cubicBezTo>
                  <a:pt x="1323990" y="1542183"/>
                  <a:pt x="1270649" y="1489795"/>
                  <a:pt x="1213500" y="1488843"/>
                </a:cubicBezTo>
                <a:close/>
                <a:moveTo>
                  <a:pt x="1470674" y="1264053"/>
                </a:moveTo>
                <a:cubicBezTo>
                  <a:pt x="1443052" y="1264053"/>
                  <a:pt x="1425907" y="1282150"/>
                  <a:pt x="1424954" y="1308820"/>
                </a:cubicBezTo>
                <a:cubicBezTo>
                  <a:pt x="1424002" y="1339300"/>
                  <a:pt x="1443052" y="1354540"/>
                  <a:pt x="1473532" y="1359303"/>
                </a:cubicBezTo>
                <a:cubicBezTo>
                  <a:pt x="1500202" y="1355493"/>
                  <a:pt x="1520204" y="1340253"/>
                  <a:pt x="1519252" y="1310725"/>
                </a:cubicBezTo>
                <a:cubicBezTo>
                  <a:pt x="1519252" y="1281198"/>
                  <a:pt x="1500202" y="1263100"/>
                  <a:pt x="1470674" y="1264053"/>
                </a:cubicBezTo>
                <a:close/>
                <a:moveTo>
                  <a:pt x="909652" y="1184043"/>
                </a:moveTo>
                <a:cubicBezTo>
                  <a:pt x="868694" y="1184043"/>
                  <a:pt x="837262" y="1218333"/>
                  <a:pt x="838214" y="1261196"/>
                </a:cubicBezTo>
                <a:cubicBezTo>
                  <a:pt x="840119" y="1302153"/>
                  <a:pt x="872504" y="1333585"/>
                  <a:pt x="911557" y="1332633"/>
                </a:cubicBezTo>
                <a:cubicBezTo>
                  <a:pt x="950609" y="1331681"/>
                  <a:pt x="981089" y="1299296"/>
                  <a:pt x="981089" y="1258338"/>
                </a:cubicBezTo>
                <a:cubicBezTo>
                  <a:pt x="981089" y="1217381"/>
                  <a:pt x="950609" y="1184995"/>
                  <a:pt x="909652" y="1184043"/>
                </a:cubicBezTo>
                <a:close/>
                <a:moveTo>
                  <a:pt x="1816432" y="1064028"/>
                </a:moveTo>
                <a:cubicBezTo>
                  <a:pt x="1782142" y="1064028"/>
                  <a:pt x="1759282" y="1086888"/>
                  <a:pt x="1759282" y="1121178"/>
                </a:cubicBezTo>
                <a:cubicBezTo>
                  <a:pt x="1759282" y="1154516"/>
                  <a:pt x="1782142" y="1170708"/>
                  <a:pt x="1813574" y="1172613"/>
                </a:cubicBezTo>
                <a:cubicBezTo>
                  <a:pt x="1847865" y="1171660"/>
                  <a:pt x="1866915" y="1154516"/>
                  <a:pt x="1867867" y="1119273"/>
                </a:cubicBezTo>
                <a:cubicBezTo>
                  <a:pt x="1867867" y="1085935"/>
                  <a:pt x="1849770" y="1064028"/>
                  <a:pt x="1816432" y="1064028"/>
                </a:cubicBezTo>
                <a:close/>
                <a:moveTo>
                  <a:pt x="957277" y="835428"/>
                </a:moveTo>
                <a:cubicBezTo>
                  <a:pt x="923940" y="832571"/>
                  <a:pt x="896317" y="860193"/>
                  <a:pt x="897270" y="894483"/>
                </a:cubicBezTo>
                <a:cubicBezTo>
                  <a:pt x="898222" y="931631"/>
                  <a:pt x="919177" y="954491"/>
                  <a:pt x="955372" y="957348"/>
                </a:cubicBezTo>
                <a:cubicBezTo>
                  <a:pt x="986805" y="960206"/>
                  <a:pt x="1016332" y="929726"/>
                  <a:pt x="1016332" y="893531"/>
                </a:cubicBezTo>
                <a:cubicBezTo>
                  <a:pt x="1011570" y="862098"/>
                  <a:pt x="993472" y="838286"/>
                  <a:pt x="957277" y="835428"/>
                </a:cubicBezTo>
                <a:close/>
                <a:moveTo>
                  <a:pt x="1305892" y="744941"/>
                </a:moveTo>
                <a:cubicBezTo>
                  <a:pt x="1237312" y="744941"/>
                  <a:pt x="1183972" y="798281"/>
                  <a:pt x="1182067" y="868766"/>
                </a:cubicBezTo>
                <a:cubicBezTo>
                  <a:pt x="1180162" y="940204"/>
                  <a:pt x="1232550" y="998306"/>
                  <a:pt x="1300177" y="999258"/>
                </a:cubicBezTo>
                <a:cubicBezTo>
                  <a:pt x="1372567" y="1000211"/>
                  <a:pt x="1428765" y="945918"/>
                  <a:pt x="1429717" y="874481"/>
                </a:cubicBezTo>
                <a:cubicBezTo>
                  <a:pt x="1430670" y="802091"/>
                  <a:pt x="1376377" y="745893"/>
                  <a:pt x="1305892" y="744941"/>
                </a:cubicBezTo>
                <a:close/>
                <a:moveTo>
                  <a:pt x="1924541" y="1754"/>
                </a:moveTo>
                <a:cubicBezTo>
                  <a:pt x="1959069" y="-3485"/>
                  <a:pt x="1995502" y="2944"/>
                  <a:pt x="2027887" y="21994"/>
                </a:cubicBezTo>
                <a:cubicBezTo>
                  <a:pt x="2092657" y="61047"/>
                  <a:pt x="2121232" y="141057"/>
                  <a:pt x="2093609" y="212494"/>
                </a:cubicBezTo>
                <a:cubicBezTo>
                  <a:pt x="2065987" y="282979"/>
                  <a:pt x="1994549" y="322032"/>
                  <a:pt x="1916444" y="309649"/>
                </a:cubicBezTo>
                <a:cubicBezTo>
                  <a:pt x="1904062" y="307744"/>
                  <a:pt x="1891679" y="306792"/>
                  <a:pt x="1879297" y="304887"/>
                </a:cubicBezTo>
                <a:cubicBezTo>
                  <a:pt x="1814527" y="416329"/>
                  <a:pt x="1744994" y="523962"/>
                  <a:pt x="1669747" y="627784"/>
                </a:cubicBezTo>
                <a:cubicBezTo>
                  <a:pt x="1674509" y="647787"/>
                  <a:pt x="1693559" y="652549"/>
                  <a:pt x="1706894" y="663027"/>
                </a:cubicBezTo>
                <a:cubicBezTo>
                  <a:pt x="1799287" y="732559"/>
                  <a:pt x="1873582" y="817332"/>
                  <a:pt x="1917397" y="925917"/>
                </a:cubicBezTo>
                <a:cubicBezTo>
                  <a:pt x="1958354" y="936394"/>
                  <a:pt x="1991692" y="909724"/>
                  <a:pt x="2029792" y="902104"/>
                </a:cubicBezTo>
                <a:cubicBezTo>
                  <a:pt x="2052652" y="897342"/>
                  <a:pt x="2074559" y="889722"/>
                  <a:pt x="2097419" y="884007"/>
                </a:cubicBezTo>
                <a:cubicBezTo>
                  <a:pt x="2121232" y="877339"/>
                  <a:pt x="2121232" y="857337"/>
                  <a:pt x="2124089" y="838287"/>
                </a:cubicBezTo>
                <a:cubicBezTo>
                  <a:pt x="2136472" y="762087"/>
                  <a:pt x="2193622" y="708747"/>
                  <a:pt x="2267917" y="703984"/>
                </a:cubicBezTo>
                <a:cubicBezTo>
                  <a:pt x="2338402" y="698269"/>
                  <a:pt x="2406982" y="745894"/>
                  <a:pt x="2426984" y="814474"/>
                </a:cubicBezTo>
                <a:cubicBezTo>
                  <a:pt x="2447939" y="886864"/>
                  <a:pt x="2416507" y="962112"/>
                  <a:pt x="2351737" y="997354"/>
                </a:cubicBezTo>
                <a:cubicBezTo>
                  <a:pt x="2285062" y="1032597"/>
                  <a:pt x="2208862" y="1018309"/>
                  <a:pt x="2157427" y="960207"/>
                </a:cubicBezTo>
                <a:cubicBezTo>
                  <a:pt x="2147902" y="949729"/>
                  <a:pt x="2142187" y="935442"/>
                  <a:pt x="2126947" y="931632"/>
                </a:cubicBezTo>
                <a:cubicBezTo>
                  <a:pt x="2070749" y="955444"/>
                  <a:pt x="2012647" y="971637"/>
                  <a:pt x="1953592" y="985924"/>
                </a:cubicBezTo>
                <a:cubicBezTo>
                  <a:pt x="1943114" y="998307"/>
                  <a:pt x="1951687" y="1010689"/>
                  <a:pt x="1954544" y="1022119"/>
                </a:cubicBezTo>
                <a:cubicBezTo>
                  <a:pt x="1978357" y="1109749"/>
                  <a:pt x="1982167" y="1199284"/>
                  <a:pt x="1971689" y="1289772"/>
                </a:cubicBezTo>
                <a:cubicBezTo>
                  <a:pt x="1969784" y="1305012"/>
                  <a:pt x="1965022" y="1321204"/>
                  <a:pt x="1981214" y="1332634"/>
                </a:cubicBezTo>
                <a:cubicBezTo>
                  <a:pt x="2091704" y="1394547"/>
                  <a:pt x="2189812" y="1472652"/>
                  <a:pt x="2294587" y="1542184"/>
                </a:cubicBezTo>
                <a:cubicBezTo>
                  <a:pt x="2314589" y="1554567"/>
                  <a:pt x="2334592" y="1566949"/>
                  <a:pt x="2354594" y="1579332"/>
                </a:cubicBezTo>
                <a:cubicBezTo>
                  <a:pt x="2406982" y="1536469"/>
                  <a:pt x="2465084" y="1526944"/>
                  <a:pt x="2526997" y="1556472"/>
                </a:cubicBezTo>
                <a:cubicBezTo>
                  <a:pt x="2583195" y="1583142"/>
                  <a:pt x="2612722" y="1629814"/>
                  <a:pt x="2614627" y="1691727"/>
                </a:cubicBezTo>
                <a:cubicBezTo>
                  <a:pt x="2616532" y="1781262"/>
                  <a:pt x="2545095" y="1852699"/>
                  <a:pt x="2456512" y="1851747"/>
                </a:cubicBezTo>
                <a:cubicBezTo>
                  <a:pt x="2366024" y="1850794"/>
                  <a:pt x="2297444" y="1773642"/>
                  <a:pt x="2304112" y="1682202"/>
                </a:cubicBezTo>
                <a:cubicBezTo>
                  <a:pt x="2305064" y="1662199"/>
                  <a:pt x="2319352" y="1643149"/>
                  <a:pt x="2308874" y="1622194"/>
                </a:cubicBezTo>
                <a:cubicBezTo>
                  <a:pt x="2205052" y="1550757"/>
                  <a:pt x="2101229" y="1479319"/>
                  <a:pt x="1996454" y="1408834"/>
                </a:cubicBezTo>
                <a:cubicBezTo>
                  <a:pt x="1982167" y="1399309"/>
                  <a:pt x="1969784" y="1379307"/>
                  <a:pt x="1946924" y="1391689"/>
                </a:cubicBezTo>
                <a:cubicBezTo>
                  <a:pt x="1899299" y="1556472"/>
                  <a:pt x="1797382" y="1679344"/>
                  <a:pt x="1650697" y="1766974"/>
                </a:cubicBezTo>
                <a:cubicBezTo>
                  <a:pt x="1696417" y="1840317"/>
                  <a:pt x="1758329" y="1899372"/>
                  <a:pt x="1810717" y="1966999"/>
                </a:cubicBezTo>
                <a:cubicBezTo>
                  <a:pt x="1823099" y="1983192"/>
                  <a:pt x="1836434" y="1999384"/>
                  <a:pt x="1848817" y="2015577"/>
                </a:cubicBezTo>
                <a:cubicBezTo>
                  <a:pt x="1866914" y="2011767"/>
                  <a:pt x="1885012" y="2007957"/>
                  <a:pt x="1904062" y="2005099"/>
                </a:cubicBezTo>
                <a:cubicBezTo>
                  <a:pt x="1979309" y="1994622"/>
                  <a:pt x="2045984" y="2033674"/>
                  <a:pt x="2072654" y="2100349"/>
                </a:cubicBezTo>
                <a:cubicBezTo>
                  <a:pt x="2099324" y="2167024"/>
                  <a:pt x="2077417" y="2244177"/>
                  <a:pt x="2018362" y="2286087"/>
                </a:cubicBezTo>
                <a:cubicBezTo>
                  <a:pt x="1960259" y="2327997"/>
                  <a:pt x="1879297" y="2324187"/>
                  <a:pt x="1825004" y="2276562"/>
                </a:cubicBezTo>
                <a:cubicBezTo>
                  <a:pt x="1771664" y="2228937"/>
                  <a:pt x="1757377" y="2151784"/>
                  <a:pt x="1790714" y="2086062"/>
                </a:cubicBezTo>
                <a:cubicBezTo>
                  <a:pt x="1794524" y="2077489"/>
                  <a:pt x="1801192" y="2069869"/>
                  <a:pt x="1805954" y="2062249"/>
                </a:cubicBezTo>
                <a:cubicBezTo>
                  <a:pt x="1737374" y="1970809"/>
                  <a:pt x="1666889" y="1881274"/>
                  <a:pt x="1584974" y="1801264"/>
                </a:cubicBezTo>
                <a:cubicBezTo>
                  <a:pt x="1469722" y="1854604"/>
                  <a:pt x="1347802" y="1867939"/>
                  <a:pt x="1223024" y="1853652"/>
                </a:cubicBezTo>
                <a:cubicBezTo>
                  <a:pt x="1207784" y="1983192"/>
                  <a:pt x="1191592" y="2113684"/>
                  <a:pt x="1176352" y="2243224"/>
                </a:cubicBezTo>
                <a:cubicBezTo>
                  <a:pt x="1270649" y="2286087"/>
                  <a:pt x="1305892" y="2382289"/>
                  <a:pt x="1258267" y="2466109"/>
                </a:cubicBezTo>
                <a:cubicBezTo>
                  <a:pt x="1213499" y="2544214"/>
                  <a:pt x="1110629" y="2568979"/>
                  <a:pt x="1035382" y="2518497"/>
                </a:cubicBezTo>
                <a:cubicBezTo>
                  <a:pt x="960134" y="2468014"/>
                  <a:pt x="943942" y="2365144"/>
                  <a:pt x="999187" y="2292754"/>
                </a:cubicBezTo>
                <a:cubicBezTo>
                  <a:pt x="1021094" y="2266084"/>
                  <a:pt x="1048717" y="2248939"/>
                  <a:pt x="1081102" y="2238462"/>
                </a:cubicBezTo>
                <a:cubicBezTo>
                  <a:pt x="1095389" y="2234652"/>
                  <a:pt x="1114439" y="2237509"/>
                  <a:pt x="1119202" y="2216554"/>
                </a:cubicBezTo>
                <a:cubicBezTo>
                  <a:pt x="1129679" y="2105112"/>
                  <a:pt x="1142062" y="1994622"/>
                  <a:pt x="1160159" y="1885084"/>
                </a:cubicBezTo>
                <a:cubicBezTo>
                  <a:pt x="1158254" y="1878417"/>
                  <a:pt x="1161112" y="1868892"/>
                  <a:pt x="1163969" y="1861272"/>
                </a:cubicBezTo>
                <a:cubicBezTo>
                  <a:pt x="1163017" y="1842222"/>
                  <a:pt x="1149682" y="1838412"/>
                  <a:pt x="1135394" y="1834602"/>
                </a:cubicBezTo>
                <a:cubicBezTo>
                  <a:pt x="1046812" y="1809837"/>
                  <a:pt x="966802" y="1767927"/>
                  <a:pt x="896317" y="1709824"/>
                </a:cubicBezTo>
                <a:cubicBezTo>
                  <a:pt x="877267" y="1693632"/>
                  <a:pt x="864884" y="1691727"/>
                  <a:pt x="852502" y="1714587"/>
                </a:cubicBezTo>
                <a:cubicBezTo>
                  <a:pt x="845834" y="1726017"/>
                  <a:pt x="839167" y="1736494"/>
                  <a:pt x="830594" y="1746019"/>
                </a:cubicBezTo>
                <a:cubicBezTo>
                  <a:pt x="802019" y="1780309"/>
                  <a:pt x="787732" y="1809837"/>
                  <a:pt x="816307" y="1858414"/>
                </a:cubicBezTo>
                <a:cubicBezTo>
                  <a:pt x="851549" y="1919374"/>
                  <a:pt x="823927" y="1998432"/>
                  <a:pt x="766777" y="2040342"/>
                </a:cubicBezTo>
                <a:cubicBezTo>
                  <a:pt x="711532" y="2081299"/>
                  <a:pt x="635332" y="2081299"/>
                  <a:pt x="580087" y="2040342"/>
                </a:cubicBezTo>
                <a:cubicBezTo>
                  <a:pt x="523889" y="1998432"/>
                  <a:pt x="502934" y="1923184"/>
                  <a:pt x="528652" y="1857462"/>
                </a:cubicBezTo>
                <a:cubicBezTo>
                  <a:pt x="554369" y="1793644"/>
                  <a:pt x="621044" y="1747924"/>
                  <a:pt x="687719" y="1762212"/>
                </a:cubicBezTo>
                <a:cubicBezTo>
                  <a:pt x="735344" y="1772689"/>
                  <a:pt x="755347" y="1755544"/>
                  <a:pt x="778207" y="1720302"/>
                </a:cubicBezTo>
                <a:cubicBezTo>
                  <a:pt x="823927" y="1649817"/>
                  <a:pt x="825832" y="1650769"/>
                  <a:pt x="778207" y="1585999"/>
                </a:cubicBezTo>
                <a:cubicBezTo>
                  <a:pt x="741059" y="1533612"/>
                  <a:pt x="712484" y="1477414"/>
                  <a:pt x="690577" y="1417407"/>
                </a:cubicBezTo>
                <a:cubicBezTo>
                  <a:pt x="684862" y="1401214"/>
                  <a:pt x="683909" y="1382164"/>
                  <a:pt x="661049" y="1378354"/>
                </a:cubicBezTo>
                <a:cubicBezTo>
                  <a:pt x="650572" y="1384069"/>
                  <a:pt x="639142" y="1383117"/>
                  <a:pt x="627712" y="1382164"/>
                </a:cubicBezTo>
                <a:cubicBezTo>
                  <a:pt x="552464" y="1390737"/>
                  <a:pt x="477217" y="1393594"/>
                  <a:pt x="401969" y="1395499"/>
                </a:cubicBezTo>
                <a:cubicBezTo>
                  <a:pt x="385777" y="1397404"/>
                  <a:pt x="370537" y="1400262"/>
                  <a:pt x="354344" y="1400262"/>
                </a:cubicBezTo>
                <a:cubicBezTo>
                  <a:pt x="327674" y="1401214"/>
                  <a:pt x="309577" y="1407882"/>
                  <a:pt x="298147" y="1438362"/>
                </a:cubicBezTo>
                <a:cubicBezTo>
                  <a:pt x="270524" y="1512657"/>
                  <a:pt x="196229" y="1549804"/>
                  <a:pt x="122887" y="1534564"/>
                </a:cubicBezTo>
                <a:cubicBezTo>
                  <a:pt x="50497" y="1519324"/>
                  <a:pt x="967" y="1459317"/>
                  <a:pt x="14" y="1385974"/>
                </a:cubicBezTo>
                <a:cubicBezTo>
                  <a:pt x="-938" y="1308822"/>
                  <a:pt x="45734" y="1247862"/>
                  <a:pt x="119077" y="1229764"/>
                </a:cubicBezTo>
                <a:cubicBezTo>
                  <a:pt x="192419" y="1211667"/>
                  <a:pt x="264809" y="1248814"/>
                  <a:pt x="298147" y="1320252"/>
                </a:cubicBezTo>
                <a:cubicBezTo>
                  <a:pt x="301957" y="1326919"/>
                  <a:pt x="304814" y="1334539"/>
                  <a:pt x="307672" y="1342159"/>
                </a:cubicBezTo>
                <a:cubicBezTo>
                  <a:pt x="412447" y="1335492"/>
                  <a:pt x="516269" y="1328824"/>
                  <a:pt x="621044" y="1322157"/>
                </a:cubicBezTo>
                <a:cubicBezTo>
                  <a:pt x="636284" y="1321204"/>
                  <a:pt x="658192" y="1326919"/>
                  <a:pt x="662002" y="1301202"/>
                </a:cubicBezTo>
                <a:cubicBezTo>
                  <a:pt x="646762" y="1218334"/>
                  <a:pt x="650572" y="1137372"/>
                  <a:pt x="667717" y="1055457"/>
                </a:cubicBezTo>
                <a:cubicBezTo>
                  <a:pt x="600089" y="1017357"/>
                  <a:pt x="542939" y="964017"/>
                  <a:pt x="468644" y="937347"/>
                </a:cubicBezTo>
                <a:cubicBezTo>
                  <a:pt x="392444" y="999259"/>
                  <a:pt x="293384" y="989734"/>
                  <a:pt x="239092" y="915439"/>
                </a:cubicBezTo>
                <a:cubicBezTo>
                  <a:pt x="186704" y="843049"/>
                  <a:pt x="205754" y="738274"/>
                  <a:pt x="281954" y="690649"/>
                </a:cubicBezTo>
                <a:cubicBezTo>
                  <a:pt x="356249" y="643977"/>
                  <a:pt x="456262" y="668742"/>
                  <a:pt x="500077" y="744942"/>
                </a:cubicBezTo>
                <a:cubicBezTo>
                  <a:pt x="519127" y="778279"/>
                  <a:pt x="522937" y="813522"/>
                  <a:pt x="518174" y="850669"/>
                </a:cubicBezTo>
                <a:cubicBezTo>
                  <a:pt x="516269" y="865909"/>
                  <a:pt x="507697" y="882102"/>
                  <a:pt x="524842" y="894484"/>
                </a:cubicBezTo>
                <a:cubicBezTo>
                  <a:pt x="581992" y="920202"/>
                  <a:pt x="626759" y="969732"/>
                  <a:pt x="688672" y="986877"/>
                </a:cubicBezTo>
                <a:cubicBezTo>
                  <a:pt x="720104" y="886864"/>
                  <a:pt x="772492" y="800187"/>
                  <a:pt x="848692" y="728749"/>
                </a:cubicBezTo>
                <a:cubicBezTo>
                  <a:pt x="855359" y="708747"/>
                  <a:pt x="841072" y="695412"/>
                  <a:pt x="832499" y="681124"/>
                </a:cubicBezTo>
                <a:cubicBezTo>
                  <a:pt x="762014" y="561109"/>
                  <a:pt x="691529" y="440142"/>
                  <a:pt x="621044" y="320127"/>
                </a:cubicBezTo>
                <a:cubicBezTo>
                  <a:pt x="566752" y="330604"/>
                  <a:pt x="516269" y="326794"/>
                  <a:pt x="472454" y="290599"/>
                </a:cubicBezTo>
                <a:cubicBezTo>
                  <a:pt x="404827" y="235354"/>
                  <a:pt x="395302" y="136294"/>
                  <a:pt x="450547" y="69619"/>
                </a:cubicBezTo>
                <a:cubicBezTo>
                  <a:pt x="505792" y="1992"/>
                  <a:pt x="609614" y="-5628"/>
                  <a:pt x="674384" y="53427"/>
                </a:cubicBezTo>
                <a:cubicBezTo>
                  <a:pt x="742012" y="114387"/>
                  <a:pt x="742964" y="209637"/>
                  <a:pt x="677242" y="281074"/>
                </a:cubicBezTo>
                <a:cubicBezTo>
                  <a:pt x="675337" y="293457"/>
                  <a:pt x="680099" y="302982"/>
                  <a:pt x="685814" y="312507"/>
                </a:cubicBezTo>
                <a:cubicBezTo>
                  <a:pt x="757252" y="434427"/>
                  <a:pt x="829642" y="557299"/>
                  <a:pt x="901079" y="682077"/>
                </a:cubicBezTo>
                <a:cubicBezTo>
                  <a:pt x="973469" y="623022"/>
                  <a:pt x="1055384" y="583017"/>
                  <a:pt x="1144919" y="558252"/>
                </a:cubicBezTo>
                <a:cubicBezTo>
                  <a:pt x="1163017" y="553489"/>
                  <a:pt x="1193497" y="559204"/>
                  <a:pt x="1191592" y="523962"/>
                </a:cubicBezTo>
                <a:cubicBezTo>
                  <a:pt x="1189687" y="493482"/>
                  <a:pt x="1189687" y="469669"/>
                  <a:pt x="1149682" y="455382"/>
                </a:cubicBezTo>
                <a:cubicBezTo>
                  <a:pt x="1070624" y="427759"/>
                  <a:pt x="1034429" y="343939"/>
                  <a:pt x="1059194" y="265834"/>
                </a:cubicBezTo>
                <a:cubicBezTo>
                  <a:pt x="1083007" y="189634"/>
                  <a:pt x="1158254" y="144867"/>
                  <a:pt x="1238264" y="160107"/>
                </a:cubicBezTo>
                <a:cubicBezTo>
                  <a:pt x="1313512" y="174394"/>
                  <a:pt x="1367804" y="243927"/>
                  <a:pt x="1363042" y="322032"/>
                </a:cubicBezTo>
                <a:cubicBezTo>
                  <a:pt x="1359232" y="378229"/>
                  <a:pt x="1334467" y="424902"/>
                  <a:pt x="1283032" y="447762"/>
                </a:cubicBezTo>
                <a:cubicBezTo>
                  <a:pt x="1244932" y="463954"/>
                  <a:pt x="1243979" y="490624"/>
                  <a:pt x="1251599" y="520152"/>
                </a:cubicBezTo>
                <a:cubicBezTo>
                  <a:pt x="1260172" y="553489"/>
                  <a:pt x="1288747" y="535392"/>
                  <a:pt x="1307797" y="535392"/>
                </a:cubicBezTo>
                <a:cubicBezTo>
                  <a:pt x="1417334" y="534439"/>
                  <a:pt x="1521157" y="562062"/>
                  <a:pt x="1620217" y="606829"/>
                </a:cubicBezTo>
                <a:cubicBezTo>
                  <a:pt x="1684034" y="506817"/>
                  <a:pt x="1747852" y="406804"/>
                  <a:pt x="1810717" y="306792"/>
                </a:cubicBezTo>
                <a:cubicBezTo>
                  <a:pt x="1820242" y="290599"/>
                  <a:pt x="1836434" y="277264"/>
                  <a:pt x="1829767" y="255357"/>
                </a:cubicBezTo>
                <a:cubicBezTo>
                  <a:pt x="1779284" y="189634"/>
                  <a:pt x="1780237" y="109624"/>
                  <a:pt x="1832624" y="51522"/>
                </a:cubicBezTo>
                <a:cubicBezTo>
                  <a:pt x="1857389" y="23900"/>
                  <a:pt x="1890012" y="6993"/>
                  <a:pt x="1924541" y="175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" name="TextBox 154">
            <a:extLst>
              <a:ext uri="{FF2B5EF4-FFF2-40B4-BE49-F238E27FC236}">
                <a16:creationId xmlns="" xmlns:a16="http://schemas.microsoft.com/office/drawing/2014/main" id="{AE373B86-B23B-4A48-A9AB-4644A8F12682}"/>
              </a:ext>
            </a:extLst>
          </p:cNvPr>
          <p:cNvSpPr txBox="1"/>
          <p:nvPr/>
        </p:nvSpPr>
        <p:spPr>
          <a:xfrm>
            <a:off x="6999456" y="2318445"/>
            <a:ext cx="1763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Perempuan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peran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ganda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kecemasan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F265BCAF-A8B0-4238-A7E2-3341D6F9757A}"/>
              </a:ext>
            </a:extLst>
          </p:cNvPr>
          <p:cNvSpPr txBox="1"/>
          <p:nvPr/>
        </p:nvSpPr>
        <p:spPr>
          <a:xfrm>
            <a:off x="152400" y="2830677"/>
            <a:ext cx="2373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KDRT </a:t>
            </a:r>
          </a:p>
          <a:p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Peralihan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peran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keluarga</a:t>
            </a:r>
            <a:endParaRPr lang="en-US" altLang="ko-KR" sz="1400" b="1" dirty="0" smtClean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Kecemasan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altLang="ko-KR" sz="1400" b="1" dirty="0" err="1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Ketidaksetaraan</a:t>
            </a:r>
            <a:r>
              <a:rPr lang="en-US" altLang="ko-KR" sz="1400" b="1" dirty="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 gender</a:t>
            </a:r>
            <a:endParaRPr lang="ko-KR" alt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67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441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Asuhan Kebidanan pada Perempuan dan Anak dengan Kondisi Rentan</vt:lpstr>
      <vt:lpstr>DOA SEBELUM BELAJAR </vt:lpstr>
      <vt:lpstr>Tentang Perempuan </vt:lpstr>
      <vt:lpstr>PowerPoint Presentation</vt:lpstr>
      <vt:lpstr>Siklus Kehidupan Perempuan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Doa Setelah Belajar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Kebidanan pada Perempuan dan Anak dengan Kondisi Rentan</dc:title>
  <dc:creator>asus</dc:creator>
  <cp:lastModifiedBy>ismail - [2010]</cp:lastModifiedBy>
  <cp:revision>24</cp:revision>
  <dcterms:created xsi:type="dcterms:W3CDTF">2021-03-12T12:23:57Z</dcterms:created>
  <dcterms:modified xsi:type="dcterms:W3CDTF">2022-03-18T21:29:59Z</dcterms:modified>
</cp:coreProperties>
</file>