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0E9C-4F9A-4B1D-909E-2F104973EE96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0432-E9B1-482A-B375-D8FFF07C7D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0E9C-4F9A-4B1D-909E-2F104973EE96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0432-E9B1-482A-B375-D8FFF07C7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0E9C-4F9A-4B1D-909E-2F104973EE96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0432-E9B1-482A-B375-D8FFF07C7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0E9C-4F9A-4B1D-909E-2F104973EE96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0432-E9B1-482A-B375-D8FFF07C7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0E9C-4F9A-4B1D-909E-2F104973EE96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0432-E9B1-482A-B375-D8FFF07C7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0E9C-4F9A-4B1D-909E-2F104973EE96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0432-E9B1-482A-B375-D8FFF07C7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0E9C-4F9A-4B1D-909E-2F104973EE96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0432-E9B1-482A-B375-D8FFF07C7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0E9C-4F9A-4B1D-909E-2F104973EE96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0432-E9B1-482A-B375-D8FFF07C7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0E9C-4F9A-4B1D-909E-2F104973EE96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0432-E9B1-482A-B375-D8FFF07C7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0E9C-4F9A-4B1D-909E-2F104973EE96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0432-E9B1-482A-B375-D8FFF07C7D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2AF0E9C-4F9A-4B1D-909E-2F104973EE96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FEF0432-E9B1-482A-B375-D8FFF07C7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2AF0E9C-4F9A-4B1D-909E-2F104973EE96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FEF0432-E9B1-482A-B375-D8FFF07C7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905000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b="1"/>
              <a:t> KODE  ETIK  KEBIDANAN</a:t>
            </a:r>
            <a:endParaRPr lang="en-US" b="1" dirty="0"/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FBB29-595F-4980-8ACC-439A6A705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1447800"/>
          </a:xfrm>
        </p:spPr>
        <p:txBody>
          <a:bodyPr/>
          <a:lstStyle/>
          <a:p>
            <a:pPr algn="ctr"/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4. </a:t>
            </a:r>
            <a:r>
              <a:rPr lang="en-US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Kewajiban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bidan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terhadap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profesinya</a:t>
            </a:r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D69423-122C-4CBF-BEFC-69051B1A6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2590800"/>
            <a:ext cx="8839200" cy="414832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/>
              <a:t>Setiap</a:t>
            </a:r>
            <a:r>
              <a:rPr lang="en-US" sz="2800" dirty="0"/>
              <a:t>  </a:t>
            </a:r>
            <a:r>
              <a:rPr lang="en-US" sz="2800" dirty="0" err="1"/>
              <a:t>bidan</a:t>
            </a:r>
            <a:r>
              <a:rPr lang="en-US" sz="2800" dirty="0"/>
              <a:t>  </a:t>
            </a:r>
            <a:r>
              <a:rPr lang="en-US" sz="2800" dirty="0" err="1"/>
              <a:t>harus</a:t>
            </a:r>
            <a:r>
              <a:rPr lang="en-US" sz="2800" dirty="0"/>
              <a:t>  </a:t>
            </a:r>
            <a:r>
              <a:rPr lang="en-US" sz="2800" dirty="0" err="1"/>
              <a:t>menjaga</a:t>
            </a:r>
            <a:r>
              <a:rPr lang="en-US" sz="2800" dirty="0"/>
              <a:t> </a:t>
            </a:r>
            <a:r>
              <a:rPr lang="en-US" sz="2800" dirty="0" err="1"/>
              <a:t>nama</a:t>
            </a:r>
            <a:r>
              <a:rPr lang="en-US" sz="2800" dirty="0"/>
              <a:t>  </a:t>
            </a:r>
            <a:r>
              <a:rPr lang="en-US" sz="2800" dirty="0" err="1"/>
              <a:t>baik</a:t>
            </a:r>
            <a:r>
              <a:rPr lang="en-US" sz="2800" dirty="0"/>
              <a:t> dan  </a:t>
            </a:r>
            <a:r>
              <a:rPr lang="en-US" sz="2800" dirty="0" err="1"/>
              <a:t>menjunjung</a:t>
            </a:r>
            <a:r>
              <a:rPr lang="en-US" sz="2800" dirty="0"/>
              <a:t>  </a:t>
            </a:r>
            <a:r>
              <a:rPr lang="en-US" sz="2800" dirty="0" err="1"/>
              <a:t>tingi</a:t>
            </a:r>
            <a:r>
              <a:rPr lang="en-US" sz="2800" dirty="0"/>
              <a:t> </a:t>
            </a:r>
            <a:r>
              <a:rPr lang="en-US" sz="2800" dirty="0" err="1"/>
              <a:t>citra</a:t>
            </a:r>
            <a:r>
              <a:rPr lang="en-US" sz="2800" dirty="0"/>
              <a:t>  </a:t>
            </a:r>
            <a:r>
              <a:rPr lang="en-US" sz="2800" dirty="0" err="1"/>
              <a:t>profesinya</a:t>
            </a:r>
            <a:r>
              <a:rPr lang="en-US" sz="2800" dirty="0"/>
              <a:t>  </a:t>
            </a:r>
            <a:r>
              <a:rPr lang="en-US" sz="2800" dirty="0" err="1"/>
              <a:t>dengan</a:t>
            </a:r>
            <a:r>
              <a:rPr lang="en-US" sz="2800" dirty="0"/>
              <a:t>  </a:t>
            </a:r>
            <a:r>
              <a:rPr lang="en-US" sz="2800" dirty="0" err="1"/>
              <a:t>menampilkan</a:t>
            </a:r>
            <a:r>
              <a:rPr lang="en-US" sz="2800" dirty="0"/>
              <a:t>   </a:t>
            </a:r>
            <a:r>
              <a:rPr lang="en-US" sz="2800" dirty="0" err="1"/>
              <a:t>kepribadian</a:t>
            </a:r>
            <a:r>
              <a:rPr lang="en-US" sz="2800" dirty="0"/>
              <a:t>  yang  </a:t>
            </a:r>
            <a:r>
              <a:rPr lang="en-US" sz="2800" dirty="0" err="1"/>
              <a:t>tinggi</a:t>
            </a:r>
            <a:r>
              <a:rPr lang="en-US" sz="2800" dirty="0"/>
              <a:t>  dan  </a:t>
            </a:r>
            <a:r>
              <a:rPr lang="en-US" sz="2800" dirty="0" err="1"/>
              <a:t>memberikan</a:t>
            </a:r>
            <a:r>
              <a:rPr lang="en-US" sz="2800" dirty="0"/>
              <a:t>  </a:t>
            </a:r>
            <a:r>
              <a:rPr lang="en-US" sz="2800" dirty="0" err="1"/>
              <a:t>pelayanan</a:t>
            </a:r>
            <a:r>
              <a:rPr lang="en-US" sz="2800" dirty="0"/>
              <a:t>  yang  </a:t>
            </a:r>
            <a:r>
              <a:rPr lang="en-US" sz="2800" dirty="0" err="1"/>
              <a:t>bermutu</a:t>
            </a:r>
            <a:r>
              <a:rPr lang="en-US" sz="2800" dirty="0"/>
              <a:t>  </a:t>
            </a:r>
            <a:r>
              <a:rPr lang="en-US" sz="2800" dirty="0" err="1"/>
              <a:t>kepada</a:t>
            </a:r>
            <a:r>
              <a:rPr lang="en-US" sz="2800" dirty="0"/>
              <a:t>  </a:t>
            </a:r>
            <a:r>
              <a:rPr lang="en-US" sz="2800" dirty="0" err="1"/>
              <a:t>masyarakat</a:t>
            </a:r>
            <a:r>
              <a:rPr lang="en-US" sz="28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/>
              <a:t>Setiap</a:t>
            </a:r>
            <a:r>
              <a:rPr lang="en-US" sz="2800" dirty="0"/>
              <a:t>   </a:t>
            </a:r>
            <a:r>
              <a:rPr lang="en-US" sz="2800" dirty="0" err="1"/>
              <a:t>bidan</a:t>
            </a:r>
            <a:r>
              <a:rPr lang="en-US" sz="2800" dirty="0"/>
              <a:t> 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senantiasa</a:t>
            </a:r>
            <a:r>
              <a:rPr lang="en-US" sz="2800" dirty="0"/>
              <a:t>  </a:t>
            </a:r>
            <a:r>
              <a:rPr lang="en-US" sz="2800" dirty="0" err="1"/>
              <a:t>mengembangkan</a:t>
            </a:r>
            <a:r>
              <a:rPr lang="en-US" sz="2800" dirty="0"/>
              <a:t>  dan  </a:t>
            </a:r>
            <a:r>
              <a:rPr lang="en-US" sz="2800" dirty="0" err="1"/>
              <a:t>meningkatkan</a:t>
            </a:r>
            <a:r>
              <a:rPr lang="en-US" sz="2800" dirty="0"/>
              <a:t>    </a:t>
            </a:r>
            <a:r>
              <a:rPr lang="en-US" sz="2800" dirty="0" err="1"/>
              <a:t>kemampuan</a:t>
            </a:r>
            <a:r>
              <a:rPr lang="en-US" sz="2800" dirty="0"/>
              <a:t>   </a:t>
            </a:r>
            <a:r>
              <a:rPr lang="en-US" sz="2800" dirty="0" err="1"/>
              <a:t>profesinya</a:t>
            </a:r>
            <a:r>
              <a:rPr lang="en-US" sz="2800" dirty="0"/>
              <a:t>  </a:t>
            </a:r>
            <a:r>
              <a:rPr lang="en-US" sz="2800" dirty="0" err="1"/>
              <a:t>sesuai</a:t>
            </a:r>
            <a:r>
              <a:rPr lang="en-US" sz="2800" dirty="0"/>
              <a:t>   </a:t>
            </a:r>
            <a:r>
              <a:rPr lang="en-US" sz="2800" dirty="0" err="1"/>
              <a:t>dengan</a:t>
            </a:r>
            <a:r>
              <a:rPr lang="en-US" sz="2800" dirty="0"/>
              <a:t>   </a:t>
            </a:r>
            <a:r>
              <a:rPr lang="en-US" sz="2800" dirty="0" err="1"/>
              <a:t>perkembangan</a:t>
            </a:r>
            <a:r>
              <a:rPr lang="en-US" sz="2800" dirty="0"/>
              <a:t>   </a:t>
            </a:r>
            <a:r>
              <a:rPr lang="en-US" sz="2800" dirty="0" err="1"/>
              <a:t>ilmu</a:t>
            </a:r>
            <a:r>
              <a:rPr lang="en-US" sz="2800" dirty="0"/>
              <a:t>  </a:t>
            </a:r>
            <a:r>
              <a:rPr lang="en-US" sz="2800" dirty="0" err="1"/>
              <a:t>pengetahuan</a:t>
            </a:r>
            <a:endParaRPr lang="en-US" sz="2800" dirty="0"/>
          </a:p>
          <a:p>
            <a:r>
              <a:rPr lang="en-US" sz="2800" dirty="0"/>
              <a:t>      Dan  </a:t>
            </a:r>
            <a:r>
              <a:rPr lang="en-US" sz="2800" dirty="0" err="1"/>
              <a:t>teknologi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3855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8EA1D-E3E2-42AD-9B72-1CE9C2955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85800"/>
            <a:ext cx="87630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5. </a:t>
            </a:r>
            <a:r>
              <a:rPr lang="en-US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Kewajiban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bidan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terhadap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diri-sendiri</a:t>
            </a:r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CBEE1-791C-404D-9EE5-97CA45890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2590800"/>
            <a:ext cx="8763000" cy="414832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err="1"/>
              <a:t>Setiap</a:t>
            </a:r>
            <a:r>
              <a:rPr lang="en-US" sz="3200" dirty="0"/>
              <a:t>  </a:t>
            </a:r>
            <a:r>
              <a:rPr lang="en-US" sz="3200" dirty="0" err="1"/>
              <a:t>bidan</a:t>
            </a:r>
            <a:r>
              <a:rPr lang="en-US" sz="3200" dirty="0"/>
              <a:t>  </a:t>
            </a:r>
            <a:r>
              <a:rPr lang="en-US" sz="3200" dirty="0" err="1"/>
              <a:t>harus</a:t>
            </a:r>
            <a:r>
              <a:rPr lang="en-US" sz="3200" dirty="0"/>
              <a:t>  </a:t>
            </a:r>
            <a:r>
              <a:rPr lang="en-US" sz="3200" dirty="0" err="1"/>
              <a:t>memelihara</a:t>
            </a:r>
            <a:r>
              <a:rPr lang="en-US" sz="3200" dirty="0"/>
              <a:t>  </a:t>
            </a:r>
            <a:r>
              <a:rPr lang="en-US" sz="3200" dirty="0" err="1"/>
              <a:t>kesehatanya</a:t>
            </a:r>
            <a:r>
              <a:rPr lang="en-US" sz="3200" dirty="0"/>
              <a:t>  agar  </a:t>
            </a:r>
            <a:r>
              <a:rPr lang="en-US" sz="3200" dirty="0" err="1"/>
              <a:t>melaksanakan</a:t>
            </a:r>
            <a:r>
              <a:rPr lang="en-US" sz="3200" dirty="0"/>
              <a:t>  </a:t>
            </a:r>
            <a:r>
              <a:rPr lang="en-US" sz="3200" dirty="0" err="1"/>
              <a:t>tugasprofesinya</a:t>
            </a:r>
            <a:r>
              <a:rPr lang="en-US" sz="3200" dirty="0"/>
              <a:t>  </a:t>
            </a:r>
            <a:r>
              <a:rPr lang="en-US" sz="3200" dirty="0" err="1"/>
              <a:t>dengan</a:t>
            </a:r>
            <a:r>
              <a:rPr lang="en-US" sz="3200" dirty="0"/>
              <a:t>  </a:t>
            </a:r>
            <a:r>
              <a:rPr lang="en-US" sz="3200" dirty="0" err="1"/>
              <a:t>baik</a:t>
            </a:r>
            <a:r>
              <a:rPr lang="en-US" sz="32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err="1"/>
              <a:t>Setiap</a:t>
            </a:r>
            <a:r>
              <a:rPr lang="en-US" sz="3200" dirty="0"/>
              <a:t>  </a:t>
            </a:r>
            <a:r>
              <a:rPr lang="en-US" sz="3200" dirty="0" err="1"/>
              <a:t>bidan</a:t>
            </a:r>
            <a:r>
              <a:rPr lang="en-US" sz="3200" dirty="0"/>
              <a:t>  </a:t>
            </a:r>
            <a:r>
              <a:rPr lang="en-US" sz="3200" dirty="0" err="1"/>
              <a:t>harus</a:t>
            </a:r>
            <a:r>
              <a:rPr lang="en-US" sz="3200" dirty="0"/>
              <a:t>  </a:t>
            </a:r>
            <a:r>
              <a:rPr lang="en-US" sz="3200" dirty="0" err="1"/>
              <a:t>berusaha</a:t>
            </a:r>
            <a:r>
              <a:rPr lang="en-US" sz="3200" dirty="0"/>
              <a:t>  </a:t>
            </a:r>
            <a:r>
              <a:rPr lang="en-US" sz="3200" dirty="0" err="1"/>
              <a:t>secara</a:t>
            </a:r>
            <a:r>
              <a:rPr lang="en-US" sz="3200" dirty="0"/>
              <a:t>  </a:t>
            </a:r>
            <a:r>
              <a:rPr lang="en-US" sz="3200" dirty="0" err="1"/>
              <a:t>terus</a:t>
            </a:r>
            <a:r>
              <a:rPr lang="en-US" sz="3200" dirty="0"/>
              <a:t>  </a:t>
            </a:r>
            <a:r>
              <a:rPr lang="en-US" sz="3200" dirty="0" err="1"/>
              <a:t>menerus</a:t>
            </a:r>
            <a:r>
              <a:rPr lang="en-US" sz="3200" dirty="0"/>
              <a:t>  </a:t>
            </a:r>
            <a:r>
              <a:rPr lang="en-US" sz="3200" dirty="0" err="1"/>
              <a:t>untuk</a:t>
            </a:r>
            <a:r>
              <a:rPr lang="en-US" sz="3200" dirty="0"/>
              <a:t>  </a:t>
            </a:r>
            <a:r>
              <a:rPr lang="en-US" sz="3200" dirty="0" err="1"/>
              <a:t>meningkatkan</a:t>
            </a:r>
            <a:r>
              <a:rPr lang="en-US" sz="3200" dirty="0"/>
              <a:t>  </a:t>
            </a:r>
            <a:r>
              <a:rPr lang="en-US" sz="3200" dirty="0" err="1"/>
              <a:t>pengetahuan</a:t>
            </a:r>
            <a:r>
              <a:rPr lang="en-US" sz="3200" dirty="0"/>
              <a:t>  dan  </a:t>
            </a:r>
            <a:r>
              <a:rPr lang="en-US" sz="3200" dirty="0" err="1"/>
              <a:t>keterampilan</a:t>
            </a:r>
            <a:r>
              <a:rPr lang="en-US" sz="3200" dirty="0"/>
              <a:t>  </a:t>
            </a:r>
            <a:r>
              <a:rPr lang="en-US" sz="3200" dirty="0" err="1"/>
              <a:t>sesuai</a:t>
            </a:r>
            <a:r>
              <a:rPr lang="en-US" sz="3200" dirty="0"/>
              <a:t> 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perkembangan</a:t>
            </a:r>
            <a:r>
              <a:rPr lang="en-US" sz="3200" dirty="0"/>
              <a:t>  </a:t>
            </a:r>
            <a:r>
              <a:rPr lang="en-US" sz="3200" dirty="0" err="1"/>
              <a:t>ilmu</a:t>
            </a:r>
            <a:r>
              <a:rPr lang="en-US" sz="3200" dirty="0"/>
              <a:t>    </a:t>
            </a:r>
            <a:r>
              <a:rPr lang="en-US" sz="3200" dirty="0" err="1"/>
              <a:t>pengetahuan</a:t>
            </a:r>
            <a:r>
              <a:rPr lang="en-US" sz="3200" dirty="0"/>
              <a:t>  dan  </a:t>
            </a:r>
            <a:r>
              <a:rPr lang="en-US" sz="3200" dirty="0" err="1"/>
              <a:t>teknologi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7573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94998-8C2B-4913-8F05-F6027349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15240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6.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Kewajiban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bidan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terhadap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pemerintah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nusa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bangsa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dan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tanah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air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4C570-DC83-4BE8-92E3-AF367FD09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2590800"/>
            <a:ext cx="8915400" cy="414832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/>
              <a:t>Setiap</a:t>
            </a:r>
            <a:r>
              <a:rPr lang="en-US" sz="2800" dirty="0"/>
              <a:t>  </a:t>
            </a:r>
            <a:r>
              <a:rPr lang="en-US" sz="2800" dirty="0" err="1"/>
              <a:t>bidan</a:t>
            </a:r>
            <a:r>
              <a:rPr lang="en-US" sz="2800" dirty="0"/>
              <a:t>  </a:t>
            </a:r>
            <a:r>
              <a:rPr lang="en-US" sz="2800" dirty="0" err="1"/>
              <a:t>dalam</a:t>
            </a:r>
            <a:r>
              <a:rPr lang="en-US" sz="2800" dirty="0"/>
              <a:t>  </a:t>
            </a:r>
            <a:r>
              <a:rPr lang="en-US" sz="2800" dirty="0" err="1"/>
              <a:t>menjalankan</a:t>
            </a:r>
            <a:r>
              <a:rPr lang="en-US" sz="2800" dirty="0"/>
              <a:t>  </a:t>
            </a:r>
            <a:r>
              <a:rPr lang="en-US" sz="2800" dirty="0" err="1"/>
              <a:t>tugasnya</a:t>
            </a:r>
            <a:r>
              <a:rPr lang="en-US" sz="2800" dirty="0"/>
              <a:t>,  </a:t>
            </a:r>
            <a:r>
              <a:rPr lang="en-US" sz="2800" dirty="0" err="1"/>
              <a:t>senantiasa</a:t>
            </a:r>
            <a:r>
              <a:rPr lang="en-US" sz="2800" dirty="0"/>
              <a:t>  </a:t>
            </a:r>
            <a:r>
              <a:rPr lang="en-US" sz="2800" dirty="0" err="1"/>
              <a:t>melaksanakan</a:t>
            </a:r>
            <a:r>
              <a:rPr lang="en-US" sz="2800" dirty="0"/>
              <a:t>    </a:t>
            </a:r>
            <a:r>
              <a:rPr lang="en-US" sz="2800" dirty="0" err="1"/>
              <a:t>ketentuan</a:t>
            </a:r>
            <a:r>
              <a:rPr lang="en-US" sz="2800" dirty="0"/>
              <a:t>  </a:t>
            </a:r>
            <a:r>
              <a:rPr lang="en-US" sz="2800" dirty="0" err="1"/>
              <a:t>pemerintahan</a:t>
            </a:r>
            <a:r>
              <a:rPr lang="en-US" sz="2800" dirty="0"/>
              <a:t>  </a:t>
            </a:r>
            <a:r>
              <a:rPr lang="en-US" sz="2800" dirty="0" err="1"/>
              <a:t>dalam</a:t>
            </a:r>
            <a:r>
              <a:rPr lang="en-US" sz="2800" dirty="0"/>
              <a:t>  </a:t>
            </a:r>
            <a:r>
              <a:rPr lang="en-US" sz="2800" dirty="0" err="1"/>
              <a:t>bidang</a:t>
            </a:r>
            <a:r>
              <a:rPr lang="en-US" sz="2800" dirty="0"/>
              <a:t>  Kesehatan,  </a:t>
            </a:r>
            <a:r>
              <a:rPr lang="en-US" sz="2800" dirty="0" err="1"/>
              <a:t>khususnya</a:t>
            </a:r>
            <a:r>
              <a:rPr lang="en-US" sz="2800" dirty="0"/>
              <a:t>  </a:t>
            </a:r>
            <a:r>
              <a:rPr lang="en-US" sz="2800" dirty="0" err="1"/>
              <a:t>dalam</a:t>
            </a:r>
            <a:r>
              <a:rPr lang="en-US" sz="2800" dirty="0"/>
              <a:t>  </a:t>
            </a:r>
            <a:r>
              <a:rPr lang="en-US" sz="2800" dirty="0" err="1"/>
              <a:t>pelayanan</a:t>
            </a:r>
            <a:r>
              <a:rPr lang="en-US" sz="2800" dirty="0"/>
              <a:t>  kia/kb  dan  Kesehatan  </a:t>
            </a:r>
            <a:r>
              <a:rPr lang="en-US" sz="2800" dirty="0" err="1"/>
              <a:t>keluarga</a:t>
            </a:r>
            <a:r>
              <a:rPr lang="en-US" sz="2800" dirty="0"/>
              <a:t>  dan </a:t>
            </a:r>
            <a:r>
              <a:rPr lang="en-US" sz="2800" dirty="0" err="1"/>
              <a:t>masyarakat</a:t>
            </a:r>
            <a:r>
              <a:rPr lang="en-US" sz="28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err="1"/>
              <a:t>Setiap</a:t>
            </a:r>
            <a:r>
              <a:rPr lang="en-US" sz="2800" dirty="0"/>
              <a:t>  </a:t>
            </a:r>
            <a:r>
              <a:rPr lang="en-US" sz="2800" dirty="0" err="1"/>
              <a:t>bidan</a:t>
            </a:r>
            <a:r>
              <a:rPr lang="en-US" sz="2800" dirty="0"/>
              <a:t>  </a:t>
            </a:r>
            <a:r>
              <a:rPr lang="en-US" sz="2800" dirty="0" err="1"/>
              <a:t>melalui</a:t>
            </a:r>
            <a:r>
              <a:rPr lang="en-US" sz="2800" dirty="0"/>
              <a:t>  </a:t>
            </a:r>
            <a:r>
              <a:rPr lang="en-US" sz="2800" dirty="0" err="1"/>
              <a:t>profesinya</a:t>
            </a:r>
            <a:r>
              <a:rPr lang="en-US" sz="2800" dirty="0"/>
              <a:t>  </a:t>
            </a:r>
            <a:r>
              <a:rPr lang="en-US" sz="2800" dirty="0" err="1"/>
              <a:t>berpartisipasi</a:t>
            </a:r>
            <a:r>
              <a:rPr lang="en-US" sz="2800" dirty="0"/>
              <a:t>  dan  </a:t>
            </a:r>
            <a:r>
              <a:rPr lang="en-US" sz="2800" dirty="0" err="1"/>
              <a:t>menyumbangkan</a:t>
            </a:r>
            <a:r>
              <a:rPr lang="en-US" sz="2800" dirty="0"/>
              <a:t>     </a:t>
            </a:r>
            <a:r>
              <a:rPr lang="en-US" sz="2800" dirty="0" err="1"/>
              <a:t>pemikirannya</a:t>
            </a:r>
            <a:r>
              <a:rPr lang="en-US" sz="2800" dirty="0"/>
              <a:t>  </a:t>
            </a:r>
            <a:r>
              <a:rPr lang="en-US" sz="2800" dirty="0" err="1"/>
              <a:t>kepada</a:t>
            </a:r>
            <a:r>
              <a:rPr lang="en-US" sz="2800" dirty="0"/>
              <a:t>  </a:t>
            </a:r>
            <a:r>
              <a:rPr lang="en-US" sz="2800" dirty="0" err="1"/>
              <a:t>pemerintah</a:t>
            </a:r>
            <a:r>
              <a:rPr lang="en-US" sz="2800" dirty="0"/>
              <a:t>  </a:t>
            </a:r>
            <a:r>
              <a:rPr lang="en-US" sz="2800" dirty="0" err="1"/>
              <a:t>untuk</a:t>
            </a:r>
            <a:r>
              <a:rPr lang="en-US" sz="2800" dirty="0"/>
              <a:t>  </a:t>
            </a:r>
            <a:r>
              <a:rPr lang="en-US" sz="2800" dirty="0" err="1"/>
              <a:t>meningkatkan</a:t>
            </a:r>
            <a:r>
              <a:rPr lang="en-US" sz="2800" dirty="0"/>
              <a:t>  </a:t>
            </a:r>
            <a:r>
              <a:rPr lang="en-US" sz="2800" dirty="0" err="1"/>
              <a:t>mutu</a:t>
            </a:r>
            <a:r>
              <a:rPr lang="en-US" sz="2800" dirty="0"/>
              <a:t>  </a:t>
            </a:r>
            <a:r>
              <a:rPr lang="en-US" sz="2800" dirty="0" err="1"/>
              <a:t>jangankauan</a:t>
            </a:r>
            <a:r>
              <a:rPr lang="en-US" sz="2800" dirty="0"/>
              <a:t>   </a:t>
            </a:r>
            <a:r>
              <a:rPr lang="en-US" sz="2800" dirty="0" err="1"/>
              <a:t>pelayanan</a:t>
            </a:r>
            <a:r>
              <a:rPr lang="en-US" sz="2800" dirty="0"/>
              <a:t>  kia/kb  dan  Kesehatan  </a:t>
            </a:r>
            <a:r>
              <a:rPr lang="en-US" sz="2800" dirty="0" err="1"/>
              <a:t>keluarga</a:t>
            </a:r>
            <a:r>
              <a:rPr lang="en-US" sz="2800" dirty="0"/>
              <a:t>.</a:t>
            </a:r>
          </a:p>
          <a:p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6860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31AAE-E652-4529-A4BB-4EFD0B1B1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57200"/>
            <a:ext cx="8610600" cy="1295400"/>
          </a:xfrm>
        </p:spPr>
        <p:txBody>
          <a:bodyPr/>
          <a:lstStyle/>
          <a:p>
            <a:pPr algn="ctr"/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7. </a:t>
            </a:r>
            <a:r>
              <a:rPr lang="en-US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penutup</a:t>
            </a:r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7783C-9724-4D3B-85F3-B8FA8EFEF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2590800"/>
            <a:ext cx="8839200" cy="4148328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/>
              <a:t>Setiap</a:t>
            </a:r>
            <a:r>
              <a:rPr lang="en-US" sz="3200" dirty="0"/>
              <a:t>  </a:t>
            </a:r>
            <a:r>
              <a:rPr lang="en-US" sz="3200" dirty="0" err="1"/>
              <a:t>bidan</a:t>
            </a:r>
            <a:r>
              <a:rPr lang="en-US" sz="3200" dirty="0"/>
              <a:t>  </a:t>
            </a:r>
            <a:r>
              <a:rPr lang="en-US" sz="3200" dirty="0" err="1"/>
              <a:t>dalam</a:t>
            </a:r>
            <a:r>
              <a:rPr lang="en-US" sz="3200" dirty="0"/>
              <a:t>  </a:t>
            </a:r>
            <a:r>
              <a:rPr lang="en-US" sz="3200" dirty="0" err="1"/>
              <a:t>melaksanakan</a:t>
            </a:r>
            <a:r>
              <a:rPr lang="en-US" sz="3200" dirty="0"/>
              <a:t>  </a:t>
            </a:r>
            <a:r>
              <a:rPr lang="en-US" sz="3200" dirty="0" err="1"/>
              <a:t>tugasnya</a:t>
            </a:r>
            <a:r>
              <a:rPr lang="en-US" sz="3200" dirty="0"/>
              <a:t>   </a:t>
            </a:r>
            <a:r>
              <a:rPr lang="en-US" sz="3200" dirty="0" err="1"/>
              <a:t>sehari-harinya</a:t>
            </a:r>
            <a:r>
              <a:rPr lang="en-US" sz="3200" dirty="0"/>
              <a:t>  </a:t>
            </a:r>
            <a:r>
              <a:rPr lang="en-US" sz="3200" dirty="0" err="1"/>
              <a:t>senantiasa</a:t>
            </a:r>
            <a:r>
              <a:rPr lang="en-US" sz="3200" dirty="0"/>
              <a:t> </a:t>
            </a:r>
            <a:r>
              <a:rPr lang="en-US" sz="3200" dirty="0" err="1"/>
              <a:t>Menghayati</a:t>
            </a:r>
            <a:r>
              <a:rPr lang="en-US" sz="3200" dirty="0"/>
              <a:t>  dan  ,</a:t>
            </a:r>
            <a:r>
              <a:rPr lang="en-US" sz="3200" dirty="0" err="1"/>
              <a:t>mengamalkan</a:t>
            </a:r>
            <a:r>
              <a:rPr lang="en-US" sz="3200" dirty="0"/>
              <a:t>  </a:t>
            </a:r>
            <a:r>
              <a:rPr lang="en-US" sz="3200" dirty="0" err="1"/>
              <a:t>kode</a:t>
            </a:r>
            <a:r>
              <a:rPr lang="en-US" sz="3200" dirty="0"/>
              <a:t>  </a:t>
            </a:r>
            <a:r>
              <a:rPr lang="en-US" sz="3200" dirty="0" err="1"/>
              <a:t>etik</a:t>
            </a:r>
            <a:r>
              <a:rPr lang="en-US" sz="3200" dirty="0"/>
              <a:t>  </a:t>
            </a:r>
            <a:r>
              <a:rPr lang="en-US" sz="3200" dirty="0" err="1"/>
              <a:t>bidan</a:t>
            </a:r>
            <a:r>
              <a:rPr lang="en-US" sz="3200" dirty="0"/>
              <a:t>  Indonesia.</a:t>
            </a:r>
          </a:p>
        </p:txBody>
      </p:sp>
    </p:spTree>
    <p:extLst>
      <p:ext uri="{BB962C8B-B14F-4D97-AF65-F5344CB8AC3E}">
        <p14:creationId xmlns:p14="http://schemas.microsoft.com/office/powerpoint/2010/main" val="3629521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latin typeface="Algerian" pitchFamily="82" charset="0"/>
              </a:rPr>
              <a:t>THANKS</a:t>
            </a:r>
            <a:r>
              <a:rPr lang="en-US" dirty="0"/>
              <a:t>!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Algerian" pitchFamily="82" charset="0"/>
              </a:rPr>
              <a:t>ANY  QUESTIONS?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91440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sz="3600">
                <a:latin typeface="Algerian" pitchFamily="82" charset="0"/>
                <a:cs typeface="Angsana New" pitchFamily="18" charset="-34"/>
              </a:rPr>
              <a:t>ETIKA DAN HUKUM KESEHATAN</a:t>
            </a:r>
            <a:endParaRPr lang="en-US" sz="3600" dirty="0">
              <a:latin typeface="Algerian" pitchFamily="82" charset="0"/>
              <a:cs typeface="Angsana New" pitchFamily="18" charset="-34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143000"/>
            <a:ext cx="8458200" cy="5334000"/>
          </a:xfrm>
        </p:spPr>
        <p:txBody>
          <a:bodyPr>
            <a:normAutofit/>
          </a:bodyPr>
          <a:lstStyle/>
          <a:p>
            <a:r>
              <a:rPr lang="en-US" sz="2400" dirty="0"/>
              <a:t>             </a:t>
            </a:r>
            <a:r>
              <a:rPr lang="en-US" sz="2400" dirty="0" err="1"/>
              <a:t>Etika</a:t>
            </a:r>
            <a:r>
              <a:rPr lang="en-US" sz="2400" dirty="0"/>
              <a:t>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 </a:t>
            </a:r>
            <a:r>
              <a:rPr lang="en-US" sz="2400" dirty="0" err="1"/>
              <a:t>pergaulan</a:t>
            </a:r>
            <a:r>
              <a:rPr lang="en-US" sz="2400" dirty="0"/>
              <a:t>  </a:t>
            </a:r>
            <a:r>
              <a:rPr lang="en-US" sz="2400" dirty="0" err="1"/>
              <a:t>hidup</a:t>
            </a:r>
            <a:r>
              <a:rPr lang="en-US" sz="2400" dirty="0"/>
              <a:t>  </a:t>
            </a:r>
            <a:r>
              <a:rPr lang="en-US" sz="2400" dirty="0" err="1"/>
              <a:t>bermasyarakat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Bernegara</a:t>
            </a:r>
            <a:r>
              <a:rPr lang="en-US" sz="2400" dirty="0"/>
              <a:t>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pergaulan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. </a:t>
            </a:r>
            <a:r>
              <a:rPr lang="en-US" sz="2400" dirty="0" err="1"/>
              <a:t>Begitu</a:t>
            </a:r>
            <a:endParaRPr lang="en-US" sz="2400" dirty="0"/>
          </a:p>
          <a:p>
            <a:r>
              <a:rPr lang="en-US" sz="2400" dirty="0" err="1"/>
              <a:t>Halnya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profesi</a:t>
            </a:r>
            <a:r>
              <a:rPr lang="en-US" sz="2400" dirty="0"/>
              <a:t> </a:t>
            </a:r>
            <a:r>
              <a:rPr lang="en-US" sz="2400" dirty="0" err="1"/>
              <a:t>kebidanan</a:t>
            </a:r>
            <a:r>
              <a:rPr lang="en-US" sz="2400" dirty="0"/>
              <a:t>,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petunjuk</a:t>
            </a:r>
            <a:r>
              <a:rPr lang="en-US" sz="2400" dirty="0"/>
              <a:t>  </a:t>
            </a:r>
            <a:r>
              <a:rPr lang="en-US" sz="2400" dirty="0" err="1"/>
              <a:t>bagi</a:t>
            </a:r>
            <a:endParaRPr lang="en-US" sz="2400" dirty="0"/>
          </a:p>
          <a:p>
            <a:r>
              <a:rPr lang="en-US" sz="2400" dirty="0" err="1"/>
              <a:t>Anggota</a:t>
            </a:r>
            <a:r>
              <a:rPr lang="en-US" sz="2400" dirty="0"/>
              <a:t>  </a:t>
            </a:r>
            <a:r>
              <a:rPr lang="en-US" sz="2400" dirty="0" err="1"/>
              <a:t>profesi</a:t>
            </a:r>
            <a:r>
              <a:rPr lang="en-US" sz="2400" dirty="0"/>
              <a:t>  </a:t>
            </a:r>
            <a:r>
              <a:rPr lang="en-US" sz="2400" dirty="0" err="1"/>
              <a:t>tentang</a:t>
            </a:r>
            <a:r>
              <a:rPr lang="en-US" sz="2400" dirty="0"/>
              <a:t> 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menjalankan</a:t>
            </a:r>
            <a:endParaRPr lang="en-US" sz="2400" dirty="0"/>
          </a:p>
          <a:p>
            <a:r>
              <a:rPr lang="en-US" sz="2400" dirty="0" err="1"/>
              <a:t>Profesinya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 </a:t>
            </a:r>
            <a:r>
              <a:rPr lang="en-US" sz="2400" dirty="0" err="1"/>
              <a:t>ketentuan</a:t>
            </a:r>
            <a:r>
              <a:rPr lang="en-US" sz="2400" dirty="0"/>
              <a:t>  </a:t>
            </a:r>
            <a:r>
              <a:rPr lang="en-US" sz="2400" dirty="0" err="1"/>
              <a:t>tentang</a:t>
            </a:r>
            <a:r>
              <a:rPr lang="en-US" sz="2400" dirty="0"/>
              <a:t>  </a:t>
            </a:r>
            <a:r>
              <a:rPr lang="en-US" sz="2400" dirty="0" err="1"/>
              <a:t>apa</a:t>
            </a:r>
            <a:r>
              <a:rPr lang="en-US" sz="2400" dirty="0"/>
              <a:t> yang  </a:t>
            </a:r>
            <a:r>
              <a:rPr lang="en-US" sz="2400" dirty="0" err="1"/>
              <a:t>boleh</a:t>
            </a:r>
            <a:r>
              <a:rPr lang="en-US" sz="2400" dirty="0"/>
              <a:t> 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 </a:t>
            </a:r>
            <a:r>
              <a:rPr lang="en-US" sz="2400" dirty="0" err="1"/>
              <a:t>oleh</a:t>
            </a:r>
            <a:r>
              <a:rPr lang="en-US" sz="2400" dirty="0"/>
              <a:t>  </a:t>
            </a:r>
            <a:r>
              <a:rPr lang="en-US" sz="2400" dirty="0" err="1"/>
              <a:t>anggota</a:t>
            </a:r>
            <a:r>
              <a:rPr lang="en-US" sz="2400" dirty="0"/>
              <a:t>  </a:t>
            </a:r>
            <a:r>
              <a:rPr lang="en-US" sz="2400" dirty="0" err="1"/>
              <a:t>profesi</a:t>
            </a:r>
            <a:r>
              <a:rPr lang="en-US" sz="2400" dirty="0"/>
              <a:t>, </a:t>
            </a:r>
            <a:r>
              <a:rPr lang="en-US" sz="2400" dirty="0" err="1"/>
              <a:t>tidak</a:t>
            </a:r>
            <a:r>
              <a:rPr lang="en-US" sz="2400" dirty="0"/>
              <a:t>  </a:t>
            </a:r>
            <a:r>
              <a:rPr lang="en-US" sz="2400" dirty="0" err="1"/>
              <a:t>saja</a:t>
            </a:r>
            <a:r>
              <a:rPr lang="en-US" sz="2400" dirty="0"/>
              <a:t>  </a:t>
            </a:r>
            <a:r>
              <a:rPr lang="en-US" sz="2400" dirty="0" err="1"/>
              <a:t>dalam</a:t>
            </a:r>
            <a:r>
              <a:rPr lang="en-US" sz="2400" dirty="0"/>
              <a:t>  </a:t>
            </a:r>
          </a:p>
          <a:p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profesinya</a:t>
            </a:r>
            <a:r>
              <a:rPr lang="en-US" sz="2400" dirty="0"/>
              <a:t>  </a:t>
            </a:r>
            <a:r>
              <a:rPr lang="en-US" sz="2400" dirty="0" err="1"/>
              <a:t>melainkan</a:t>
            </a:r>
            <a:r>
              <a:rPr lang="en-US" sz="2400" dirty="0"/>
              <a:t>  </a:t>
            </a:r>
            <a:r>
              <a:rPr lang="en-US" sz="2400" dirty="0" err="1"/>
              <a:t>juga</a:t>
            </a:r>
            <a:r>
              <a:rPr lang="en-US" sz="2400" dirty="0"/>
              <a:t>  </a:t>
            </a:r>
            <a:r>
              <a:rPr lang="en-US" sz="2400" dirty="0" err="1"/>
              <a:t>menyangkut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Tingkah</a:t>
            </a:r>
            <a:r>
              <a:rPr lang="en-US" sz="2400" dirty="0"/>
              <a:t>  </a:t>
            </a:r>
            <a:r>
              <a:rPr lang="en-US" sz="2400" dirty="0" err="1"/>
              <a:t>laku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 </a:t>
            </a:r>
            <a:r>
              <a:rPr lang="en-US" sz="2400" dirty="0" err="1"/>
              <a:t>pergaulan</a:t>
            </a:r>
            <a:r>
              <a:rPr lang="en-US" sz="2400" dirty="0"/>
              <a:t>  </a:t>
            </a:r>
            <a:r>
              <a:rPr lang="en-US" sz="2400" dirty="0" err="1"/>
              <a:t>sehari</a:t>
            </a:r>
            <a:r>
              <a:rPr lang="en-US" sz="2400" dirty="0"/>
              <a:t>” </a:t>
            </a:r>
            <a:r>
              <a:rPr lang="en-US" sz="2400" dirty="0" err="1"/>
              <a:t>dimasyarakat</a:t>
            </a:r>
            <a:r>
              <a:rPr lang="en-US" sz="2400" dirty="0"/>
              <a:t> yang </a:t>
            </a:r>
            <a:r>
              <a:rPr lang="en-US" sz="2400" dirty="0" err="1"/>
              <a:t>dalam</a:t>
            </a:r>
            <a:endParaRPr lang="en-US" sz="2400" dirty="0"/>
          </a:p>
          <a:p>
            <a:r>
              <a:rPr lang="en-US" sz="2400" dirty="0"/>
              <a:t>Hal </a:t>
            </a:r>
            <a:r>
              <a:rPr lang="en-US" sz="2400" dirty="0" err="1"/>
              <a:t>ini</a:t>
            </a:r>
            <a:r>
              <a:rPr lang="en-US" sz="2400" dirty="0"/>
              <a:t>  </a:t>
            </a:r>
            <a:r>
              <a:rPr lang="en-US" sz="2400" dirty="0" err="1"/>
              <a:t>kode</a:t>
            </a:r>
            <a:r>
              <a:rPr lang="en-US" sz="2400" dirty="0"/>
              <a:t>  </a:t>
            </a:r>
            <a:r>
              <a:rPr lang="en-US" sz="2400" dirty="0" err="1"/>
              <a:t>etik</a:t>
            </a:r>
            <a:r>
              <a:rPr lang="en-US" sz="2400" dirty="0"/>
              <a:t>  </a:t>
            </a:r>
            <a:r>
              <a:rPr lang="en-US" sz="2400" dirty="0" err="1"/>
              <a:t>profesi</a:t>
            </a:r>
            <a:r>
              <a:rPr lang="en-US" sz="2400" dirty="0"/>
              <a:t>  </a:t>
            </a:r>
            <a:r>
              <a:rPr lang="en-US" sz="2400" dirty="0" err="1"/>
              <a:t>kebidanan</a:t>
            </a:r>
            <a:r>
              <a:rPr lang="en-US" sz="2400" dirty="0"/>
              <a:t> </a:t>
            </a:r>
          </a:p>
          <a:p>
            <a:r>
              <a:rPr lang="en-US" sz="2400" dirty="0"/>
              <a:t>              </a:t>
            </a:r>
            <a:r>
              <a:rPr lang="en-US" sz="2400" dirty="0" err="1"/>
              <a:t>perkembangan</a:t>
            </a:r>
            <a:r>
              <a:rPr lang="en-US" sz="2400" dirty="0"/>
              <a:t>  </a:t>
            </a:r>
            <a:r>
              <a:rPr lang="en-US" sz="2400" dirty="0" err="1"/>
              <a:t>teknologi</a:t>
            </a:r>
            <a:r>
              <a:rPr lang="en-US" sz="2400" dirty="0"/>
              <a:t>  </a:t>
            </a:r>
            <a:r>
              <a:rPr lang="en-US" sz="2400" dirty="0" err="1"/>
              <a:t>kesehatan</a:t>
            </a:r>
            <a:r>
              <a:rPr lang="en-US" sz="2400" dirty="0"/>
              <a:t>  yang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pesat</a:t>
            </a:r>
            <a:endParaRPr lang="en-US" sz="2400" dirty="0"/>
          </a:p>
          <a:p>
            <a:r>
              <a:rPr lang="en-US" sz="2400" dirty="0" err="1"/>
              <a:t>Khususnya</a:t>
            </a:r>
            <a:r>
              <a:rPr lang="en-US" sz="2400" dirty="0"/>
              <a:t> 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kebidanan</a:t>
            </a:r>
            <a:r>
              <a:rPr lang="en-US" sz="2400" dirty="0"/>
              <a:t>  </a:t>
            </a:r>
            <a:r>
              <a:rPr lang="en-US" sz="2400" dirty="0" err="1"/>
              <a:t>telah</a:t>
            </a:r>
            <a:r>
              <a:rPr lang="en-US" sz="2400" dirty="0"/>
              <a:t>  </a:t>
            </a:r>
            <a:r>
              <a:rPr lang="en-US" sz="2400" dirty="0" err="1"/>
              <a:t>mempegaruhi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bidan</a:t>
            </a:r>
            <a:endParaRPr lang="en-US" sz="2400" dirty="0"/>
          </a:p>
          <a:p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praktik</a:t>
            </a:r>
            <a:r>
              <a:rPr lang="en-US" sz="2400" dirty="0"/>
              <a:t> </a:t>
            </a:r>
            <a:r>
              <a:rPr lang="en-US" sz="2400" dirty="0" err="1"/>
              <a:t>kebidanan</a:t>
            </a:r>
            <a:r>
              <a:rPr lang="en-US" sz="2400" dirty="0"/>
              <a:t>.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mengemban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endParaRPr lang="en-US" sz="2400" dirty="0"/>
          </a:p>
          <a:p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bidan</a:t>
            </a:r>
            <a:r>
              <a:rPr lang="en-US" sz="2400" dirty="0"/>
              <a:t> </a:t>
            </a:r>
            <a:r>
              <a:rPr lang="en-US" sz="2400" dirty="0" err="1"/>
              <a:t>memikul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8872"/>
            <a:ext cx="8839200" cy="1252728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3600" dirty="0">
                <a:latin typeface="Algerian" pitchFamily="82" charset="0"/>
              </a:rPr>
              <a:t>DEFINISI KODE ETIK KEBIDANAN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0"/>
            <a:ext cx="8839200" cy="5181600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+mj-lt"/>
                <a:cs typeface="Angsana New" pitchFamily="18" charset="-34"/>
              </a:rPr>
              <a:t>Kode</a:t>
            </a:r>
            <a:r>
              <a:rPr lang="en-US" sz="2400" dirty="0">
                <a:latin typeface="+mj-lt"/>
                <a:cs typeface="Angsana New" pitchFamily="18" charset="-34"/>
              </a:rPr>
              <a:t>  </a:t>
            </a:r>
            <a:r>
              <a:rPr lang="en-US" sz="2400" dirty="0" err="1">
                <a:latin typeface="+mj-lt"/>
                <a:cs typeface="Angsana New" pitchFamily="18" charset="-34"/>
              </a:rPr>
              <a:t>etik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bidan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indonesia</a:t>
            </a:r>
            <a:r>
              <a:rPr lang="en-US" sz="2400" dirty="0">
                <a:latin typeface="+mj-lt"/>
                <a:cs typeface="Angsana New" pitchFamily="18" charset="-34"/>
              </a:rPr>
              <a:t>  </a:t>
            </a:r>
            <a:r>
              <a:rPr lang="en-US" sz="2400" dirty="0" err="1">
                <a:latin typeface="+mj-lt"/>
                <a:cs typeface="Angsana New" pitchFamily="18" charset="-34"/>
              </a:rPr>
              <a:t>pertama</a:t>
            </a:r>
            <a:r>
              <a:rPr lang="en-US" sz="2400" dirty="0">
                <a:latin typeface="+mj-lt"/>
                <a:cs typeface="Angsana New" pitchFamily="18" charset="-34"/>
              </a:rPr>
              <a:t> kali </a:t>
            </a:r>
            <a:r>
              <a:rPr lang="en-US" sz="2400" dirty="0" err="1">
                <a:latin typeface="+mj-lt"/>
                <a:cs typeface="Angsana New" pitchFamily="18" charset="-34"/>
              </a:rPr>
              <a:t>disusu</a:t>
            </a:r>
            <a:r>
              <a:rPr lang="en-US" sz="2400" dirty="0">
                <a:latin typeface="+mj-lt"/>
                <a:cs typeface="Angsana New" pitchFamily="18" charset="-34"/>
              </a:rPr>
              <a:t>  </a:t>
            </a:r>
            <a:r>
              <a:rPr lang="en-US" sz="2400" dirty="0" err="1">
                <a:latin typeface="+mj-lt"/>
                <a:cs typeface="Angsana New" pitchFamily="18" charset="-34"/>
              </a:rPr>
              <a:t>pada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tahun</a:t>
            </a:r>
            <a:r>
              <a:rPr lang="en-US" sz="2400" dirty="0">
                <a:latin typeface="+mj-lt"/>
                <a:cs typeface="Angsana New" pitchFamily="18" charset="-34"/>
              </a:rPr>
              <a:t> 1986 </a:t>
            </a:r>
            <a:r>
              <a:rPr lang="en-US" sz="2400" dirty="0" err="1">
                <a:latin typeface="+mj-lt"/>
                <a:cs typeface="Angsana New" pitchFamily="18" charset="-34"/>
              </a:rPr>
              <a:t>dan</a:t>
            </a:r>
            <a:endParaRPr lang="en-US" sz="2400" dirty="0">
              <a:latin typeface="+mj-lt"/>
              <a:cs typeface="Angsana New" pitchFamily="18" charset="-34"/>
            </a:endParaRPr>
          </a:p>
          <a:p>
            <a:r>
              <a:rPr lang="en-US" sz="2400" dirty="0" err="1">
                <a:latin typeface="+mj-lt"/>
                <a:cs typeface="Angsana New" pitchFamily="18" charset="-34"/>
              </a:rPr>
              <a:t>Disahkan</a:t>
            </a:r>
            <a:r>
              <a:rPr lang="en-US" sz="2400" dirty="0">
                <a:latin typeface="+mj-lt"/>
                <a:cs typeface="Angsana New" pitchFamily="18" charset="-34"/>
              </a:rPr>
              <a:t>  </a:t>
            </a:r>
            <a:r>
              <a:rPr lang="en-US" sz="2400" dirty="0" err="1">
                <a:latin typeface="+mj-lt"/>
                <a:cs typeface="Angsana New" pitchFamily="18" charset="-34"/>
              </a:rPr>
              <a:t>dalam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kongers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nasional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ikatan</a:t>
            </a:r>
            <a:r>
              <a:rPr lang="en-US" sz="2400" dirty="0">
                <a:latin typeface="+mj-lt"/>
                <a:cs typeface="Angsana New" pitchFamily="18" charset="-34"/>
              </a:rPr>
              <a:t>  </a:t>
            </a:r>
            <a:r>
              <a:rPr lang="en-US" sz="2400" dirty="0" err="1">
                <a:latin typeface="+mj-lt"/>
                <a:cs typeface="Angsana New" pitchFamily="18" charset="-34"/>
              </a:rPr>
              <a:t>bidan</a:t>
            </a:r>
            <a:r>
              <a:rPr lang="en-US" sz="2400" dirty="0">
                <a:latin typeface="+mj-lt"/>
                <a:cs typeface="Angsana New" pitchFamily="18" charset="-34"/>
              </a:rPr>
              <a:t>  </a:t>
            </a:r>
            <a:r>
              <a:rPr lang="en-US" sz="2400" dirty="0" err="1">
                <a:latin typeface="+mj-lt"/>
                <a:cs typeface="Angsana New" pitchFamily="18" charset="-34"/>
              </a:rPr>
              <a:t>indonesia</a:t>
            </a:r>
            <a:r>
              <a:rPr lang="en-US" sz="2400" dirty="0">
                <a:latin typeface="+mj-lt"/>
                <a:cs typeface="Angsana New" pitchFamily="18" charset="-34"/>
              </a:rPr>
              <a:t>  X </a:t>
            </a:r>
            <a:r>
              <a:rPr lang="en-US" sz="2400" dirty="0" err="1">
                <a:latin typeface="+mj-lt"/>
                <a:cs typeface="Angsana New" pitchFamily="18" charset="-34"/>
              </a:rPr>
              <a:t>tahun</a:t>
            </a:r>
            <a:r>
              <a:rPr lang="en-US" sz="2400" dirty="0">
                <a:latin typeface="+mj-lt"/>
                <a:cs typeface="Angsana New" pitchFamily="18" charset="-34"/>
              </a:rPr>
              <a:t> 1988 </a:t>
            </a:r>
            <a:r>
              <a:rPr lang="en-US" sz="2400" dirty="0" err="1">
                <a:latin typeface="+mj-lt"/>
                <a:cs typeface="Angsana New" pitchFamily="18" charset="-34"/>
              </a:rPr>
              <a:t>sedang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petunjuk</a:t>
            </a:r>
            <a:r>
              <a:rPr lang="en-US" sz="2400" dirty="0">
                <a:latin typeface="+mj-lt"/>
                <a:cs typeface="Angsana New" pitchFamily="18" charset="-34"/>
              </a:rPr>
              <a:t>  </a:t>
            </a:r>
            <a:r>
              <a:rPr lang="en-US" sz="2400" dirty="0" err="1">
                <a:latin typeface="+mj-lt"/>
                <a:cs typeface="Angsana New" pitchFamily="18" charset="-34"/>
              </a:rPr>
              <a:t>pelaksananya</a:t>
            </a:r>
            <a:r>
              <a:rPr lang="en-US" sz="2400" dirty="0">
                <a:latin typeface="+mj-lt"/>
                <a:cs typeface="Angsana New" pitchFamily="18" charset="-34"/>
              </a:rPr>
              <a:t>  </a:t>
            </a:r>
            <a:r>
              <a:rPr lang="en-US" sz="2400" dirty="0" err="1">
                <a:latin typeface="+mj-lt"/>
                <a:cs typeface="Angsana New" pitchFamily="18" charset="-34"/>
              </a:rPr>
              <a:t>dusahkan</a:t>
            </a:r>
            <a:r>
              <a:rPr lang="en-US" sz="2400" dirty="0">
                <a:latin typeface="+mj-lt"/>
                <a:cs typeface="Angsana New" pitchFamily="18" charset="-34"/>
              </a:rPr>
              <a:t>  </a:t>
            </a:r>
            <a:r>
              <a:rPr lang="en-US" sz="2400" dirty="0" err="1">
                <a:latin typeface="+mj-lt"/>
                <a:cs typeface="Angsana New" pitchFamily="18" charset="-34"/>
              </a:rPr>
              <a:t>dalam</a:t>
            </a:r>
            <a:r>
              <a:rPr lang="en-US" sz="2400" dirty="0">
                <a:latin typeface="+mj-lt"/>
                <a:cs typeface="Angsana New" pitchFamily="18" charset="-34"/>
              </a:rPr>
              <a:t>  </a:t>
            </a:r>
            <a:r>
              <a:rPr lang="en-US" sz="2400" dirty="0" err="1">
                <a:latin typeface="+mj-lt"/>
                <a:cs typeface="Angsana New" pitchFamily="18" charset="-34"/>
              </a:rPr>
              <a:t>rapat</a:t>
            </a:r>
            <a:r>
              <a:rPr lang="en-US" sz="2400" dirty="0">
                <a:latin typeface="+mj-lt"/>
                <a:cs typeface="Angsana New" pitchFamily="18" charset="-34"/>
              </a:rPr>
              <a:t>  </a:t>
            </a:r>
            <a:r>
              <a:rPr lang="en-US" sz="2400" dirty="0" err="1">
                <a:latin typeface="+mj-lt"/>
                <a:cs typeface="Angsana New" pitchFamily="18" charset="-34"/>
              </a:rPr>
              <a:t>kerja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</a:p>
          <a:p>
            <a:r>
              <a:rPr lang="en-US" sz="2400" dirty="0" err="1">
                <a:latin typeface="+mj-lt"/>
                <a:cs typeface="Angsana New" pitchFamily="18" charset="-34"/>
              </a:rPr>
              <a:t>Nasional</a:t>
            </a:r>
            <a:r>
              <a:rPr lang="en-US" sz="2400" dirty="0">
                <a:latin typeface="+mj-lt"/>
                <a:cs typeface="Angsana New" pitchFamily="18" charset="-34"/>
              </a:rPr>
              <a:t>  1991  </a:t>
            </a:r>
            <a:r>
              <a:rPr lang="en-US" sz="2400" dirty="0" err="1">
                <a:latin typeface="+mj-lt"/>
                <a:cs typeface="Angsana New" pitchFamily="18" charset="-34"/>
              </a:rPr>
              <a:t>kemudian</a:t>
            </a:r>
            <a:r>
              <a:rPr lang="en-US" sz="2400" dirty="0">
                <a:latin typeface="+mj-lt"/>
                <a:cs typeface="Angsana New" pitchFamily="18" charset="-34"/>
              </a:rPr>
              <a:t>  </a:t>
            </a:r>
            <a:r>
              <a:rPr lang="en-US" sz="2400" dirty="0" err="1">
                <a:latin typeface="+mj-lt"/>
                <a:cs typeface="Angsana New" pitchFamily="18" charset="-34"/>
              </a:rPr>
              <a:t>disempurnakan</a:t>
            </a:r>
            <a:r>
              <a:rPr lang="en-US" sz="2400" dirty="0">
                <a:latin typeface="+mj-lt"/>
                <a:cs typeface="Angsana New" pitchFamily="18" charset="-34"/>
              </a:rPr>
              <a:t>  </a:t>
            </a:r>
            <a:r>
              <a:rPr lang="en-US" sz="2400" dirty="0" err="1">
                <a:latin typeface="+mj-lt"/>
                <a:cs typeface="Angsana New" pitchFamily="18" charset="-34"/>
              </a:rPr>
              <a:t>dan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disahkan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pada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</a:p>
          <a:p>
            <a:r>
              <a:rPr lang="en-US" sz="2400" dirty="0" err="1">
                <a:latin typeface="+mj-lt"/>
                <a:cs typeface="Angsana New" pitchFamily="18" charset="-34"/>
              </a:rPr>
              <a:t>Kongers</a:t>
            </a:r>
            <a:r>
              <a:rPr lang="en-US" sz="2400" dirty="0">
                <a:latin typeface="+mj-lt"/>
                <a:cs typeface="Angsana New" pitchFamily="18" charset="-34"/>
              </a:rPr>
              <a:t>  </a:t>
            </a:r>
            <a:r>
              <a:rPr lang="en-US" sz="2400" dirty="0" err="1">
                <a:latin typeface="+mj-lt"/>
                <a:cs typeface="Angsana New" pitchFamily="18" charset="-34"/>
              </a:rPr>
              <a:t>nasional</a:t>
            </a:r>
            <a:r>
              <a:rPr lang="en-US" sz="2400" dirty="0">
                <a:latin typeface="+mj-lt"/>
                <a:cs typeface="Angsana New" pitchFamily="18" charset="-34"/>
              </a:rPr>
              <a:t> 1998. </a:t>
            </a:r>
            <a:r>
              <a:rPr lang="en-US" sz="2400" dirty="0" err="1">
                <a:latin typeface="+mj-lt"/>
                <a:cs typeface="Angsana New" pitchFamily="18" charset="-34"/>
              </a:rPr>
              <a:t>kode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etik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kebidanan</a:t>
            </a:r>
            <a:r>
              <a:rPr lang="en-US" sz="2400" dirty="0">
                <a:latin typeface="+mj-lt"/>
                <a:cs typeface="Angsana New" pitchFamily="18" charset="-34"/>
              </a:rPr>
              <a:t>  </a:t>
            </a:r>
            <a:r>
              <a:rPr lang="en-US" sz="2400" dirty="0" err="1">
                <a:latin typeface="+mj-lt"/>
                <a:cs typeface="Angsana New" pitchFamily="18" charset="-34"/>
              </a:rPr>
              <a:t>merupakan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suatu</a:t>
            </a:r>
            <a:r>
              <a:rPr lang="en-US" sz="2400" dirty="0">
                <a:latin typeface="+mj-lt"/>
                <a:cs typeface="Angsana New" pitchFamily="18" charset="-34"/>
              </a:rPr>
              <a:t>  </a:t>
            </a:r>
            <a:r>
              <a:rPr lang="en-US" sz="2400" dirty="0" err="1">
                <a:latin typeface="+mj-lt"/>
                <a:cs typeface="Angsana New" pitchFamily="18" charset="-34"/>
              </a:rPr>
              <a:t>pernyataan</a:t>
            </a:r>
            <a:r>
              <a:rPr lang="en-US" sz="2400" dirty="0">
                <a:latin typeface="+mj-lt"/>
                <a:cs typeface="Angsana New" pitchFamily="18" charset="-34"/>
              </a:rPr>
              <a:t>  </a:t>
            </a:r>
            <a:r>
              <a:rPr lang="en-US" sz="2400" dirty="0" err="1">
                <a:latin typeface="+mj-lt"/>
                <a:cs typeface="Angsana New" pitchFamily="18" charset="-34"/>
              </a:rPr>
              <a:t>komprehensi</a:t>
            </a:r>
            <a:r>
              <a:rPr lang="en-US" sz="2400" dirty="0">
                <a:latin typeface="+mj-lt"/>
                <a:cs typeface="Angsana New" pitchFamily="18" charset="-34"/>
              </a:rPr>
              <a:t>  </a:t>
            </a:r>
            <a:r>
              <a:rPr lang="en-US" sz="2400" dirty="0" err="1">
                <a:latin typeface="+mj-lt"/>
                <a:cs typeface="Angsana New" pitchFamily="18" charset="-34"/>
              </a:rPr>
              <a:t>profesi</a:t>
            </a:r>
            <a:r>
              <a:rPr lang="en-US" sz="2400" dirty="0">
                <a:latin typeface="+mj-lt"/>
                <a:cs typeface="Angsana New" pitchFamily="18" charset="-34"/>
              </a:rPr>
              <a:t>  yang  </a:t>
            </a:r>
            <a:r>
              <a:rPr lang="en-US" sz="2400" dirty="0" err="1">
                <a:latin typeface="+mj-lt"/>
                <a:cs typeface="Angsana New" pitchFamily="18" charset="-34"/>
              </a:rPr>
              <a:t>menuntut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bidan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melaksanakan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praktik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kebidanan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baik</a:t>
            </a:r>
            <a:r>
              <a:rPr lang="en-US" sz="2400" dirty="0">
                <a:latin typeface="+mj-lt"/>
                <a:cs typeface="Angsana New" pitchFamily="18" charset="-34"/>
              </a:rPr>
              <a:t> yang </a:t>
            </a:r>
            <a:r>
              <a:rPr lang="en-US" sz="2400" dirty="0" err="1">
                <a:latin typeface="+mj-lt"/>
                <a:cs typeface="Angsana New" pitchFamily="18" charset="-34"/>
              </a:rPr>
              <a:t>berhubungan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dengan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</a:p>
          <a:p>
            <a:r>
              <a:rPr lang="en-US" sz="2400" dirty="0" err="1">
                <a:latin typeface="+mj-lt"/>
                <a:cs typeface="Angsana New" pitchFamily="18" charset="-34"/>
              </a:rPr>
              <a:t>Kesejahteraan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keluarga,masyarakat</a:t>
            </a:r>
            <a:r>
              <a:rPr lang="en-US" sz="2400" dirty="0">
                <a:latin typeface="+mj-lt"/>
                <a:cs typeface="Angsana New" pitchFamily="18" charset="-34"/>
              </a:rPr>
              <a:t>, </a:t>
            </a:r>
            <a:r>
              <a:rPr lang="en-US" sz="2400" dirty="0" err="1">
                <a:latin typeface="+mj-lt"/>
                <a:cs typeface="Angsana New" pitchFamily="18" charset="-34"/>
              </a:rPr>
              <a:t>teman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sejawat</a:t>
            </a:r>
            <a:r>
              <a:rPr lang="en-US" sz="2400" dirty="0">
                <a:latin typeface="+mj-lt"/>
                <a:cs typeface="Angsana New" pitchFamily="18" charset="-34"/>
              </a:rPr>
              <a:t>, </a:t>
            </a:r>
            <a:r>
              <a:rPr lang="en-US" sz="2400" dirty="0" err="1">
                <a:latin typeface="+mj-lt"/>
                <a:cs typeface="Angsana New" pitchFamily="18" charset="-34"/>
              </a:rPr>
              <a:t>profesi</a:t>
            </a:r>
            <a:r>
              <a:rPr lang="en-US" sz="2400" dirty="0">
                <a:latin typeface="+mj-lt"/>
                <a:cs typeface="Angsana New" pitchFamily="18" charset="-34"/>
              </a:rPr>
              <a:t>, </a:t>
            </a:r>
            <a:r>
              <a:rPr lang="en-US" sz="2400" dirty="0" err="1">
                <a:latin typeface="+mj-lt"/>
                <a:cs typeface="Angsana New" pitchFamily="18" charset="-34"/>
              </a:rPr>
              <a:t>dan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dirinya</a:t>
            </a:r>
            <a:r>
              <a:rPr lang="en-US" sz="2400" dirty="0">
                <a:latin typeface="+mj-lt"/>
                <a:cs typeface="Angsana New" pitchFamily="18" charset="-34"/>
              </a:rPr>
              <a:t>. </a:t>
            </a:r>
            <a:r>
              <a:rPr lang="en-US" sz="2400" dirty="0" err="1">
                <a:latin typeface="+mj-lt"/>
                <a:cs typeface="Angsana New" pitchFamily="18" charset="-34"/>
              </a:rPr>
              <a:t>Penepatan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kode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etik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kebidanan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merupakan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ciri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profesi</a:t>
            </a:r>
            <a:r>
              <a:rPr lang="en-US" sz="2400" dirty="0">
                <a:latin typeface="+mj-lt"/>
                <a:cs typeface="Angsana New" pitchFamily="18" charset="-34"/>
              </a:rPr>
              <a:t> yang</a:t>
            </a:r>
          </a:p>
          <a:p>
            <a:r>
              <a:rPr lang="en-US" sz="2400" dirty="0" err="1">
                <a:latin typeface="+mj-lt"/>
                <a:cs typeface="Angsana New" pitchFamily="18" charset="-34"/>
              </a:rPr>
              <a:t>Bersumber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dari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nilai</a:t>
            </a:r>
            <a:r>
              <a:rPr lang="en-US" sz="2400" dirty="0">
                <a:latin typeface="+mj-lt"/>
                <a:cs typeface="Angsana New" pitchFamily="18" charset="-34"/>
              </a:rPr>
              <a:t>” internal </a:t>
            </a:r>
            <a:r>
              <a:rPr lang="en-US" sz="2400" dirty="0" err="1">
                <a:latin typeface="+mj-lt"/>
                <a:cs typeface="Angsana New" pitchFamily="18" charset="-34"/>
              </a:rPr>
              <a:t>dan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eksternal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suatu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displin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ilmu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dan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merupakan</a:t>
            </a:r>
            <a:r>
              <a:rPr lang="en-US" sz="2400" dirty="0">
                <a:latin typeface="+mj-lt"/>
                <a:cs typeface="Angsana New" pitchFamily="18" charset="-34"/>
              </a:rPr>
              <a:t>  </a:t>
            </a:r>
            <a:r>
              <a:rPr lang="en-US" sz="2400" dirty="0" err="1">
                <a:latin typeface="+mj-lt"/>
                <a:cs typeface="Angsana New" pitchFamily="18" charset="-34"/>
              </a:rPr>
              <a:t>komprehensi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suatu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profesi</a:t>
            </a:r>
            <a:r>
              <a:rPr lang="en-US" sz="2400" dirty="0">
                <a:latin typeface="+mj-lt"/>
                <a:cs typeface="Angsana New" pitchFamily="18" charset="-34"/>
              </a:rPr>
              <a:t> yang </a:t>
            </a:r>
            <a:r>
              <a:rPr lang="en-US" sz="2400" dirty="0" err="1">
                <a:latin typeface="+mj-lt"/>
                <a:cs typeface="Angsana New" pitchFamily="18" charset="-34"/>
              </a:rPr>
              <a:t>memberikan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tuntunan</a:t>
            </a:r>
            <a:endParaRPr lang="en-US" sz="2400" dirty="0">
              <a:latin typeface="+mj-lt"/>
              <a:cs typeface="Angsana New" pitchFamily="18" charset="-34"/>
            </a:endParaRPr>
          </a:p>
          <a:p>
            <a:r>
              <a:rPr lang="en-US" sz="2400" dirty="0" err="1">
                <a:latin typeface="+mj-lt"/>
                <a:cs typeface="Angsana New" pitchFamily="18" charset="-34"/>
              </a:rPr>
              <a:t>Bagi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anggota</a:t>
            </a:r>
            <a:r>
              <a:rPr lang="en-US" sz="2400" dirty="0">
                <a:latin typeface="+mj-lt"/>
                <a:cs typeface="Angsana New" pitchFamily="18" charset="-34"/>
              </a:rPr>
              <a:t>  </a:t>
            </a:r>
            <a:r>
              <a:rPr lang="en-US" sz="2400" dirty="0" err="1">
                <a:latin typeface="+mj-lt"/>
                <a:cs typeface="Angsana New" pitchFamily="18" charset="-34"/>
              </a:rPr>
              <a:t>dalam</a:t>
            </a:r>
            <a:r>
              <a:rPr lang="en-US" sz="2400" dirty="0">
                <a:latin typeface="+mj-lt"/>
                <a:cs typeface="Angsana New" pitchFamily="18" charset="-34"/>
              </a:rPr>
              <a:t>  </a:t>
            </a:r>
            <a:r>
              <a:rPr lang="en-US" sz="2400" dirty="0" err="1">
                <a:latin typeface="+mj-lt"/>
                <a:cs typeface="Angsana New" pitchFamily="18" charset="-34"/>
              </a:rPr>
              <a:t>melaksanakan</a:t>
            </a:r>
            <a:r>
              <a:rPr lang="en-US" sz="2400" dirty="0">
                <a:latin typeface="+mj-lt"/>
                <a:cs typeface="Angsana New" pitchFamily="18" charset="-34"/>
              </a:rPr>
              <a:t>  </a:t>
            </a:r>
            <a:r>
              <a:rPr lang="en-US" sz="2400" dirty="0" err="1">
                <a:latin typeface="+mj-lt"/>
                <a:cs typeface="Angsana New" pitchFamily="18" charset="-34"/>
              </a:rPr>
              <a:t>pegabdian</a:t>
            </a:r>
            <a:r>
              <a:rPr lang="en-US" sz="2400" dirty="0">
                <a:latin typeface="+mj-lt"/>
                <a:cs typeface="Angsana New" pitchFamily="18" charset="-34"/>
              </a:rPr>
              <a:t> </a:t>
            </a:r>
            <a:r>
              <a:rPr lang="en-US" sz="2400" dirty="0" err="1">
                <a:latin typeface="+mj-lt"/>
                <a:cs typeface="Angsana New" pitchFamily="18" charset="-34"/>
              </a:rPr>
              <a:t>profesi</a:t>
            </a:r>
            <a:r>
              <a:rPr lang="en-US" sz="2400" dirty="0">
                <a:latin typeface="+mj-lt"/>
                <a:cs typeface="Angsana New" pitchFamily="18" charset="-34"/>
              </a:rPr>
              <a:t>.</a:t>
            </a:r>
          </a:p>
          <a:p>
            <a:endParaRPr lang="en-US" sz="2400" dirty="0">
              <a:cs typeface="Angsana New" pitchFamily="18" charset="-34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8872"/>
            <a:ext cx="8839200" cy="1328928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3200" dirty="0">
                <a:latin typeface="Algerian" pitchFamily="82" charset="0"/>
              </a:rPr>
              <a:t>TUJUAN KODE ETIK DALAM  PELAYANAN </a:t>
            </a:r>
            <a:br>
              <a:rPr lang="en-US" sz="3200" dirty="0">
                <a:latin typeface="Algerian" pitchFamily="82" charset="0"/>
              </a:rPr>
            </a:br>
            <a:r>
              <a:rPr lang="en-US" sz="3200" dirty="0">
                <a:latin typeface="Algerian" pitchFamily="82" charset="0"/>
              </a:rPr>
              <a:t>   KEBIDANAN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</a:t>
            </a:r>
            <a:r>
              <a:rPr lang="en-US" sz="2400" dirty="0" err="1"/>
              <a:t>etik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pPr marL="514350" indent="-514350">
              <a:buAutoNum type="arabicPeriod"/>
            </a:pP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menjunjung</a:t>
            </a:r>
            <a:r>
              <a:rPr lang="en-US" sz="2800" dirty="0"/>
              <a:t>  </a:t>
            </a:r>
            <a:r>
              <a:rPr lang="en-US" sz="2800" dirty="0" err="1"/>
              <a:t>tingi</a:t>
            </a:r>
            <a:r>
              <a:rPr lang="en-US" sz="2800" dirty="0"/>
              <a:t>  </a:t>
            </a:r>
            <a:r>
              <a:rPr lang="en-US" sz="2800" dirty="0" err="1"/>
              <a:t>martabat</a:t>
            </a:r>
            <a:r>
              <a:rPr lang="en-US" sz="2800" dirty="0"/>
              <a:t> 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en-US" sz="2800" dirty="0" err="1"/>
              <a:t>citra</a:t>
            </a:r>
            <a:r>
              <a:rPr lang="en-US" sz="2800" dirty="0"/>
              <a:t>  </a:t>
            </a:r>
            <a:r>
              <a:rPr lang="en-US" sz="2800" dirty="0" err="1"/>
              <a:t>profesi</a:t>
            </a: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err="1"/>
              <a:t>Untuk</a:t>
            </a:r>
            <a:r>
              <a:rPr lang="en-US" sz="2800" dirty="0"/>
              <a:t>  </a:t>
            </a:r>
            <a:r>
              <a:rPr lang="en-US" sz="2800" dirty="0" err="1"/>
              <a:t>menjaga</a:t>
            </a:r>
            <a:r>
              <a:rPr lang="en-US" sz="2800" dirty="0"/>
              <a:t> 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en-US" sz="2800" dirty="0" err="1"/>
              <a:t>memelihara</a:t>
            </a:r>
            <a:r>
              <a:rPr lang="en-US" sz="2800" dirty="0"/>
              <a:t>  </a:t>
            </a:r>
            <a:r>
              <a:rPr lang="en-US" sz="2800" dirty="0" err="1"/>
              <a:t>kesejahteraan</a:t>
            </a:r>
            <a:r>
              <a:rPr lang="en-US" sz="2800" dirty="0"/>
              <a:t> 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anggota</a:t>
            </a:r>
            <a:r>
              <a:rPr lang="en-US" sz="2800" dirty="0"/>
              <a:t> .</a:t>
            </a:r>
          </a:p>
          <a:p>
            <a:pPr marL="514350" indent="-514350">
              <a:buAutoNum type="arabicPeriod"/>
            </a:pPr>
            <a:r>
              <a:rPr lang="en-US" sz="2800" dirty="0" err="1"/>
              <a:t>Untuk</a:t>
            </a:r>
            <a:r>
              <a:rPr lang="en-US" sz="2800" dirty="0"/>
              <a:t>  </a:t>
            </a:r>
            <a:r>
              <a:rPr lang="en-US" sz="2800" dirty="0" err="1"/>
              <a:t>meninggkatkan</a:t>
            </a:r>
            <a:r>
              <a:rPr lang="en-US" sz="2800" dirty="0"/>
              <a:t>  </a:t>
            </a:r>
            <a:r>
              <a:rPr lang="en-US" sz="2800" dirty="0" err="1"/>
              <a:t>pegabdian</a:t>
            </a:r>
            <a:r>
              <a:rPr lang="en-US" sz="2800" dirty="0"/>
              <a:t>  </a:t>
            </a:r>
            <a:r>
              <a:rPr lang="en-US" sz="2800" dirty="0" err="1"/>
              <a:t>para</a:t>
            </a:r>
            <a:r>
              <a:rPr lang="en-US" sz="2800" dirty="0"/>
              <a:t>  </a:t>
            </a:r>
            <a:r>
              <a:rPr lang="en-US" sz="2800" dirty="0" err="1"/>
              <a:t>anggota</a:t>
            </a:r>
            <a:r>
              <a:rPr lang="en-US" sz="2800" dirty="0"/>
              <a:t> </a:t>
            </a:r>
            <a:r>
              <a:rPr lang="en-US" sz="2800" dirty="0" err="1"/>
              <a:t>profesi</a:t>
            </a:r>
            <a:r>
              <a:rPr lang="en-US" sz="2800" dirty="0"/>
              <a:t>.</a:t>
            </a:r>
          </a:p>
          <a:p>
            <a:pPr marL="514350" indent="-514350">
              <a:buAutoNum type="arabicPeriod"/>
            </a:pPr>
            <a:r>
              <a:rPr lang="en-US" sz="2800" dirty="0" err="1"/>
              <a:t>Untuk</a:t>
            </a:r>
            <a:r>
              <a:rPr lang="en-US" sz="2800" dirty="0"/>
              <a:t>  </a:t>
            </a:r>
            <a:r>
              <a:rPr lang="en-US" sz="2800" dirty="0" err="1"/>
              <a:t>meningkatkan</a:t>
            </a:r>
            <a:r>
              <a:rPr lang="en-US" sz="2800" dirty="0"/>
              <a:t>  </a:t>
            </a:r>
            <a:r>
              <a:rPr lang="en-US" sz="2800" dirty="0" err="1"/>
              <a:t>mutu</a:t>
            </a:r>
            <a:r>
              <a:rPr lang="en-US" sz="2800" dirty="0"/>
              <a:t>  </a:t>
            </a:r>
            <a:r>
              <a:rPr lang="en-US" sz="2800" dirty="0" err="1"/>
              <a:t>profesi</a:t>
            </a:r>
            <a:r>
              <a:rPr lang="en-US" sz="2800" dirty="0"/>
              <a:t>.</a:t>
            </a:r>
          </a:p>
          <a:p>
            <a:pPr marL="514350" indent="-514350"/>
            <a:endParaRPr lang="en-US" sz="2800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8872"/>
            <a:ext cx="8763000" cy="1328928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3600" dirty="0">
                <a:latin typeface="Algerian" pitchFamily="82" charset="0"/>
              </a:rPr>
              <a:t>FUNGSI  KODE  ETIK  KEBIDANAN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 lnSpcReduction="10000"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 err="1"/>
              <a:t>Kode</a:t>
            </a:r>
            <a:r>
              <a:rPr lang="en-US" sz="2400" dirty="0"/>
              <a:t>  </a:t>
            </a:r>
            <a:r>
              <a:rPr lang="en-US" sz="2400" dirty="0" err="1"/>
              <a:t>etik</a:t>
            </a:r>
            <a:r>
              <a:rPr lang="en-US" sz="2400" dirty="0"/>
              <a:t>  </a:t>
            </a:r>
            <a:r>
              <a:rPr lang="en-US" sz="2400" dirty="0" err="1"/>
              <a:t>kebidanan</a:t>
            </a:r>
            <a:r>
              <a:rPr lang="en-US" sz="2400" dirty="0"/>
              <a:t>  </a:t>
            </a:r>
            <a:r>
              <a:rPr lang="en-US" sz="2400" dirty="0" err="1"/>
              <a:t>berfungsi</a:t>
            </a:r>
            <a:r>
              <a:rPr lang="en-US" sz="2400" dirty="0"/>
              <a:t>  </a:t>
            </a:r>
            <a:r>
              <a:rPr lang="en-US" sz="2400" dirty="0" err="1"/>
              <a:t>sebagai</a:t>
            </a:r>
            <a:r>
              <a:rPr lang="en-US" sz="2400" dirty="0"/>
              <a:t> 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algn="ctr"/>
            <a:endParaRPr lang="en-US" sz="2400" dirty="0"/>
          </a:p>
          <a:p>
            <a:r>
              <a:rPr lang="en-US" sz="2400" dirty="0"/>
              <a:t>1.)</a:t>
            </a:r>
            <a:r>
              <a:rPr lang="en-US" sz="2400" dirty="0" err="1"/>
              <a:t>Memberi</a:t>
            </a:r>
            <a:r>
              <a:rPr lang="en-US" sz="2400" dirty="0"/>
              <a:t>  </a:t>
            </a:r>
            <a:r>
              <a:rPr lang="en-US" sz="2400" dirty="0" err="1"/>
              <a:t>panduan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 </a:t>
            </a:r>
            <a:r>
              <a:rPr lang="en-US" sz="2400" dirty="0" err="1"/>
              <a:t>tentang</a:t>
            </a:r>
            <a:r>
              <a:rPr lang="en-US" sz="2400" dirty="0"/>
              <a:t>  </a:t>
            </a:r>
            <a:r>
              <a:rPr lang="en-US" sz="2400" dirty="0" err="1"/>
              <a:t>masalah</a:t>
            </a:r>
            <a:endParaRPr lang="en-US" sz="2400" dirty="0"/>
          </a:p>
          <a:p>
            <a:r>
              <a:rPr lang="en-US" sz="2400" dirty="0"/>
              <a:t>      </a:t>
            </a:r>
            <a:r>
              <a:rPr lang="en-US" sz="2400" dirty="0" err="1"/>
              <a:t>etik</a:t>
            </a:r>
            <a:r>
              <a:rPr lang="en-US" sz="2400" dirty="0"/>
              <a:t>.</a:t>
            </a:r>
          </a:p>
          <a:p>
            <a:r>
              <a:rPr lang="en-US" sz="2400" dirty="0"/>
              <a:t>2.) </a:t>
            </a:r>
            <a:r>
              <a:rPr lang="en-US" sz="2400" dirty="0" err="1"/>
              <a:t>menghubungkan</a:t>
            </a:r>
            <a:r>
              <a:rPr lang="en-US" sz="2400" dirty="0"/>
              <a:t>  </a:t>
            </a:r>
            <a:r>
              <a:rPr lang="en-US" sz="2400" dirty="0" err="1"/>
              <a:t>nilai</a:t>
            </a:r>
            <a:r>
              <a:rPr lang="en-US" sz="2400" dirty="0"/>
              <a:t>  </a:t>
            </a:r>
            <a:r>
              <a:rPr lang="en-US" sz="2400" dirty="0" err="1"/>
              <a:t>atau</a:t>
            </a:r>
            <a:r>
              <a:rPr lang="en-US" sz="2400" dirty="0"/>
              <a:t>  </a:t>
            </a:r>
            <a:r>
              <a:rPr lang="en-US" sz="2400" dirty="0" err="1"/>
              <a:t>norma</a:t>
            </a:r>
            <a:r>
              <a:rPr lang="en-US" sz="2400" dirty="0"/>
              <a:t>  yang  </a:t>
            </a:r>
            <a:r>
              <a:rPr lang="en-US" sz="2400" dirty="0" err="1"/>
              <a:t>dapat</a:t>
            </a:r>
            <a:r>
              <a:rPr lang="en-US" sz="2400" dirty="0"/>
              <a:t>  </a:t>
            </a:r>
            <a:r>
              <a:rPr lang="en-US" sz="2400" dirty="0" err="1"/>
              <a:t>diterapkan</a:t>
            </a:r>
            <a:r>
              <a:rPr lang="en-US" sz="2400" dirty="0"/>
              <a:t>  </a:t>
            </a:r>
            <a:r>
              <a:rPr lang="en-US" sz="2400" dirty="0" err="1"/>
              <a:t>dan</a:t>
            </a:r>
            <a:r>
              <a:rPr lang="en-US" sz="2400" dirty="0"/>
              <a:t>  </a:t>
            </a:r>
          </a:p>
          <a:p>
            <a:r>
              <a:rPr lang="en-US" sz="2400" dirty="0"/>
              <a:t>      </a:t>
            </a:r>
            <a:r>
              <a:rPr lang="en-US" sz="2400" dirty="0" err="1"/>
              <a:t>dipertimbangkan</a:t>
            </a:r>
            <a:r>
              <a:rPr lang="en-US" sz="2400" dirty="0"/>
              <a:t> 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memebri</a:t>
            </a:r>
            <a:r>
              <a:rPr lang="en-US" sz="2400" dirty="0"/>
              <a:t>  </a:t>
            </a:r>
            <a:r>
              <a:rPr lang="en-US" sz="2400" dirty="0" err="1"/>
              <a:t>pelayanan</a:t>
            </a:r>
            <a:r>
              <a:rPr lang="en-US" sz="2400" dirty="0"/>
              <a:t>.</a:t>
            </a:r>
          </a:p>
          <a:p>
            <a:r>
              <a:rPr lang="en-US" sz="2400" dirty="0"/>
              <a:t>3.) </a:t>
            </a:r>
            <a:r>
              <a:rPr lang="en-US" sz="2400" dirty="0" err="1"/>
              <a:t>merupakan</a:t>
            </a:r>
            <a:r>
              <a:rPr lang="en-US" sz="2400" dirty="0"/>
              <a:t> 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 </a:t>
            </a:r>
            <a:r>
              <a:rPr lang="en-US" sz="2400" dirty="0" err="1"/>
              <a:t>mengevaluasi</a:t>
            </a:r>
            <a:r>
              <a:rPr lang="en-US" sz="2400" dirty="0"/>
              <a:t>  </a:t>
            </a:r>
            <a:r>
              <a:rPr lang="en-US" sz="2400" dirty="0" err="1"/>
              <a:t>diri</a:t>
            </a:r>
            <a:r>
              <a:rPr lang="en-US" sz="2400" dirty="0"/>
              <a:t>.</a:t>
            </a:r>
          </a:p>
          <a:p>
            <a:r>
              <a:rPr lang="en-US" sz="2400" dirty="0"/>
              <a:t>4.) </a:t>
            </a:r>
            <a:r>
              <a:rPr lang="en-US" sz="2400" dirty="0" err="1"/>
              <a:t>menjadi</a:t>
            </a:r>
            <a:r>
              <a:rPr lang="en-US" sz="2400" dirty="0"/>
              <a:t>  </a:t>
            </a:r>
            <a:r>
              <a:rPr lang="en-US" sz="2400" dirty="0" err="1"/>
              <a:t>landasan</a:t>
            </a:r>
            <a:r>
              <a:rPr lang="en-US" sz="2400" dirty="0"/>
              <a:t>  </a:t>
            </a:r>
            <a:r>
              <a:rPr lang="en-US" sz="2400" dirty="0" err="1"/>
              <a:t>untuk</a:t>
            </a:r>
            <a:r>
              <a:rPr lang="en-US" sz="2400" dirty="0"/>
              <a:t>  </a:t>
            </a:r>
            <a:r>
              <a:rPr lang="en-US" sz="2400" dirty="0" err="1"/>
              <a:t>memberi</a:t>
            </a:r>
            <a:r>
              <a:rPr lang="en-US" sz="2400" dirty="0"/>
              <a:t>  </a:t>
            </a:r>
            <a:r>
              <a:rPr lang="en-US" sz="2400" dirty="0" err="1"/>
              <a:t>umpan</a:t>
            </a:r>
            <a:r>
              <a:rPr lang="en-US" sz="2400" dirty="0"/>
              <a:t>  </a:t>
            </a:r>
            <a:r>
              <a:rPr lang="en-US" sz="2400" dirty="0" err="1"/>
              <a:t>balik</a:t>
            </a:r>
            <a:r>
              <a:rPr lang="en-US" sz="2400" dirty="0"/>
              <a:t>  </a:t>
            </a:r>
            <a:r>
              <a:rPr lang="en-US" sz="2400" dirty="0" err="1"/>
              <a:t>bagi</a:t>
            </a:r>
            <a:r>
              <a:rPr lang="en-US" sz="2400" dirty="0"/>
              <a:t>  </a:t>
            </a:r>
            <a:r>
              <a:rPr lang="en-US" sz="2400" dirty="0" err="1"/>
              <a:t>rekan</a:t>
            </a:r>
            <a:r>
              <a:rPr lang="en-US" sz="2400" dirty="0"/>
              <a:t>  </a:t>
            </a:r>
          </a:p>
          <a:p>
            <a:r>
              <a:rPr lang="en-US" sz="2400" dirty="0"/>
              <a:t>      </a:t>
            </a:r>
            <a:r>
              <a:rPr lang="en-US" sz="2400" dirty="0" err="1"/>
              <a:t>sejawat</a:t>
            </a:r>
            <a:r>
              <a:rPr lang="en-US" sz="2400" dirty="0"/>
              <a:t>.</a:t>
            </a:r>
          </a:p>
          <a:p>
            <a:r>
              <a:rPr lang="en-US" sz="2400" dirty="0"/>
              <a:t>5.) </a:t>
            </a:r>
            <a:r>
              <a:rPr lang="en-US" sz="2400" dirty="0" err="1"/>
              <a:t>menginformasikan</a:t>
            </a:r>
            <a:r>
              <a:rPr lang="en-US" sz="2400" dirty="0"/>
              <a:t> </a:t>
            </a:r>
            <a:r>
              <a:rPr lang="en-US" sz="2400" dirty="0" err="1"/>
              <a:t>kepda</a:t>
            </a:r>
            <a:r>
              <a:rPr lang="en-US" sz="2400" dirty="0"/>
              <a:t> </a:t>
            </a:r>
            <a:r>
              <a:rPr lang="en-US" sz="2400" dirty="0" err="1"/>
              <a:t>calon</a:t>
            </a:r>
            <a:r>
              <a:rPr lang="en-US" sz="2400" dirty="0"/>
              <a:t> </a:t>
            </a:r>
            <a:r>
              <a:rPr lang="en-US" sz="2400" dirty="0" err="1"/>
              <a:t>perawat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bidan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endParaRPr lang="en-US" sz="2400" dirty="0"/>
          </a:p>
          <a:p>
            <a:r>
              <a:rPr lang="en-US" sz="2400" dirty="0"/>
              <a:t>      </a:t>
            </a:r>
            <a:r>
              <a:rPr lang="en-US" sz="2400" dirty="0" err="1"/>
              <a:t>standar</a:t>
            </a:r>
            <a:r>
              <a:rPr lang="en-US" sz="2400" dirty="0"/>
              <a:t> </a:t>
            </a:r>
            <a:r>
              <a:rPr lang="en-US" sz="2400" dirty="0" err="1"/>
              <a:t>profesi</a:t>
            </a:r>
            <a:r>
              <a:rPr lang="en-US" sz="2400" dirty="0"/>
              <a:t>.</a:t>
            </a:r>
          </a:p>
          <a:p>
            <a:r>
              <a:rPr lang="en-US" sz="2400" dirty="0"/>
              <a:t>6.) </a:t>
            </a:r>
            <a:r>
              <a:rPr lang="en-US" sz="2400" dirty="0" err="1"/>
              <a:t>menginformasikan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profesi</a:t>
            </a:r>
            <a:r>
              <a:rPr lang="en-US" sz="2400" dirty="0"/>
              <a:t> </a:t>
            </a:r>
            <a:r>
              <a:rPr lang="en-US" sz="2400" dirty="0" err="1"/>
              <a:t>bidan</a:t>
            </a:r>
            <a:r>
              <a:rPr lang="en-US" sz="2400" dirty="0"/>
              <a:t> lain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</a:p>
          <a:p>
            <a:r>
              <a:rPr lang="en-US" sz="2400" dirty="0"/>
              <a:t>      </a:t>
            </a:r>
            <a:r>
              <a:rPr lang="en-US" sz="2400" dirty="0" err="1"/>
              <a:t>tentang</a:t>
            </a:r>
            <a:r>
              <a:rPr lang="en-US" sz="2400" dirty="0"/>
              <a:t>   </a:t>
            </a:r>
            <a:r>
              <a:rPr lang="en-US" sz="2400" dirty="0" err="1"/>
              <a:t>nilai</a:t>
            </a:r>
            <a:r>
              <a:rPr lang="en-US" sz="2400" dirty="0"/>
              <a:t>  normal. </a:t>
            </a:r>
          </a:p>
          <a:p>
            <a:endParaRPr lang="en-US" sz="2400" dirty="0"/>
          </a:p>
          <a:p>
            <a:pPr algn="ctr"/>
            <a:endParaRPr lang="en-US" sz="2400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0668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4400" dirty="0">
                <a:latin typeface="Algerian" pitchFamily="82" charset="0"/>
              </a:rPr>
              <a:t>DIMENSI  DA  PRINSIP  ETIK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267200" cy="5181600"/>
          </a:xfrm>
        </p:spPr>
        <p:txBody>
          <a:bodyPr/>
          <a:lstStyle/>
          <a:p>
            <a:r>
              <a:rPr lang="en-US" dirty="0" err="1"/>
              <a:t>Dimensi</a:t>
            </a:r>
            <a:r>
              <a:rPr lang="en-US" dirty="0"/>
              <a:t> 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:</a:t>
            </a:r>
          </a:p>
          <a:p>
            <a:pPr marL="633222" indent="-514350">
              <a:buNone/>
            </a:pPr>
            <a:r>
              <a:rPr lang="en-US" dirty="0"/>
              <a:t>1.)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pPr marL="633222" indent="-514350">
              <a:buNone/>
            </a:pPr>
            <a:r>
              <a:rPr lang="en-US" dirty="0"/>
              <a:t>     </a:t>
            </a:r>
            <a:r>
              <a:rPr lang="en-US" dirty="0" err="1"/>
              <a:t>klien</a:t>
            </a:r>
            <a:r>
              <a:rPr lang="en-US" dirty="0"/>
              <a:t>.</a:t>
            </a:r>
          </a:p>
          <a:p>
            <a:pPr marL="633222" indent="-514350">
              <a:buNone/>
            </a:pPr>
            <a:r>
              <a:rPr lang="en-US" dirty="0"/>
              <a:t>2.)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dan</a:t>
            </a:r>
            <a:endParaRPr lang="en-US" dirty="0"/>
          </a:p>
          <a:p>
            <a:pPr marL="633222" indent="-514350">
              <a:buNone/>
            </a:pPr>
            <a:r>
              <a:rPr lang="en-US" dirty="0"/>
              <a:t>     system.</a:t>
            </a:r>
          </a:p>
          <a:p>
            <a:pPr marL="633222" indent="-514350">
              <a:buNone/>
            </a:pPr>
            <a:r>
              <a:rPr lang="en-US" dirty="0"/>
              <a:t>3.) </a:t>
            </a:r>
            <a:r>
              <a:rPr lang="en-US" dirty="0" err="1"/>
              <a:t>anggota</a:t>
            </a:r>
            <a:r>
              <a:rPr lang="en-US" dirty="0"/>
              <a:t>  </a:t>
            </a:r>
            <a:r>
              <a:rPr lang="en-US" dirty="0" err="1"/>
              <a:t>profesi</a:t>
            </a:r>
            <a:r>
              <a:rPr lang="en-US" dirty="0"/>
              <a:t>  </a:t>
            </a:r>
            <a:r>
              <a:rPr lang="en-US" dirty="0" err="1"/>
              <a:t>dan</a:t>
            </a:r>
            <a:endParaRPr lang="en-US" dirty="0"/>
          </a:p>
          <a:p>
            <a:pPr marL="633222" indent="-514350">
              <a:buNone/>
            </a:pPr>
            <a:r>
              <a:rPr lang="en-US" dirty="0"/>
              <a:t>     </a:t>
            </a:r>
            <a:r>
              <a:rPr lang="en-US" dirty="0" err="1"/>
              <a:t>profesi</a:t>
            </a:r>
            <a:r>
              <a:rPr lang="en-US" dirty="0"/>
              <a:t>   lain.</a:t>
            </a:r>
          </a:p>
          <a:p>
            <a:pPr marL="633222" indent="-514350">
              <a:buNone/>
            </a:pPr>
            <a:r>
              <a:rPr lang="en-US" dirty="0"/>
              <a:t>4.) 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.</a:t>
            </a:r>
          </a:p>
          <a:p>
            <a:pPr marL="633222" indent="-51435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267200" cy="5181600"/>
          </a:xfrm>
        </p:spPr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:</a:t>
            </a:r>
          </a:p>
          <a:p>
            <a:pPr marL="633222" indent="-514350">
              <a:buAutoNum type="alphaLcPeriod"/>
            </a:pPr>
            <a:r>
              <a:rPr lang="en-US" dirty="0" err="1"/>
              <a:t>Menghargai</a:t>
            </a:r>
            <a:r>
              <a:rPr lang="en-US" dirty="0"/>
              <a:t> </a:t>
            </a:r>
            <a:r>
              <a:rPr lang="en-US" dirty="0" err="1"/>
              <a:t>otonomi</a:t>
            </a:r>
            <a:r>
              <a:rPr lang="en-US" dirty="0"/>
              <a:t>.</a:t>
            </a:r>
          </a:p>
          <a:p>
            <a:pPr marL="633222" indent="-514350">
              <a:buAutoNum type="alphaLcPeriod"/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benar</a:t>
            </a:r>
            <a:endParaRPr lang="en-US" dirty="0"/>
          </a:p>
          <a:p>
            <a:pPr marL="633222" indent="-514350">
              <a:buAutoNum type="alphaLcPeriod"/>
            </a:pP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merugikan</a:t>
            </a:r>
            <a:endParaRPr lang="en-US" dirty="0"/>
          </a:p>
          <a:p>
            <a:pPr marL="633222" indent="-514350">
              <a:buAutoNum type="alphaLcPeriod"/>
            </a:pPr>
            <a:r>
              <a:rPr lang="en-US" dirty="0" err="1"/>
              <a:t>Memperlakukan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adil</a:t>
            </a:r>
            <a:endParaRPr lang="en-US" dirty="0"/>
          </a:p>
          <a:p>
            <a:pPr marL="633222" indent="-514350">
              <a:buAutoNum type="alphaLcPeriod"/>
            </a:pP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benar</a:t>
            </a:r>
            <a:endParaRPr lang="en-US" dirty="0"/>
          </a:p>
          <a:p>
            <a:pPr marL="633222" indent="-514350">
              <a:buAutoNum type="alphaLcPeriod"/>
            </a:pP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kerahasiaan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7FE2B-9C03-4EBE-8DDC-86B8A11A3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808" y="42672"/>
            <a:ext cx="8013192" cy="1636776"/>
          </a:xfrm>
        </p:spPr>
        <p:txBody>
          <a:bodyPr/>
          <a:lstStyle/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PENJELASAN  KODE  ETIK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AA9FCA-0BF9-4C26-B42B-5F1A05565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828800"/>
            <a:ext cx="8839200" cy="48768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/>
              <a:t>KEWAJIBAN  BIDAN  TERHADAP  KLIEN  DAN  MASYARAKAT.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/>
              <a:t>Setiap</a:t>
            </a:r>
            <a:r>
              <a:rPr lang="en-US" sz="1800" dirty="0"/>
              <a:t> </a:t>
            </a:r>
            <a:r>
              <a:rPr lang="en-US" sz="1800" dirty="0" err="1"/>
              <a:t>bidan</a:t>
            </a:r>
            <a:r>
              <a:rPr lang="en-US" sz="1800" dirty="0"/>
              <a:t>  </a:t>
            </a:r>
            <a:r>
              <a:rPr lang="en-US" sz="1800" dirty="0" err="1"/>
              <a:t>senantiasa</a:t>
            </a:r>
            <a:r>
              <a:rPr lang="en-US" sz="1800" dirty="0"/>
              <a:t>  </a:t>
            </a:r>
            <a:r>
              <a:rPr lang="en-US" sz="1800" dirty="0" err="1"/>
              <a:t>menjunjung</a:t>
            </a:r>
            <a:r>
              <a:rPr lang="en-US" sz="1800" dirty="0"/>
              <a:t>  </a:t>
            </a:r>
            <a:r>
              <a:rPr lang="en-US" sz="1800" dirty="0" err="1"/>
              <a:t>tingi</a:t>
            </a:r>
            <a:r>
              <a:rPr lang="en-US" sz="1800" dirty="0"/>
              <a:t>, </a:t>
            </a:r>
            <a:r>
              <a:rPr lang="en-US" sz="1800" dirty="0" err="1"/>
              <a:t>menghayati</a:t>
            </a:r>
            <a:r>
              <a:rPr lang="en-US" sz="1800" dirty="0"/>
              <a:t>  dan  </a:t>
            </a:r>
            <a:r>
              <a:rPr lang="en-US" sz="1800" dirty="0" err="1"/>
              <a:t>mengamalkan</a:t>
            </a:r>
            <a:r>
              <a:rPr lang="en-US" sz="1800" dirty="0"/>
              <a:t>  </a:t>
            </a:r>
            <a:r>
              <a:rPr lang="en-US" sz="1800" dirty="0" err="1"/>
              <a:t>sumpah</a:t>
            </a:r>
            <a:r>
              <a:rPr lang="en-US" sz="1800" dirty="0"/>
              <a:t>  j</a:t>
            </a:r>
          </a:p>
          <a:p>
            <a:r>
              <a:rPr lang="en-US" sz="1800" dirty="0"/>
              <a:t>       </a:t>
            </a:r>
            <a:r>
              <a:rPr lang="en-US" sz="1800" dirty="0" err="1"/>
              <a:t>jabatannya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 </a:t>
            </a:r>
            <a:r>
              <a:rPr lang="en-US" sz="1800" dirty="0" err="1"/>
              <a:t>melaksanakan</a:t>
            </a:r>
            <a:r>
              <a:rPr lang="en-US" sz="1800" dirty="0"/>
              <a:t>  </a:t>
            </a:r>
            <a:r>
              <a:rPr lang="en-US" sz="1800" dirty="0" err="1"/>
              <a:t>tugas</a:t>
            </a:r>
            <a:r>
              <a:rPr lang="en-US" sz="1800" dirty="0"/>
              <a:t>  </a:t>
            </a:r>
            <a:r>
              <a:rPr lang="en-US" sz="1800" dirty="0" err="1"/>
              <a:t>pengabdiannya</a:t>
            </a:r>
            <a:r>
              <a:rPr lang="en-US" sz="18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/>
              <a:t>Setiap</a:t>
            </a:r>
            <a:r>
              <a:rPr lang="en-US" sz="1800" dirty="0"/>
              <a:t>  </a:t>
            </a:r>
            <a:r>
              <a:rPr lang="en-US" sz="1800" dirty="0" err="1"/>
              <a:t>bidan</a:t>
            </a:r>
            <a:r>
              <a:rPr lang="en-US" sz="1800" dirty="0"/>
              <a:t>  </a:t>
            </a:r>
            <a:r>
              <a:rPr lang="en-US" sz="1800" dirty="0" err="1"/>
              <a:t>dalam</a:t>
            </a:r>
            <a:r>
              <a:rPr lang="en-US" sz="1800" dirty="0"/>
              <a:t>  </a:t>
            </a:r>
            <a:r>
              <a:rPr lang="en-US" sz="1800" dirty="0" err="1"/>
              <a:t>menjalankan</a:t>
            </a:r>
            <a:r>
              <a:rPr lang="en-US" sz="1800" dirty="0"/>
              <a:t>  </a:t>
            </a:r>
            <a:r>
              <a:rPr lang="en-US" sz="1800" dirty="0" err="1"/>
              <a:t>tugas</a:t>
            </a:r>
            <a:r>
              <a:rPr lang="en-US" sz="1800" dirty="0"/>
              <a:t> </a:t>
            </a:r>
            <a:r>
              <a:rPr lang="en-US" sz="1800" dirty="0" err="1"/>
              <a:t>profesinya</a:t>
            </a:r>
            <a:r>
              <a:rPr lang="en-US" sz="1800" dirty="0"/>
              <a:t>  </a:t>
            </a:r>
            <a:r>
              <a:rPr lang="en-US" sz="1800" dirty="0" err="1"/>
              <a:t>menjunjungi</a:t>
            </a:r>
            <a:r>
              <a:rPr lang="en-US" sz="1800" dirty="0"/>
              <a:t>  </a:t>
            </a:r>
            <a:r>
              <a:rPr lang="en-US" sz="1800" dirty="0" err="1"/>
              <a:t>tinggi</a:t>
            </a:r>
            <a:r>
              <a:rPr lang="en-US" sz="1800" dirty="0"/>
              <a:t>  </a:t>
            </a:r>
            <a:r>
              <a:rPr lang="en-US" sz="1800" dirty="0" err="1"/>
              <a:t>harkat</a:t>
            </a:r>
            <a:r>
              <a:rPr lang="en-US" sz="1800" dirty="0"/>
              <a:t>  dan  </a:t>
            </a:r>
          </a:p>
          <a:p>
            <a:r>
              <a:rPr lang="en-US" sz="1800" dirty="0"/>
              <a:t>       </a:t>
            </a:r>
            <a:r>
              <a:rPr lang="en-US" sz="1800" dirty="0" err="1"/>
              <a:t>martabat</a:t>
            </a:r>
            <a:r>
              <a:rPr lang="en-US" sz="1800" dirty="0"/>
              <a:t>   </a:t>
            </a:r>
            <a:r>
              <a:rPr lang="en-US" sz="1800" dirty="0" err="1"/>
              <a:t>kemanusian</a:t>
            </a:r>
            <a:r>
              <a:rPr lang="en-US" sz="1800" dirty="0"/>
              <a:t>  yang  </a:t>
            </a:r>
            <a:r>
              <a:rPr lang="en-US" sz="1800" dirty="0" err="1"/>
              <a:t>utuh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memelihara</a:t>
            </a:r>
            <a:r>
              <a:rPr lang="en-US" sz="1800" dirty="0"/>
              <a:t>  </a:t>
            </a:r>
            <a:r>
              <a:rPr lang="en-US" sz="1800" dirty="0" err="1"/>
              <a:t>citra</a:t>
            </a:r>
            <a:r>
              <a:rPr lang="en-US" sz="1800" dirty="0"/>
              <a:t>  </a:t>
            </a:r>
            <a:r>
              <a:rPr lang="en-US" sz="1800" dirty="0" err="1"/>
              <a:t>bidan</a:t>
            </a:r>
            <a:r>
              <a:rPr lang="en-US" sz="18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/>
              <a:t>setiap</a:t>
            </a:r>
            <a:r>
              <a:rPr lang="en-US" sz="1800" dirty="0"/>
              <a:t>  </a:t>
            </a:r>
            <a:r>
              <a:rPr lang="en-US" sz="1800" dirty="0" err="1"/>
              <a:t>bidan</a:t>
            </a:r>
            <a:r>
              <a:rPr lang="en-US" sz="1800" dirty="0"/>
              <a:t>  </a:t>
            </a:r>
            <a:r>
              <a:rPr lang="en-US" sz="1800" dirty="0" err="1"/>
              <a:t>dalam</a:t>
            </a:r>
            <a:r>
              <a:rPr lang="en-US" sz="1800" dirty="0"/>
              <a:t>  </a:t>
            </a:r>
            <a:r>
              <a:rPr lang="en-US" sz="1800" dirty="0" err="1"/>
              <a:t>menjalankan</a:t>
            </a:r>
            <a:r>
              <a:rPr lang="en-US" sz="1800" dirty="0"/>
              <a:t>  </a:t>
            </a:r>
            <a:r>
              <a:rPr lang="en-US" sz="1800" dirty="0" err="1"/>
              <a:t>tugas</a:t>
            </a:r>
            <a:r>
              <a:rPr lang="en-US" sz="1800" dirty="0"/>
              <a:t> </a:t>
            </a:r>
            <a:r>
              <a:rPr lang="en-US" sz="1800" dirty="0" err="1"/>
              <a:t>senantiasa</a:t>
            </a:r>
            <a:r>
              <a:rPr lang="en-US" sz="1800" dirty="0"/>
              <a:t> </a:t>
            </a:r>
            <a:r>
              <a:rPr lang="en-US" sz="1800" dirty="0" err="1"/>
              <a:t>berpedoman</a:t>
            </a:r>
            <a:r>
              <a:rPr lang="en-US" sz="1800" dirty="0"/>
              <a:t>  pada </a:t>
            </a:r>
            <a:r>
              <a:rPr lang="en-US" sz="1800" dirty="0" err="1"/>
              <a:t>peran</a:t>
            </a:r>
            <a:r>
              <a:rPr lang="en-US" sz="1800" dirty="0"/>
              <a:t>, </a:t>
            </a:r>
            <a:r>
              <a:rPr lang="en-US" sz="1800" dirty="0" err="1"/>
              <a:t>tugas</a:t>
            </a:r>
            <a:r>
              <a:rPr lang="en-US" sz="1800" dirty="0"/>
              <a:t>  dan </a:t>
            </a:r>
          </a:p>
          <a:p>
            <a:r>
              <a:rPr lang="en-US" sz="1800" dirty="0"/>
              <a:t>       </a:t>
            </a:r>
            <a:r>
              <a:rPr lang="en-US" sz="1800" dirty="0" err="1"/>
              <a:t>tanggung</a:t>
            </a:r>
            <a:r>
              <a:rPr lang="en-US" sz="1800" dirty="0"/>
              <a:t>   </a:t>
            </a:r>
            <a:r>
              <a:rPr lang="en-US" sz="1800" dirty="0" err="1"/>
              <a:t>jawab</a:t>
            </a:r>
            <a:r>
              <a:rPr lang="en-US" sz="1800" dirty="0"/>
              <a:t>  </a:t>
            </a:r>
            <a:r>
              <a:rPr lang="en-US" sz="1800" dirty="0" err="1"/>
              <a:t>sesuai</a:t>
            </a:r>
            <a:r>
              <a:rPr lang="en-US" sz="1800" dirty="0"/>
              <a:t>  </a:t>
            </a:r>
            <a:r>
              <a:rPr lang="en-US" sz="1800" dirty="0" err="1"/>
              <a:t>dengan</a:t>
            </a:r>
            <a:r>
              <a:rPr lang="en-US" sz="1800" dirty="0"/>
              <a:t>  </a:t>
            </a:r>
            <a:r>
              <a:rPr lang="en-US" sz="1800" dirty="0" err="1"/>
              <a:t>kebutuhan</a:t>
            </a:r>
            <a:r>
              <a:rPr lang="en-US" sz="1800" dirty="0"/>
              <a:t>  </a:t>
            </a:r>
            <a:r>
              <a:rPr lang="en-US" sz="1800" dirty="0" err="1"/>
              <a:t>klien</a:t>
            </a:r>
            <a:r>
              <a:rPr lang="en-US" sz="1800" dirty="0"/>
              <a:t>, </a:t>
            </a:r>
            <a:r>
              <a:rPr lang="en-US" sz="1800" dirty="0" err="1"/>
              <a:t>keluarga</a:t>
            </a:r>
            <a:r>
              <a:rPr lang="en-US" sz="1800" dirty="0"/>
              <a:t>  dan </a:t>
            </a:r>
            <a:r>
              <a:rPr lang="en-US" sz="1800" dirty="0" err="1"/>
              <a:t>masyarakat</a:t>
            </a:r>
            <a:r>
              <a:rPr lang="en-US" sz="18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/>
              <a:t>setiap</a:t>
            </a:r>
            <a:r>
              <a:rPr lang="en-US" sz="1800" dirty="0"/>
              <a:t>  </a:t>
            </a:r>
            <a:r>
              <a:rPr lang="en-US" sz="1800" dirty="0" err="1"/>
              <a:t>bidan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menjalankan</a:t>
            </a:r>
            <a:r>
              <a:rPr lang="en-US" sz="1800" dirty="0"/>
              <a:t>  </a:t>
            </a:r>
            <a:r>
              <a:rPr lang="en-US" sz="1800" dirty="0" err="1"/>
              <a:t>tugasnya</a:t>
            </a:r>
            <a:r>
              <a:rPr lang="en-US" sz="1800" dirty="0"/>
              <a:t>  </a:t>
            </a:r>
            <a:r>
              <a:rPr lang="en-US" sz="1800" dirty="0" err="1"/>
              <a:t>mendahulukan</a:t>
            </a:r>
            <a:r>
              <a:rPr lang="en-US" sz="1800" dirty="0"/>
              <a:t>  </a:t>
            </a:r>
            <a:r>
              <a:rPr lang="en-US" sz="1800" dirty="0" err="1"/>
              <a:t>kepentingan</a:t>
            </a:r>
            <a:r>
              <a:rPr lang="en-US" sz="1800" dirty="0"/>
              <a:t>  </a:t>
            </a:r>
            <a:r>
              <a:rPr lang="en-US" sz="1800" dirty="0" err="1"/>
              <a:t>klien</a:t>
            </a:r>
            <a:r>
              <a:rPr lang="en-US" sz="1800" dirty="0"/>
              <a:t>,  </a:t>
            </a:r>
          </a:p>
          <a:p>
            <a:r>
              <a:rPr lang="en-US" sz="1800" dirty="0"/>
              <a:t>      </a:t>
            </a:r>
            <a:r>
              <a:rPr lang="en-US" sz="1800" dirty="0" err="1"/>
              <a:t>menghormati</a:t>
            </a:r>
            <a:r>
              <a:rPr lang="en-US" sz="1800" dirty="0"/>
              <a:t>  </a:t>
            </a:r>
            <a:r>
              <a:rPr lang="en-US" sz="1800" dirty="0" err="1"/>
              <a:t>hak</a:t>
            </a:r>
            <a:r>
              <a:rPr lang="en-US" sz="1800" dirty="0"/>
              <a:t>   </a:t>
            </a:r>
            <a:r>
              <a:rPr lang="en-US" sz="1800" dirty="0" err="1"/>
              <a:t>klien</a:t>
            </a:r>
            <a:r>
              <a:rPr lang="en-US" sz="1800" dirty="0"/>
              <a:t> dan  </a:t>
            </a:r>
            <a:r>
              <a:rPr lang="en-US" sz="1800" dirty="0" err="1"/>
              <a:t>menghoromati</a:t>
            </a:r>
            <a:r>
              <a:rPr lang="en-US" sz="1800" dirty="0"/>
              <a:t>  </a:t>
            </a:r>
            <a:r>
              <a:rPr lang="en-US" sz="1800" dirty="0" err="1"/>
              <a:t>nilai</a:t>
            </a:r>
            <a:r>
              <a:rPr lang="en-US" sz="1800" dirty="0"/>
              <a:t>”  yang  </a:t>
            </a:r>
            <a:r>
              <a:rPr lang="en-US" sz="1800" dirty="0" err="1"/>
              <a:t>berlaku</a:t>
            </a:r>
            <a:r>
              <a:rPr lang="en-US" sz="1800" dirty="0"/>
              <a:t>  di </a:t>
            </a:r>
            <a:r>
              <a:rPr lang="en-US" sz="1800" dirty="0" err="1"/>
              <a:t>masyarakat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/>
              <a:t>setiap</a:t>
            </a:r>
            <a:r>
              <a:rPr lang="en-US" sz="1800" dirty="0"/>
              <a:t>  </a:t>
            </a:r>
            <a:r>
              <a:rPr lang="en-US" sz="1800" dirty="0" err="1"/>
              <a:t>bidan</a:t>
            </a:r>
            <a:r>
              <a:rPr lang="en-US" sz="1800" dirty="0"/>
              <a:t>   </a:t>
            </a:r>
            <a:r>
              <a:rPr lang="en-US" sz="1800" dirty="0" err="1"/>
              <a:t>senantiasa</a:t>
            </a:r>
            <a:r>
              <a:rPr lang="en-US" sz="1800" dirty="0"/>
              <a:t>  </a:t>
            </a:r>
            <a:r>
              <a:rPr lang="en-US" sz="1800" dirty="0" err="1"/>
              <a:t>menciptakan</a:t>
            </a:r>
            <a:r>
              <a:rPr lang="en-US" sz="1800" dirty="0"/>
              <a:t>  </a:t>
            </a:r>
            <a:r>
              <a:rPr lang="en-US" sz="1800" dirty="0" err="1"/>
              <a:t>suasana</a:t>
            </a:r>
            <a:r>
              <a:rPr lang="en-US" sz="1800" dirty="0"/>
              <a:t>  yang  </a:t>
            </a:r>
            <a:r>
              <a:rPr lang="en-US" sz="1800" dirty="0" err="1"/>
              <a:t>serasi</a:t>
            </a:r>
            <a:r>
              <a:rPr lang="en-US" sz="1800" dirty="0"/>
              <a:t>  </a:t>
            </a:r>
            <a:r>
              <a:rPr lang="en-US" sz="1800" dirty="0" err="1"/>
              <a:t>dalam</a:t>
            </a:r>
            <a:r>
              <a:rPr lang="en-US" sz="1800" dirty="0"/>
              <a:t>  </a:t>
            </a:r>
            <a:r>
              <a:rPr lang="en-US" sz="1800" dirty="0" err="1"/>
              <a:t>hubungan</a:t>
            </a:r>
            <a:r>
              <a:rPr lang="en-US" sz="1800" dirty="0"/>
              <a:t>  </a:t>
            </a:r>
          </a:p>
          <a:p>
            <a:r>
              <a:rPr lang="en-US" sz="1800" dirty="0"/>
              <a:t>      </a:t>
            </a:r>
            <a:r>
              <a:rPr lang="en-US" sz="1800" dirty="0" err="1"/>
              <a:t>pelaksaan-tungasnya</a:t>
            </a:r>
            <a:r>
              <a:rPr lang="en-US" sz="1800" dirty="0"/>
              <a:t>       </a:t>
            </a:r>
            <a:r>
              <a:rPr lang="en-US" sz="1800" dirty="0" err="1"/>
              <a:t>dengan</a:t>
            </a:r>
            <a:r>
              <a:rPr lang="en-US" sz="1800" dirty="0"/>
              <a:t>  </a:t>
            </a:r>
            <a:r>
              <a:rPr lang="en-US" sz="1800" dirty="0" err="1"/>
              <a:t>mendorong</a:t>
            </a:r>
            <a:r>
              <a:rPr lang="en-US" sz="1800" dirty="0"/>
              <a:t>   </a:t>
            </a:r>
            <a:r>
              <a:rPr lang="en-US" sz="1800" dirty="0" err="1"/>
              <a:t>partisipasi</a:t>
            </a:r>
            <a:r>
              <a:rPr lang="en-US" sz="1800" dirty="0"/>
              <a:t>  </a:t>
            </a:r>
            <a:r>
              <a:rPr lang="en-US" sz="1800" dirty="0" err="1"/>
              <a:t>masyarakat</a:t>
            </a:r>
            <a:r>
              <a:rPr lang="en-US" sz="1800" dirty="0"/>
              <a:t>  </a:t>
            </a:r>
            <a:r>
              <a:rPr lang="en-US" sz="1800" dirty="0" err="1"/>
              <a:t>untuk</a:t>
            </a:r>
            <a:r>
              <a:rPr lang="en-US" sz="1800" dirty="0"/>
              <a:t>  </a:t>
            </a:r>
          </a:p>
          <a:p>
            <a:r>
              <a:rPr lang="en-US" sz="1800" dirty="0"/>
              <a:t>      </a:t>
            </a:r>
            <a:r>
              <a:rPr lang="en-US" sz="1800" dirty="0" err="1"/>
              <a:t>meningkatkan</a:t>
            </a:r>
            <a:r>
              <a:rPr lang="en-US" sz="1800" dirty="0"/>
              <a:t>  </a:t>
            </a:r>
            <a:r>
              <a:rPr lang="en-US" sz="1800" dirty="0" err="1"/>
              <a:t>derajat</a:t>
            </a:r>
            <a:r>
              <a:rPr lang="en-US" sz="1800" dirty="0"/>
              <a:t>  </a:t>
            </a:r>
            <a:r>
              <a:rPr lang="en-US" sz="1800" dirty="0" err="1"/>
              <a:t>kesehatanya</a:t>
            </a:r>
            <a:r>
              <a:rPr lang="en-US" sz="1800" dirty="0"/>
              <a:t>   </a:t>
            </a:r>
            <a:r>
              <a:rPr lang="en-US" sz="1800" dirty="0" err="1"/>
              <a:t>setara</a:t>
            </a:r>
            <a:endParaRPr lang="en-US" sz="1800" dirty="0"/>
          </a:p>
          <a:p>
            <a:r>
              <a:rPr lang="en-US" sz="1800" dirty="0"/>
              <a:t>       optimal.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720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AF642-0A0C-4FAA-8EBF-D2B8B1CAC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8200"/>
            <a:ext cx="8839200" cy="13716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2. KEWAJIBAN  BIDAN TERHADAP  TUGASNYA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5F6BC-51CF-4FEE-A8D9-848AFEB53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rot="10800000" flipV="1">
            <a:off x="152400" y="2667000"/>
            <a:ext cx="8763000" cy="407212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Setiap</a:t>
            </a:r>
            <a:r>
              <a:rPr lang="en-US" dirty="0"/>
              <a:t>  </a:t>
            </a:r>
            <a:r>
              <a:rPr lang="en-US" dirty="0" err="1"/>
              <a:t>bidan</a:t>
            </a:r>
            <a:r>
              <a:rPr lang="en-US" dirty="0"/>
              <a:t>  </a:t>
            </a:r>
            <a:r>
              <a:rPr lang="en-US" dirty="0" err="1"/>
              <a:t>senantiasa</a:t>
            </a:r>
            <a:r>
              <a:rPr lang="en-US" dirty="0"/>
              <a:t>  </a:t>
            </a:r>
            <a:r>
              <a:rPr lang="en-US" dirty="0" err="1"/>
              <a:t>memberikan</a:t>
            </a:r>
            <a:r>
              <a:rPr lang="en-US" dirty="0"/>
              <a:t>    </a:t>
            </a:r>
            <a:r>
              <a:rPr lang="en-US" dirty="0" err="1"/>
              <a:t>pelayanan</a:t>
            </a:r>
            <a:r>
              <a:rPr lang="en-US" dirty="0"/>
              <a:t>  </a:t>
            </a:r>
            <a:r>
              <a:rPr lang="en-US" dirty="0" err="1"/>
              <a:t>paripura</a:t>
            </a:r>
            <a:r>
              <a:rPr lang="en-US" dirty="0"/>
              <a:t>   </a:t>
            </a:r>
            <a:r>
              <a:rPr lang="en-US" dirty="0" err="1"/>
              <a:t>terhadap</a:t>
            </a:r>
            <a:r>
              <a:rPr lang="en-US" dirty="0"/>
              <a:t>  </a:t>
            </a:r>
            <a:r>
              <a:rPr lang="en-US" dirty="0" err="1"/>
              <a:t>klien</a:t>
            </a:r>
            <a:r>
              <a:rPr lang="en-US" dirty="0"/>
              <a:t> </a:t>
            </a:r>
          </a:p>
          <a:p>
            <a:r>
              <a:rPr lang="en-US" dirty="0"/>
              <a:t>       </a:t>
            </a:r>
            <a:r>
              <a:rPr lang="en-US" dirty="0" err="1"/>
              <a:t>keluarga</a:t>
            </a:r>
            <a:r>
              <a:rPr lang="en-US" dirty="0"/>
              <a:t>  dan  </a:t>
            </a:r>
            <a:r>
              <a:rPr lang="en-US" dirty="0" err="1"/>
              <a:t>masyarakat</a:t>
            </a:r>
            <a:r>
              <a:rPr lang="en-US" dirty="0"/>
              <a:t>   </a:t>
            </a:r>
            <a:r>
              <a:rPr lang="en-US" dirty="0" err="1"/>
              <a:t>sesuai</a:t>
            </a:r>
            <a:r>
              <a:rPr lang="en-US" dirty="0"/>
              <a:t>  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kemampuan</a:t>
            </a:r>
            <a:r>
              <a:rPr lang="en-US" dirty="0"/>
              <a:t>  </a:t>
            </a:r>
            <a:r>
              <a:rPr lang="en-US" dirty="0" err="1"/>
              <a:t>profesi</a:t>
            </a:r>
            <a:r>
              <a:rPr lang="en-US" dirty="0"/>
              <a:t> yang di</a:t>
            </a:r>
          </a:p>
          <a:p>
            <a:r>
              <a:rPr lang="en-US" dirty="0"/>
              <a:t>       </a:t>
            </a:r>
            <a:r>
              <a:rPr lang="en-US" dirty="0" err="1"/>
              <a:t>miliknya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 </a:t>
            </a:r>
            <a:r>
              <a:rPr lang="en-US" dirty="0" err="1"/>
              <a:t>kebutuhan</a:t>
            </a:r>
            <a:r>
              <a:rPr lang="en-US" dirty="0"/>
              <a:t>  </a:t>
            </a:r>
            <a:r>
              <a:rPr lang="en-US" dirty="0" err="1"/>
              <a:t>klien</a:t>
            </a:r>
            <a:r>
              <a:rPr lang="en-US" dirty="0"/>
              <a:t>,  </a:t>
            </a:r>
            <a:r>
              <a:rPr lang="en-US" dirty="0" err="1"/>
              <a:t>keluarga</a:t>
            </a:r>
            <a:r>
              <a:rPr lang="en-US" dirty="0"/>
              <a:t> dan 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Setiap</a:t>
            </a:r>
            <a:r>
              <a:rPr lang="en-US" dirty="0"/>
              <a:t>  </a:t>
            </a:r>
            <a:r>
              <a:rPr lang="en-US" dirty="0" err="1"/>
              <a:t>bidan</a:t>
            </a:r>
            <a:r>
              <a:rPr lang="en-US" dirty="0"/>
              <a:t>  </a:t>
            </a:r>
            <a:r>
              <a:rPr lang="en-US" dirty="0" err="1"/>
              <a:t>berhak</a:t>
            </a:r>
            <a:r>
              <a:rPr lang="en-US" dirty="0"/>
              <a:t>  </a:t>
            </a:r>
            <a:r>
              <a:rPr lang="en-US" dirty="0" err="1"/>
              <a:t>memberikan</a:t>
            </a:r>
            <a:r>
              <a:rPr lang="en-US" dirty="0"/>
              <a:t>  </a:t>
            </a:r>
            <a:r>
              <a:rPr lang="en-US" dirty="0" err="1"/>
              <a:t>pertolongan</a:t>
            </a:r>
            <a:r>
              <a:rPr lang="en-US" dirty="0"/>
              <a:t>  dan  </a:t>
            </a:r>
            <a:r>
              <a:rPr lang="en-US" dirty="0" err="1"/>
              <a:t>mempunyai</a:t>
            </a:r>
            <a:r>
              <a:rPr lang="en-US" dirty="0"/>
              <a:t>  </a:t>
            </a:r>
            <a:r>
              <a:rPr lang="en-US" dirty="0" err="1"/>
              <a:t>kewengan</a:t>
            </a:r>
            <a:endParaRPr lang="en-US" dirty="0"/>
          </a:p>
          <a:p>
            <a:r>
              <a:rPr lang="en-US" dirty="0"/>
              <a:t>      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mengambil</a:t>
            </a:r>
            <a:r>
              <a:rPr lang="en-US" dirty="0"/>
              <a:t>  </a:t>
            </a:r>
            <a:r>
              <a:rPr lang="en-US" dirty="0" err="1"/>
              <a:t>keputusan</a:t>
            </a:r>
            <a:r>
              <a:rPr lang="en-US" dirty="0"/>
              <a:t> 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tugasnya</a:t>
            </a:r>
            <a:r>
              <a:rPr lang="en-US" dirty="0"/>
              <a:t>   </a:t>
            </a:r>
            <a:r>
              <a:rPr lang="en-US" dirty="0" err="1"/>
              <a:t>termasuk</a:t>
            </a:r>
            <a:r>
              <a:rPr lang="en-US" dirty="0"/>
              <a:t>    </a:t>
            </a:r>
            <a:r>
              <a:rPr lang="en-US" dirty="0" err="1"/>
              <a:t>keputusan</a:t>
            </a:r>
            <a:r>
              <a:rPr lang="en-US" dirty="0"/>
              <a:t> </a:t>
            </a:r>
          </a:p>
          <a:p>
            <a:r>
              <a:rPr lang="en-US" dirty="0"/>
              <a:t>       </a:t>
            </a:r>
            <a:r>
              <a:rPr lang="en-US" dirty="0" err="1"/>
              <a:t>mengadakan</a:t>
            </a:r>
            <a:r>
              <a:rPr lang="en-US" dirty="0"/>
              <a:t>  </a:t>
            </a:r>
            <a:r>
              <a:rPr lang="en-US" dirty="0" err="1"/>
              <a:t>konsultasi</a:t>
            </a:r>
            <a:r>
              <a:rPr lang="en-US" dirty="0"/>
              <a:t>  dan  </a:t>
            </a:r>
            <a:r>
              <a:rPr lang="en-US" dirty="0" err="1"/>
              <a:t>rujukan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Setiap</a:t>
            </a:r>
            <a:r>
              <a:rPr lang="en-US" dirty="0"/>
              <a:t>  </a:t>
            </a:r>
            <a:r>
              <a:rPr lang="en-US" dirty="0" err="1"/>
              <a:t>bidan</a:t>
            </a:r>
            <a:r>
              <a:rPr lang="en-US" dirty="0"/>
              <a:t>  </a:t>
            </a:r>
            <a:r>
              <a:rPr lang="en-US" dirty="0" err="1"/>
              <a:t>harus</a:t>
            </a:r>
            <a:r>
              <a:rPr lang="en-US" dirty="0"/>
              <a:t>  </a:t>
            </a:r>
            <a:r>
              <a:rPr lang="en-US" dirty="0" err="1"/>
              <a:t>menjamin</a:t>
            </a:r>
            <a:r>
              <a:rPr lang="en-US" dirty="0"/>
              <a:t>  </a:t>
            </a:r>
            <a:r>
              <a:rPr lang="en-US" dirty="0" err="1"/>
              <a:t>kerahasiaan</a:t>
            </a:r>
            <a:r>
              <a:rPr lang="en-US" dirty="0"/>
              <a:t>  </a:t>
            </a:r>
            <a:r>
              <a:rPr lang="en-US" dirty="0" err="1"/>
              <a:t>keterangaan</a:t>
            </a:r>
            <a:r>
              <a:rPr lang="en-US" dirty="0"/>
              <a:t>  yang </a:t>
            </a:r>
            <a:r>
              <a:rPr lang="en-US" dirty="0" err="1"/>
              <a:t>dapat</a:t>
            </a:r>
            <a:r>
              <a:rPr lang="en-US" dirty="0"/>
              <a:t>  dan </a:t>
            </a: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dirty="0" err="1"/>
              <a:t>dipercayakan</a:t>
            </a:r>
            <a:r>
              <a:rPr lang="en-US" dirty="0"/>
              <a:t>  </a:t>
            </a:r>
            <a:r>
              <a:rPr lang="en-US" dirty="0" err="1"/>
              <a:t>kepadanya</a:t>
            </a:r>
            <a:r>
              <a:rPr lang="en-US" dirty="0"/>
              <a:t>  </a:t>
            </a:r>
            <a:r>
              <a:rPr lang="en-US" dirty="0" err="1"/>
              <a:t>kecuali</a:t>
            </a:r>
            <a:r>
              <a:rPr lang="en-US" dirty="0"/>
              <a:t>  </a:t>
            </a:r>
            <a:r>
              <a:rPr lang="en-US" dirty="0" err="1"/>
              <a:t>bila</a:t>
            </a:r>
            <a:r>
              <a:rPr lang="en-US" dirty="0"/>
              <a:t>  </a:t>
            </a:r>
            <a:r>
              <a:rPr lang="en-US" dirty="0" err="1"/>
              <a:t>diminta</a:t>
            </a:r>
            <a:r>
              <a:rPr lang="en-US" dirty="0"/>
              <a:t>  oleh  </a:t>
            </a:r>
            <a:r>
              <a:rPr lang="en-US" dirty="0" err="1"/>
              <a:t>pengadilan</a:t>
            </a:r>
            <a:r>
              <a:rPr lang="en-US" dirty="0"/>
              <a:t>  </a:t>
            </a:r>
            <a:r>
              <a:rPr lang="en-US" dirty="0" err="1"/>
              <a:t>atau</a:t>
            </a:r>
            <a:endParaRPr lang="en-US" dirty="0"/>
          </a:p>
          <a:p>
            <a:r>
              <a:rPr lang="en-US" dirty="0"/>
              <a:t>       </a:t>
            </a:r>
            <a:r>
              <a:rPr lang="en-US" dirty="0" err="1"/>
              <a:t>diperlukan</a:t>
            </a:r>
            <a:r>
              <a:rPr lang="en-US" dirty="0"/>
              <a:t>  </a:t>
            </a:r>
            <a:r>
              <a:rPr lang="en-US" dirty="0" err="1"/>
              <a:t>sehubungan</a:t>
            </a:r>
            <a:r>
              <a:rPr lang="en-US" dirty="0"/>
              <a:t>  </a:t>
            </a:r>
            <a:r>
              <a:rPr lang="en-US" dirty="0" err="1"/>
              <a:t>kepentingan</a:t>
            </a:r>
            <a:r>
              <a:rPr lang="en-US" dirty="0"/>
              <a:t>  </a:t>
            </a:r>
            <a:r>
              <a:rPr lang="en-US" dirty="0" err="1"/>
              <a:t>klien</a:t>
            </a:r>
            <a:r>
              <a:rPr lang="en-US" dirty="0"/>
              <a:t>.</a:t>
            </a:r>
          </a:p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58051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FA1CE-DD70-4057-9280-AF8F49E52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12954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3. KEWAJIBAN  BIDAN TERHADAP  SEJAWAT  DAN  TENAGA KESEHATAN LAINNYA.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6FD4B-2B71-4E35-9210-32C578850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2590800"/>
            <a:ext cx="8839200" cy="40386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Setiap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bidan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harus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menjalin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hubungan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dengan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teman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</a:p>
          <a:p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sejawatnya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untuk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menciptakan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suasana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kerja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yang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serasi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Setiap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bidan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menjalankan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tugasnya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harus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saling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</a:p>
          <a:p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menghormati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baik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terhadap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sejawatnya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maupun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tenaga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</a:p>
          <a:p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Kesehatan  </a:t>
            </a:r>
            <a:r>
              <a:rPr lang="en-US" sz="36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lainnya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2438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184</TotalTime>
  <Words>829</Words>
  <Application>Microsoft Office PowerPoint</Application>
  <PresentationFormat>On-screen Show (4:3)</PresentationFormat>
  <Paragraphs>108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Algerian</vt:lpstr>
      <vt:lpstr>Arabic Typesetting</vt:lpstr>
      <vt:lpstr>Arial</vt:lpstr>
      <vt:lpstr>Corbel</vt:lpstr>
      <vt:lpstr>Courier New</vt:lpstr>
      <vt:lpstr>Wingdings</vt:lpstr>
      <vt:lpstr>Wingdings 2</vt:lpstr>
      <vt:lpstr>Wingdings 3</vt:lpstr>
      <vt:lpstr>Module</vt:lpstr>
      <vt:lpstr> KODE  ETIK  KEBIDANAN</vt:lpstr>
      <vt:lpstr>ETIKA DAN HUKUM KESEHATAN</vt:lpstr>
      <vt:lpstr>DEFINISI KODE ETIK KEBIDANAN</vt:lpstr>
      <vt:lpstr>TUJUAN KODE ETIK DALAM  PELAYANAN     KEBIDANAN</vt:lpstr>
      <vt:lpstr>FUNGSI  KODE  ETIK  KEBIDANAN</vt:lpstr>
      <vt:lpstr>DIMENSI  DA  PRINSIP  ETIK</vt:lpstr>
      <vt:lpstr>PENJELASAN  KODE  ETIK</vt:lpstr>
      <vt:lpstr>2. KEWAJIBAN  BIDAN TERHADAP  TUGASNYA</vt:lpstr>
      <vt:lpstr>3. KEWAJIBAN  BIDAN TERHADAP  SEJAWAT  DAN  TENAGA KESEHATAN LAINNYA.</vt:lpstr>
      <vt:lpstr>4. Kewajiban  bidan  terhadap  profesinya</vt:lpstr>
      <vt:lpstr>5. Kewajiban bidan  terhadap  diri-sendiri</vt:lpstr>
      <vt:lpstr>6. Kewajiban  bidan  terhadap  pemerintah, nusa  bangsa dan  tanah air</vt:lpstr>
      <vt:lpstr>7. penutup</vt:lpstr>
      <vt:lpstr>THANKS!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KODE  ETIK  KEBIDANAN</dc:title>
  <dc:creator>WINDOWS 7</dc:creator>
  <cp:lastModifiedBy>Nurul</cp:lastModifiedBy>
  <cp:revision>11</cp:revision>
  <dcterms:created xsi:type="dcterms:W3CDTF">2022-10-07T01:09:41Z</dcterms:created>
  <dcterms:modified xsi:type="dcterms:W3CDTF">2022-10-19T05:13:48Z</dcterms:modified>
</cp:coreProperties>
</file>