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8" r:id="rId6"/>
    <p:sldId id="269" r:id="rId7"/>
    <p:sldId id="271" r:id="rId8"/>
    <p:sldId id="261" r:id="rId9"/>
    <p:sldId id="258" r:id="rId10"/>
    <p:sldId id="262" r:id="rId11"/>
    <p:sldId id="309" r:id="rId12"/>
    <p:sldId id="264" r:id="rId13"/>
    <p:sldId id="279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2E368390-F6F4-4313-9AD0-13377FB6024D}">
  <a:tblStyle styleId="{2E368390-F6F4-4313-9AD0-13377FB602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f88c6a2f1b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f88c6a2f1b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f88c6a2f1b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f88c6a2f1b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039aebea2d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039aebea2d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039aebea2d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039aebea2d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039aebea2d_1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039aebea2d_1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039aebea2d_1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039aebea2d_1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039aebea2d_1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1039aebea2d_1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1039aebea2d_1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1039aebea2d_1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1039aebea2d_1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1039aebea2d_1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f88c6a2f1b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f88c6a2f1b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f88c6a2f1b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f88c6a2f1b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400000">
            <a:off x="1243409" y="2051924"/>
            <a:ext cx="297" cy="29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-5400000">
            <a:off x="4122024" y="4106486"/>
            <a:ext cx="899953" cy="2093423"/>
          </a:xfrm>
          <a:custGeom>
            <a:avLst/>
            <a:gdLst/>
            <a:ahLst/>
            <a:cxnLst/>
            <a:rect l="l" t="t" r="r" b="b"/>
            <a:pathLst>
              <a:path w="4378" h="10184" extrusionOk="0">
                <a:moveTo>
                  <a:pt x="1" y="1"/>
                </a:moveTo>
                <a:lnTo>
                  <a:pt x="1" y="10183"/>
                </a:lnTo>
                <a:cubicBezTo>
                  <a:pt x="2432" y="10183"/>
                  <a:pt x="4378" y="8207"/>
                  <a:pt x="4378" y="5806"/>
                </a:cubicBezTo>
                <a:lnTo>
                  <a:pt x="4378" y="4347"/>
                </a:lnTo>
                <a:cubicBezTo>
                  <a:pt x="4378" y="1915"/>
                  <a:pt x="2402" y="1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5400000">
            <a:off x="632377" y="-1143489"/>
            <a:ext cx="1709619" cy="3996610"/>
          </a:xfrm>
          <a:custGeom>
            <a:avLst/>
            <a:gdLst/>
            <a:ahLst/>
            <a:cxnLst/>
            <a:rect l="l" t="t" r="r" b="b"/>
            <a:pathLst>
              <a:path w="9271" h="21673" extrusionOk="0">
                <a:moveTo>
                  <a:pt x="9271" y="1"/>
                </a:moveTo>
                <a:cubicBezTo>
                  <a:pt x="9271" y="1"/>
                  <a:pt x="0" y="365"/>
                  <a:pt x="1945" y="6049"/>
                </a:cubicBezTo>
                <a:cubicBezTo>
                  <a:pt x="2888" y="8815"/>
                  <a:pt x="7751" y="9180"/>
                  <a:pt x="6018" y="13496"/>
                </a:cubicBezTo>
                <a:cubicBezTo>
                  <a:pt x="4255" y="17843"/>
                  <a:pt x="9271" y="21673"/>
                  <a:pt x="9271" y="21673"/>
                </a:cubicBezTo>
                <a:lnTo>
                  <a:pt x="9271" y="1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>
            <a:off x="844906" y="-1110209"/>
            <a:ext cx="768047" cy="2988467"/>
          </a:xfrm>
          <a:custGeom>
            <a:avLst/>
            <a:gdLst/>
            <a:ahLst/>
            <a:cxnLst/>
            <a:rect l="l" t="t" r="r" b="b"/>
            <a:pathLst>
              <a:path w="4165" h="16206" extrusionOk="0">
                <a:moveTo>
                  <a:pt x="3942" y="0"/>
                </a:moveTo>
                <a:cubicBezTo>
                  <a:pt x="3158" y="0"/>
                  <a:pt x="562" y="153"/>
                  <a:pt x="304" y="2163"/>
                </a:cubicBezTo>
                <a:cubicBezTo>
                  <a:pt x="1" y="4534"/>
                  <a:pt x="3678" y="5963"/>
                  <a:pt x="3070" y="9215"/>
                </a:cubicBezTo>
                <a:cubicBezTo>
                  <a:pt x="2675" y="11221"/>
                  <a:pt x="1429" y="14473"/>
                  <a:pt x="4165" y="16206"/>
                </a:cubicBezTo>
                <a:lnTo>
                  <a:pt x="4165" y="5"/>
                </a:lnTo>
                <a:cubicBezTo>
                  <a:pt x="4165" y="5"/>
                  <a:pt x="4082" y="0"/>
                  <a:pt x="3942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-5400000" flipH="1">
            <a:off x="6804135" y="2784077"/>
            <a:ext cx="1173985" cy="3544842"/>
            <a:chOff x="7725824" y="722942"/>
            <a:chExt cx="1464004" cy="4420554"/>
          </a:xfrm>
        </p:grpSpPr>
        <p:sp>
          <p:nvSpPr>
            <p:cNvPr id="14" name="Google Shape;14;p2"/>
            <p:cNvSpPr/>
            <p:nvPr/>
          </p:nvSpPr>
          <p:spPr>
            <a:xfrm rot="-5400000">
              <a:off x="6247548" y="2201218"/>
              <a:ext cx="4420554" cy="1464002"/>
            </a:xfrm>
            <a:custGeom>
              <a:avLst/>
              <a:gdLst/>
              <a:ahLst/>
              <a:cxnLst/>
              <a:rect l="l" t="t" r="r" b="b"/>
              <a:pathLst>
                <a:path w="14865" h="4923" extrusionOk="0">
                  <a:moveTo>
                    <a:pt x="2037" y="1"/>
                  </a:moveTo>
                  <a:cubicBezTo>
                    <a:pt x="882" y="1"/>
                    <a:pt x="1" y="363"/>
                    <a:pt x="1" y="363"/>
                  </a:cubicBezTo>
                  <a:lnTo>
                    <a:pt x="1" y="4923"/>
                  </a:lnTo>
                  <a:lnTo>
                    <a:pt x="14864" y="4923"/>
                  </a:lnTo>
                  <a:cubicBezTo>
                    <a:pt x="14864" y="4923"/>
                    <a:pt x="13922" y="2461"/>
                    <a:pt x="11916" y="2005"/>
                  </a:cubicBezTo>
                  <a:cubicBezTo>
                    <a:pt x="11492" y="1904"/>
                    <a:pt x="11089" y="1866"/>
                    <a:pt x="10703" y="1866"/>
                  </a:cubicBezTo>
                  <a:cubicBezTo>
                    <a:pt x="9376" y="1866"/>
                    <a:pt x="8257" y="2324"/>
                    <a:pt x="7260" y="2324"/>
                  </a:cubicBezTo>
                  <a:cubicBezTo>
                    <a:pt x="6610" y="2324"/>
                    <a:pt x="6012" y="2130"/>
                    <a:pt x="5441" y="1488"/>
                  </a:cubicBezTo>
                  <a:cubicBezTo>
                    <a:pt x="4392" y="308"/>
                    <a:pt x="3099" y="1"/>
                    <a:pt x="203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5400000">
              <a:off x="7164671" y="3046074"/>
              <a:ext cx="3164123" cy="886192"/>
            </a:xfrm>
            <a:custGeom>
              <a:avLst/>
              <a:gdLst/>
              <a:ahLst/>
              <a:cxnLst/>
              <a:rect l="l" t="t" r="r" b="b"/>
              <a:pathLst>
                <a:path w="10640" h="2980" extrusionOk="0">
                  <a:moveTo>
                    <a:pt x="2026" y="0"/>
                  </a:moveTo>
                  <a:cubicBezTo>
                    <a:pt x="2010" y="0"/>
                    <a:pt x="1993" y="1"/>
                    <a:pt x="1976" y="1"/>
                  </a:cubicBezTo>
                  <a:cubicBezTo>
                    <a:pt x="1" y="62"/>
                    <a:pt x="365" y="2980"/>
                    <a:pt x="365" y="2980"/>
                  </a:cubicBezTo>
                  <a:lnTo>
                    <a:pt x="10639" y="2980"/>
                  </a:lnTo>
                  <a:cubicBezTo>
                    <a:pt x="10639" y="2980"/>
                    <a:pt x="10258" y="1597"/>
                    <a:pt x="7385" y="1597"/>
                  </a:cubicBezTo>
                  <a:cubicBezTo>
                    <a:pt x="7013" y="1597"/>
                    <a:pt x="6600" y="1620"/>
                    <a:pt x="6141" y="1673"/>
                  </a:cubicBezTo>
                  <a:cubicBezTo>
                    <a:pt x="6023" y="1687"/>
                    <a:pt x="5911" y="1694"/>
                    <a:pt x="5806" y="1694"/>
                  </a:cubicBezTo>
                  <a:cubicBezTo>
                    <a:pt x="4141" y="1694"/>
                    <a:pt x="4010" y="0"/>
                    <a:pt x="2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1875" y="1626220"/>
            <a:ext cx="5031300" cy="143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81875" y="3286120"/>
            <a:ext cx="5029200" cy="26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3887095" y="3629701"/>
            <a:ext cx="4334400" cy="33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ubTitle" idx="1"/>
          </p:nvPr>
        </p:nvSpPr>
        <p:spPr>
          <a:xfrm>
            <a:off x="3887845" y="1181399"/>
            <a:ext cx="4332900" cy="202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14" name="Google Shape;114;p14"/>
          <p:cNvCxnSpPr/>
          <p:nvPr/>
        </p:nvCxnSpPr>
        <p:spPr>
          <a:xfrm>
            <a:off x="1480298" y="539488"/>
            <a:ext cx="7676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5" name="Google Shape;115;p14"/>
          <p:cNvGrpSpPr/>
          <p:nvPr/>
        </p:nvGrpSpPr>
        <p:grpSpPr>
          <a:xfrm flipH="1">
            <a:off x="-55098" y="-1171703"/>
            <a:ext cx="1679597" cy="4723129"/>
            <a:chOff x="7389377" y="-1014803"/>
            <a:chExt cx="1679597" cy="4723129"/>
          </a:xfrm>
        </p:grpSpPr>
        <p:sp>
          <p:nvSpPr>
            <p:cNvPr id="116" name="Google Shape;116;p14"/>
            <p:cNvSpPr/>
            <p:nvPr/>
          </p:nvSpPr>
          <p:spPr>
            <a:xfrm rot="-5400000">
              <a:off x="5867611" y="506963"/>
              <a:ext cx="4723129" cy="1679597"/>
            </a:xfrm>
            <a:custGeom>
              <a:avLst/>
              <a:gdLst/>
              <a:ahLst/>
              <a:cxnLst/>
              <a:rect l="l" t="t" r="r" b="b"/>
              <a:pathLst>
                <a:path w="16414" h="5837" extrusionOk="0">
                  <a:moveTo>
                    <a:pt x="11191" y="1"/>
                  </a:moveTo>
                  <a:cubicBezTo>
                    <a:pt x="10918" y="1"/>
                    <a:pt x="10633" y="30"/>
                    <a:pt x="10335" y="92"/>
                  </a:cubicBezTo>
                  <a:cubicBezTo>
                    <a:pt x="7174" y="791"/>
                    <a:pt x="7447" y="3375"/>
                    <a:pt x="3222" y="3527"/>
                  </a:cubicBezTo>
                  <a:cubicBezTo>
                    <a:pt x="0" y="3618"/>
                    <a:pt x="122" y="5837"/>
                    <a:pt x="122" y="5837"/>
                  </a:cubicBezTo>
                  <a:lnTo>
                    <a:pt x="16414" y="5837"/>
                  </a:lnTo>
                  <a:cubicBezTo>
                    <a:pt x="16414" y="5837"/>
                    <a:pt x="15061" y="1"/>
                    <a:pt x="1119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 rot="-5400000">
              <a:off x="6847109" y="743209"/>
              <a:ext cx="3394011" cy="1049712"/>
            </a:xfrm>
            <a:custGeom>
              <a:avLst/>
              <a:gdLst/>
              <a:ahLst/>
              <a:cxnLst/>
              <a:rect l="l" t="t" r="r" b="b"/>
              <a:pathLst>
                <a:path w="11795" h="3648" extrusionOk="0">
                  <a:moveTo>
                    <a:pt x="9042" y="0"/>
                  </a:moveTo>
                  <a:cubicBezTo>
                    <a:pt x="7355" y="0"/>
                    <a:pt x="7306" y="2589"/>
                    <a:pt x="4556" y="2589"/>
                  </a:cubicBezTo>
                  <a:cubicBezTo>
                    <a:pt x="4488" y="2589"/>
                    <a:pt x="4419" y="2587"/>
                    <a:pt x="4347" y="2584"/>
                  </a:cubicBezTo>
                  <a:cubicBezTo>
                    <a:pt x="4080" y="2571"/>
                    <a:pt x="3829" y="2566"/>
                    <a:pt x="3593" y="2566"/>
                  </a:cubicBezTo>
                  <a:cubicBezTo>
                    <a:pt x="370" y="2566"/>
                    <a:pt x="1" y="3648"/>
                    <a:pt x="1" y="3648"/>
                  </a:cubicBezTo>
                  <a:lnTo>
                    <a:pt x="11794" y="3648"/>
                  </a:lnTo>
                  <a:cubicBezTo>
                    <a:pt x="11794" y="3648"/>
                    <a:pt x="11247" y="638"/>
                    <a:pt x="9819" y="152"/>
                  </a:cubicBezTo>
                  <a:cubicBezTo>
                    <a:pt x="9523" y="47"/>
                    <a:pt x="9268" y="0"/>
                    <a:pt x="904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8" name="Google Shape;118;p14"/>
          <p:cNvCxnSpPr/>
          <p:nvPr/>
        </p:nvCxnSpPr>
        <p:spPr>
          <a:xfrm>
            <a:off x="9398" y="4599425"/>
            <a:ext cx="9147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" name="Google Shape;119;p14"/>
          <p:cNvSpPr/>
          <p:nvPr/>
        </p:nvSpPr>
        <p:spPr>
          <a:xfrm rot="-5400000">
            <a:off x="1898767" y="2741382"/>
            <a:ext cx="1512949" cy="3519336"/>
          </a:xfrm>
          <a:custGeom>
            <a:avLst/>
            <a:gdLst/>
            <a:ahLst/>
            <a:cxnLst/>
            <a:rect l="l" t="t" r="r" b="b"/>
            <a:pathLst>
              <a:path w="4378" h="10184" extrusionOk="0">
                <a:moveTo>
                  <a:pt x="1" y="1"/>
                </a:moveTo>
                <a:lnTo>
                  <a:pt x="1" y="10183"/>
                </a:lnTo>
                <a:cubicBezTo>
                  <a:pt x="2432" y="10183"/>
                  <a:pt x="4378" y="8207"/>
                  <a:pt x="4378" y="5806"/>
                </a:cubicBezTo>
                <a:lnTo>
                  <a:pt x="4378" y="4347"/>
                </a:lnTo>
                <a:cubicBezTo>
                  <a:pt x="4378" y="1915"/>
                  <a:pt x="2402" y="1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4"/>
          <p:cNvSpPr/>
          <p:nvPr/>
        </p:nvSpPr>
        <p:spPr>
          <a:xfrm flipH="1">
            <a:off x="1379323" y="4062830"/>
            <a:ext cx="4265576" cy="1194682"/>
          </a:xfrm>
          <a:custGeom>
            <a:avLst/>
            <a:gdLst/>
            <a:ahLst/>
            <a:cxnLst/>
            <a:rect l="l" t="t" r="r" b="b"/>
            <a:pathLst>
              <a:path w="10640" h="2980" extrusionOk="0">
                <a:moveTo>
                  <a:pt x="2026" y="0"/>
                </a:moveTo>
                <a:cubicBezTo>
                  <a:pt x="2010" y="0"/>
                  <a:pt x="1993" y="1"/>
                  <a:pt x="1976" y="1"/>
                </a:cubicBezTo>
                <a:cubicBezTo>
                  <a:pt x="1" y="62"/>
                  <a:pt x="365" y="2980"/>
                  <a:pt x="365" y="2980"/>
                </a:cubicBezTo>
                <a:lnTo>
                  <a:pt x="10639" y="2980"/>
                </a:lnTo>
                <a:cubicBezTo>
                  <a:pt x="10639" y="2980"/>
                  <a:pt x="10258" y="1597"/>
                  <a:pt x="7385" y="1597"/>
                </a:cubicBezTo>
                <a:cubicBezTo>
                  <a:pt x="7013" y="1597"/>
                  <a:pt x="6600" y="1620"/>
                  <a:pt x="6141" y="1673"/>
                </a:cubicBezTo>
                <a:cubicBezTo>
                  <a:pt x="6023" y="1687"/>
                  <a:pt x="5911" y="1694"/>
                  <a:pt x="5806" y="1694"/>
                </a:cubicBezTo>
                <a:cubicBezTo>
                  <a:pt x="4141" y="1694"/>
                  <a:pt x="4010" y="0"/>
                  <a:pt x="2026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Google Shape;122;p15"/>
          <p:cNvCxnSpPr/>
          <p:nvPr/>
        </p:nvCxnSpPr>
        <p:spPr>
          <a:xfrm>
            <a:off x="-93850" y="4599425"/>
            <a:ext cx="9313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p15"/>
          <p:cNvSpPr/>
          <p:nvPr/>
        </p:nvSpPr>
        <p:spPr>
          <a:xfrm rot="-5400000">
            <a:off x="2948074" y="3646811"/>
            <a:ext cx="899953" cy="2093423"/>
          </a:xfrm>
          <a:custGeom>
            <a:avLst/>
            <a:gdLst/>
            <a:ahLst/>
            <a:cxnLst/>
            <a:rect l="l" t="t" r="r" b="b"/>
            <a:pathLst>
              <a:path w="4378" h="10184" extrusionOk="0">
                <a:moveTo>
                  <a:pt x="1" y="1"/>
                </a:moveTo>
                <a:lnTo>
                  <a:pt x="1" y="10183"/>
                </a:lnTo>
                <a:cubicBezTo>
                  <a:pt x="2432" y="10183"/>
                  <a:pt x="4378" y="8207"/>
                  <a:pt x="4378" y="5806"/>
                </a:cubicBezTo>
                <a:lnTo>
                  <a:pt x="4378" y="4347"/>
                </a:lnTo>
                <a:cubicBezTo>
                  <a:pt x="4378" y="1915"/>
                  <a:pt x="2402" y="1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15"/>
          <p:cNvGrpSpPr/>
          <p:nvPr/>
        </p:nvGrpSpPr>
        <p:grpSpPr>
          <a:xfrm flipH="1">
            <a:off x="5925432" y="0"/>
            <a:ext cx="3996617" cy="1709625"/>
            <a:chOff x="-1730370" y="-1"/>
            <a:chExt cx="6445117" cy="2757015"/>
          </a:xfrm>
        </p:grpSpPr>
        <p:sp>
          <p:nvSpPr>
            <p:cNvPr id="125" name="Google Shape;125;p15"/>
            <p:cNvSpPr/>
            <p:nvPr/>
          </p:nvSpPr>
          <p:spPr>
            <a:xfrm rot="-5400000">
              <a:off x="113683" y="-1844050"/>
              <a:ext cx="2757010" cy="6445117"/>
            </a:xfrm>
            <a:custGeom>
              <a:avLst/>
              <a:gdLst/>
              <a:ahLst/>
              <a:cxnLst/>
              <a:rect l="l" t="t" r="r" b="b"/>
              <a:pathLst>
                <a:path w="9271" h="21673" extrusionOk="0">
                  <a:moveTo>
                    <a:pt x="9271" y="1"/>
                  </a:moveTo>
                  <a:cubicBezTo>
                    <a:pt x="9271" y="1"/>
                    <a:pt x="0" y="365"/>
                    <a:pt x="1945" y="6049"/>
                  </a:cubicBezTo>
                  <a:cubicBezTo>
                    <a:pt x="2888" y="8815"/>
                    <a:pt x="7751" y="9180"/>
                    <a:pt x="6018" y="13496"/>
                  </a:cubicBezTo>
                  <a:cubicBezTo>
                    <a:pt x="4255" y="17843"/>
                    <a:pt x="9271" y="21673"/>
                    <a:pt x="9271" y="21673"/>
                  </a:cubicBezTo>
                  <a:lnTo>
                    <a:pt x="92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 rot="-5400000">
              <a:off x="456415" y="-1790377"/>
              <a:ext cx="1238588" cy="4819340"/>
            </a:xfrm>
            <a:custGeom>
              <a:avLst/>
              <a:gdLst/>
              <a:ahLst/>
              <a:cxnLst/>
              <a:rect l="l" t="t" r="r" b="b"/>
              <a:pathLst>
                <a:path w="4165" h="16206" extrusionOk="0">
                  <a:moveTo>
                    <a:pt x="3942" y="0"/>
                  </a:moveTo>
                  <a:cubicBezTo>
                    <a:pt x="3158" y="0"/>
                    <a:pt x="562" y="153"/>
                    <a:pt x="304" y="2163"/>
                  </a:cubicBezTo>
                  <a:cubicBezTo>
                    <a:pt x="1" y="4534"/>
                    <a:pt x="3678" y="5963"/>
                    <a:pt x="3070" y="9215"/>
                  </a:cubicBezTo>
                  <a:cubicBezTo>
                    <a:pt x="2675" y="11221"/>
                    <a:pt x="1429" y="14473"/>
                    <a:pt x="4165" y="16206"/>
                  </a:cubicBezTo>
                  <a:lnTo>
                    <a:pt x="4165" y="5"/>
                  </a:lnTo>
                  <a:cubicBezTo>
                    <a:pt x="4165" y="5"/>
                    <a:pt x="4082" y="0"/>
                    <a:pt x="394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15"/>
          <p:cNvSpPr/>
          <p:nvPr/>
        </p:nvSpPr>
        <p:spPr>
          <a:xfrm flipH="1">
            <a:off x="2639079" y="4432852"/>
            <a:ext cx="2537321" cy="710641"/>
          </a:xfrm>
          <a:custGeom>
            <a:avLst/>
            <a:gdLst/>
            <a:ahLst/>
            <a:cxnLst/>
            <a:rect l="l" t="t" r="r" b="b"/>
            <a:pathLst>
              <a:path w="10640" h="2980" extrusionOk="0">
                <a:moveTo>
                  <a:pt x="2026" y="0"/>
                </a:moveTo>
                <a:cubicBezTo>
                  <a:pt x="2010" y="0"/>
                  <a:pt x="1993" y="1"/>
                  <a:pt x="1976" y="1"/>
                </a:cubicBezTo>
                <a:cubicBezTo>
                  <a:pt x="1" y="62"/>
                  <a:pt x="365" y="2980"/>
                  <a:pt x="365" y="2980"/>
                </a:cubicBezTo>
                <a:lnTo>
                  <a:pt x="10639" y="2980"/>
                </a:lnTo>
                <a:cubicBezTo>
                  <a:pt x="10639" y="2980"/>
                  <a:pt x="10258" y="1597"/>
                  <a:pt x="7385" y="1597"/>
                </a:cubicBezTo>
                <a:cubicBezTo>
                  <a:pt x="7013" y="1597"/>
                  <a:pt x="6600" y="1620"/>
                  <a:pt x="6141" y="1673"/>
                </a:cubicBezTo>
                <a:cubicBezTo>
                  <a:pt x="6023" y="1687"/>
                  <a:pt x="5911" y="1694"/>
                  <a:pt x="5806" y="1694"/>
                </a:cubicBezTo>
                <a:cubicBezTo>
                  <a:pt x="4141" y="1694"/>
                  <a:pt x="4010" y="0"/>
                  <a:pt x="2026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subTitle" idx="1"/>
          </p:nvPr>
        </p:nvSpPr>
        <p:spPr>
          <a:xfrm>
            <a:off x="713226" y="3015600"/>
            <a:ext cx="2410500" cy="69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 idx="2"/>
          </p:nvPr>
        </p:nvSpPr>
        <p:spPr>
          <a:xfrm>
            <a:off x="714908" y="2619000"/>
            <a:ext cx="24072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subTitle" idx="3"/>
          </p:nvPr>
        </p:nvSpPr>
        <p:spPr>
          <a:xfrm>
            <a:off x="3366751" y="3015600"/>
            <a:ext cx="2410500" cy="69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title" idx="4"/>
          </p:nvPr>
        </p:nvSpPr>
        <p:spPr>
          <a:xfrm>
            <a:off x="3368433" y="2619000"/>
            <a:ext cx="24072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subTitle" idx="5"/>
          </p:nvPr>
        </p:nvSpPr>
        <p:spPr>
          <a:xfrm>
            <a:off x="6020275" y="3015600"/>
            <a:ext cx="2410500" cy="69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title" idx="6"/>
          </p:nvPr>
        </p:nvSpPr>
        <p:spPr>
          <a:xfrm>
            <a:off x="6021958" y="2619000"/>
            <a:ext cx="24072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Google Shape;136;p16"/>
          <p:cNvCxnSpPr/>
          <p:nvPr/>
        </p:nvCxnSpPr>
        <p:spPr>
          <a:xfrm>
            <a:off x="723400" y="4599425"/>
            <a:ext cx="7707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7" name="Google Shape;137;p16"/>
          <p:cNvGrpSpPr/>
          <p:nvPr/>
        </p:nvGrpSpPr>
        <p:grpSpPr>
          <a:xfrm rot="5400000">
            <a:off x="6757707" y="227625"/>
            <a:ext cx="3996617" cy="1709625"/>
            <a:chOff x="-1730370" y="-1"/>
            <a:chExt cx="6445117" cy="2757015"/>
          </a:xfrm>
        </p:grpSpPr>
        <p:sp>
          <p:nvSpPr>
            <p:cNvPr id="138" name="Google Shape;138;p16"/>
            <p:cNvSpPr/>
            <p:nvPr/>
          </p:nvSpPr>
          <p:spPr>
            <a:xfrm rot="-5400000">
              <a:off x="113683" y="-1844050"/>
              <a:ext cx="2757010" cy="6445117"/>
            </a:xfrm>
            <a:custGeom>
              <a:avLst/>
              <a:gdLst/>
              <a:ahLst/>
              <a:cxnLst/>
              <a:rect l="l" t="t" r="r" b="b"/>
              <a:pathLst>
                <a:path w="9271" h="21673" extrusionOk="0">
                  <a:moveTo>
                    <a:pt x="9271" y="1"/>
                  </a:moveTo>
                  <a:cubicBezTo>
                    <a:pt x="9271" y="1"/>
                    <a:pt x="0" y="365"/>
                    <a:pt x="1945" y="6049"/>
                  </a:cubicBezTo>
                  <a:cubicBezTo>
                    <a:pt x="2888" y="8815"/>
                    <a:pt x="7751" y="9180"/>
                    <a:pt x="6018" y="13496"/>
                  </a:cubicBezTo>
                  <a:cubicBezTo>
                    <a:pt x="4255" y="17843"/>
                    <a:pt x="9271" y="21673"/>
                    <a:pt x="9271" y="21673"/>
                  </a:cubicBezTo>
                  <a:lnTo>
                    <a:pt x="92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 rot="-5400000">
              <a:off x="456415" y="-1790377"/>
              <a:ext cx="1238588" cy="4819340"/>
            </a:xfrm>
            <a:custGeom>
              <a:avLst/>
              <a:gdLst/>
              <a:ahLst/>
              <a:cxnLst/>
              <a:rect l="l" t="t" r="r" b="b"/>
              <a:pathLst>
                <a:path w="4165" h="16206" extrusionOk="0">
                  <a:moveTo>
                    <a:pt x="3942" y="0"/>
                  </a:moveTo>
                  <a:cubicBezTo>
                    <a:pt x="3158" y="0"/>
                    <a:pt x="562" y="153"/>
                    <a:pt x="304" y="2163"/>
                  </a:cubicBezTo>
                  <a:cubicBezTo>
                    <a:pt x="1" y="4534"/>
                    <a:pt x="3678" y="5963"/>
                    <a:pt x="3070" y="9215"/>
                  </a:cubicBezTo>
                  <a:cubicBezTo>
                    <a:pt x="2675" y="11221"/>
                    <a:pt x="1429" y="14473"/>
                    <a:pt x="4165" y="16206"/>
                  </a:cubicBezTo>
                  <a:lnTo>
                    <a:pt x="4165" y="5"/>
                  </a:lnTo>
                  <a:cubicBezTo>
                    <a:pt x="4165" y="5"/>
                    <a:pt x="4082" y="0"/>
                    <a:pt x="394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16"/>
          <p:cNvGrpSpPr/>
          <p:nvPr/>
        </p:nvGrpSpPr>
        <p:grpSpPr>
          <a:xfrm rot="-5400000">
            <a:off x="-1285081" y="3392062"/>
            <a:ext cx="3996617" cy="1709625"/>
            <a:chOff x="-1730370" y="-1"/>
            <a:chExt cx="6445117" cy="2757015"/>
          </a:xfrm>
        </p:grpSpPr>
        <p:sp>
          <p:nvSpPr>
            <p:cNvPr id="141" name="Google Shape;141;p16"/>
            <p:cNvSpPr/>
            <p:nvPr/>
          </p:nvSpPr>
          <p:spPr>
            <a:xfrm rot="-5400000">
              <a:off x="113683" y="-1844050"/>
              <a:ext cx="2757010" cy="6445117"/>
            </a:xfrm>
            <a:custGeom>
              <a:avLst/>
              <a:gdLst/>
              <a:ahLst/>
              <a:cxnLst/>
              <a:rect l="l" t="t" r="r" b="b"/>
              <a:pathLst>
                <a:path w="9271" h="21673" extrusionOk="0">
                  <a:moveTo>
                    <a:pt x="9271" y="1"/>
                  </a:moveTo>
                  <a:cubicBezTo>
                    <a:pt x="9271" y="1"/>
                    <a:pt x="0" y="365"/>
                    <a:pt x="1945" y="6049"/>
                  </a:cubicBezTo>
                  <a:cubicBezTo>
                    <a:pt x="2888" y="8815"/>
                    <a:pt x="7751" y="9180"/>
                    <a:pt x="6018" y="13496"/>
                  </a:cubicBezTo>
                  <a:cubicBezTo>
                    <a:pt x="4255" y="17843"/>
                    <a:pt x="9271" y="21673"/>
                    <a:pt x="9271" y="21673"/>
                  </a:cubicBezTo>
                  <a:lnTo>
                    <a:pt x="92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6"/>
            <p:cNvSpPr/>
            <p:nvPr/>
          </p:nvSpPr>
          <p:spPr>
            <a:xfrm rot="-5400000">
              <a:off x="456415" y="-1790377"/>
              <a:ext cx="1238588" cy="4819340"/>
            </a:xfrm>
            <a:custGeom>
              <a:avLst/>
              <a:gdLst/>
              <a:ahLst/>
              <a:cxnLst/>
              <a:rect l="l" t="t" r="r" b="b"/>
              <a:pathLst>
                <a:path w="4165" h="16206" extrusionOk="0">
                  <a:moveTo>
                    <a:pt x="3942" y="0"/>
                  </a:moveTo>
                  <a:cubicBezTo>
                    <a:pt x="3158" y="0"/>
                    <a:pt x="562" y="153"/>
                    <a:pt x="304" y="2163"/>
                  </a:cubicBezTo>
                  <a:cubicBezTo>
                    <a:pt x="1" y="4534"/>
                    <a:pt x="3678" y="5963"/>
                    <a:pt x="3070" y="9215"/>
                  </a:cubicBezTo>
                  <a:cubicBezTo>
                    <a:pt x="2675" y="11221"/>
                    <a:pt x="1429" y="14473"/>
                    <a:pt x="4165" y="16206"/>
                  </a:cubicBezTo>
                  <a:lnTo>
                    <a:pt x="4165" y="5"/>
                  </a:lnTo>
                  <a:cubicBezTo>
                    <a:pt x="4165" y="5"/>
                    <a:pt x="4082" y="0"/>
                    <a:pt x="394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1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subTitle" idx="1"/>
          </p:nvPr>
        </p:nvSpPr>
        <p:spPr>
          <a:xfrm>
            <a:off x="713225" y="2246775"/>
            <a:ext cx="2410500" cy="4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title" idx="2"/>
          </p:nvPr>
        </p:nvSpPr>
        <p:spPr>
          <a:xfrm>
            <a:off x="714908" y="1836100"/>
            <a:ext cx="24072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subTitle" idx="3"/>
          </p:nvPr>
        </p:nvSpPr>
        <p:spPr>
          <a:xfrm>
            <a:off x="714925" y="4059625"/>
            <a:ext cx="2410500" cy="4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title" idx="4"/>
          </p:nvPr>
        </p:nvSpPr>
        <p:spPr>
          <a:xfrm>
            <a:off x="714933" y="3626375"/>
            <a:ext cx="24072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5"/>
          </p:nvPr>
        </p:nvSpPr>
        <p:spPr>
          <a:xfrm>
            <a:off x="6020250" y="2248582"/>
            <a:ext cx="2410500" cy="4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title" idx="6"/>
          </p:nvPr>
        </p:nvSpPr>
        <p:spPr>
          <a:xfrm>
            <a:off x="6021933" y="1837944"/>
            <a:ext cx="24072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subTitle" idx="7"/>
          </p:nvPr>
        </p:nvSpPr>
        <p:spPr>
          <a:xfrm>
            <a:off x="6020275" y="4059837"/>
            <a:ext cx="2410500" cy="4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1" name="Google Shape;151;p16"/>
          <p:cNvSpPr txBox="1">
            <a:spLocks noGrp="1"/>
          </p:cNvSpPr>
          <p:nvPr>
            <p:ph type="title" idx="8"/>
          </p:nvPr>
        </p:nvSpPr>
        <p:spPr>
          <a:xfrm>
            <a:off x="6021958" y="3630168"/>
            <a:ext cx="24072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_1_1_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"/>
          <p:cNvSpPr/>
          <p:nvPr/>
        </p:nvSpPr>
        <p:spPr>
          <a:xfrm>
            <a:off x="-122876" y="3095186"/>
            <a:ext cx="899953" cy="2093423"/>
          </a:xfrm>
          <a:custGeom>
            <a:avLst/>
            <a:gdLst/>
            <a:ahLst/>
            <a:cxnLst/>
            <a:rect l="l" t="t" r="r" b="b"/>
            <a:pathLst>
              <a:path w="4378" h="10184" extrusionOk="0">
                <a:moveTo>
                  <a:pt x="1" y="1"/>
                </a:moveTo>
                <a:lnTo>
                  <a:pt x="1" y="10183"/>
                </a:lnTo>
                <a:cubicBezTo>
                  <a:pt x="2432" y="10183"/>
                  <a:pt x="4378" y="8207"/>
                  <a:pt x="4378" y="5806"/>
                </a:cubicBezTo>
                <a:lnTo>
                  <a:pt x="4378" y="4347"/>
                </a:lnTo>
                <a:cubicBezTo>
                  <a:pt x="4378" y="1915"/>
                  <a:pt x="2402" y="1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19"/>
          <p:cNvGrpSpPr/>
          <p:nvPr/>
        </p:nvGrpSpPr>
        <p:grpSpPr>
          <a:xfrm>
            <a:off x="-719718" y="-425700"/>
            <a:ext cx="3996617" cy="1709625"/>
            <a:chOff x="-1730370" y="-1"/>
            <a:chExt cx="6445117" cy="2757015"/>
          </a:xfrm>
        </p:grpSpPr>
        <p:sp>
          <p:nvSpPr>
            <p:cNvPr id="192" name="Google Shape;192;p19"/>
            <p:cNvSpPr/>
            <p:nvPr/>
          </p:nvSpPr>
          <p:spPr>
            <a:xfrm rot="-5400000">
              <a:off x="113683" y="-1844050"/>
              <a:ext cx="2757010" cy="6445117"/>
            </a:xfrm>
            <a:custGeom>
              <a:avLst/>
              <a:gdLst/>
              <a:ahLst/>
              <a:cxnLst/>
              <a:rect l="l" t="t" r="r" b="b"/>
              <a:pathLst>
                <a:path w="9271" h="21673" extrusionOk="0">
                  <a:moveTo>
                    <a:pt x="9271" y="1"/>
                  </a:moveTo>
                  <a:cubicBezTo>
                    <a:pt x="9271" y="1"/>
                    <a:pt x="0" y="365"/>
                    <a:pt x="1945" y="6049"/>
                  </a:cubicBezTo>
                  <a:cubicBezTo>
                    <a:pt x="2888" y="8815"/>
                    <a:pt x="7751" y="9180"/>
                    <a:pt x="6018" y="13496"/>
                  </a:cubicBezTo>
                  <a:cubicBezTo>
                    <a:pt x="4255" y="17843"/>
                    <a:pt x="9271" y="21673"/>
                    <a:pt x="9271" y="21673"/>
                  </a:cubicBezTo>
                  <a:lnTo>
                    <a:pt x="92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9"/>
            <p:cNvSpPr/>
            <p:nvPr/>
          </p:nvSpPr>
          <p:spPr>
            <a:xfrm rot="-5400000">
              <a:off x="456415" y="-1790377"/>
              <a:ext cx="1238588" cy="4819340"/>
            </a:xfrm>
            <a:custGeom>
              <a:avLst/>
              <a:gdLst/>
              <a:ahLst/>
              <a:cxnLst/>
              <a:rect l="l" t="t" r="r" b="b"/>
              <a:pathLst>
                <a:path w="4165" h="16206" extrusionOk="0">
                  <a:moveTo>
                    <a:pt x="3942" y="0"/>
                  </a:moveTo>
                  <a:cubicBezTo>
                    <a:pt x="3158" y="0"/>
                    <a:pt x="562" y="153"/>
                    <a:pt x="304" y="2163"/>
                  </a:cubicBezTo>
                  <a:cubicBezTo>
                    <a:pt x="1" y="4534"/>
                    <a:pt x="3678" y="5963"/>
                    <a:pt x="3070" y="9215"/>
                  </a:cubicBezTo>
                  <a:cubicBezTo>
                    <a:pt x="2675" y="11221"/>
                    <a:pt x="1429" y="14473"/>
                    <a:pt x="4165" y="16206"/>
                  </a:cubicBezTo>
                  <a:lnTo>
                    <a:pt x="4165" y="5"/>
                  </a:lnTo>
                  <a:cubicBezTo>
                    <a:pt x="4165" y="5"/>
                    <a:pt x="4082" y="0"/>
                    <a:pt x="394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4" name="Google Shape;194;p19"/>
          <p:cNvCxnSpPr/>
          <p:nvPr/>
        </p:nvCxnSpPr>
        <p:spPr>
          <a:xfrm>
            <a:off x="699800" y="4599425"/>
            <a:ext cx="8523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5" name="Google Shape;195;p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subTitle" idx="1"/>
          </p:nvPr>
        </p:nvSpPr>
        <p:spPr>
          <a:xfrm>
            <a:off x="1512150" y="4034025"/>
            <a:ext cx="6119700" cy="47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_1_1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 txBox="1">
            <a:spLocks noGrp="1"/>
          </p:cNvSpPr>
          <p:nvPr>
            <p:ph type="title"/>
          </p:nvPr>
        </p:nvSpPr>
        <p:spPr>
          <a:xfrm>
            <a:off x="1598500" y="1272575"/>
            <a:ext cx="3409200" cy="173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0"/>
          <p:cNvSpPr txBox="1">
            <a:spLocks noGrp="1"/>
          </p:cNvSpPr>
          <p:nvPr>
            <p:ph type="subTitle" idx="1"/>
          </p:nvPr>
        </p:nvSpPr>
        <p:spPr>
          <a:xfrm>
            <a:off x="1598500" y="3114300"/>
            <a:ext cx="3760500" cy="113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cxnSp>
        <p:nvCxnSpPr>
          <p:cNvPr id="200" name="Google Shape;200;p20"/>
          <p:cNvCxnSpPr/>
          <p:nvPr/>
        </p:nvCxnSpPr>
        <p:spPr>
          <a:xfrm>
            <a:off x="700145" y="4599425"/>
            <a:ext cx="8442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1" name="Google Shape;201;p20"/>
          <p:cNvGrpSpPr/>
          <p:nvPr/>
        </p:nvGrpSpPr>
        <p:grpSpPr>
          <a:xfrm rot="10800000" flipH="1">
            <a:off x="-1206863" y="2963500"/>
            <a:ext cx="5224412" cy="2234836"/>
            <a:chOff x="-3389265" y="-69147"/>
            <a:chExt cx="6445117" cy="2757015"/>
          </a:xfrm>
        </p:grpSpPr>
        <p:sp>
          <p:nvSpPr>
            <p:cNvPr id="202" name="Google Shape;202;p20"/>
            <p:cNvSpPr/>
            <p:nvPr/>
          </p:nvSpPr>
          <p:spPr>
            <a:xfrm rot="-5400000">
              <a:off x="-1545212" y="-1913196"/>
              <a:ext cx="2757010" cy="6445117"/>
            </a:xfrm>
            <a:custGeom>
              <a:avLst/>
              <a:gdLst/>
              <a:ahLst/>
              <a:cxnLst/>
              <a:rect l="l" t="t" r="r" b="b"/>
              <a:pathLst>
                <a:path w="9271" h="21673" extrusionOk="0">
                  <a:moveTo>
                    <a:pt x="9271" y="1"/>
                  </a:moveTo>
                  <a:cubicBezTo>
                    <a:pt x="9271" y="1"/>
                    <a:pt x="0" y="365"/>
                    <a:pt x="1945" y="6049"/>
                  </a:cubicBezTo>
                  <a:cubicBezTo>
                    <a:pt x="2888" y="8815"/>
                    <a:pt x="7751" y="9180"/>
                    <a:pt x="6018" y="13496"/>
                  </a:cubicBezTo>
                  <a:cubicBezTo>
                    <a:pt x="4255" y="17843"/>
                    <a:pt x="9271" y="21673"/>
                    <a:pt x="9271" y="21673"/>
                  </a:cubicBezTo>
                  <a:lnTo>
                    <a:pt x="92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 rot="-5400000">
              <a:off x="-1202480" y="-1859523"/>
              <a:ext cx="1238588" cy="4819340"/>
            </a:xfrm>
            <a:custGeom>
              <a:avLst/>
              <a:gdLst/>
              <a:ahLst/>
              <a:cxnLst/>
              <a:rect l="l" t="t" r="r" b="b"/>
              <a:pathLst>
                <a:path w="4165" h="16206" extrusionOk="0">
                  <a:moveTo>
                    <a:pt x="3942" y="0"/>
                  </a:moveTo>
                  <a:cubicBezTo>
                    <a:pt x="3158" y="0"/>
                    <a:pt x="562" y="153"/>
                    <a:pt x="304" y="2163"/>
                  </a:cubicBezTo>
                  <a:cubicBezTo>
                    <a:pt x="1" y="4534"/>
                    <a:pt x="3678" y="5963"/>
                    <a:pt x="3070" y="9215"/>
                  </a:cubicBezTo>
                  <a:cubicBezTo>
                    <a:pt x="2675" y="11221"/>
                    <a:pt x="1429" y="14473"/>
                    <a:pt x="4165" y="16206"/>
                  </a:cubicBezTo>
                  <a:lnTo>
                    <a:pt x="4165" y="5"/>
                  </a:lnTo>
                  <a:cubicBezTo>
                    <a:pt x="4165" y="5"/>
                    <a:pt x="4082" y="0"/>
                    <a:pt x="394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04" name="Google Shape;204;p20"/>
          <p:cNvCxnSpPr/>
          <p:nvPr/>
        </p:nvCxnSpPr>
        <p:spPr>
          <a:xfrm>
            <a:off x="-18475" y="539500"/>
            <a:ext cx="9162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" name="Google Shape;205;p20"/>
          <p:cNvSpPr/>
          <p:nvPr/>
        </p:nvSpPr>
        <p:spPr>
          <a:xfrm rot="-5400000">
            <a:off x="5454340" y="896791"/>
            <a:ext cx="5788131" cy="1790174"/>
          </a:xfrm>
          <a:custGeom>
            <a:avLst/>
            <a:gdLst/>
            <a:ahLst/>
            <a:cxnLst/>
            <a:rect l="l" t="t" r="r" b="b"/>
            <a:pathLst>
              <a:path w="11795" h="3648" extrusionOk="0">
                <a:moveTo>
                  <a:pt x="9042" y="0"/>
                </a:moveTo>
                <a:cubicBezTo>
                  <a:pt x="7355" y="0"/>
                  <a:pt x="7306" y="2589"/>
                  <a:pt x="4556" y="2589"/>
                </a:cubicBezTo>
                <a:cubicBezTo>
                  <a:pt x="4488" y="2589"/>
                  <a:pt x="4419" y="2587"/>
                  <a:pt x="4347" y="2584"/>
                </a:cubicBezTo>
                <a:cubicBezTo>
                  <a:pt x="4080" y="2571"/>
                  <a:pt x="3829" y="2566"/>
                  <a:pt x="3593" y="2566"/>
                </a:cubicBezTo>
                <a:cubicBezTo>
                  <a:pt x="370" y="2566"/>
                  <a:pt x="1" y="3648"/>
                  <a:pt x="1" y="3648"/>
                </a:cubicBezTo>
                <a:lnTo>
                  <a:pt x="11794" y="3648"/>
                </a:lnTo>
                <a:cubicBezTo>
                  <a:pt x="11794" y="3648"/>
                  <a:pt x="11247" y="638"/>
                  <a:pt x="9819" y="152"/>
                </a:cubicBezTo>
                <a:cubicBezTo>
                  <a:pt x="9523" y="47"/>
                  <a:pt x="9268" y="0"/>
                  <a:pt x="904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0"/>
          <p:cNvSpPr/>
          <p:nvPr/>
        </p:nvSpPr>
        <p:spPr>
          <a:xfrm rot="10800000">
            <a:off x="8485699" y="-614014"/>
            <a:ext cx="899953" cy="2093423"/>
          </a:xfrm>
          <a:custGeom>
            <a:avLst/>
            <a:gdLst/>
            <a:ahLst/>
            <a:cxnLst/>
            <a:rect l="l" t="t" r="r" b="b"/>
            <a:pathLst>
              <a:path w="4378" h="10184" extrusionOk="0">
                <a:moveTo>
                  <a:pt x="1" y="1"/>
                </a:moveTo>
                <a:lnTo>
                  <a:pt x="1" y="10183"/>
                </a:lnTo>
                <a:cubicBezTo>
                  <a:pt x="2432" y="10183"/>
                  <a:pt x="4378" y="8207"/>
                  <a:pt x="4378" y="5806"/>
                </a:cubicBezTo>
                <a:lnTo>
                  <a:pt x="4378" y="4347"/>
                </a:lnTo>
                <a:cubicBezTo>
                  <a:pt x="4378" y="1915"/>
                  <a:pt x="2402" y="1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27"/>
          <p:cNvGrpSpPr/>
          <p:nvPr/>
        </p:nvGrpSpPr>
        <p:grpSpPr>
          <a:xfrm rot="10800000">
            <a:off x="3172461" y="2725125"/>
            <a:ext cx="6894341" cy="2949178"/>
            <a:chOff x="-1730370" y="-1"/>
            <a:chExt cx="6445117" cy="2757015"/>
          </a:xfrm>
        </p:grpSpPr>
        <p:sp>
          <p:nvSpPr>
            <p:cNvPr id="275" name="Google Shape;275;p27"/>
            <p:cNvSpPr/>
            <p:nvPr/>
          </p:nvSpPr>
          <p:spPr>
            <a:xfrm rot="-5400000">
              <a:off x="113683" y="-1844050"/>
              <a:ext cx="2757010" cy="6445117"/>
            </a:xfrm>
            <a:custGeom>
              <a:avLst/>
              <a:gdLst/>
              <a:ahLst/>
              <a:cxnLst/>
              <a:rect l="l" t="t" r="r" b="b"/>
              <a:pathLst>
                <a:path w="9271" h="21673" extrusionOk="0">
                  <a:moveTo>
                    <a:pt x="9271" y="1"/>
                  </a:moveTo>
                  <a:cubicBezTo>
                    <a:pt x="9271" y="1"/>
                    <a:pt x="0" y="365"/>
                    <a:pt x="1945" y="6049"/>
                  </a:cubicBezTo>
                  <a:cubicBezTo>
                    <a:pt x="2888" y="8815"/>
                    <a:pt x="7751" y="9180"/>
                    <a:pt x="6018" y="13496"/>
                  </a:cubicBezTo>
                  <a:cubicBezTo>
                    <a:pt x="4255" y="17843"/>
                    <a:pt x="9271" y="21673"/>
                    <a:pt x="9271" y="21673"/>
                  </a:cubicBezTo>
                  <a:lnTo>
                    <a:pt x="92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7"/>
            <p:cNvSpPr/>
            <p:nvPr/>
          </p:nvSpPr>
          <p:spPr>
            <a:xfrm rot="-5400000">
              <a:off x="456415" y="-1790377"/>
              <a:ext cx="1238588" cy="4819340"/>
            </a:xfrm>
            <a:custGeom>
              <a:avLst/>
              <a:gdLst/>
              <a:ahLst/>
              <a:cxnLst/>
              <a:rect l="l" t="t" r="r" b="b"/>
              <a:pathLst>
                <a:path w="4165" h="16206" extrusionOk="0">
                  <a:moveTo>
                    <a:pt x="3942" y="0"/>
                  </a:moveTo>
                  <a:cubicBezTo>
                    <a:pt x="3158" y="0"/>
                    <a:pt x="562" y="153"/>
                    <a:pt x="304" y="2163"/>
                  </a:cubicBezTo>
                  <a:cubicBezTo>
                    <a:pt x="1" y="4534"/>
                    <a:pt x="3678" y="5963"/>
                    <a:pt x="3070" y="9215"/>
                  </a:cubicBezTo>
                  <a:cubicBezTo>
                    <a:pt x="2675" y="11221"/>
                    <a:pt x="1429" y="14473"/>
                    <a:pt x="4165" y="16206"/>
                  </a:cubicBezTo>
                  <a:lnTo>
                    <a:pt x="4165" y="5"/>
                  </a:lnTo>
                  <a:cubicBezTo>
                    <a:pt x="4165" y="5"/>
                    <a:pt x="4082" y="0"/>
                    <a:pt x="394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77" name="Google Shape;277;p27"/>
          <p:cNvCxnSpPr/>
          <p:nvPr/>
        </p:nvCxnSpPr>
        <p:spPr>
          <a:xfrm>
            <a:off x="706500" y="539500"/>
            <a:ext cx="9086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8" name="Google Shape;278;p27"/>
          <p:cNvSpPr/>
          <p:nvPr/>
        </p:nvSpPr>
        <p:spPr>
          <a:xfrm rot="5400000">
            <a:off x="1065865" y="-1355191"/>
            <a:ext cx="1527823" cy="3553961"/>
          </a:xfrm>
          <a:custGeom>
            <a:avLst/>
            <a:gdLst/>
            <a:ahLst/>
            <a:cxnLst/>
            <a:rect l="l" t="t" r="r" b="b"/>
            <a:pathLst>
              <a:path w="4378" h="10184" extrusionOk="0">
                <a:moveTo>
                  <a:pt x="1" y="1"/>
                </a:moveTo>
                <a:lnTo>
                  <a:pt x="1" y="10183"/>
                </a:lnTo>
                <a:cubicBezTo>
                  <a:pt x="2432" y="10183"/>
                  <a:pt x="4378" y="8207"/>
                  <a:pt x="4378" y="5806"/>
                </a:cubicBezTo>
                <a:lnTo>
                  <a:pt x="4378" y="4347"/>
                </a:lnTo>
                <a:cubicBezTo>
                  <a:pt x="4378" y="1915"/>
                  <a:pt x="2402" y="1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0" name="Google Shape;280;p28"/>
          <p:cNvCxnSpPr/>
          <p:nvPr/>
        </p:nvCxnSpPr>
        <p:spPr>
          <a:xfrm>
            <a:off x="699800" y="4599425"/>
            <a:ext cx="8604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1" name="Google Shape;281;p28"/>
          <p:cNvSpPr/>
          <p:nvPr/>
        </p:nvSpPr>
        <p:spPr>
          <a:xfrm rot="5400000">
            <a:off x="3801390" y="-2001391"/>
            <a:ext cx="1527823" cy="3553961"/>
          </a:xfrm>
          <a:custGeom>
            <a:avLst/>
            <a:gdLst/>
            <a:ahLst/>
            <a:cxnLst/>
            <a:rect l="l" t="t" r="r" b="b"/>
            <a:pathLst>
              <a:path w="4378" h="10184" extrusionOk="0">
                <a:moveTo>
                  <a:pt x="1" y="1"/>
                </a:moveTo>
                <a:lnTo>
                  <a:pt x="1" y="10183"/>
                </a:lnTo>
                <a:cubicBezTo>
                  <a:pt x="2432" y="10183"/>
                  <a:pt x="4378" y="8207"/>
                  <a:pt x="4378" y="5806"/>
                </a:cubicBezTo>
                <a:lnTo>
                  <a:pt x="4378" y="4347"/>
                </a:lnTo>
                <a:cubicBezTo>
                  <a:pt x="4378" y="1915"/>
                  <a:pt x="2402" y="1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" name="Google Shape;282;p28"/>
          <p:cNvGrpSpPr/>
          <p:nvPr/>
        </p:nvGrpSpPr>
        <p:grpSpPr>
          <a:xfrm rot="10800000" flipH="1">
            <a:off x="-201206" y="2610520"/>
            <a:ext cx="6069366" cy="2596281"/>
            <a:chOff x="-1730370" y="-1"/>
            <a:chExt cx="6445117" cy="2757015"/>
          </a:xfrm>
        </p:grpSpPr>
        <p:sp>
          <p:nvSpPr>
            <p:cNvPr id="283" name="Google Shape;283;p28"/>
            <p:cNvSpPr/>
            <p:nvPr/>
          </p:nvSpPr>
          <p:spPr>
            <a:xfrm rot="-5400000">
              <a:off x="113683" y="-1844050"/>
              <a:ext cx="2757010" cy="6445117"/>
            </a:xfrm>
            <a:custGeom>
              <a:avLst/>
              <a:gdLst/>
              <a:ahLst/>
              <a:cxnLst/>
              <a:rect l="l" t="t" r="r" b="b"/>
              <a:pathLst>
                <a:path w="9271" h="21673" extrusionOk="0">
                  <a:moveTo>
                    <a:pt x="9271" y="1"/>
                  </a:moveTo>
                  <a:cubicBezTo>
                    <a:pt x="9271" y="1"/>
                    <a:pt x="0" y="365"/>
                    <a:pt x="1945" y="6049"/>
                  </a:cubicBezTo>
                  <a:cubicBezTo>
                    <a:pt x="2888" y="8815"/>
                    <a:pt x="7751" y="9180"/>
                    <a:pt x="6018" y="13496"/>
                  </a:cubicBezTo>
                  <a:cubicBezTo>
                    <a:pt x="4255" y="17843"/>
                    <a:pt x="9271" y="21673"/>
                    <a:pt x="9271" y="21673"/>
                  </a:cubicBezTo>
                  <a:lnTo>
                    <a:pt x="92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 rot="-5400000">
              <a:off x="456415" y="-1790377"/>
              <a:ext cx="1238588" cy="4819340"/>
            </a:xfrm>
            <a:custGeom>
              <a:avLst/>
              <a:gdLst/>
              <a:ahLst/>
              <a:cxnLst/>
              <a:rect l="l" t="t" r="r" b="b"/>
              <a:pathLst>
                <a:path w="4165" h="16206" extrusionOk="0">
                  <a:moveTo>
                    <a:pt x="3942" y="0"/>
                  </a:moveTo>
                  <a:cubicBezTo>
                    <a:pt x="3158" y="0"/>
                    <a:pt x="562" y="153"/>
                    <a:pt x="304" y="2163"/>
                  </a:cubicBezTo>
                  <a:cubicBezTo>
                    <a:pt x="1" y="4534"/>
                    <a:pt x="3678" y="5963"/>
                    <a:pt x="3070" y="9215"/>
                  </a:cubicBezTo>
                  <a:cubicBezTo>
                    <a:pt x="2675" y="11221"/>
                    <a:pt x="1429" y="14473"/>
                    <a:pt x="4165" y="16206"/>
                  </a:cubicBezTo>
                  <a:lnTo>
                    <a:pt x="4165" y="5"/>
                  </a:lnTo>
                  <a:cubicBezTo>
                    <a:pt x="4165" y="5"/>
                    <a:pt x="4082" y="0"/>
                    <a:pt x="394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3"/>
          <p:cNvCxnSpPr/>
          <p:nvPr/>
        </p:nvCxnSpPr>
        <p:spPr>
          <a:xfrm>
            <a:off x="2744075" y="4599425"/>
            <a:ext cx="5684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" name="Google Shape;20;p3"/>
          <p:cNvGrpSpPr/>
          <p:nvPr/>
        </p:nvGrpSpPr>
        <p:grpSpPr>
          <a:xfrm rot="5400000">
            <a:off x="6310432" y="1085350"/>
            <a:ext cx="3996617" cy="1709625"/>
            <a:chOff x="-1730370" y="-1"/>
            <a:chExt cx="6445117" cy="2757015"/>
          </a:xfrm>
        </p:grpSpPr>
        <p:sp>
          <p:nvSpPr>
            <p:cNvPr id="21" name="Google Shape;21;p3"/>
            <p:cNvSpPr/>
            <p:nvPr/>
          </p:nvSpPr>
          <p:spPr>
            <a:xfrm rot="-5400000">
              <a:off x="113683" y="-1844050"/>
              <a:ext cx="2757010" cy="6445117"/>
            </a:xfrm>
            <a:custGeom>
              <a:avLst/>
              <a:gdLst/>
              <a:ahLst/>
              <a:cxnLst/>
              <a:rect l="l" t="t" r="r" b="b"/>
              <a:pathLst>
                <a:path w="9271" h="21673" extrusionOk="0">
                  <a:moveTo>
                    <a:pt x="9271" y="1"/>
                  </a:moveTo>
                  <a:cubicBezTo>
                    <a:pt x="9271" y="1"/>
                    <a:pt x="0" y="365"/>
                    <a:pt x="1945" y="6049"/>
                  </a:cubicBezTo>
                  <a:cubicBezTo>
                    <a:pt x="2888" y="8815"/>
                    <a:pt x="7751" y="9180"/>
                    <a:pt x="6018" y="13496"/>
                  </a:cubicBezTo>
                  <a:cubicBezTo>
                    <a:pt x="4255" y="17843"/>
                    <a:pt x="9271" y="21673"/>
                    <a:pt x="9271" y="21673"/>
                  </a:cubicBezTo>
                  <a:lnTo>
                    <a:pt x="92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-5400000">
              <a:off x="456415" y="-1790377"/>
              <a:ext cx="1238588" cy="4819340"/>
            </a:xfrm>
            <a:custGeom>
              <a:avLst/>
              <a:gdLst/>
              <a:ahLst/>
              <a:cxnLst/>
              <a:rect l="l" t="t" r="r" b="b"/>
              <a:pathLst>
                <a:path w="4165" h="16206" extrusionOk="0">
                  <a:moveTo>
                    <a:pt x="3942" y="0"/>
                  </a:moveTo>
                  <a:cubicBezTo>
                    <a:pt x="3158" y="0"/>
                    <a:pt x="562" y="153"/>
                    <a:pt x="304" y="2163"/>
                  </a:cubicBezTo>
                  <a:cubicBezTo>
                    <a:pt x="1" y="4534"/>
                    <a:pt x="3678" y="5963"/>
                    <a:pt x="3070" y="9215"/>
                  </a:cubicBezTo>
                  <a:cubicBezTo>
                    <a:pt x="2675" y="11221"/>
                    <a:pt x="1429" y="14473"/>
                    <a:pt x="4165" y="16206"/>
                  </a:cubicBezTo>
                  <a:lnTo>
                    <a:pt x="4165" y="5"/>
                  </a:lnTo>
                  <a:cubicBezTo>
                    <a:pt x="4165" y="5"/>
                    <a:pt x="4082" y="0"/>
                    <a:pt x="394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961175" y="2373800"/>
            <a:ext cx="4469700" cy="124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3961175" y="539500"/>
            <a:ext cx="1731900" cy="16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3961175" y="3671175"/>
            <a:ext cx="4467600" cy="26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 rot="-5400000">
            <a:off x="7808574" y="3812086"/>
            <a:ext cx="899953" cy="2093423"/>
          </a:xfrm>
          <a:custGeom>
            <a:avLst/>
            <a:gdLst/>
            <a:ahLst/>
            <a:cxnLst/>
            <a:rect l="l" t="t" r="r" b="b"/>
            <a:pathLst>
              <a:path w="4378" h="10184" extrusionOk="0">
                <a:moveTo>
                  <a:pt x="1" y="1"/>
                </a:moveTo>
                <a:lnTo>
                  <a:pt x="1" y="10183"/>
                </a:lnTo>
                <a:cubicBezTo>
                  <a:pt x="2432" y="10183"/>
                  <a:pt x="4378" y="8207"/>
                  <a:pt x="4378" y="5806"/>
                </a:cubicBezTo>
                <a:lnTo>
                  <a:pt x="4378" y="4347"/>
                </a:lnTo>
                <a:cubicBezTo>
                  <a:pt x="4378" y="1915"/>
                  <a:pt x="2402" y="1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4"/>
          <p:cNvCxnSpPr/>
          <p:nvPr/>
        </p:nvCxnSpPr>
        <p:spPr>
          <a:xfrm>
            <a:off x="-16625" y="4599425"/>
            <a:ext cx="8449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29;p4"/>
          <p:cNvSpPr/>
          <p:nvPr/>
        </p:nvSpPr>
        <p:spPr>
          <a:xfrm rot="5400000">
            <a:off x="439749" y="-957189"/>
            <a:ext cx="899953" cy="2093423"/>
          </a:xfrm>
          <a:custGeom>
            <a:avLst/>
            <a:gdLst/>
            <a:ahLst/>
            <a:cxnLst/>
            <a:rect l="l" t="t" r="r" b="b"/>
            <a:pathLst>
              <a:path w="4378" h="10184" extrusionOk="0">
                <a:moveTo>
                  <a:pt x="1" y="1"/>
                </a:moveTo>
                <a:lnTo>
                  <a:pt x="1" y="10183"/>
                </a:lnTo>
                <a:cubicBezTo>
                  <a:pt x="2432" y="10183"/>
                  <a:pt x="4378" y="8207"/>
                  <a:pt x="4378" y="5806"/>
                </a:cubicBezTo>
                <a:lnTo>
                  <a:pt x="4378" y="4347"/>
                </a:lnTo>
                <a:cubicBezTo>
                  <a:pt x="4378" y="1915"/>
                  <a:pt x="2402" y="1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 rot="-5400000" flipH="1">
            <a:off x="7408635" y="2827002"/>
            <a:ext cx="1173985" cy="3544842"/>
            <a:chOff x="7779354" y="722942"/>
            <a:chExt cx="1464004" cy="4420554"/>
          </a:xfrm>
        </p:grpSpPr>
        <p:sp>
          <p:nvSpPr>
            <p:cNvPr id="31" name="Google Shape;31;p4"/>
            <p:cNvSpPr/>
            <p:nvPr/>
          </p:nvSpPr>
          <p:spPr>
            <a:xfrm rot="-5400000">
              <a:off x="6301078" y="2201218"/>
              <a:ext cx="4420554" cy="1464002"/>
            </a:xfrm>
            <a:custGeom>
              <a:avLst/>
              <a:gdLst/>
              <a:ahLst/>
              <a:cxnLst/>
              <a:rect l="l" t="t" r="r" b="b"/>
              <a:pathLst>
                <a:path w="14865" h="4923" extrusionOk="0">
                  <a:moveTo>
                    <a:pt x="2037" y="1"/>
                  </a:moveTo>
                  <a:cubicBezTo>
                    <a:pt x="882" y="1"/>
                    <a:pt x="1" y="363"/>
                    <a:pt x="1" y="363"/>
                  </a:cubicBezTo>
                  <a:lnTo>
                    <a:pt x="1" y="4923"/>
                  </a:lnTo>
                  <a:lnTo>
                    <a:pt x="14864" y="4923"/>
                  </a:lnTo>
                  <a:cubicBezTo>
                    <a:pt x="14864" y="4923"/>
                    <a:pt x="13922" y="2461"/>
                    <a:pt x="11916" y="2005"/>
                  </a:cubicBezTo>
                  <a:cubicBezTo>
                    <a:pt x="11492" y="1904"/>
                    <a:pt x="11089" y="1866"/>
                    <a:pt x="10703" y="1866"/>
                  </a:cubicBezTo>
                  <a:cubicBezTo>
                    <a:pt x="9376" y="1866"/>
                    <a:pt x="8257" y="2324"/>
                    <a:pt x="7260" y="2324"/>
                  </a:cubicBezTo>
                  <a:cubicBezTo>
                    <a:pt x="6610" y="2324"/>
                    <a:pt x="6012" y="2130"/>
                    <a:pt x="5441" y="1488"/>
                  </a:cubicBezTo>
                  <a:cubicBezTo>
                    <a:pt x="4392" y="308"/>
                    <a:pt x="3099" y="1"/>
                    <a:pt x="203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 rot="-5400000">
              <a:off x="7218200" y="3046074"/>
              <a:ext cx="3164123" cy="886192"/>
            </a:xfrm>
            <a:custGeom>
              <a:avLst/>
              <a:gdLst/>
              <a:ahLst/>
              <a:cxnLst/>
              <a:rect l="l" t="t" r="r" b="b"/>
              <a:pathLst>
                <a:path w="10640" h="2980" extrusionOk="0">
                  <a:moveTo>
                    <a:pt x="2026" y="0"/>
                  </a:moveTo>
                  <a:cubicBezTo>
                    <a:pt x="2010" y="0"/>
                    <a:pt x="1993" y="1"/>
                    <a:pt x="1976" y="1"/>
                  </a:cubicBezTo>
                  <a:cubicBezTo>
                    <a:pt x="1" y="62"/>
                    <a:pt x="365" y="2980"/>
                    <a:pt x="365" y="2980"/>
                  </a:cubicBezTo>
                  <a:lnTo>
                    <a:pt x="10639" y="2980"/>
                  </a:lnTo>
                  <a:cubicBezTo>
                    <a:pt x="10639" y="2980"/>
                    <a:pt x="10258" y="1597"/>
                    <a:pt x="7385" y="1597"/>
                  </a:cubicBezTo>
                  <a:cubicBezTo>
                    <a:pt x="7013" y="1597"/>
                    <a:pt x="6600" y="1620"/>
                    <a:pt x="6141" y="1673"/>
                  </a:cubicBezTo>
                  <a:cubicBezTo>
                    <a:pt x="6023" y="1687"/>
                    <a:pt x="5911" y="1694"/>
                    <a:pt x="5806" y="1694"/>
                  </a:cubicBezTo>
                  <a:cubicBezTo>
                    <a:pt x="4141" y="1694"/>
                    <a:pt x="4010" y="0"/>
                    <a:pt x="2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688675" y="1299275"/>
            <a:ext cx="7742100" cy="315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AutoNum type="alphaLcPeriod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AutoNum type="romanLcPeriod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AutoNum type="arabicPeriod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AutoNum type="alphaLcPeriod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AutoNum type="romanLcPeriod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AutoNum type="arabicPeriod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AutoNum type="alphaLcPeriod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AutoNum type="romanLcPeriod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oogle Shape;36;p5"/>
          <p:cNvCxnSpPr/>
          <p:nvPr/>
        </p:nvCxnSpPr>
        <p:spPr>
          <a:xfrm>
            <a:off x="1125325" y="539500"/>
            <a:ext cx="6841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5"/>
          <p:cNvCxnSpPr/>
          <p:nvPr/>
        </p:nvCxnSpPr>
        <p:spPr>
          <a:xfrm>
            <a:off x="2139175" y="4599413"/>
            <a:ext cx="6880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8" name="Google Shape;38;p5"/>
          <p:cNvGrpSpPr/>
          <p:nvPr/>
        </p:nvGrpSpPr>
        <p:grpSpPr>
          <a:xfrm>
            <a:off x="7497677" y="-51103"/>
            <a:ext cx="1679597" cy="4723129"/>
            <a:chOff x="7497677" y="-51103"/>
            <a:chExt cx="1679597" cy="4723129"/>
          </a:xfrm>
        </p:grpSpPr>
        <p:sp>
          <p:nvSpPr>
            <p:cNvPr id="39" name="Google Shape;39;p5"/>
            <p:cNvSpPr/>
            <p:nvPr/>
          </p:nvSpPr>
          <p:spPr>
            <a:xfrm rot="-5400000">
              <a:off x="5975911" y="1470663"/>
              <a:ext cx="4723129" cy="1679597"/>
            </a:xfrm>
            <a:custGeom>
              <a:avLst/>
              <a:gdLst/>
              <a:ahLst/>
              <a:cxnLst/>
              <a:rect l="l" t="t" r="r" b="b"/>
              <a:pathLst>
                <a:path w="16414" h="5837" extrusionOk="0">
                  <a:moveTo>
                    <a:pt x="11191" y="1"/>
                  </a:moveTo>
                  <a:cubicBezTo>
                    <a:pt x="10918" y="1"/>
                    <a:pt x="10633" y="30"/>
                    <a:pt x="10335" y="92"/>
                  </a:cubicBezTo>
                  <a:cubicBezTo>
                    <a:pt x="7174" y="791"/>
                    <a:pt x="7447" y="3375"/>
                    <a:pt x="3222" y="3527"/>
                  </a:cubicBezTo>
                  <a:cubicBezTo>
                    <a:pt x="0" y="3618"/>
                    <a:pt x="122" y="5837"/>
                    <a:pt x="122" y="5837"/>
                  </a:cubicBezTo>
                  <a:lnTo>
                    <a:pt x="16414" y="5837"/>
                  </a:lnTo>
                  <a:cubicBezTo>
                    <a:pt x="16414" y="5837"/>
                    <a:pt x="15061" y="1"/>
                    <a:pt x="1119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 rot="-5400000">
              <a:off x="6955409" y="1706909"/>
              <a:ext cx="3394011" cy="1049712"/>
            </a:xfrm>
            <a:custGeom>
              <a:avLst/>
              <a:gdLst/>
              <a:ahLst/>
              <a:cxnLst/>
              <a:rect l="l" t="t" r="r" b="b"/>
              <a:pathLst>
                <a:path w="11795" h="3648" extrusionOk="0">
                  <a:moveTo>
                    <a:pt x="9042" y="0"/>
                  </a:moveTo>
                  <a:cubicBezTo>
                    <a:pt x="7355" y="0"/>
                    <a:pt x="7306" y="2589"/>
                    <a:pt x="4556" y="2589"/>
                  </a:cubicBezTo>
                  <a:cubicBezTo>
                    <a:pt x="4488" y="2589"/>
                    <a:pt x="4419" y="2587"/>
                    <a:pt x="4347" y="2584"/>
                  </a:cubicBezTo>
                  <a:cubicBezTo>
                    <a:pt x="4080" y="2571"/>
                    <a:pt x="3829" y="2566"/>
                    <a:pt x="3593" y="2566"/>
                  </a:cubicBezTo>
                  <a:cubicBezTo>
                    <a:pt x="370" y="2566"/>
                    <a:pt x="1" y="3648"/>
                    <a:pt x="1" y="3648"/>
                  </a:cubicBezTo>
                  <a:lnTo>
                    <a:pt x="11794" y="3648"/>
                  </a:lnTo>
                  <a:cubicBezTo>
                    <a:pt x="11794" y="3648"/>
                    <a:pt x="11247" y="638"/>
                    <a:pt x="9819" y="152"/>
                  </a:cubicBezTo>
                  <a:cubicBezTo>
                    <a:pt x="9523" y="47"/>
                    <a:pt x="9268" y="0"/>
                    <a:pt x="904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5"/>
          <p:cNvGrpSpPr/>
          <p:nvPr/>
        </p:nvGrpSpPr>
        <p:grpSpPr>
          <a:xfrm>
            <a:off x="-33442" y="-32201"/>
            <a:ext cx="1153914" cy="3295745"/>
            <a:chOff x="-33442" y="-32201"/>
            <a:chExt cx="1153914" cy="3295745"/>
          </a:xfrm>
        </p:grpSpPr>
        <p:sp>
          <p:nvSpPr>
            <p:cNvPr id="42" name="Google Shape;42;p5"/>
            <p:cNvSpPr/>
            <p:nvPr/>
          </p:nvSpPr>
          <p:spPr>
            <a:xfrm rot="-5400000">
              <a:off x="-1104358" y="1038715"/>
              <a:ext cx="3295745" cy="1153914"/>
            </a:xfrm>
            <a:custGeom>
              <a:avLst/>
              <a:gdLst/>
              <a:ahLst/>
              <a:cxnLst/>
              <a:rect l="l" t="t" r="r" b="b"/>
              <a:pathLst>
                <a:path w="14712" h="5151" extrusionOk="0">
                  <a:moveTo>
                    <a:pt x="0" y="1"/>
                  </a:moveTo>
                  <a:cubicBezTo>
                    <a:pt x="0" y="1"/>
                    <a:pt x="3921" y="852"/>
                    <a:pt x="6748" y="3283"/>
                  </a:cubicBezTo>
                  <a:cubicBezTo>
                    <a:pt x="8344" y="4676"/>
                    <a:pt x="10197" y="5150"/>
                    <a:pt x="11728" y="5150"/>
                  </a:cubicBezTo>
                  <a:cubicBezTo>
                    <a:pt x="13172" y="5150"/>
                    <a:pt x="14328" y="4728"/>
                    <a:pt x="14712" y="4256"/>
                  </a:cubicBezTo>
                  <a:lnTo>
                    <a:pt x="1471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 rot="-5400000">
              <a:off x="-903862" y="838222"/>
              <a:ext cx="2492195" cy="751355"/>
            </a:xfrm>
            <a:custGeom>
              <a:avLst/>
              <a:gdLst/>
              <a:ahLst/>
              <a:cxnLst/>
              <a:rect l="l" t="t" r="r" b="b"/>
              <a:pathLst>
                <a:path w="11125" h="3354" extrusionOk="0">
                  <a:moveTo>
                    <a:pt x="0" y="1"/>
                  </a:moveTo>
                  <a:cubicBezTo>
                    <a:pt x="3344" y="365"/>
                    <a:pt x="2189" y="1885"/>
                    <a:pt x="6079" y="3040"/>
                  </a:cubicBezTo>
                  <a:cubicBezTo>
                    <a:pt x="6783" y="3269"/>
                    <a:pt x="7474" y="3353"/>
                    <a:pt x="8107" y="3353"/>
                  </a:cubicBezTo>
                  <a:cubicBezTo>
                    <a:pt x="9826" y="3353"/>
                    <a:pt x="11125" y="2736"/>
                    <a:pt x="11125" y="2736"/>
                  </a:cubicBezTo>
                  <a:lnTo>
                    <a:pt x="11125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5"/>
          <p:cNvSpPr/>
          <p:nvPr/>
        </p:nvSpPr>
        <p:spPr>
          <a:xfrm rot="5400000">
            <a:off x="1276192" y="3358845"/>
            <a:ext cx="1338150" cy="2802113"/>
          </a:xfrm>
          <a:custGeom>
            <a:avLst/>
            <a:gdLst/>
            <a:ahLst/>
            <a:cxnLst/>
            <a:rect l="l" t="t" r="r" b="b"/>
            <a:pathLst>
              <a:path w="5168" h="10822" extrusionOk="0">
                <a:moveTo>
                  <a:pt x="5168" y="0"/>
                </a:moveTo>
                <a:cubicBezTo>
                  <a:pt x="5168" y="0"/>
                  <a:pt x="609" y="91"/>
                  <a:pt x="305" y="5016"/>
                </a:cubicBezTo>
                <a:cubicBezTo>
                  <a:pt x="1" y="10183"/>
                  <a:pt x="5168" y="10821"/>
                  <a:pt x="5168" y="10821"/>
                </a:cubicBezTo>
                <a:lnTo>
                  <a:pt x="51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1253625" y="2148304"/>
            <a:ext cx="32232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1255863" y="1751688"/>
            <a:ext cx="32187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2"/>
          </p:nvPr>
        </p:nvSpPr>
        <p:spPr>
          <a:xfrm>
            <a:off x="4667188" y="3434938"/>
            <a:ext cx="32232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 idx="3"/>
          </p:nvPr>
        </p:nvSpPr>
        <p:spPr>
          <a:xfrm>
            <a:off x="4669438" y="3038338"/>
            <a:ext cx="3218700" cy="27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-726988" y="1918305"/>
            <a:ext cx="3203605" cy="3564545"/>
          </a:xfrm>
          <a:custGeom>
            <a:avLst/>
            <a:gdLst/>
            <a:ahLst/>
            <a:cxnLst/>
            <a:rect l="l" t="t" r="r" b="b"/>
            <a:pathLst>
              <a:path w="10792" h="12008" extrusionOk="0">
                <a:moveTo>
                  <a:pt x="73" y="0"/>
                </a:moveTo>
                <a:cubicBezTo>
                  <a:pt x="26" y="0"/>
                  <a:pt x="1" y="1"/>
                  <a:pt x="1" y="1"/>
                </a:cubicBezTo>
                <a:lnTo>
                  <a:pt x="1" y="12008"/>
                </a:lnTo>
                <a:lnTo>
                  <a:pt x="10791" y="12008"/>
                </a:lnTo>
                <a:cubicBezTo>
                  <a:pt x="9545" y="6445"/>
                  <a:pt x="4530" y="9090"/>
                  <a:pt x="4378" y="4834"/>
                </a:cubicBezTo>
                <a:cubicBezTo>
                  <a:pt x="4209" y="181"/>
                  <a:pt x="629" y="0"/>
                  <a:pt x="73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-726988" y="2947167"/>
            <a:ext cx="1967225" cy="2535671"/>
          </a:xfrm>
          <a:custGeom>
            <a:avLst/>
            <a:gdLst/>
            <a:ahLst/>
            <a:cxnLst/>
            <a:rect l="l" t="t" r="r" b="b"/>
            <a:pathLst>
              <a:path w="6627" h="8542" extrusionOk="0">
                <a:moveTo>
                  <a:pt x="1" y="0"/>
                </a:moveTo>
                <a:lnTo>
                  <a:pt x="1" y="8542"/>
                </a:lnTo>
                <a:lnTo>
                  <a:pt x="6627" y="8542"/>
                </a:lnTo>
                <a:cubicBezTo>
                  <a:pt x="6627" y="8542"/>
                  <a:pt x="6080" y="6870"/>
                  <a:pt x="3040" y="5320"/>
                </a:cubicBezTo>
                <a:cubicBezTo>
                  <a:pt x="426" y="3952"/>
                  <a:pt x="2523" y="365"/>
                  <a:pt x="1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 rot="10800000">
            <a:off x="8455624" y="-732927"/>
            <a:ext cx="899953" cy="2093423"/>
          </a:xfrm>
          <a:custGeom>
            <a:avLst/>
            <a:gdLst/>
            <a:ahLst/>
            <a:cxnLst/>
            <a:rect l="l" t="t" r="r" b="b"/>
            <a:pathLst>
              <a:path w="4378" h="10184" extrusionOk="0">
                <a:moveTo>
                  <a:pt x="1" y="1"/>
                </a:moveTo>
                <a:lnTo>
                  <a:pt x="1" y="10183"/>
                </a:lnTo>
                <a:cubicBezTo>
                  <a:pt x="2432" y="10183"/>
                  <a:pt x="4378" y="8207"/>
                  <a:pt x="4378" y="5806"/>
                </a:cubicBezTo>
                <a:lnTo>
                  <a:pt x="4378" y="4347"/>
                </a:lnTo>
                <a:cubicBezTo>
                  <a:pt x="4378" y="1915"/>
                  <a:pt x="2402" y="1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ubTitle" idx="1"/>
          </p:nvPr>
        </p:nvSpPr>
        <p:spPr>
          <a:xfrm>
            <a:off x="1104875" y="1545350"/>
            <a:ext cx="4593600" cy="24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 rot="5400000" flipH="1">
            <a:off x="-297013" y="1950778"/>
            <a:ext cx="3203605" cy="3564545"/>
          </a:xfrm>
          <a:custGeom>
            <a:avLst/>
            <a:gdLst/>
            <a:ahLst/>
            <a:cxnLst/>
            <a:rect l="l" t="t" r="r" b="b"/>
            <a:pathLst>
              <a:path w="10792" h="12008" extrusionOk="0">
                <a:moveTo>
                  <a:pt x="73" y="0"/>
                </a:moveTo>
                <a:cubicBezTo>
                  <a:pt x="26" y="0"/>
                  <a:pt x="1" y="1"/>
                  <a:pt x="1" y="1"/>
                </a:cubicBezTo>
                <a:lnTo>
                  <a:pt x="1" y="12008"/>
                </a:lnTo>
                <a:lnTo>
                  <a:pt x="10791" y="12008"/>
                </a:lnTo>
                <a:cubicBezTo>
                  <a:pt x="9545" y="6445"/>
                  <a:pt x="4530" y="9090"/>
                  <a:pt x="4378" y="4834"/>
                </a:cubicBezTo>
                <a:cubicBezTo>
                  <a:pt x="4209" y="181"/>
                  <a:pt x="629" y="0"/>
                  <a:pt x="73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 rot="5400000" flipH="1">
            <a:off x="-193248" y="3083405"/>
            <a:ext cx="1967225" cy="2535671"/>
          </a:xfrm>
          <a:custGeom>
            <a:avLst/>
            <a:gdLst/>
            <a:ahLst/>
            <a:cxnLst/>
            <a:rect l="l" t="t" r="r" b="b"/>
            <a:pathLst>
              <a:path w="6627" h="8542" extrusionOk="0">
                <a:moveTo>
                  <a:pt x="1" y="0"/>
                </a:moveTo>
                <a:lnTo>
                  <a:pt x="1" y="8542"/>
                </a:lnTo>
                <a:lnTo>
                  <a:pt x="6627" y="8542"/>
                </a:lnTo>
                <a:cubicBezTo>
                  <a:pt x="6627" y="8542"/>
                  <a:pt x="6080" y="6870"/>
                  <a:pt x="3040" y="5320"/>
                </a:cubicBezTo>
                <a:cubicBezTo>
                  <a:pt x="426" y="3952"/>
                  <a:pt x="2523" y="365"/>
                  <a:pt x="1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 rot="-5400000">
            <a:off x="7297068" y="179807"/>
            <a:ext cx="2267422" cy="1805514"/>
          </a:xfrm>
          <a:custGeom>
            <a:avLst/>
            <a:gdLst/>
            <a:ahLst/>
            <a:cxnLst/>
            <a:rect l="l" t="t" r="r" b="b"/>
            <a:pathLst>
              <a:path w="12798" h="10191" extrusionOk="0">
                <a:moveTo>
                  <a:pt x="12337" y="0"/>
                </a:moveTo>
                <a:cubicBezTo>
                  <a:pt x="2799" y="0"/>
                  <a:pt x="1" y="10191"/>
                  <a:pt x="1" y="10191"/>
                </a:cubicBezTo>
                <a:lnTo>
                  <a:pt x="12797" y="10191"/>
                </a:lnTo>
                <a:lnTo>
                  <a:pt x="12797" y="8"/>
                </a:lnTo>
                <a:cubicBezTo>
                  <a:pt x="12642" y="3"/>
                  <a:pt x="12489" y="0"/>
                  <a:pt x="123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3761200" y="1678200"/>
            <a:ext cx="4419300" cy="193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67" name="Google Shape;67;p8"/>
          <p:cNvGrpSpPr/>
          <p:nvPr/>
        </p:nvGrpSpPr>
        <p:grpSpPr>
          <a:xfrm>
            <a:off x="5928054" y="3827092"/>
            <a:ext cx="5066156" cy="1435725"/>
            <a:chOff x="3047928" y="3203069"/>
            <a:chExt cx="7925776" cy="2246128"/>
          </a:xfrm>
        </p:grpSpPr>
        <p:sp>
          <p:nvSpPr>
            <p:cNvPr id="68" name="Google Shape;68;p8"/>
            <p:cNvSpPr/>
            <p:nvPr/>
          </p:nvSpPr>
          <p:spPr>
            <a:xfrm rot="10800000" flipH="1">
              <a:off x="3047928" y="3203069"/>
              <a:ext cx="7925776" cy="2246128"/>
            </a:xfrm>
            <a:custGeom>
              <a:avLst/>
              <a:gdLst/>
              <a:ahLst/>
              <a:cxnLst/>
              <a:rect l="l" t="t" r="r" b="b"/>
              <a:pathLst>
                <a:path w="16172" h="4583" extrusionOk="0">
                  <a:moveTo>
                    <a:pt x="1" y="1"/>
                  </a:moveTo>
                  <a:cubicBezTo>
                    <a:pt x="1" y="1"/>
                    <a:pt x="669" y="2189"/>
                    <a:pt x="2706" y="2281"/>
                  </a:cubicBezTo>
                  <a:cubicBezTo>
                    <a:pt x="8278" y="2482"/>
                    <a:pt x="8042" y="4582"/>
                    <a:pt x="10487" y="4582"/>
                  </a:cubicBezTo>
                  <a:cubicBezTo>
                    <a:pt x="10629" y="4582"/>
                    <a:pt x="10781" y="4575"/>
                    <a:pt x="10943" y="4560"/>
                  </a:cubicBezTo>
                  <a:cubicBezTo>
                    <a:pt x="15594" y="4135"/>
                    <a:pt x="16171" y="1"/>
                    <a:pt x="1617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dk1"/>
                </a:highlight>
              </a:endParaRPr>
            </a:p>
          </p:txBody>
        </p:sp>
        <p:sp>
          <p:nvSpPr>
            <p:cNvPr id="69" name="Google Shape;69;p8"/>
            <p:cNvSpPr/>
            <p:nvPr/>
          </p:nvSpPr>
          <p:spPr>
            <a:xfrm rot="10800000" flipH="1">
              <a:off x="4597102" y="4097991"/>
              <a:ext cx="5422874" cy="1351206"/>
            </a:xfrm>
            <a:custGeom>
              <a:avLst/>
              <a:gdLst/>
              <a:ahLst/>
              <a:cxnLst/>
              <a:rect l="l" t="t" r="r" b="b"/>
              <a:pathLst>
                <a:path w="11065" h="2757" extrusionOk="0">
                  <a:moveTo>
                    <a:pt x="11065" y="1"/>
                  </a:moveTo>
                  <a:cubicBezTo>
                    <a:pt x="11065" y="1"/>
                    <a:pt x="11063" y="11"/>
                    <a:pt x="11059" y="31"/>
                  </a:cubicBezTo>
                  <a:lnTo>
                    <a:pt x="11065" y="31"/>
                  </a:lnTo>
                  <a:lnTo>
                    <a:pt x="11065" y="1"/>
                  </a:lnTo>
                  <a:close/>
                  <a:moveTo>
                    <a:pt x="1" y="31"/>
                  </a:moveTo>
                  <a:cubicBezTo>
                    <a:pt x="1" y="31"/>
                    <a:pt x="994" y="1078"/>
                    <a:pt x="2804" y="1078"/>
                  </a:cubicBezTo>
                  <a:cubicBezTo>
                    <a:pt x="2920" y="1078"/>
                    <a:pt x="3039" y="1074"/>
                    <a:pt x="3162" y="1065"/>
                  </a:cubicBezTo>
                  <a:cubicBezTo>
                    <a:pt x="3287" y="1054"/>
                    <a:pt x="3405" y="1048"/>
                    <a:pt x="3516" y="1048"/>
                  </a:cubicBezTo>
                  <a:cubicBezTo>
                    <a:pt x="5514" y="1048"/>
                    <a:pt x="5327" y="2757"/>
                    <a:pt x="7068" y="2757"/>
                  </a:cubicBezTo>
                  <a:cubicBezTo>
                    <a:pt x="7344" y="2757"/>
                    <a:pt x="7668" y="2714"/>
                    <a:pt x="8056" y="2615"/>
                  </a:cubicBezTo>
                  <a:cubicBezTo>
                    <a:pt x="10587" y="1940"/>
                    <a:pt x="11010" y="276"/>
                    <a:pt x="11059" y="3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dk1"/>
                </a:highlight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/>
          <p:nvPr/>
        </p:nvSpPr>
        <p:spPr>
          <a:xfrm rot="5400000">
            <a:off x="-1405288" y="1499682"/>
            <a:ext cx="5115941" cy="3195578"/>
          </a:xfrm>
          <a:custGeom>
            <a:avLst/>
            <a:gdLst/>
            <a:ahLst/>
            <a:cxnLst/>
            <a:rect l="l" t="t" r="r" b="b"/>
            <a:pathLst>
              <a:path w="17388" h="10861" extrusionOk="0">
                <a:moveTo>
                  <a:pt x="14010" y="0"/>
                </a:moveTo>
                <a:cubicBezTo>
                  <a:pt x="13127" y="0"/>
                  <a:pt x="12074" y="139"/>
                  <a:pt x="10852" y="526"/>
                </a:cubicBezTo>
                <a:cubicBezTo>
                  <a:pt x="7417" y="1651"/>
                  <a:pt x="6506" y="5693"/>
                  <a:pt x="4955" y="7365"/>
                </a:cubicBezTo>
                <a:cubicBezTo>
                  <a:pt x="3254" y="9234"/>
                  <a:pt x="502" y="9311"/>
                  <a:pt x="61" y="9311"/>
                </a:cubicBezTo>
                <a:cubicBezTo>
                  <a:pt x="22" y="9311"/>
                  <a:pt x="1" y="9310"/>
                  <a:pt x="1" y="9310"/>
                </a:cubicBezTo>
                <a:lnTo>
                  <a:pt x="1" y="10860"/>
                </a:lnTo>
                <a:lnTo>
                  <a:pt x="17387" y="10860"/>
                </a:lnTo>
                <a:lnTo>
                  <a:pt x="17387" y="891"/>
                </a:lnTo>
                <a:cubicBezTo>
                  <a:pt x="17387" y="891"/>
                  <a:pt x="16247" y="0"/>
                  <a:pt x="14010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/>
          <p:nvPr/>
        </p:nvSpPr>
        <p:spPr>
          <a:xfrm rot="5400000">
            <a:off x="-944963" y="3215174"/>
            <a:ext cx="3273520" cy="1747402"/>
          </a:xfrm>
          <a:custGeom>
            <a:avLst/>
            <a:gdLst/>
            <a:ahLst/>
            <a:cxnLst/>
            <a:rect l="l" t="t" r="r" b="b"/>
            <a:pathLst>
              <a:path w="11126" h="5939" extrusionOk="0">
                <a:moveTo>
                  <a:pt x="9011" y="1"/>
                </a:moveTo>
                <a:cubicBezTo>
                  <a:pt x="7971" y="1"/>
                  <a:pt x="6683" y="269"/>
                  <a:pt x="5472" y="1257"/>
                </a:cubicBezTo>
                <a:cubicBezTo>
                  <a:pt x="3162" y="3203"/>
                  <a:pt x="3040" y="5421"/>
                  <a:pt x="0" y="5938"/>
                </a:cubicBezTo>
                <a:lnTo>
                  <a:pt x="11125" y="5938"/>
                </a:lnTo>
                <a:lnTo>
                  <a:pt x="11125" y="5877"/>
                </a:lnTo>
                <a:lnTo>
                  <a:pt x="11125" y="376"/>
                </a:lnTo>
                <a:cubicBezTo>
                  <a:pt x="11125" y="376"/>
                  <a:pt x="10241" y="1"/>
                  <a:pt x="901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3269500" y="1756275"/>
            <a:ext cx="4827900" cy="73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3269200" y="2576925"/>
            <a:ext cx="4828200" cy="8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 rot="5400000">
            <a:off x="-475813" y="-231445"/>
            <a:ext cx="3203605" cy="3564545"/>
          </a:xfrm>
          <a:custGeom>
            <a:avLst/>
            <a:gdLst/>
            <a:ahLst/>
            <a:cxnLst/>
            <a:rect l="l" t="t" r="r" b="b"/>
            <a:pathLst>
              <a:path w="10792" h="12008" extrusionOk="0">
                <a:moveTo>
                  <a:pt x="73" y="0"/>
                </a:moveTo>
                <a:cubicBezTo>
                  <a:pt x="26" y="0"/>
                  <a:pt x="1" y="1"/>
                  <a:pt x="1" y="1"/>
                </a:cubicBezTo>
                <a:lnTo>
                  <a:pt x="1" y="12008"/>
                </a:lnTo>
                <a:lnTo>
                  <a:pt x="10791" y="12008"/>
                </a:lnTo>
                <a:cubicBezTo>
                  <a:pt x="9545" y="6445"/>
                  <a:pt x="4530" y="9090"/>
                  <a:pt x="4378" y="4834"/>
                </a:cubicBezTo>
                <a:cubicBezTo>
                  <a:pt x="4209" y="181"/>
                  <a:pt x="629" y="0"/>
                  <a:pt x="73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3"/>
          <p:cNvSpPr/>
          <p:nvPr/>
        </p:nvSpPr>
        <p:spPr>
          <a:xfrm rot="5400000">
            <a:off x="-372048" y="-335198"/>
            <a:ext cx="1967225" cy="2535671"/>
          </a:xfrm>
          <a:custGeom>
            <a:avLst/>
            <a:gdLst/>
            <a:ahLst/>
            <a:cxnLst/>
            <a:rect l="l" t="t" r="r" b="b"/>
            <a:pathLst>
              <a:path w="6627" h="8542" extrusionOk="0">
                <a:moveTo>
                  <a:pt x="1" y="0"/>
                </a:moveTo>
                <a:lnTo>
                  <a:pt x="1" y="8542"/>
                </a:lnTo>
                <a:lnTo>
                  <a:pt x="6627" y="8542"/>
                </a:lnTo>
                <a:cubicBezTo>
                  <a:pt x="6627" y="8542"/>
                  <a:pt x="6080" y="6870"/>
                  <a:pt x="3040" y="5320"/>
                </a:cubicBezTo>
                <a:cubicBezTo>
                  <a:pt x="426" y="3952"/>
                  <a:pt x="2523" y="365"/>
                  <a:pt x="1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3"/>
          <p:cNvSpPr/>
          <p:nvPr/>
        </p:nvSpPr>
        <p:spPr>
          <a:xfrm rot="5400000">
            <a:off x="-424550" y="3987374"/>
            <a:ext cx="3799086" cy="3025173"/>
          </a:xfrm>
          <a:custGeom>
            <a:avLst/>
            <a:gdLst/>
            <a:ahLst/>
            <a:cxnLst/>
            <a:rect l="l" t="t" r="r" b="b"/>
            <a:pathLst>
              <a:path w="12798" h="10191" extrusionOk="0">
                <a:moveTo>
                  <a:pt x="12337" y="0"/>
                </a:moveTo>
                <a:cubicBezTo>
                  <a:pt x="2799" y="0"/>
                  <a:pt x="1" y="10191"/>
                  <a:pt x="1" y="10191"/>
                </a:cubicBezTo>
                <a:lnTo>
                  <a:pt x="12797" y="10191"/>
                </a:lnTo>
                <a:lnTo>
                  <a:pt x="12797" y="8"/>
                </a:lnTo>
                <a:cubicBezTo>
                  <a:pt x="12642" y="3"/>
                  <a:pt x="12489" y="0"/>
                  <a:pt x="123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"/>
          </p:nvPr>
        </p:nvSpPr>
        <p:spPr>
          <a:xfrm>
            <a:off x="5411676" y="880704"/>
            <a:ext cx="29079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2"/>
          </p:nvPr>
        </p:nvSpPr>
        <p:spPr>
          <a:xfrm>
            <a:off x="5411675" y="596250"/>
            <a:ext cx="2904300" cy="24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 b="1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1027675" y="2155650"/>
            <a:ext cx="3242100" cy="83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3" hasCustomPrompt="1"/>
          </p:nvPr>
        </p:nvSpPr>
        <p:spPr>
          <a:xfrm>
            <a:off x="4676100" y="681050"/>
            <a:ext cx="488700" cy="55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4"/>
          </p:nvPr>
        </p:nvSpPr>
        <p:spPr>
          <a:xfrm>
            <a:off x="5411676" y="1930800"/>
            <a:ext cx="29079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5"/>
          </p:nvPr>
        </p:nvSpPr>
        <p:spPr>
          <a:xfrm>
            <a:off x="5411675" y="1647725"/>
            <a:ext cx="2904300" cy="24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 b="1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6" hasCustomPrompt="1"/>
          </p:nvPr>
        </p:nvSpPr>
        <p:spPr>
          <a:xfrm>
            <a:off x="4676100" y="1739550"/>
            <a:ext cx="488700" cy="55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7"/>
          </p:nvPr>
        </p:nvSpPr>
        <p:spPr>
          <a:xfrm>
            <a:off x="5411676" y="2989325"/>
            <a:ext cx="29079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8"/>
          </p:nvPr>
        </p:nvSpPr>
        <p:spPr>
          <a:xfrm>
            <a:off x="5411675" y="2699200"/>
            <a:ext cx="2904300" cy="24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 b="1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9" hasCustomPrompt="1"/>
          </p:nvPr>
        </p:nvSpPr>
        <p:spPr>
          <a:xfrm>
            <a:off x="4676100" y="2798075"/>
            <a:ext cx="488700" cy="55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3"/>
          </p:nvPr>
        </p:nvSpPr>
        <p:spPr>
          <a:xfrm>
            <a:off x="5411676" y="4035129"/>
            <a:ext cx="29079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4"/>
          </p:nvPr>
        </p:nvSpPr>
        <p:spPr>
          <a:xfrm>
            <a:off x="5411675" y="3750675"/>
            <a:ext cx="2904300" cy="24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100" b="1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15" hasCustomPrompt="1"/>
          </p:nvPr>
        </p:nvSpPr>
        <p:spPr>
          <a:xfrm>
            <a:off x="4676100" y="3835475"/>
            <a:ext cx="488700" cy="55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5" r:id="rId13"/>
    <p:sldLayoutId id="2147483666" r:id="rId14"/>
    <p:sldLayoutId id="2147483673" r:id="rId15"/>
    <p:sldLayoutId id="214748367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" name="Google Shape;295;p32"/>
          <p:cNvCxnSpPr/>
          <p:nvPr/>
        </p:nvCxnSpPr>
        <p:spPr>
          <a:xfrm>
            <a:off x="994825" y="1021900"/>
            <a:ext cx="5983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6" name="Google Shape;296;p32"/>
          <p:cNvCxnSpPr/>
          <p:nvPr/>
        </p:nvCxnSpPr>
        <p:spPr>
          <a:xfrm>
            <a:off x="0" y="3028950"/>
            <a:ext cx="6993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97" name="Google Shape;297;p32"/>
          <p:cNvPicPr preferRelativeResize="0"/>
          <p:nvPr/>
        </p:nvPicPr>
        <p:blipFill rotWithShape="1">
          <a:blip r:embed="rId3">
            <a:alphaModFix/>
          </a:blip>
          <a:srcRect l="27494" t="5100" r="27476" b="5100"/>
          <a:stretch/>
        </p:blipFill>
        <p:spPr>
          <a:xfrm>
            <a:off x="6248400" y="819150"/>
            <a:ext cx="2686800" cy="3573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8" name="Google Shape;298;p32"/>
          <p:cNvSpPr txBox="1">
            <a:spLocks noGrp="1"/>
          </p:cNvSpPr>
          <p:nvPr>
            <p:ph type="subTitle" idx="1"/>
          </p:nvPr>
        </p:nvSpPr>
        <p:spPr>
          <a:xfrm>
            <a:off x="152400" y="3181350"/>
            <a:ext cx="3200400" cy="17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sz="2000" dirty="0" err="1" smtClean="0"/>
              <a:t>Putri</a:t>
            </a:r>
            <a:r>
              <a:rPr lang="en-US" sz="2000" dirty="0" smtClean="0"/>
              <a:t> </a:t>
            </a:r>
            <a:r>
              <a:rPr lang="en-US" sz="2000" dirty="0" err="1" smtClean="0"/>
              <a:t>Widiyah</a:t>
            </a:r>
            <a:r>
              <a:rPr lang="en-US" sz="2000" dirty="0" smtClean="0"/>
              <a:t> Sari</a:t>
            </a:r>
          </a:p>
          <a:p>
            <a:pPr lvl="0" algn="ctr"/>
            <a:r>
              <a:rPr lang="en-US" sz="2000" dirty="0" err="1" smtClean="0"/>
              <a:t>Selfi</a:t>
            </a:r>
            <a:r>
              <a:rPr lang="en-US" sz="2000" dirty="0" smtClean="0"/>
              <a:t> </a:t>
            </a:r>
            <a:r>
              <a:rPr lang="en-US" sz="2000" dirty="0" err="1" smtClean="0"/>
              <a:t>Elfianti</a:t>
            </a:r>
            <a:endParaRPr lang="en-US" sz="2000" dirty="0" smtClean="0"/>
          </a:p>
          <a:p>
            <a:pPr lvl="0" algn="ctr"/>
            <a:r>
              <a:rPr lang="en-US" sz="2000" dirty="0" smtClean="0"/>
              <a:t>Sri </a:t>
            </a:r>
            <a:r>
              <a:rPr lang="en-US" sz="2000" dirty="0" err="1" smtClean="0"/>
              <a:t>Anugrah</a:t>
            </a:r>
            <a:r>
              <a:rPr lang="en-US" sz="2000" dirty="0" smtClean="0"/>
              <a:t> Pertiwi</a:t>
            </a:r>
          </a:p>
          <a:p>
            <a:pPr lvl="0" algn="ctr"/>
            <a:r>
              <a:rPr lang="en-US" sz="2000" dirty="0" err="1" smtClean="0"/>
              <a:t>Dwi</a:t>
            </a:r>
            <a:r>
              <a:rPr lang="en-US" sz="2000" dirty="0" smtClean="0"/>
              <a:t> </a:t>
            </a:r>
            <a:r>
              <a:rPr lang="en-US" sz="2000" dirty="0" err="1" smtClean="0"/>
              <a:t>Indarwati</a:t>
            </a:r>
            <a:r>
              <a:rPr lang="en-US" sz="2000" dirty="0" smtClean="0"/>
              <a:t> Hakim</a:t>
            </a:r>
          </a:p>
          <a:p>
            <a:pPr lvl="0" algn="ctr"/>
            <a:r>
              <a:rPr lang="en-US" sz="2000" dirty="0" err="1" smtClean="0"/>
              <a:t>Risma</a:t>
            </a:r>
            <a:r>
              <a:rPr lang="en-US" sz="2000" dirty="0" smtClean="0"/>
              <a:t> </a:t>
            </a:r>
            <a:r>
              <a:rPr lang="en-US" sz="2000" dirty="0" err="1" smtClean="0"/>
              <a:t>Pratama</a:t>
            </a:r>
            <a:r>
              <a:rPr lang="en-US" sz="2000" dirty="0" smtClean="0"/>
              <a:t> </a:t>
            </a:r>
            <a:r>
              <a:rPr lang="en-US" sz="2000" dirty="0" err="1" smtClean="0"/>
              <a:t>Putri</a:t>
            </a:r>
            <a:endParaRPr lang="en-US" sz="2000" dirty="0" smtClean="0"/>
          </a:p>
          <a:p>
            <a:pPr lvl="0" algn="ctr"/>
            <a:r>
              <a:rPr lang="en-US" sz="2000" dirty="0" err="1" smtClean="0"/>
              <a:t>Sarida</a:t>
            </a:r>
            <a:r>
              <a:rPr lang="en-US" sz="2000" dirty="0" smtClean="0"/>
              <a:t> </a:t>
            </a:r>
            <a:r>
              <a:rPr lang="en-US" sz="2000" dirty="0" err="1" smtClean="0"/>
              <a:t>Samir</a:t>
            </a:r>
            <a:endParaRPr lang="en-US" sz="20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99" name="Google Shape;299;p32"/>
          <p:cNvSpPr txBox="1">
            <a:spLocks noGrp="1"/>
          </p:cNvSpPr>
          <p:nvPr>
            <p:ph type="ctrTitle"/>
          </p:nvPr>
        </p:nvSpPr>
        <p:spPr>
          <a:xfrm>
            <a:off x="0" y="1047750"/>
            <a:ext cx="6248400" cy="21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dirty="0" smtClean="0"/>
              <a:t>M</a:t>
            </a:r>
            <a:r>
              <a:rPr lang="en" sz="4000" b="0" dirty="0" smtClean="0"/>
              <a:t>ekanisme Persalinan Presentasi Vertex (Oksiput Posterior Kanan &amp; Kiri)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8"/>
          <p:cNvSpPr txBox="1">
            <a:spLocks noGrp="1"/>
          </p:cNvSpPr>
          <p:nvPr>
            <p:ph type="title"/>
          </p:nvPr>
        </p:nvSpPr>
        <p:spPr>
          <a:xfrm>
            <a:off x="838200" y="13335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Resiko</a:t>
            </a:r>
            <a:r>
              <a:rPr lang="en" dirty="0" smtClean="0"/>
              <a:t> Posisi Oksiput Posterior</a:t>
            </a:r>
            <a:endParaRPr/>
          </a:p>
        </p:txBody>
      </p:sp>
      <p:sp>
        <p:nvSpPr>
          <p:cNvPr id="361" name="Google Shape;361;p38"/>
          <p:cNvSpPr txBox="1">
            <a:spLocks noGrp="1"/>
          </p:cNvSpPr>
          <p:nvPr>
            <p:ph type="subTitle" idx="1"/>
          </p:nvPr>
        </p:nvSpPr>
        <p:spPr>
          <a:xfrm>
            <a:off x="228600" y="971550"/>
            <a:ext cx="8534400" cy="358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Font typeface="Wingdings" pitchFamily="2" charset="2"/>
              <a:buChar char="v"/>
            </a:pPr>
            <a:r>
              <a:rPr lang="en-US" sz="2400" dirty="0" err="1" smtClean="0"/>
              <a:t>Kemungkinan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terjadinya</a:t>
            </a:r>
            <a:r>
              <a:rPr lang="en-US" sz="2400" dirty="0" smtClean="0"/>
              <a:t> </a:t>
            </a:r>
            <a:r>
              <a:rPr lang="en-US" sz="2400" dirty="0" err="1" smtClean="0"/>
              <a:t>pendarahan</a:t>
            </a:r>
            <a:r>
              <a:rPr lang="en-US" sz="2400" dirty="0" smtClean="0"/>
              <a:t> postpartum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infeksi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vakum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forsep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persalinan</a:t>
            </a:r>
            <a:r>
              <a:rPr lang="en-US" sz="2400" dirty="0" smtClean="0"/>
              <a:t>. 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sz="2400" dirty="0" err="1" smtClean="0"/>
              <a:t>Ibu</a:t>
            </a:r>
            <a:r>
              <a:rPr lang="en-US" sz="2400" dirty="0" smtClean="0"/>
              <a:t> </a:t>
            </a:r>
            <a:r>
              <a:rPr lang="en-US" sz="2400" dirty="0" err="1" smtClean="0"/>
              <a:t>hamil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kehilangan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500ml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vakum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forsep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robekan</a:t>
            </a:r>
            <a:r>
              <a:rPr lang="en-US" sz="2400" dirty="0" smtClean="0"/>
              <a:t> perineum.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sz="2400" dirty="0" err="1" smtClean="0"/>
              <a:t>Seringnya</a:t>
            </a:r>
            <a:r>
              <a:rPr lang="en-US" sz="2400" dirty="0" smtClean="0"/>
              <a:t> </a:t>
            </a:r>
            <a:r>
              <a:rPr lang="en-US" sz="2400" dirty="0" err="1" smtClean="0"/>
              <a:t>induksi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memulai</a:t>
            </a:r>
            <a:r>
              <a:rPr lang="en-US" sz="2400" dirty="0" smtClean="0"/>
              <a:t> </a:t>
            </a:r>
            <a:r>
              <a:rPr lang="en-US" sz="2400" dirty="0" err="1" smtClean="0"/>
              <a:t>persalinan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mungkin</a:t>
            </a:r>
            <a:r>
              <a:rPr lang="en-US" sz="2400" dirty="0" smtClean="0"/>
              <a:t>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kegagalan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infeksi</a:t>
            </a:r>
            <a:r>
              <a:rPr lang="en-US" sz="2400" dirty="0" smtClean="0"/>
              <a:t> intra-</a:t>
            </a:r>
            <a:r>
              <a:rPr lang="en-US" sz="2400" dirty="0" err="1" smtClean="0"/>
              <a:t>amniotik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8"/>
          <p:cNvSpPr txBox="1">
            <a:spLocks noGrp="1"/>
          </p:cNvSpPr>
          <p:nvPr>
            <p:ph type="title"/>
          </p:nvPr>
        </p:nvSpPr>
        <p:spPr>
          <a:xfrm>
            <a:off x="838200" y="13335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Resiko</a:t>
            </a:r>
            <a:r>
              <a:rPr lang="en" dirty="0" smtClean="0"/>
              <a:t> Posisi Oksiput Posterior</a:t>
            </a:r>
            <a:endParaRPr/>
          </a:p>
        </p:txBody>
      </p:sp>
      <p:sp>
        <p:nvSpPr>
          <p:cNvPr id="361" name="Google Shape;361;p38"/>
          <p:cNvSpPr txBox="1">
            <a:spLocks noGrp="1"/>
          </p:cNvSpPr>
          <p:nvPr>
            <p:ph type="subTitle" idx="1"/>
          </p:nvPr>
        </p:nvSpPr>
        <p:spPr>
          <a:xfrm>
            <a:off x="914400" y="971550"/>
            <a:ext cx="7543800" cy="281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Font typeface="Wingdings" pitchFamily="2" charset="2"/>
              <a:buChar char="v"/>
            </a:pPr>
            <a:r>
              <a:rPr lang="en-US" sz="2800" dirty="0" err="1" smtClean="0"/>
              <a:t>Kondisi</a:t>
            </a:r>
            <a:r>
              <a:rPr lang="en-US" sz="2800" dirty="0" smtClean="0"/>
              <a:t> </a:t>
            </a:r>
            <a:r>
              <a:rPr lang="en-US" sz="2800" dirty="0" err="1" smtClean="0"/>
              <a:t>peradangan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selaput</a:t>
            </a:r>
            <a:r>
              <a:rPr lang="en-US" sz="2800" dirty="0" smtClean="0"/>
              <a:t> </a:t>
            </a:r>
            <a:r>
              <a:rPr lang="en-US" sz="2800" dirty="0" err="1" smtClean="0"/>
              <a:t>janin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adanya</a:t>
            </a:r>
            <a:r>
              <a:rPr lang="en-US" sz="2800" dirty="0" smtClean="0"/>
              <a:t> </a:t>
            </a:r>
            <a:r>
              <a:rPr lang="en-US" sz="2800" dirty="0" err="1" smtClean="0"/>
              <a:t>infeksi</a:t>
            </a:r>
            <a:r>
              <a:rPr lang="en-US" sz="2800" dirty="0" smtClean="0"/>
              <a:t> </a:t>
            </a:r>
            <a:r>
              <a:rPr lang="en-US" sz="2800" dirty="0" err="1" smtClean="0"/>
              <a:t>bakteri</a:t>
            </a:r>
            <a:r>
              <a:rPr lang="en-US" sz="2800" dirty="0" smtClean="0"/>
              <a:t>. </a:t>
            </a:r>
          </a:p>
          <a:p>
            <a:pPr marL="0" indent="0">
              <a:buFont typeface="Wingdings" pitchFamily="2" charset="2"/>
              <a:buChar char="v"/>
            </a:pPr>
            <a:r>
              <a:rPr lang="en-US" sz="2800" dirty="0" err="1" smtClean="0"/>
              <a:t>Bayi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dilahirkan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posisi</a:t>
            </a:r>
            <a:r>
              <a:rPr lang="en-US" sz="2800" dirty="0" smtClean="0"/>
              <a:t> </a:t>
            </a:r>
            <a:r>
              <a:rPr lang="en-US" sz="2800" dirty="0" err="1" smtClean="0"/>
              <a:t>oksiput</a:t>
            </a:r>
            <a:r>
              <a:rPr lang="en-US" sz="2800" dirty="0" smtClean="0"/>
              <a:t> posterior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kemungkinan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skor</a:t>
            </a:r>
            <a:r>
              <a:rPr lang="en-US" sz="2800" dirty="0" smtClean="0"/>
              <a:t> APGAR,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kondisi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r>
              <a:rPr lang="en-US" sz="2800" dirty="0" smtClean="0"/>
              <a:t> </a:t>
            </a:r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kelahiran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rendah</a:t>
            </a:r>
            <a:r>
              <a:rPr lang="en-US" sz="2800" dirty="0" smtClean="0"/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0"/>
          <p:cNvSpPr txBox="1">
            <a:spLocks noGrp="1"/>
          </p:cNvSpPr>
          <p:nvPr>
            <p:ph type="title" idx="4294967295"/>
          </p:nvPr>
        </p:nvSpPr>
        <p:spPr>
          <a:xfrm>
            <a:off x="0" y="3625850"/>
            <a:ext cx="2408238" cy="27463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685800" y="819150"/>
            <a:ext cx="35052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en-US" sz="2000" dirty="0" err="1" smtClean="0">
                <a:latin typeface="Montserrat"/>
              </a:rPr>
              <a:t>Menghindari</a:t>
            </a:r>
            <a:r>
              <a:rPr lang="en-US" sz="2000" dirty="0" smtClean="0">
                <a:latin typeface="Montserrat"/>
              </a:rPr>
              <a:t> </a:t>
            </a:r>
            <a:r>
              <a:rPr lang="en-US" sz="2000" dirty="0" err="1" smtClean="0">
                <a:latin typeface="Montserrat"/>
              </a:rPr>
              <a:t>posisi</a:t>
            </a:r>
            <a:r>
              <a:rPr lang="en-US" sz="2000" dirty="0" smtClean="0">
                <a:latin typeface="Montserrat"/>
              </a:rPr>
              <a:t> </a:t>
            </a:r>
            <a:r>
              <a:rPr lang="en-US" sz="2000" dirty="0" err="1" smtClean="0">
                <a:latin typeface="Montserrat"/>
              </a:rPr>
              <a:t>berbaring</a:t>
            </a:r>
            <a:r>
              <a:rPr lang="en-US" sz="2000" dirty="0" smtClean="0">
                <a:latin typeface="Montserrat"/>
              </a:rPr>
              <a:t> </a:t>
            </a:r>
            <a:r>
              <a:rPr lang="en-US" sz="2000" dirty="0" err="1" smtClean="0">
                <a:latin typeface="Montserrat"/>
              </a:rPr>
              <a:t>dan</a:t>
            </a:r>
            <a:r>
              <a:rPr lang="en-US" sz="2000" dirty="0" smtClean="0">
                <a:latin typeface="Montserrat"/>
              </a:rPr>
              <a:t> </a:t>
            </a:r>
            <a:r>
              <a:rPr lang="en-US" sz="2000" dirty="0" err="1" smtClean="0">
                <a:latin typeface="Montserrat"/>
              </a:rPr>
              <a:t>duduk</a:t>
            </a:r>
            <a:r>
              <a:rPr lang="en-US" sz="2000" dirty="0" smtClean="0">
                <a:latin typeface="Montserrat"/>
              </a:rPr>
              <a:t> </a:t>
            </a:r>
            <a:r>
              <a:rPr lang="en-US" sz="2000" dirty="0" err="1" smtClean="0">
                <a:latin typeface="Montserrat"/>
              </a:rPr>
              <a:t>dengan</a:t>
            </a:r>
            <a:r>
              <a:rPr lang="en-US" sz="2000" dirty="0" smtClean="0">
                <a:latin typeface="Montserrat"/>
              </a:rPr>
              <a:t> </a:t>
            </a:r>
            <a:r>
              <a:rPr lang="en-US" sz="2000" dirty="0" err="1" smtClean="0">
                <a:latin typeface="Montserrat"/>
              </a:rPr>
              <a:t>panggul</a:t>
            </a:r>
            <a:r>
              <a:rPr lang="en-US" sz="2000" dirty="0" smtClean="0">
                <a:latin typeface="Montserrat"/>
              </a:rPr>
              <a:t> miring</a:t>
            </a:r>
          </a:p>
          <a:p>
            <a:pPr lvl="0" algn="ctr">
              <a:spcAft>
                <a:spcPts val="1200"/>
              </a:spcAft>
            </a:pPr>
            <a:r>
              <a:rPr lang="en-US" sz="2000" dirty="0" err="1" smtClean="0">
                <a:latin typeface="Montserrat"/>
              </a:rPr>
              <a:t>Berbaring</a:t>
            </a:r>
            <a:r>
              <a:rPr lang="en-US" sz="2000" dirty="0" smtClean="0">
                <a:latin typeface="Montserrat"/>
              </a:rPr>
              <a:t> </a:t>
            </a:r>
            <a:r>
              <a:rPr lang="en-US" sz="2000" dirty="0" err="1" smtClean="0">
                <a:latin typeface="Montserrat"/>
              </a:rPr>
              <a:t>atau</a:t>
            </a:r>
            <a:r>
              <a:rPr lang="en-US" sz="2000" dirty="0" smtClean="0">
                <a:latin typeface="Montserrat"/>
              </a:rPr>
              <a:t> </a:t>
            </a:r>
            <a:r>
              <a:rPr lang="en-US" sz="2000" dirty="0" err="1" smtClean="0">
                <a:latin typeface="Montserrat"/>
              </a:rPr>
              <a:t>tidur</a:t>
            </a:r>
            <a:r>
              <a:rPr lang="en-US" sz="2000" dirty="0" smtClean="0">
                <a:latin typeface="Montserrat"/>
              </a:rPr>
              <a:t> </a:t>
            </a:r>
            <a:r>
              <a:rPr lang="en-US" sz="2000" dirty="0" err="1" smtClean="0">
                <a:latin typeface="Montserrat"/>
              </a:rPr>
              <a:t>dengan</a:t>
            </a:r>
            <a:r>
              <a:rPr lang="en-US" sz="2000" dirty="0" smtClean="0">
                <a:latin typeface="Montserrat"/>
              </a:rPr>
              <a:t> </a:t>
            </a:r>
            <a:r>
              <a:rPr lang="en-US" sz="2000" dirty="0" err="1" smtClean="0">
                <a:latin typeface="Montserrat"/>
              </a:rPr>
              <a:t>posisi</a:t>
            </a:r>
            <a:r>
              <a:rPr lang="en-US" sz="2000" dirty="0" smtClean="0">
                <a:latin typeface="Montserrat"/>
              </a:rPr>
              <a:t> </a:t>
            </a:r>
            <a:r>
              <a:rPr lang="en-US" sz="2000" dirty="0" err="1" smtClean="0">
                <a:latin typeface="Montserrat"/>
              </a:rPr>
              <a:t>ke</a:t>
            </a:r>
            <a:r>
              <a:rPr lang="en-US" sz="2000" dirty="0" smtClean="0">
                <a:latin typeface="Montserrat"/>
              </a:rPr>
              <a:t> </a:t>
            </a:r>
            <a:r>
              <a:rPr lang="en-US" sz="2000" dirty="0" err="1" smtClean="0">
                <a:latin typeface="Montserrat"/>
              </a:rPr>
              <a:t>arah</a:t>
            </a:r>
            <a:r>
              <a:rPr lang="en-US" sz="2000" dirty="0" smtClean="0">
                <a:latin typeface="Montserrat"/>
              </a:rPr>
              <a:t> </a:t>
            </a:r>
            <a:r>
              <a:rPr lang="en-US" sz="2000" dirty="0" err="1" smtClean="0">
                <a:latin typeface="Montserrat"/>
              </a:rPr>
              <a:t>kiri</a:t>
            </a:r>
            <a:r>
              <a:rPr lang="en-US" sz="2000" dirty="0" smtClean="0">
                <a:latin typeface="Montserrat"/>
              </a:rPr>
              <a:t>, </a:t>
            </a:r>
            <a:r>
              <a:rPr lang="en-US" sz="2000" dirty="0" err="1" smtClean="0">
                <a:latin typeface="Montserrat"/>
              </a:rPr>
              <a:t>jaga</a:t>
            </a:r>
            <a:r>
              <a:rPr lang="en-US" sz="2000" dirty="0" smtClean="0">
                <a:latin typeface="Montserrat"/>
              </a:rPr>
              <a:t> kaki </a:t>
            </a:r>
            <a:r>
              <a:rPr lang="en-US" sz="2000" dirty="0" err="1" smtClean="0">
                <a:latin typeface="Montserrat"/>
              </a:rPr>
              <a:t>tetap</a:t>
            </a:r>
            <a:r>
              <a:rPr lang="en-US" sz="2000" dirty="0" smtClean="0">
                <a:latin typeface="Montserrat"/>
              </a:rPr>
              <a:t> </a:t>
            </a:r>
            <a:r>
              <a:rPr lang="en-US" sz="2000" dirty="0" err="1" smtClean="0">
                <a:latin typeface="Montserrat"/>
              </a:rPr>
              <a:t>lurus</a:t>
            </a:r>
            <a:r>
              <a:rPr lang="en-US" sz="2000" dirty="0" smtClean="0">
                <a:latin typeface="Montserrat"/>
              </a:rPr>
              <a:t>, </a:t>
            </a:r>
            <a:r>
              <a:rPr lang="en-US" sz="2000" dirty="0" err="1" smtClean="0">
                <a:latin typeface="Montserrat"/>
              </a:rPr>
              <a:t>dan</a:t>
            </a:r>
            <a:r>
              <a:rPr lang="en-US" sz="2000" dirty="0" smtClean="0">
                <a:latin typeface="Montserrat"/>
              </a:rPr>
              <a:t> kaki </a:t>
            </a:r>
            <a:r>
              <a:rPr lang="en-US" sz="2000" dirty="0" err="1" smtClean="0">
                <a:latin typeface="Montserrat"/>
              </a:rPr>
              <a:t>kanan</a:t>
            </a:r>
            <a:r>
              <a:rPr lang="en-US" sz="2000" dirty="0" smtClean="0">
                <a:latin typeface="Montserrat"/>
              </a:rPr>
              <a:t> 90 </a:t>
            </a:r>
            <a:r>
              <a:rPr lang="en-US" sz="2000" dirty="0" err="1" smtClean="0">
                <a:latin typeface="Montserrat"/>
              </a:rPr>
              <a:t>derajat</a:t>
            </a:r>
            <a:r>
              <a:rPr lang="en-US" sz="2000" dirty="0" smtClean="0">
                <a:latin typeface="Montserrat"/>
              </a:rPr>
              <a:t>. </a:t>
            </a:r>
            <a:r>
              <a:rPr lang="en-US" sz="2000" dirty="0" err="1" smtClean="0">
                <a:latin typeface="Montserrat"/>
              </a:rPr>
              <a:t>Pertahankan</a:t>
            </a:r>
            <a:r>
              <a:rPr lang="en-US" sz="2000" dirty="0" smtClean="0">
                <a:latin typeface="Montserrat"/>
              </a:rPr>
              <a:t> </a:t>
            </a:r>
            <a:r>
              <a:rPr lang="en-US" sz="2000" dirty="0" err="1" smtClean="0">
                <a:latin typeface="Montserrat"/>
              </a:rPr>
              <a:t>posisi</a:t>
            </a:r>
            <a:r>
              <a:rPr lang="en-US" sz="2000" dirty="0" smtClean="0">
                <a:latin typeface="Montserrat"/>
              </a:rPr>
              <a:t> </a:t>
            </a:r>
            <a:r>
              <a:rPr lang="en-US" sz="2000" dirty="0" err="1" smtClean="0">
                <a:latin typeface="Montserrat"/>
              </a:rPr>
              <a:t>ini</a:t>
            </a:r>
            <a:r>
              <a:rPr lang="en-US" sz="2000" dirty="0" smtClean="0">
                <a:latin typeface="Montserrat"/>
              </a:rPr>
              <a:t> </a:t>
            </a:r>
            <a:r>
              <a:rPr lang="en-US" sz="2000" dirty="0" err="1" smtClean="0">
                <a:latin typeface="Montserrat"/>
              </a:rPr>
              <a:t>dengan</a:t>
            </a:r>
            <a:r>
              <a:rPr lang="en-US" sz="2000" dirty="0" smtClean="0">
                <a:latin typeface="Montserrat"/>
              </a:rPr>
              <a:t> </a:t>
            </a:r>
            <a:r>
              <a:rPr lang="en-US" sz="2000" dirty="0" err="1" smtClean="0">
                <a:latin typeface="Montserrat"/>
              </a:rPr>
              <a:t>bantuan</a:t>
            </a:r>
            <a:r>
              <a:rPr lang="en-US" sz="2000" dirty="0" smtClean="0">
                <a:latin typeface="Montserrat"/>
              </a:rPr>
              <a:t> </a:t>
            </a:r>
            <a:r>
              <a:rPr lang="en-US" sz="2000" dirty="0" err="1" smtClean="0">
                <a:latin typeface="Montserrat"/>
              </a:rPr>
              <a:t>bantal</a:t>
            </a:r>
            <a:r>
              <a:rPr lang="en-US" sz="2000" dirty="0" smtClean="0">
                <a:latin typeface="Montserrat"/>
              </a:rPr>
              <a:t> </a:t>
            </a:r>
            <a:r>
              <a:rPr lang="en-US" sz="2000" dirty="0" err="1" smtClean="0">
                <a:latin typeface="Montserrat"/>
              </a:rPr>
              <a:t>hamil</a:t>
            </a:r>
            <a:r>
              <a:rPr lang="en-US" sz="2000" dirty="0" smtClean="0">
                <a:latin typeface="Montserrat"/>
              </a:rPr>
              <a:t> </a:t>
            </a:r>
            <a:r>
              <a:rPr lang="en-US" sz="2000" dirty="0" err="1" smtClean="0">
                <a:latin typeface="Montserrat"/>
              </a:rPr>
              <a:t>sehingga</a:t>
            </a:r>
            <a:r>
              <a:rPr lang="en-US" sz="2000" dirty="0" smtClean="0">
                <a:latin typeface="Montserrat"/>
              </a:rPr>
              <a:t> </a:t>
            </a:r>
            <a:r>
              <a:rPr lang="en-US" sz="2000" dirty="0" err="1" smtClean="0">
                <a:latin typeface="Montserrat"/>
              </a:rPr>
              <a:t>ibu</a:t>
            </a:r>
            <a:r>
              <a:rPr lang="en-US" sz="2000" dirty="0" smtClean="0">
                <a:latin typeface="Montserrat"/>
              </a:rPr>
              <a:t> </a:t>
            </a:r>
            <a:r>
              <a:rPr lang="en-US" sz="2000" dirty="0" err="1" smtClean="0">
                <a:latin typeface="Montserrat"/>
              </a:rPr>
              <a:t>tetap</a:t>
            </a:r>
            <a:r>
              <a:rPr lang="en-US" sz="2000" dirty="0" smtClean="0">
                <a:latin typeface="Montserrat"/>
              </a:rPr>
              <a:t> </a:t>
            </a:r>
            <a:r>
              <a:rPr lang="en-US" sz="2000" dirty="0" err="1" smtClean="0">
                <a:latin typeface="Montserrat"/>
              </a:rPr>
              <a:t>nyaman</a:t>
            </a:r>
            <a:endParaRPr lang="en-US" sz="2000" dirty="0">
              <a:latin typeface="Montserra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20955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Mencegah</a:t>
            </a:r>
            <a:r>
              <a:rPr lang="en-US" sz="2400" dirty="0" smtClean="0"/>
              <a:t> </a:t>
            </a:r>
            <a:r>
              <a:rPr lang="en-US" sz="2400" dirty="0" err="1" smtClean="0"/>
              <a:t>Janin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Posisi</a:t>
            </a:r>
            <a:r>
              <a:rPr lang="en-US" sz="2400" dirty="0" smtClean="0"/>
              <a:t> OP</a:t>
            </a:r>
            <a:endParaRPr lang="en-US" sz="2400" dirty="0">
              <a:latin typeface="Ubuntu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971550"/>
            <a:ext cx="4495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en-US" sz="2000" dirty="0" err="1" smtClean="0">
                <a:latin typeface="Montserrat"/>
              </a:rPr>
              <a:t>Olahraga</a:t>
            </a:r>
            <a:endParaRPr lang="en-US" sz="2000" dirty="0" smtClean="0">
              <a:latin typeface="Montserrat"/>
            </a:endParaRPr>
          </a:p>
          <a:p>
            <a:pPr algn="ctr">
              <a:spcAft>
                <a:spcPts val="1200"/>
              </a:spcAft>
            </a:pPr>
            <a:r>
              <a:rPr lang="en-US" sz="1800" dirty="0" err="1" smtClean="0">
                <a:latin typeface="Montserrat"/>
              </a:rPr>
              <a:t>Olahraga</a:t>
            </a:r>
            <a:r>
              <a:rPr lang="en-US" sz="1800" dirty="0" smtClean="0">
                <a:latin typeface="Montserrat"/>
              </a:rPr>
              <a:t> </a:t>
            </a:r>
            <a:r>
              <a:rPr lang="en-US" sz="1800" dirty="0" err="1" smtClean="0">
                <a:latin typeface="Montserrat"/>
              </a:rPr>
              <a:t>ringan</a:t>
            </a:r>
            <a:r>
              <a:rPr lang="en-US" sz="1800" dirty="0" smtClean="0">
                <a:latin typeface="Montserrat"/>
              </a:rPr>
              <a:t> </a:t>
            </a:r>
            <a:r>
              <a:rPr lang="en-US" sz="1800" dirty="0" err="1" smtClean="0">
                <a:latin typeface="Montserrat"/>
              </a:rPr>
              <a:t>dilakukan</a:t>
            </a:r>
            <a:r>
              <a:rPr lang="en-US" sz="1800" dirty="0" smtClean="0">
                <a:latin typeface="Montserrat"/>
              </a:rPr>
              <a:t> agar </a:t>
            </a:r>
            <a:r>
              <a:rPr lang="en-US" sz="1800" dirty="0" err="1" smtClean="0">
                <a:latin typeface="Montserrat"/>
              </a:rPr>
              <a:t>bayi</a:t>
            </a:r>
            <a:r>
              <a:rPr lang="en-US" sz="1800" dirty="0" smtClean="0">
                <a:latin typeface="Montserrat"/>
              </a:rPr>
              <a:t> </a:t>
            </a:r>
            <a:r>
              <a:rPr lang="en-US" sz="1800" dirty="0" err="1" smtClean="0">
                <a:latin typeface="Montserrat"/>
              </a:rPr>
              <a:t>tidak</a:t>
            </a:r>
            <a:r>
              <a:rPr lang="en-US" sz="1800" dirty="0" smtClean="0">
                <a:latin typeface="Montserrat"/>
              </a:rPr>
              <a:t> </a:t>
            </a:r>
            <a:r>
              <a:rPr lang="en-US" sz="1800" dirty="0" err="1" smtClean="0">
                <a:latin typeface="Montserrat"/>
              </a:rPr>
              <a:t>dalam</a:t>
            </a:r>
            <a:r>
              <a:rPr lang="en-US" sz="1800" dirty="0" smtClean="0">
                <a:latin typeface="Montserrat"/>
              </a:rPr>
              <a:t> </a:t>
            </a:r>
            <a:r>
              <a:rPr lang="en-US" sz="1800" dirty="0" err="1" smtClean="0">
                <a:latin typeface="Montserrat"/>
              </a:rPr>
              <a:t>posisi</a:t>
            </a:r>
            <a:r>
              <a:rPr lang="en-US" sz="1800" dirty="0" smtClean="0">
                <a:latin typeface="Montserrat"/>
              </a:rPr>
              <a:t> </a:t>
            </a:r>
            <a:r>
              <a:rPr lang="en-US" sz="1800" dirty="0" err="1" smtClean="0">
                <a:latin typeface="Montserrat"/>
              </a:rPr>
              <a:t>oksiput</a:t>
            </a:r>
            <a:r>
              <a:rPr lang="en-US" sz="1800" dirty="0" smtClean="0">
                <a:latin typeface="Montserrat"/>
              </a:rPr>
              <a:t> posterior. </a:t>
            </a:r>
            <a:r>
              <a:rPr lang="en-US" sz="1800" dirty="0" err="1" smtClean="0">
                <a:latin typeface="Montserrat"/>
              </a:rPr>
              <a:t>Lakukan</a:t>
            </a:r>
            <a:r>
              <a:rPr lang="en-US" sz="1800" dirty="0" smtClean="0">
                <a:latin typeface="Montserrat"/>
              </a:rPr>
              <a:t> </a:t>
            </a:r>
            <a:r>
              <a:rPr lang="en-US" sz="1800" dirty="0" err="1" smtClean="0">
                <a:latin typeface="Montserrat"/>
              </a:rPr>
              <a:t>latihan</a:t>
            </a:r>
            <a:r>
              <a:rPr lang="en-US" sz="1800" dirty="0" smtClean="0">
                <a:latin typeface="Montserrat"/>
              </a:rPr>
              <a:t> yang </a:t>
            </a:r>
            <a:r>
              <a:rPr lang="en-US" sz="1800" dirty="0" err="1" smtClean="0">
                <a:latin typeface="Montserrat"/>
              </a:rPr>
              <a:t>melibatkan</a:t>
            </a:r>
            <a:r>
              <a:rPr lang="en-US" sz="1800" dirty="0" smtClean="0">
                <a:latin typeface="Montserrat"/>
              </a:rPr>
              <a:t> </a:t>
            </a:r>
            <a:r>
              <a:rPr lang="en-US" sz="1800" dirty="0" err="1" smtClean="0">
                <a:latin typeface="Montserrat"/>
              </a:rPr>
              <a:t>goyang</a:t>
            </a:r>
            <a:r>
              <a:rPr lang="en-US" sz="1800" dirty="0" smtClean="0">
                <a:latin typeface="Montserrat"/>
              </a:rPr>
              <a:t> </a:t>
            </a:r>
            <a:r>
              <a:rPr lang="en-US" sz="1800" dirty="0" err="1" smtClean="0">
                <a:latin typeface="Montserrat"/>
              </a:rPr>
              <a:t>panggul</a:t>
            </a:r>
            <a:r>
              <a:rPr lang="en-US" sz="1800" dirty="0" smtClean="0">
                <a:latin typeface="Montserrat"/>
              </a:rPr>
              <a:t>, </a:t>
            </a:r>
            <a:r>
              <a:rPr lang="en-US" sz="1800" dirty="0" err="1" smtClean="0">
                <a:latin typeface="Montserrat"/>
              </a:rPr>
              <a:t>berjalan</a:t>
            </a:r>
            <a:r>
              <a:rPr lang="en-US" sz="1800" dirty="0" smtClean="0">
                <a:latin typeface="Montserrat"/>
              </a:rPr>
              <a:t>, </a:t>
            </a:r>
            <a:r>
              <a:rPr lang="en-US" sz="1800" dirty="0" err="1" smtClean="0">
                <a:latin typeface="Montserrat"/>
              </a:rPr>
              <a:t>atau</a:t>
            </a:r>
            <a:r>
              <a:rPr lang="en-US" sz="1800" dirty="0" smtClean="0">
                <a:latin typeface="Montserrat"/>
              </a:rPr>
              <a:t> </a:t>
            </a:r>
            <a:r>
              <a:rPr lang="en-US" sz="1800" dirty="0" err="1" smtClean="0">
                <a:latin typeface="Montserrat"/>
              </a:rPr>
              <a:t>berenang</a:t>
            </a:r>
            <a:r>
              <a:rPr lang="en-US" sz="1800" dirty="0" smtClean="0">
                <a:latin typeface="Montserrat"/>
              </a:rPr>
              <a:t>. </a:t>
            </a:r>
            <a:r>
              <a:rPr lang="en-US" sz="1800" dirty="0" err="1" smtClean="0">
                <a:latin typeface="Montserrat"/>
              </a:rPr>
              <a:t>Goyang</a:t>
            </a:r>
            <a:r>
              <a:rPr lang="en-US" sz="1800" dirty="0" smtClean="0">
                <a:latin typeface="Montserrat"/>
              </a:rPr>
              <a:t> </a:t>
            </a:r>
            <a:r>
              <a:rPr lang="en-US" sz="1800" dirty="0" err="1" smtClean="0">
                <a:latin typeface="Montserrat"/>
              </a:rPr>
              <a:t>panggul</a:t>
            </a:r>
            <a:r>
              <a:rPr lang="en-US" sz="1800" dirty="0" smtClean="0">
                <a:latin typeface="Montserrat"/>
              </a:rPr>
              <a:t> </a:t>
            </a:r>
            <a:r>
              <a:rPr lang="en-US" sz="1800" dirty="0" err="1" smtClean="0">
                <a:latin typeface="Montserrat"/>
              </a:rPr>
              <a:t>dilakukan</a:t>
            </a:r>
            <a:r>
              <a:rPr lang="en-US" sz="1800" dirty="0" smtClean="0">
                <a:latin typeface="Montserrat"/>
              </a:rPr>
              <a:t> </a:t>
            </a:r>
            <a:r>
              <a:rPr lang="en-US" sz="1800" dirty="0" err="1" smtClean="0">
                <a:latin typeface="Montserrat"/>
              </a:rPr>
              <a:t>selama</a:t>
            </a:r>
            <a:r>
              <a:rPr lang="en-US" sz="1800" dirty="0" smtClean="0">
                <a:latin typeface="Montserrat"/>
              </a:rPr>
              <a:t> 2-5 kali </a:t>
            </a:r>
            <a:r>
              <a:rPr lang="en-US" sz="1800" dirty="0" err="1" smtClean="0">
                <a:latin typeface="Montserrat"/>
              </a:rPr>
              <a:t>sehari</a:t>
            </a:r>
            <a:r>
              <a:rPr lang="en-US" sz="1800" dirty="0" smtClean="0">
                <a:latin typeface="Montserrat"/>
              </a:rPr>
              <a:t> </a:t>
            </a:r>
            <a:r>
              <a:rPr lang="en-US" sz="1800" dirty="0" err="1" smtClean="0">
                <a:latin typeface="Montserrat"/>
              </a:rPr>
              <a:t>dengan</a:t>
            </a:r>
            <a:r>
              <a:rPr lang="en-US" sz="1800" dirty="0" smtClean="0">
                <a:latin typeface="Montserrat"/>
              </a:rPr>
              <a:t> </a:t>
            </a:r>
            <a:r>
              <a:rPr lang="en-US" sz="1800" dirty="0" err="1" smtClean="0">
                <a:latin typeface="Montserrat"/>
              </a:rPr>
              <a:t>gerakan</a:t>
            </a:r>
            <a:r>
              <a:rPr lang="en-US" sz="1800" dirty="0" smtClean="0">
                <a:latin typeface="Montserrat"/>
              </a:rPr>
              <a:t> </a:t>
            </a:r>
            <a:r>
              <a:rPr lang="en-US" sz="1800" dirty="0" err="1" smtClean="0">
                <a:latin typeface="Montserrat"/>
              </a:rPr>
              <a:t>memutar</a:t>
            </a:r>
            <a:r>
              <a:rPr lang="en-US" sz="1800" dirty="0" smtClean="0">
                <a:latin typeface="Montserrat"/>
              </a:rPr>
              <a:t>. </a:t>
            </a:r>
            <a:r>
              <a:rPr lang="en-US" sz="1800" dirty="0" err="1" smtClean="0">
                <a:latin typeface="Montserrat"/>
              </a:rPr>
              <a:t>Berlutut</a:t>
            </a:r>
            <a:r>
              <a:rPr lang="en-US" sz="1800" dirty="0" smtClean="0">
                <a:latin typeface="Montserrat"/>
              </a:rPr>
              <a:t> </a:t>
            </a:r>
            <a:r>
              <a:rPr lang="en-US" sz="1800" dirty="0" err="1" smtClean="0">
                <a:latin typeface="Montserrat"/>
              </a:rPr>
              <a:t>dan</a:t>
            </a:r>
            <a:r>
              <a:rPr lang="en-US" sz="1800" dirty="0" smtClean="0">
                <a:latin typeface="Montserrat"/>
              </a:rPr>
              <a:t> </a:t>
            </a:r>
            <a:r>
              <a:rPr lang="en-US" sz="1800" dirty="0" err="1" smtClean="0">
                <a:latin typeface="Montserrat"/>
              </a:rPr>
              <a:t>mencondongkan</a:t>
            </a:r>
            <a:r>
              <a:rPr lang="en-US" sz="1800" dirty="0" smtClean="0">
                <a:latin typeface="Montserrat"/>
              </a:rPr>
              <a:t> </a:t>
            </a:r>
            <a:r>
              <a:rPr lang="en-US" sz="1800" dirty="0" err="1" smtClean="0">
                <a:latin typeface="Montserrat"/>
              </a:rPr>
              <a:t>tubuh</a:t>
            </a:r>
            <a:r>
              <a:rPr lang="en-US" sz="1800" dirty="0" smtClean="0">
                <a:latin typeface="Montserrat"/>
              </a:rPr>
              <a:t> </a:t>
            </a:r>
            <a:r>
              <a:rPr lang="en-US" sz="1800" dirty="0" err="1" smtClean="0">
                <a:latin typeface="Montserrat"/>
              </a:rPr>
              <a:t>ke</a:t>
            </a:r>
            <a:r>
              <a:rPr lang="en-US" sz="1800" dirty="0" smtClean="0">
                <a:latin typeface="Montserrat"/>
              </a:rPr>
              <a:t> </a:t>
            </a:r>
            <a:r>
              <a:rPr lang="en-US" sz="1800" dirty="0" err="1" smtClean="0">
                <a:latin typeface="Montserrat"/>
              </a:rPr>
              <a:t>bagian</a:t>
            </a:r>
            <a:r>
              <a:rPr lang="en-US" sz="1800" dirty="0" smtClean="0">
                <a:latin typeface="Montserrat"/>
              </a:rPr>
              <a:t> </a:t>
            </a:r>
            <a:r>
              <a:rPr lang="en-US" sz="1800" dirty="0" err="1" smtClean="0">
                <a:latin typeface="Montserrat"/>
              </a:rPr>
              <a:t>depan</a:t>
            </a:r>
            <a:r>
              <a:rPr lang="en-US" sz="1800" dirty="0" smtClean="0">
                <a:latin typeface="Montserrat"/>
              </a:rPr>
              <a:t> </a:t>
            </a:r>
            <a:r>
              <a:rPr lang="en-US" sz="1800" dirty="0" err="1" smtClean="0">
                <a:latin typeface="Montserrat"/>
              </a:rPr>
              <a:t>sebanyak</a:t>
            </a:r>
            <a:r>
              <a:rPr lang="en-US" sz="1800" dirty="0" smtClean="0">
                <a:latin typeface="Montserrat"/>
              </a:rPr>
              <a:t> yang </a:t>
            </a:r>
            <a:r>
              <a:rPr lang="en-US" sz="1800" dirty="0" err="1" smtClean="0">
                <a:latin typeface="Montserrat"/>
              </a:rPr>
              <a:t>bisa</a:t>
            </a:r>
            <a:r>
              <a:rPr lang="en-US" sz="1800" dirty="0" smtClean="0">
                <a:latin typeface="Montserrat"/>
              </a:rPr>
              <a:t> </a:t>
            </a:r>
            <a:r>
              <a:rPr lang="en-US" sz="1800" dirty="0" err="1" smtClean="0">
                <a:latin typeface="Montserrat"/>
              </a:rPr>
              <a:t>dilakukan</a:t>
            </a:r>
            <a:r>
              <a:rPr lang="en-US" sz="1800" dirty="0" smtClean="0">
                <a:latin typeface="Montserrat"/>
              </a:rPr>
              <a:t> </a:t>
            </a:r>
            <a:r>
              <a:rPr lang="en-US" sz="1800" dirty="0" err="1" smtClean="0">
                <a:latin typeface="Montserrat"/>
              </a:rPr>
              <a:t>oleh</a:t>
            </a:r>
            <a:r>
              <a:rPr lang="en-US" sz="1800" dirty="0" smtClean="0">
                <a:latin typeface="Montserrat"/>
              </a:rPr>
              <a:t> </a:t>
            </a:r>
            <a:r>
              <a:rPr lang="en-US" sz="1800" dirty="0" err="1" smtClean="0">
                <a:latin typeface="Montserrat"/>
              </a:rPr>
              <a:t>ibu</a:t>
            </a:r>
            <a:r>
              <a:rPr lang="en-US" sz="1800" dirty="0" smtClean="0">
                <a:latin typeface="Montserrat"/>
              </a:rPr>
              <a:t> </a:t>
            </a:r>
            <a:r>
              <a:rPr lang="en-US" sz="1800" dirty="0" err="1" smtClean="0">
                <a:latin typeface="Montserrat"/>
              </a:rPr>
              <a:t>hamil</a:t>
            </a:r>
            <a:r>
              <a:rPr lang="en-US" sz="1800" dirty="0" smtClean="0">
                <a:latin typeface="Montserrat"/>
              </a:rPr>
              <a:t> </a:t>
            </a:r>
            <a:r>
              <a:rPr lang="en-US" sz="1800" dirty="0" err="1" smtClean="0">
                <a:latin typeface="Montserrat"/>
              </a:rPr>
              <a:t>dengan</a:t>
            </a:r>
            <a:r>
              <a:rPr lang="en-US" sz="1800" dirty="0" smtClean="0">
                <a:latin typeface="Montserrat"/>
              </a:rPr>
              <a:t> </a:t>
            </a:r>
            <a:r>
              <a:rPr lang="en-US" sz="1800" dirty="0" err="1" smtClean="0">
                <a:latin typeface="Montserrat"/>
              </a:rPr>
              <a:t>nyaman</a:t>
            </a:r>
            <a:endParaRPr lang="en-US" sz="1800" dirty="0" smtClean="0">
              <a:latin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1200150"/>
            <a:ext cx="5334000" cy="2743200"/>
          </a:xfrm>
        </p:spPr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>
            <a:spLocks noGrp="1"/>
          </p:cNvSpPr>
          <p:nvPr>
            <p:ph type="title"/>
          </p:nvPr>
        </p:nvSpPr>
        <p:spPr>
          <a:xfrm>
            <a:off x="762000" y="361950"/>
            <a:ext cx="7717500" cy="60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dirty="0" smtClean="0"/>
              <a:t>M</a:t>
            </a:r>
            <a:r>
              <a:rPr lang="en" sz="4000" b="0" dirty="0" smtClean="0"/>
              <a:t>ekanisme Persalinan</a:t>
            </a:r>
            <a:endParaRPr sz="4000"/>
          </a:p>
        </p:txBody>
      </p:sp>
      <p:sp>
        <p:nvSpPr>
          <p:cNvPr id="305" name="Google Shape;305;p33"/>
          <p:cNvSpPr txBox="1">
            <a:spLocks noGrp="1"/>
          </p:cNvSpPr>
          <p:nvPr>
            <p:ph type="subTitle" idx="1"/>
          </p:nvPr>
        </p:nvSpPr>
        <p:spPr>
          <a:xfrm>
            <a:off x="685800" y="1200150"/>
            <a:ext cx="7848600" cy="327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en-US" sz="2600" dirty="0" err="1" smtClean="0"/>
              <a:t>Mekanisme</a:t>
            </a:r>
            <a:r>
              <a:rPr lang="en-US" sz="2600" dirty="0" smtClean="0"/>
              <a:t> </a:t>
            </a:r>
            <a:r>
              <a:rPr lang="en-US" sz="2600" dirty="0" err="1" smtClean="0"/>
              <a:t>persalinan</a:t>
            </a:r>
            <a:r>
              <a:rPr lang="en-US" sz="2600" dirty="0" smtClean="0"/>
              <a:t>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</a:t>
            </a:r>
            <a:r>
              <a:rPr lang="en-US" sz="2600" dirty="0" err="1" smtClean="0"/>
              <a:t>suatu</a:t>
            </a:r>
            <a:r>
              <a:rPr lang="en-US" sz="2600" dirty="0" smtClean="0"/>
              <a:t> </a:t>
            </a:r>
            <a:r>
              <a:rPr lang="en-US" sz="2600" dirty="0" err="1" smtClean="0"/>
              <a:t>hal</a:t>
            </a:r>
            <a:r>
              <a:rPr lang="en-US" sz="2600" dirty="0" smtClean="0"/>
              <a:t> yang </a:t>
            </a:r>
            <a:r>
              <a:rPr lang="en-US" sz="2600" dirty="0" err="1" smtClean="0"/>
              <a:t>sangat</a:t>
            </a:r>
            <a:r>
              <a:rPr lang="en-US" sz="2600" dirty="0" smtClean="0"/>
              <a:t> </a:t>
            </a:r>
            <a:r>
              <a:rPr lang="en-US" sz="2600" dirty="0" err="1" smtClean="0"/>
              <a:t>penting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praktek</a:t>
            </a:r>
            <a:r>
              <a:rPr lang="en-US" sz="2600" dirty="0" smtClean="0"/>
              <a:t> </a:t>
            </a:r>
            <a:r>
              <a:rPr lang="en-US" sz="2600" dirty="0" err="1" smtClean="0"/>
              <a:t>obstetri</a:t>
            </a:r>
            <a:r>
              <a:rPr lang="en-US" sz="2600" dirty="0" smtClean="0"/>
              <a:t>. </a:t>
            </a:r>
            <a:r>
              <a:rPr lang="en-US" sz="2600" dirty="0" err="1" smtClean="0"/>
              <a:t>Mekanisme</a:t>
            </a:r>
            <a:r>
              <a:rPr lang="en-US" sz="2600" dirty="0" smtClean="0"/>
              <a:t> </a:t>
            </a:r>
            <a:r>
              <a:rPr lang="en-US" sz="2600" dirty="0" err="1" smtClean="0"/>
              <a:t>persalinan</a:t>
            </a:r>
            <a:r>
              <a:rPr lang="en-US" sz="2600" dirty="0" smtClean="0"/>
              <a:t> </a:t>
            </a:r>
            <a:r>
              <a:rPr lang="en-US" sz="2600" dirty="0" err="1" smtClean="0"/>
              <a:t>ini</a:t>
            </a:r>
            <a:r>
              <a:rPr lang="en-US" sz="2600" dirty="0" smtClean="0"/>
              <a:t> </a:t>
            </a:r>
            <a:r>
              <a:rPr lang="en-US" sz="2600" dirty="0" err="1" smtClean="0"/>
              <a:t>berkaitan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urutan</a:t>
            </a:r>
            <a:r>
              <a:rPr lang="en-US" sz="2600" dirty="0" smtClean="0"/>
              <a:t> </a:t>
            </a:r>
            <a:r>
              <a:rPr lang="en-US" sz="2600" dirty="0" err="1" smtClean="0"/>
              <a:t>gerakan-gerakan</a:t>
            </a:r>
            <a:r>
              <a:rPr lang="en-US" sz="2600" dirty="0" smtClean="0"/>
              <a:t> fetus </a:t>
            </a:r>
            <a:r>
              <a:rPr lang="en-US" sz="2600" dirty="0" err="1" smtClean="0"/>
              <a:t>selama</a:t>
            </a:r>
            <a:r>
              <a:rPr lang="en-US" sz="2600" dirty="0" smtClean="0"/>
              <a:t> </a:t>
            </a:r>
            <a:r>
              <a:rPr lang="en-US" sz="2600" dirty="0" err="1" smtClean="0"/>
              <a:t>persalinan</a:t>
            </a:r>
            <a:r>
              <a:rPr lang="en-US" sz="2600" dirty="0" smtClean="0"/>
              <a:t>. </a:t>
            </a:r>
            <a:r>
              <a:rPr lang="en-US" sz="2600" dirty="0" err="1" smtClean="0"/>
              <a:t>Gerakan-gerakan</a:t>
            </a:r>
            <a:r>
              <a:rPr lang="en-US" sz="2600" dirty="0" smtClean="0"/>
              <a:t> </a:t>
            </a:r>
            <a:r>
              <a:rPr lang="en-US" sz="2600" dirty="0" err="1" smtClean="0"/>
              <a:t>ini</a:t>
            </a:r>
            <a:r>
              <a:rPr lang="en-US" sz="2600" dirty="0" smtClean="0"/>
              <a:t> </a:t>
            </a:r>
            <a:r>
              <a:rPr lang="en-US" sz="2600" dirty="0" err="1" smtClean="0"/>
              <a:t>terdiri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suatu</a:t>
            </a:r>
            <a:r>
              <a:rPr lang="en-US" sz="2600" dirty="0" smtClean="0"/>
              <a:t> </a:t>
            </a:r>
            <a:r>
              <a:rPr lang="en-US" sz="2600" dirty="0" err="1" smtClean="0"/>
              <a:t>seri</a:t>
            </a:r>
            <a:r>
              <a:rPr lang="en-US" sz="2600" dirty="0" smtClean="0"/>
              <a:t> </a:t>
            </a:r>
            <a:r>
              <a:rPr lang="en-US" sz="2600" dirty="0" err="1" smtClean="0"/>
              <a:t>urutan</a:t>
            </a:r>
            <a:r>
              <a:rPr lang="en-US" sz="2600" dirty="0" smtClean="0"/>
              <a:t> </a:t>
            </a:r>
            <a:r>
              <a:rPr lang="en-US" sz="2600" dirty="0" err="1" smtClean="0"/>
              <a:t>perubahan</a:t>
            </a:r>
            <a:r>
              <a:rPr lang="en-US" sz="2600" dirty="0" smtClean="0"/>
              <a:t> yang </a:t>
            </a:r>
            <a:r>
              <a:rPr lang="en-US" sz="2600" dirty="0" err="1" smtClean="0"/>
              <a:t>sesuai</a:t>
            </a:r>
            <a:r>
              <a:rPr lang="en-US" sz="2600" dirty="0" smtClean="0"/>
              <a:t> diameter </a:t>
            </a:r>
            <a:r>
              <a:rPr lang="en-US" sz="2600" dirty="0" err="1" smtClean="0"/>
              <a:t>panggul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fetus </a:t>
            </a:r>
            <a:r>
              <a:rPr lang="en-US" sz="2600" dirty="0" err="1" smtClean="0"/>
              <a:t>berada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bagian</a:t>
            </a:r>
            <a:r>
              <a:rPr lang="en-US" sz="2600" dirty="0" smtClean="0"/>
              <a:t> </a:t>
            </a:r>
            <a:r>
              <a:rPr lang="en-US" sz="2600" dirty="0" err="1" smtClean="0"/>
              <a:t>tertentu</a:t>
            </a:r>
            <a:r>
              <a:rPr lang="en-US" sz="2600" dirty="0" smtClean="0"/>
              <a:t> </a:t>
            </a:r>
            <a:r>
              <a:rPr lang="en-US" sz="2600" dirty="0" err="1" smtClean="0"/>
              <a:t>jalan</a:t>
            </a:r>
            <a:r>
              <a:rPr lang="en-US" sz="2600" dirty="0" smtClean="0"/>
              <a:t> </a:t>
            </a:r>
            <a:r>
              <a:rPr lang="en-US" sz="2600" dirty="0" err="1" smtClean="0"/>
              <a:t>lahir</a:t>
            </a:r>
            <a:r>
              <a:rPr lang="en-US" sz="2600" dirty="0" smtClean="0"/>
              <a:t>.</a:t>
            </a:r>
            <a:endParaRPr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35"/>
          <p:cNvPicPr preferRelativeResize="0"/>
          <p:nvPr/>
        </p:nvPicPr>
        <p:blipFill rotWithShape="1">
          <a:blip r:embed="rId3">
            <a:alphaModFix/>
          </a:blip>
          <a:srcRect b="11276"/>
          <a:stretch/>
        </p:blipFill>
        <p:spPr>
          <a:xfrm>
            <a:off x="228600" y="742950"/>
            <a:ext cx="2686800" cy="3573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2" name="Google Shape;332;p35"/>
          <p:cNvSpPr txBox="1">
            <a:spLocks noGrp="1"/>
          </p:cNvSpPr>
          <p:nvPr>
            <p:ph type="title"/>
          </p:nvPr>
        </p:nvSpPr>
        <p:spPr>
          <a:xfrm>
            <a:off x="3124200" y="133350"/>
            <a:ext cx="4469700" cy="124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3200" b="0" dirty="0" smtClean="0"/>
              <a:t>M</a:t>
            </a:r>
            <a:r>
              <a:rPr lang="en" sz="3200" b="0" dirty="0" smtClean="0"/>
              <a:t>ekanisme Persalinan Presentasi Vertex</a:t>
            </a:r>
            <a:endParaRPr sz="3200"/>
          </a:p>
        </p:txBody>
      </p:sp>
      <p:sp>
        <p:nvSpPr>
          <p:cNvPr id="334" name="Google Shape;334;p35"/>
          <p:cNvSpPr txBox="1">
            <a:spLocks noGrp="1"/>
          </p:cNvSpPr>
          <p:nvPr>
            <p:ph type="subTitle" idx="1"/>
          </p:nvPr>
        </p:nvSpPr>
        <p:spPr>
          <a:xfrm>
            <a:off x="2895600" y="1200150"/>
            <a:ext cx="5334000" cy="281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/>
            <a:r>
              <a:rPr lang="en-US" sz="1800" dirty="0" err="1" smtClean="0"/>
              <a:t>Presentasi</a:t>
            </a:r>
            <a:r>
              <a:rPr lang="en-US" sz="1800" dirty="0" smtClean="0"/>
              <a:t> </a:t>
            </a:r>
            <a:r>
              <a:rPr lang="en-US" sz="1800" dirty="0" err="1" smtClean="0"/>
              <a:t>puncak</a:t>
            </a:r>
            <a:r>
              <a:rPr lang="en-US" sz="1800" dirty="0" smtClean="0"/>
              <a:t> </a:t>
            </a:r>
            <a:r>
              <a:rPr lang="en-US" sz="1800" dirty="0" err="1" smtClean="0"/>
              <a:t>kepala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keadaan</a:t>
            </a:r>
            <a:r>
              <a:rPr lang="en-US" sz="1800" dirty="0" smtClean="0"/>
              <a:t> </a:t>
            </a:r>
            <a:r>
              <a:rPr lang="en-US" sz="1800" dirty="0" err="1" smtClean="0"/>
              <a:t>dimana</a:t>
            </a:r>
            <a:r>
              <a:rPr lang="en-US" sz="1800" dirty="0" smtClean="0"/>
              <a:t> </a:t>
            </a:r>
            <a:r>
              <a:rPr lang="en-US" sz="1800" dirty="0" err="1" smtClean="0"/>
              <a:t>puncak</a:t>
            </a:r>
            <a:r>
              <a:rPr lang="en-US" sz="1800" dirty="0" smtClean="0"/>
              <a:t> </a:t>
            </a:r>
            <a:r>
              <a:rPr lang="en-US" sz="1800" dirty="0" err="1" smtClean="0"/>
              <a:t>kepala</a:t>
            </a:r>
            <a:r>
              <a:rPr lang="en-US" sz="1800" dirty="0" smtClean="0"/>
              <a:t> 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</a:t>
            </a:r>
            <a:r>
              <a:rPr lang="en-US" sz="1800" dirty="0" err="1" smtClean="0"/>
              <a:t>bagian</a:t>
            </a:r>
            <a:r>
              <a:rPr lang="en-US" sz="1800" dirty="0" smtClean="0"/>
              <a:t> </a:t>
            </a:r>
            <a:r>
              <a:rPr lang="en-US" sz="1800" dirty="0" err="1" smtClean="0"/>
              <a:t>terendah</a:t>
            </a:r>
            <a:r>
              <a:rPr lang="en-US" sz="1800" dirty="0" smtClean="0"/>
              <a:t>, </a:t>
            </a:r>
            <a:r>
              <a:rPr lang="en-US" sz="1800" dirty="0" err="1" smtClean="0"/>
              <a:t>hal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terjadi</a:t>
            </a:r>
            <a:r>
              <a:rPr lang="en-US" sz="1800" dirty="0" smtClean="0"/>
              <a:t> </a:t>
            </a:r>
            <a:r>
              <a:rPr lang="en-US" sz="1800" dirty="0" err="1" smtClean="0"/>
              <a:t>apabila</a:t>
            </a:r>
            <a:r>
              <a:rPr lang="en-US" sz="1800" dirty="0" smtClean="0"/>
              <a:t> </a:t>
            </a:r>
            <a:r>
              <a:rPr lang="en-US" sz="1800" dirty="0" err="1" smtClean="0"/>
              <a:t>derajat</a:t>
            </a:r>
            <a:r>
              <a:rPr lang="en-US" sz="1800" dirty="0" smtClean="0"/>
              <a:t> </a:t>
            </a:r>
            <a:r>
              <a:rPr lang="en-US" sz="1800" dirty="0" err="1" smtClean="0"/>
              <a:t>defleksinya</a:t>
            </a:r>
            <a:r>
              <a:rPr lang="en-US" sz="1800" dirty="0" smtClean="0"/>
              <a:t> </a:t>
            </a:r>
            <a:r>
              <a:rPr lang="en-US" sz="1800" dirty="0" err="1" smtClean="0"/>
              <a:t>ringan</a:t>
            </a:r>
            <a:r>
              <a:rPr lang="en-US" sz="1800" dirty="0" smtClean="0"/>
              <a:t>. </a:t>
            </a:r>
            <a:r>
              <a:rPr lang="en-US" sz="1800" dirty="0" err="1" smtClean="0"/>
              <a:t>Presentasi</a:t>
            </a:r>
            <a:r>
              <a:rPr lang="en-US" sz="1800" dirty="0" smtClean="0"/>
              <a:t> </a:t>
            </a:r>
            <a:r>
              <a:rPr lang="en-US" sz="1800" dirty="0" err="1" smtClean="0"/>
              <a:t>puncak</a:t>
            </a:r>
            <a:r>
              <a:rPr lang="en-US" sz="1800" dirty="0" smtClean="0"/>
              <a:t> </a:t>
            </a:r>
            <a:r>
              <a:rPr lang="en-US" sz="1800" dirty="0" err="1" smtClean="0"/>
              <a:t>kepala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presentasi</a:t>
            </a:r>
            <a:r>
              <a:rPr lang="en-US" sz="1800" dirty="0" smtClean="0"/>
              <a:t> </a:t>
            </a:r>
            <a:r>
              <a:rPr lang="en-US" sz="1800" dirty="0" err="1" smtClean="0"/>
              <a:t>kepala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defleksi</a:t>
            </a:r>
            <a:r>
              <a:rPr lang="en-US" sz="1800" dirty="0" smtClean="0"/>
              <a:t>/</a:t>
            </a:r>
            <a:r>
              <a:rPr lang="en-US" sz="1800" dirty="0" err="1" smtClean="0"/>
              <a:t>ekstensi</a:t>
            </a:r>
            <a:r>
              <a:rPr lang="en-US" sz="1800" dirty="0" smtClean="0"/>
              <a:t> minimal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sinsiput</a:t>
            </a:r>
            <a:r>
              <a:rPr lang="en-US" sz="1800" dirty="0" smtClean="0"/>
              <a:t> 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</a:t>
            </a:r>
            <a:r>
              <a:rPr lang="en-US" sz="1800" dirty="0" err="1" smtClean="0"/>
              <a:t>bagian</a:t>
            </a:r>
            <a:r>
              <a:rPr lang="en-US" sz="1800" dirty="0" smtClean="0"/>
              <a:t> </a:t>
            </a:r>
            <a:r>
              <a:rPr lang="en-US" sz="1800" dirty="0" err="1" smtClean="0"/>
              <a:t>terendah</a:t>
            </a:r>
            <a:r>
              <a:rPr lang="en-US" sz="1800" dirty="0" smtClean="0"/>
              <a:t>. </a:t>
            </a:r>
            <a:r>
              <a:rPr lang="en-US" sz="1800" dirty="0" err="1" smtClean="0"/>
              <a:t>Presentasi</a:t>
            </a:r>
            <a:r>
              <a:rPr lang="en-US" sz="1800" dirty="0" smtClean="0"/>
              <a:t> </a:t>
            </a:r>
            <a:r>
              <a:rPr lang="en-US" sz="1800" dirty="0" err="1" smtClean="0"/>
              <a:t>puncak</a:t>
            </a:r>
            <a:r>
              <a:rPr lang="en-US" sz="1800" dirty="0" smtClean="0"/>
              <a:t> </a:t>
            </a:r>
            <a:r>
              <a:rPr lang="en-US" sz="1800" dirty="0" err="1" smtClean="0"/>
              <a:t>kepala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bagian</a:t>
            </a:r>
            <a:r>
              <a:rPr lang="en-US" sz="1800" dirty="0" smtClean="0"/>
              <a:t> </a:t>
            </a:r>
            <a:r>
              <a:rPr lang="en-US" sz="1800" dirty="0" err="1" smtClean="0"/>
              <a:t>terbawah</a:t>
            </a:r>
            <a:r>
              <a:rPr lang="en-US" sz="1800" dirty="0" smtClean="0"/>
              <a:t> </a:t>
            </a:r>
            <a:r>
              <a:rPr lang="en-US" sz="1800" dirty="0" err="1" smtClean="0"/>
              <a:t>janin</a:t>
            </a:r>
            <a:r>
              <a:rPr lang="en-US" sz="1800" dirty="0" smtClean="0"/>
              <a:t> </a:t>
            </a:r>
            <a:r>
              <a:rPr lang="en-US" sz="1800" dirty="0" err="1" smtClean="0"/>
              <a:t>yaitu</a:t>
            </a:r>
            <a:r>
              <a:rPr lang="en-US" sz="1800" dirty="0" smtClean="0"/>
              <a:t> </a:t>
            </a:r>
            <a:r>
              <a:rPr lang="en-US" sz="1800" dirty="0" err="1" smtClean="0"/>
              <a:t>puncak</a:t>
            </a:r>
            <a:r>
              <a:rPr lang="en-US" sz="1800" dirty="0" smtClean="0"/>
              <a:t> </a:t>
            </a:r>
            <a:r>
              <a:rPr lang="en-US" sz="1800" dirty="0" err="1" smtClean="0"/>
              <a:t>kepala</a:t>
            </a:r>
            <a:r>
              <a:rPr lang="en-US" sz="1800" dirty="0" smtClean="0"/>
              <a:t>,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pemeriksaan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teraba</a:t>
            </a:r>
            <a:r>
              <a:rPr lang="en-US" sz="1800" dirty="0" smtClean="0"/>
              <a:t> UUB yang paling </a:t>
            </a:r>
            <a:r>
              <a:rPr lang="en-US" sz="1800" dirty="0" err="1" smtClean="0"/>
              <a:t>rendah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UBB </a:t>
            </a:r>
            <a:r>
              <a:rPr lang="en-US" sz="1800" dirty="0" err="1" smtClean="0"/>
              <a:t>sudah</a:t>
            </a:r>
            <a:r>
              <a:rPr lang="en-US" sz="1800" dirty="0" smtClean="0"/>
              <a:t> </a:t>
            </a:r>
            <a:r>
              <a:rPr lang="en-US" sz="1800" dirty="0" err="1" smtClean="0"/>
              <a:t>berputar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depan</a:t>
            </a:r>
            <a:r>
              <a:rPr lang="en-US" sz="1800" dirty="0" smtClean="0"/>
              <a:t>.</a:t>
            </a:r>
          </a:p>
        </p:txBody>
      </p:sp>
      <p:grpSp>
        <p:nvGrpSpPr>
          <p:cNvPr id="335" name="Google Shape;335;p35"/>
          <p:cNvGrpSpPr/>
          <p:nvPr/>
        </p:nvGrpSpPr>
        <p:grpSpPr>
          <a:xfrm rot="5400000">
            <a:off x="1731119" y="1661592"/>
            <a:ext cx="1753877" cy="5295823"/>
            <a:chOff x="7725824" y="722942"/>
            <a:chExt cx="1464004" cy="4420554"/>
          </a:xfrm>
        </p:grpSpPr>
        <p:sp>
          <p:nvSpPr>
            <p:cNvPr id="336" name="Google Shape;336;p35"/>
            <p:cNvSpPr/>
            <p:nvPr/>
          </p:nvSpPr>
          <p:spPr>
            <a:xfrm rot="-5400000">
              <a:off x="6247548" y="2201218"/>
              <a:ext cx="4420554" cy="1464002"/>
            </a:xfrm>
            <a:custGeom>
              <a:avLst/>
              <a:gdLst/>
              <a:ahLst/>
              <a:cxnLst/>
              <a:rect l="l" t="t" r="r" b="b"/>
              <a:pathLst>
                <a:path w="14865" h="4923" extrusionOk="0">
                  <a:moveTo>
                    <a:pt x="2037" y="1"/>
                  </a:moveTo>
                  <a:cubicBezTo>
                    <a:pt x="882" y="1"/>
                    <a:pt x="1" y="363"/>
                    <a:pt x="1" y="363"/>
                  </a:cubicBezTo>
                  <a:lnTo>
                    <a:pt x="1" y="4923"/>
                  </a:lnTo>
                  <a:lnTo>
                    <a:pt x="14864" y="4923"/>
                  </a:lnTo>
                  <a:cubicBezTo>
                    <a:pt x="14864" y="4923"/>
                    <a:pt x="13922" y="2461"/>
                    <a:pt x="11916" y="2005"/>
                  </a:cubicBezTo>
                  <a:cubicBezTo>
                    <a:pt x="11492" y="1904"/>
                    <a:pt x="11089" y="1866"/>
                    <a:pt x="10703" y="1866"/>
                  </a:cubicBezTo>
                  <a:cubicBezTo>
                    <a:pt x="9376" y="1866"/>
                    <a:pt x="8257" y="2324"/>
                    <a:pt x="7260" y="2324"/>
                  </a:cubicBezTo>
                  <a:cubicBezTo>
                    <a:pt x="6610" y="2324"/>
                    <a:pt x="6012" y="2130"/>
                    <a:pt x="5441" y="1488"/>
                  </a:cubicBezTo>
                  <a:cubicBezTo>
                    <a:pt x="4392" y="308"/>
                    <a:pt x="3099" y="1"/>
                    <a:pt x="203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 rot="-5400000">
              <a:off x="7164671" y="3046074"/>
              <a:ext cx="3164123" cy="886192"/>
            </a:xfrm>
            <a:custGeom>
              <a:avLst/>
              <a:gdLst/>
              <a:ahLst/>
              <a:cxnLst/>
              <a:rect l="l" t="t" r="r" b="b"/>
              <a:pathLst>
                <a:path w="10640" h="2980" extrusionOk="0">
                  <a:moveTo>
                    <a:pt x="2026" y="0"/>
                  </a:moveTo>
                  <a:cubicBezTo>
                    <a:pt x="2010" y="0"/>
                    <a:pt x="1993" y="1"/>
                    <a:pt x="1976" y="1"/>
                  </a:cubicBezTo>
                  <a:cubicBezTo>
                    <a:pt x="1" y="62"/>
                    <a:pt x="365" y="2980"/>
                    <a:pt x="365" y="2980"/>
                  </a:cubicBezTo>
                  <a:lnTo>
                    <a:pt x="10639" y="2980"/>
                  </a:lnTo>
                  <a:cubicBezTo>
                    <a:pt x="10639" y="2980"/>
                    <a:pt x="10258" y="1597"/>
                    <a:pt x="7385" y="1597"/>
                  </a:cubicBezTo>
                  <a:cubicBezTo>
                    <a:pt x="7013" y="1597"/>
                    <a:pt x="6600" y="1620"/>
                    <a:pt x="6141" y="1673"/>
                  </a:cubicBezTo>
                  <a:cubicBezTo>
                    <a:pt x="6023" y="1687"/>
                    <a:pt x="5911" y="1694"/>
                    <a:pt x="5806" y="1694"/>
                  </a:cubicBezTo>
                  <a:cubicBezTo>
                    <a:pt x="4141" y="1694"/>
                    <a:pt x="4010" y="0"/>
                    <a:pt x="2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subTitle" idx="1"/>
          </p:nvPr>
        </p:nvSpPr>
        <p:spPr>
          <a:xfrm>
            <a:off x="1104875" y="1545350"/>
            <a:ext cx="4593600" cy="24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2000" dirty="0" err="1" smtClean="0"/>
              <a:t>Oksiput</a:t>
            </a:r>
            <a:r>
              <a:rPr lang="en-US" sz="2000" dirty="0" smtClean="0"/>
              <a:t> posterior (OP)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kondisi</a:t>
            </a:r>
            <a:r>
              <a:rPr lang="en-US" sz="2000" dirty="0" smtClean="0"/>
              <a:t> </a:t>
            </a:r>
            <a:r>
              <a:rPr lang="en-US" sz="2000" dirty="0" err="1" smtClean="0"/>
              <a:t>dimana</a:t>
            </a:r>
            <a:r>
              <a:rPr lang="en-US" sz="2000" dirty="0" smtClean="0"/>
              <a:t> </a:t>
            </a:r>
            <a:r>
              <a:rPr lang="en-US" sz="2000" dirty="0" err="1" smtClean="0"/>
              <a:t>punggung</a:t>
            </a:r>
            <a:r>
              <a:rPr lang="en-US" sz="2000" dirty="0" smtClean="0"/>
              <a:t> </a:t>
            </a:r>
            <a:r>
              <a:rPr lang="en-US" sz="2000" dirty="0" err="1" smtClean="0"/>
              <a:t>bayi</a:t>
            </a:r>
            <a:r>
              <a:rPr lang="en-US" sz="2000" dirty="0" smtClean="0"/>
              <a:t> </a:t>
            </a:r>
            <a:r>
              <a:rPr lang="en-US" sz="2000" dirty="0" err="1" smtClean="0"/>
              <a:t>berada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punggung</a:t>
            </a:r>
            <a:r>
              <a:rPr lang="en-US" sz="2000" dirty="0" smtClean="0"/>
              <a:t> </a:t>
            </a:r>
            <a:r>
              <a:rPr lang="en-US" sz="2000" dirty="0" err="1" smtClean="0"/>
              <a:t>ibu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memasuki</a:t>
            </a:r>
            <a:r>
              <a:rPr lang="en-US" sz="2000" dirty="0" smtClean="0"/>
              <a:t> pelvis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kepala</a:t>
            </a:r>
            <a:r>
              <a:rPr lang="en-US" sz="2000" dirty="0" smtClean="0"/>
              <a:t> </a:t>
            </a:r>
            <a:r>
              <a:rPr lang="en-US" sz="2000" dirty="0" err="1" smtClean="0"/>
              <a:t>menghadap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depan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kepala</a:t>
            </a:r>
            <a:r>
              <a:rPr lang="en-US" sz="2000" dirty="0" smtClean="0"/>
              <a:t> </a:t>
            </a:r>
            <a:r>
              <a:rPr lang="en-US" sz="2000" dirty="0" err="1" smtClean="0"/>
              <a:t>bawah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bayi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menghadap</a:t>
            </a:r>
            <a:r>
              <a:rPr lang="en-US" sz="2000" dirty="0" smtClean="0"/>
              <a:t> </a:t>
            </a:r>
            <a:r>
              <a:rPr lang="en-US" sz="2000" dirty="0" err="1" smtClean="0"/>
              <a:t>sisi</a:t>
            </a:r>
            <a:r>
              <a:rPr lang="en-US" sz="2000" dirty="0" smtClean="0"/>
              <a:t> </a:t>
            </a:r>
            <a:r>
              <a:rPr lang="en-US" sz="2000" dirty="0" err="1" smtClean="0"/>
              <a:t>perut</a:t>
            </a:r>
            <a:r>
              <a:rPr lang="en-US" sz="2000" dirty="0" smtClean="0"/>
              <a:t> </a:t>
            </a:r>
            <a:r>
              <a:rPr lang="en-US" sz="2000" dirty="0" err="1" smtClean="0"/>
              <a:t>ibu</a:t>
            </a:r>
            <a:r>
              <a:rPr lang="en-US" sz="2000" dirty="0" smtClean="0"/>
              <a:t>. </a:t>
            </a:r>
            <a:r>
              <a:rPr lang="en-US" sz="2000" dirty="0" err="1" smtClean="0"/>
              <a:t>Posisi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sering</a:t>
            </a:r>
            <a:r>
              <a:rPr lang="en-US" sz="2000" dirty="0" smtClean="0"/>
              <a:t>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bayi</a:t>
            </a:r>
            <a:r>
              <a:rPr lang="en-US" sz="2000" dirty="0" smtClean="0"/>
              <a:t> </a:t>
            </a:r>
            <a:r>
              <a:rPr lang="en-US" sz="2000" dirty="0" err="1" smtClean="0"/>
              <a:t>telentang</a:t>
            </a:r>
            <a:r>
              <a:rPr lang="en-US" sz="2000" dirty="0" smtClean="0"/>
              <a:t>. </a:t>
            </a:r>
          </a:p>
        </p:txBody>
      </p:sp>
      <p:sp>
        <p:nvSpPr>
          <p:cNvPr id="343" name="Google Shape;343;p36"/>
          <p:cNvSpPr txBox="1">
            <a:spLocks noGrp="1"/>
          </p:cNvSpPr>
          <p:nvPr>
            <p:ph type="title"/>
          </p:nvPr>
        </p:nvSpPr>
        <p:spPr>
          <a:xfrm>
            <a:off x="713225" y="445024"/>
            <a:ext cx="5763775" cy="5265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Oksiput</a:t>
            </a:r>
            <a:r>
              <a:rPr lang="en-US" dirty="0" smtClean="0"/>
              <a:t> Posterior</a:t>
            </a:r>
            <a:endParaRPr/>
          </a:p>
        </p:txBody>
      </p:sp>
      <p:pic>
        <p:nvPicPr>
          <p:cNvPr id="344" name="Google Shape;344;p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786595" y="835284"/>
            <a:ext cx="2686800" cy="346027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45" name="Google Shape;345;p36"/>
          <p:cNvCxnSpPr/>
          <p:nvPr/>
        </p:nvCxnSpPr>
        <p:spPr>
          <a:xfrm>
            <a:off x="1042800" y="4121625"/>
            <a:ext cx="541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4"/>
          <p:cNvSpPr txBox="1">
            <a:spLocks noGrp="1"/>
          </p:cNvSpPr>
          <p:nvPr>
            <p:ph type="title"/>
          </p:nvPr>
        </p:nvSpPr>
        <p:spPr>
          <a:xfrm>
            <a:off x="3761200" y="1123950"/>
            <a:ext cx="4419300" cy="289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Oksiput</a:t>
            </a:r>
            <a:r>
              <a:rPr lang="en-US" dirty="0" smtClean="0"/>
              <a:t> Posterior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Janin</a:t>
            </a:r>
            <a:endParaRPr/>
          </a:p>
        </p:txBody>
      </p:sp>
      <p:pic>
        <p:nvPicPr>
          <p:cNvPr id="552" name="Google Shape;552;p44"/>
          <p:cNvPicPr preferRelativeResize="0"/>
          <p:nvPr/>
        </p:nvPicPr>
        <p:blipFill rotWithShape="1">
          <a:blip r:embed="rId3">
            <a:alphaModFix/>
          </a:blip>
          <a:srcRect t="5767" b="5767"/>
          <a:stretch/>
        </p:blipFill>
        <p:spPr>
          <a:xfrm>
            <a:off x="868395" y="782520"/>
            <a:ext cx="2686800" cy="3573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553" name="Google Shape;553;p44"/>
          <p:cNvCxnSpPr/>
          <p:nvPr/>
        </p:nvCxnSpPr>
        <p:spPr>
          <a:xfrm>
            <a:off x="2882800" y="1021900"/>
            <a:ext cx="5210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4" name="Google Shape;554;p44"/>
          <p:cNvCxnSpPr/>
          <p:nvPr/>
        </p:nvCxnSpPr>
        <p:spPr>
          <a:xfrm>
            <a:off x="2882800" y="4121625"/>
            <a:ext cx="5552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5"/>
          <p:cNvSpPr txBox="1">
            <a:spLocks noGrp="1"/>
          </p:cNvSpPr>
          <p:nvPr>
            <p:ph type="title"/>
          </p:nvPr>
        </p:nvSpPr>
        <p:spPr>
          <a:xfrm>
            <a:off x="3276600" y="590550"/>
            <a:ext cx="5029200" cy="60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Posisi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Oksiput</a:t>
            </a:r>
            <a:r>
              <a:rPr lang="en-US" sz="2400" dirty="0" smtClean="0">
                <a:solidFill>
                  <a:schemeClr val="tx1"/>
                </a:solidFill>
              </a:rPr>
              <a:t> Posterior </a:t>
            </a:r>
            <a:r>
              <a:rPr lang="en-US" sz="2400" dirty="0" err="1" smtClean="0">
                <a:solidFill>
                  <a:schemeClr val="tx1"/>
                </a:solidFill>
              </a:rPr>
              <a:t>Kanan</a:t>
            </a:r>
            <a:endParaRPr sz="2400">
              <a:solidFill>
                <a:schemeClr val="tx1"/>
              </a:solidFill>
            </a:endParaRPr>
          </a:p>
        </p:txBody>
      </p:sp>
      <p:sp>
        <p:nvSpPr>
          <p:cNvPr id="560" name="Google Shape;560;p45"/>
          <p:cNvSpPr txBox="1">
            <a:spLocks noGrp="1"/>
          </p:cNvSpPr>
          <p:nvPr>
            <p:ph type="subTitle" idx="1"/>
          </p:nvPr>
        </p:nvSpPr>
        <p:spPr>
          <a:xfrm>
            <a:off x="3887844" y="1181398"/>
            <a:ext cx="4798955" cy="260955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/>
            <a:r>
              <a:rPr lang="en-US" sz="2800" dirty="0" err="1" smtClean="0"/>
              <a:t>Oksiput</a:t>
            </a:r>
            <a:r>
              <a:rPr lang="en-US" sz="2800" dirty="0" smtClean="0"/>
              <a:t> Posterior </a:t>
            </a:r>
            <a:r>
              <a:rPr lang="en-US" sz="2800" dirty="0" err="1" smtClean="0"/>
              <a:t>Kanan</a:t>
            </a:r>
            <a:r>
              <a:rPr lang="en-US" sz="2800" dirty="0" smtClean="0"/>
              <a:t>,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posisi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panggung</a:t>
            </a:r>
            <a:r>
              <a:rPr lang="en-US" sz="2800" dirty="0" smtClean="0"/>
              <a:t> </a:t>
            </a:r>
            <a:r>
              <a:rPr lang="en-US" sz="2800" dirty="0" err="1" smtClean="0"/>
              <a:t>bayi</a:t>
            </a:r>
            <a:r>
              <a:rPr lang="en-US" sz="2800" dirty="0" smtClean="0"/>
              <a:t> </a:t>
            </a:r>
            <a:r>
              <a:rPr lang="en-US" sz="2800" dirty="0" err="1" smtClean="0"/>
              <a:t>menghadap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sisi</a:t>
            </a:r>
            <a:r>
              <a:rPr lang="en-US" sz="2800" dirty="0" smtClean="0"/>
              <a:t> </a:t>
            </a:r>
            <a:r>
              <a:rPr lang="en-US" sz="2800" dirty="0" err="1" smtClean="0"/>
              <a:t>kanan</a:t>
            </a:r>
            <a:r>
              <a:rPr lang="en-US" sz="2800" dirty="0" smtClean="0"/>
              <a:t> </a:t>
            </a:r>
            <a:r>
              <a:rPr lang="en-US" sz="2800" dirty="0" err="1" smtClean="0"/>
              <a:t>ibu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kepala</a:t>
            </a:r>
            <a:r>
              <a:rPr lang="en-US" sz="2800" dirty="0" smtClean="0"/>
              <a:t> </a:t>
            </a:r>
            <a:r>
              <a:rPr lang="en-US" sz="2800" dirty="0" err="1" smtClean="0"/>
              <a:t>belakang</a:t>
            </a:r>
            <a:r>
              <a:rPr lang="en-US" sz="2800" dirty="0" smtClean="0"/>
              <a:t> </a:t>
            </a:r>
            <a:r>
              <a:rPr lang="en-US" sz="2800" dirty="0" err="1" smtClean="0"/>
              <a:t>menghadap</a:t>
            </a:r>
            <a:r>
              <a:rPr lang="en-US" sz="2800" dirty="0" smtClean="0"/>
              <a:t> </a:t>
            </a:r>
            <a:r>
              <a:rPr lang="en-US" sz="2800" dirty="0" err="1" smtClean="0"/>
              <a:t>sisi</a:t>
            </a:r>
            <a:r>
              <a:rPr lang="en-US" sz="2800" dirty="0" smtClean="0"/>
              <a:t> </a:t>
            </a:r>
            <a:r>
              <a:rPr lang="en-US" sz="2800" dirty="0" err="1" smtClean="0"/>
              <a:t>belakang</a:t>
            </a:r>
            <a:r>
              <a:rPr lang="en-US" sz="2800" dirty="0" smtClean="0"/>
              <a:t> </a:t>
            </a:r>
            <a:r>
              <a:rPr lang="en-US" sz="2800" dirty="0" err="1" smtClean="0"/>
              <a:t>tubuh</a:t>
            </a:r>
            <a:r>
              <a:rPr lang="en-US" sz="2800" dirty="0" smtClean="0"/>
              <a:t> </a:t>
            </a:r>
            <a:r>
              <a:rPr lang="en-US" sz="2800" dirty="0" err="1" smtClean="0"/>
              <a:t>ibu</a:t>
            </a:r>
            <a:r>
              <a:rPr lang="en-US" sz="2800" dirty="0" smtClean="0"/>
              <a:t>.</a:t>
            </a:r>
          </a:p>
        </p:txBody>
      </p:sp>
      <p:pic>
        <p:nvPicPr>
          <p:cNvPr id="561" name="Google Shape;561;p45"/>
          <p:cNvPicPr preferRelativeResize="0"/>
          <p:nvPr/>
        </p:nvPicPr>
        <p:blipFill>
          <a:blip r:embed="rId3"/>
          <a:srcRect r="56360" b="42757"/>
          <a:stretch>
            <a:fillRect/>
          </a:stretch>
        </p:blipFill>
        <p:spPr>
          <a:xfrm>
            <a:off x="990600" y="895350"/>
            <a:ext cx="2323030" cy="325704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7"/>
          <p:cNvSpPr txBox="1">
            <a:spLocks noGrp="1"/>
          </p:cNvSpPr>
          <p:nvPr>
            <p:ph type="title"/>
          </p:nvPr>
        </p:nvSpPr>
        <p:spPr>
          <a:xfrm>
            <a:off x="381000" y="666750"/>
            <a:ext cx="5638800" cy="5371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/>
              <a:t>Posisi</a:t>
            </a:r>
            <a:r>
              <a:rPr lang="en-US" sz="2800" dirty="0" smtClean="0"/>
              <a:t> </a:t>
            </a:r>
            <a:r>
              <a:rPr lang="en-US" sz="2800" dirty="0" err="1" smtClean="0"/>
              <a:t>Oksiput</a:t>
            </a:r>
            <a:r>
              <a:rPr lang="en-US" sz="2800" dirty="0" smtClean="0"/>
              <a:t> Posterior </a:t>
            </a:r>
            <a:r>
              <a:rPr lang="en-US" sz="2800" dirty="0" err="1" smtClean="0"/>
              <a:t>Kiri</a:t>
            </a:r>
            <a:r>
              <a:rPr lang="en-US" sz="2800" dirty="0" smtClean="0"/>
              <a:t> </a:t>
            </a:r>
            <a:endParaRPr sz="2800"/>
          </a:p>
        </p:txBody>
      </p:sp>
      <p:sp>
        <p:nvSpPr>
          <p:cNvPr id="572" name="Google Shape;572;p47"/>
          <p:cNvSpPr txBox="1">
            <a:spLocks noGrp="1"/>
          </p:cNvSpPr>
          <p:nvPr>
            <p:ph type="subTitle" idx="1"/>
          </p:nvPr>
        </p:nvSpPr>
        <p:spPr>
          <a:xfrm>
            <a:off x="381000" y="1276350"/>
            <a:ext cx="5181600" cy="24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/>
            <a:r>
              <a:rPr lang="en-US" sz="2800" dirty="0" err="1" smtClean="0"/>
              <a:t>Oksiput</a:t>
            </a:r>
            <a:r>
              <a:rPr lang="en-US" sz="2800" dirty="0" smtClean="0"/>
              <a:t> Posterior </a:t>
            </a:r>
            <a:r>
              <a:rPr lang="en-US" sz="2800" dirty="0" err="1" smtClean="0"/>
              <a:t>Kiri</a:t>
            </a:r>
            <a:r>
              <a:rPr lang="en-US" sz="2800" dirty="0" smtClean="0"/>
              <a:t>,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posisi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punggung</a:t>
            </a:r>
            <a:r>
              <a:rPr lang="en-US" sz="2800" dirty="0" smtClean="0"/>
              <a:t> </a:t>
            </a:r>
            <a:r>
              <a:rPr lang="en-US" sz="2800" dirty="0" err="1" smtClean="0"/>
              <a:t>bayi</a:t>
            </a:r>
            <a:r>
              <a:rPr lang="en-US" sz="2800" dirty="0" smtClean="0"/>
              <a:t> </a:t>
            </a:r>
            <a:r>
              <a:rPr lang="en-US" sz="2800" dirty="0" err="1" smtClean="0"/>
              <a:t>menhadap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sisi</a:t>
            </a:r>
            <a:r>
              <a:rPr lang="en-US" sz="2800" dirty="0" smtClean="0"/>
              <a:t> </a:t>
            </a:r>
            <a:r>
              <a:rPr lang="en-US" sz="2800" dirty="0" err="1" smtClean="0"/>
              <a:t>kiri</a:t>
            </a:r>
            <a:r>
              <a:rPr lang="en-US" sz="2800" dirty="0" smtClean="0"/>
              <a:t> </a:t>
            </a:r>
            <a:r>
              <a:rPr lang="en-US" sz="2800" dirty="0" err="1" smtClean="0"/>
              <a:t>ibu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belakang</a:t>
            </a:r>
            <a:r>
              <a:rPr lang="en-US" sz="2800" dirty="0" smtClean="0"/>
              <a:t> </a:t>
            </a:r>
            <a:r>
              <a:rPr lang="en-US" sz="2800" dirty="0" err="1" smtClean="0"/>
              <a:t>kepala</a:t>
            </a:r>
            <a:r>
              <a:rPr lang="en-US" sz="2800" dirty="0" smtClean="0"/>
              <a:t> </a:t>
            </a:r>
            <a:r>
              <a:rPr lang="en-US" sz="2800" dirty="0" err="1" smtClean="0"/>
              <a:t>menghadap</a:t>
            </a:r>
            <a:r>
              <a:rPr lang="en-US" sz="2800" dirty="0" smtClean="0"/>
              <a:t> </a:t>
            </a:r>
            <a:r>
              <a:rPr lang="en-US" sz="2800" dirty="0" err="1" smtClean="0"/>
              <a:t>sisi</a:t>
            </a:r>
            <a:r>
              <a:rPr lang="en-US" sz="2800" dirty="0" smtClean="0"/>
              <a:t> </a:t>
            </a:r>
            <a:r>
              <a:rPr lang="en-US" sz="2800" dirty="0" err="1" smtClean="0"/>
              <a:t>belakang</a:t>
            </a:r>
            <a:r>
              <a:rPr lang="en-US" sz="2800" dirty="0" smtClean="0"/>
              <a:t> </a:t>
            </a:r>
            <a:r>
              <a:rPr lang="en-US" sz="2800" dirty="0" err="1" smtClean="0"/>
              <a:t>tubuh</a:t>
            </a:r>
            <a:r>
              <a:rPr lang="en-US" sz="2800" dirty="0" smtClean="0"/>
              <a:t> </a:t>
            </a:r>
            <a:r>
              <a:rPr lang="en-US" sz="2800" dirty="0" err="1" smtClean="0"/>
              <a:t>ibu</a:t>
            </a:r>
            <a:r>
              <a:rPr lang="en-US" sz="2800" dirty="0" smtClean="0"/>
              <a:t>.</a:t>
            </a:r>
          </a:p>
        </p:txBody>
      </p:sp>
      <p:pic>
        <p:nvPicPr>
          <p:cNvPr id="573" name="Google Shape;573;p47"/>
          <p:cNvPicPr preferRelativeResize="0"/>
          <p:nvPr/>
        </p:nvPicPr>
        <p:blipFill>
          <a:blip r:embed="rId3"/>
          <a:srcRect l="52807" b="43997"/>
          <a:stretch>
            <a:fillRect/>
          </a:stretch>
        </p:blipFill>
        <p:spPr>
          <a:xfrm>
            <a:off x="6248400" y="971550"/>
            <a:ext cx="2258570" cy="3124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0" name="Google Shape;350;p37"/>
          <p:cNvCxnSpPr/>
          <p:nvPr/>
        </p:nvCxnSpPr>
        <p:spPr>
          <a:xfrm>
            <a:off x="67325" y="1021888"/>
            <a:ext cx="907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1" name="Google Shape;351;p37"/>
          <p:cNvCxnSpPr/>
          <p:nvPr/>
        </p:nvCxnSpPr>
        <p:spPr>
          <a:xfrm>
            <a:off x="2689500" y="4121613"/>
            <a:ext cx="6450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2" name="Google Shape;352;p37"/>
          <p:cNvSpPr txBox="1">
            <a:spLocks noGrp="1"/>
          </p:cNvSpPr>
          <p:nvPr>
            <p:ph type="title"/>
          </p:nvPr>
        </p:nvSpPr>
        <p:spPr>
          <a:xfrm>
            <a:off x="3048000" y="1123950"/>
            <a:ext cx="4045700" cy="5249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/>
              <a:t>L</a:t>
            </a:r>
            <a:r>
              <a:rPr lang="en" sz="3200" dirty="0" smtClean="0"/>
              <a:t>anjut...</a:t>
            </a:r>
            <a:endParaRPr sz="3200"/>
          </a:p>
        </p:txBody>
      </p:sp>
      <p:sp>
        <p:nvSpPr>
          <p:cNvPr id="353" name="Google Shape;353;p37"/>
          <p:cNvSpPr txBox="1">
            <a:spLocks noGrp="1"/>
          </p:cNvSpPr>
          <p:nvPr>
            <p:ph type="subTitle" idx="1"/>
          </p:nvPr>
        </p:nvSpPr>
        <p:spPr>
          <a:xfrm>
            <a:off x="3200400" y="1733550"/>
            <a:ext cx="4884200" cy="18236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/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bayi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posisi</a:t>
            </a:r>
            <a:r>
              <a:rPr lang="en-US" sz="2000" dirty="0" smtClean="0"/>
              <a:t> </a:t>
            </a:r>
            <a:r>
              <a:rPr lang="en-US" sz="2000" dirty="0" err="1" smtClean="0"/>
              <a:t>oksiput</a:t>
            </a:r>
            <a:r>
              <a:rPr lang="en-US" sz="2000" dirty="0" smtClean="0"/>
              <a:t> posterior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pengecekan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rutin</a:t>
            </a:r>
            <a:r>
              <a:rPr lang="en-US" sz="2000" dirty="0" smtClean="0"/>
              <a:t>. </a:t>
            </a:r>
            <a:r>
              <a:rPr lang="en-US" sz="2000" dirty="0" err="1" smtClean="0"/>
              <a:t>Caranya</a:t>
            </a:r>
            <a:r>
              <a:rPr lang="en-US" sz="2000" dirty="0" smtClean="0"/>
              <a:t>,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pemeriksaan</a:t>
            </a:r>
            <a:r>
              <a:rPr lang="en-US" sz="2000" dirty="0" smtClean="0"/>
              <a:t> </a:t>
            </a:r>
            <a:r>
              <a:rPr lang="en-US" sz="2000" dirty="0" err="1" smtClean="0"/>
              <a:t>ultrasonografi</a:t>
            </a:r>
            <a:r>
              <a:rPr lang="en-US" sz="2000" dirty="0" smtClean="0"/>
              <a:t> (USG)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posisi</a:t>
            </a:r>
            <a:r>
              <a:rPr lang="en-US" sz="2000" dirty="0" smtClean="0"/>
              <a:t> </a:t>
            </a:r>
            <a:r>
              <a:rPr lang="en-US" sz="2000" dirty="0" err="1" smtClean="0"/>
              <a:t>bayi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risiko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persalinan</a:t>
            </a:r>
            <a:r>
              <a:rPr lang="en-US" sz="2000" dirty="0" smtClean="0"/>
              <a:t> </a:t>
            </a:r>
            <a:r>
              <a:rPr lang="en-US" sz="2000" dirty="0" err="1" smtClean="0"/>
              <a:t>nanti</a:t>
            </a:r>
            <a:endParaRPr sz="20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grpSp>
        <p:nvGrpSpPr>
          <p:cNvPr id="354" name="Google Shape;354;p37"/>
          <p:cNvGrpSpPr/>
          <p:nvPr/>
        </p:nvGrpSpPr>
        <p:grpSpPr>
          <a:xfrm>
            <a:off x="7685224" y="-1410700"/>
            <a:ext cx="1491102" cy="5261560"/>
            <a:chOff x="7685224" y="-1410700"/>
            <a:chExt cx="1491102" cy="5261560"/>
          </a:xfrm>
        </p:grpSpPr>
        <p:sp>
          <p:nvSpPr>
            <p:cNvPr id="355" name="Google Shape;355;p37"/>
            <p:cNvSpPr/>
            <p:nvPr/>
          </p:nvSpPr>
          <p:spPr>
            <a:xfrm rot="5400000" flipH="1">
              <a:off x="5799995" y="474529"/>
              <a:ext cx="5261560" cy="1491102"/>
            </a:xfrm>
            <a:custGeom>
              <a:avLst/>
              <a:gdLst/>
              <a:ahLst/>
              <a:cxnLst/>
              <a:rect l="l" t="t" r="r" b="b"/>
              <a:pathLst>
                <a:path w="16172" h="4583" extrusionOk="0">
                  <a:moveTo>
                    <a:pt x="1" y="1"/>
                  </a:moveTo>
                  <a:cubicBezTo>
                    <a:pt x="1" y="1"/>
                    <a:pt x="669" y="2189"/>
                    <a:pt x="2706" y="2281"/>
                  </a:cubicBezTo>
                  <a:cubicBezTo>
                    <a:pt x="8278" y="2482"/>
                    <a:pt x="8042" y="4582"/>
                    <a:pt x="10487" y="4582"/>
                  </a:cubicBezTo>
                  <a:cubicBezTo>
                    <a:pt x="10629" y="4582"/>
                    <a:pt x="10781" y="4575"/>
                    <a:pt x="10943" y="4560"/>
                  </a:cubicBezTo>
                  <a:cubicBezTo>
                    <a:pt x="15594" y="4135"/>
                    <a:pt x="16171" y="1"/>
                    <a:pt x="1617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dk1"/>
                </a:highlight>
              </a:endParaRPr>
            </a:p>
          </p:txBody>
        </p:sp>
        <p:sp>
          <p:nvSpPr>
            <p:cNvPr id="356" name="Google Shape;356;p37"/>
            <p:cNvSpPr/>
            <p:nvPr/>
          </p:nvSpPr>
          <p:spPr>
            <a:xfrm rot="5400000" flipH="1">
              <a:off x="6927825" y="573933"/>
              <a:ext cx="3599998" cy="897004"/>
            </a:xfrm>
            <a:custGeom>
              <a:avLst/>
              <a:gdLst/>
              <a:ahLst/>
              <a:cxnLst/>
              <a:rect l="l" t="t" r="r" b="b"/>
              <a:pathLst>
                <a:path w="11065" h="2757" extrusionOk="0">
                  <a:moveTo>
                    <a:pt x="11065" y="1"/>
                  </a:moveTo>
                  <a:cubicBezTo>
                    <a:pt x="11065" y="1"/>
                    <a:pt x="11063" y="11"/>
                    <a:pt x="11059" y="31"/>
                  </a:cubicBezTo>
                  <a:lnTo>
                    <a:pt x="11065" y="31"/>
                  </a:lnTo>
                  <a:lnTo>
                    <a:pt x="11065" y="1"/>
                  </a:lnTo>
                  <a:close/>
                  <a:moveTo>
                    <a:pt x="1" y="31"/>
                  </a:moveTo>
                  <a:cubicBezTo>
                    <a:pt x="1" y="31"/>
                    <a:pt x="994" y="1078"/>
                    <a:pt x="2804" y="1078"/>
                  </a:cubicBezTo>
                  <a:cubicBezTo>
                    <a:pt x="2920" y="1078"/>
                    <a:pt x="3039" y="1074"/>
                    <a:pt x="3162" y="1065"/>
                  </a:cubicBezTo>
                  <a:cubicBezTo>
                    <a:pt x="3287" y="1054"/>
                    <a:pt x="3405" y="1048"/>
                    <a:pt x="3516" y="1048"/>
                  </a:cubicBezTo>
                  <a:cubicBezTo>
                    <a:pt x="5514" y="1048"/>
                    <a:pt x="5327" y="2757"/>
                    <a:pt x="7068" y="2757"/>
                  </a:cubicBezTo>
                  <a:cubicBezTo>
                    <a:pt x="7344" y="2757"/>
                    <a:pt x="7668" y="2714"/>
                    <a:pt x="8056" y="2615"/>
                  </a:cubicBezTo>
                  <a:cubicBezTo>
                    <a:pt x="10587" y="1940"/>
                    <a:pt x="11010" y="276"/>
                    <a:pt x="11059" y="3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dk1"/>
                </a:highlight>
              </a:endParaRPr>
            </a:p>
          </p:txBody>
        </p:sp>
      </p:grpSp>
      <p:pic>
        <p:nvPicPr>
          <p:cNvPr id="9" name="Google Shape;344;p36"/>
          <p:cNvPicPr preferRelativeResize="0"/>
          <p:nvPr/>
        </p:nvPicPr>
        <p:blipFill rotWithShape="1">
          <a:blip r:embed="rId3">
            <a:alphaModFix/>
          </a:blip>
          <a:srcRect r="49892"/>
          <a:stretch/>
        </p:blipFill>
        <p:spPr>
          <a:xfrm>
            <a:off x="457200" y="598050"/>
            <a:ext cx="2686800" cy="3573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4"/>
          <p:cNvSpPr/>
          <p:nvPr/>
        </p:nvSpPr>
        <p:spPr>
          <a:xfrm rot="-5400000">
            <a:off x="3429000" y="285750"/>
            <a:ext cx="696900" cy="696900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4"/>
          <p:cNvSpPr/>
          <p:nvPr/>
        </p:nvSpPr>
        <p:spPr>
          <a:xfrm rot="-5400000">
            <a:off x="3429000" y="1276350"/>
            <a:ext cx="696900" cy="696900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4"/>
          <p:cNvSpPr/>
          <p:nvPr/>
        </p:nvSpPr>
        <p:spPr>
          <a:xfrm rot="-5400000">
            <a:off x="3429000" y="2266950"/>
            <a:ext cx="696900" cy="696900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4"/>
          <p:cNvSpPr/>
          <p:nvPr/>
        </p:nvSpPr>
        <p:spPr>
          <a:xfrm rot="-5400000">
            <a:off x="3429000" y="3333750"/>
            <a:ext cx="696900" cy="696900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4"/>
          <p:cNvSpPr txBox="1">
            <a:spLocks noGrp="1"/>
          </p:cNvSpPr>
          <p:nvPr>
            <p:ph type="subTitle" idx="1"/>
          </p:nvPr>
        </p:nvSpPr>
        <p:spPr>
          <a:xfrm>
            <a:off x="4267200" y="285750"/>
            <a:ext cx="3810000" cy="83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panggul</a:t>
            </a:r>
            <a:r>
              <a:rPr lang="en-US" dirty="0" smtClean="0"/>
              <a:t>, </a:t>
            </a:r>
            <a:r>
              <a:rPr lang="en-US" dirty="0" err="1" smtClean="0"/>
              <a:t>perempuan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panggul</a:t>
            </a:r>
            <a:r>
              <a:rPr lang="en-US" dirty="0" smtClean="0"/>
              <a:t> </a:t>
            </a:r>
            <a:r>
              <a:rPr lang="en-US" dirty="0" err="1" smtClean="0"/>
              <a:t>menyerupai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rongga</a:t>
            </a:r>
            <a:r>
              <a:rPr lang="en-US" dirty="0" smtClean="0"/>
              <a:t> </a:t>
            </a:r>
            <a:r>
              <a:rPr lang="en-US" dirty="0" err="1" smtClean="0"/>
              <a:t>panggul</a:t>
            </a:r>
            <a:r>
              <a:rPr lang="en-US" dirty="0" smtClean="0"/>
              <a:t> yang </a:t>
            </a:r>
            <a:r>
              <a:rPr lang="en-US" dirty="0" err="1" smtClean="0"/>
              <a:t>sempit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title"/>
          </p:nvPr>
        </p:nvSpPr>
        <p:spPr>
          <a:xfrm>
            <a:off x="0" y="2038350"/>
            <a:ext cx="3087125" cy="163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smtClean="0"/>
              <a:t>P</a:t>
            </a:r>
            <a:r>
              <a:rPr lang="en" b="0" dirty="0" smtClean="0"/>
              <a:t>enyebab Posisi Oksiput Posterior</a:t>
            </a:r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 idx="3"/>
          </p:nvPr>
        </p:nvSpPr>
        <p:spPr>
          <a:xfrm>
            <a:off x="3505200" y="361950"/>
            <a:ext cx="488700" cy="55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subTitle" idx="4"/>
          </p:nvPr>
        </p:nvSpPr>
        <p:spPr>
          <a:xfrm>
            <a:off x="4191000" y="1276350"/>
            <a:ext cx="4572000" cy="83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kyphosis</a:t>
            </a:r>
            <a:r>
              <a:rPr lang="en-US" dirty="0" smtClean="0"/>
              <a:t>,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lengkungan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yang </a:t>
            </a:r>
            <a:r>
              <a:rPr lang="en-US" dirty="0" err="1" smtClean="0"/>
              <a:t>berlebihan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oksiput</a:t>
            </a:r>
            <a:r>
              <a:rPr lang="en-US" dirty="0" smtClean="0"/>
              <a:t> posterior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4"/>
          <p:cNvSpPr txBox="1">
            <a:spLocks noGrp="1"/>
          </p:cNvSpPr>
          <p:nvPr>
            <p:ph type="title" idx="6"/>
          </p:nvPr>
        </p:nvSpPr>
        <p:spPr>
          <a:xfrm>
            <a:off x="3505200" y="1352550"/>
            <a:ext cx="488700" cy="55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/>
          </a:p>
        </p:txBody>
      </p:sp>
      <p:sp>
        <p:nvSpPr>
          <p:cNvPr id="321" name="Google Shape;321;p34"/>
          <p:cNvSpPr txBox="1">
            <a:spLocks noGrp="1"/>
          </p:cNvSpPr>
          <p:nvPr>
            <p:ph type="subTitle" idx="7"/>
          </p:nvPr>
        </p:nvSpPr>
        <p:spPr>
          <a:xfrm>
            <a:off x="4191000" y="2266950"/>
            <a:ext cx="4724400" cy="83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 err="1" smtClean="0"/>
              <a:t>Kehamilan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janin</a:t>
            </a:r>
            <a:r>
              <a:rPr lang="en-US" dirty="0" smtClean="0"/>
              <a:t> yang </a:t>
            </a:r>
            <a:r>
              <a:rPr lang="en-US" dirty="0" err="1" smtClean="0"/>
              <a:t>kembar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oksiput</a:t>
            </a:r>
            <a:r>
              <a:rPr lang="en-US" dirty="0" smtClean="0"/>
              <a:t> posterior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4"/>
          <p:cNvSpPr txBox="1">
            <a:spLocks noGrp="1"/>
          </p:cNvSpPr>
          <p:nvPr>
            <p:ph type="title" idx="9"/>
          </p:nvPr>
        </p:nvSpPr>
        <p:spPr>
          <a:xfrm>
            <a:off x="3505200" y="2343150"/>
            <a:ext cx="488700" cy="55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/>
          </a:p>
        </p:txBody>
      </p:sp>
      <p:sp>
        <p:nvSpPr>
          <p:cNvPr id="324" name="Google Shape;324;p34"/>
          <p:cNvSpPr txBox="1">
            <a:spLocks noGrp="1"/>
          </p:cNvSpPr>
          <p:nvPr>
            <p:ph type="subTitle" idx="13"/>
          </p:nvPr>
        </p:nvSpPr>
        <p:spPr>
          <a:xfrm>
            <a:off x="4191000" y="3333750"/>
            <a:ext cx="4953000" cy="16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yang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terjaninya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oksiput</a:t>
            </a:r>
            <a:r>
              <a:rPr lang="en-US" dirty="0" smtClean="0"/>
              <a:t> posterior,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35 </a:t>
            </a:r>
            <a:r>
              <a:rPr lang="en-US" dirty="0" err="1" smtClean="0"/>
              <a:t>tahun</a:t>
            </a:r>
            <a:r>
              <a:rPr lang="en-US" dirty="0" smtClean="0"/>
              <a:t>, </a:t>
            </a:r>
            <a:r>
              <a:rPr lang="en-US" dirty="0" err="1" smtClean="0"/>
              <a:t>obesitas</a:t>
            </a:r>
            <a:r>
              <a:rPr lang="en-US" dirty="0" smtClean="0"/>
              <a:t>, </a:t>
            </a:r>
            <a:r>
              <a:rPr lang="en-US" dirty="0" err="1" smtClean="0"/>
              <a:t>usia</a:t>
            </a:r>
            <a:r>
              <a:rPr lang="en-US" dirty="0" smtClean="0"/>
              <a:t> </a:t>
            </a:r>
            <a:r>
              <a:rPr lang="en-US" dirty="0" err="1" smtClean="0"/>
              <a:t>kehamilan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41 </a:t>
            </a:r>
            <a:r>
              <a:rPr lang="en-US" dirty="0" err="1" smtClean="0"/>
              <a:t>minggu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melahirkan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oksiput</a:t>
            </a:r>
            <a:r>
              <a:rPr lang="en-US" dirty="0" smtClean="0"/>
              <a:t> posterior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</a:t>
            </a:r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title" idx="15"/>
          </p:nvPr>
        </p:nvSpPr>
        <p:spPr>
          <a:xfrm>
            <a:off x="3505200" y="3409950"/>
            <a:ext cx="488700" cy="55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rkshop for Pregnant Women: Antenatal Class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F2EE"/>
      </a:accent1>
      <a:accent2>
        <a:srgbClr val="F1CEBC"/>
      </a:accent2>
      <a:accent3>
        <a:srgbClr val="FA650E"/>
      </a:accent3>
      <a:accent4>
        <a:srgbClr val="FB8EC7"/>
      </a:accent4>
      <a:accent5>
        <a:srgbClr val="D9570B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566</Words>
  <PresentationFormat>On-screen Show (16:9)</PresentationFormat>
  <Paragraphs>43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Workshop for Pregnant Women: Antenatal Classes by Slidesgo</vt:lpstr>
      <vt:lpstr>Mekanisme Persalinan Presentasi Vertex (Oksiput Posterior Kanan &amp; Kiri)</vt:lpstr>
      <vt:lpstr>Mekanisme Persalinan</vt:lpstr>
      <vt:lpstr>Mekanisme Persalinan Presentasi Vertex</vt:lpstr>
      <vt:lpstr>Oksiput Posterior</vt:lpstr>
      <vt:lpstr>Posisi Oksiput Posterior Pada Janin</vt:lpstr>
      <vt:lpstr>Posisi Oksiput Posterior Kanan</vt:lpstr>
      <vt:lpstr>Posisi Oksiput Posterior Kiri </vt:lpstr>
      <vt:lpstr>Lanjut...</vt:lpstr>
      <vt:lpstr>Penyebab Posisi Oksiput Posterior</vt:lpstr>
      <vt:lpstr>Resiko Posisi Oksiput Posterior</vt:lpstr>
      <vt:lpstr>Resiko Posisi Oksiput Posterior</vt:lpstr>
      <vt:lpstr>MARS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Mekanisme Persalinan Presentasi Vertex (Oksiput Posterior Kanan &amp; Kiri)</dc:title>
  <dc:creator>Aspire</dc:creator>
  <cp:lastModifiedBy>Aspire</cp:lastModifiedBy>
  <cp:revision>10</cp:revision>
  <dcterms:modified xsi:type="dcterms:W3CDTF">2022-04-27T10:42:16Z</dcterms:modified>
</cp:coreProperties>
</file>