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5"/>
  </p:notesMasterIdLst>
  <p:sldIdLst>
    <p:sldId id="309" r:id="rId2"/>
    <p:sldId id="308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72" r:id="rId13"/>
    <p:sldId id="273" r:id="rId14"/>
  </p:sldIdLst>
  <p:sldSz cx="9144000" cy="5143500" type="screen16x9"/>
  <p:notesSz cx="6858000" cy="9144000"/>
  <p:embeddedFontLst>
    <p:embeddedFont>
      <p:font typeface="Open Sans" charset="0"/>
      <p:regular r:id="rId16"/>
      <p:bold r:id="rId17"/>
      <p:italic r:id="rId18"/>
      <p:boldItalic r:id="rId19"/>
    </p:embeddedFont>
    <p:embeddedFont>
      <p:font typeface="Lato" charset="0"/>
      <p:regular r:id="rId20"/>
      <p:bold r:id="rId21"/>
      <p:italic r:id="rId22"/>
      <p:boldItalic r:id="rId23"/>
    </p:embeddedFont>
    <p:embeddedFont>
      <p:font typeface="Lexend" charset="0"/>
      <p:regular r:id="rId24"/>
      <p:bold r:id="rId25"/>
    </p:embeddedFont>
    <p:embeddedFont>
      <p:font typeface="Roboto Slab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782116F-21F0-4F13-97A9-1DED18A119D9}">
  <a:tblStyle styleId="{B782116F-21F0-4F13-97A9-1DED18A119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6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6523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f65ebaeb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f65ebaeb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f65ebaeb8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f65ebaeb8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f65ebaeb8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f65ebaeb8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f660e70deb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f660e70deb_1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f65ebaeb8f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f65ebaeb8f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f9aeef639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f9aeef639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f65ebaeb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f65ebaeb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f9aeef6395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f9aeef6395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f65ebaeb8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f65ebaeb8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f660e70deb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f660e70deb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f65ebaeb8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f65ebaeb8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f65ebaeb8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f65ebaeb8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f65ebaeb8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f65ebaeb8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87175" y="1918869"/>
            <a:ext cx="5950500" cy="13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6513" y="3354601"/>
            <a:ext cx="4901100" cy="2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00000">
            <a:off x="-572031" y="-160228"/>
            <a:ext cx="3541804" cy="481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500000">
            <a:off x="-177837" y="450960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9">
            <a:off x="8992384" y="4065872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9">
            <a:off x="441906" y="1709979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00007">
            <a:off x="-48992" y="3761283"/>
            <a:ext cx="1491514" cy="13901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>
            <a:off x="8692350" y="1901500"/>
            <a:ext cx="451641" cy="1340475"/>
            <a:chOff x="9385150" y="1954263"/>
            <a:chExt cx="451641" cy="1340475"/>
          </a:xfrm>
        </p:grpSpPr>
        <p:grpSp>
          <p:nvGrpSpPr>
            <p:cNvPr id="17" name="Google Shape;17;p2"/>
            <p:cNvGrpSpPr/>
            <p:nvPr/>
          </p:nvGrpSpPr>
          <p:grpSpPr>
            <a:xfrm>
              <a:off x="9589683" y="1954263"/>
              <a:ext cx="42575" cy="1340475"/>
              <a:chOff x="9703875" y="1954263"/>
              <a:chExt cx="42575" cy="1340475"/>
            </a:xfrm>
          </p:grpSpPr>
          <p:sp>
            <p:nvSpPr>
              <p:cNvPr id="18" name="Google Shape;18;p2"/>
              <p:cNvSpPr/>
              <p:nvPr/>
            </p:nvSpPr>
            <p:spPr>
              <a:xfrm rot="10800000">
                <a:off x="970387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96"/>
                      <a:pt x="0" y="852"/>
                    </a:cubicBezTo>
                    <a:cubicBezTo>
                      <a:pt x="0" y="1308"/>
                      <a:pt x="395" y="1672"/>
                      <a:pt x="851" y="1672"/>
                    </a:cubicBezTo>
                    <a:cubicBezTo>
                      <a:pt x="1307" y="1672"/>
                      <a:pt x="1702" y="1308"/>
                      <a:pt x="1702" y="852"/>
                    </a:cubicBezTo>
                    <a:cubicBezTo>
                      <a:pt x="1702" y="39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10800000">
                <a:off x="970387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96"/>
                      <a:pt x="0" y="852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2"/>
                    </a:cubicBezTo>
                    <a:cubicBezTo>
                      <a:pt x="1702" y="396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>
                <a:off x="970387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95"/>
                      <a:pt x="0" y="851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1"/>
                    </a:cubicBezTo>
                    <a:cubicBezTo>
                      <a:pt x="1702" y="33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10800000">
                <a:off x="9703875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0800000">
                <a:off x="970387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10800000">
                <a:off x="970387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10800000">
                <a:off x="9703875" y="1954263"/>
                <a:ext cx="425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4" extrusionOk="0">
                    <a:moveTo>
                      <a:pt x="904" y="0"/>
                    </a:moveTo>
                    <a:cubicBezTo>
                      <a:pt x="887" y="0"/>
                      <a:pt x="869" y="1"/>
                      <a:pt x="851" y="2"/>
                    </a:cubicBezTo>
                    <a:cubicBezTo>
                      <a:pt x="395" y="2"/>
                      <a:pt x="0" y="367"/>
                      <a:pt x="0" y="822"/>
                    </a:cubicBezTo>
                    <a:cubicBezTo>
                      <a:pt x="0" y="1278"/>
                      <a:pt x="395" y="1674"/>
                      <a:pt x="851" y="1674"/>
                    </a:cubicBezTo>
                    <a:cubicBezTo>
                      <a:pt x="1307" y="1674"/>
                      <a:pt x="1702" y="1278"/>
                      <a:pt x="1702" y="822"/>
                    </a:cubicBezTo>
                    <a:cubicBezTo>
                      <a:pt x="1702" y="355"/>
                      <a:pt x="1337" y="0"/>
                      <a:pt x="9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9487417" y="1954263"/>
              <a:ext cx="42575" cy="1340475"/>
              <a:chOff x="9544525" y="1954263"/>
              <a:chExt cx="42575" cy="1340475"/>
            </a:xfrm>
          </p:grpSpPr>
          <p:sp>
            <p:nvSpPr>
              <p:cNvPr id="26" name="Google Shape;26;p2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9385150" y="1954263"/>
              <a:ext cx="42575" cy="1340475"/>
              <a:chOff x="9385150" y="1954263"/>
              <a:chExt cx="42575" cy="1340475"/>
            </a:xfrm>
          </p:grpSpPr>
          <p:sp>
            <p:nvSpPr>
              <p:cNvPr id="34" name="Google Shape;34;p2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9794216" y="1954263"/>
              <a:ext cx="42575" cy="1340475"/>
              <a:chOff x="9544525" y="1954263"/>
              <a:chExt cx="42575" cy="1340475"/>
            </a:xfrm>
          </p:grpSpPr>
          <p:sp>
            <p:nvSpPr>
              <p:cNvPr id="42" name="Google Shape;42;p2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9691950" y="1954263"/>
              <a:ext cx="42575" cy="1340475"/>
              <a:chOff x="9385150" y="1954263"/>
              <a:chExt cx="42575" cy="1340475"/>
            </a:xfrm>
          </p:grpSpPr>
          <p:sp>
            <p:nvSpPr>
              <p:cNvPr id="50" name="Google Shape;50;p2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" name="Google Shape;57;p2"/>
          <p:cNvGrpSpPr/>
          <p:nvPr/>
        </p:nvGrpSpPr>
        <p:grpSpPr>
          <a:xfrm>
            <a:off x="4346175" y="-577662"/>
            <a:ext cx="451641" cy="1340475"/>
            <a:chOff x="9385150" y="1954263"/>
            <a:chExt cx="451641" cy="1340475"/>
          </a:xfrm>
        </p:grpSpPr>
        <p:grpSp>
          <p:nvGrpSpPr>
            <p:cNvPr id="58" name="Google Shape;58;p2"/>
            <p:cNvGrpSpPr/>
            <p:nvPr/>
          </p:nvGrpSpPr>
          <p:grpSpPr>
            <a:xfrm>
              <a:off x="9589683" y="1954263"/>
              <a:ext cx="42575" cy="1340475"/>
              <a:chOff x="9703875" y="1954263"/>
              <a:chExt cx="42575" cy="1340475"/>
            </a:xfrm>
          </p:grpSpPr>
          <p:sp>
            <p:nvSpPr>
              <p:cNvPr id="59" name="Google Shape;59;p2"/>
              <p:cNvSpPr/>
              <p:nvPr/>
            </p:nvSpPr>
            <p:spPr>
              <a:xfrm rot="10800000">
                <a:off x="970387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96"/>
                      <a:pt x="0" y="852"/>
                    </a:cubicBezTo>
                    <a:cubicBezTo>
                      <a:pt x="0" y="1308"/>
                      <a:pt x="395" y="1672"/>
                      <a:pt x="851" y="1672"/>
                    </a:cubicBezTo>
                    <a:cubicBezTo>
                      <a:pt x="1307" y="1672"/>
                      <a:pt x="1702" y="1308"/>
                      <a:pt x="1702" y="852"/>
                    </a:cubicBezTo>
                    <a:cubicBezTo>
                      <a:pt x="1702" y="39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10800000">
                <a:off x="970387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96"/>
                      <a:pt x="0" y="852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2"/>
                    </a:cubicBezTo>
                    <a:cubicBezTo>
                      <a:pt x="1702" y="396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10800000">
                <a:off x="970387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95"/>
                      <a:pt x="0" y="851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1"/>
                    </a:cubicBezTo>
                    <a:cubicBezTo>
                      <a:pt x="1702" y="33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10800000">
                <a:off x="9703875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10800000">
                <a:off x="970387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10800000">
                <a:off x="970387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10800000">
                <a:off x="9703875" y="1954263"/>
                <a:ext cx="425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4" extrusionOk="0">
                    <a:moveTo>
                      <a:pt x="904" y="0"/>
                    </a:moveTo>
                    <a:cubicBezTo>
                      <a:pt x="887" y="0"/>
                      <a:pt x="869" y="1"/>
                      <a:pt x="851" y="2"/>
                    </a:cubicBezTo>
                    <a:cubicBezTo>
                      <a:pt x="395" y="2"/>
                      <a:pt x="0" y="367"/>
                      <a:pt x="0" y="822"/>
                    </a:cubicBezTo>
                    <a:cubicBezTo>
                      <a:pt x="0" y="1278"/>
                      <a:pt x="395" y="1674"/>
                      <a:pt x="851" y="1674"/>
                    </a:cubicBezTo>
                    <a:cubicBezTo>
                      <a:pt x="1307" y="1674"/>
                      <a:pt x="1702" y="1278"/>
                      <a:pt x="1702" y="822"/>
                    </a:cubicBezTo>
                    <a:cubicBezTo>
                      <a:pt x="1702" y="355"/>
                      <a:pt x="1337" y="0"/>
                      <a:pt x="9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9487417" y="1954263"/>
              <a:ext cx="42575" cy="1340475"/>
              <a:chOff x="9544525" y="1954263"/>
              <a:chExt cx="42575" cy="1340475"/>
            </a:xfrm>
          </p:grpSpPr>
          <p:sp>
            <p:nvSpPr>
              <p:cNvPr id="67" name="Google Shape;67;p2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9385150" y="1954263"/>
              <a:ext cx="42575" cy="1340475"/>
              <a:chOff x="9385150" y="1954263"/>
              <a:chExt cx="42575" cy="1340475"/>
            </a:xfrm>
          </p:grpSpPr>
          <p:sp>
            <p:nvSpPr>
              <p:cNvPr id="75" name="Google Shape;75;p2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9794216" y="1954263"/>
              <a:ext cx="42575" cy="1340475"/>
              <a:chOff x="9544525" y="1954263"/>
              <a:chExt cx="42575" cy="1340475"/>
            </a:xfrm>
          </p:grpSpPr>
          <p:sp>
            <p:nvSpPr>
              <p:cNvPr id="83" name="Google Shape;83;p2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9691950" y="1954263"/>
              <a:ext cx="42575" cy="1340475"/>
              <a:chOff x="9385150" y="1954263"/>
              <a:chExt cx="42575" cy="1340475"/>
            </a:xfrm>
          </p:grpSpPr>
          <p:sp>
            <p:nvSpPr>
              <p:cNvPr id="91" name="Google Shape;91;p2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8" name="Google Shape;9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9">
            <a:off x="4411059" y="4959229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9987" flipH="1">
            <a:off x="7646069" y="275729"/>
            <a:ext cx="535946" cy="500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2"/>
          <p:cNvGrpSpPr/>
          <p:nvPr/>
        </p:nvGrpSpPr>
        <p:grpSpPr>
          <a:xfrm>
            <a:off x="2006038" y="3803013"/>
            <a:ext cx="451641" cy="1340475"/>
            <a:chOff x="9385150" y="1954263"/>
            <a:chExt cx="451641" cy="1340475"/>
          </a:xfrm>
        </p:grpSpPr>
        <p:grpSp>
          <p:nvGrpSpPr>
            <p:cNvPr id="101" name="Google Shape;101;p2"/>
            <p:cNvGrpSpPr/>
            <p:nvPr/>
          </p:nvGrpSpPr>
          <p:grpSpPr>
            <a:xfrm>
              <a:off x="9589683" y="1954263"/>
              <a:ext cx="42575" cy="1340475"/>
              <a:chOff x="9703875" y="1954263"/>
              <a:chExt cx="42575" cy="1340475"/>
            </a:xfrm>
          </p:grpSpPr>
          <p:sp>
            <p:nvSpPr>
              <p:cNvPr id="102" name="Google Shape;102;p2"/>
              <p:cNvSpPr/>
              <p:nvPr/>
            </p:nvSpPr>
            <p:spPr>
              <a:xfrm rot="10800000">
                <a:off x="970387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96"/>
                      <a:pt x="0" y="852"/>
                    </a:cubicBezTo>
                    <a:cubicBezTo>
                      <a:pt x="0" y="1308"/>
                      <a:pt x="395" y="1672"/>
                      <a:pt x="851" y="1672"/>
                    </a:cubicBezTo>
                    <a:cubicBezTo>
                      <a:pt x="1307" y="1672"/>
                      <a:pt x="1702" y="1308"/>
                      <a:pt x="1702" y="852"/>
                    </a:cubicBezTo>
                    <a:cubicBezTo>
                      <a:pt x="1702" y="39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10800000">
                <a:off x="970387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96"/>
                      <a:pt x="0" y="852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2"/>
                    </a:cubicBezTo>
                    <a:cubicBezTo>
                      <a:pt x="1702" y="396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10800000">
                <a:off x="970387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95"/>
                      <a:pt x="0" y="851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1"/>
                    </a:cubicBezTo>
                    <a:cubicBezTo>
                      <a:pt x="1702" y="33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10800000">
                <a:off x="9703875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10800000">
                <a:off x="970387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10800000">
                <a:off x="970387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10800000">
                <a:off x="9703875" y="1954263"/>
                <a:ext cx="425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4" extrusionOk="0">
                    <a:moveTo>
                      <a:pt x="904" y="0"/>
                    </a:moveTo>
                    <a:cubicBezTo>
                      <a:pt x="887" y="0"/>
                      <a:pt x="869" y="1"/>
                      <a:pt x="851" y="2"/>
                    </a:cubicBezTo>
                    <a:cubicBezTo>
                      <a:pt x="395" y="2"/>
                      <a:pt x="0" y="367"/>
                      <a:pt x="0" y="822"/>
                    </a:cubicBezTo>
                    <a:cubicBezTo>
                      <a:pt x="0" y="1278"/>
                      <a:pt x="395" y="1674"/>
                      <a:pt x="851" y="1674"/>
                    </a:cubicBezTo>
                    <a:cubicBezTo>
                      <a:pt x="1307" y="1674"/>
                      <a:pt x="1702" y="1278"/>
                      <a:pt x="1702" y="822"/>
                    </a:cubicBezTo>
                    <a:cubicBezTo>
                      <a:pt x="1702" y="355"/>
                      <a:pt x="1337" y="0"/>
                      <a:pt x="9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487417" y="1954263"/>
              <a:ext cx="42575" cy="1340475"/>
              <a:chOff x="9544525" y="1954263"/>
              <a:chExt cx="42575" cy="1340475"/>
            </a:xfrm>
          </p:grpSpPr>
          <p:sp>
            <p:nvSpPr>
              <p:cNvPr id="110" name="Google Shape;110;p2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2"/>
            <p:cNvGrpSpPr/>
            <p:nvPr/>
          </p:nvGrpSpPr>
          <p:grpSpPr>
            <a:xfrm>
              <a:off x="9385150" y="1954263"/>
              <a:ext cx="42575" cy="1340475"/>
              <a:chOff x="9385150" y="1954263"/>
              <a:chExt cx="42575" cy="1340475"/>
            </a:xfrm>
          </p:grpSpPr>
          <p:sp>
            <p:nvSpPr>
              <p:cNvPr id="118" name="Google Shape;118;p2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9794216" y="1954263"/>
              <a:ext cx="42575" cy="1340475"/>
              <a:chOff x="9544525" y="1954263"/>
              <a:chExt cx="42575" cy="1340475"/>
            </a:xfrm>
          </p:grpSpPr>
          <p:sp>
            <p:nvSpPr>
              <p:cNvPr id="126" name="Google Shape;126;p2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2"/>
            <p:cNvGrpSpPr/>
            <p:nvPr/>
          </p:nvGrpSpPr>
          <p:grpSpPr>
            <a:xfrm>
              <a:off x="9691950" y="1954263"/>
              <a:ext cx="42575" cy="1340475"/>
              <a:chOff x="9385150" y="1954263"/>
              <a:chExt cx="42575" cy="1340475"/>
            </a:xfrm>
          </p:grpSpPr>
          <p:sp>
            <p:nvSpPr>
              <p:cNvPr id="134" name="Google Shape;134;p2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5"/>
          <p:cNvSpPr txBox="1">
            <a:spLocks noGrp="1"/>
          </p:cNvSpPr>
          <p:nvPr>
            <p:ph type="title"/>
          </p:nvPr>
        </p:nvSpPr>
        <p:spPr>
          <a:xfrm>
            <a:off x="713225" y="1601475"/>
            <a:ext cx="3858900" cy="7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5" name="Google Shape;575;p15"/>
          <p:cNvSpPr txBox="1">
            <a:spLocks noGrp="1"/>
          </p:cNvSpPr>
          <p:nvPr>
            <p:ph type="subTitle" idx="1"/>
          </p:nvPr>
        </p:nvSpPr>
        <p:spPr>
          <a:xfrm>
            <a:off x="713225" y="2561775"/>
            <a:ext cx="3858900" cy="104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576" name="Google Shape;5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9996">
            <a:off x="157428" y="636887"/>
            <a:ext cx="857828" cy="79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88032" flipH="1">
            <a:off x="2396344" y="80717"/>
            <a:ext cx="535946" cy="500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4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9988">
            <a:off x="305906" y="257813"/>
            <a:ext cx="1016239" cy="94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008" flipH="1">
            <a:off x="8381653" y="4169023"/>
            <a:ext cx="410087" cy="3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88032" flipH="1">
            <a:off x="8318719" y="996967"/>
            <a:ext cx="535946" cy="50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99999">
            <a:off x="8737109" y="-129171"/>
            <a:ext cx="321896" cy="300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3" name="Google Shape;583;p16"/>
          <p:cNvGrpSpPr/>
          <p:nvPr/>
        </p:nvGrpSpPr>
        <p:grpSpPr>
          <a:xfrm>
            <a:off x="0" y="1901513"/>
            <a:ext cx="451641" cy="1340475"/>
            <a:chOff x="9385150" y="1954263"/>
            <a:chExt cx="451641" cy="1340475"/>
          </a:xfrm>
        </p:grpSpPr>
        <p:grpSp>
          <p:nvGrpSpPr>
            <p:cNvPr id="584" name="Google Shape;584;p16"/>
            <p:cNvGrpSpPr/>
            <p:nvPr/>
          </p:nvGrpSpPr>
          <p:grpSpPr>
            <a:xfrm>
              <a:off x="9589683" y="1954263"/>
              <a:ext cx="42575" cy="1340475"/>
              <a:chOff x="9703875" y="1954263"/>
              <a:chExt cx="42575" cy="1340475"/>
            </a:xfrm>
          </p:grpSpPr>
          <p:sp>
            <p:nvSpPr>
              <p:cNvPr id="585" name="Google Shape;585;p16"/>
              <p:cNvSpPr/>
              <p:nvPr/>
            </p:nvSpPr>
            <p:spPr>
              <a:xfrm rot="10800000">
                <a:off x="970387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96"/>
                      <a:pt x="0" y="852"/>
                    </a:cubicBezTo>
                    <a:cubicBezTo>
                      <a:pt x="0" y="1308"/>
                      <a:pt x="395" y="1672"/>
                      <a:pt x="851" y="1672"/>
                    </a:cubicBezTo>
                    <a:cubicBezTo>
                      <a:pt x="1307" y="1672"/>
                      <a:pt x="1702" y="1308"/>
                      <a:pt x="1702" y="852"/>
                    </a:cubicBezTo>
                    <a:cubicBezTo>
                      <a:pt x="1702" y="39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6"/>
              <p:cNvSpPr/>
              <p:nvPr/>
            </p:nvSpPr>
            <p:spPr>
              <a:xfrm rot="10800000">
                <a:off x="970387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96"/>
                      <a:pt x="0" y="852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2"/>
                    </a:cubicBezTo>
                    <a:cubicBezTo>
                      <a:pt x="1702" y="396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6"/>
              <p:cNvSpPr/>
              <p:nvPr/>
            </p:nvSpPr>
            <p:spPr>
              <a:xfrm rot="10800000">
                <a:off x="970387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95"/>
                      <a:pt x="0" y="851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1"/>
                    </a:cubicBezTo>
                    <a:cubicBezTo>
                      <a:pt x="1702" y="33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6"/>
              <p:cNvSpPr/>
              <p:nvPr/>
            </p:nvSpPr>
            <p:spPr>
              <a:xfrm rot="10800000">
                <a:off x="9703875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 rot="10800000">
                <a:off x="970387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 rot="10800000">
                <a:off x="970387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 rot="10800000">
                <a:off x="9703875" y="1954263"/>
                <a:ext cx="425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4" extrusionOk="0">
                    <a:moveTo>
                      <a:pt x="904" y="0"/>
                    </a:moveTo>
                    <a:cubicBezTo>
                      <a:pt x="887" y="0"/>
                      <a:pt x="869" y="1"/>
                      <a:pt x="851" y="2"/>
                    </a:cubicBezTo>
                    <a:cubicBezTo>
                      <a:pt x="395" y="2"/>
                      <a:pt x="0" y="367"/>
                      <a:pt x="0" y="822"/>
                    </a:cubicBezTo>
                    <a:cubicBezTo>
                      <a:pt x="0" y="1278"/>
                      <a:pt x="395" y="1674"/>
                      <a:pt x="851" y="1674"/>
                    </a:cubicBezTo>
                    <a:cubicBezTo>
                      <a:pt x="1307" y="1674"/>
                      <a:pt x="1702" y="1278"/>
                      <a:pt x="1702" y="822"/>
                    </a:cubicBezTo>
                    <a:cubicBezTo>
                      <a:pt x="1702" y="355"/>
                      <a:pt x="1337" y="0"/>
                      <a:pt x="9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16"/>
            <p:cNvGrpSpPr/>
            <p:nvPr/>
          </p:nvGrpSpPr>
          <p:grpSpPr>
            <a:xfrm>
              <a:off x="9487417" y="1954263"/>
              <a:ext cx="42575" cy="1340475"/>
              <a:chOff x="9544525" y="1954263"/>
              <a:chExt cx="42575" cy="1340475"/>
            </a:xfrm>
          </p:grpSpPr>
          <p:sp>
            <p:nvSpPr>
              <p:cNvPr id="593" name="Google Shape;593;p16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6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6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6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6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6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6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0" name="Google Shape;600;p16"/>
            <p:cNvGrpSpPr/>
            <p:nvPr/>
          </p:nvGrpSpPr>
          <p:grpSpPr>
            <a:xfrm>
              <a:off x="9385150" y="1954263"/>
              <a:ext cx="42575" cy="1340475"/>
              <a:chOff x="9385150" y="1954263"/>
              <a:chExt cx="42575" cy="1340475"/>
            </a:xfrm>
          </p:grpSpPr>
          <p:sp>
            <p:nvSpPr>
              <p:cNvPr id="601" name="Google Shape;601;p16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6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6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6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6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6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6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" name="Google Shape;608;p16"/>
            <p:cNvGrpSpPr/>
            <p:nvPr/>
          </p:nvGrpSpPr>
          <p:grpSpPr>
            <a:xfrm>
              <a:off x="9794216" y="1954263"/>
              <a:ext cx="42575" cy="1340475"/>
              <a:chOff x="9544525" y="1954263"/>
              <a:chExt cx="42575" cy="1340475"/>
            </a:xfrm>
          </p:grpSpPr>
          <p:sp>
            <p:nvSpPr>
              <p:cNvPr id="609" name="Google Shape;609;p16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6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6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6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6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6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6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6" name="Google Shape;616;p16"/>
            <p:cNvGrpSpPr/>
            <p:nvPr/>
          </p:nvGrpSpPr>
          <p:grpSpPr>
            <a:xfrm>
              <a:off x="9691950" y="1954263"/>
              <a:ext cx="42575" cy="1340475"/>
              <a:chOff x="9385150" y="1954263"/>
              <a:chExt cx="42575" cy="1340475"/>
            </a:xfrm>
          </p:grpSpPr>
          <p:sp>
            <p:nvSpPr>
              <p:cNvPr id="617" name="Google Shape;617;p16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6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6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6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6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6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6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4" name="Google Shape;624;p16"/>
          <p:cNvSpPr txBox="1">
            <a:spLocks noGrp="1"/>
          </p:cNvSpPr>
          <p:nvPr>
            <p:ph type="subTitle" idx="1"/>
          </p:nvPr>
        </p:nvSpPr>
        <p:spPr>
          <a:xfrm>
            <a:off x="1068768" y="3154683"/>
            <a:ext cx="2055600" cy="73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5" name="Google Shape;625;p16"/>
          <p:cNvSpPr txBox="1">
            <a:spLocks noGrp="1"/>
          </p:cNvSpPr>
          <p:nvPr>
            <p:ph type="title" hasCustomPrompt="1"/>
          </p:nvPr>
        </p:nvSpPr>
        <p:spPr>
          <a:xfrm>
            <a:off x="1068768" y="2590050"/>
            <a:ext cx="2055600" cy="5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6" name="Google Shape;626;p16"/>
          <p:cNvSpPr txBox="1">
            <a:spLocks noGrp="1"/>
          </p:cNvSpPr>
          <p:nvPr>
            <p:ph type="subTitle" idx="2"/>
          </p:nvPr>
        </p:nvSpPr>
        <p:spPr>
          <a:xfrm>
            <a:off x="3543427" y="3154683"/>
            <a:ext cx="2057400" cy="73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7" name="Google Shape;627;p16"/>
          <p:cNvSpPr txBox="1">
            <a:spLocks noGrp="1"/>
          </p:cNvSpPr>
          <p:nvPr>
            <p:ph type="title" idx="3" hasCustomPrompt="1"/>
          </p:nvPr>
        </p:nvSpPr>
        <p:spPr>
          <a:xfrm>
            <a:off x="3542400" y="2590500"/>
            <a:ext cx="20574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8" name="Google Shape;628;p16"/>
          <p:cNvSpPr txBox="1">
            <a:spLocks noGrp="1"/>
          </p:cNvSpPr>
          <p:nvPr>
            <p:ph type="subTitle" idx="4"/>
          </p:nvPr>
        </p:nvSpPr>
        <p:spPr>
          <a:xfrm>
            <a:off x="6038088" y="3154675"/>
            <a:ext cx="2016900" cy="73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9" name="Google Shape;629;p16"/>
          <p:cNvSpPr txBox="1">
            <a:spLocks noGrp="1"/>
          </p:cNvSpPr>
          <p:nvPr>
            <p:ph type="title" idx="5" hasCustomPrompt="1"/>
          </p:nvPr>
        </p:nvSpPr>
        <p:spPr>
          <a:xfrm>
            <a:off x="6017832" y="2590500"/>
            <a:ext cx="20574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0" name="Google Shape;630;p16"/>
          <p:cNvSpPr txBox="1">
            <a:spLocks noGrp="1"/>
          </p:cNvSpPr>
          <p:nvPr>
            <p:ph type="title" idx="6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7"/>
          <p:cNvSpPr txBox="1">
            <a:spLocks noGrp="1"/>
          </p:cNvSpPr>
          <p:nvPr>
            <p:ph type="subTitle" idx="1"/>
          </p:nvPr>
        </p:nvSpPr>
        <p:spPr>
          <a:xfrm>
            <a:off x="1371600" y="3531225"/>
            <a:ext cx="64008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3" name="Google Shape;633;p17"/>
          <p:cNvSpPr txBox="1">
            <a:spLocks noGrp="1"/>
          </p:cNvSpPr>
          <p:nvPr>
            <p:ph type="title"/>
          </p:nvPr>
        </p:nvSpPr>
        <p:spPr>
          <a:xfrm>
            <a:off x="1371600" y="2633675"/>
            <a:ext cx="64008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34" name="Google Shape;63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500000" flipH="1">
            <a:off x="177840" y="860135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99999" flipH="1">
            <a:off x="8269835" y="389454"/>
            <a:ext cx="321896" cy="300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6" name="Google Shape;636;p17"/>
          <p:cNvGrpSpPr/>
          <p:nvPr/>
        </p:nvGrpSpPr>
        <p:grpSpPr>
          <a:xfrm>
            <a:off x="4346175" y="-895162"/>
            <a:ext cx="451641" cy="1340475"/>
            <a:chOff x="9385150" y="1954263"/>
            <a:chExt cx="451641" cy="1340475"/>
          </a:xfrm>
        </p:grpSpPr>
        <p:grpSp>
          <p:nvGrpSpPr>
            <p:cNvPr id="637" name="Google Shape;637;p17"/>
            <p:cNvGrpSpPr/>
            <p:nvPr/>
          </p:nvGrpSpPr>
          <p:grpSpPr>
            <a:xfrm>
              <a:off x="9589683" y="1954263"/>
              <a:ext cx="42575" cy="1340475"/>
              <a:chOff x="9703875" y="1954263"/>
              <a:chExt cx="42575" cy="1340475"/>
            </a:xfrm>
          </p:grpSpPr>
          <p:sp>
            <p:nvSpPr>
              <p:cNvPr id="638" name="Google Shape;638;p17"/>
              <p:cNvSpPr/>
              <p:nvPr/>
            </p:nvSpPr>
            <p:spPr>
              <a:xfrm rot="10800000">
                <a:off x="970387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96"/>
                      <a:pt x="0" y="852"/>
                    </a:cubicBezTo>
                    <a:cubicBezTo>
                      <a:pt x="0" y="1308"/>
                      <a:pt x="395" y="1672"/>
                      <a:pt x="851" y="1672"/>
                    </a:cubicBezTo>
                    <a:cubicBezTo>
                      <a:pt x="1307" y="1672"/>
                      <a:pt x="1702" y="1308"/>
                      <a:pt x="1702" y="852"/>
                    </a:cubicBezTo>
                    <a:cubicBezTo>
                      <a:pt x="1702" y="39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7"/>
              <p:cNvSpPr/>
              <p:nvPr/>
            </p:nvSpPr>
            <p:spPr>
              <a:xfrm rot="10800000">
                <a:off x="970387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96"/>
                      <a:pt x="0" y="852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2"/>
                    </a:cubicBezTo>
                    <a:cubicBezTo>
                      <a:pt x="1702" y="396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7"/>
              <p:cNvSpPr/>
              <p:nvPr/>
            </p:nvSpPr>
            <p:spPr>
              <a:xfrm rot="10800000">
                <a:off x="970387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95"/>
                      <a:pt x="0" y="851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1"/>
                    </a:cubicBezTo>
                    <a:cubicBezTo>
                      <a:pt x="1702" y="33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7"/>
              <p:cNvSpPr/>
              <p:nvPr/>
            </p:nvSpPr>
            <p:spPr>
              <a:xfrm rot="10800000">
                <a:off x="9703875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7"/>
              <p:cNvSpPr/>
              <p:nvPr/>
            </p:nvSpPr>
            <p:spPr>
              <a:xfrm rot="10800000">
                <a:off x="970387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 rot="10800000">
                <a:off x="970387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 rot="10800000">
                <a:off x="9703875" y="1954263"/>
                <a:ext cx="425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4" extrusionOk="0">
                    <a:moveTo>
                      <a:pt x="904" y="0"/>
                    </a:moveTo>
                    <a:cubicBezTo>
                      <a:pt x="887" y="0"/>
                      <a:pt x="869" y="1"/>
                      <a:pt x="851" y="2"/>
                    </a:cubicBezTo>
                    <a:cubicBezTo>
                      <a:pt x="395" y="2"/>
                      <a:pt x="0" y="367"/>
                      <a:pt x="0" y="822"/>
                    </a:cubicBezTo>
                    <a:cubicBezTo>
                      <a:pt x="0" y="1278"/>
                      <a:pt x="395" y="1674"/>
                      <a:pt x="851" y="1674"/>
                    </a:cubicBezTo>
                    <a:cubicBezTo>
                      <a:pt x="1307" y="1674"/>
                      <a:pt x="1702" y="1278"/>
                      <a:pt x="1702" y="822"/>
                    </a:cubicBezTo>
                    <a:cubicBezTo>
                      <a:pt x="1702" y="355"/>
                      <a:pt x="1337" y="0"/>
                      <a:pt x="9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5" name="Google Shape;645;p17"/>
            <p:cNvGrpSpPr/>
            <p:nvPr/>
          </p:nvGrpSpPr>
          <p:grpSpPr>
            <a:xfrm>
              <a:off x="9487417" y="1954263"/>
              <a:ext cx="42575" cy="1340475"/>
              <a:chOff x="9544525" y="1954263"/>
              <a:chExt cx="42575" cy="1340475"/>
            </a:xfrm>
          </p:grpSpPr>
          <p:sp>
            <p:nvSpPr>
              <p:cNvPr id="646" name="Google Shape;646;p17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7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7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7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7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7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7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" name="Google Shape;653;p17"/>
            <p:cNvGrpSpPr/>
            <p:nvPr/>
          </p:nvGrpSpPr>
          <p:grpSpPr>
            <a:xfrm>
              <a:off x="9385150" y="1954263"/>
              <a:ext cx="42575" cy="1340475"/>
              <a:chOff x="9385150" y="1954263"/>
              <a:chExt cx="42575" cy="1340475"/>
            </a:xfrm>
          </p:grpSpPr>
          <p:sp>
            <p:nvSpPr>
              <p:cNvPr id="654" name="Google Shape;654;p17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7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7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7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1" name="Google Shape;661;p17"/>
            <p:cNvGrpSpPr/>
            <p:nvPr/>
          </p:nvGrpSpPr>
          <p:grpSpPr>
            <a:xfrm>
              <a:off x="9794216" y="1954263"/>
              <a:ext cx="42575" cy="1340475"/>
              <a:chOff x="9544525" y="1954263"/>
              <a:chExt cx="42575" cy="1340475"/>
            </a:xfrm>
          </p:grpSpPr>
          <p:sp>
            <p:nvSpPr>
              <p:cNvPr id="662" name="Google Shape;662;p17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17"/>
            <p:cNvGrpSpPr/>
            <p:nvPr/>
          </p:nvGrpSpPr>
          <p:grpSpPr>
            <a:xfrm>
              <a:off x="9691950" y="1954263"/>
              <a:ext cx="42575" cy="1340475"/>
              <a:chOff x="9385150" y="1954263"/>
              <a:chExt cx="42575" cy="1340475"/>
            </a:xfrm>
          </p:grpSpPr>
          <p:sp>
            <p:nvSpPr>
              <p:cNvPr id="670" name="Google Shape;670;p17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8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500000">
            <a:off x="397538" y="264160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8">
            <a:off x="69057" y="3159164"/>
            <a:ext cx="665522" cy="62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8">
            <a:off x="7940132" y="228927"/>
            <a:ext cx="665522" cy="62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88032" flipH="1">
            <a:off x="8162806" y="3219629"/>
            <a:ext cx="535946" cy="500209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21"/>
          <p:cNvSpPr txBox="1">
            <a:spLocks noGrp="1"/>
          </p:cNvSpPr>
          <p:nvPr>
            <p:ph type="title" idx="2"/>
          </p:nvPr>
        </p:nvSpPr>
        <p:spPr>
          <a:xfrm>
            <a:off x="867231" y="1931575"/>
            <a:ext cx="1920300" cy="4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21"/>
          <p:cNvSpPr txBox="1">
            <a:spLocks noGrp="1"/>
          </p:cNvSpPr>
          <p:nvPr>
            <p:ph type="subTitle" idx="1"/>
          </p:nvPr>
        </p:nvSpPr>
        <p:spPr>
          <a:xfrm>
            <a:off x="866481" y="2429075"/>
            <a:ext cx="1921800" cy="45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4" name="Google Shape;784;p21"/>
          <p:cNvSpPr txBox="1">
            <a:spLocks noGrp="1"/>
          </p:cNvSpPr>
          <p:nvPr>
            <p:ph type="title" idx="3"/>
          </p:nvPr>
        </p:nvSpPr>
        <p:spPr>
          <a:xfrm>
            <a:off x="867231" y="3681325"/>
            <a:ext cx="1920300" cy="4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21"/>
          <p:cNvSpPr txBox="1">
            <a:spLocks noGrp="1"/>
          </p:cNvSpPr>
          <p:nvPr>
            <p:ph type="subTitle" idx="4"/>
          </p:nvPr>
        </p:nvSpPr>
        <p:spPr>
          <a:xfrm>
            <a:off x="866481" y="4176725"/>
            <a:ext cx="1921800" cy="45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6" name="Google Shape;786;p21"/>
          <p:cNvSpPr txBox="1">
            <a:spLocks noGrp="1"/>
          </p:cNvSpPr>
          <p:nvPr>
            <p:ph type="title" idx="5"/>
          </p:nvPr>
        </p:nvSpPr>
        <p:spPr>
          <a:xfrm>
            <a:off x="3610263" y="1931575"/>
            <a:ext cx="1920300" cy="4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21"/>
          <p:cNvSpPr txBox="1">
            <a:spLocks noGrp="1"/>
          </p:cNvSpPr>
          <p:nvPr>
            <p:ph type="subTitle" idx="6"/>
          </p:nvPr>
        </p:nvSpPr>
        <p:spPr>
          <a:xfrm>
            <a:off x="3605778" y="2429075"/>
            <a:ext cx="1921800" cy="45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8" name="Google Shape;788;p21"/>
          <p:cNvSpPr txBox="1">
            <a:spLocks noGrp="1"/>
          </p:cNvSpPr>
          <p:nvPr>
            <p:ph type="title" idx="7"/>
          </p:nvPr>
        </p:nvSpPr>
        <p:spPr>
          <a:xfrm>
            <a:off x="3611056" y="3681325"/>
            <a:ext cx="1920300" cy="4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21"/>
          <p:cNvSpPr txBox="1">
            <a:spLocks noGrp="1"/>
          </p:cNvSpPr>
          <p:nvPr>
            <p:ph type="subTitle" idx="8"/>
          </p:nvPr>
        </p:nvSpPr>
        <p:spPr>
          <a:xfrm>
            <a:off x="3605778" y="4176725"/>
            <a:ext cx="1921800" cy="45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0" name="Google Shape;790;p21"/>
          <p:cNvSpPr txBox="1">
            <a:spLocks noGrp="1"/>
          </p:cNvSpPr>
          <p:nvPr>
            <p:ph type="title" idx="9"/>
          </p:nvPr>
        </p:nvSpPr>
        <p:spPr>
          <a:xfrm>
            <a:off x="6354881" y="1931575"/>
            <a:ext cx="1920300" cy="4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21"/>
          <p:cNvSpPr txBox="1">
            <a:spLocks noGrp="1"/>
          </p:cNvSpPr>
          <p:nvPr>
            <p:ph type="subTitle" idx="13"/>
          </p:nvPr>
        </p:nvSpPr>
        <p:spPr>
          <a:xfrm>
            <a:off x="6356556" y="2429075"/>
            <a:ext cx="1921800" cy="45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2" name="Google Shape;792;p21"/>
          <p:cNvSpPr txBox="1">
            <a:spLocks noGrp="1"/>
          </p:cNvSpPr>
          <p:nvPr>
            <p:ph type="title" idx="14"/>
          </p:nvPr>
        </p:nvSpPr>
        <p:spPr>
          <a:xfrm>
            <a:off x="6354881" y="3681325"/>
            <a:ext cx="1920300" cy="4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1"/>
          <p:cNvSpPr txBox="1">
            <a:spLocks noGrp="1"/>
          </p:cNvSpPr>
          <p:nvPr>
            <p:ph type="subTitle" idx="15"/>
          </p:nvPr>
        </p:nvSpPr>
        <p:spPr>
          <a:xfrm>
            <a:off x="6356556" y="4176725"/>
            <a:ext cx="1921800" cy="45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 ">
  <p:cSld name="CUSTOM_12_1"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2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27"/>
          <p:cNvSpPr txBox="1">
            <a:spLocks noGrp="1"/>
          </p:cNvSpPr>
          <p:nvPr>
            <p:ph type="title" idx="2"/>
          </p:nvPr>
        </p:nvSpPr>
        <p:spPr>
          <a:xfrm>
            <a:off x="865655" y="1530825"/>
            <a:ext cx="3468900" cy="4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27"/>
          <p:cNvSpPr txBox="1">
            <a:spLocks noGrp="1"/>
          </p:cNvSpPr>
          <p:nvPr>
            <p:ph type="subTitle" idx="1"/>
          </p:nvPr>
        </p:nvSpPr>
        <p:spPr>
          <a:xfrm>
            <a:off x="868675" y="2026225"/>
            <a:ext cx="3471600" cy="257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5" name="Google Shape;1075;p27"/>
          <p:cNvSpPr txBox="1">
            <a:spLocks noGrp="1"/>
          </p:cNvSpPr>
          <p:nvPr>
            <p:ph type="title" idx="3"/>
          </p:nvPr>
        </p:nvSpPr>
        <p:spPr>
          <a:xfrm>
            <a:off x="4819580" y="1530825"/>
            <a:ext cx="3468900" cy="4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27"/>
          <p:cNvSpPr txBox="1">
            <a:spLocks noGrp="1"/>
          </p:cNvSpPr>
          <p:nvPr>
            <p:ph type="subTitle" idx="4"/>
          </p:nvPr>
        </p:nvSpPr>
        <p:spPr>
          <a:xfrm>
            <a:off x="4822600" y="2026225"/>
            <a:ext cx="3471600" cy="257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bg>
      <p:bgPr>
        <a:gradFill>
          <a:gsLst>
            <a:gs pos="0">
              <a:schemeClr val="lt1"/>
            </a:gs>
            <a:gs pos="100000">
              <a:srgbClr val="DCF4FA"/>
            </a:gs>
          </a:gsLst>
          <a:lin ang="2700006" scaled="0"/>
        </a:gradFill>
        <a:effectLst/>
      </p:bgPr>
    </p:bg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00000">
            <a:off x="722794" y="246347"/>
            <a:ext cx="3541804" cy="481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500000">
            <a:off x="941901" y="1022135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00020">
            <a:off x="4890367" y="775341"/>
            <a:ext cx="380977" cy="35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88032" flipH="1">
            <a:off x="4007356" y="3816829"/>
            <a:ext cx="535946" cy="500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_1">
    <p:bg>
      <p:bgPr>
        <a:gradFill>
          <a:gsLst>
            <a:gs pos="0">
              <a:schemeClr val="lt1"/>
            </a:gs>
            <a:gs pos="100000">
              <a:srgbClr val="DCF4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89614" y="-815952"/>
            <a:ext cx="2678861" cy="193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22200" y="-324913"/>
            <a:ext cx="3858901" cy="5793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88">
            <a:off x="7922656" y="4081000"/>
            <a:ext cx="1016239" cy="947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"/>
          <p:cNvSpPr txBox="1">
            <a:spLocks noGrp="1"/>
          </p:cNvSpPr>
          <p:nvPr>
            <p:ph type="subTitle" idx="1"/>
          </p:nvPr>
        </p:nvSpPr>
        <p:spPr>
          <a:xfrm>
            <a:off x="713225" y="1444725"/>
            <a:ext cx="7717500" cy="31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600"/>
            </a:lvl9pPr>
          </a:lstStyle>
          <a:p>
            <a:endParaRPr/>
          </a:p>
        </p:txBody>
      </p:sp>
      <p:grpSp>
        <p:nvGrpSpPr>
          <p:cNvPr id="193" name="Google Shape;193;p4"/>
          <p:cNvGrpSpPr/>
          <p:nvPr/>
        </p:nvGrpSpPr>
        <p:grpSpPr>
          <a:xfrm>
            <a:off x="8430725" y="1996213"/>
            <a:ext cx="451641" cy="1340475"/>
            <a:chOff x="9385150" y="1954263"/>
            <a:chExt cx="451641" cy="1340475"/>
          </a:xfrm>
        </p:grpSpPr>
        <p:grpSp>
          <p:nvGrpSpPr>
            <p:cNvPr id="194" name="Google Shape;194;p4"/>
            <p:cNvGrpSpPr/>
            <p:nvPr/>
          </p:nvGrpSpPr>
          <p:grpSpPr>
            <a:xfrm>
              <a:off x="9589683" y="1954263"/>
              <a:ext cx="42575" cy="1340475"/>
              <a:chOff x="9703875" y="1954263"/>
              <a:chExt cx="42575" cy="1340475"/>
            </a:xfrm>
          </p:grpSpPr>
          <p:sp>
            <p:nvSpPr>
              <p:cNvPr id="195" name="Google Shape;195;p4"/>
              <p:cNvSpPr/>
              <p:nvPr/>
            </p:nvSpPr>
            <p:spPr>
              <a:xfrm rot="10800000">
                <a:off x="970387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96"/>
                      <a:pt x="0" y="852"/>
                    </a:cubicBezTo>
                    <a:cubicBezTo>
                      <a:pt x="0" y="1308"/>
                      <a:pt x="395" y="1672"/>
                      <a:pt x="851" y="1672"/>
                    </a:cubicBezTo>
                    <a:cubicBezTo>
                      <a:pt x="1307" y="1672"/>
                      <a:pt x="1702" y="1308"/>
                      <a:pt x="1702" y="852"/>
                    </a:cubicBezTo>
                    <a:cubicBezTo>
                      <a:pt x="1702" y="39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 rot="10800000">
                <a:off x="970387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96"/>
                      <a:pt x="0" y="852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2"/>
                    </a:cubicBezTo>
                    <a:cubicBezTo>
                      <a:pt x="1702" y="396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rot="10800000">
                <a:off x="970387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95"/>
                      <a:pt x="0" y="851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1"/>
                    </a:cubicBezTo>
                    <a:cubicBezTo>
                      <a:pt x="1702" y="33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rot="10800000">
                <a:off x="9703875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 rot="10800000">
                <a:off x="970387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 rot="10800000">
                <a:off x="970387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 rot="10800000">
                <a:off x="9703875" y="1954263"/>
                <a:ext cx="425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4" extrusionOk="0">
                    <a:moveTo>
                      <a:pt x="904" y="0"/>
                    </a:moveTo>
                    <a:cubicBezTo>
                      <a:pt x="887" y="0"/>
                      <a:pt x="869" y="1"/>
                      <a:pt x="851" y="2"/>
                    </a:cubicBezTo>
                    <a:cubicBezTo>
                      <a:pt x="395" y="2"/>
                      <a:pt x="0" y="367"/>
                      <a:pt x="0" y="822"/>
                    </a:cubicBezTo>
                    <a:cubicBezTo>
                      <a:pt x="0" y="1278"/>
                      <a:pt x="395" y="1674"/>
                      <a:pt x="851" y="1674"/>
                    </a:cubicBezTo>
                    <a:cubicBezTo>
                      <a:pt x="1307" y="1674"/>
                      <a:pt x="1702" y="1278"/>
                      <a:pt x="1702" y="822"/>
                    </a:cubicBezTo>
                    <a:cubicBezTo>
                      <a:pt x="1702" y="355"/>
                      <a:pt x="1337" y="0"/>
                      <a:pt x="9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4"/>
            <p:cNvGrpSpPr/>
            <p:nvPr/>
          </p:nvGrpSpPr>
          <p:grpSpPr>
            <a:xfrm>
              <a:off x="9487417" y="1954263"/>
              <a:ext cx="42575" cy="1340475"/>
              <a:chOff x="9544525" y="1954263"/>
              <a:chExt cx="42575" cy="1340475"/>
            </a:xfrm>
          </p:grpSpPr>
          <p:sp>
            <p:nvSpPr>
              <p:cNvPr id="203" name="Google Shape;203;p4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4"/>
            <p:cNvGrpSpPr/>
            <p:nvPr/>
          </p:nvGrpSpPr>
          <p:grpSpPr>
            <a:xfrm>
              <a:off x="9385150" y="1954263"/>
              <a:ext cx="42575" cy="1340475"/>
              <a:chOff x="9385150" y="1954263"/>
              <a:chExt cx="42575" cy="1340475"/>
            </a:xfrm>
          </p:grpSpPr>
          <p:sp>
            <p:nvSpPr>
              <p:cNvPr id="211" name="Google Shape;211;p4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4"/>
            <p:cNvGrpSpPr/>
            <p:nvPr/>
          </p:nvGrpSpPr>
          <p:grpSpPr>
            <a:xfrm>
              <a:off x="9794216" y="1954263"/>
              <a:ext cx="42575" cy="1340475"/>
              <a:chOff x="9544525" y="1954263"/>
              <a:chExt cx="42575" cy="1340475"/>
            </a:xfrm>
          </p:grpSpPr>
          <p:sp>
            <p:nvSpPr>
              <p:cNvPr id="219" name="Google Shape;219;p4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" name="Google Shape;226;p4"/>
            <p:cNvGrpSpPr/>
            <p:nvPr/>
          </p:nvGrpSpPr>
          <p:grpSpPr>
            <a:xfrm>
              <a:off x="9691950" y="1954263"/>
              <a:ext cx="42575" cy="1340475"/>
              <a:chOff x="9385150" y="1954263"/>
              <a:chExt cx="42575" cy="1340475"/>
            </a:xfrm>
          </p:grpSpPr>
          <p:sp>
            <p:nvSpPr>
              <p:cNvPr id="227" name="Google Shape;227;p4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/>
          <p:cNvSpPr txBox="1">
            <a:spLocks noGrp="1"/>
          </p:cNvSpPr>
          <p:nvPr>
            <p:ph type="title"/>
          </p:nvPr>
        </p:nvSpPr>
        <p:spPr>
          <a:xfrm>
            <a:off x="4288625" y="933300"/>
            <a:ext cx="4134000" cy="4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title" idx="2"/>
          </p:nvPr>
        </p:nvSpPr>
        <p:spPr>
          <a:xfrm>
            <a:off x="4296776" y="2826600"/>
            <a:ext cx="41340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"/>
          <p:cNvSpPr txBox="1">
            <a:spLocks noGrp="1"/>
          </p:cNvSpPr>
          <p:nvPr>
            <p:ph type="subTitle" idx="1"/>
          </p:nvPr>
        </p:nvSpPr>
        <p:spPr>
          <a:xfrm>
            <a:off x="4299053" y="3391002"/>
            <a:ext cx="3145500" cy="10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3"/>
          </p:nvPr>
        </p:nvSpPr>
        <p:spPr>
          <a:xfrm>
            <a:off x="4288625" y="1420200"/>
            <a:ext cx="3141300" cy="10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9" name="Google Shape;23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9999">
            <a:off x="8269818" y="4381629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87">
            <a:off x="7311269" y="89567"/>
            <a:ext cx="535946" cy="50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0008" flipH="1">
            <a:off x="8691366" y="900348"/>
            <a:ext cx="410087" cy="38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"/>
          <p:cNvSpPr txBox="1">
            <a:spLocks noGrp="1"/>
          </p:cNvSpPr>
          <p:nvPr>
            <p:ph type="subTitle" idx="1"/>
          </p:nvPr>
        </p:nvSpPr>
        <p:spPr>
          <a:xfrm>
            <a:off x="963000" y="1678950"/>
            <a:ext cx="4285800" cy="228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1" name="Google Shape;291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2" name="Google Shape;292;p7"/>
          <p:cNvGrpSpPr/>
          <p:nvPr/>
        </p:nvGrpSpPr>
        <p:grpSpPr>
          <a:xfrm>
            <a:off x="261588" y="3959238"/>
            <a:ext cx="451641" cy="1340475"/>
            <a:chOff x="9385150" y="1954263"/>
            <a:chExt cx="451641" cy="1340475"/>
          </a:xfrm>
        </p:grpSpPr>
        <p:grpSp>
          <p:nvGrpSpPr>
            <p:cNvPr id="293" name="Google Shape;293;p7"/>
            <p:cNvGrpSpPr/>
            <p:nvPr/>
          </p:nvGrpSpPr>
          <p:grpSpPr>
            <a:xfrm>
              <a:off x="9589683" y="1954263"/>
              <a:ext cx="42575" cy="1340475"/>
              <a:chOff x="9703875" y="1954263"/>
              <a:chExt cx="42575" cy="1340475"/>
            </a:xfrm>
          </p:grpSpPr>
          <p:sp>
            <p:nvSpPr>
              <p:cNvPr id="294" name="Google Shape;294;p7"/>
              <p:cNvSpPr/>
              <p:nvPr/>
            </p:nvSpPr>
            <p:spPr>
              <a:xfrm rot="10800000">
                <a:off x="970387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96"/>
                      <a:pt x="0" y="852"/>
                    </a:cubicBezTo>
                    <a:cubicBezTo>
                      <a:pt x="0" y="1308"/>
                      <a:pt x="395" y="1672"/>
                      <a:pt x="851" y="1672"/>
                    </a:cubicBezTo>
                    <a:cubicBezTo>
                      <a:pt x="1307" y="1672"/>
                      <a:pt x="1702" y="1308"/>
                      <a:pt x="1702" y="852"/>
                    </a:cubicBezTo>
                    <a:cubicBezTo>
                      <a:pt x="1702" y="39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 rot="10800000">
                <a:off x="970387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96"/>
                      <a:pt x="0" y="852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2"/>
                    </a:cubicBezTo>
                    <a:cubicBezTo>
                      <a:pt x="1702" y="396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 rot="10800000">
                <a:off x="970387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95"/>
                      <a:pt x="0" y="851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1"/>
                    </a:cubicBezTo>
                    <a:cubicBezTo>
                      <a:pt x="1702" y="33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 rot="10800000">
                <a:off x="9703875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 rot="10800000">
                <a:off x="970387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 rot="10800000">
                <a:off x="970387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 rot="10800000">
                <a:off x="9703875" y="1954263"/>
                <a:ext cx="425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4" extrusionOk="0">
                    <a:moveTo>
                      <a:pt x="904" y="0"/>
                    </a:moveTo>
                    <a:cubicBezTo>
                      <a:pt x="887" y="0"/>
                      <a:pt x="869" y="1"/>
                      <a:pt x="851" y="2"/>
                    </a:cubicBezTo>
                    <a:cubicBezTo>
                      <a:pt x="395" y="2"/>
                      <a:pt x="0" y="367"/>
                      <a:pt x="0" y="822"/>
                    </a:cubicBezTo>
                    <a:cubicBezTo>
                      <a:pt x="0" y="1278"/>
                      <a:pt x="395" y="1674"/>
                      <a:pt x="851" y="1674"/>
                    </a:cubicBezTo>
                    <a:cubicBezTo>
                      <a:pt x="1307" y="1674"/>
                      <a:pt x="1702" y="1278"/>
                      <a:pt x="1702" y="822"/>
                    </a:cubicBezTo>
                    <a:cubicBezTo>
                      <a:pt x="1702" y="355"/>
                      <a:pt x="1337" y="0"/>
                      <a:pt x="9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" name="Google Shape;301;p7"/>
            <p:cNvGrpSpPr/>
            <p:nvPr/>
          </p:nvGrpSpPr>
          <p:grpSpPr>
            <a:xfrm>
              <a:off x="9487417" y="1954263"/>
              <a:ext cx="42575" cy="1340475"/>
              <a:chOff x="9544525" y="1954263"/>
              <a:chExt cx="42575" cy="1340475"/>
            </a:xfrm>
          </p:grpSpPr>
          <p:sp>
            <p:nvSpPr>
              <p:cNvPr id="302" name="Google Shape;302;p7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7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7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7"/>
            <p:cNvGrpSpPr/>
            <p:nvPr/>
          </p:nvGrpSpPr>
          <p:grpSpPr>
            <a:xfrm>
              <a:off x="9385150" y="1954263"/>
              <a:ext cx="42575" cy="1340475"/>
              <a:chOff x="9385150" y="1954263"/>
              <a:chExt cx="42575" cy="1340475"/>
            </a:xfrm>
          </p:grpSpPr>
          <p:sp>
            <p:nvSpPr>
              <p:cNvPr id="310" name="Google Shape;310;p7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7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" name="Google Shape;317;p7"/>
            <p:cNvGrpSpPr/>
            <p:nvPr/>
          </p:nvGrpSpPr>
          <p:grpSpPr>
            <a:xfrm>
              <a:off x="9794216" y="1954263"/>
              <a:ext cx="42575" cy="1340475"/>
              <a:chOff x="9544525" y="1954263"/>
              <a:chExt cx="42575" cy="1340475"/>
            </a:xfrm>
          </p:grpSpPr>
          <p:sp>
            <p:nvSpPr>
              <p:cNvPr id="318" name="Google Shape;318;p7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" name="Google Shape;325;p7"/>
            <p:cNvGrpSpPr/>
            <p:nvPr/>
          </p:nvGrpSpPr>
          <p:grpSpPr>
            <a:xfrm>
              <a:off x="9691950" y="1954263"/>
              <a:ext cx="42575" cy="1340475"/>
              <a:chOff x="9385150" y="1954263"/>
              <a:chExt cx="42575" cy="1340475"/>
            </a:xfrm>
          </p:grpSpPr>
          <p:sp>
            <p:nvSpPr>
              <p:cNvPr id="326" name="Google Shape;326;p7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3" name="Google Shape;333;p7"/>
          <p:cNvGrpSpPr/>
          <p:nvPr/>
        </p:nvGrpSpPr>
        <p:grpSpPr>
          <a:xfrm>
            <a:off x="8430763" y="-236037"/>
            <a:ext cx="451641" cy="1340475"/>
            <a:chOff x="9385150" y="1954263"/>
            <a:chExt cx="451641" cy="1340475"/>
          </a:xfrm>
        </p:grpSpPr>
        <p:grpSp>
          <p:nvGrpSpPr>
            <p:cNvPr id="334" name="Google Shape;334;p7"/>
            <p:cNvGrpSpPr/>
            <p:nvPr/>
          </p:nvGrpSpPr>
          <p:grpSpPr>
            <a:xfrm>
              <a:off x="9589683" y="1954263"/>
              <a:ext cx="42575" cy="1340475"/>
              <a:chOff x="9703875" y="1954263"/>
              <a:chExt cx="42575" cy="1340475"/>
            </a:xfrm>
          </p:grpSpPr>
          <p:sp>
            <p:nvSpPr>
              <p:cNvPr id="335" name="Google Shape;335;p7"/>
              <p:cNvSpPr/>
              <p:nvPr/>
            </p:nvSpPr>
            <p:spPr>
              <a:xfrm rot="10800000">
                <a:off x="970387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96"/>
                      <a:pt x="0" y="852"/>
                    </a:cubicBezTo>
                    <a:cubicBezTo>
                      <a:pt x="0" y="1308"/>
                      <a:pt x="395" y="1672"/>
                      <a:pt x="851" y="1672"/>
                    </a:cubicBezTo>
                    <a:cubicBezTo>
                      <a:pt x="1307" y="1672"/>
                      <a:pt x="1702" y="1308"/>
                      <a:pt x="1702" y="852"/>
                    </a:cubicBezTo>
                    <a:cubicBezTo>
                      <a:pt x="1702" y="39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 rot="10800000">
                <a:off x="970387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96"/>
                      <a:pt x="0" y="852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2"/>
                    </a:cubicBezTo>
                    <a:cubicBezTo>
                      <a:pt x="1702" y="396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 rot="10800000">
                <a:off x="970387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95"/>
                      <a:pt x="0" y="851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1"/>
                    </a:cubicBezTo>
                    <a:cubicBezTo>
                      <a:pt x="1702" y="33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 rot="10800000">
                <a:off x="9703875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 rot="10800000">
                <a:off x="970387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 rot="10800000">
                <a:off x="970387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 rot="10800000">
                <a:off x="9703875" y="1954263"/>
                <a:ext cx="425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4" extrusionOk="0">
                    <a:moveTo>
                      <a:pt x="904" y="0"/>
                    </a:moveTo>
                    <a:cubicBezTo>
                      <a:pt x="887" y="0"/>
                      <a:pt x="869" y="1"/>
                      <a:pt x="851" y="2"/>
                    </a:cubicBezTo>
                    <a:cubicBezTo>
                      <a:pt x="395" y="2"/>
                      <a:pt x="0" y="367"/>
                      <a:pt x="0" y="822"/>
                    </a:cubicBezTo>
                    <a:cubicBezTo>
                      <a:pt x="0" y="1278"/>
                      <a:pt x="395" y="1674"/>
                      <a:pt x="851" y="1674"/>
                    </a:cubicBezTo>
                    <a:cubicBezTo>
                      <a:pt x="1307" y="1674"/>
                      <a:pt x="1702" y="1278"/>
                      <a:pt x="1702" y="822"/>
                    </a:cubicBezTo>
                    <a:cubicBezTo>
                      <a:pt x="1702" y="355"/>
                      <a:pt x="1337" y="0"/>
                      <a:pt x="9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7"/>
            <p:cNvGrpSpPr/>
            <p:nvPr/>
          </p:nvGrpSpPr>
          <p:grpSpPr>
            <a:xfrm>
              <a:off x="9487417" y="1954263"/>
              <a:ext cx="42575" cy="1340475"/>
              <a:chOff x="9544525" y="1954263"/>
              <a:chExt cx="42575" cy="1340475"/>
            </a:xfrm>
          </p:grpSpPr>
          <p:sp>
            <p:nvSpPr>
              <p:cNvPr id="343" name="Google Shape;343;p7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" name="Google Shape;350;p7"/>
            <p:cNvGrpSpPr/>
            <p:nvPr/>
          </p:nvGrpSpPr>
          <p:grpSpPr>
            <a:xfrm>
              <a:off x="9385150" y="1954263"/>
              <a:ext cx="42575" cy="1340475"/>
              <a:chOff x="9385150" y="1954263"/>
              <a:chExt cx="42575" cy="1340475"/>
            </a:xfrm>
          </p:grpSpPr>
          <p:sp>
            <p:nvSpPr>
              <p:cNvPr id="351" name="Google Shape;351;p7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" name="Google Shape;358;p7"/>
            <p:cNvGrpSpPr/>
            <p:nvPr/>
          </p:nvGrpSpPr>
          <p:grpSpPr>
            <a:xfrm>
              <a:off x="9794216" y="1954263"/>
              <a:ext cx="42575" cy="1340475"/>
              <a:chOff x="9544525" y="1954263"/>
              <a:chExt cx="42575" cy="1340475"/>
            </a:xfrm>
          </p:grpSpPr>
          <p:sp>
            <p:nvSpPr>
              <p:cNvPr id="359" name="Google Shape;359;p7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7"/>
            <p:cNvGrpSpPr/>
            <p:nvPr/>
          </p:nvGrpSpPr>
          <p:grpSpPr>
            <a:xfrm>
              <a:off x="9691950" y="1954263"/>
              <a:ext cx="42575" cy="1340475"/>
              <a:chOff x="9385150" y="1954263"/>
              <a:chExt cx="42575" cy="1340475"/>
            </a:xfrm>
          </p:grpSpPr>
          <p:sp>
            <p:nvSpPr>
              <p:cNvPr id="367" name="Google Shape;367;p7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7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"/>
          <p:cNvSpPr txBox="1">
            <a:spLocks noGrp="1"/>
          </p:cNvSpPr>
          <p:nvPr>
            <p:ph type="title"/>
          </p:nvPr>
        </p:nvSpPr>
        <p:spPr>
          <a:xfrm>
            <a:off x="1371600" y="2164500"/>
            <a:ext cx="6400800" cy="7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subTitle" idx="1"/>
          </p:nvPr>
        </p:nvSpPr>
        <p:spPr>
          <a:xfrm>
            <a:off x="1371600" y="3124800"/>
            <a:ext cx="6400800" cy="8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1"/>
          <p:cNvSpPr txBox="1">
            <a:spLocks noGrp="1"/>
          </p:cNvSpPr>
          <p:nvPr>
            <p:ph type="title" hasCustomPrompt="1"/>
          </p:nvPr>
        </p:nvSpPr>
        <p:spPr>
          <a:xfrm>
            <a:off x="1143000" y="1355681"/>
            <a:ext cx="6858000" cy="19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468" name="Google Shape;468;p11"/>
          <p:cNvGrpSpPr/>
          <p:nvPr/>
        </p:nvGrpSpPr>
        <p:grpSpPr>
          <a:xfrm>
            <a:off x="261575" y="539488"/>
            <a:ext cx="451641" cy="1340475"/>
            <a:chOff x="9385150" y="1954263"/>
            <a:chExt cx="451641" cy="1340475"/>
          </a:xfrm>
        </p:grpSpPr>
        <p:grpSp>
          <p:nvGrpSpPr>
            <p:cNvPr id="469" name="Google Shape;469;p11"/>
            <p:cNvGrpSpPr/>
            <p:nvPr/>
          </p:nvGrpSpPr>
          <p:grpSpPr>
            <a:xfrm>
              <a:off x="9589683" y="1954263"/>
              <a:ext cx="42575" cy="1340475"/>
              <a:chOff x="9703875" y="1954263"/>
              <a:chExt cx="42575" cy="1340475"/>
            </a:xfrm>
          </p:grpSpPr>
          <p:sp>
            <p:nvSpPr>
              <p:cNvPr id="470" name="Google Shape;470;p11"/>
              <p:cNvSpPr/>
              <p:nvPr/>
            </p:nvSpPr>
            <p:spPr>
              <a:xfrm rot="10800000">
                <a:off x="970387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96"/>
                      <a:pt x="0" y="852"/>
                    </a:cubicBezTo>
                    <a:cubicBezTo>
                      <a:pt x="0" y="1308"/>
                      <a:pt x="395" y="1672"/>
                      <a:pt x="851" y="1672"/>
                    </a:cubicBezTo>
                    <a:cubicBezTo>
                      <a:pt x="1307" y="1672"/>
                      <a:pt x="1702" y="1308"/>
                      <a:pt x="1702" y="852"/>
                    </a:cubicBezTo>
                    <a:cubicBezTo>
                      <a:pt x="1702" y="39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 rot="10800000">
                <a:off x="970387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96"/>
                      <a:pt x="0" y="852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2"/>
                    </a:cubicBezTo>
                    <a:cubicBezTo>
                      <a:pt x="1702" y="396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 rot="10800000">
                <a:off x="970387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95"/>
                      <a:pt x="0" y="851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1"/>
                    </a:cubicBezTo>
                    <a:cubicBezTo>
                      <a:pt x="1702" y="33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 rot="10800000">
                <a:off x="9703875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 rot="10800000">
                <a:off x="970387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 rot="10800000">
                <a:off x="970387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 rot="10800000">
                <a:off x="9703875" y="1954263"/>
                <a:ext cx="425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4" extrusionOk="0">
                    <a:moveTo>
                      <a:pt x="904" y="0"/>
                    </a:moveTo>
                    <a:cubicBezTo>
                      <a:pt x="887" y="0"/>
                      <a:pt x="869" y="1"/>
                      <a:pt x="851" y="2"/>
                    </a:cubicBezTo>
                    <a:cubicBezTo>
                      <a:pt x="395" y="2"/>
                      <a:pt x="0" y="367"/>
                      <a:pt x="0" y="822"/>
                    </a:cubicBezTo>
                    <a:cubicBezTo>
                      <a:pt x="0" y="1278"/>
                      <a:pt x="395" y="1674"/>
                      <a:pt x="851" y="1674"/>
                    </a:cubicBezTo>
                    <a:cubicBezTo>
                      <a:pt x="1307" y="1674"/>
                      <a:pt x="1702" y="1278"/>
                      <a:pt x="1702" y="822"/>
                    </a:cubicBezTo>
                    <a:cubicBezTo>
                      <a:pt x="1702" y="355"/>
                      <a:pt x="1337" y="0"/>
                      <a:pt x="9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" name="Google Shape;477;p11"/>
            <p:cNvGrpSpPr/>
            <p:nvPr/>
          </p:nvGrpSpPr>
          <p:grpSpPr>
            <a:xfrm>
              <a:off x="9487417" y="1954263"/>
              <a:ext cx="42575" cy="1340475"/>
              <a:chOff x="9544525" y="1954263"/>
              <a:chExt cx="42575" cy="1340475"/>
            </a:xfrm>
          </p:grpSpPr>
          <p:sp>
            <p:nvSpPr>
              <p:cNvPr id="478" name="Google Shape;478;p11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1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1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1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1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5" name="Google Shape;485;p11"/>
            <p:cNvGrpSpPr/>
            <p:nvPr/>
          </p:nvGrpSpPr>
          <p:grpSpPr>
            <a:xfrm>
              <a:off x="9385150" y="1954263"/>
              <a:ext cx="42575" cy="1340475"/>
              <a:chOff x="9385150" y="1954263"/>
              <a:chExt cx="42575" cy="1340475"/>
            </a:xfrm>
          </p:grpSpPr>
          <p:sp>
            <p:nvSpPr>
              <p:cNvPr id="486" name="Google Shape;486;p11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1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1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1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1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3" name="Google Shape;493;p11"/>
            <p:cNvGrpSpPr/>
            <p:nvPr/>
          </p:nvGrpSpPr>
          <p:grpSpPr>
            <a:xfrm>
              <a:off x="9794216" y="1954263"/>
              <a:ext cx="42575" cy="1340475"/>
              <a:chOff x="9544525" y="1954263"/>
              <a:chExt cx="42575" cy="1340475"/>
            </a:xfrm>
          </p:grpSpPr>
          <p:sp>
            <p:nvSpPr>
              <p:cNvPr id="494" name="Google Shape;494;p11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1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1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1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1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1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1" name="Google Shape;501;p11"/>
            <p:cNvGrpSpPr/>
            <p:nvPr/>
          </p:nvGrpSpPr>
          <p:grpSpPr>
            <a:xfrm>
              <a:off x="9691950" y="1954263"/>
              <a:ext cx="42575" cy="1340475"/>
              <a:chOff x="9385150" y="1954263"/>
              <a:chExt cx="42575" cy="1340475"/>
            </a:xfrm>
          </p:grpSpPr>
          <p:sp>
            <p:nvSpPr>
              <p:cNvPr id="502" name="Google Shape;502;p11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1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1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1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1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9" name="Google Shape;509;p11"/>
          <p:cNvSpPr txBox="1">
            <a:spLocks noGrp="1"/>
          </p:cNvSpPr>
          <p:nvPr>
            <p:ph type="subTitle" idx="1"/>
          </p:nvPr>
        </p:nvSpPr>
        <p:spPr>
          <a:xfrm>
            <a:off x="1143000" y="3477319"/>
            <a:ext cx="6858000" cy="31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gradFill>
          <a:gsLst>
            <a:gs pos="0">
              <a:srgbClr val="FFFFFF"/>
            </a:gs>
            <a:gs pos="57000">
              <a:schemeClr val="lt1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3"/>
          <p:cNvSpPr txBox="1">
            <a:spLocks noGrp="1"/>
          </p:cNvSpPr>
          <p:nvPr>
            <p:ph type="title"/>
          </p:nvPr>
        </p:nvSpPr>
        <p:spPr>
          <a:xfrm>
            <a:off x="1828225" y="1531550"/>
            <a:ext cx="25089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subTitle" idx="1"/>
          </p:nvPr>
        </p:nvSpPr>
        <p:spPr>
          <a:xfrm>
            <a:off x="1828225" y="2090388"/>
            <a:ext cx="2507400" cy="5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title" idx="2" hasCustomPrompt="1"/>
          </p:nvPr>
        </p:nvSpPr>
        <p:spPr>
          <a:xfrm>
            <a:off x="905200" y="1732993"/>
            <a:ext cx="511500" cy="50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idx="3"/>
          </p:nvPr>
        </p:nvSpPr>
        <p:spPr>
          <a:xfrm>
            <a:off x="1828225" y="3075950"/>
            <a:ext cx="25089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3"/>
          <p:cNvSpPr txBox="1">
            <a:spLocks noGrp="1"/>
          </p:cNvSpPr>
          <p:nvPr>
            <p:ph type="subTitle" idx="4"/>
          </p:nvPr>
        </p:nvSpPr>
        <p:spPr>
          <a:xfrm>
            <a:off x="1828225" y="3606873"/>
            <a:ext cx="2507400" cy="5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5" hasCustomPrompt="1"/>
          </p:nvPr>
        </p:nvSpPr>
        <p:spPr>
          <a:xfrm>
            <a:off x="913508" y="3276125"/>
            <a:ext cx="5121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6"/>
          </p:nvPr>
        </p:nvSpPr>
        <p:spPr>
          <a:xfrm>
            <a:off x="5864500" y="1527048"/>
            <a:ext cx="25056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7"/>
          </p:nvPr>
        </p:nvSpPr>
        <p:spPr>
          <a:xfrm>
            <a:off x="5864500" y="2089851"/>
            <a:ext cx="2504100" cy="5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title" idx="8" hasCustomPrompt="1"/>
          </p:nvPr>
        </p:nvSpPr>
        <p:spPr>
          <a:xfrm>
            <a:off x="4965542" y="1731043"/>
            <a:ext cx="5121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21" name="Google Shape;521;p13"/>
          <p:cNvSpPr txBox="1">
            <a:spLocks noGrp="1"/>
          </p:cNvSpPr>
          <p:nvPr>
            <p:ph type="title" idx="9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22" name="Google Shape;52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9988">
            <a:off x="305906" y="257813"/>
            <a:ext cx="1016239" cy="94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88032" flipH="1">
            <a:off x="4304031" y="4434417"/>
            <a:ext cx="535946" cy="50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99">
            <a:off x="8992384" y="4065872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99">
            <a:off x="8737109" y="-129171"/>
            <a:ext cx="321896" cy="300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6" name="Google Shape;526;p13"/>
          <p:cNvGrpSpPr/>
          <p:nvPr/>
        </p:nvGrpSpPr>
        <p:grpSpPr>
          <a:xfrm>
            <a:off x="0" y="1901500"/>
            <a:ext cx="451641" cy="1340475"/>
            <a:chOff x="9385150" y="1954263"/>
            <a:chExt cx="451641" cy="1340475"/>
          </a:xfrm>
        </p:grpSpPr>
        <p:grpSp>
          <p:nvGrpSpPr>
            <p:cNvPr id="527" name="Google Shape;527;p13"/>
            <p:cNvGrpSpPr/>
            <p:nvPr/>
          </p:nvGrpSpPr>
          <p:grpSpPr>
            <a:xfrm>
              <a:off x="9589683" y="1954263"/>
              <a:ext cx="42575" cy="1340475"/>
              <a:chOff x="9703875" y="1954263"/>
              <a:chExt cx="42575" cy="1340475"/>
            </a:xfrm>
          </p:grpSpPr>
          <p:sp>
            <p:nvSpPr>
              <p:cNvPr id="528" name="Google Shape;528;p13"/>
              <p:cNvSpPr/>
              <p:nvPr/>
            </p:nvSpPr>
            <p:spPr>
              <a:xfrm rot="10800000">
                <a:off x="970387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96"/>
                      <a:pt x="0" y="852"/>
                    </a:cubicBezTo>
                    <a:cubicBezTo>
                      <a:pt x="0" y="1308"/>
                      <a:pt x="395" y="1672"/>
                      <a:pt x="851" y="1672"/>
                    </a:cubicBezTo>
                    <a:cubicBezTo>
                      <a:pt x="1307" y="1672"/>
                      <a:pt x="1702" y="1308"/>
                      <a:pt x="1702" y="852"/>
                    </a:cubicBezTo>
                    <a:cubicBezTo>
                      <a:pt x="1702" y="39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3"/>
              <p:cNvSpPr/>
              <p:nvPr/>
            </p:nvSpPr>
            <p:spPr>
              <a:xfrm rot="10800000">
                <a:off x="970387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96"/>
                      <a:pt x="0" y="852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2"/>
                    </a:cubicBezTo>
                    <a:cubicBezTo>
                      <a:pt x="1702" y="396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3"/>
              <p:cNvSpPr/>
              <p:nvPr/>
            </p:nvSpPr>
            <p:spPr>
              <a:xfrm rot="10800000">
                <a:off x="970387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95"/>
                      <a:pt x="0" y="851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1"/>
                    </a:cubicBezTo>
                    <a:cubicBezTo>
                      <a:pt x="1702" y="33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3"/>
              <p:cNvSpPr/>
              <p:nvPr/>
            </p:nvSpPr>
            <p:spPr>
              <a:xfrm rot="10800000">
                <a:off x="9703875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3"/>
              <p:cNvSpPr/>
              <p:nvPr/>
            </p:nvSpPr>
            <p:spPr>
              <a:xfrm rot="10800000">
                <a:off x="970387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3"/>
              <p:cNvSpPr/>
              <p:nvPr/>
            </p:nvSpPr>
            <p:spPr>
              <a:xfrm rot="10800000">
                <a:off x="970387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3"/>
              <p:cNvSpPr/>
              <p:nvPr/>
            </p:nvSpPr>
            <p:spPr>
              <a:xfrm rot="10800000">
                <a:off x="9703875" y="1954263"/>
                <a:ext cx="425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4" extrusionOk="0">
                    <a:moveTo>
                      <a:pt x="904" y="0"/>
                    </a:moveTo>
                    <a:cubicBezTo>
                      <a:pt x="887" y="0"/>
                      <a:pt x="869" y="1"/>
                      <a:pt x="851" y="2"/>
                    </a:cubicBezTo>
                    <a:cubicBezTo>
                      <a:pt x="395" y="2"/>
                      <a:pt x="0" y="367"/>
                      <a:pt x="0" y="822"/>
                    </a:cubicBezTo>
                    <a:cubicBezTo>
                      <a:pt x="0" y="1278"/>
                      <a:pt x="395" y="1674"/>
                      <a:pt x="851" y="1674"/>
                    </a:cubicBezTo>
                    <a:cubicBezTo>
                      <a:pt x="1307" y="1674"/>
                      <a:pt x="1702" y="1278"/>
                      <a:pt x="1702" y="822"/>
                    </a:cubicBezTo>
                    <a:cubicBezTo>
                      <a:pt x="1702" y="355"/>
                      <a:pt x="1337" y="0"/>
                      <a:pt x="9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5" name="Google Shape;535;p13"/>
            <p:cNvGrpSpPr/>
            <p:nvPr/>
          </p:nvGrpSpPr>
          <p:grpSpPr>
            <a:xfrm>
              <a:off x="9487417" y="1954263"/>
              <a:ext cx="42575" cy="1340475"/>
              <a:chOff x="9544525" y="1954263"/>
              <a:chExt cx="42575" cy="1340475"/>
            </a:xfrm>
          </p:grpSpPr>
          <p:sp>
            <p:nvSpPr>
              <p:cNvPr id="536" name="Google Shape;536;p13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3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3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13"/>
            <p:cNvGrpSpPr/>
            <p:nvPr/>
          </p:nvGrpSpPr>
          <p:grpSpPr>
            <a:xfrm>
              <a:off x="9385150" y="1954263"/>
              <a:ext cx="42575" cy="1340475"/>
              <a:chOff x="9385150" y="1954263"/>
              <a:chExt cx="42575" cy="1340475"/>
            </a:xfrm>
          </p:grpSpPr>
          <p:sp>
            <p:nvSpPr>
              <p:cNvPr id="544" name="Google Shape;544;p13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3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3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3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3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3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1" name="Google Shape;551;p13"/>
            <p:cNvGrpSpPr/>
            <p:nvPr/>
          </p:nvGrpSpPr>
          <p:grpSpPr>
            <a:xfrm>
              <a:off x="9794216" y="1954263"/>
              <a:ext cx="42575" cy="1340475"/>
              <a:chOff x="9544525" y="1954263"/>
              <a:chExt cx="42575" cy="1340475"/>
            </a:xfrm>
          </p:grpSpPr>
          <p:sp>
            <p:nvSpPr>
              <p:cNvPr id="552" name="Google Shape;552;p13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3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3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3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3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3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3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" name="Google Shape;559;p13"/>
            <p:cNvGrpSpPr/>
            <p:nvPr/>
          </p:nvGrpSpPr>
          <p:grpSpPr>
            <a:xfrm>
              <a:off x="9691950" y="1954263"/>
              <a:ext cx="42575" cy="1340475"/>
              <a:chOff x="9385150" y="1954263"/>
              <a:chExt cx="42575" cy="1340475"/>
            </a:xfrm>
          </p:grpSpPr>
          <p:sp>
            <p:nvSpPr>
              <p:cNvPr id="560" name="Google Shape;560;p13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3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3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3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3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3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3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7" name="Google Shape;567;p13"/>
          <p:cNvSpPr txBox="1">
            <a:spLocks noGrp="1"/>
          </p:cNvSpPr>
          <p:nvPr>
            <p:ph type="title" idx="13"/>
          </p:nvPr>
        </p:nvSpPr>
        <p:spPr>
          <a:xfrm>
            <a:off x="5880263" y="3075950"/>
            <a:ext cx="25089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14"/>
          </p:nvPr>
        </p:nvSpPr>
        <p:spPr>
          <a:xfrm>
            <a:off x="5880263" y="3606873"/>
            <a:ext cx="2507400" cy="5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title" idx="15" hasCustomPrompt="1"/>
          </p:nvPr>
        </p:nvSpPr>
        <p:spPr>
          <a:xfrm>
            <a:off x="4965545" y="3276125"/>
            <a:ext cx="5121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4"/>
          <p:cNvSpPr txBox="1">
            <a:spLocks noGrp="1"/>
          </p:cNvSpPr>
          <p:nvPr>
            <p:ph type="title"/>
          </p:nvPr>
        </p:nvSpPr>
        <p:spPr>
          <a:xfrm>
            <a:off x="713225" y="3318175"/>
            <a:ext cx="4425600" cy="3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14"/>
          <p:cNvSpPr txBox="1">
            <a:spLocks noGrp="1"/>
          </p:cNvSpPr>
          <p:nvPr>
            <p:ph type="subTitle" idx="1"/>
          </p:nvPr>
        </p:nvSpPr>
        <p:spPr>
          <a:xfrm>
            <a:off x="713225" y="1450925"/>
            <a:ext cx="4425600" cy="16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rgbClr val="DCF4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exend"/>
              <a:buNone/>
              <a:defRPr sz="2800" b="1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  <a:defRPr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7" r:id="rId13"/>
    <p:sldLayoutId id="2147483673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4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10" Type="http://schemas.openxmlformats.org/officeDocument/2006/relationships/image" Target="../media/image19.jpg"/><Relationship Id="rId4" Type="http://schemas.openxmlformats.org/officeDocument/2006/relationships/image" Target="../media/image2.pn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gambar\70635ec7e6e05bcbb22378312adfb4a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615"/>
            <a:ext cx="6096000" cy="494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43"/>
          <p:cNvSpPr/>
          <p:nvPr/>
        </p:nvSpPr>
        <p:spPr>
          <a:xfrm>
            <a:off x="247255" y="1175029"/>
            <a:ext cx="1041774" cy="98258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IMS minor </a:t>
            </a:r>
            <a:endParaRPr dirty="0"/>
          </a:p>
        </p:txBody>
      </p:sp>
      <p:grpSp>
        <p:nvGrpSpPr>
          <p:cNvPr id="1359" name="Google Shape;1359;p43"/>
          <p:cNvGrpSpPr/>
          <p:nvPr/>
        </p:nvGrpSpPr>
        <p:grpSpPr>
          <a:xfrm>
            <a:off x="8672225" y="1899238"/>
            <a:ext cx="451641" cy="1340475"/>
            <a:chOff x="9385150" y="1954263"/>
            <a:chExt cx="451641" cy="1340475"/>
          </a:xfrm>
        </p:grpSpPr>
        <p:grpSp>
          <p:nvGrpSpPr>
            <p:cNvPr id="1360" name="Google Shape;1360;p43"/>
            <p:cNvGrpSpPr/>
            <p:nvPr/>
          </p:nvGrpSpPr>
          <p:grpSpPr>
            <a:xfrm>
              <a:off x="9589683" y="1954263"/>
              <a:ext cx="42575" cy="1340475"/>
              <a:chOff x="9703875" y="1954263"/>
              <a:chExt cx="42575" cy="1340475"/>
            </a:xfrm>
          </p:grpSpPr>
          <p:sp>
            <p:nvSpPr>
              <p:cNvPr id="1361" name="Google Shape;1361;p43"/>
              <p:cNvSpPr/>
              <p:nvPr/>
            </p:nvSpPr>
            <p:spPr>
              <a:xfrm rot="10800000">
                <a:off x="970387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96"/>
                      <a:pt x="0" y="852"/>
                    </a:cubicBezTo>
                    <a:cubicBezTo>
                      <a:pt x="0" y="1308"/>
                      <a:pt x="395" y="1672"/>
                      <a:pt x="851" y="1672"/>
                    </a:cubicBezTo>
                    <a:cubicBezTo>
                      <a:pt x="1307" y="1672"/>
                      <a:pt x="1702" y="1308"/>
                      <a:pt x="1702" y="852"/>
                    </a:cubicBezTo>
                    <a:cubicBezTo>
                      <a:pt x="1702" y="39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3"/>
              <p:cNvSpPr/>
              <p:nvPr/>
            </p:nvSpPr>
            <p:spPr>
              <a:xfrm rot="10800000">
                <a:off x="970387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96"/>
                      <a:pt x="0" y="852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2"/>
                    </a:cubicBezTo>
                    <a:cubicBezTo>
                      <a:pt x="1702" y="396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3"/>
              <p:cNvSpPr/>
              <p:nvPr/>
            </p:nvSpPr>
            <p:spPr>
              <a:xfrm rot="10800000">
                <a:off x="970387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95"/>
                      <a:pt x="0" y="851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1"/>
                    </a:cubicBezTo>
                    <a:cubicBezTo>
                      <a:pt x="1702" y="33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3"/>
              <p:cNvSpPr/>
              <p:nvPr/>
            </p:nvSpPr>
            <p:spPr>
              <a:xfrm rot="10800000">
                <a:off x="9703875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3"/>
              <p:cNvSpPr/>
              <p:nvPr/>
            </p:nvSpPr>
            <p:spPr>
              <a:xfrm rot="10800000">
                <a:off x="970387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3"/>
              <p:cNvSpPr/>
              <p:nvPr/>
            </p:nvSpPr>
            <p:spPr>
              <a:xfrm rot="10800000">
                <a:off x="970387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3"/>
              <p:cNvSpPr/>
              <p:nvPr/>
            </p:nvSpPr>
            <p:spPr>
              <a:xfrm rot="10800000">
                <a:off x="9703875" y="1954263"/>
                <a:ext cx="425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4" extrusionOk="0">
                    <a:moveTo>
                      <a:pt x="904" y="0"/>
                    </a:moveTo>
                    <a:cubicBezTo>
                      <a:pt x="887" y="0"/>
                      <a:pt x="869" y="1"/>
                      <a:pt x="851" y="2"/>
                    </a:cubicBezTo>
                    <a:cubicBezTo>
                      <a:pt x="395" y="2"/>
                      <a:pt x="0" y="367"/>
                      <a:pt x="0" y="822"/>
                    </a:cubicBezTo>
                    <a:cubicBezTo>
                      <a:pt x="0" y="1278"/>
                      <a:pt x="395" y="1674"/>
                      <a:pt x="851" y="1674"/>
                    </a:cubicBezTo>
                    <a:cubicBezTo>
                      <a:pt x="1307" y="1674"/>
                      <a:pt x="1702" y="1278"/>
                      <a:pt x="1702" y="822"/>
                    </a:cubicBezTo>
                    <a:cubicBezTo>
                      <a:pt x="1702" y="355"/>
                      <a:pt x="1337" y="0"/>
                      <a:pt x="9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43"/>
            <p:cNvGrpSpPr/>
            <p:nvPr/>
          </p:nvGrpSpPr>
          <p:grpSpPr>
            <a:xfrm>
              <a:off x="9487417" y="1954263"/>
              <a:ext cx="42575" cy="1340475"/>
              <a:chOff x="9544525" y="1954263"/>
              <a:chExt cx="42575" cy="1340475"/>
            </a:xfrm>
          </p:grpSpPr>
          <p:sp>
            <p:nvSpPr>
              <p:cNvPr id="1369" name="Google Shape;1369;p43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3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3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3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3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3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3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6" name="Google Shape;1376;p43"/>
            <p:cNvGrpSpPr/>
            <p:nvPr/>
          </p:nvGrpSpPr>
          <p:grpSpPr>
            <a:xfrm>
              <a:off x="9385150" y="1954263"/>
              <a:ext cx="42575" cy="1340475"/>
              <a:chOff x="9385150" y="1954263"/>
              <a:chExt cx="42575" cy="1340475"/>
            </a:xfrm>
          </p:grpSpPr>
          <p:sp>
            <p:nvSpPr>
              <p:cNvPr id="1377" name="Google Shape;1377;p43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3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3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3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3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3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3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43"/>
            <p:cNvGrpSpPr/>
            <p:nvPr/>
          </p:nvGrpSpPr>
          <p:grpSpPr>
            <a:xfrm>
              <a:off x="9794216" y="1954263"/>
              <a:ext cx="42575" cy="1340475"/>
              <a:chOff x="9544525" y="1954263"/>
              <a:chExt cx="42575" cy="1340475"/>
            </a:xfrm>
          </p:grpSpPr>
          <p:sp>
            <p:nvSpPr>
              <p:cNvPr id="1385" name="Google Shape;1385;p43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3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3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3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3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3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3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2" name="Google Shape;1392;p43"/>
            <p:cNvGrpSpPr/>
            <p:nvPr/>
          </p:nvGrpSpPr>
          <p:grpSpPr>
            <a:xfrm>
              <a:off x="9691950" y="1954263"/>
              <a:ext cx="42575" cy="1340475"/>
              <a:chOff x="9385150" y="1954263"/>
              <a:chExt cx="42575" cy="1340475"/>
            </a:xfrm>
          </p:grpSpPr>
          <p:sp>
            <p:nvSpPr>
              <p:cNvPr id="1393" name="Google Shape;1393;p43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3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3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3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3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3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3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" name="Right Arrow 8"/>
          <p:cNvSpPr/>
          <p:nvPr/>
        </p:nvSpPr>
        <p:spPr>
          <a:xfrm>
            <a:off x="1552614" y="1582463"/>
            <a:ext cx="684076" cy="34167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55270" y="423625"/>
            <a:ext cx="6597905" cy="33843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Herpes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Genetalis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wanita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ditandai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lepuh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area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kelamin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Spesifik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Uretritis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uretra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penyebabnya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pemeriksaan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sederhana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pastikan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Tricomoniasis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(PMS)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menimbulkan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intim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Kandidiasis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jamur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jamur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Candida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kadang-kadang dapat </a:t>
            </a:r>
            <a:r>
              <a:rPr lang="sv-SE" b="1" dirty="0"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 melalui hubungan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intim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Vaginosis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bacterial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yang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keputihan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wanita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vagina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yang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Gardnerella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vaginalis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Kondiloma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Akuminata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human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papiloma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virus (HPV)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kelainan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fibroepitelioma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mukosa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889933" y="3939902"/>
            <a:ext cx="1008112" cy="100811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94652" y="4127281"/>
            <a:ext cx="1008112" cy="100811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0917" y="2693832"/>
            <a:ext cx="1008112" cy="100811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0917" y="4049101"/>
            <a:ext cx="1008112" cy="100811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923928" y="4049101"/>
            <a:ext cx="1008112" cy="100811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12160" y="4049101"/>
            <a:ext cx="1008112" cy="100811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Google Shape;1643;p51"/>
          <p:cNvSpPr txBox="1">
            <a:spLocks noGrp="1"/>
          </p:cNvSpPr>
          <p:nvPr>
            <p:ph type="subTitle" idx="1"/>
          </p:nvPr>
        </p:nvSpPr>
        <p:spPr>
          <a:xfrm>
            <a:off x="107504" y="2330129"/>
            <a:ext cx="1656184" cy="2397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100" u="sng" dirty="0">
                <a:latin typeface="Times New Roman" pitchFamily="18" charset="0"/>
                <a:cs typeface="Times New Roman" pitchFamily="18" charset="0"/>
              </a:rPr>
              <a:t>Herpes </a:t>
            </a:r>
            <a:r>
              <a:rPr lang="en-US" sz="1100" u="sng" dirty="0" err="1">
                <a:latin typeface="Times New Roman" pitchFamily="18" charset="0"/>
                <a:cs typeface="Times New Roman" pitchFamily="18" charset="0"/>
              </a:rPr>
              <a:t>Genetalis</a:t>
            </a:r>
            <a:endParaRPr sz="11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Google Shape;1643;p51"/>
          <p:cNvSpPr txBox="1">
            <a:spLocks noGrp="1"/>
          </p:cNvSpPr>
          <p:nvPr>
            <p:ph type="subTitle" idx="1"/>
          </p:nvPr>
        </p:nvSpPr>
        <p:spPr>
          <a:xfrm>
            <a:off x="408847" y="3779293"/>
            <a:ext cx="720080" cy="2146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100" u="sng" dirty="0" err="1">
                <a:latin typeface="Times New Roman" pitchFamily="18" charset="0"/>
                <a:cs typeface="Times New Roman" pitchFamily="18" charset="0"/>
              </a:rPr>
              <a:t>Uretritis</a:t>
            </a:r>
            <a:endParaRPr sz="11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Google Shape;1643;p51"/>
          <p:cNvSpPr txBox="1">
            <a:spLocks noGrp="1"/>
          </p:cNvSpPr>
          <p:nvPr>
            <p:ph type="subTitle" idx="1"/>
          </p:nvPr>
        </p:nvSpPr>
        <p:spPr>
          <a:xfrm>
            <a:off x="1463932" y="3811140"/>
            <a:ext cx="1019835" cy="2379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100" u="sng" dirty="0" err="1" smtClean="0">
                <a:latin typeface="Times New Roman" pitchFamily="18" charset="0"/>
                <a:cs typeface="Times New Roman" pitchFamily="18" charset="0"/>
              </a:rPr>
              <a:t>Tricomoniasis</a:t>
            </a:r>
            <a:endParaRPr sz="11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Google Shape;1643;p51"/>
          <p:cNvSpPr txBox="1">
            <a:spLocks noGrp="1"/>
          </p:cNvSpPr>
          <p:nvPr>
            <p:ph type="subTitle" idx="1"/>
          </p:nvPr>
        </p:nvSpPr>
        <p:spPr>
          <a:xfrm>
            <a:off x="3131840" y="4443958"/>
            <a:ext cx="720080" cy="2146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100" u="sng" dirty="0" err="1">
                <a:latin typeface="Times New Roman" pitchFamily="18" charset="0"/>
                <a:cs typeface="Times New Roman" pitchFamily="18" charset="0"/>
              </a:rPr>
              <a:t>Kandidiasis</a:t>
            </a:r>
            <a:r>
              <a:rPr lang="en-US" sz="11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u="sng" dirty="0" err="1">
                <a:latin typeface="Times New Roman" pitchFamily="18" charset="0"/>
                <a:cs typeface="Times New Roman" pitchFamily="18" charset="0"/>
              </a:rPr>
              <a:t>vaginalis</a:t>
            </a:r>
            <a:endParaRPr sz="11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Google Shape;1643;p51"/>
          <p:cNvSpPr txBox="1">
            <a:spLocks noGrp="1"/>
          </p:cNvSpPr>
          <p:nvPr>
            <p:ph type="subTitle" idx="1"/>
          </p:nvPr>
        </p:nvSpPr>
        <p:spPr>
          <a:xfrm>
            <a:off x="7092280" y="4338474"/>
            <a:ext cx="720080" cy="2146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100" u="sng" dirty="0" err="1">
                <a:latin typeface="Times New Roman" pitchFamily="18" charset="0"/>
                <a:cs typeface="Times New Roman" pitchFamily="18" charset="0"/>
              </a:rPr>
              <a:t>Kondiloma</a:t>
            </a:r>
            <a:r>
              <a:rPr lang="en-US" sz="11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u="sng" dirty="0" err="1">
                <a:latin typeface="Times New Roman" pitchFamily="18" charset="0"/>
                <a:cs typeface="Times New Roman" pitchFamily="18" charset="0"/>
              </a:rPr>
              <a:t>Akuminata</a:t>
            </a:r>
            <a:endParaRPr sz="11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Google Shape;1643;p51"/>
          <p:cNvSpPr txBox="1">
            <a:spLocks noGrp="1"/>
          </p:cNvSpPr>
          <p:nvPr>
            <p:ph type="subTitle" idx="1"/>
          </p:nvPr>
        </p:nvSpPr>
        <p:spPr>
          <a:xfrm>
            <a:off x="5148064" y="4443958"/>
            <a:ext cx="720080" cy="2146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100" u="sng" dirty="0" err="1">
                <a:latin typeface="Times New Roman" pitchFamily="18" charset="0"/>
                <a:cs typeface="Times New Roman" pitchFamily="18" charset="0"/>
              </a:rPr>
              <a:t>Vaginosis</a:t>
            </a:r>
            <a:r>
              <a:rPr lang="en-US" sz="1100" u="sng" dirty="0">
                <a:latin typeface="Times New Roman" pitchFamily="18" charset="0"/>
                <a:cs typeface="Times New Roman" pitchFamily="18" charset="0"/>
              </a:rPr>
              <a:t> bacterial</a:t>
            </a:r>
            <a:endParaRPr sz="11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2" name="Google Shape;144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0010">
            <a:off x="2097424" y="236286"/>
            <a:ext cx="579174" cy="4294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841293" y="737544"/>
            <a:ext cx="1440160" cy="648072"/>
          </a:xfrm>
          <a:prstGeom prst="cloudCallout">
            <a:avLst>
              <a:gd name="adj1" fmla="val 36114"/>
              <a:gd name="adj2" fmla="val 595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3528" y="1563638"/>
            <a:ext cx="7022938" cy="3384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SzPct val="100000"/>
              <a:buFont typeface="+mj-lt"/>
              <a:buAutoNum type="alphaLcPeriod" startAt="7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Moluskum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Kontagiosum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neoplasma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kulitdan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mukosa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debabkan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moluskum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kontagiosum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SzPct val="100000"/>
              <a:buFont typeface="+mj-lt"/>
              <a:buAutoNum type="alphaLcPeriod" startAt="7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Skabies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disebebkan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infestasi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sensitisasi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Sarcoptes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Scabies Var.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hominis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+mj-lt"/>
              <a:buAutoNum type="alphaLcPeriod" startAt="7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hepatitis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hepar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klinik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malaise,mual,dan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muntah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disertai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badan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+mj-lt"/>
              <a:buAutoNum type="alphaLcPeriod" startAt="7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Acquired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Imunodeficiency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Syndrome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(AIDS)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kumpulangejala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kekebalan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peroleh,di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sebabkan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human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imunodeficiency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virus ( HIV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+mj-lt"/>
              <a:buAutoNum type="alphaLcPeriod" startAt="7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60032" y="429296"/>
            <a:ext cx="1512168" cy="92085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524328" y="407861"/>
            <a:ext cx="1512168" cy="92085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578984" y="1995686"/>
            <a:ext cx="1512168" cy="92085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524328" y="3579862"/>
            <a:ext cx="1512168" cy="92085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1643;p51"/>
          <p:cNvSpPr txBox="1">
            <a:spLocks noGrp="1"/>
          </p:cNvSpPr>
          <p:nvPr>
            <p:ph type="subTitle" idx="1"/>
          </p:nvPr>
        </p:nvSpPr>
        <p:spPr>
          <a:xfrm>
            <a:off x="3006905" y="744389"/>
            <a:ext cx="1656184" cy="2397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100" u="sng" dirty="0" err="1">
                <a:latin typeface="Times New Roman" pitchFamily="18" charset="0"/>
                <a:cs typeface="Times New Roman" pitchFamily="18" charset="0"/>
              </a:rPr>
              <a:t>Moluskum</a:t>
            </a:r>
            <a:r>
              <a:rPr lang="en-US" sz="11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u="sng" dirty="0" err="1">
                <a:latin typeface="Times New Roman" pitchFamily="18" charset="0"/>
                <a:cs typeface="Times New Roman" pitchFamily="18" charset="0"/>
              </a:rPr>
              <a:t>Kontagiosum</a:t>
            </a:r>
            <a:endParaRPr sz="11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1643;p51"/>
          <p:cNvSpPr txBox="1">
            <a:spLocks/>
          </p:cNvSpPr>
          <p:nvPr/>
        </p:nvSpPr>
        <p:spPr>
          <a:xfrm>
            <a:off x="6111537" y="692465"/>
            <a:ext cx="1445270" cy="23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16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indent="0"/>
            <a:r>
              <a:rPr lang="en-US" sz="1100" u="sng" dirty="0" err="1">
                <a:latin typeface="Times New Roman" pitchFamily="18" charset="0"/>
                <a:cs typeface="Times New Roman" pitchFamily="18" charset="0"/>
              </a:rPr>
              <a:t>Skabies</a:t>
            </a:r>
            <a:endParaRPr lang="en-US" sz="11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Google Shape;1643;p51"/>
          <p:cNvSpPr txBox="1">
            <a:spLocks/>
          </p:cNvSpPr>
          <p:nvPr/>
        </p:nvSpPr>
        <p:spPr>
          <a:xfrm>
            <a:off x="7410887" y="1563638"/>
            <a:ext cx="1656184" cy="23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16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indent="0"/>
            <a:r>
              <a:rPr lang="en-US" sz="1100" u="sng" dirty="0">
                <a:latin typeface="Times New Roman" pitchFamily="18" charset="0"/>
                <a:cs typeface="Times New Roman" pitchFamily="18" charset="0"/>
              </a:rPr>
              <a:t>hepatitis</a:t>
            </a:r>
          </a:p>
        </p:txBody>
      </p:sp>
      <p:sp>
        <p:nvSpPr>
          <p:cNvPr id="17" name="Google Shape;1643;p51"/>
          <p:cNvSpPr txBox="1">
            <a:spLocks/>
          </p:cNvSpPr>
          <p:nvPr/>
        </p:nvSpPr>
        <p:spPr>
          <a:xfrm>
            <a:off x="7434968" y="3016105"/>
            <a:ext cx="1656184" cy="23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16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"/>
              <a:buNone/>
              <a:defRPr sz="21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indent="0"/>
            <a:r>
              <a:rPr lang="en-US" sz="1100" u="sng" dirty="0" smtClean="0">
                <a:latin typeface="Times New Roman" pitchFamily="18" charset="0"/>
                <a:cs typeface="Times New Roman" pitchFamily="18" charset="0"/>
              </a:rPr>
              <a:t>HIV-AIDS</a:t>
            </a:r>
            <a:endParaRPr lang="en-US" sz="11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79512" y="1131590"/>
            <a:ext cx="2520280" cy="15841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51520" y="3086316"/>
            <a:ext cx="2376264" cy="174804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499992" y="3579862"/>
            <a:ext cx="2880320" cy="144016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Google Shape;1581;p49"/>
          <p:cNvSpPr txBox="1">
            <a:spLocks noGrp="1"/>
          </p:cNvSpPr>
          <p:nvPr>
            <p:ph type="title"/>
          </p:nvPr>
        </p:nvSpPr>
        <p:spPr>
          <a:xfrm>
            <a:off x="1547664" y="267495"/>
            <a:ext cx="5400600" cy="5040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/>
            <a:r>
              <a:rPr lang="en-US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F.Pencegahan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87824" y="843558"/>
            <a:ext cx="4392488" cy="24858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Beberapacara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efektif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mengurangi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resiko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tertular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lain : 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Abstinensia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berganti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pasangan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Vaksin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(Hepatitis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HPV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kondom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ambar\1d874b5a522a4cfeed9f49851082e7a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" y="627534"/>
            <a:ext cx="901665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34"/>
          <p:cNvSpPr txBox="1">
            <a:spLocks noGrp="1"/>
          </p:cNvSpPr>
          <p:nvPr>
            <p:ph type="ctrTitle"/>
          </p:nvPr>
        </p:nvSpPr>
        <p:spPr>
          <a:xfrm>
            <a:off x="3162718" y="820171"/>
            <a:ext cx="5657753" cy="4618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INFEKSI MENULAR SEKSUAL</a:t>
            </a:r>
          </a:p>
        </p:txBody>
      </p:sp>
      <p:pic>
        <p:nvPicPr>
          <p:cNvPr id="1108" name="Google Shape;11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0000">
            <a:off x="5621458" y="36250"/>
            <a:ext cx="792654" cy="71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98">
            <a:off x="768182" y="290439"/>
            <a:ext cx="665522" cy="62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99987">
            <a:off x="1182344" y="2002692"/>
            <a:ext cx="535946" cy="50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98">
            <a:off x="5428750" y="3774075"/>
            <a:ext cx="665522" cy="62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0008" flipH="1">
            <a:off x="3750449" y="409638"/>
            <a:ext cx="410087" cy="3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88032" flipH="1">
            <a:off x="3372037" y="3372549"/>
            <a:ext cx="535946" cy="50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99999">
            <a:off x="6880904" y="274287"/>
            <a:ext cx="321896" cy="3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300192" y="1386147"/>
            <a:ext cx="2298150" cy="23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II</a:t>
            </a:r>
          </a:p>
          <a:p>
            <a:pPr algn="ctr"/>
            <a:endParaRPr lang="en-US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Rusmiati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Adriana Mangki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rianti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Hasmi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Limbu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Yanti Yusuf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PB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Jumrah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Agnes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Rajo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Lusy Anjayani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55776" y="1779662"/>
            <a:ext cx="3600400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Kuliah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Reproduksi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Pengajar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Syahriani,S.ST.,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M.Kes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2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DCF4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5"/>
          <p:cNvSpPr txBox="1">
            <a:spLocks noGrp="1"/>
          </p:cNvSpPr>
          <p:nvPr>
            <p:ph type="title"/>
          </p:nvPr>
        </p:nvSpPr>
        <p:spPr>
          <a:xfrm>
            <a:off x="713225" y="592657"/>
            <a:ext cx="7717500" cy="42506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A.Pengertian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0" name="Google Shape;1120;p35"/>
          <p:cNvSpPr txBox="1">
            <a:spLocks noGrp="1"/>
          </p:cNvSpPr>
          <p:nvPr>
            <p:ph type="subTitle" idx="1"/>
          </p:nvPr>
        </p:nvSpPr>
        <p:spPr>
          <a:xfrm>
            <a:off x="713225" y="1444725"/>
            <a:ext cx="7717500" cy="315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4000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 IMS 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orang yang lain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kontak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lewat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vagina,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dubur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mulut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berlawanan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kelamin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sesama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kelamin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penularan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kelamin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kelainan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ditimbulkan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terbatas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genital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ekstra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genital.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umur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risiko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tertular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IMS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remaja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dewasa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usia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(15-24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1121" name="Google Shape;11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9">
            <a:off x="8075481" y="753542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9">
            <a:off x="7515309" y="2588879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87">
            <a:off x="873369" y="653492"/>
            <a:ext cx="535946" cy="50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8" flipH="1">
            <a:off x="6290941" y="1106648"/>
            <a:ext cx="410087" cy="38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DCF4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36"/>
          <p:cNvSpPr/>
          <p:nvPr/>
        </p:nvSpPr>
        <p:spPr>
          <a:xfrm>
            <a:off x="3275856" y="3363838"/>
            <a:ext cx="774000" cy="774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36"/>
          <p:cNvSpPr/>
          <p:nvPr/>
        </p:nvSpPr>
        <p:spPr>
          <a:xfrm>
            <a:off x="4834592" y="1617646"/>
            <a:ext cx="774000" cy="774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6"/>
          <p:cNvSpPr/>
          <p:nvPr/>
        </p:nvSpPr>
        <p:spPr>
          <a:xfrm>
            <a:off x="782558" y="1601146"/>
            <a:ext cx="774000" cy="774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36"/>
          <p:cNvSpPr txBox="1">
            <a:spLocks noGrp="1"/>
          </p:cNvSpPr>
          <p:nvPr>
            <p:ph type="title" idx="2"/>
          </p:nvPr>
        </p:nvSpPr>
        <p:spPr>
          <a:xfrm>
            <a:off x="905200" y="1732993"/>
            <a:ext cx="511500" cy="50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37" name="Google Shape;1137;p36"/>
          <p:cNvSpPr txBox="1">
            <a:spLocks noGrp="1"/>
          </p:cNvSpPr>
          <p:nvPr>
            <p:ph type="title" idx="5"/>
          </p:nvPr>
        </p:nvSpPr>
        <p:spPr>
          <a:xfrm>
            <a:off x="3406806" y="3494788"/>
            <a:ext cx="5121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138" name="Google Shape;1138;p36"/>
          <p:cNvSpPr txBox="1">
            <a:spLocks noGrp="1"/>
          </p:cNvSpPr>
          <p:nvPr>
            <p:ph type="title" idx="8"/>
          </p:nvPr>
        </p:nvSpPr>
        <p:spPr>
          <a:xfrm>
            <a:off x="4965542" y="1731043"/>
            <a:ext cx="5121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41" name="Google Shape;1141;p36"/>
          <p:cNvSpPr txBox="1">
            <a:spLocks noGrp="1"/>
          </p:cNvSpPr>
          <p:nvPr>
            <p:ph type="subTitle" idx="1"/>
          </p:nvPr>
        </p:nvSpPr>
        <p:spPr>
          <a:xfrm>
            <a:off x="1691680" y="1491630"/>
            <a:ext cx="3074639" cy="9000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Pennyebab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agent)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bervariasi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berupah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virus,varasit,bakteri,protosoa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45" name="Google Shape;1145;p36"/>
          <p:cNvSpPr txBox="1">
            <a:spLocks noGrp="1"/>
          </p:cNvSpPr>
          <p:nvPr>
            <p:ph type="title" idx="9"/>
          </p:nvPr>
        </p:nvSpPr>
        <p:spPr>
          <a:xfrm>
            <a:off x="901761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B.Faktor-Faktor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IMS</a:t>
            </a:r>
            <a:endParaRPr sz="2400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" name="Google Shape;11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008" flipH="1">
            <a:off x="8434452" y="717621"/>
            <a:ext cx="410087" cy="3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99">
            <a:off x="814256" y="4318479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99">
            <a:off x="4411071" y="2795847"/>
            <a:ext cx="321896" cy="3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141;p36"/>
          <p:cNvSpPr txBox="1">
            <a:spLocks noGrp="1"/>
          </p:cNvSpPr>
          <p:nvPr>
            <p:ph type="subTitle" idx="1"/>
          </p:nvPr>
        </p:nvSpPr>
        <p:spPr>
          <a:xfrm>
            <a:off x="5724128" y="1491630"/>
            <a:ext cx="3074639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faktor</a:t>
            </a:r>
            <a:r>
              <a:rPr lang="en-US" sz="1400" dirty="0"/>
              <a:t> yang </a:t>
            </a:r>
            <a:r>
              <a:rPr lang="en-US" sz="1400" dirty="0" err="1" smtClean="0"/>
              <a:t>terdapat</a:t>
            </a:r>
            <a:r>
              <a:rPr lang="en-US" sz="1400" dirty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host/orang : </a:t>
            </a:r>
            <a:r>
              <a:rPr lang="en-US" sz="1400" dirty="0" err="1" smtClean="0"/>
              <a:t>Umur</a:t>
            </a:r>
            <a:r>
              <a:rPr lang="en-US" sz="1400" dirty="0" smtClean="0"/>
              <a:t>,</a:t>
            </a:r>
            <a:endParaRPr lang="en-US" sz="1400" dirty="0"/>
          </a:p>
          <a:p>
            <a:r>
              <a:rPr lang="en-US" sz="1400" dirty="0" smtClean="0"/>
              <a:t>       </a:t>
            </a:r>
            <a:r>
              <a:rPr lang="en-US" sz="1400" dirty="0" err="1" smtClean="0"/>
              <a:t>Jenis</a:t>
            </a:r>
            <a:r>
              <a:rPr lang="en-US" sz="1400" dirty="0" smtClean="0"/>
              <a:t> </a:t>
            </a:r>
            <a:r>
              <a:rPr lang="en-US" sz="1400" dirty="0" err="1" smtClean="0"/>
              <a:t>kelamin</a:t>
            </a:r>
            <a:r>
              <a:rPr lang="en-US" sz="1400" dirty="0" smtClean="0"/>
              <a:t>,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Pilihan</a:t>
            </a:r>
            <a:r>
              <a:rPr lang="en-US" sz="1400" dirty="0" smtClean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hubungan</a:t>
            </a:r>
            <a:r>
              <a:rPr lang="en-US" sz="1400" dirty="0"/>
              <a:t> </a:t>
            </a:r>
            <a:r>
              <a:rPr lang="en-US" sz="1400" dirty="0" err="1"/>
              <a:t>seksual</a:t>
            </a:r>
            <a:endParaRPr lang="en-US" sz="1400" dirty="0"/>
          </a:p>
          <a:p>
            <a:pPr lvl="0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Google Shape;1141;p36"/>
          <p:cNvSpPr txBox="1">
            <a:spLocks noGrp="1"/>
          </p:cNvSpPr>
          <p:nvPr>
            <p:ph type="subTitle" idx="1"/>
          </p:nvPr>
        </p:nvSpPr>
        <p:spPr>
          <a:xfrm>
            <a:off x="4572019" y="3527235"/>
            <a:ext cx="1800181" cy="4472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lingkungan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37"/>
          <p:cNvSpPr txBox="1">
            <a:spLocks noGrp="1"/>
          </p:cNvSpPr>
          <p:nvPr>
            <p:ph type="title"/>
          </p:nvPr>
        </p:nvSpPr>
        <p:spPr>
          <a:xfrm>
            <a:off x="1465324" y="577238"/>
            <a:ext cx="6400800" cy="7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Beresiko</a:t>
            </a: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IMS</a:t>
            </a:r>
          </a:p>
        </p:txBody>
      </p:sp>
      <p:pic>
        <p:nvPicPr>
          <p:cNvPr id="1156" name="Google Shape;115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9">
            <a:off x="3574581" y="4494561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99999">
            <a:off x="5312759" y="260229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98">
            <a:off x="8313453" y="4334035"/>
            <a:ext cx="665522" cy="62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0008" flipH="1">
            <a:off x="8286954" y="673071"/>
            <a:ext cx="410087" cy="3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88032" flipH="1">
            <a:off x="540484" y="556422"/>
            <a:ext cx="535946" cy="50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99987">
            <a:off x="261797" y="4488147"/>
            <a:ext cx="535946" cy="5002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59632" y="1203598"/>
            <a:ext cx="7128792" cy="3223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Perilaku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beresiko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timggi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IMS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perilkau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menyebabkan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seorang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mempunyai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resiko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tinggi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penyakit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Yang </a:t>
            </a:r>
            <a:r>
              <a:rPr lang="en-US" dirty="0" err="1">
                <a:solidFill>
                  <a:schemeClr val="tx1"/>
                </a:solidFill>
              </a:rPr>
              <a:t>tergolong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resiko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tinggi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Wanita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penjajah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seks</a:t>
            </a:r>
            <a:r>
              <a:rPr lang="en-US" dirty="0">
                <a:solidFill>
                  <a:schemeClr val="tx1"/>
                </a:solidFill>
              </a:rPr>
              <a:t> (WPS)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wanita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terbuka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penjajah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komersial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potensial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ditentukan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pendekatan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jenis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pekerjaan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sopir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truk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mereka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sopir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kota</a:t>
            </a:r>
            <a:r>
              <a:rPr lang="en-US" dirty="0">
                <a:solidFill>
                  <a:schemeClr val="tx1"/>
                </a:solidFill>
              </a:rPr>
              <a:t>),</a:t>
            </a:r>
            <a:r>
              <a:rPr lang="en-US" dirty="0" err="1">
                <a:solidFill>
                  <a:schemeClr val="tx1"/>
                </a:solidFill>
              </a:rPr>
              <a:t>tukang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ojek,pelaut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mereka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kapal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barang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kapal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Waria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Lelaki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Lelaki</a:t>
            </a:r>
            <a:r>
              <a:rPr lang="en-US" dirty="0">
                <a:solidFill>
                  <a:schemeClr val="tx1"/>
                </a:solidFill>
              </a:rPr>
              <a:t> (LSL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Penggunaan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Napza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Suntik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Remaja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Sekolah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Narapidana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9"/>
          <p:cNvSpPr txBox="1">
            <a:spLocks noGrp="1"/>
          </p:cNvSpPr>
          <p:nvPr>
            <p:ph type="title"/>
          </p:nvPr>
        </p:nvSpPr>
        <p:spPr>
          <a:xfrm>
            <a:off x="692202" y="267494"/>
            <a:ext cx="4074799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l"/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IMS</a:t>
            </a:r>
            <a:endParaRPr sz="2800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5" name="Google Shape;12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0003">
            <a:off x="7823591" y="2910782"/>
            <a:ext cx="890571" cy="83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0008" flipH="1">
            <a:off x="124503" y="2380373"/>
            <a:ext cx="410087" cy="3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99999">
            <a:off x="6045512" y="1024116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99987" flipH="1">
            <a:off x="6448392" y="3428514"/>
            <a:ext cx="535946" cy="5002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83567" y="1779662"/>
            <a:ext cx="5709223" cy="2676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Luka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sakit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kelamin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anus,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mulut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lain,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tonjolan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luka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sakit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disekitar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kelamin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Cairan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normal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cairan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vagina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gatal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kekuningan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kehijauan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berbau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berlendir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Sakit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buang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Tonjolan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jengger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ayam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tumbuh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disekitar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kelamin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Sakit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perut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Kemerahan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kelamin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2039" y="1180740"/>
            <a:ext cx="1565945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16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Perempuan</a:t>
            </a:r>
            <a:endParaRPr lang="en-US" sz="1600" dirty="0"/>
          </a:p>
        </p:txBody>
      </p:sp>
      <p:sp>
        <p:nvSpPr>
          <p:cNvPr id="2" name="Oval 1"/>
          <p:cNvSpPr/>
          <p:nvPr/>
        </p:nvSpPr>
        <p:spPr>
          <a:xfrm>
            <a:off x="6444362" y="195486"/>
            <a:ext cx="2520280" cy="244827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7" name="Google Shape;1227;p40"/>
          <p:cNvGrpSpPr/>
          <p:nvPr/>
        </p:nvGrpSpPr>
        <p:grpSpPr>
          <a:xfrm>
            <a:off x="4275113" y="3980813"/>
            <a:ext cx="451641" cy="1340475"/>
            <a:chOff x="9385150" y="1954263"/>
            <a:chExt cx="451641" cy="1340475"/>
          </a:xfrm>
        </p:grpSpPr>
        <p:grpSp>
          <p:nvGrpSpPr>
            <p:cNvPr id="1228" name="Google Shape;1228;p40"/>
            <p:cNvGrpSpPr/>
            <p:nvPr/>
          </p:nvGrpSpPr>
          <p:grpSpPr>
            <a:xfrm>
              <a:off x="9589683" y="1954263"/>
              <a:ext cx="42575" cy="1340475"/>
              <a:chOff x="9703875" y="1954263"/>
              <a:chExt cx="42575" cy="1340475"/>
            </a:xfrm>
          </p:grpSpPr>
          <p:sp>
            <p:nvSpPr>
              <p:cNvPr id="1229" name="Google Shape;1229;p40"/>
              <p:cNvSpPr/>
              <p:nvPr/>
            </p:nvSpPr>
            <p:spPr>
              <a:xfrm rot="10800000">
                <a:off x="970387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96"/>
                      <a:pt x="0" y="852"/>
                    </a:cubicBezTo>
                    <a:cubicBezTo>
                      <a:pt x="0" y="1308"/>
                      <a:pt x="395" y="1672"/>
                      <a:pt x="851" y="1672"/>
                    </a:cubicBezTo>
                    <a:cubicBezTo>
                      <a:pt x="1307" y="1672"/>
                      <a:pt x="1702" y="1308"/>
                      <a:pt x="1702" y="852"/>
                    </a:cubicBezTo>
                    <a:cubicBezTo>
                      <a:pt x="1702" y="39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0"/>
              <p:cNvSpPr/>
              <p:nvPr/>
            </p:nvSpPr>
            <p:spPr>
              <a:xfrm rot="10800000">
                <a:off x="970387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96"/>
                      <a:pt x="0" y="852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2"/>
                    </a:cubicBezTo>
                    <a:cubicBezTo>
                      <a:pt x="1702" y="396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0"/>
              <p:cNvSpPr/>
              <p:nvPr/>
            </p:nvSpPr>
            <p:spPr>
              <a:xfrm rot="10800000">
                <a:off x="970387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95"/>
                      <a:pt x="0" y="851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1"/>
                    </a:cubicBezTo>
                    <a:cubicBezTo>
                      <a:pt x="1702" y="33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0"/>
              <p:cNvSpPr/>
              <p:nvPr/>
            </p:nvSpPr>
            <p:spPr>
              <a:xfrm rot="10800000">
                <a:off x="9703875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0"/>
              <p:cNvSpPr/>
              <p:nvPr/>
            </p:nvSpPr>
            <p:spPr>
              <a:xfrm rot="10800000">
                <a:off x="970387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 rot="10800000">
                <a:off x="970387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0"/>
              <p:cNvSpPr/>
              <p:nvPr/>
            </p:nvSpPr>
            <p:spPr>
              <a:xfrm rot="10800000">
                <a:off x="9703875" y="1954263"/>
                <a:ext cx="425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4" extrusionOk="0">
                    <a:moveTo>
                      <a:pt x="904" y="0"/>
                    </a:moveTo>
                    <a:cubicBezTo>
                      <a:pt x="887" y="0"/>
                      <a:pt x="869" y="1"/>
                      <a:pt x="851" y="2"/>
                    </a:cubicBezTo>
                    <a:cubicBezTo>
                      <a:pt x="395" y="2"/>
                      <a:pt x="0" y="367"/>
                      <a:pt x="0" y="822"/>
                    </a:cubicBezTo>
                    <a:cubicBezTo>
                      <a:pt x="0" y="1278"/>
                      <a:pt x="395" y="1674"/>
                      <a:pt x="851" y="1674"/>
                    </a:cubicBezTo>
                    <a:cubicBezTo>
                      <a:pt x="1307" y="1674"/>
                      <a:pt x="1702" y="1278"/>
                      <a:pt x="1702" y="822"/>
                    </a:cubicBezTo>
                    <a:cubicBezTo>
                      <a:pt x="1702" y="355"/>
                      <a:pt x="1337" y="0"/>
                      <a:pt x="9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6" name="Google Shape;1236;p40"/>
            <p:cNvGrpSpPr/>
            <p:nvPr/>
          </p:nvGrpSpPr>
          <p:grpSpPr>
            <a:xfrm>
              <a:off x="9487417" y="1954263"/>
              <a:ext cx="42575" cy="1340475"/>
              <a:chOff x="9544525" y="1954263"/>
              <a:chExt cx="42575" cy="1340475"/>
            </a:xfrm>
          </p:grpSpPr>
          <p:sp>
            <p:nvSpPr>
              <p:cNvPr id="1237" name="Google Shape;1237;p40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0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0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0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0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0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4" name="Google Shape;1244;p40"/>
            <p:cNvGrpSpPr/>
            <p:nvPr/>
          </p:nvGrpSpPr>
          <p:grpSpPr>
            <a:xfrm>
              <a:off x="9385150" y="1954263"/>
              <a:ext cx="42575" cy="1340475"/>
              <a:chOff x="9385150" y="1954263"/>
              <a:chExt cx="42575" cy="1340475"/>
            </a:xfrm>
          </p:grpSpPr>
          <p:sp>
            <p:nvSpPr>
              <p:cNvPr id="1245" name="Google Shape;1245;p40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0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0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0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0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2" name="Google Shape;1252;p40"/>
            <p:cNvGrpSpPr/>
            <p:nvPr/>
          </p:nvGrpSpPr>
          <p:grpSpPr>
            <a:xfrm>
              <a:off x="9794216" y="1954263"/>
              <a:ext cx="42575" cy="1340475"/>
              <a:chOff x="9544525" y="1954263"/>
              <a:chExt cx="42575" cy="1340475"/>
            </a:xfrm>
          </p:grpSpPr>
          <p:sp>
            <p:nvSpPr>
              <p:cNvPr id="1253" name="Google Shape;1253;p40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0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0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0" name="Google Shape;1260;p40"/>
            <p:cNvGrpSpPr/>
            <p:nvPr/>
          </p:nvGrpSpPr>
          <p:grpSpPr>
            <a:xfrm>
              <a:off x="9691950" y="1954263"/>
              <a:ext cx="42575" cy="1340475"/>
              <a:chOff x="9385150" y="1954263"/>
              <a:chExt cx="42575" cy="1340475"/>
            </a:xfrm>
          </p:grpSpPr>
          <p:sp>
            <p:nvSpPr>
              <p:cNvPr id="1261" name="Google Shape;1261;p40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0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0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0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0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68" name="Google Shape;12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99999" flipH="1">
            <a:off x="3115597" y="3902729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0008" flipH="1">
            <a:off x="1241003" y="4459685"/>
            <a:ext cx="410087" cy="38275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Rectangle 48"/>
          <p:cNvSpPr/>
          <p:nvPr/>
        </p:nvSpPr>
        <p:spPr>
          <a:xfrm>
            <a:off x="1516300" y="483518"/>
            <a:ext cx="1565945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US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Laki-Laki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323528" y="915566"/>
            <a:ext cx="4752527" cy="3540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1600" dirty="0"/>
              <a:t>Luka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rasa </a:t>
            </a:r>
            <a:r>
              <a:rPr lang="en-US" sz="1600" dirty="0" err="1"/>
              <a:t>sakit</a:t>
            </a:r>
            <a:r>
              <a:rPr lang="en-US" sz="1600" dirty="0"/>
              <a:t> di </a:t>
            </a:r>
            <a:r>
              <a:rPr lang="en-US" sz="1600" dirty="0" err="1"/>
              <a:t>sekitar</a:t>
            </a:r>
            <a:r>
              <a:rPr lang="en-US" sz="1600" dirty="0"/>
              <a:t> </a:t>
            </a:r>
            <a:r>
              <a:rPr lang="en-US" sz="1600" dirty="0" err="1"/>
              <a:t>alat</a:t>
            </a:r>
            <a:r>
              <a:rPr lang="en-US" sz="1600" dirty="0"/>
              <a:t> </a:t>
            </a:r>
            <a:r>
              <a:rPr lang="en-US" sz="1600" dirty="0" err="1"/>
              <a:t>kelamin</a:t>
            </a:r>
            <a:r>
              <a:rPr lang="en-US" sz="1600" dirty="0"/>
              <a:t>, </a:t>
            </a:r>
            <a:r>
              <a:rPr lang="en-US" sz="1600" dirty="0" err="1"/>
              <a:t>anus,mulut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tubuh</a:t>
            </a:r>
            <a:r>
              <a:rPr lang="en-US" sz="1600" dirty="0"/>
              <a:t> yang lain, </a:t>
            </a:r>
            <a:r>
              <a:rPr lang="en-US" sz="1600" dirty="0" err="1"/>
              <a:t>tonjolan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r>
              <a:rPr lang="en-US" sz="1600" dirty="0"/>
              <a:t> – </a:t>
            </a:r>
            <a:r>
              <a:rPr lang="en-US" sz="1600" dirty="0" err="1"/>
              <a:t>kecil</a:t>
            </a:r>
            <a:r>
              <a:rPr lang="en-US" sz="1600" dirty="0"/>
              <a:t> , </a:t>
            </a:r>
            <a:r>
              <a:rPr lang="en-US" sz="1600" dirty="0" err="1"/>
              <a:t>diikuti</a:t>
            </a:r>
            <a:r>
              <a:rPr lang="en-US" sz="1600" dirty="0"/>
              <a:t> </a:t>
            </a:r>
            <a:r>
              <a:rPr lang="en-US" sz="1600" dirty="0" err="1"/>
              <a:t>luka</a:t>
            </a:r>
            <a:r>
              <a:rPr lang="en-US" sz="1600" dirty="0"/>
              <a:t> yang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sakit</a:t>
            </a:r>
            <a:r>
              <a:rPr lang="en-US" sz="1600" dirty="0"/>
              <a:t> di </a:t>
            </a:r>
            <a:r>
              <a:rPr lang="en-US" sz="1600" dirty="0" err="1"/>
              <a:t>sekitar</a:t>
            </a:r>
            <a:r>
              <a:rPr lang="en-US" sz="1600" dirty="0"/>
              <a:t> </a:t>
            </a:r>
            <a:r>
              <a:rPr lang="en-US" sz="1600" dirty="0" err="1"/>
              <a:t>alat</a:t>
            </a:r>
            <a:r>
              <a:rPr lang="en-US" sz="1600" dirty="0"/>
              <a:t> </a:t>
            </a:r>
            <a:r>
              <a:rPr lang="en-US" sz="1600" dirty="0" err="1" smtClean="0"/>
              <a:t>kelamin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err="1"/>
              <a:t>Cairan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normal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cairan</a:t>
            </a:r>
            <a:r>
              <a:rPr lang="en-US" sz="1600" dirty="0"/>
              <a:t> </a:t>
            </a:r>
            <a:r>
              <a:rPr lang="en-US" sz="1600" dirty="0" err="1"/>
              <a:t>bening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bewarna</a:t>
            </a:r>
            <a:r>
              <a:rPr lang="en-US" sz="1600" dirty="0"/>
              <a:t>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pembukaan</a:t>
            </a:r>
            <a:r>
              <a:rPr lang="en-US" sz="1600" dirty="0"/>
              <a:t> </a:t>
            </a:r>
            <a:r>
              <a:rPr lang="en-US" sz="1600" dirty="0" err="1"/>
              <a:t>kepala</a:t>
            </a:r>
            <a:r>
              <a:rPr lang="en-US" sz="1600" dirty="0"/>
              <a:t> penis </a:t>
            </a:r>
            <a:r>
              <a:rPr lang="en-US" sz="1600" dirty="0" err="1"/>
              <a:t>atau</a:t>
            </a:r>
            <a:r>
              <a:rPr lang="en-US" sz="1600" dirty="0"/>
              <a:t> anus. 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err="1"/>
              <a:t>Sakit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buang</a:t>
            </a:r>
            <a:r>
              <a:rPr lang="en-US" sz="1600" dirty="0"/>
              <a:t> air </a:t>
            </a:r>
            <a:r>
              <a:rPr lang="en-US" sz="1600" dirty="0" err="1"/>
              <a:t>kecil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rasa </a:t>
            </a:r>
            <a:r>
              <a:rPr lang="en-US" sz="1600" dirty="0" err="1"/>
              <a:t>terbakar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rasa </a:t>
            </a:r>
            <a:r>
              <a:rPr lang="en-US" sz="1600" dirty="0" err="1"/>
              <a:t>sakit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urination. 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err="1"/>
              <a:t>Kemerahan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r>
              <a:rPr lang="en-US" sz="1600" dirty="0"/>
              <a:t> </a:t>
            </a:r>
            <a:r>
              <a:rPr lang="en-US" sz="1600" dirty="0" err="1"/>
              <a:t>alat</a:t>
            </a:r>
            <a:r>
              <a:rPr lang="en-US" sz="1600" dirty="0"/>
              <a:t> </a:t>
            </a:r>
            <a:r>
              <a:rPr lang="en-US" sz="1600" dirty="0" err="1"/>
              <a:t>kelamin</a:t>
            </a:r>
            <a:r>
              <a:rPr lang="en-US" sz="1600" dirty="0"/>
              <a:t>, </a:t>
            </a:r>
            <a:r>
              <a:rPr lang="en-US" sz="1600" dirty="0" err="1"/>
              <a:t>kemerahan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sakit</a:t>
            </a:r>
            <a:r>
              <a:rPr lang="en-US" sz="1600" dirty="0"/>
              <a:t> di </a:t>
            </a:r>
            <a:r>
              <a:rPr lang="en-US" sz="1600" dirty="0" err="1"/>
              <a:t>kantong</a:t>
            </a:r>
            <a:r>
              <a:rPr lang="en-US" sz="1600" dirty="0"/>
              <a:t> </a:t>
            </a:r>
            <a:r>
              <a:rPr lang="en-US" sz="1600" dirty="0" err="1"/>
              <a:t>zakar</a:t>
            </a:r>
            <a:endParaRPr lang="en-US" sz="1600" dirty="0"/>
          </a:p>
          <a:p>
            <a:pPr marL="285750" lvl="0" indent="-285750">
              <a:buFont typeface="Wingdings" pitchFamily="2" charset="2"/>
              <a:buChar char="q"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92080" y="483518"/>
            <a:ext cx="3672408" cy="373477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1"/>
          <p:cNvSpPr txBox="1">
            <a:spLocks noGrp="1"/>
          </p:cNvSpPr>
          <p:nvPr>
            <p:ph type="title"/>
          </p:nvPr>
        </p:nvSpPr>
        <p:spPr>
          <a:xfrm>
            <a:off x="4139952" y="411510"/>
            <a:ext cx="4896544" cy="4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800" u="sng" dirty="0" err="1" smtClean="0">
                <a:latin typeface="Times New Roman" pitchFamily="18" charset="0"/>
                <a:cs typeface="Times New Roman" pitchFamily="18" charset="0"/>
              </a:rPr>
              <a:t>E.Macam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u="sng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800" u="sng" dirty="0" err="1">
                <a:latin typeface="Times New Roman" pitchFamily="18" charset="0"/>
                <a:cs typeface="Times New Roman" pitchFamily="18" charset="0"/>
              </a:rPr>
              <a:t>macam</a:t>
            </a:r>
            <a:r>
              <a:rPr lang="en-US" sz="1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u="sng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sz="1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u="sng" dirty="0" err="1"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sz="1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u="sng" dirty="0" err="1">
                <a:latin typeface="Times New Roman" pitchFamily="18" charset="0"/>
                <a:cs typeface="Times New Roman" pitchFamily="18" charset="0"/>
              </a:rPr>
              <a:t>seksual</a:t>
            </a:r>
            <a:endParaRPr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7" name="Google Shape;1277;p41"/>
          <p:cNvSpPr txBox="1">
            <a:spLocks noGrp="1"/>
          </p:cNvSpPr>
          <p:nvPr>
            <p:ph type="subTitle" idx="3"/>
          </p:nvPr>
        </p:nvSpPr>
        <p:spPr>
          <a:xfrm>
            <a:off x="4139952" y="843558"/>
            <a:ext cx="4824536" cy="30963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penyebabnya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bedakan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empat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/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>
              <a:buFont typeface="+mj-lt"/>
              <a:buAutoNum type="arabicParenR"/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IMS yang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Gonore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genital non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spesifik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Sifilis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Ulkus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Mole,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Limfomagranuloma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Venerum,Vaginosis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bakterial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>
              <a:buFont typeface="+mj-lt"/>
              <a:buAutoNum type="arabicParenR"/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IMS yang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virus,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 Herpes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genetalis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Kondiloma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Akuminata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HIV,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AIDS, Hepatitis B,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Moluskus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Kontagiosum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>
              <a:buFont typeface="+mj-lt"/>
              <a:buAutoNum type="arabicParenR"/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IMS yang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jamur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Kandidiosis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genitalis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>
              <a:buFont typeface="+mj-lt"/>
              <a:buAutoNum type="arabicParenR"/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IMS yang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protozoa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ektoparasit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Trikomoniasis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Pedikulosis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Pubis,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Skabies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/>
            <a:endParaRPr lang="en-US" dirty="0" smtClean="0"/>
          </a:p>
          <a:p>
            <a:pPr marL="342900" lvl="0">
              <a:buFont typeface="+mj-lt"/>
              <a:buAutoNum type="arabicPeriod"/>
            </a:pPr>
            <a:endParaRPr dirty="0"/>
          </a:p>
        </p:txBody>
      </p:sp>
      <p:pic>
        <p:nvPicPr>
          <p:cNvPr id="1280" name="Google Shape;12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008" flipH="1">
            <a:off x="4758562" y="4346491"/>
            <a:ext cx="410087" cy="3827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51520" y="267494"/>
            <a:ext cx="3240360" cy="201622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99592" y="2571750"/>
            <a:ext cx="2232248" cy="196611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" name="Google Shape;12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8424" y="-2010824"/>
            <a:ext cx="755576" cy="314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99">
            <a:off x="3381216" y="4797411"/>
            <a:ext cx="321896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99987">
            <a:off x="8598118" y="4573012"/>
            <a:ext cx="535946" cy="500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1" name="Google Shape;1291;p42"/>
          <p:cNvGrpSpPr/>
          <p:nvPr/>
        </p:nvGrpSpPr>
        <p:grpSpPr>
          <a:xfrm>
            <a:off x="713225" y="-346400"/>
            <a:ext cx="451641" cy="1340475"/>
            <a:chOff x="9385150" y="1954263"/>
            <a:chExt cx="451641" cy="1340475"/>
          </a:xfrm>
        </p:grpSpPr>
        <p:grpSp>
          <p:nvGrpSpPr>
            <p:cNvPr id="1292" name="Google Shape;1292;p42"/>
            <p:cNvGrpSpPr/>
            <p:nvPr/>
          </p:nvGrpSpPr>
          <p:grpSpPr>
            <a:xfrm>
              <a:off x="9589683" y="1954263"/>
              <a:ext cx="42575" cy="1340475"/>
              <a:chOff x="9703875" y="1954263"/>
              <a:chExt cx="42575" cy="1340475"/>
            </a:xfrm>
          </p:grpSpPr>
          <p:sp>
            <p:nvSpPr>
              <p:cNvPr id="1293" name="Google Shape;1293;p42"/>
              <p:cNvSpPr/>
              <p:nvPr/>
            </p:nvSpPr>
            <p:spPr>
              <a:xfrm rot="10800000">
                <a:off x="970387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96"/>
                      <a:pt x="0" y="852"/>
                    </a:cubicBezTo>
                    <a:cubicBezTo>
                      <a:pt x="0" y="1308"/>
                      <a:pt x="395" y="1672"/>
                      <a:pt x="851" y="1672"/>
                    </a:cubicBezTo>
                    <a:cubicBezTo>
                      <a:pt x="1307" y="1672"/>
                      <a:pt x="1702" y="1308"/>
                      <a:pt x="1702" y="852"/>
                    </a:cubicBezTo>
                    <a:cubicBezTo>
                      <a:pt x="1702" y="39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2"/>
              <p:cNvSpPr/>
              <p:nvPr/>
            </p:nvSpPr>
            <p:spPr>
              <a:xfrm rot="10800000">
                <a:off x="970387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96"/>
                      <a:pt x="0" y="852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2"/>
                    </a:cubicBezTo>
                    <a:cubicBezTo>
                      <a:pt x="1702" y="396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2"/>
              <p:cNvSpPr/>
              <p:nvPr/>
            </p:nvSpPr>
            <p:spPr>
              <a:xfrm rot="10800000">
                <a:off x="970387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95"/>
                      <a:pt x="0" y="851"/>
                    </a:cubicBezTo>
                    <a:cubicBezTo>
                      <a:pt x="0" y="1307"/>
                      <a:pt x="395" y="1672"/>
                      <a:pt x="851" y="1672"/>
                    </a:cubicBezTo>
                    <a:cubicBezTo>
                      <a:pt x="1307" y="1672"/>
                      <a:pt x="1702" y="1307"/>
                      <a:pt x="1702" y="851"/>
                    </a:cubicBezTo>
                    <a:cubicBezTo>
                      <a:pt x="1702" y="33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2"/>
              <p:cNvSpPr/>
              <p:nvPr/>
            </p:nvSpPr>
            <p:spPr>
              <a:xfrm rot="10800000">
                <a:off x="9703875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5" y="1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2"/>
              <p:cNvSpPr/>
              <p:nvPr/>
            </p:nvSpPr>
            <p:spPr>
              <a:xfrm rot="10800000">
                <a:off x="970387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2"/>
              <p:cNvSpPr/>
              <p:nvPr/>
            </p:nvSpPr>
            <p:spPr>
              <a:xfrm rot="10800000">
                <a:off x="970387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1" y="0"/>
                    </a:moveTo>
                    <a:cubicBezTo>
                      <a:pt x="395" y="0"/>
                      <a:pt x="0" y="365"/>
                      <a:pt x="0" y="821"/>
                    </a:cubicBezTo>
                    <a:cubicBezTo>
                      <a:pt x="0" y="1277"/>
                      <a:pt x="395" y="1672"/>
                      <a:pt x="851" y="1672"/>
                    </a:cubicBezTo>
                    <a:cubicBezTo>
                      <a:pt x="1307" y="1672"/>
                      <a:pt x="1702" y="1277"/>
                      <a:pt x="1702" y="821"/>
                    </a:cubicBezTo>
                    <a:cubicBezTo>
                      <a:pt x="170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2"/>
              <p:cNvSpPr/>
              <p:nvPr/>
            </p:nvSpPr>
            <p:spPr>
              <a:xfrm rot="10800000">
                <a:off x="9703875" y="1954263"/>
                <a:ext cx="4257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4" extrusionOk="0">
                    <a:moveTo>
                      <a:pt x="904" y="0"/>
                    </a:moveTo>
                    <a:cubicBezTo>
                      <a:pt x="887" y="0"/>
                      <a:pt x="869" y="1"/>
                      <a:pt x="851" y="2"/>
                    </a:cubicBezTo>
                    <a:cubicBezTo>
                      <a:pt x="395" y="2"/>
                      <a:pt x="0" y="367"/>
                      <a:pt x="0" y="822"/>
                    </a:cubicBezTo>
                    <a:cubicBezTo>
                      <a:pt x="0" y="1278"/>
                      <a:pt x="395" y="1674"/>
                      <a:pt x="851" y="1674"/>
                    </a:cubicBezTo>
                    <a:cubicBezTo>
                      <a:pt x="1307" y="1674"/>
                      <a:pt x="1702" y="1278"/>
                      <a:pt x="1702" y="822"/>
                    </a:cubicBezTo>
                    <a:cubicBezTo>
                      <a:pt x="1702" y="355"/>
                      <a:pt x="1337" y="0"/>
                      <a:pt x="9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0" name="Google Shape;1300;p42"/>
            <p:cNvGrpSpPr/>
            <p:nvPr/>
          </p:nvGrpSpPr>
          <p:grpSpPr>
            <a:xfrm>
              <a:off x="9487417" y="1954263"/>
              <a:ext cx="42575" cy="1340475"/>
              <a:chOff x="9544525" y="1954263"/>
              <a:chExt cx="42575" cy="1340475"/>
            </a:xfrm>
          </p:grpSpPr>
          <p:sp>
            <p:nvSpPr>
              <p:cNvPr id="1301" name="Google Shape;1301;p42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2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2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2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2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2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2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8" name="Google Shape;1308;p42"/>
            <p:cNvGrpSpPr/>
            <p:nvPr/>
          </p:nvGrpSpPr>
          <p:grpSpPr>
            <a:xfrm>
              <a:off x="9385150" y="1954263"/>
              <a:ext cx="42575" cy="1340475"/>
              <a:chOff x="9385150" y="1954263"/>
              <a:chExt cx="42575" cy="1340475"/>
            </a:xfrm>
          </p:grpSpPr>
          <p:sp>
            <p:nvSpPr>
              <p:cNvPr id="1309" name="Google Shape;1309;p42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2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2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2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2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2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2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6" name="Google Shape;1316;p42"/>
            <p:cNvGrpSpPr/>
            <p:nvPr/>
          </p:nvGrpSpPr>
          <p:grpSpPr>
            <a:xfrm>
              <a:off x="9794216" y="1954263"/>
              <a:ext cx="42575" cy="1340475"/>
              <a:chOff x="9544525" y="1954263"/>
              <a:chExt cx="42575" cy="1340475"/>
            </a:xfrm>
          </p:grpSpPr>
          <p:sp>
            <p:nvSpPr>
              <p:cNvPr id="1317" name="Google Shape;1317;p42"/>
              <p:cNvSpPr/>
              <p:nvPr/>
            </p:nvSpPr>
            <p:spPr>
              <a:xfrm rot="10800000">
                <a:off x="9544525" y="325291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5"/>
                      <a:pt x="1" y="852"/>
                    </a:cubicBezTo>
                    <a:cubicBezTo>
                      <a:pt x="1" y="1308"/>
                      <a:pt x="396" y="1672"/>
                      <a:pt x="852" y="1672"/>
                    </a:cubicBezTo>
                    <a:cubicBezTo>
                      <a:pt x="1308" y="1672"/>
                      <a:pt x="1703" y="1308"/>
                      <a:pt x="1703" y="852"/>
                    </a:cubicBezTo>
                    <a:cubicBezTo>
                      <a:pt x="1703" y="365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2"/>
              <p:cNvSpPr/>
              <p:nvPr/>
            </p:nvSpPr>
            <p:spPr>
              <a:xfrm rot="10800000">
                <a:off x="9544525" y="303633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2"/>
              <p:cNvSpPr/>
              <p:nvPr/>
            </p:nvSpPr>
            <p:spPr>
              <a:xfrm rot="10800000">
                <a:off x="9544525" y="281978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51"/>
                    </a:cubicBezTo>
                    <a:cubicBezTo>
                      <a:pt x="1" y="1307"/>
                      <a:pt x="396" y="1672"/>
                      <a:pt x="852" y="1672"/>
                    </a:cubicBezTo>
                    <a:cubicBezTo>
                      <a:pt x="1308" y="1672"/>
                      <a:pt x="1703" y="1307"/>
                      <a:pt x="1703" y="85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2"/>
              <p:cNvSpPr/>
              <p:nvPr/>
            </p:nvSpPr>
            <p:spPr>
              <a:xfrm rot="10800000">
                <a:off x="9544525" y="2603963"/>
                <a:ext cx="41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2"/>
              <p:cNvSpPr/>
              <p:nvPr/>
            </p:nvSpPr>
            <p:spPr>
              <a:xfrm rot="10800000">
                <a:off x="9544525" y="2387388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2"/>
              <p:cNvSpPr/>
              <p:nvPr/>
            </p:nvSpPr>
            <p:spPr>
              <a:xfrm rot="10800000">
                <a:off x="9544525" y="2170838"/>
                <a:ext cx="425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2" extrusionOk="0">
                    <a:moveTo>
                      <a:pt x="852" y="0"/>
                    </a:moveTo>
                    <a:cubicBezTo>
                      <a:pt x="396" y="0"/>
                      <a:pt x="1" y="365"/>
                      <a:pt x="1" y="821"/>
                    </a:cubicBezTo>
                    <a:cubicBezTo>
                      <a:pt x="1" y="1277"/>
                      <a:pt x="396" y="1672"/>
                      <a:pt x="852" y="1672"/>
                    </a:cubicBezTo>
                    <a:cubicBezTo>
                      <a:pt x="1308" y="1672"/>
                      <a:pt x="1703" y="1277"/>
                      <a:pt x="1703" y="821"/>
                    </a:cubicBezTo>
                    <a:cubicBezTo>
                      <a:pt x="1703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2"/>
              <p:cNvSpPr/>
              <p:nvPr/>
            </p:nvSpPr>
            <p:spPr>
              <a:xfrm rot="10800000">
                <a:off x="9544525" y="19542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2" y="1"/>
                    </a:moveTo>
                    <a:cubicBezTo>
                      <a:pt x="396" y="1"/>
                      <a:pt x="1" y="366"/>
                      <a:pt x="1" y="821"/>
                    </a:cubicBezTo>
                    <a:cubicBezTo>
                      <a:pt x="1" y="1277"/>
                      <a:pt x="396" y="1673"/>
                      <a:pt x="852" y="1673"/>
                    </a:cubicBezTo>
                    <a:cubicBezTo>
                      <a:pt x="1308" y="1673"/>
                      <a:pt x="1703" y="1277"/>
                      <a:pt x="1703" y="821"/>
                    </a:cubicBezTo>
                    <a:cubicBezTo>
                      <a:pt x="1703" y="366"/>
                      <a:pt x="1308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4" name="Google Shape;1324;p42"/>
            <p:cNvGrpSpPr/>
            <p:nvPr/>
          </p:nvGrpSpPr>
          <p:grpSpPr>
            <a:xfrm>
              <a:off x="9691950" y="1954263"/>
              <a:ext cx="42575" cy="1340475"/>
              <a:chOff x="9385150" y="1954263"/>
              <a:chExt cx="42575" cy="1340475"/>
            </a:xfrm>
          </p:grpSpPr>
          <p:sp>
            <p:nvSpPr>
              <p:cNvPr id="1325" name="Google Shape;1325;p42"/>
              <p:cNvSpPr/>
              <p:nvPr/>
            </p:nvSpPr>
            <p:spPr>
              <a:xfrm rot="10800000">
                <a:off x="9385900" y="325291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52"/>
                    </a:cubicBezTo>
                    <a:cubicBezTo>
                      <a:pt x="0" y="1308"/>
                      <a:pt x="396" y="1672"/>
                      <a:pt x="851" y="1672"/>
                    </a:cubicBezTo>
                    <a:cubicBezTo>
                      <a:pt x="1307" y="1672"/>
                      <a:pt x="1672" y="1308"/>
                      <a:pt x="1672" y="852"/>
                    </a:cubicBezTo>
                    <a:cubicBezTo>
                      <a:pt x="1672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2"/>
              <p:cNvSpPr/>
              <p:nvPr/>
            </p:nvSpPr>
            <p:spPr>
              <a:xfrm rot="10800000">
                <a:off x="9385900" y="303633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2"/>
              <p:cNvSpPr/>
              <p:nvPr/>
            </p:nvSpPr>
            <p:spPr>
              <a:xfrm rot="10800000">
                <a:off x="9385900" y="281978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07"/>
                      <a:pt x="396" y="1672"/>
                      <a:pt x="851" y="1672"/>
                    </a:cubicBezTo>
                    <a:cubicBezTo>
                      <a:pt x="1307" y="1672"/>
                      <a:pt x="1672" y="1307"/>
                      <a:pt x="1672" y="85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2"/>
              <p:cNvSpPr/>
              <p:nvPr/>
            </p:nvSpPr>
            <p:spPr>
              <a:xfrm rot="10800000">
                <a:off x="9385150" y="2603963"/>
                <a:ext cx="425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73" extrusionOk="0">
                    <a:moveTo>
                      <a:pt x="851" y="1"/>
                    </a:moveTo>
                    <a:cubicBezTo>
                      <a:pt x="396" y="1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703" y="1277"/>
                      <a:pt x="1703" y="821"/>
                    </a:cubicBezTo>
                    <a:cubicBezTo>
                      <a:pt x="1703" y="365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2"/>
              <p:cNvSpPr/>
              <p:nvPr/>
            </p:nvSpPr>
            <p:spPr>
              <a:xfrm rot="10800000">
                <a:off x="9385900" y="2387388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2"/>
              <p:cNvSpPr/>
              <p:nvPr/>
            </p:nvSpPr>
            <p:spPr>
              <a:xfrm rot="10800000">
                <a:off x="9385900" y="2170838"/>
                <a:ext cx="4182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2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21"/>
                    </a:cubicBezTo>
                    <a:cubicBezTo>
                      <a:pt x="0" y="1277"/>
                      <a:pt x="396" y="1672"/>
                      <a:pt x="851" y="1672"/>
                    </a:cubicBezTo>
                    <a:cubicBezTo>
                      <a:pt x="1307" y="1672"/>
                      <a:pt x="1672" y="1277"/>
                      <a:pt x="1672" y="821"/>
                    </a:cubicBezTo>
                    <a:cubicBezTo>
                      <a:pt x="1672" y="365"/>
                      <a:pt x="1307" y="0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2"/>
              <p:cNvSpPr/>
              <p:nvPr/>
            </p:nvSpPr>
            <p:spPr>
              <a:xfrm rot="10800000">
                <a:off x="9385900" y="1954263"/>
                <a:ext cx="418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1" y="1"/>
                    </a:moveTo>
                    <a:cubicBezTo>
                      <a:pt x="396" y="1"/>
                      <a:pt x="0" y="366"/>
                      <a:pt x="0" y="821"/>
                    </a:cubicBezTo>
                    <a:cubicBezTo>
                      <a:pt x="0" y="1277"/>
                      <a:pt x="396" y="1673"/>
                      <a:pt x="851" y="1673"/>
                    </a:cubicBezTo>
                    <a:cubicBezTo>
                      <a:pt x="1307" y="1673"/>
                      <a:pt x="1672" y="1277"/>
                      <a:pt x="1672" y="821"/>
                    </a:cubicBezTo>
                    <a:cubicBezTo>
                      <a:pt x="1672" y="366"/>
                      <a:pt x="1307" y="1"/>
                      <a:pt x="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323528" y="128551"/>
            <a:ext cx="5760640" cy="10750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penularannya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dibedakan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IMS mayor (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penularannya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IMS minor (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Penularannya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44208" y="123843"/>
            <a:ext cx="1601188" cy="6511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IMS mayor 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6988113" y="1005576"/>
            <a:ext cx="513378" cy="252028"/>
          </a:xfrm>
          <a:prstGeom prst="rightArrow">
            <a:avLst>
              <a:gd name="adj1" fmla="val 50000"/>
              <a:gd name="adj2" fmla="val 1633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3157" y="1419622"/>
            <a:ext cx="5873055" cy="33123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indent="-342900">
              <a:buFont typeface="+mj-lt"/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Gonore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(IMS)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dipicu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kencing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nanah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gonore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Neisseria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gonorrhoeae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+mj-lt"/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Sifilis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(IMS)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bakteri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nyeri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kelamin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rektum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mulut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+mj-lt"/>
              <a:buAutoNum type="alphaL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Ulkus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Mole </a:t>
            </a:r>
            <a:r>
              <a:rPr lang="nn-NO" dirty="0">
                <a:latin typeface="Times New Roman" pitchFamily="18" charset="0"/>
                <a:cs typeface="Times New Roman" pitchFamily="18" charset="0"/>
              </a:rPr>
              <a:t> terjadi akibat infeksi menular seksual yang ditandai dengan munculnya benjolan di area infeksi, nyeri saat ditekan, dan pembengkakan kelenjar di selangkangan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+mj-lt"/>
              <a:buAutoNum type="alphaL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Limfogranuloma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Venerum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seksual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pembuluh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limfe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kelenjar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limfe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genital, inguinal, anus,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rectum</a:t>
            </a:r>
          </a:p>
          <a:p>
            <a:pPr marL="342900" lvl="1" indent="-342900">
              <a:buFont typeface="+mj-lt"/>
              <a:buAutoNum type="alpha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Granuloma Inguinal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penyakit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granuloma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anogenital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inguinal</a:t>
            </a:r>
          </a:p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28762" y="1563638"/>
            <a:ext cx="936104" cy="86409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763688" y="3870602"/>
            <a:ext cx="936104" cy="864096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47439" y="3870602"/>
            <a:ext cx="936104" cy="864096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20025" y="2697114"/>
            <a:ext cx="936104" cy="864096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763688" y="1563638"/>
            <a:ext cx="936104" cy="864096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Google Shape;1643;p51"/>
          <p:cNvSpPr txBox="1">
            <a:spLocks noGrp="1"/>
          </p:cNvSpPr>
          <p:nvPr>
            <p:ph type="subTitle" idx="1"/>
          </p:nvPr>
        </p:nvSpPr>
        <p:spPr>
          <a:xfrm>
            <a:off x="298026" y="1312280"/>
            <a:ext cx="720080" cy="2146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 smtClean="0">
                <a:latin typeface="Times New Roman" pitchFamily="18" charset="0"/>
                <a:cs typeface="Times New Roman" pitchFamily="18" charset="0"/>
              </a:rPr>
              <a:t>Gonore</a:t>
            </a:r>
            <a:endParaRPr sz="11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Google Shape;1643;p51"/>
          <p:cNvSpPr txBox="1">
            <a:spLocks/>
          </p:cNvSpPr>
          <p:nvPr/>
        </p:nvSpPr>
        <p:spPr>
          <a:xfrm>
            <a:off x="734888" y="2485933"/>
            <a:ext cx="1496852" cy="30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None/>
              <a:defRPr sz="25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indent="0" algn="ctr"/>
            <a:r>
              <a:rPr lang="en-US" sz="1100" u="sng" dirty="0">
                <a:latin typeface="Times New Roman" pitchFamily="18" charset="0"/>
                <a:cs typeface="Times New Roman" pitchFamily="18" charset="0"/>
              </a:rPr>
              <a:t>Granuloma Inguinal</a:t>
            </a:r>
          </a:p>
        </p:txBody>
      </p:sp>
      <p:sp>
        <p:nvSpPr>
          <p:cNvPr id="59" name="Google Shape;1643;p51"/>
          <p:cNvSpPr txBox="1">
            <a:spLocks/>
          </p:cNvSpPr>
          <p:nvPr/>
        </p:nvSpPr>
        <p:spPr>
          <a:xfrm>
            <a:off x="28353" y="3561210"/>
            <a:ext cx="1496852" cy="30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None/>
              <a:defRPr sz="25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indent="0" algn="ctr"/>
            <a:r>
              <a:rPr lang="en-US" sz="1100" u="sng" dirty="0" err="1">
                <a:latin typeface="Times New Roman" pitchFamily="18" charset="0"/>
                <a:cs typeface="Times New Roman" pitchFamily="18" charset="0"/>
              </a:rPr>
              <a:t>Limfogranuloma</a:t>
            </a:r>
            <a:r>
              <a:rPr lang="en-US" sz="11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u="sng" dirty="0" err="1">
                <a:latin typeface="Times New Roman" pitchFamily="18" charset="0"/>
                <a:cs typeface="Times New Roman" pitchFamily="18" charset="0"/>
              </a:rPr>
              <a:t>Venerum</a:t>
            </a:r>
            <a:endParaRPr lang="en-US" sz="11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Google Shape;1643;p51"/>
          <p:cNvSpPr txBox="1">
            <a:spLocks/>
          </p:cNvSpPr>
          <p:nvPr/>
        </p:nvSpPr>
        <p:spPr>
          <a:xfrm>
            <a:off x="1871700" y="3604788"/>
            <a:ext cx="720080" cy="21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None/>
              <a:defRPr sz="25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indent="0" algn="ctr"/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Ulkus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Mole</a:t>
            </a:r>
            <a:endParaRPr lang="en-US" sz="11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Google Shape;1643;p51"/>
          <p:cNvSpPr txBox="1">
            <a:spLocks/>
          </p:cNvSpPr>
          <p:nvPr/>
        </p:nvSpPr>
        <p:spPr>
          <a:xfrm>
            <a:off x="1871700" y="1298579"/>
            <a:ext cx="720080" cy="21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None/>
              <a:defRPr sz="25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indent="0" algn="ctr"/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Sifilis</a:t>
            </a:r>
            <a:endParaRPr lang="en-US" sz="11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 &amp; Lungs Diagnostic Center by Slidesgo">
  <a:themeElements>
    <a:clrScheme name="Simple Light">
      <a:dk1>
        <a:srgbClr val="333333"/>
      </a:dk1>
      <a:lt1>
        <a:srgbClr val="FFFFFF"/>
      </a:lt1>
      <a:dk2>
        <a:srgbClr val="595959"/>
      </a:dk2>
      <a:lt2>
        <a:srgbClr val="EEEEEE"/>
      </a:lt2>
      <a:accent1>
        <a:srgbClr val="F45D3E"/>
      </a:accent1>
      <a:accent2>
        <a:srgbClr val="0D828E"/>
      </a:accent2>
      <a:accent3>
        <a:srgbClr val="D2F9F8"/>
      </a:accent3>
      <a:accent4>
        <a:srgbClr val="FFAB40"/>
      </a:accent4>
      <a:accent5>
        <a:srgbClr val="A2EAE6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788</Words>
  <Application>Microsoft Office PowerPoint</Application>
  <PresentationFormat>On-screen Show (16:9)</PresentationFormat>
  <Paragraphs>100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Open Sans</vt:lpstr>
      <vt:lpstr>Times New Roman</vt:lpstr>
      <vt:lpstr>Lato</vt:lpstr>
      <vt:lpstr>Wingdings</vt:lpstr>
      <vt:lpstr>Lexend</vt:lpstr>
      <vt:lpstr>Roboto Slab</vt:lpstr>
      <vt:lpstr>Heart &amp; Lungs Diagnostic Center by Slidesgo</vt:lpstr>
      <vt:lpstr>PowerPoint Presentation</vt:lpstr>
      <vt:lpstr>INFEKSI MENULAR SEKSUAL</vt:lpstr>
      <vt:lpstr>A.Pengertian Infeksi Menular Seksual </vt:lpstr>
      <vt:lpstr>01</vt:lpstr>
      <vt:lpstr>Kelompok Beresiko IMS</vt:lpstr>
      <vt:lpstr>D. Tanda dan Gejala IMS</vt:lpstr>
      <vt:lpstr>PowerPoint Presentation</vt:lpstr>
      <vt:lpstr>E.Macam – macam penyakit menular seksual</vt:lpstr>
      <vt:lpstr>PowerPoint Presentation</vt:lpstr>
      <vt:lpstr>PowerPoint Presentation</vt:lpstr>
      <vt:lpstr>PowerPoint Presentation</vt:lpstr>
      <vt:lpstr>F.Pencegahan Penyakit Menular Seksual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&amp; Lungs Diagnostic Center</dc:title>
  <dc:creator>acer</dc:creator>
  <cp:lastModifiedBy>acer</cp:lastModifiedBy>
  <cp:revision>30</cp:revision>
  <dcterms:modified xsi:type="dcterms:W3CDTF">2022-09-22T05:33:09Z</dcterms:modified>
</cp:coreProperties>
</file>