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8D6BD5-2019-4909-8C8D-F46AFBFE5810}"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3EBCA7DB-7AF8-4E26-BBB2-58BE559DD745}">
      <dgm:prSet/>
      <dgm:spPr/>
      <dgm:t>
        <a:bodyPr/>
        <a:lstStyle/>
        <a:p>
          <a:pPr rtl="0"/>
          <a:r>
            <a:rPr lang="en-US" smtClean="0"/>
            <a:t>Penetapan Tujuan</a:t>
          </a:r>
          <a:endParaRPr lang="en-US"/>
        </a:p>
      </dgm:t>
    </dgm:pt>
    <dgm:pt modelId="{9604A8FA-E219-4807-8937-8F321BCF5889}" type="parTrans" cxnId="{BE1E045E-3EB5-4561-BCDB-8DEBCAC0E12A}">
      <dgm:prSet/>
      <dgm:spPr/>
      <dgm:t>
        <a:bodyPr/>
        <a:lstStyle/>
        <a:p>
          <a:endParaRPr lang="en-US"/>
        </a:p>
      </dgm:t>
    </dgm:pt>
    <dgm:pt modelId="{60B0BAD9-1B40-4742-B400-3A8F3E1DF33E}" type="sibTrans" cxnId="{BE1E045E-3EB5-4561-BCDB-8DEBCAC0E12A}">
      <dgm:prSet/>
      <dgm:spPr/>
      <dgm:t>
        <a:bodyPr/>
        <a:lstStyle/>
        <a:p>
          <a:endParaRPr lang="en-US"/>
        </a:p>
      </dgm:t>
    </dgm:pt>
    <dgm:pt modelId="{1AA2B089-0AD1-469E-9ED0-5A08E5761ED5}">
      <dgm:prSet/>
      <dgm:spPr/>
      <dgm:t>
        <a:bodyPr/>
        <a:lstStyle/>
        <a:p>
          <a:pPr rtl="0"/>
          <a:r>
            <a:rPr lang="en-US" smtClean="0"/>
            <a:t>Tujuan dari penyuluhan kesehatan, yaitu melakukan perubahan terhadap pengetahuan, pengertian atau konsep yang sudah ada, serta perubahan terhadap pandangan dan keyakinan dalam upaya menempatkan perilaku yang baru sesuai informasi yang diterima.</a:t>
          </a:r>
          <a:endParaRPr lang="en-US"/>
        </a:p>
      </dgm:t>
    </dgm:pt>
    <dgm:pt modelId="{4C0276EF-E710-4081-9EB2-61C4BCB87EAB}" type="parTrans" cxnId="{560D34C3-E133-4121-8482-9A84B6225FAA}">
      <dgm:prSet/>
      <dgm:spPr/>
      <dgm:t>
        <a:bodyPr/>
        <a:lstStyle/>
        <a:p>
          <a:endParaRPr lang="en-US"/>
        </a:p>
      </dgm:t>
    </dgm:pt>
    <dgm:pt modelId="{E4B1510C-20BF-4238-BCE8-DB5346A08B05}" type="sibTrans" cxnId="{560D34C3-E133-4121-8482-9A84B6225FAA}">
      <dgm:prSet/>
      <dgm:spPr/>
      <dgm:t>
        <a:bodyPr/>
        <a:lstStyle/>
        <a:p>
          <a:endParaRPr lang="en-US"/>
        </a:p>
      </dgm:t>
    </dgm:pt>
    <dgm:pt modelId="{AEEB0FAF-37AF-4B0D-A353-17C13B59F74D}">
      <dgm:prSet/>
      <dgm:spPr/>
      <dgm:t>
        <a:bodyPr/>
        <a:lstStyle/>
        <a:p>
          <a:pPr rtl="0"/>
          <a:r>
            <a:rPr lang="en-US" smtClean="0"/>
            <a:t>Penentuan Sasaran</a:t>
          </a:r>
          <a:endParaRPr lang="en-US"/>
        </a:p>
      </dgm:t>
    </dgm:pt>
    <dgm:pt modelId="{251631AD-D6E2-40D2-90DC-8C914F4255FB}" type="parTrans" cxnId="{49E1607D-031C-4136-A135-12706413DD27}">
      <dgm:prSet/>
      <dgm:spPr/>
      <dgm:t>
        <a:bodyPr/>
        <a:lstStyle/>
        <a:p>
          <a:endParaRPr lang="en-US"/>
        </a:p>
      </dgm:t>
    </dgm:pt>
    <dgm:pt modelId="{74EA0D23-A32D-4AED-8136-FBA1B3EA2D6E}" type="sibTrans" cxnId="{49E1607D-031C-4136-A135-12706413DD27}">
      <dgm:prSet/>
      <dgm:spPr/>
      <dgm:t>
        <a:bodyPr/>
        <a:lstStyle/>
        <a:p>
          <a:endParaRPr lang="en-US"/>
        </a:p>
      </dgm:t>
    </dgm:pt>
    <dgm:pt modelId="{3154F8E3-2D9E-4B38-A5A1-D0544455220D}">
      <dgm:prSet/>
      <dgm:spPr/>
      <dgm:t>
        <a:bodyPr/>
        <a:lstStyle/>
        <a:p>
          <a:pPr rtl="0"/>
          <a:r>
            <a:rPr lang="en-US" smtClean="0"/>
            <a:t>factor yang menjadi penentu kesuksesan dari kegiatan penyuluhan adalah ketepatan dalam penentuan sasaran kegitan. Hal ini disebabkan oleh indicator keberhasilan kegiatan penyuluhan adalah apabila pesan dapat diterima dengan baik serta adanya umpan balik yang diberikan oleh sasaran kegiatan sesuai dengan tujuna yang ditetapkan oleh penyuluh. Yang terdiri dari 5 factor yakni :</a:t>
          </a:r>
          <a:endParaRPr lang="en-US"/>
        </a:p>
      </dgm:t>
    </dgm:pt>
    <dgm:pt modelId="{94FFECF9-83F1-4A66-9D4A-643DE59BE2C2}" type="parTrans" cxnId="{6F74E5EB-C9EC-4919-9B02-B50253EB190D}">
      <dgm:prSet/>
      <dgm:spPr/>
      <dgm:t>
        <a:bodyPr/>
        <a:lstStyle/>
        <a:p>
          <a:endParaRPr lang="en-US"/>
        </a:p>
      </dgm:t>
    </dgm:pt>
    <dgm:pt modelId="{8FD48676-A12C-4CC5-9E5E-9D933FCA39B0}" type="sibTrans" cxnId="{6F74E5EB-C9EC-4919-9B02-B50253EB190D}">
      <dgm:prSet/>
      <dgm:spPr/>
      <dgm:t>
        <a:bodyPr/>
        <a:lstStyle/>
        <a:p>
          <a:endParaRPr lang="en-US"/>
        </a:p>
      </dgm:t>
    </dgm:pt>
    <dgm:pt modelId="{B4D89ED2-ACCB-4062-BB21-EA7AFE61C4F2}">
      <dgm:prSet/>
      <dgm:spPr/>
      <dgm:t>
        <a:bodyPr/>
        <a:lstStyle/>
        <a:p>
          <a:pPr rtl="0"/>
          <a:r>
            <a:rPr lang="en-US" dirty="0" err="1" smtClean="0"/>
            <a:t>Pendidikan</a:t>
          </a:r>
          <a:endParaRPr lang="en-US" dirty="0"/>
        </a:p>
      </dgm:t>
    </dgm:pt>
    <dgm:pt modelId="{4779EDDE-398C-4C40-99D5-C5984168A7E3}" type="parTrans" cxnId="{CD3CD0AB-36C4-4B52-9436-E251426E83B3}">
      <dgm:prSet/>
      <dgm:spPr/>
      <dgm:t>
        <a:bodyPr/>
        <a:lstStyle/>
        <a:p>
          <a:endParaRPr lang="en-US"/>
        </a:p>
      </dgm:t>
    </dgm:pt>
    <dgm:pt modelId="{A7C5049A-5BD9-4166-8735-148FF5F5D86E}" type="sibTrans" cxnId="{CD3CD0AB-36C4-4B52-9436-E251426E83B3}">
      <dgm:prSet/>
      <dgm:spPr/>
      <dgm:t>
        <a:bodyPr/>
        <a:lstStyle/>
        <a:p>
          <a:endParaRPr lang="en-US"/>
        </a:p>
      </dgm:t>
    </dgm:pt>
    <dgm:pt modelId="{20736EF9-B680-4AFE-A817-DA6E0537A3EC}">
      <dgm:prSet/>
      <dgm:spPr/>
      <dgm:t>
        <a:bodyPr/>
        <a:lstStyle/>
        <a:p>
          <a:pPr rtl="0"/>
          <a:r>
            <a:rPr lang="en-US" dirty="0" smtClean="0"/>
            <a:t>Tingkat social </a:t>
          </a:r>
          <a:r>
            <a:rPr lang="en-US" dirty="0" err="1" smtClean="0"/>
            <a:t>ekonomi</a:t>
          </a:r>
          <a:endParaRPr lang="en-US" dirty="0"/>
        </a:p>
      </dgm:t>
    </dgm:pt>
    <dgm:pt modelId="{0807F241-9BA3-427A-8C6E-49ABD85441A4}" type="parTrans" cxnId="{80154CF3-DBCD-486E-A3F1-32BB7F18F65F}">
      <dgm:prSet/>
      <dgm:spPr/>
      <dgm:t>
        <a:bodyPr/>
        <a:lstStyle/>
        <a:p>
          <a:endParaRPr lang="en-US"/>
        </a:p>
      </dgm:t>
    </dgm:pt>
    <dgm:pt modelId="{D7868B7F-A7F8-4641-B313-42C5BD65C10E}" type="sibTrans" cxnId="{80154CF3-DBCD-486E-A3F1-32BB7F18F65F}">
      <dgm:prSet/>
      <dgm:spPr/>
      <dgm:t>
        <a:bodyPr/>
        <a:lstStyle/>
        <a:p>
          <a:endParaRPr lang="en-US"/>
        </a:p>
      </dgm:t>
    </dgm:pt>
    <dgm:pt modelId="{67EBB93A-2A88-4159-AEF3-AFE2554D18F7}">
      <dgm:prSet/>
      <dgm:spPr/>
      <dgm:t>
        <a:bodyPr/>
        <a:lstStyle/>
        <a:p>
          <a:pPr rtl="0"/>
          <a:r>
            <a:rPr lang="en-US" dirty="0" err="1" smtClean="0"/>
            <a:t>Adat</a:t>
          </a:r>
          <a:r>
            <a:rPr lang="en-US" dirty="0" smtClean="0"/>
            <a:t> </a:t>
          </a:r>
          <a:r>
            <a:rPr lang="en-US" dirty="0" err="1" smtClean="0"/>
            <a:t>istiadat</a:t>
          </a:r>
          <a:endParaRPr lang="en-US" dirty="0"/>
        </a:p>
      </dgm:t>
    </dgm:pt>
    <dgm:pt modelId="{CCC43C7D-57B6-4F62-BFA5-48E8ACC50FA0}" type="parTrans" cxnId="{B893B304-2B6B-42FB-AB8A-A06799C264CA}">
      <dgm:prSet/>
      <dgm:spPr/>
      <dgm:t>
        <a:bodyPr/>
        <a:lstStyle/>
        <a:p>
          <a:endParaRPr lang="en-US"/>
        </a:p>
      </dgm:t>
    </dgm:pt>
    <dgm:pt modelId="{4EC63E96-E10D-4333-AAB0-097962058753}" type="sibTrans" cxnId="{B893B304-2B6B-42FB-AB8A-A06799C264CA}">
      <dgm:prSet/>
      <dgm:spPr/>
      <dgm:t>
        <a:bodyPr/>
        <a:lstStyle/>
        <a:p>
          <a:endParaRPr lang="en-US"/>
        </a:p>
      </dgm:t>
    </dgm:pt>
    <dgm:pt modelId="{CBB8CFD6-AE57-42E2-925E-8A0F6A283BD1}">
      <dgm:prSet/>
      <dgm:spPr/>
      <dgm:t>
        <a:bodyPr/>
        <a:lstStyle/>
        <a:p>
          <a:pPr rtl="0"/>
          <a:r>
            <a:rPr lang="en-US" dirty="0" err="1" smtClean="0"/>
            <a:t>Keyakinan</a:t>
          </a:r>
          <a:endParaRPr lang="en-US" dirty="0"/>
        </a:p>
      </dgm:t>
    </dgm:pt>
    <dgm:pt modelId="{EC1CD141-C8FA-414A-8AD7-30AE6EDBDFD3}" type="parTrans" cxnId="{90546F06-F9C4-412F-BF82-F070CA29D0AA}">
      <dgm:prSet/>
      <dgm:spPr/>
      <dgm:t>
        <a:bodyPr/>
        <a:lstStyle/>
        <a:p>
          <a:endParaRPr lang="en-US"/>
        </a:p>
      </dgm:t>
    </dgm:pt>
    <dgm:pt modelId="{C853EEF7-ED5C-48A7-AF0B-E77232996328}" type="sibTrans" cxnId="{90546F06-F9C4-412F-BF82-F070CA29D0AA}">
      <dgm:prSet/>
      <dgm:spPr/>
      <dgm:t>
        <a:bodyPr/>
        <a:lstStyle/>
        <a:p>
          <a:endParaRPr lang="en-US"/>
        </a:p>
      </dgm:t>
    </dgm:pt>
    <dgm:pt modelId="{8D2B3580-E5CB-4E28-8314-B84F52FF4595}">
      <dgm:prSet/>
      <dgm:spPr/>
      <dgm:t>
        <a:bodyPr/>
        <a:lstStyle/>
        <a:p>
          <a:pPr rtl="0"/>
          <a:r>
            <a:rPr lang="en-US" dirty="0" err="1" smtClean="0"/>
            <a:t>Kesiapan</a:t>
          </a:r>
          <a:r>
            <a:rPr lang="en-US" dirty="0" smtClean="0"/>
            <a:t> </a:t>
          </a:r>
          <a:r>
            <a:rPr lang="en-US" dirty="0" err="1" smtClean="0"/>
            <a:t>waktu</a:t>
          </a:r>
          <a:r>
            <a:rPr lang="en-US" dirty="0" smtClean="0"/>
            <a:t> </a:t>
          </a:r>
          <a:r>
            <a:rPr lang="en-US" dirty="0" err="1" smtClean="0"/>
            <a:t>pelaksanaan</a:t>
          </a:r>
          <a:endParaRPr lang="en-US" dirty="0"/>
        </a:p>
      </dgm:t>
    </dgm:pt>
    <dgm:pt modelId="{035F4150-A71F-42FA-8BD4-350EE83FC815}" type="parTrans" cxnId="{0A4088AA-5EEE-4BBF-891A-74849A9DEBEB}">
      <dgm:prSet/>
      <dgm:spPr/>
      <dgm:t>
        <a:bodyPr/>
        <a:lstStyle/>
        <a:p>
          <a:endParaRPr lang="en-US"/>
        </a:p>
      </dgm:t>
    </dgm:pt>
    <dgm:pt modelId="{1F90AFC7-86C8-4D4A-9D85-12AF0256600C}" type="sibTrans" cxnId="{0A4088AA-5EEE-4BBF-891A-74849A9DEBEB}">
      <dgm:prSet/>
      <dgm:spPr/>
      <dgm:t>
        <a:bodyPr/>
        <a:lstStyle/>
        <a:p>
          <a:endParaRPr lang="en-US"/>
        </a:p>
      </dgm:t>
    </dgm:pt>
    <dgm:pt modelId="{DF13C550-B60C-4F45-BE31-166B37F4260C}" type="pres">
      <dgm:prSet presAssocID="{CE8D6BD5-2019-4909-8C8D-F46AFBFE5810}" presName="linear" presStyleCnt="0">
        <dgm:presLayoutVars>
          <dgm:animLvl val="lvl"/>
          <dgm:resizeHandles val="exact"/>
        </dgm:presLayoutVars>
      </dgm:prSet>
      <dgm:spPr/>
    </dgm:pt>
    <dgm:pt modelId="{95F0D5F4-EDAE-42D5-AE5D-CA9A8E6C8264}" type="pres">
      <dgm:prSet presAssocID="{3EBCA7DB-7AF8-4E26-BBB2-58BE559DD745}" presName="parentText" presStyleLbl="node1" presStyleIdx="0" presStyleCnt="2">
        <dgm:presLayoutVars>
          <dgm:chMax val="0"/>
          <dgm:bulletEnabled val="1"/>
        </dgm:presLayoutVars>
      </dgm:prSet>
      <dgm:spPr/>
    </dgm:pt>
    <dgm:pt modelId="{3D6EE957-FE0A-4533-ACAA-3442A7AD4169}" type="pres">
      <dgm:prSet presAssocID="{3EBCA7DB-7AF8-4E26-BBB2-58BE559DD745}" presName="childText" presStyleLbl="revTx" presStyleIdx="0" presStyleCnt="2">
        <dgm:presLayoutVars>
          <dgm:bulletEnabled val="1"/>
        </dgm:presLayoutVars>
      </dgm:prSet>
      <dgm:spPr/>
    </dgm:pt>
    <dgm:pt modelId="{7D1FEC61-A0B5-4CA1-A06F-BE26D1AB4858}" type="pres">
      <dgm:prSet presAssocID="{AEEB0FAF-37AF-4B0D-A353-17C13B59F74D}" presName="parentText" presStyleLbl="node1" presStyleIdx="1" presStyleCnt="2">
        <dgm:presLayoutVars>
          <dgm:chMax val="0"/>
          <dgm:bulletEnabled val="1"/>
        </dgm:presLayoutVars>
      </dgm:prSet>
      <dgm:spPr/>
    </dgm:pt>
    <dgm:pt modelId="{B1217DF6-A975-4E5A-BD08-CE85087991C4}" type="pres">
      <dgm:prSet presAssocID="{AEEB0FAF-37AF-4B0D-A353-17C13B59F74D}" presName="childText" presStyleLbl="revTx" presStyleIdx="1" presStyleCnt="2">
        <dgm:presLayoutVars>
          <dgm:bulletEnabled val="1"/>
        </dgm:presLayoutVars>
      </dgm:prSet>
      <dgm:spPr/>
      <dgm:t>
        <a:bodyPr/>
        <a:lstStyle/>
        <a:p>
          <a:endParaRPr lang="en-US"/>
        </a:p>
      </dgm:t>
    </dgm:pt>
  </dgm:ptLst>
  <dgm:cxnLst>
    <dgm:cxn modelId="{90546F06-F9C4-412F-BF82-F070CA29D0AA}" srcId="{3154F8E3-2D9E-4B38-A5A1-D0544455220D}" destId="{CBB8CFD6-AE57-42E2-925E-8A0F6A283BD1}" srcOrd="3" destOrd="0" parTransId="{EC1CD141-C8FA-414A-8AD7-30AE6EDBDFD3}" sibTransId="{C853EEF7-ED5C-48A7-AF0B-E77232996328}"/>
    <dgm:cxn modelId="{03BCF20F-DBF6-4264-B9DA-6C387ACD88A1}" type="presOf" srcId="{3154F8E3-2D9E-4B38-A5A1-D0544455220D}" destId="{B1217DF6-A975-4E5A-BD08-CE85087991C4}" srcOrd="0" destOrd="0" presId="urn:microsoft.com/office/officeart/2005/8/layout/vList2"/>
    <dgm:cxn modelId="{23C27632-80E7-4C40-A43E-0CDA325894A6}" type="presOf" srcId="{67EBB93A-2A88-4159-AEF3-AFE2554D18F7}" destId="{B1217DF6-A975-4E5A-BD08-CE85087991C4}" srcOrd="0" destOrd="3" presId="urn:microsoft.com/office/officeart/2005/8/layout/vList2"/>
    <dgm:cxn modelId="{B893B304-2B6B-42FB-AB8A-A06799C264CA}" srcId="{3154F8E3-2D9E-4B38-A5A1-D0544455220D}" destId="{67EBB93A-2A88-4159-AEF3-AFE2554D18F7}" srcOrd="2" destOrd="0" parTransId="{CCC43C7D-57B6-4F62-BFA5-48E8ACC50FA0}" sibTransId="{4EC63E96-E10D-4333-AAB0-097962058753}"/>
    <dgm:cxn modelId="{80154CF3-DBCD-486E-A3F1-32BB7F18F65F}" srcId="{3154F8E3-2D9E-4B38-A5A1-D0544455220D}" destId="{20736EF9-B680-4AFE-A817-DA6E0537A3EC}" srcOrd="1" destOrd="0" parTransId="{0807F241-9BA3-427A-8C6E-49ABD85441A4}" sibTransId="{D7868B7F-A7F8-4641-B313-42C5BD65C10E}"/>
    <dgm:cxn modelId="{560D34C3-E133-4121-8482-9A84B6225FAA}" srcId="{3EBCA7DB-7AF8-4E26-BBB2-58BE559DD745}" destId="{1AA2B089-0AD1-469E-9ED0-5A08E5761ED5}" srcOrd="0" destOrd="0" parTransId="{4C0276EF-E710-4081-9EB2-61C4BCB87EAB}" sibTransId="{E4B1510C-20BF-4238-BCE8-DB5346A08B05}"/>
    <dgm:cxn modelId="{A2827550-3A5F-4E7B-A6A3-72A9D7CB6552}" type="presOf" srcId="{CBB8CFD6-AE57-42E2-925E-8A0F6A283BD1}" destId="{B1217DF6-A975-4E5A-BD08-CE85087991C4}" srcOrd="0" destOrd="4" presId="urn:microsoft.com/office/officeart/2005/8/layout/vList2"/>
    <dgm:cxn modelId="{BE1E045E-3EB5-4561-BCDB-8DEBCAC0E12A}" srcId="{CE8D6BD5-2019-4909-8C8D-F46AFBFE5810}" destId="{3EBCA7DB-7AF8-4E26-BBB2-58BE559DD745}" srcOrd="0" destOrd="0" parTransId="{9604A8FA-E219-4807-8937-8F321BCF5889}" sibTransId="{60B0BAD9-1B40-4742-B400-3A8F3E1DF33E}"/>
    <dgm:cxn modelId="{00AF1633-B6C1-4D89-8E14-BF23360502B3}" type="presOf" srcId="{3EBCA7DB-7AF8-4E26-BBB2-58BE559DD745}" destId="{95F0D5F4-EDAE-42D5-AE5D-CA9A8E6C8264}" srcOrd="0" destOrd="0" presId="urn:microsoft.com/office/officeart/2005/8/layout/vList2"/>
    <dgm:cxn modelId="{CB8002F0-8EF9-47F8-B617-53E21C4FF386}" type="presOf" srcId="{20736EF9-B680-4AFE-A817-DA6E0537A3EC}" destId="{B1217DF6-A975-4E5A-BD08-CE85087991C4}" srcOrd="0" destOrd="2" presId="urn:microsoft.com/office/officeart/2005/8/layout/vList2"/>
    <dgm:cxn modelId="{0A4088AA-5EEE-4BBF-891A-74849A9DEBEB}" srcId="{3154F8E3-2D9E-4B38-A5A1-D0544455220D}" destId="{8D2B3580-E5CB-4E28-8314-B84F52FF4595}" srcOrd="4" destOrd="0" parTransId="{035F4150-A71F-42FA-8BD4-350EE83FC815}" sibTransId="{1F90AFC7-86C8-4D4A-9D85-12AF0256600C}"/>
    <dgm:cxn modelId="{CD3CD0AB-36C4-4B52-9436-E251426E83B3}" srcId="{3154F8E3-2D9E-4B38-A5A1-D0544455220D}" destId="{B4D89ED2-ACCB-4062-BB21-EA7AFE61C4F2}" srcOrd="0" destOrd="0" parTransId="{4779EDDE-398C-4C40-99D5-C5984168A7E3}" sibTransId="{A7C5049A-5BD9-4166-8735-148FF5F5D86E}"/>
    <dgm:cxn modelId="{C0C4160B-B809-4F23-A852-4BFFE03C6429}" type="presOf" srcId="{AEEB0FAF-37AF-4B0D-A353-17C13B59F74D}" destId="{7D1FEC61-A0B5-4CA1-A06F-BE26D1AB4858}" srcOrd="0" destOrd="0" presId="urn:microsoft.com/office/officeart/2005/8/layout/vList2"/>
    <dgm:cxn modelId="{49E1607D-031C-4136-A135-12706413DD27}" srcId="{CE8D6BD5-2019-4909-8C8D-F46AFBFE5810}" destId="{AEEB0FAF-37AF-4B0D-A353-17C13B59F74D}" srcOrd="1" destOrd="0" parTransId="{251631AD-D6E2-40D2-90DC-8C914F4255FB}" sibTransId="{74EA0D23-A32D-4AED-8136-FBA1B3EA2D6E}"/>
    <dgm:cxn modelId="{02A790BB-B9FB-4222-9584-7D85A21C6291}" type="presOf" srcId="{8D2B3580-E5CB-4E28-8314-B84F52FF4595}" destId="{B1217DF6-A975-4E5A-BD08-CE85087991C4}" srcOrd="0" destOrd="5" presId="urn:microsoft.com/office/officeart/2005/8/layout/vList2"/>
    <dgm:cxn modelId="{A590D788-6943-42B2-8422-EE7CCBE223AA}" type="presOf" srcId="{1AA2B089-0AD1-469E-9ED0-5A08E5761ED5}" destId="{3D6EE957-FE0A-4533-ACAA-3442A7AD4169}" srcOrd="0" destOrd="0" presId="urn:microsoft.com/office/officeart/2005/8/layout/vList2"/>
    <dgm:cxn modelId="{4B00294C-6224-4B14-84DF-339532DF6CBD}" type="presOf" srcId="{B4D89ED2-ACCB-4062-BB21-EA7AFE61C4F2}" destId="{B1217DF6-A975-4E5A-BD08-CE85087991C4}" srcOrd="0" destOrd="1" presId="urn:microsoft.com/office/officeart/2005/8/layout/vList2"/>
    <dgm:cxn modelId="{6F74E5EB-C9EC-4919-9B02-B50253EB190D}" srcId="{AEEB0FAF-37AF-4B0D-A353-17C13B59F74D}" destId="{3154F8E3-2D9E-4B38-A5A1-D0544455220D}" srcOrd="0" destOrd="0" parTransId="{94FFECF9-83F1-4A66-9D4A-643DE59BE2C2}" sibTransId="{8FD48676-A12C-4CC5-9E5E-9D933FCA39B0}"/>
    <dgm:cxn modelId="{DC91D003-2D3C-4937-B6FA-7077B85A48AC}" type="presOf" srcId="{CE8D6BD5-2019-4909-8C8D-F46AFBFE5810}" destId="{DF13C550-B60C-4F45-BE31-166B37F4260C}" srcOrd="0" destOrd="0" presId="urn:microsoft.com/office/officeart/2005/8/layout/vList2"/>
    <dgm:cxn modelId="{E2AFE1C1-F1E9-4E25-B1C7-F82DF100A638}" type="presParOf" srcId="{DF13C550-B60C-4F45-BE31-166B37F4260C}" destId="{95F0D5F4-EDAE-42D5-AE5D-CA9A8E6C8264}" srcOrd="0" destOrd="0" presId="urn:microsoft.com/office/officeart/2005/8/layout/vList2"/>
    <dgm:cxn modelId="{1621770B-C2F1-49B8-8F0B-7EC5A2CF00F6}" type="presParOf" srcId="{DF13C550-B60C-4F45-BE31-166B37F4260C}" destId="{3D6EE957-FE0A-4533-ACAA-3442A7AD4169}" srcOrd="1" destOrd="0" presId="urn:microsoft.com/office/officeart/2005/8/layout/vList2"/>
    <dgm:cxn modelId="{84A33049-42D2-4EFD-9115-0B9A36519102}" type="presParOf" srcId="{DF13C550-B60C-4F45-BE31-166B37F4260C}" destId="{7D1FEC61-A0B5-4CA1-A06F-BE26D1AB4858}" srcOrd="2" destOrd="0" presId="urn:microsoft.com/office/officeart/2005/8/layout/vList2"/>
    <dgm:cxn modelId="{EC357E2D-8FBE-4FC9-87A2-A0D4114B44ED}" type="presParOf" srcId="{DF13C550-B60C-4F45-BE31-166B37F4260C}" destId="{B1217DF6-A975-4E5A-BD08-CE85087991C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5F1CCC-F10D-49C5-B20F-6BEA85B92341}"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5049B34F-87CE-467F-B961-D5647E44958E}">
      <dgm:prSet custT="1"/>
      <dgm:spPr/>
      <dgm:t>
        <a:bodyPr/>
        <a:lstStyle/>
        <a:p>
          <a:pPr rtl="0"/>
          <a:r>
            <a:rPr lang="en-US" sz="2400" smtClean="0"/>
            <a:t>Penyusunan Materi atau Isi Penyuluhan</a:t>
          </a:r>
          <a:endParaRPr lang="en-US" sz="2400"/>
        </a:p>
      </dgm:t>
    </dgm:pt>
    <dgm:pt modelId="{10481909-5EA3-4E2F-98CD-8BF3436700C7}" type="parTrans" cxnId="{90300C9A-7C03-47C8-8F8F-BEEA376168A8}">
      <dgm:prSet/>
      <dgm:spPr/>
      <dgm:t>
        <a:bodyPr/>
        <a:lstStyle/>
        <a:p>
          <a:endParaRPr lang="en-US"/>
        </a:p>
      </dgm:t>
    </dgm:pt>
    <dgm:pt modelId="{45C4A331-3EEE-49BB-AF1A-9952281450F5}" type="sibTrans" cxnId="{90300C9A-7C03-47C8-8F8F-BEEA376168A8}">
      <dgm:prSet/>
      <dgm:spPr/>
      <dgm:t>
        <a:bodyPr/>
        <a:lstStyle/>
        <a:p>
          <a:endParaRPr lang="en-US"/>
        </a:p>
      </dgm:t>
    </dgm:pt>
    <dgm:pt modelId="{24D1A80C-0C9B-4436-B948-D9C39ADFE2F7}">
      <dgm:prSet custT="1"/>
      <dgm:spPr/>
      <dgm:t>
        <a:bodyPr/>
        <a:lstStyle/>
        <a:p>
          <a:pPr rtl="0"/>
          <a:r>
            <a:rPr lang="en-US" sz="1800" dirty="0" err="1" smtClean="0"/>
            <a:t>Materi</a:t>
          </a:r>
          <a:r>
            <a:rPr lang="en-US" sz="1800" dirty="0" smtClean="0"/>
            <a:t> </a:t>
          </a:r>
          <a:r>
            <a:rPr lang="en-US" sz="1800" dirty="0" err="1" smtClean="0"/>
            <a:t>atau</a:t>
          </a:r>
          <a:r>
            <a:rPr lang="en-US" sz="1800" dirty="0" smtClean="0"/>
            <a:t> </a:t>
          </a:r>
          <a:r>
            <a:rPr lang="en-US" sz="1800" dirty="0" err="1" smtClean="0"/>
            <a:t>isi</a:t>
          </a:r>
          <a:r>
            <a:rPr lang="en-US" sz="1800" dirty="0" smtClean="0"/>
            <a:t> </a:t>
          </a:r>
          <a:r>
            <a:rPr lang="en-US" sz="1800" dirty="0" err="1" smtClean="0"/>
            <a:t>penyuluhan</a:t>
          </a:r>
          <a:r>
            <a:rPr lang="en-US" sz="1800" dirty="0" smtClean="0"/>
            <a:t> yang </a:t>
          </a:r>
          <a:r>
            <a:rPr lang="en-US" sz="1800" dirty="0" err="1" smtClean="0"/>
            <a:t>disusun</a:t>
          </a:r>
          <a:r>
            <a:rPr lang="en-US" sz="1800" dirty="0" smtClean="0"/>
            <a:t> </a:t>
          </a:r>
          <a:r>
            <a:rPr lang="en-US" sz="1800" dirty="0" err="1" smtClean="0"/>
            <a:t>serta</a:t>
          </a:r>
          <a:r>
            <a:rPr lang="en-US" sz="1800" dirty="0" smtClean="0"/>
            <a:t> </a:t>
          </a:r>
          <a:r>
            <a:rPr lang="en-US" sz="1800" dirty="0" err="1" smtClean="0"/>
            <a:t>arah</a:t>
          </a:r>
          <a:r>
            <a:rPr lang="en-US" sz="1800" dirty="0" smtClean="0"/>
            <a:t> </a:t>
          </a:r>
          <a:r>
            <a:rPr lang="en-US" sz="1800" dirty="0" err="1" smtClean="0"/>
            <a:t>pemberian</a:t>
          </a:r>
          <a:r>
            <a:rPr lang="en-US" sz="1800" dirty="0" smtClean="0"/>
            <a:t> </a:t>
          </a:r>
          <a:r>
            <a:rPr lang="en-US" sz="1800" dirty="0" err="1" smtClean="0"/>
            <a:t>materi</a:t>
          </a:r>
          <a:r>
            <a:rPr lang="en-US" sz="1800" dirty="0" smtClean="0"/>
            <a:t> </a:t>
          </a:r>
          <a:r>
            <a:rPr lang="en-US" sz="1800" dirty="0" err="1" smtClean="0"/>
            <a:t>menjadi</a:t>
          </a:r>
          <a:r>
            <a:rPr lang="en-US" sz="1800" dirty="0" smtClean="0"/>
            <a:t> factor </a:t>
          </a:r>
          <a:r>
            <a:rPr lang="en-US" sz="1800" dirty="0" err="1" smtClean="0"/>
            <a:t>penting</a:t>
          </a:r>
          <a:r>
            <a:rPr lang="en-US" sz="1800" dirty="0" smtClean="0"/>
            <a:t> </a:t>
          </a:r>
          <a:r>
            <a:rPr lang="en-US" sz="1800" dirty="0" err="1" smtClean="0"/>
            <a:t>keberhasilan</a:t>
          </a:r>
          <a:r>
            <a:rPr lang="en-US" sz="1800" dirty="0" smtClean="0"/>
            <a:t> </a:t>
          </a:r>
          <a:r>
            <a:rPr lang="en-US" sz="1800" dirty="0" err="1" smtClean="0"/>
            <a:t>penyuluhan</a:t>
          </a:r>
          <a:r>
            <a:rPr lang="en-US" sz="1800" dirty="0" smtClean="0"/>
            <a:t> </a:t>
          </a:r>
          <a:r>
            <a:rPr lang="en-US" sz="1800" dirty="0" err="1" smtClean="0"/>
            <a:t>kesehatan</a:t>
          </a:r>
          <a:r>
            <a:rPr lang="en-US" sz="1800" dirty="0" smtClean="0"/>
            <a:t> yang </a:t>
          </a:r>
          <a:r>
            <a:rPr lang="en-US" sz="1800" dirty="0" err="1" smtClean="0"/>
            <a:t>dillaksanakan</a:t>
          </a:r>
          <a:r>
            <a:rPr lang="en-US" sz="1800" dirty="0" smtClean="0"/>
            <a:t>.</a:t>
          </a:r>
          <a:endParaRPr lang="en-US" sz="1800" dirty="0"/>
        </a:p>
      </dgm:t>
    </dgm:pt>
    <dgm:pt modelId="{A0B8E04D-CC94-4EB1-8A3D-9B36FDE7E68A}" type="parTrans" cxnId="{C4366166-B878-4EDB-9BBE-A6549BAD3A5F}">
      <dgm:prSet/>
      <dgm:spPr/>
      <dgm:t>
        <a:bodyPr/>
        <a:lstStyle/>
        <a:p>
          <a:endParaRPr lang="en-US"/>
        </a:p>
      </dgm:t>
    </dgm:pt>
    <dgm:pt modelId="{024BC9EE-47FC-4967-A53B-94287B93E25A}" type="sibTrans" cxnId="{C4366166-B878-4EDB-9BBE-A6549BAD3A5F}">
      <dgm:prSet/>
      <dgm:spPr/>
      <dgm:t>
        <a:bodyPr/>
        <a:lstStyle/>
        <a:p>
          <a:endParaRPr lang="en-US"/>
        </a:p>
      </dgm:t>
    </dgm:pt>
    <dgm:pt modelId="{566B028D-A2AA-4B9F-A75F-DEF107A38243}">
      <dgm:prSet custT="1"/>
      <dgm:spPr/>
      <dgm:t>
        <a:bodyPr/>
        <a:lstStyle/>
        <a:p>
          <a:pPr rtl="0"/>
          <a:endParaRPr lang="en-US" sz="1800" dirty="0"/>
        </a:p>
      </dgm:t>
    </dgm:pt>
    <dgm:pt modelId="{AAF05AA7-87B6-429A-A060-A003CB8530F2}" type="parTrans" cxnId="{F4C84E3D-3983-4DEB-8199-99826CA9FF49}">
      <dgm:prSet/>
      <dgm:spPr/>
      <dgm:t>
        <a:bodyPr/>
        <a:lstStyle/>
        <a:p>
          <a:endParaRPr lang="en-US"/>
        </a:p>
      </dgm:t>
    </dgm:pt>
    <dgm:pt modelId="{CC3D8923-92CE-4C44-9C76-D9E589DF1296}" type="sibTrans" cxnId="{F4C84E3D-3983-4DEB-8199-99826CA9FF49}">
      <dgm:prSet/>
      <dgm:spPr/>
      <dgm:t>
        <a:bodyPr/>
        <a:lstStyle/>
        <a:p>
          <a:endParaRPr lang="en-US"/>
        </a:p>
      </dgm:t>
    </dgm:pt>
    <dgm:pt modelId="{7D9B191D-4459-4448-8812-6A3E3CD84314}">
      <dgm:prSet custT="1"/>
      <dgm:spPr/>
      <dgm:t>
        <a:bodyPr/>
        <a:lstStyle/>
        <a:p>
          <a:pPr rtl="0"/>
          <a:r>
            <a:rPr lang="en-US" sz="2400" dirty="0" err="1" smtClean="0"/>
            <a:t>Penentuan</a:t>
          </a:r>
          <a:r>
            <a:rPr lang="en-US" sz="2400" dirty="0" smtClean="0"/>
            <a:t> </a:t>
          </a:r>
          <a:r>
            <a:rPr lang="en-US" sz="2400" dirty="0" err="1" smtClean="0"/>
            <a:t>Jenis</a:t>
          </a:r>
          <a:r>
            <a:rPr lang="en-US" sz="2400" dirty="0" smtClean="0"/>
            <a:t> </a:t>
          </a:r>
          <a:r>
            <a:rPr lang="en-US" sz="2400" dirty="0" err="1" smtClean="0"/>
            <a:t>Alat</a:t>
          </a:r>
          <a:r>
            <a:rPr lang="en-US" sz="2400" dirty="0" smtClean="0"/>
            <a:t> </a:t>
          </a:r>
          <a:r>
            <a:rPr lang="en-US" sz="2400" dirty="0" err="1" smtClean="0"/>
            <a:t>Peraga</a:t>
          </a:r>
          <a:r>
            <a:rPr lang="en-US" sz="2400" dirty="0" smtClean="0"/>
            <a:t> (Media)</a:t>
          </a:r>
          <a:endParaRPr lang="en-US" sz="2400" dirty="0"/>
        </a:p>
      </dgm:t>
    </dgm:pt>
    <dgm:pt modelId="{A79320C4-6C20-48A3-BB59-D9A61EE8B67E}" type="parTrans" cxnId="{2598135F-AC42-43C6-B0E3-E399701D8BDE}">
      <dgm:prSet/>
      <dgm:spPr/>
      <dgm:t>
        <a:bodyPr/>
        <a:lstStyle/>
        <a:p>
          <a:endParaRPr lang="en-US"/>
        </a:p>
      </dgm:t>
    </dgm:pt>
    <dgm:pt modelId="{2E4A050C-CF50-44D2-AB42-7D54434CBED4}" type="sibTrans" cxnId="{2598135F-AC42-43C6-B0E3-E399701D8BDE}">
      <dgm:prSet/>
      <dgm:spPr/>
      <dgm:t>
        <a:bodyPr/>
        <a:lstStyle/>
        <a:p>
          <a:endParaRPr lang="en-US"/>
        </a:p>
      </dgm:t>
    </dgm:pt>
    <dgm:pt modelId="{D38EBBCA-7949-4B9E-B95C-4463094B13FF}" type="pres">
      <dgm:prSet presAssocID="{B25F1CCC-F10D-49C5-B20F-6BEA85B92341}" presName="linear" presStyleCnt="0">
        <dgm:presLayoutVars>
          <dgm:animLvl val="lvl"/>
          <dgm:resizeHandles val="exact"/>
        </dgm:presLayoutVars>
      </dgm:prSet>
      <dgm:spPr/>
    </dgm:pt>
    <dgm:pt modelId="{E55D15A2-218B-4B90-9123-52547D6A9BFE}" type="pres">
      <dgm:prSet presAssocID="{5049B34F-87CE-467F-B961-D5647E44958E}" presName="parentText" presStyleLbl="node1" presStyleIdx="0" presStyleCnt="2">
        <dgm:presLayoutVars>
          <dgm:chMax val="0"/>
          <dgm:bulletEnabled val="1"/>
        </dgm:presLayoutVars>
      </dgm:prSet>
      <dgm:spPr/>
    </dgm:pt>
    <dgm:pt modelId="{CBDA5584-0022-4E0C-8207-E6A83DD05B03}" type="pres">
      <dgm:prSet presAssocID="{5049B34F-87CE-467F-B961-D5647E44958E}" presName="childText" presStyleLbl="revTx" presStyleIdx="0" presStyleCnt="2">
        <dgm:presLayoutVars>
          <dgm:bulletEnabled val="1"/>
        </dgm:presLayoutVars>
      </dgm:prSet>
      <dgm:spPr/>
      <dgm:t>
        <a:bodyPr/>
        <a:lstStyle/>
        <a:p>
          <a:endParaRPr lang="en-US"/>
        </a:p>
      </dgm:t>
    </dgm:pt>
    <dgm:pt modelId="{E2C25D38-BA89-4CA1-B515-3752366EF617}" type="pres">
      <dgm:prSet presAssocID="{7D9B191D-4459-4448-8812-6A3E3CD84314}" presName="parentText" presStyleLbl="node1" presStyleIdx="1" presStyleCnt="2">
        <dgm:presLayoutVars>
          <dgm:chMax val="0"/>
          <dgm:bulletEnabled val="1"/>
        </dgm:presLayoutVars>
      </dgm:prSet>
      <dgm:spPr/>
    </dgm:pt>
    <dgm:pt modelId="{90305AC1-84BA-44E4-B6EE-353A70DC1A2E}" type="pres">
      <dgm:prSet presAssocID="{7D9B191D-4459-4448-8812-6A3E3CD84314}" presName="childText" presStyleLbl="revTx" presStyleIdx="1" presStyleCnt="2">
        <dgm:presLayoutVars>
          <dgm:bulletEnabled val="1"/>
        </dgm:presLayoutVars>
      </dgm:prSet>
      <dgm:spPr/>
    </dgm:pt>
  </dgm:ptLst>
  <dgm:cxnLst>
    <dgm:cxn modelId="{CF57E054-E49A-4B7B-BC05-BDE59A3E5250}" type="presOf" srcId="{7D9B191D-4459-4448-8812-6A3E3CD84314}" destId="{E2C25D38-BA89-4CA1-B515-3752366EF617}" srcOrd="0" destOrd="0" presId="urn:microsoft.com/office/officeart/2005/8/layout/vList2"/>
    <dgm:cxn modelId="{0F8EB6A9-3176-4933-9A8C-242D4AF46EF7}" type="presOf" srcId="{B25F1CCC-F10D-49C5-B20F-6BEA85B92341}" destId="{D38EBBCA-7949-4B9E-B95C-4463094B13FF}" srcOrd="0" destOrd="0" presId="urn:microsoft.com/office/officeart/2005/8/layout/vList2"/>
    <dgm:cxn modelId="{F4C84E3D-3983-4DEB-8199-99826CA9FF49}" srcId="{7D9B191D-4459-4448-8812-6A3E3CD84314}" destId="{566B028D-A2AA-4B9F-A75F-DEF107A38243}" srcOrd="0" destOrd="0" parTransId="{AAF05AA7-87B6-429A-A060-A003CB8530F2}" sibTransId="{CC3D8923-92CE-4C44-9C76-D9E589DF1296}"/>
    <dgm:cxn modelId="{C4366166-B878-4EDB-9BBE-A6549BAD3A5F}" srcId="{5049B34F-87CE-467F-B961-D5647E44958E}" destId="{24D1A80C-0C9B-4436-B948-D9C39ADFE2F7}" srcOrd="0" destOrd="0" parTransId="{A0B8E04D-CC94-4EB1-8A3D-9B36FDE7E68A}" sibTransId="{024BC9EE-47FC-4967-A53B-94287B93E25A}"/>
    <dgm:cxn modelId="{2598135F-AC42-43C6-B0E3-E399701D8BDE}" srcId="{B25F1CCC-F10D-49C5-B20F-6BEA85B92341}" destId="{7D9B191D-4459-4448-8812-6A3E3CD84314}" srcOrd="1" destOrd="0" parTransId="{A79320C4-6C20-48A3-BB59-D9A61EE8B67E}" sibTransId="{2E4A050C-CF50-44D2-AB42-7D54434CBED4}"/>
    <dgm:cxn modelId="{0C3BB382-106A-459F-AE27-DEE1F3806343}" type="presOf" srcId="{24D1A80C-0C9B-4436-B948-D9C39ADFE2F7}" destId="{CBDA5584-0022-4E0C-8207-E6A83DD05B03}" srcOrd="0" destOrd="0" presId="urn:microsoft.com/office/officeart/2005/8/layout/vList2"/>
    <dgm:cxn modelId="{94127E90-CD57-48EC-8C6B-0E98B43ADF47}" type="presOf" srcId="{566B028D-A2AA-4B9F-A75F-DEF107A38243}" destId="{90305AC1-84BA-44E4-B6EE-353A70DC1A2E}" srcOrd="0" destOrd="0" presId="urn:microsoft.com/office/officeart/2005/8/layout/vList2"/>
    <dgm:cxn modelId="{2C5137B3-D451-4A6C-9324-32E5F69303BB}" type="presOf" srcId="{5049B34F-87CE-467F-B961-D5647E44958E}" destId="{E55D15A2-218B-4B90-9123-52547D6A9BFE}" srcOrd="0" destOrd="0" presId="urn:microsoft.com/office/officeart/2005/8/layout/vList2"/>
    <dgm:cxn modelId="{90300C9A-7C03-47C8-8F8F-BEEA376168A8}" srcId="{B25F1CCC-F10D-49C5-B20F-6BEA85B92341}" destId="{5049B34F-87CE-467F-B961-D5647E44958E}" srcOrd="0" destOrd="0" parTransId="{10481909-5EA3-4E2F-98CD-8BF3436700C7}" sibTransId="{45C4A331-3EEE-49BB-AF1A-9952281450F5}"/>
    <dgm:cxn modelId="{9785C27F-6396-4401-BEC4-2C37FB2577C3}" type="presParOf" srcId="{D38EBBCA-7949-4B9E-B95C-4463094B13FF}" destId="{E55D15A2-218B-4B90-9123-52547D6A9BFE}" srcOrd="0" destOrd="0" presId="urn:microsoft.com/office/officeart/2005/8/layout/vList2"/>
    <dgm:cxn modelId="{35EEDF56-380B-4EA2-88BD-2F6421A9820B}" type="presParOf" srcId="{D38EBBCA-7949-4B9E-B95C-4463094B13FF}" destId="{CBDA5584-0022-4E0C-8207-E6A83DD05B03}" srcOrd="1" destOrd="0" presId="urn:microsoft.com/office/officeart/2005/8/layout/vList2"/>
    <dgm:cxn modelId="{9AA1356A-A16E-4C50-AF40-190D0F62C031}" type="presParOf" srcId="{D38EBBCA-7949-4B9E-B95C-4463094B13FF}" destId="{E2C25D38-BA89-4CA1-B515-3752366EF617}" srcOrd="2" destOrd="0" presId="urn:microsoft.com/office/officeart/2005/8/layout/vList2"/>
    <dgm:cxn modelId="{69A82383-120B-4E1B-A5F2-1B70D3D3D34B}" type="presParOf" srcId="{D38EBBCA-7949-4B9E-B95C-4463094B13FF}" destId="{90305AC1-84BA-44E4-B6EE-353A70DC1A2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6251C4-CBA6-4D4C-92DB-23B942C7E100}"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n-US"/>
        </a:p>
      </dgm:t>
    </dgm:pt>
    <dgm:pt modelId="{DD130B9E-0A51-4609-82B9-008CEE623B01}">
      <dgm:prSet/>
      <dgm:spPr/>
      <dgm:t>
        <a:bodyPr/>
        <a:lstStyle/>
        <a:p>
          <a:pPr rtl="0"/>
          <a:r>
            <a:rPr lang="en-US" smtClean="0"/>
            <a:t>Kegunaan dari alat peraga (media) antara lain :</a:t>
          </a:r>
          <a:endParaRPr lang="en-US"/>
        </a:p>
      </dgm:t>
    </dgm:pt>
    <dgm:pt modelId="{3678E7FC-5C33-4C36-940F-3A14ECC66B67}" type="parTrans" cxnId="{B275245A-F632-417B-AE57-86347964FA78}">
      <dgm:prSet/>
      <dgm:spPr/>
      <dgm:t>
        <a:bodyPr/>
        <a:lstStyle/>
        <a:p>
          <a:endParaRPr lang="en-US"/>
        </a:p>
      </dgm:t>
    </dgm:pt>
    <dgm:pt modelId="{E2377EE7-893E-4B28-8FAE-358904E73399}" type="sibTrans" cxnId="{B275245A-F632-417B-AE57-86347964FA78}">
      <dgm:prSet/>
      <dgm:spPr/>
      <dgm:t>
        <a:bodyPr/>
        <a:lstStyle/>
        <a:p>
          <a:endParaRPr lang="en-US"/>
        </a:p>
      </dgm:t>
    </dgm:pt>
    <dgm:pt modelId="{30AB8B31-0FE6-4D33-B549-19FF5C3A416D}">
      <dgm:prSet/>
      <dgm:spPr/>
      <dgm:t>
        <a:bodyPr/>
        <a:lstStyle/>
        <a:p>
          <a:pPr rtl="0"/>
          <a:r>
            <a:rPr lang="en-US" smtClean="0"/>
            <a:t>Meningkatkan ketertarikan sasaran penyuluhan</a:t>
          </a:r>
          <a:endParaRPr lang="en-US"/>
        </a:p>
      </dgm:t>
    </dgm:pt>
    <dgm:pt modelId="{DF219C07-C027-4A30-8CBB-682CA2ECC48E}" type="parTrans" cxnId="{2D9CA32B-C11C-4AD5-9F3A-9F0B44F2340D}">
      <dgm:prSet/>
      <dgm:spPr/>
      <dgm:t>
        <a:bodyPr/>
        <a:lstStyle/>
        <a:p>
          <a:endParaRPr lang="en-US"/>
        </a:p>
      </dgm:t>
    </dgm:pt>
    <dgm:pt modelId="{E175CAC9-0A13-4C58-958B-A57B61E9A943}" type="sibTrans" cxnId="{2D9CA32B-C11C-4AD5-9F3A-9F0B44F2340D}">
      <dgm:prSet/>
      <dgm:spPr/>
      <dgm:t>
        <a:bodyPr/>
        <a:lstStyle/>
        <a:p>
          <a:endParaRPr lang="en-US"/>
        </a:p>
      </dgm:t>
    </dgm:pt>
    <dgm:pt modelId="{67330A60-28AA-49A0-9FDE-6ACA018E6A37}">
      <dgm:prSet/>
      <dgm:spPr/>
      <dgm:t>
        <a:bodyPr/>
        <a:lstStyle/>
        <a:p>
          <a:pPr rtl="0"/>
          <a:r>
            <a:rPr lang="en-US" smtClean="0"/>
            <a:t>Mengjangkau sasaran yang lebih luas</a:t>
          </a:r>
          <a:endParaRPr lang="en-US"/>
        </a:p>
      </dgm:t>
    </dgm:pt>
    <dgm:pt modelId="{9242A8F3-5BA0-46B9-B1F7-A08C2271A980}" type="parTrans" cxnId="{0188B9AC-9AD6-445D-B1A7-0B4220C41FB1}">
      <dgm:prSet/>
      <dgm:spPr/>
      <dgm:t>
        <a:bodyPr/>
        <a:lstStyle/>
        <a:p>
          <a:endParaRPr lang="en-US"/>
        </a:p>
      </dgm:t>
    </dgm:pt>
    <dgm:pt modelId="{C0C43ECD-E699-4F1B-BAED-A4C6A8CDC519}" type="sibTrans" cxnId="{0188B9AC-9AD6-445D-B1A7-0B4220C41FB1}">
      <dgm:prSet/>
      <dgm:spPr/>
      <dgm:t>
        <a:bodyPr/>
        <a:lstStyle/>
        <a:p>
          <a:endParaRPr lang="en-US"/>
        </a:p>
      </dgm:t>
    </dgm:pt>
    <dgm:pt modelId="{F95BBDB1-29DD-49F8-BBD3-2007DF03F730}">
      <dgm:prSet/>
      <dgm:spPr/>
      <dgm:t>
        <a:bodyPr/>
        <a:lstStyle/>
        <a:p>
          <a:pPr rtl="0"/>
          <a:r>
            <a:rPr lang="en-US" smtClean="0"/>
            <a:t>Mengurangi hambatan penggunaan bahasa</a:t>
          </a:r>
          <a:endParaRPr lang="en-US"/>
        </a:p>
      </dgm:t>
    </dgm:pt>
    <dgm:pt modelId="{CB9D1460-86E0-44E0-BE78-33912A64997C}" type="parTrans" cxnId="{0616F283-4FDB-43F3-84FA-03DED2789DA8}">
      <dgm:prSet/>
      <dgm:spPr/>
      <dgm:t>
        <a:bodyPr/>
        <a:lstStyle/>
        <a:p>
          <a:endParaRPr lang="en-US"/>
        </a:p>
      </dgm:t>
    </dgm:pt>
    <dgm:pt modelId="{3F0E3820-BDF2-458E-AA09-D2F76AFC1C85}" type="sibTrans" cxnId="{0616F283-4FDB-43F3-84FA-03DED2789DA8}">
      <dgm:prSet/>
      <dgm:spPr/>
      <dgm:t>
        <a:bodyPr/>
        <a:lstStyle/>
        <a:p>
          <a:endParaRPr lang="en-US"/>
        </a:p>
      </dgm:t>
    </dgm:pt>
    <dgm:pt modelId="{00153ACC-09A5-4959-9C1C-8F680186E2A8}">
      <dgm:prSet/>
      <dgm:spPr/>
      <dgm:t>
        <a:bodyPr/>
        <a:lstStyle/>
        <a:p>
          <a:pPr rtl="0"/>
          <a:r>
            <a:rPr lang="en-US" smtClean="0"/>
            <a:t>Mempercepat penerimaan informasi oleh sasaran</a:t>
          </a:r>
          <a:endParaRPr lang="en-US"/>
        </a:p>
      </dgm:t>
    </dgm:pt>
    <dgm:pt modelId="{D6F39B7A-5271-46A2-B8D8-E6EA183DB49A}" type="parTrans" cxnId="{F97D93F9-9FD6-401E-B046-6BD22C7D19D9}">
      <dgm:prSet/>
      <dgm:spPr/>
      <dgm:t>
        <a:bodyPr/>
        <a:lstStyle/>
        <a:p>
          <a:endParaRPr lang="en-US"/>
        </a:p>
      </dgm:t>
    </dgm:pt>
    <dgm:pt modelId="{A08AF80A-E7FD-48A8-B511-BD566E145569}" type="sibTrans" cxnId="{F97D93F9-9FD6-401E-B046-6BD22C7D19D9}">
      <dgm:prSet/>
      <dgm:spPr/>
      <dgm:t>
        <a:bodyPr/>
        <a:lstStyle/>
        <a:p>
          <a:endParaRPr lang="en-US"/>
        </a:p>
      </dgm:t>
    </dgm:pt>
    <dgm:pt modelId="{000D8AA2-B832-4879-B795-608FF78EE0A9}">
      <dgm:prSet/>
      <dgm:spPr/>
      <dgm:t>
        <a:bodyPr/>
        <a:lstStyle/>
        <a:p>
          <a:pPr rtl="0"/>
          <a:r>
            <a:rPr lang="en-US" smtClean="0"/>
            <a:t>Meningkatkan minat sasaran untuk menerapkan isi pesan kesehatan dalam berprilaku kesehatan</a:t>
          </a:r>
          <a:endParaRPr lang="en-US"/>
        </a:p>
      </dgm:t>
    </dgm:pt>
    <dgm:pt modelId="{A8B6617B-CC5C-4C14-9D25-394DFDAD6E08}" type="parTrans" cxnId="{6D8E6A5E-341D-4CB8-A581-84E81C2D4E47}">
      <dgm:prSet/>
      <dgm:spPr/>
      <dgm:t>
        <a:bodyPr/>
        <a:lstStyle/>
        <a:p>
          <a:endParaRPr lang="en-US"/>
        </a:p>
      </dgm:t>
    </dgm:pt>
    <dgm:pt modelId="{57A495D2-0CBF-4DE4-8908-12A3EEF1C79C}" type="sibTrans" cxnId="{6D8E6A5E-341D-4CB8-A581-84E81C2D4E47}">
      <dgm:prSet/>
      <dgm:spPr/>
      <dgm:t>
        <a:bodyPr/>
        <a:lstStyle/>
        <a:p>
          <a:endParaRPr lang="en-US"/>
        </a:p>
      </dgm:t>
    </dgm:pt>
    <dgm:pt modelId="{E97539BB-7938-465E-B0AB-25445942545F}">
      <dgm:prSet/>
      <dgm:spPr/>
      <dgm:t>
        <a:bodyPr/>
        <a:lstStyle/>
        <a:p>
          <a:pPr rtl="0"/>
          <a:r>
            <a:rPr lang="en-US" dirty="0" err="1" smtClean="0"/>
            <a:t>Jenis</a:t>
          </a:r>
          <a:r>
            <a:rPr lang="en-US" dirty="0" smtClean="0"/>
            <a:t> </a:t>
          </a:r>
          <a:r>
            <a:rPr lang="en-US" dirty="0" err="1" smtClean="0"/>
            <a:t>alat</a:t>
          </a:r>
          <a:r>
            <a:rPr lang="en-US" dirty="0" smtClean="0"/>
            <a:t> </a:t>
          </a:r>
          <a:r>
            <a:rPr lang="en-US" dirty="0" err="1" smtClean="0"/>
            <a:t>peraga</a:t>
          </a:r>
          <a:r>
            <a:rPr lang="en-US" dirty="0" smtClean="0"/>
            <a:t>  (media) </a:t>
          </a:r>
          <a:r>
            <a:rPr lang="en-US" dirty="0" err="1" smtClean="0"/>
            <a:t>dalam</a:t>
          </a:r>
          <a:r>
            <a:rPr lang="en-US" dirty="0" smtClean="0"/>
            <a:t> </a:t>
          </a:r>
          <a:r>
            <a:rPr lang="en-US" dirty="0" err="1" smtClean="0"/>
            <a:t>penyuluhan</a:t>
          </a:r>
          <a:r>
            <a:rPr lang="en-US" dirty="0" smtClean="0"/>
            <a:t>, </a:t>
          </a:r>
          <a:r>
            <a:rPr lang="en-US" dirty="0" err="1" smtClean="0"/>
            <a:t>antara</a:t>
          </a:r>
          <a:r>
            <a:rPr lang="en-US" dirty="0" smtClean="0"/>
            <a:t> lain :</a:t>
          </a:r>
          <a:endParaRPr lang="en-US" dirty="0"/>
        </a:p>
      </dgm:t>
    </dgm:pt>
    <dgm:pt modelId="{983537AA-6E90-4EDB-8285-6D0DE718F3A9}" type="parTrans" cxnId="{D13F5AB3-8279-48A3-AEE8-421B7BC68BB8}">
      <dgm:prSet/>
      <dgm:spPr/>
      <dgm:t>
        <a:bodyPr/>
        <a:lstStyle/>
        <a:p>
          <a:endParaRPr lang="en-US"/>
        </a:p>
      </dgm:t>
    </dgm:pt>
    <dgm:pt modelId="{B65E9D1D-9FD7-4DA3-98D1-8972D1D2C1D4}" type="sibTrans" cxnId="{D13F5AB3-8279-48A3-AEE8-421B7BC68BB8}">
      <dgm:prSet/>
      <dgm:spPr/>
      <dgm:t>
        <a:bodyPr/>
        <a:lstStyle/>
        <a:p>
          <a:endParaRPr lang="en-US"/>
        </a:p>
      </dgm:t>
    </dgm:pt>
    <dgm:pt modelId="{4C6435E7-1C4C-4082-A1CB-C7D9C236B000}">
      <dgm:prSet/>
      <dgm:spPr/>
      <dgm:t>
        <a:bodyPr/>
        <a:lstStyle/>
        <a:p>
          <a:pPr rtl="0"/>
          <a:r>
            <a:rPr lang="en-US" smtClean="0"/>
            <a:t>Alat peraga (media) lihat (visual aids)</a:t>
          </a:r>
          <a:endParaRPr lang="en-US"/>
        </a:p>
      </dgm:t>
    </dgm:pt>
    <dgm:pt modelId="{2406158D-48C6-4451-8AD9-B1488125560D}" type="parTrans" cxnId="{7A57F7D2-8F0C-42AE-96F4-1B4DA9667FB1}">
      <dgm:prSet/>
      <dgm:spPr/>
      <dgm:t>
        <a:bodyPr/>
        <a:lstStyle/>
        <a:p>
          <a:endParaRPr lang="en-US"/>
        </a:p>
      </dgm:t>
    </dgm:pt>
    <dgm:pt modelId="{6126ED66-0300-465D-B078-60F81D9A97BD}" type="sibTrans" cxnId="{7A57F7D2-8F0C-42AE-96F4-1B4DA9667FB1}">
      <dgm:prSet/>
      <dgm:spPr/>
      <dgm:t>
        <a:bodyPr/>
        <a:lstStyle/>
        <a:p>
          <a:endParaRPr lang="en-US"/>
        </a:p>
      </dgm:t>
    </dgm:pt>
    <dgm:pt modelId="{8A959A53-C989-4138-BB20-0D26C01CE1C2}">
      <dgm:prSet/>
      <dgm:spPr/>
      <dgm:t>
        <a:bodyPr/>
        <a:lstStyle/>
        <a:p>
          <a:pPr rtl="0"/>
          <a:r>
            <a:rPr lang="en-US" smtClean="0"/>
            <a:t>Alat peraga lihat memiliki fungsi untuk menstimulasi indra lihat pada saat penyampaian materi (pesan) kesehatan. Alat ini ada 2 bentuk yakni :</a:t>
          </a:r>
          <a:endParaRPr lang="en-US"/>
        </a:p>
      </dgm:t>
    </dgm:pt>
    <dgm:pt modelId="{68869164-2B43-4B0D-BE05-42F528013CCB}" type="parTrans" cxnId="{F0AC6573-1FA2-4EF0-8E63-38E54B85D62F}">
      <dgm:prSet/>
      <dgm:spPr/>
      <dgm:t>
        <a:bodyPr/>
        <a:lstStyle/>
        <a:p>
          <a:endParaRPr lang="en-US"/>
        </a:p>
      </dgm:t>
    </dgm:pt>
    <dgm:pt modelId="{FA73100A-115C-4E7F-9B24-99A4CCBC54AF}" type="sibTrans" cxnId="{F0AC6573-1FA2-4EF0-8E63-38E54B85D62F}">
      <dgm:prSet/>
      <dgm:spPr/>
      <dgm:t>
        <a:bodyPr/>
        <a:lstStyle/>
        <a:p>
          <a:endParaRPr lang="en-US"/>
        </a:p>
      </dgm:t>
    </dgm:pt>
    <dgm:pt modelId="{A1ED58A6-5191-4FF6-9E5E-33325363628B}">
      <dgm:prSet/>
      <dgm:spPr/>
      <dgm:t>
        <a:bodyPr/>
        <a:lstStyle/>
        <a:p>
          <a:pPr rtl="0"/>
          <a:r>
            <a:rPr lang="en-US" dirty="0" err="1" smtClean="0"/>
            <a:t>Alat</a:t>
          </a:r>
          <a:r>
            <a:rPr lang="en-US" dirty="0" smtClean="0"/>
            <a:t> </a:t>
          </a:r>
          <a:r>
            <a:rPr lang="en-US" dirty="0" err="1" smtClean="0"/>
            <a:t>peraga</a:t>
          </a:r>
          <a:r>
            <a:rPr lang="en-US" dirty="0" smtClean="0"/>
            <a:t> (media) </a:t>
          </a:r>
          <a:r>
            <a:rPr lang="en-US" dirty="0" err="1" smtClean="0"/>
            <a:t>proyeksi</a:t>
          </a:r>
          <a:r>
            <a:rPr lang="en-US" dirty="0" smtClean="0"/>
            <a:t> : </a:t>
          </a:r>
          <a:r>
            <a:rPr lang="en-US" dirty="0" err="1" smtClean="0"/>
            <a:t>lembar</a:t>
          </a:r>
          <a:r>
            <a:rPr lang="en-US" dirty="0" smtClean="0"/>
            <a:t> </a:t>
          </a:r>
          <a:r>
            <a:rPr lang="en-US" dirty="0" err="1" smtClean="0"/>
            <a:t>transparan</a:t>
          </a:r>
          <a:r>
            <a:rPr lang="en-US" dirty="0" smtClean="0"/>
            <a:t> (slide) </a:t>
          </a:r>
          <a:r>
            <a:rPr lang="en-US" dirty="0" err="1" smtClean="0"/>
            <a:t>dan</a:t>
          </a:r>
          <a:r>
            <a:rPr lang="en-US" dirty="0" smtClean="0"/>
            <a:t> film strip</a:t>
          </a:r>
          <a:endParaRPr lang="en-US" dirty="0"/>
        </a:p>
      </dgm:t>
    </dgm:pt>
    <dgm:pt modelId="{86A67EF4-4FA9-49BE-93B8-9C5FCC9B2351}" type="parTrans" cxnId="{8E49DEF3-0343-41E3-A8B1-67DAD64D3025}">
      <dgm:prSet/>
      <dgm:spPr/>
      <dgm:t>
        <a:bodyPr/>
        <a:lstStyle/>
        <a:p>
          <a:endParaRPr lang="en-US"/>
        </a:p>
      </dgm:t>
    </dgm:pt>
    <dgm:pt modelId="{ECC7D674-1FF9-42A5-A4C7-72B25FDE1956}" type="sibTrans" cxnId="{8E49DEF3-0343-41E3-A8B1-67DAD64D3025}">
      <dgm:prSet/>
      <dgm:spPr/>
      <dgm:t>
        <a:bodyPr/>
        <a:lstStyle/>
        <a:p>
          <a:endParaRPr lang="en-US"/>
        </a:p>
      </dgm:t>
    </dgm:pt>
    <dgm:pt modelId="{C9212B9D-F0EE-498D-9875-76C3C229B647}">
      <dgm:prSet/>
      <dgm:spPr/>
      <dgm:t>
        <a:bodyPr/>
        <a:lstStyle/>
        <a:p>
          <a:pPr rtl="0"/>
          <a:r>
            <a:rPr lang="en-US" dirty="0" err="1" smtClean="0"/>
            <a:t>Alat</a:t>
          </a:r>
          <a:r>
            <a:rPr lang="en-US" dirty="0" smtClean="0"/>
            <a:t> </a:t>
          </a:r>
          <a:r>
            <a:rPr lang="en-US" dirty="0" err="1" smtClean="0"/>
            <a:t>peraga</a:t>
          </a:r>
          <a:r>
            <a:rPr lang="en-US" dirty="0" smtClean="0"/>
            <a:t> (media) </a:t>
          </a:r>
          <a:r>
            <a:rPr lang="en-US" dirty="0" err="1" smtClean="0"/>
            <a:t>dengar</a:t>
          </a:r>
          <a:r>
            <a:rPr lang="en-US" dirty="0" smtClean="0"/>
            <a:t> (audio aids)</a:t>
          </a:r>
          <a:endParaRPr lang="en-US" dirty="0"/>
        </a:p>
      </dgm:t>
    </dgm:pt>
    <dgm:pt modelId="{B2206871-8B99-4787-B2DA-3A0C82350B2C}" type="sibTrans" cxnId="{4DC7027F-F07B-47B3-BC22-41416B3F1E06}">
      <dgm:prSet/>
      <dgm:spPr/>
      <dgm:t>
        <a:bodyPr/>
        <a:lstStyle/>
        <a:p>
          <a:endParaRPr lang="en-US"/>
        </a:p>
      </dgm:t>
    </dgm:pt>
    <dgm:pt modelId="{AEEF69E7-1BE9-47C6-87BC-25F924C5E96F}" type="parTrans" cxnId="{4DC7027F-F07B-47B3-BC22-41416B3F1E06}">
      <dgm:prSet/>
      <dgm:spPr/>
      <dgm:t>
        <a:bodyPr/>
        <a:lstStyle/>
        <a:p>
          <a:endParaRPr lang="en-US"/>
        </a:p>
      </dgm:t>
    </dgm:pt>
    <dgm:pt modelId="{BF5FAD9E-3612-47C9-87A3-C8CA47534ECA}" type="pres">
      <dgm:prSet presAssocID="{2F6251C4-CBA6-4D4C-92DB-23B942C7E100}" presName="diagram" presStyleCnt="0">
        <dgm:presLayoutVars>
          <dgm:dir/>
          <dgm:animLvl val="lvl"/>
          <dgm:resizeHandles val="exact"/>
        </dgm:presLayoutVars>
      </dgm:prSet>
      <dgm:spPr/>
    </dgm:pt>
    <dgm:pt modelId="{9AF747AE-8CD2-4DE0-A4A7-8E200E53EA71}" type="pres">
      <dgm:prSet presAssocID="{DD130B9E-0A51-4609-82B9-008CEE623B01}" presName="compNode" presStyleCnt="0"/>
      <dgm:spPr/>
    </dgm:pt>
    <dgm:pt modelId="{11727D6B-4306-4A06-A729-A99C6A8D4EB0}" type="pres">
      <dgm:prSet presAssocID="{DD130B9E-0A51-4609-82B9-008CEE623B01}" presName="childRect" presStyleLbl="bgAcc1" presStyleIdx="0" presStyleCnt="2">
        <dgm:presLayoutVars>
          <dgm:bulletEnabled val="1"/>
        </dgm:presLayoutVars>
      </dgm:prSet>
      <dgm:spPr/>
    </dgm:pt>
    <dgm:pt modelId="{56D52742-47D6-4810-B658-49EEDD136A40}" type="pres">
      <dgm:prSet presAssocID="{DD130B9E-0A51-4609-82B9-008CEE623B01}" presName="parentText" presStyleLbl="node1" presStyleIdx="0" presStyleCnt="0">
        <dgm:presLayoutVars>
          <dgm:chMax val="0"/>
          <dgm:bulletEnabled val="1"/>
        </dgm:presLayoutVars>
      </dgm:prSet>
      <dgm:spPr/>
    </dgm:pt>
    <dgm:pt modelId="{722A370F-779C-4B78-996E-E3C792737C6F}" type="pres">
      <dgm:prSet presAssocID="{DD130B9E-0A51-4609-82B9-008CEE623B01}" presName="parentRect" presStyleLbl="alignNode1" presStyleIdx="0" presStyleCnt="2"/>
      <dgm:spPr/>
    </dgm:pt>
    <dgm:pt modelId="{0909FBC4-A6EB-492F-B912-03F88540DB39}" type="pres">
      <dgm:prSet presAssocID="{DD130B9E-0A51-4609-82B9-008CEE623B01}" presName="adorn" presStyleLbl="fgAccFollowNode1" presStyleIdx="0" presStyleCnt="2"/>
      <dgm:spPr/>
    </dgm:pt>
    <dgm:pt modelId="{DE081262-35C0-4812-AD3F-BF59373C52D8}" type="pres">
      <dgm:prSet presAssocID="{E2377EE7-893E-4B28-8FAE-358904E73399}" presName="sibTrans" presStyleLbl="sibTrans2D1" presStyleIdx="0" presStyleCnt="0"/>
      <dgm:spPr/>
    </dgm:pt>
    <dgm:pt modelId="{69033BF8-95B1-4002-9692-1A2B30F90A07}" type="pres">
      <dgm:prSet presAssocID="{E97539BB-7938-465E-B0AB-25445942545F}" presName="compNode" presStyleCnt="0"/>
      <dgm:spPr/>
    </dgm:pt>
    <dgm:pt modelId="{DC11FC48-3868-45CC-BC5C-56A58B5D8415}" type="pres">
      <dgm:prSet presAssocID="{E97539BB-7938-465E-B0AB-25445942545F}" presName="childRect" presStyleLbl="bgAcc1" presStyleIdx="1" presStyleCnt="2">
        <dgm:presLayoutVars>
          <dgm:bulletEnabled val="1"/>
        </dgm:presLayoutVars>
      </dgm:prSet>
      <dgm:spPr/>
      <dgm:t>
        <a:bodyPr/>
        <a:lstStyle/>
        <a:p>
          <a:endParaRPr lang="en-US"/>
        </a:p>
      </dgm:t>
    </dgm:pt>
    <dgm:pt modelId="{8ABFDFD5-FC05-4E90-8517-98EB2F017521}" type="pres">
      <dgm:prSet presAssocID="{E97539BB-7938-465E-B0AB-25445942545F}" presName="parentText" presStyleLbl="node1" presStyleIdx="0" presStyleCnt="0">
        <dgm:presLayoutVars>
          <dgm:chMax val="0"/>
          <dgm:bulletEnabled val="1"/>
        </dgm:presLayoutVars>
      </dgm:prSet>
      <dgm:spPr/>
    </dgm:pt>
    <dgm:pt modelId="{186A8970-90E7-4CB0-8BC9-52DBF0E2AE2C}" type="pres">
      <dgm:prSet presAssocID="{E97539BB-7938-465E-B0AB-25445942545F}" presName="parentRect" presStyleLbl="alignNode1" presStyleIdx="1" presStyleCnt="2"/>
      <dgm:spPr/>
    </dgm:pt>
    <dgm:pt modelId="{AD6A181E-7CF0-4687-8F1D-96195AC4837B}" type="pres">
      <dgm:prSet presAssocID="{E97539BB-7938-465E-B0AB-25445942545F}" presName="adorn" presStyleLbl="fgAccFollowNode1" presStyleIdx="1" presStyleCnt="2"/>
      <dgm:spPr/>
    </dgm:pt>
  </dgm:ptLst>
  <dgm:cxnLst>
    <dgm:cxn modelId="{4DC7027F-F07B-47B3-BC22-41416B3F1E06}" srcId="{8A959A53-C989-4138-BB20-0D26C01CE1C2}" destId="{C9212B9D-F0EE-498D-9875-76C3C229B647}" srcOrd="1" destOrd="0" parTransId="{AEEF69E7-1BE9-47C6-87BC-25F924C5E96F}" sibTransId="{B2206871-8B99-4787-B2DA-3A0C82350B2C}"/>
    <dgm:cxn modelId="{1E216B45-6CEC-4D2D-954C-2D944EAF585F}" type="presOf" srcId="{E97539BB-7938-465E-B0AB-25445942545F}" destId="{8ABFDFD5-FC05-4E90-8517-98EB2F017521}" srcOrd="0" destOrd="0" presId="urn:microsoft.com/office/officeart/2005/8/layout/bList2"/>
    <dgm:cxn modelId="{1F50563F-2DDD-4683-8DFC-2998D17F72E8}" type="presOf" srcId="{000D8AA2-B832-4879-B795-608FF78EE0A9}" destId="{11727D6B-4306-4A06-A729-A99C6A8D4EB0}" srcOrd="0" destOrd="4" presId="urn:microsoft.com/office/officeart/2005/8/layout/bList2"/>
    <dgm:cxn modelId="{4E17CB7F-02DC-48C4-BED4-0D543685DD80}" type="presOf" srcId="{DD130B9E-0A51-4609-82B9-008CEE623B01}" destId="{56D52742-47D6-4810-B658-49EEDD136A40}" srcOrd="0" destOrd="0" presId="urn:microsoft.com/office/officeart/2005/8/layout/bList2"/>
    <dgm:cxn modelId="{B275245A-F632-417B-AE57-86347964FA78}" srcId="{2F6251C4-CBA6-4D4C-92DB-23B942C7E100}" destId="{DD130B9E-0A51-4609-82B9-008CEE623B01}" srcOrd="0" destOrd="0" parTransId="{3678E7FC-5C33-4C36-940F-3A14ECC66B67}" sibTransId="{E2377EE7-893E-4B28-8FAE-358904E73399}"/>
    <dgm:cxn modelId="{6D8E6A5E-341D-4CB8-A581-84E81C2D4E47}" srcId="{DD130B9E-0A51-4609-82B9-008CEE623B01}" destId="{000D8AA2-B832-4879-B795-608FF78EE0A9}" srcOrd="4" destOrd="0" parTransId="{A8B6617B-CC5C-4C14-9D25-394DFDAD6E08}" sibTransId="{57A495D2-0CBF-4DE4-8908-12A3EEF1C79C}"/>
    <dgm:cxn modelId="{5396DF85-8724-445F-BA04-BCCA97BA00AA}" type="presOf" srcId="{30AB8B31-0FE6-4D33-B549-19FF5C3A416D}" destId="{11727D6B-4306-4A06-A729-A99C6A8D4EB0}" srcOrd="0" destOrd="0" presId="urn:microsoft.com/office/officeart/2005/8/layout/bList2"/>
    <dgm:cxn modelId="{F97D93F9-9FD6-401E-B046-6BD22C7D19D9}" srcId="{DD130B9E-0A51-4609-82B9-008CEE623B01}" destId="{00153ACC-09A5-4959-9C1C-8F680186E2A8}" srcOrd="3" destOrd="0" parTransId="{D6F39B7A-5271-46A2-B8D8-E6EA183DB49A}" sibTransId="{A08AF80A-E7FD-48A8-B511-BD566E145569}"/>
    <dgm:cxn modelId="{F0AC6573-1FA2-4EF0-8E63-38E54B85D62F}" srcId="{E97539BB-7938-465E-B0AB-25445942545F}" destId="{8A959A53-C989-4138-BB20-0D26C01CE1C2}" srcOrd="1" destOrd="0" parTransId="{68869164-2B43-4B0D-BE05-42F528013CCB}" sibTransId="{FA73100A-115C-4E7F-9B24-99A4CCBC54AF}"/>
    <dgm:cxn modelId="{36A033FE-A0D7-4A60-A920-BAE07CC8F56F}" type="presOf" srcId="{E2377EE7-893E-4B28-8FAE-358904E73399}" destId="{DE081262-35C0-4812-AD3F-BF59373C52D8}" srcOrd="0" destOrd="0" presId="urn:microsoft.com/office/officeart/2005/8/layout/bList2"/>
    <dgm:cxn modelId="{7DF1397C-7CC9-4648-94BF-03F6FF2E72C8}" type="presOf" srcId="{2F6251C4-CBA6-4D4C-92DB-23B942C7E100}" destId="{BF5FAD9E-3612-47C9-87A3-C8CA47534ECA}" srcOrd="0" destOrd="0" presId="urn:microsoft.com/office/officeart/2005/8/layout/bList2"/>
    <dgm:cxn modelId="{968D5B12-B75C-4727-9400-0AA6FFEAF062}" type="presOf" srcId="{E97539BB-7938-465E-B0AB-25445942545F}" destId="{186A8970-90E7-4CB0-8BC9-52DBF0E2AE2C}" srcOrd="1" destOrd="0" presId="urn:microsoft.com/office/officeart/2005/8/layout/bList2"/>
    <dgm:cxn modelId="{26C29EFD-A5A7-41BE-8598-B455C057E2C7}" type="presOf" srcId="{4C6435E7-1C4C-4082-A1CB-C7D9C236B000}" destId="{DC11FC48-3868-45CC-BC5C-56A58B5D8415}" srcOrd="0" destOrd="0" presId="urn:microsoft.com/office/officeart/2005/8/layout/bList2"/>
    <dgm:cxn modelId="{2D9CA32B-C11C-4AD5-9F3A-9F0B44F2340D}" srcId="{DD130B9E-0A51-4609-82B9-008CEE623B01}" destId="{30AB8B31-0FE6-4D33-B549-19FF5C3A416D}" srcOrd="0" destOrd="0" parTransId="{DF219C07-C027-4A30-8CBB-682CA2ECC48E}" sibTransId="{E175CAC9-0A13-4C58-958B-A57B61E9A943}"/>
    <dgm:cxn modelId="{0BC807BC-68E3-45E4-97A6-BBA9CAE28076}" type="presOf" srcId="{C9212B9D-F0EE-498D-9875-76C3C229B647}" destId="{DC11FC48-3868-45CC-BC5C-56A58B5D8415}" srcOrd="0" destOrd="3" presId="urn:microsoft.com/office/officeart/2005/8/layout/bList2"/>
    <dgm:cxn modelId="{8E49DEF3-0343-41E3-A8B1-67DAD64D3025}" srcId="{8A959A53-C989-4138-BB20-0D26C01CE1C2}" destId="{A1ED58A6-5191-4FF6-9E5E-33325363628B}" srcOrd="0" destOrd="0" parTransId="{86A67EF4-4FA9-49BE-93B8-9C5FCC9B2351}" sibTransId="{ECC7D674-1FF9-42A5-A4C7-72B25FDE1956}"/>
    <dgm:cxn modelId="{0616F283-4FDB-43F3-84FA-03DED2789DA8}" srcId="{DD130B9E-0A51-4609-82B9-008CEE623B01}" destId="{F95BBDB1-29DD-49F8-BBD3-2007DF03F730}" srcOrd="2" destOrd="0" parTransId="{CB9D1460-86E0-44E0-BE78-33912A64997C}" sibTransId="{3F0E3820-BDF2-458E-AA09-D2F76AFC1C85}"/>
    <dgm:cxn modelId="{DF4DF744-76D3-4265-8EDB-108DCD47EFA6}" type="presOf" srcId="{F95BBDB1-29DD-49F8-BBD3-2007DF03F730}" destId="{11727D6B-4306-4A06-A729-A99C6A8D4EB0}" srcOrd="0" destOrd="2" presId="urn:microsoft.com/office/officeart/2005/8/layout/bList2"/>
    <dgm:cxn modelId="{3C9872DC-15F5-4EEB-94AE-B539D049FD15}" type="presOf" srcId="{00153ACC-09A5-4959-9C1C-8F680186E2A8}" destId="{11727D6B-4306-4A06-A729-A99C6A8D4EB0}" srcOrd="0" destOrd="3" presId="urn:microsoft.com/office/officeart/2005/8/layout/bList2"/>
    <dgm:cxn modelId="{C9BDE4E0-1E30-4F21-8C8E-5F4197BBE00A}" type="presOf" srcId="{A1ED58A6-5191-4FF6-9E5E-33325363628B}" destId="{DC11FC48-3868-45CC-BC5C-56A58B5D8415}" srcOrd="0" destOrd="2" presId="urn:microsoft.com/office/officeart/2005/8/layout/bList2"/>
    <dgm:cxn modelId="{7A57F7D2-8F0C-42AE-96F4-1B4DA9667FB1}" srcId="{E97539BB-7938-465E-B0AB-25445942545F}" destId="{4C6435E7-1C4C-4082-A1CB-C7D9C236B000}" srcOrd="0" destOrd="0" parTransId="{2406158D-48C6-4451-8AD9-B1488125560D}" sibTransId="{6126ED66-0300-465D-B078-60F81D9A97BD}"/>
    <dgm:cxn modelId="{E92F3913-2D0D-4685-A228-821CF37A639C}" type="presOf" srcId="{67330A60-28AA-49A0-9FDE-6ACA018E6A37}" destId="{11727D6B-4306-4A06-A729-A99C6A8D4EB0}" srcOrd="0" destOrd="1" presId="urn:microsoft.com/office/officeart/2005/8/layout/bList2"/>
    <dgm:cxn modelId="{0188B9AC-9AD6-445D-B1A7-0B4220C41FB1}" srcId="{DD130B9E-0A51-4609-82B9-008CEE623B01}" destId="{67330A60-28AA-49A0-9FDE-6ACA018E6A37}" srcOrd="1" destOrd="0" parTransId="{9242A8F3-5BA0-46B9-B1F7-A08C2271A980}" sibTransId="{C0C43ECD-E699-4F1B-BAED-A4C6A8CDC519}"/>
    <dgm:cxn modelId="{A4876FD7-20E7-4034-AF0F-D0119AF4EC50}" type="presOf" srcId="{DD130B9E-0A51-4609-82B9-008CEE623B01}" destId="{722A370F-779C-4B78-996E-E3C792737C6F}" srcOrd="1" destOrd="0" presId="urn:microsoft.com/office/officeart/2005/8/layout/bList2"/>
    <dgm:cxn modelId="{88AE6A80-3179-403D-9D04-1A805BDC13B5}" type="presOf" srcId="{8A959A53-C989-4138-BB20-0D26C01CE1C2}" destId="{DC11FC48-3868-45CC-BC5C-56A58B5D8415}" srcOrd="0" destOrd="1" presId="urn:microsoft.com/office/officeart/2005/8/layout/bList2"/>
    <dgm:cxn modelId="{D13F5AB3-8279-48A3-AEE8-421B7BC68BB8}" srcId="{2F6251C4-CBA6-4D4C-92DB-23B942C7E100}" destId="{E97539BB-7938-465E-B0AB-25445942545F}" srcOrd="1" destOrd="0" parTransId="{983537AA-6E90-4EDB-8285-6D0DE718F3A9}" sibTransId="{B65E9D1D-9FD7-4DA3-98D1-8972D1D2C1D4}"/>
    <dgm:cxn modelId="{8511D442-C873-47F2-8744-1E045F0F55BF}" type="presParOf" srcId="{BF5FAD9E-3612-47C9-87A3-C8CA47534ECA}" destId="{9AF747AE-8CD2-4DE0-A4A7-8E200E53EA71}" srcOrd="0" destOrd="0" presId="urn:microsoft.com/office/officeart/2005/8/layout/bList2"/>
    <dgm:cxn modelId="{362C104F-D85F-4275-A2D8-7C8C0AAB8080}" type="presParOf" srcId="{9AF747AE-8CD2-4DE0-A4A7-8E200E53EA71}" destId="{11727D6B-4306-4A06-A729-A99C6A8D4EB0}" srcOrd="0" destOrd="0" presId="urn:microsoft.com/office/officeart/2005/8/layout/bList2"/>
    <dgm:cxn modelId="{65977424-701B-4861-944D-E7E4CE088C69}" type="presParOf" srcId="{9AF747AE-8CD2-4DE0-A4A7-8E200E53EA71}" destId="{56D52742-47D6-4810-B658-49EEDD136A40}" srcOrd="1" destOrd="0" presId="urn:microsoft.com/office/officeart/2005/8/layout/bList2"/>
    <dgm:cxn modelId="{9701C8FB-B800-4350-9FAB-29B5C3B46DF7}" type="presParOf" srcId="{9AF747AE-8CD2-4DE0-A4A7-8E200E53EA71}" destId="{722A370F-779C-4B78-996E-E3C792737C6F}" srcOrd="2" destOrd="0" presId="urn:microsoft.com/office/officeart/2005/8/layout/bList2"/>
    <dgm:cxn modelId="{3B76BE07-BB34-4577-BF26-AC1F708551D5}" type="presParOf" srcId="{9AF747AE-8CD2-4DE0-A4A7-8E200E53EA71}" destId="{0909FBC4-A6EB-492F-B912-03F88540DB39}" srcOrd="3" destOrd="0" presId="urn:microsoft.com/office/officeart/2005/8/layout/bList2"/>
    <dgm:cxn modelId="{4694BBF0-904B-4A35-B7C6-48AF9AE68A62}" type="presParOf" srcId="{BF5FAD9E-3612-47C9-87A3-C8CA47534ECA}" destId="{DE081262-35C0-4812-AD3F-BF59373C52D8}" srcOrd="1" destOrd="0" presId="urn:microsoft.com/office/officeart/2005/8/layout/bList2"/>
    <dgm:cxn modelId="{C0E69DD8-C9ED-4368-B8DB-CA31E9E1295A}" type="presParOf" srcId="{BF5FAD9E-3612-47C9-87A3-C8CA47534ECA}" destId="{69033BF8-95B1-4002-9692-1A2B30F90A07}" srcOrd="2" destOrd="0" presId="urn:microsoft.com/office/officeart/2005/8/layout/bList2"/>
    <dgm:cxn modelId="{44B826D8-9894-4256-9878-C93FFD68F377}" type="presParOf" srcId="{69033BF8-95B1-4002-9692-1A2B30F90A07}" destId="{DC11FC48-3868-45CC-BC5C-56A58B5D8415}" srcOrd="0" destOrd="0" presId="urn:microsoft.com/office/officeart/2005/8/layout/bList2"/>
    <dgm:cxn modelId="{ABCA2A32-75F2-4E5B-B247-3FA5C5FBC493}" type="presParOf" srcId="{69033BF8-95B1-4002-9692-1A2B30F90A07}" destId="{8ABFDFD5-FC05-4E90-8517-98EB2F017521}" srcOrd="1" destOrd="0" presId="urn:microsoft.com/office/officeart/2005/8/layout/bList2"/>
    <dgm:cxn modelId="{D2795916-84C9-4402-BB3C-0836C46E2124}" type="presParOf" srcId="{69033BF8-95B1-4002-9692-1A2B30F90A07}" destId="{186A8970-90E7-4CB0-8BC9-52DBF0E2AE2C}" srcOrd="2" destOrd="0" presId="urn:microsoft.com/office/officeart/2005/8/layout/bList2"/>
    <dgm:cxn modelId="{F874D499-C1EC-4CC3-B8BE-239512CB2A6A}" type="presParOf" srcId="{69033BF8-95B1-4002-9692-1A2B30F90A07}" destId="{AD6A181E-7CF0-4687-8F1D-96195AC4837B}" srcOrd="3" destOrd="0" presId="urn:microsoft.com/office/officeart/2005/8/layout/b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99536B-77CF-4434-B1CC-9147B80C4873}"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315E6B7C-8418-4656-BAF7-9AEDBCB15D25}">
      <dgm:prSet/>
      <dgm:spPr/>
      <dgm:t>
        <a:bodyPr/>
        <a:lstStyle/>
        <a:p>
          <a:pPr rtl="0"/>
          <a:r>
            <a:rPr lang="en-US" smtClean="0"/>
            <a:t>PERENCANAAN PEMBUATAN DAN PENGGUNAAN ALAT PERAGA</a:t>
          </a:r>
          <a:endParaRPr lang="en-US"/>
        </a:p>
      </dgm:t>
    </dgm:pt>
    <dgm:pt modelId="{273C85C8-E69A-4571-915F-BC1ED93D945D}" type="parTrans" cxnId="{7C50D7A5-BB61-4CC2-86DA-5E8C9C470B04}">
      <dgm:prSet/>
      <dgm:spPr/>
      <dgm:t>
        <a:bodyPr/>
        <a:lstStyle/>
        <a:p>
          <a:endParaRPr lang="en-US"/>
        </a:p>
      </dgm:t>
    </dgm:pt>
    <dgm:pt modelId="{F2D563AF-0726-4C14-87D2-C9BEF000B857}" type="sibTrans" cxnId="{7C50D7A5-BB61-4CC2-86DA-5E8C9C470B04}">
      <dgm:prSet/>
      <dgm:spPr/>
      <dgm:t>
        <a:bodyPr/>
        <a:lstStyle/>
        <a:p>
          <a:endParaRPr lang="en-US"/>
        </a:p>
      </dgm:t>
    </dgm:pt>
    <dgm:pt modelId="{44D822DF-E34E-4ADD-90C9-47D28B302D19}">
      <dgm:prSet/>
      <dgm:spPr/>
      <dgm:t>
        <a:bodyPr/>
        <a:lstStyle/>
        <a:p>
          <a:pPr rtl="0"/>
          <a:r>
            <a:rPr lang="en-US" smtClean="0"/>
            <a:t>SASARAN DALAM KEGIATAN PENYULUHAN</a:t>
          </a:r>
          <a:endParaRPr lang="en-US"/>
        </a:p>
      </dgm:t>
    </dgm:pt>
    <dgm:pt modelId="{58204692-0084-4ACF-8E44-0488C94139C5}" type="parTrans" cxnId="{E0A06C7F-40CD-4358-B43B-8E38CA2AFF17}">
      <dgm:prSet/>
      <dgm:spPr/>
      <dgm:t>
        <a:bodyPr/>
        <a:lstStyle/>
        <a:p>
          <a:endParaRPr lang="en-US"/>
        </a:p>
      </dgm:t>
    </dgm:pt>
    <dgm:pt modelId="{C5D61397-A182-4FC0-A60F-DEEE2ECE08B4}" type="sibTrans" cxnId="{E0A06C7F-40CD-4358-B43B-8E38CA2AFF17}">
      <dgm:prSet/>
      <dgm:spPr/>
      <dgm:t>
        <a:bodyPr/>
        <a:lstStyle/>
        <a:p>
          <a:endParaRPr lang="en-US"/>
        </a:p>
      </dgm:t>
    </dgm:pt>
    <dgm:pt modelId="{556634DE-4A01-4C09-80E4-4CB5575D7239}">
      <dgm:prSet/>
      <dgm:spPr/>
      <dgm:t>
        <a:bodyPr/>
        <a:lstStyle/>
        <a:p>
          <a:pPr rtl="0"/>
          <a:r>
            <a:rPr lang="en-US" dirty="0" smtClean="0"/>
            <a:t>INDIVIDU (PERSONAL) ATAU KELOMPOK (MASYARAKAT ATAU KOMUNITAS)</a:t>
          </a:r>
          <a:endParaRPr lang="en-US" dirty="0"/>
        </a:p>
      </dgm:t>
    </dgm:pt>
    <dgm:pt modelId="{7004365E-36B9-47FC-947C-9C046CF37394}" type="parTrans" cxnId="{1492D838-72EA-4D38-897E-85462C89B141}">
      <dgm:prSet/>
      <dgm:spPr/>
      <dgm:t>
        <a:bodyPr/>
        <a:lstStyle/>
        <a:p>
          <a:endParaRPr lang="en-US"/>
        </a:p>
      </dgm:t>
    </dgm:pt>
    <dgm:pt modelId="{9273B673-65C0-42FE-A021-22506EFAEFC7}" type="sibTrans" cxnId="{1492D838-72EA-4D38-897E-85462C89B141}">
      <dgm:prSet/>
      <dgm:spPr/>
      <dgm:t>
        <a:bodyPr/>
        <a:lstStyle/>
        <a:p>
          <a:endParaRPr lang="en-US"/>
        </a:p>
      </dgm:t>
    </dgm:pt>
    <dgm:pt modelId="{84D2AB23-171F-4583-A328-FA7AE640F156}">
      <dgm:prSet/>
      <dgm:spPr/>
      <dgm:t>
        <a:bodyPr/>
        <a:lstStyle/>
        <a:p>
          <a:pPr rtl="0"/>
          <a:r>
            <a:rPr lang="en-US" smtClean="0"/>
            <a:t>PENGGOLONGAN SASARAN (DEMOGRAFI DAN SOSIAL EKONOMI)</a:t>
          </a:r>
          <a:endParaRPr lang="en-US"/>
        </a:p>
      </dgm:t>
    </dgm:pt>
    <dgm:pt modelId="{B7A3EEA1-8149-4C07-860B-79B42B6EEAAA}" type="parTrans" cxnId="{54EFCEE0-6207-4FE4-92B3-30050ECE8F49}">
      <dgm:prSet/>
      <dgm:spPr/>
      <dgm:t>
        <a:bodyPr/>
        <a:lstStyle/>
        <a:p>
          <a:endParaRPr lang="en-US"/>
        </a:p>
      </dgm:t>
    </dgm:pt>
    <dgm:pt modelId="{2506681B-4DB6-4629-B961-AD8010B3DD63}" type="sibTrans" cxnId="{54EFCEE0-6207-4FE4-92B3-30050ECE8F49}">
      <dgm:prSet/>
      <dgm:spPr/>
      <dgm:t>
        <a:bodyPr/>
        <a:lstStyle/>
        <a:p>
          <a:endParaRPr lang="en-US"/>
        </a:p>
      </dgm:t>
    </dgm:pt>
    <dgm:pt modelId="{C25B2462-C308-4427-A282-D0016F255D32}">
      <dgm:prSet/>
      <dgm:spPr/>
      <dgm:t>
        <a:bodyPr/>
        <a:lstStyle/>
        <a:p>
          <a:pPr rtl="0"/>
          <a:r>
            <a:rPr lang="en-US" smtClean="0"/>
            <a:t>BAHASA YANG DIGUNAKAN OLEH SASARAN</a:t>
          </a:r>
          <a:endParaRPr lang="en-US"/>
        </a:p>
      </dgm:t>
    </dgm:pt>
    <dgm:pt modelId="{8B8732E3-3B26-410C-A6DA-1763CB8A0C8F}" type="parTrans" cxnId="{4F94D374-9A45-4692-903B-28DF302FB236}">
      <dgm:prSet/>
      <dgm:spPr/>
      <dgm:t>
        <a:bodyPr/>
        <a:lstStyle/>
        <a:p>
          <a:endParaRPr lang="en-US"/>
        </a:p>
      </dgm:t>
    </dgm:pt>
    <dgm:pt modelId="{4D592AEC-FD1E-45EE-9A54-6E4BF77A1545}" type="sibTrans" cxnId="{4F94D374-9A45-4692-903B-28DF302FB236}">
      <dgm:prSet/>
      <dgm:spPr/>
      <dgm:t>
        <a:bodyPr/>
        <a:lstStyle/>
        <a:p>
          <a:endParaRPr lang="en-US"/>
        </a:p>
      </dgm:t>
    </dgm:pt>
    <dgm:pt modelId="{61481C87-E4D2-4050-BD95-650F91312CE4}">
      <dgm:prSet/>
      <dgm:spPr/>
      <dgm:t>
        <a:bodyPr/>
        <a:lstStyle/>
        <a:p>
          <a:pPr rtl="0"/>
          <a:r>
            <a:rPr lang="en-US" smtClean="0"/>
            <a:t>ADAT ISTIADAT SERTA KEBIASAAN YANG BERLAKU DI MASYARAKAT</a:t>
          </a:r>
          <a:endParaRPr lang="en-US"/>
        </a:p>
      </dgm:t>
    </dgm:pt>
    <dgm:pt modelId="{9E142327-F48F-43C0-BD08-DE0B003368D6}" type="parTrans" cxnId="{827EDD7B-6AD9-448D-9A1D-FFFD4FA65527}">
      <dgm:prSet/>
      <dgm:spPr/>
      <dgm:t>
        <a:bodyPr/>
        <a:lstStyle/>
        <a:p>
          <a:endParaRPr lang="en-US"/>
        </a:p>
      </dgm:t>
    </dgm:pt>
    <dgm:pt modelId="{128E0AC3-1651-4ED9-82FC-76B17E5FA594}" type="sibTrans" cxnId="{827EDD7B-6AD9-448D-9A1D-FFFD4FA65527}">
      <dgm:prSet/>
      <dgm:spPr/>
      <dgm:t>
        <a:bodyPr/>
        <a:lstStyle/>
        <a:p>
          <a:endParaRPr lang="en-US"/>
        </a:p>
      </dgm:t>
    </dgm:pt>
    <dgm:pt modelId="{7016B3C5-80E9-46AE-9A52-1CC74F3EBE51}">
      <dgm:prSet/>
      <dgm:spPr/>
      <dgm:t>
        <a:bodyPr/>
        <a:lstStyle/>
        <a:p>
          <a:pPr rtl="0"/>
          <a:r>
            <a:rPr lang="en-US" smtClean="0"/>
            <a:t>MINAT DAN PERHATIAN SASARAN</a:t>
          </a:r>
          <a:endParaRPr lang="en-US"/>
        </a:p>
      </dgm:t>
    </dgm:pt>
    <dgm:pt modelId="{E8E81D1B-DC95-4395-AB07-205B656BD4D2}" type="parTrans" cxnId="{3A08B3A4-794A-4B2E-B0FA-291176DBE5F1}">
      <dgm:prSet/>
      <dgm:spPr/>
      <dgm:t>
        <a:bodyPr/>
        <a:lstStyle/>
        <a:p>
          <a:endParaRPr lang="en-US"/>
        </a:p>
      </dgm:t>
    </dgm:pt>
    <dgm:pt modelId="{8EC88740-C4A7-4947-8383-7D076DDEB55F}" type="sibTrans" cxnId="{3A08B3A4-794A-4B2E-B0FA-291176DBE5F1}">
      <dgm:prSet/>
      <dgm:spPr/>
      <dgm:t>
        <a:bodyPr/>
        <a:lstStyle/>
        <a:p>
          <a:endParaRPr lang="en-US"/>
        </a:p>
      </dgm:t>
    </dgm:pt>
    <dgm:pt modelId="{F266DA51-0023-418A-82C7-16A1C23FC5F5}" type="pres">
      <dgm:prSet presAssocID="{5099536B-77CF-4434-B1CC-9147B80C4873}" presName="vert0" presStyleCnt="0">
        <dgm:presLayoutVars>
          <dgm:dir/>
          <dgm:animOne val="branch"/>
          <dgm:animLvl val="lvl"/>
        </dgm:presLayoutVars>
      </dgm:prSet>
      <dgm:spPr/>
    </dgm:pt>
    <dgm:pt modelId="{5E24C204-6428-40D8-9B4B-1E1B7DF25AAB}" type="pres">
      <dgm:prSet presAssocID="{315E6B7C-8418-4656-BAF7-9AEDBCB15D25}" presName="thickLine" presStyleLbl="alignNode1" presStyleIdx="0" presStyleCnt="1"/>
      <dgm:spPr/>
    </dgm:pt>
    <dgm:pt modelId="{039A17F2-1E48-40DF-9BD5-1990DE459B54}" type="pres">
      <dgm:prSet presAssocID="{315E6B7C-8418-4656-BAF7-9AEDBCB15D25}" presName="horz1" presStyleCnt="0"/>
      <dgm:spPr/>
    </dgm:pt>
    <dgm:pt modelId="{190B8CA3-63B3-4E4C-B5CE-915F0188CDE3}" type="pres">
      <dgm:prSet presAssocID="{315E6B7C-8418-4656-BAF7-9AEDBCB15D25}" presName="tx1" presStyleLbl="revTx" presStyleIdx="0" presStyleCnt="7"/>
      <dgm:spPr/>
    </dgm:pt>
    <dgm:pt modelId="{F9B29B95-1304-4B4C-BA3F-D7C299394069}" type="pres">
      <dgm:prSet presAssocID="{315E6B7C-8418-4656-BAF7-9AEDBCB15D25}" presName="vert1" presStyleCnt="0"/>
      <dgm:spPr/>
    </dgm:pt>
    <dgm:pt modelId="{CC3EE5DE-ACFF-4FEF-A367-FB265C75E780}" type="pres">
      <dgm:prSet presAssocID="{44D822DF-E34E-4ADD-90C9-47D28B302D19}" presName="vertSpace2a" presStyleCnt="0"/>
      <dgm:spPr/>
    </dgm:pt>
    <dgm:pt modelId="{45CBDF96-F04B-429C-9EC9-DA8053A56F4C}" type="pres">
      <dgm:prSet presAssocID="{44D822DF-E34E-4ADD-90C9-47D28B302D19}" presName="horz2" presStyleCnt="0"/>
      <dgm:spPr/>
    </dgm:pt>
    <dgm:pt modelId="{9B2768AE-8C76-4DD5-B1A9-A46AD5A19F70}" type="pres">
      <dgm:prSet presAssocID="{44D822DF-E34E-4ADD-90C9-47D28B302D19}" presName="horzSpace2" presStyleCnt="0"/>
      <dgm:spPr/>
    </dgm:pt>
    <dgm:pt modelId="{9BA07FAE-5EEC-4617-86E8-F129BA56E997}" type="pres">
      <dgm:prSet presAssocID="{44D822DF-E34E-4ADD-90C9-47D28B302D19}" presName="tx2" presStyleLbl="revTx" presStyleIdx="1" presStyleCnt="7"/>
      <dgm:spPr/>
    </dgm:pt>
    <dgm:pt modelId="{44136EB8-D7A8-4D87-929B-DA8800BB1A0D}" type="pres">
      <dgm:prSet presAssocID="{44D822DF-E34E-4ADD-90C9-47D28B302D19}" presName="vert2" presStyleCnt="0"/>
      <dgm:spPr/>
    </dgm:pt>
    <dgm:pt modelId="{71FFE762-4C81-41F5-B161-BE6A09E737E7}" type="pres">
      <dgm:prSet presAssocID="{556634DE-4A01-4C09-80E4-4CB5575D7239}" presName="horz3" presStyleCnt="0"/>
      <dgm:spPr/>
    </dgm:pt>
    <dgm:pt modelId="{B86424E7-8C95-425D-964E-F117D28F9D0A}" type="pres">
      <dgm:prSet presAssocID="{556634DE-4A01-4C09-80E4-4CB5575D7239}" presName="horzSpace3" presStyleCnt="0"/>
      <dgm:spPr/>
    </dgm:pt>
    <dgm:pt modelId="{9EB37CAD-F3CB-462F-AC79-A924B671DE59}" type="pres">
      <dgm:prSet presAssocID="{556634DE-4A01-4C09-80E4-4CB5575D7239}" presName="tx3" presStyleLbl="revTx" presStyleIdx="2" presStyleCnt="7"/>
      <dgm:spPr/>
    </dgm:pt>
    <dgm:pt modelId="{01057E8B-C858-452F-B722-8ED8D0691A6A}" type="pres">
      <dgm:prSet presAssocID="{556634DE-4A01-4C09-80E4-4CB5575D7239}" presName="vert3" presStyleCnt="0"/>
      <dgm:spPr/>
    </dgm:pt>
    <dgm:pt modelId="{0CC0559B-1580-4018-B62E-CA697EEAFB85}" type="pres">
      <dgm:prSet presAssocID="{9273B673-65C0-42FE-A021-22506EFAEFC7}" presName="thinLine3" presStyleLbl="callout" presStyleIdx="0" presStyleCnt="5"/>
      <dgm:spPr/>
    </dgm:pt>
    <dgm:pt modelId="{9C9B2D66-0EED-44E7-BA97-430B5C26BE29}" type="pres">
      <dgm:prSet presAssocID="{84D2AB23-171F-4583-A328-FA7AE640F156}" presName="horz3" presStyleCnt="0"/>
      <dgm:spPr/>
    </dgm:pt>
    <dgm:pt modelId="{9CF68E19-75FD-473E-8302-FAC33B290947}" type="pres">
      <dgm:prSet presAssocID="{84D2AB23-171F-4583-A328-FA7AE640F156}" presName="horzSpace3" presStyleCnt="0"/>
      <dgm:spPr/>
    </dgm:pt>
    <dgm:pt modelId="{BD0B6803-7E5B-4EFE-94BC-4B21C7DF1039}" type="pres">
      <dgm:prSet presAssocID="{84D2AB23-171F-4583-A328-FA7AE640F156}" presName="tx3" presStyleLbl="revTx" presStyleIdx="3" presStyleCnt="7"/>
      <dgm:spPr/>
    </dgm:pt>
    <dgm:pt modelId="{E4F9B568-E879-4726-9B79-7B2F8CE190E6}" type="pres">
      <dgm:prSet presAssocID="{84D2AB23-171F-4583-A328-FA7AE640F156}" presName="vert3" presStyleCnt="0"/>
      <dgm:spPr/>
    </dgm:pt>
    <dgm:pt modelId="{5C221F03-6E51-42E6-89D1-7F2FD7BFB75D}" type="pres">
      <dgm:prSet presAssocID="{2506681B-4DB6-4629-B961-AD8010B3DD63}" presName="thinLine3" presStyleLbl="callout" presStyleIdx="1" presStyleCnt="5"/>
      <dgm:spPr/>
    </dgm:pt>
    <dgm:pt modelId="{D20C7EFF-50EC-429A-BD89-C099222F07F9}" type="pres">
      <dgm:prSet presAssocID="{C25B2462-C308-4427-A282-D0016F255D32}" presName="horz3" presStyleCnt="0"/>
      <dgm:spPr/>
    </dgm:pt>
    <dgm:pt modelId="{DF30B45F-B510-46BD-B06D-E5C04CC8FDE4}" type="pres">
      <dgm:prSet presAssocID="{C25B2462-C308-4427-A282-D0016F255D32}" presName="horzSpace3" presStyleCnt="0"/>
      <dgm:spPr/>
    </dgm:pt>
    <dgm:pt modelId="{D2687005-6492-4011-AC10-B1725B46F2C8}" type="pres">
      <dgm:prSet presAssocID="{C25B2462-C308-4427-A282-D0016F255D32}" presName="tx3" presStyleLbl="revTx" presStyleIdx="4" presStyleCnt="7"/>
      <dgm:spPr/>
    </dgm:pt>
    <dgm:pt modelId="{1F7ACE47-242D-4644-B7EC-4B232DFC1168}" type="pres">
      <dgm:prSet presAssocID="{C25B2462-C308-4427-A282-D0016F255D32}" presName="vert3" presStyleCnt="0"/>
      <dgm:spPr/>
    </dgm:pt>
    <dgm:pt modelId="{420B6398-E558-4A72-9895-CB695C12020F}" type="pres">
      <dgm:prSet presAssocID="{4D592AEC-FD1E-45EE-9A54-6E4BF77A1545}" presName="thinLine3" presStyleLbl="callout" presStyleIdx="2" presStyleCnt="5"/>
      <dgm:spPr/>
    </dgm:pt>
    <dgm:pt modelId="{6F7DCD03-F1E7-4592-A5B5-DC1CDFFC5839}" type="pres">
      <dgm:prSet presAssocID="{61481C87-E4D2-4050-BD95-650F91312CE4}" presName="horz3" presStyleCnt="0"/>
      <dgm:spPr/>
    </dgm:pt>
    <dgm:pt modelId="{AD4962D9-98A8-432B-8912-083751E2C3AC}" type="pres">
      <dgm:prSet presAssocID="{61481C87-E4D2-4050-BD95-650F91312CE4}" presName="horzSpace3" presStyleCnt="0"/>
      <dgm:spPr/>
    </dgm:pt>
    <dgm:pt modelId="{935232DA-8415-4652-84DF-D656601ED193}" type="pres">
      <dgm:prSet presAssocID="{61481C87-E4D2-4050-BD95-650F91312CE4}" presName="tx3" presStyleLbl="revTx" presStyleIdx="5" presStyleCnt="7"/>
      <dgm:spPr/>
    </dgm:pt>
    <dgm:pt modelId="{A8BC1B2E-C386-464F-ABFC-2B8BBE32D4A7}" type="pres">
      <dgm:prSet presAssocID="{61481C87-E4D2-4050-BD95-650F91312CE4}" presName="vert3" presStyleCnt="0"/>
      <dgm:spPr/>
    </dgm:pt>
    <dgm:pt modelId="{1EA6F8B9-41F2-4370-9C0F-FB28ADF97539}" type="pres">
      <dgm:prSet presAssocID="{128E0AC3-1651-4ED9-82FC-76B17E5FA594}" presName="thinLine3" presStyleLbl="callout" presStyleIdx="3" presStyleCnt="5"/>
      <dgm:spPr/>
    </dgm:pt>
    <dgm:pt modelId="{B09861CC-F428-48AE-84BD-92658DF60BB8}" type="pres">
      <dgm:prSet presAssocID="{7016B3C5-80E9-46AE-9A52-1CC74F3EBE51}" presName="horz3" presStyleCnt="0"/>
      <dgm:spPr/>
    </dgm:pt>
    <dgm:pt modelId="{A6E79E78-CA3C-49AF-A5F0-0579ADA2D4FD}" type="pres">
      <dgm:prSet presAssocID="{7016B3C5-80E9-46AE-9A52-1CC74F3EBE51}" presName="horzSpace3" presStyleCnt="0"/>
      <dgm:spPr/>
    </dgm:pt>
    <dgm:pt modelId="{7E4DB5F3-67B8-47EE-9FCD-F95C0F01F16F}" type="pres">
      <dgm:prSet presAssocID="{7016B3C5-80E9-46AE-9A52-1CC74F3EBE51}" presName="tx3" presStyleLbl="revTx" presStyleIdx="6" presStyleCnt="7"/>
      <dgm:spPr/>
    </dgm:pt>
    <dgm:pt modelId="{55B2D0AD-E0F6-42E3-AA7C-AD0B4E7F6380}" type="pres">
      <dgm:prSet presAssocID="{7016B3C5-80E9-46AE-9A52-1CC74F3EBE51}" presName="vert3" presStyleCnt="0"/>
      <dgm:spPr/>
    </dgm:pt>
    <dgm:pt modelId="{74D97C29-19C2-4F3B-8FB8-3601E05F0DAC}" type="pres">
      <dgm:prSet presAssocID="{44D822DF-E34E-4ADD-90C9-47D28B302D19}" presName="thinLine2b" presStyleLbl="callout" presStyleIdx="4" presStyleCnt="5"/>
      <dgm:spPr/>
    </dgm:pt>
    <dgm:pt modelId="{BB0B87A5-83FE-4EA4-8DD7-0EE6B277A221}" type="pres">
      <dgm:prSet presAssocID="{44D822DF-E34E-4ADD-90C9-47D28B302D19}" presName="vertSpace2b" presStyleCnt="0"/>
      <dgm:spPr/>
    </dgm:pt>
  </dgm:ptLst>
  <dgm:cxnLst>
    <dgm:cxn modelId="{C9445572-6269-4145-9627-AF683499685B}" type="presOf" srcId="{5099536B-77CF-4434-B1CC-9147B80C4873}" destId="{F266DA51-0023-418A-82C7-16A1C23FC5F5}" srcOrd="0" destOrd="0" presId="urn:microsoft.com/office/officeart/2008/layout/LinedList"/>
    <dgm:cxn modelId="{E0A06C7F-40CD-4358-B43B-8E38CA2AFF17}" srcId="{315E6B7C-8418-4656-BAF7-9AEDBCB15D25}" destId="{44D822DF-E34E-4ADD-90C9-47D28B302D19}" srcOrd="0" destOrd="0" parTransId="{58204692-0084-4ACF-8E44-0488C94139C5}" sibTransId="{C5D61397-A182-4FC0-A60F-DEEE2ECE08B4}"/>
    <dgm:cxn modelId="{F142FB96-5FC8-49B4-9E10-DBF8FBABD6B9}" type="presOf" srcId="{61481C87-E4D2-4050-BD95-650F91312CE4}" destId="{935232DA-8415-4652-84DF-D656601ED193}" srcOrd="0" destOrd="0" presId="urn:microsoft.com/office/officeart/2008/layout/LinedList"/>
    <dgm:cxn modelId="{B9251B26-5A03-4231-BA7E-C93EA6AD0EB4}" type="presOf" srcId="{315E6B7C-8418-4656-BAF7-9AEDBCB15D25}" destId="{190B8CA3-63B3-4E4C-B5CE-915F0188CDE3}" srcOrd="0" destOrd="0" presId="urn:microsoft.com/office/officeart/2008/layout/LinedList"/>
    <dgm:cxn modelId="{1492D838-72EA-4D38-897E-85462C89B141}" srcId="{44D822DF-E34E-4ADD-90C9-47D28B302D19}" destId="{556634DE-4A01-4C09-80E4-4CB5575D7239}" srcOrd="0" destOrd="0" parTransId="{7004365E-36B9-47FC-947C-9C046CF37394}" sibTransId="{9273B673-65C0-42FE-A021-22506EFAEFC7}"/>
    <dgm:cxn modelId="{7C50D7A5-BB61-4CC2-86DA-5E8C9C470B04}" srcId="{5099536B-77CF-4434-B1CC-9147B80C4873}" destId="{315E6B7C-8418-4656-BAF7-9AEDBCB15D25}" srcOrd="0" destOrd="0" parTransId="{273C85C8-E69A-4571-915F-BC1ED93D945D}" sibTransId="{F2D563AF-0726-4C14-87D2-C9BEF000B857}"/>
    <dgm:cxn modelId="{3A08B3A4-794A-4B2E-B0FA-291176DBE5F1}" srcId="{44D822DF-E34E-4ADD-90C9-47D28B302D19}" destId="{7016B3C5-80E9-46AE-9A52-1CC74F3EBE51}" srcOrd="4" destOrd="0" parTransId="{E8E81D1B-DC95-4395-AB07-205B656BD4D2}" sibTransId="{8EC88740-C4A7-4947-8383-7D076DDEB55F}"/>
    <dgm:cxn modelId="{827EDD7B-6AD9-448D-9A1D-FFFD4FA65527}" srcId="{44D822DF-E34E-4ADD-90C9-47D28B302D19}" destId="{61481C87-E4D2-4050-BD95-650F91312CE4}" srcOrd="3" destOrd="0" parTransId="{9E142327-F48F-43C0-BD08-DE0B003368D6}" sibTransId="{128E0AC3-1651-4ED9-82FC-76B17E5FA594}"/>
    <dgm:cxn modelId="{4F94D374-9A45-4692-903B-28DF302FB236}" srcId="{44D822DF-E34E-4ADD-90C9-47D28B302D19}" destId="{C25B2462-C308-4427-A282-D0016F255D32}" srcOrd="2" destOrd="0" parTransId="{8B8732E3-3B26-410C-A6DA-1763CB8A0C8F}" sibTransId="{4D592AEC-FD1E-45EE-9A54-6E4BF77A1545}"/>
    <dgm:cxn modelId="{E2B64395-3D13-43A2-BCF8-FC4AD552E052}" type="presOf" srcId="{C25B2462-C308-4427-A282-D0016F255D32}" destId="{D2687005-6492-4011-AC10-B1725B46F2C8}" srcOrd="0" destOrd="0" presId="urn:microsoft.com/office/officeart/2008/layout/LinedList"/>
    <dgm:cxn modelId="{54EFCEE0-6207-4FE4-92B3-30050ECE8F49}" srcId="{44D822DF-E34E-4ADD-90C9-47D28B302D19}" destId="{84D2AB23-171F-4583-A328-FA7AE640F156}" srcOrd="1" destOrd="0" parTransId="{B7A3EEA1-8149-4C07-860B-79B42B6EEAAA}" sibTransId="{2506681B-4DB6-4629-B961-AD8010B3DD63}"/>
    <dgm:cxn modelId="{29922322-C8AD-4859-89F9-06161A8B7E69}" type="presOf" srcId="{7016B3C5-80E9-46AE-9A52-1CC74F3EBE51}" destId="{7E4DB5F3-67B8-47EE-9FCD-F95C0F01F16F}" srcOrd="0" destOrd="0" presId="urn:microsoft.com/office/officeart/2008/layout/LinedList"/>
    <dgm:cxn modelId="{6B30E831-3F98-42EE-9AB8-19349F58A4A4}" type="presOf" srcId="{556634DE-4A01-4C09-80E4-4CB5575D7239}" destId="{9EB37CAD-F3CB-462F-AC79-A924B671DE59}" srcOrd="0" destOrd="0" presId="urn:microsoft.com/office/officeart/2008/layout/LinedList"/>
    <dgm:cxn modelId="{CCCE336F-E62D-4536-96A0-8153DAF208CB}" type="presOf" srcId="{84D2AB23-171F-4583-A328-FA7AE640F156}" destId="{BD0B6803-7E5B-4EFE-94BC-4B21C7DF1039}" srcOrd="0" destOrd="0" presId="urn:microsoft.com/office/officeart/2008/layout/LinedList"/>
    <dgm:cxn modelId="{CFF9267D-8CBF-40AE-88CF-F50096133400}" type="presOf" srcId="{44D822DF-E34E-4ADD-90C9-47D28B302D19}" destId="{9BA07FAE-5EEC-4617-86E8-F129BA56E997}" srcOrd="0" destOrd="0" presId="urn:microsoft.com/office/officeart/2008/layout/LinedList"/>
    <dgm:cxn modelId="{52D596B0-18DC-4EC1-9BAD-CC2130EF9EF1}" type="presParOf" srcId="{F266DA51-0023-418A-82C7-16A1C23FC5F5}" destId="{5E24C204-6428-40D8-9B4B-1E1B7DF25AAB}" srcOrd="0" destOrd="0" presId="urn:microsoft.com/office/officeart/2008/layout/LinedList"/>
    <dgm:cxn modelId="{549CD7CB-4A90-4EAF-AB69-2B18B380916C}" type="presParOf" srcId="{F266DA51-0023-418A-82C7-16A1C23FC5F5}" destId="{039A17F2-1E48-40DF-9BD5-1990DE459B54}" srcOrd="1" destOrd="0" presId="urn:microsoft.com/office/officeart/2008/layout/LinedList"/>
    <dgm:cxn modelId="{B995E6A4-A6FA-4525-9866-66003FBB9339}" type="presParOf" srcId="{039A17F2-1E48-40DF-9BD5-1990DE459B54}" destId="{190B8CA3-63B3-4E4C-B5CE-915F0188CDE3}" srcOrd="0" destOrd="0" presId="urn:microsoft.com/office/officeart/2008/layout/LinedList"/>
    <dgm:cxn modelId="{6C13EC96-B871-4144-93CF-41EE048151B9}" type="presParOf" srcId="{039A17F2-1E48-40DF-9BD5-1990DE459B54}" destId="{F9B29B95-1304-4B4C-BA3F-D7C299394069}" srcOrd="1" destOrd="0" presId="urn:microsoft.com/office/officeart/2008/layout/LinedList"/>
    <dgm:cxn modelId="{CCDFBFDE-D6F4-458B-9FD6-A7C37613CEB5}" type="presParOf" srcId="{F9B29B95-1304-4B4C-BA3F-D7C299394069}" destId="{CC3EE5DE-ACFF-4FEF-A367-FB265C75E780}" srcOrd="0" destOrd="0" presId="urn:microsoft.com/office/officeart/2008/layout/LinedList"/>
    <dgm:cxn modelId="{567A3FD8-D85C-4615-8D7B-713DA7D0F239}" type="presParOf" srcId="{F9B29B95-1304-4B4C-BA3F-D7C299394069}" destId="{45CBDF96-F04B-429C-9EC9-DA8053A56F4C}" srcOrd="1" destOrd="0" presId="urn:microsoft.com/office/officeart/2008/layout/LinedList"/>
    <dgm:cxn modelId="{049A39E9-CD77-4247-9AB2-635BC2B51396}" type="presParOf" srcId="{45CBDF96-F04B-429C-9EC9-DA8053A56F4C}" destId="{9B2768AE-8C76-4DD5-B1A9-A46AD5A19F70}" srcOrd="0" destOrd="0" presId="urn:microsoft.com/office/officeart/2008/layout/LinedList"/>
    <dgm:cxn modelId="{7978DD9E-3986-485D-B071-6B2403076256}" type="presParOf" srcId="{45CBDF96-F04B-429C-9EC9-DA8053A56F4C}" destId="{9BA07FAE-5EEC-4617-86E8-F129BA56E997}" srcOrd="1" destOrd="0" presId="urn:microsoft.com/office/officeart/2008/layout/LinedList"/>
    <dgm:cxn modelId="{B09A0F71-C4DD-4414-AE44-BBA478094C35}" type="presParOf" srcId="{45CBDF96-F04B-429C-9EC9-DA8053A56F4C}" destId="{44136EB8-D7A8-4D87-929B-DA8800BB1A0D}" srcOrd="2" destOrd="0" presId="urn:microsoft.com/office/officeart/2008/layout/LinedList"/>
    <dgm:cxn modelId="{5C36C4C6-D1E1-489D-805A-D94702B14787}" type="presParOf" srcId="{44136EB8-D7A8-4D87-929B-DA8800BB1A0D}" destId="{71FFE762-4C81-41F5-B161-BE6A09E737E7}" srcOrd="0" destOrd="0" presId="urn:microsoft.com/office/officeart/2008/layout/LinedList"/>
    <dgm:cxn modelId="{E9DABC8E-332D-4583-9568-410DB495FB2A}" type="presParOf" srcId="{71FFE762-4C81-41F5-B161-BE6A09E737E7}" destId="{B86424E7-8C95-425D-964E-F117D28F9D0A}" srcOrd="0" destOrd="0" presId="urn:microsoft.com/office/officeart/2008/layout/LinedList"/>
    <dgm:cxn modelId="{635DD6CE-5B6D-4CD2-8821-7AAC2C53A283}" type="presParOf" srcId="{71FFE762-4C81-41F5-B161-BE6A09E737E7}" destId="{9EB37CAD-F3CB-462F-AC79-A924B671DE59}" srcOrd="1" destOrd="0" presId="urn:microsoft.com/office/officeart/2008/layout/LinedList"/>
    <dgm:cxn modelId="{0214B4C0-2753-4C1D-8725-98A6861F9FED}" type="presParOf" srcId="{71FFE762-4C81-41F5-B161-BE6A09E737E7}" destId="{01057E8B-C858-452F-B722-8ED8D0691A6A}" srcOrd="2" destOrd="0" presId="urn:microsoft.com/office/officeart/2008/layout/LinedList"/>
    <dgm:cxn modelId="{E968A78F-C5C8-4E52-BBF4-34A448AC4D28}" type="presParOf" srcId="{44136EB8-D7A8-4D87-929B-DA8800BB1A0D}" destId="{0CC0559B-1580-4018-B62E-CA697EEAFB85}" srcOrd="1" destOrd="0" presId="urn:microsoft.com/office/officeart/2008/layout/LinedList"/>
    <dgm:cxn modelId="{4192E681-EE41-4397-8B53-EC3EF14FBFEA}" type="presParOf" srcId="{44136EB8-D7A8-4D87-929B-DA8800BB1A0D}" destId="{9C9B2D66-0EED-44E7-BA97-430B5C26BE29}" srcOrd="2" destOrd="0" presId="urn:microsoft.com/office/officeart/2008/layout/LinedList"/>
    <dgm:cxn modelId="{34B3EB4D-21DF-4215-83F9-0BF91C047096}" type="presParOf" srcId="{9C9B2D66-0EED-44E7-BA97-430B5C26BE29}" destId="{9CF68E19-75FD-473E-8302-FAC33B290947}" srcOrd="0" destOrd="0" presId="urn:microsoft.com/office/officeart/2008/layout/LinedList"/>
    <dgm:cxn modelId="{266779D1-A05F-4D6D-855C-B5DC60A225CF}" type="presParOf" srcId="{9C9B2D66-0EED-44E7-BA97-430B5C26BE29}" destId="{BD0B6803-7E5B-4EFE-94BC-4B21C7DF1039}" srcOrd="1" destOrd="0" presId="urn:microsoft.com/office/officeart/2008/layout/LinedList"/>
    <dgm:cxn modelId="{123C24CB-FB84-495D-BDD3-6581721DDAE1}" type="presParOf" srcId="{9C9B2D66-0EED-44E7-BA97-430B5C26BE29}" destId="{E4F9B568-E879-4726-9B79-7B2F8CE190E6}" srcOrd="2" destOrd="0" presId="urn:microsoft.com/office/officeart/2008/layout/LinedList"/>
    <dgm:cxn modelId="{53A95583-AB8D-4E4A-A1E7-BAF879D7BDA9}" type="presParOf" srcId="{44136EB8-D7A8-4D87-929B-DA8800BB1A0D}" destId="{5C221F03-6E51-42E6-89D1-7F2FD7BFB75D}" srcOrd="3" destOrd="0" presId="urn:microsoft.com/office/officeart/2008/layout/LinedList"/>
    <dgm:cxn modelId="{EF6119D7-C912-4007-A51B-99DAD1621911}" type="presParOf" srcId="{44136EB8-D7A8-4D87-929B-DA8800BB1A0D}" destId="{D20C7EFF-50EC-429A-BD89-C099222F07F9}" srcOrd="4" destOrd="0" presId="urn:microsoft.com/office/officeart/2008/layout/LinedList"/>
    <dgm:cxn modelId="{F88CDC51-60BA-42B7-942D-DB549CA9E40D}" type="presParOf" srcId="{D20C7EFF-50EC-429A-BD89-C099222F07F9}" destId="{DF30B45F-B510-46BD-B06D-E5C04CC8FDE4}" srcOrd="0" destOrd="0" presId="urn:microsoft.com/office/officeart/2008/layout/LinedList"/>
    <dgm:cxn modelId="{AA2F5E8E-3CA4-4B83-A121-027E2B9B699B}" type="presParOf" srcId="{D20C7EFF-50EC-429A-BD89-C099222F07F9}" destId="{D2687005-6492-4011-AC10-B1725B46F2C8}" srcOrd="1" destOrd="0" presId="urn:microsoft.com/office/officeart/2008/layout/LinedList"/>
    <dgm:cxn modelId="{605FEF7F-785E-4947-99B9-1180FBE27566}" type="presParOf" srcId="{D20C7EFF-50EC-429A-BD89-C099222F07F9}" destId="{1F7ACE47-242D-4644-B7EC-4B232DFC1168}" srcOrd="2" destOrd="0" presId="urn:microsoft.com/office/officeart/2008/layout/LinedList"/>
    <dgm:cxn modelId="{2B0A910B-5CE2-4F4F-AC4C-E7ADF49231D1}" type="presParOf" srcId="{44136EB8-D7A8-4D87-929B-DA8800BB1A0D}" destId="{420B6398-E558-4A72-9895-CB695C12020F}" srcOrd="5" destOrd="0" presId="urn:microsoft.com/office/officeart/2008/layout/LinedList"/>
    <dgm:cxn modelId="{95369314-D8AE-430C-8DB3-039160495DE1}" type="presParOf" srcId="{44136EB8-D7A8-4D87-929B-DA8800BB1A0D}" destId="{6F7DCD03-F1E7-4592-A5B5-DC1CDFFC5839}" srcOrd="6" destOrd="0" presId="urn:microsoft.com/office/officeart/2008/layout/LinedList"/>
    <dgm:cxn modelId="{CDA6F62D-8FF2-4329-B8EA-5996A53F2A78}" type="presParOf" srcId="{6F7DCD03-F1E7-4592-A5B5-DC1CDFFC5839}" destId="{AD4962D9-98A8-432B-8912-083751E2C3AC}" srcOrd="0" destOrd="0" presId="urn:microsoft.com/office/officeart/2008/layout/LinedList"/>
    <dgm:cxn modelId="{C0E232F5-DE30-4552-9DBE-500E46D0B363}" type="presParOf" srcId="{6F7DCD03-F1E7-4592-A5B5-DC1CDFFC5839}" destId="{935232DA-8415-4652-84DF-D656601ED193}" srcOrd="1" destOrd="0" presId="urn:microsoft.com/office/officeart/2008/layout/LinedList"/>
    <dgm:cxn modelId="{11DC4EFB-D995-469E-AA17-71F44CC3B4DD}" type="presParOf" srcId="{6F7DCD03-F1E7-4592-A5B5-DC1CDFFC5839}" destId="{A8BC1B2E-C386-464F-ABFC-2B8BBE32D4A7}" srcOrd="2" destOrd="0" presId="urn:microsoft.com/office/officeart/2008/layout/LinedList"/>
    <dgm:cxn modelId="{7B938874-B2BC-45B0-9EC9-95AFFC82FAE1}" type="presParOf" srcId="{44136EB8-D7A8-4D87-929B-DA8800BB1A0D}" destId="{1EA6F8B9-41F2-4370-9C0F-FB28ADF97539}" srcOrd="7" destOrd="0" presId="urn:microsoft.com/office/officeart/2008/layout/LinedList"/>
    <dgm:cxn modelId="{5F915D9A-883C-44A7-BE46-C312271806F0}" type="presParOf" srcId="{44136EB8-D7A8-4D87-929B-DA8800BB1A0D}" destId="{B09861CC-F428-48AE-84BD-92658DF60BB8}" srcOrd="8" destOrd="0" presId="urn:microsoft.com/office/officeart/2008/layout/LinedList"/>
    <dgm:cxn modelId="{F0AB08B0-279E-455F-9451-B8A90E3BE573}" type="presParOf" srcId="{B09861CC-F428-48AE-84BD-92658DF60BB8}" destId="{A6E79E78-CA3C-49AF-A5F0-0579ADA2D4FD}" srcOrd="0" destOrd="0" presId="urn:microsoft.com/office/officeart/2008/layout/LinedList"/>
    <dgm:cxn modelId="{C31FA96E-984F-4345-A1BF-0918286D5017}" type="presParOf" srcId="{B09861CC-F428-48AE-84BD-92658DF60BB8}" destId="{7E4DB5F3-67B8-47EE-9FCD-F95C0F01F16F}" srcOrd="1" destOrd="0" presId="urn:microsoft.com/office/officeart/2008/layout/LinedList"/>
    <dgm:cxn modelId="{1AE6401F-A6D7-4449-9755-FC29D5FA5731}" type="presParOf" srcId="{B09861CC-F428-48AE-84BD-92658DF60BB8}" destId="{55B2D0AD-E0F6-42E3-AA7C-AD0B4E7F6380}" srcOrd="2" destOrd="0" presId="urn:microsoft.com/office/officeart/2008/layout/LinedList"/>
    <dgm:cxn modelId="{2A62C298-EA6B-477F-9F6C-26444EEE4D54}" type="presParOf" srcId="{F9B29B95-1304-4B4C-BA3F-D7C299394069}" destId="{74D97C29-19C2-4F3B-8FB8-3601E05F0DAC}" srcOrd="2" destOrd="0" presId="urn:microsoft.com/office/officeart/2008/layout/LinedList"/>
    <dgm:cxn modelId="{B735BF8B-634C-4B70-A1FF-3625EA28A7BE}" type="presParOf" srcId="{F9B29B95-1304-4B4C-BA3F-D7C299394069}" destId="{BB0B87A5-83FE-4EA4-8DD7-0EE6B277A221}"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9596D7-A374-4096-945C-351422DC1B0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C97B0E9-CEA1-45C6-A8F0-C3237235DA8D}">
      <dgm:prSet/>
      <dgm:spPr/>
      <dgm:t>
        <a:bodyPr/>
        <a:lstStyle/>
        <a:p>
          <a:pPr rtl="0"/>
          <a:r>
            <a:rPr lang="en-US" smtClean="0"/>
            <a:t>IMBAUAN RASIONAL</a:t>
          </a:r>
          <a:endParaRPr lang="en-US"/>
        </a:p>
      </dgm:t>
    </dgm:pt>
    <dgm:pt modelId="{13F25FD6-CF28-41AF-AE5F-D454CB825B33}" type="parTrans" cxnId="{EB401741-71B0-45FD-8B5A-460FAB901063}">
      <dgm:prSet/>
      <dgm:spPr/>
      <dgm:t>
        <a:bodyPr/>
        <a:lstStyle/>
        <a:p>
          <a:endParaRPr lang="en-US"/>
        </a:p>
      </dgm:t>
    </dgm:pt>
    <dgm:pt modelId="{7BDFC831-7B19-4216-B2E8-4FFB7DE512D7}" type="sibTrans" cxnId="{EB401741-71B0-45FD-8B5A-460FAB901063}">
      <dgm:prSet/>
      <dgm:spPr/>
      <dgm:t>
        <a:bodyPr/>
        <a:lstStyle/>
        <a:p>
          <a:endParaRPr lang="en-US"/>
        </a:p>
      </dgm:t>
    </dgm:pt>
    <dgm:pt modelId="{91C017CA-1747-418B-8C90-CAF36B3B35C0}">
      <dgm:prSet/>
      <dgm:spPr/>
      <dgm:t>
        <a:bodyPr/>
        <a:lstStyle/>
        <a:p>
          <a:pPr rtl="0"/>
          <a:r>
            <a:rPr lang="en-US" smtClean="0"/>
            <a:t>IMBAUAN RASIONAL YANG DISAMPAIKAN DENGAN ALASAN SASARAN PENYULUHAN MERUPAKAN MAKHLUK RASIONAL. “DATANGLAH KE POSYANDU UNTUK MENGIMUNISASIKAN ANAK” </a:t>
          </a:r>
          <a:endParaRPr lang="en-US"/>
        </a:p>
      </dgm:t>
    </dgm:pt>
    <dgm:pt modelId="{FB13C35E-069B-4CFB-9500-0E67CB438D19}" type="parTrans" cxnId="{D465B418-AAC8-4E8D-905F-B981F86DD35D}">
      <dgm:prSet/>
      <dgm:spPr/>
      <dgm:t>
        <a:bodyPr/>
        <a:lstStyle/>
        <a:p>
          <a:endParaRPr lang="en-US"/>
        </a:p>
      </dgm:t>
    </dgm:pt>
    <dgm:pt modelId="{FC1C59F1-98AE-4ADC-BCBB-04BE63C76791}" type="sibTrans" cxnId="{D465B418-AAC8-4E8D-905F-B981F86DD35D}">
      <dgm:prSet/>
      <dgm:spPr/>
      <dgm:t>
        <a:bodyPr/>
        <a:lstStyle/>
        <a:p>
          <a:endParaRPr lang="en-US"/>
        </a:p>
      </dgm:t>
    </dgm:pt>
    <dgm:pt modelId="{059DB31E-04DD-441F-A826-8FC2A6ADE0C7}">
      <dgm:prSet/>
      <dgm:spPr/>
      <dgm:t>
        <a:bodyPr/>
        <a:lstStyle/>
        <a:p>
          <a:pPr rtl="0"/>
          <a:r>
            <a:rPr lang="en-US" smtClean="0"/>
            <a:t>IMBAUAN EMOSIONAL</a:t>
          </a:r>
          <a:endParaRPr lang="en-US"/>
        </a:p>
      </dgm:t>
    </dgm:pt>
    <dgm:pt modelId="{5E8E5CB2-6FF6-4973-8D5C-9C9160EA40D4}" type="parTrans" cxnId="{203A2035-6642-4B93-B191-21CCFF992693}">
      <dgm:prSet/>
      <dgm:spPr/>
      <dgm:t>
        <a:bodyPr/>
        <a:lstStyle/>
        <a:p>
          <a:endParaRPr lang="en-US"/>
        </a:p>
      </dgm:t>
    </dgm:pt>
    <dgm:pt modelId="{F9872120-6732-47A3-A77C-C5E03742B234}" type="sibTrans" cxnId="{203A2035-6642-4B93-B191-21CCFF992693}">
      <dgm:prSet/>
      <dgm:spPr/>
      <dgm:t>
        <a:bodyPr/>
        <a:lstStyle/>
        <a:p>
          <a:endParaRPr lang="en-US"/>
        </a:p>
      </dgm:t>
    </dgm:pt>
    <dgm:pt modelId="{C81F3C46-25E8-47DA-9F3B-EE5FB660CBFE}">
      <dgm:prSet/>
      <dgm:spPr/>
      <dgm:t>
        <a:bodyPr/>
        <a:lstStyle/>
        <a:p>
          <a:pPr rtl="0"/>
          <a:r>
            <a:rPr lang="en-US" smtClean="0"/>
            <a:t>PESAN DENGAN MENGGUNAKAN IMBAUAN EMOSIONAL KEMUNGKINAN BERHASIL LEBIH TINGGI DIBANDING DENGAN IMBAUAN DENGAN BAHASA RASIONAL.</a:t>
          </a:r>
          <a:endParaRPr lang="en-US"/>
        </a:p>
      </dgm:t>
    </dgm:pt>
    <dgm:pt modelId="{FB3489A4-D766-43AE-A3E6-570F71DF4977}" type="parTrans" cxnId="{77334D77-317C-423F-9A90-F2815980340F}">
      <dgm:prSet/>
      <dgm:spPr/>
      <dgm:t>
        <a:bodyPr/>
        <a:lstStyle/>
        <a:p>
          <a:endParaRPr lang="en-US"/>
        </a:p>
      </dgm:t>
    </dgm:pt>
    <dgm:pt modelId="{2A492816-462D-4B83-ADC9-9BF4468BF36A}" type="sibTrans" cxnId="{77334D77-317C-423F-9A90-F2815980340F}">
      <dgm:prSet/>
      <dgm:spPr/>
      <dgm:t>
        <a:bodyPr/>
        <a:lstStyle/>
        <a:p>
          <a:endParaRPr lang="en-US"/>
        </a:p>
      </dgm:t>
    </dgm:pt>
    <dgm:pt modelId="{9129C3BE-E388-4692-A83A-8B0D616587E9}">
      <dgm:prSet/>
      <dgm:spPr/>
      <dgm:t>
        <a:bodyPr/>
        <a:lstStyle/>
        <a:p>
          <a:pPr rtl="0"/>
          <a:r>
            <a:rPr lang="en-US" smtClean="0"/>
            <a:t>IMBAUAN KETAKUTAN</a:t>
          </a:r>
          <a:endParaRPr lang="en-US"/>
        </a:p>
      </dgm:t>
    </dgm:pt>
    <dgm:pt modelId="{416D70CC-FBDE-4331-A4D9-CC96A663D9C1}" type="parTrans" cxnId="{1C779ED5-419F-481E-AAF7-BED322E95D18}">
      <dgm:prSet/>
      <dgm:spPr/>
      <dgm:t>
        <a:bodyPr/>
        <a:lstStyle/>
        <a:p>
          <a:endParaRPr lang="en-US"/>
        </a:p>
      </dgm:t>
    </dgm:pt>
    <dgm:pt modelId="{995017B8-0ECA-4718-961A-DC177F6A8723}" type="sibTrans" cxnId="{1C779ED5-419F-481E-AAF7-BED322E95D18}">
      <dgm:prSet/>
      <dgm:spPr/>
      <dgm:t>
        <a:bodyPr/>
        <a:lstStyle/>
        <a:p>
          <a:endParaRPr lang="en-US"/>
        </a:p>
      </dgm:t>
    </dgm:pt>
    <dgm:pt modelId="{5ED69907-F117-41A8-9FE6-5AF5E2E1E735}">
      <dgm:prSet/>
      <dgm:spPr/>
      <dgm:t>
        <a:bodyPr/>
        <a:lstStyle/>
        <a:p>
          <a:pPr rtl="0"/>
          <a:r>
            <a:rPr lang="en-US" dirty="0" smtClean="0"/>
            <a:t>PENYAMPAIAN IMBAUAN PESAN YANG MENIMBULKAN KETAKUTAN HARUS DIGUNAKAN</a:t>
          </a:r>
          <a:endParaRPr lang="en-US" dirty="0"/>
        </a:p>
      </dgm:t>
    </dgm:pt>
    <dgm:pt modelId="{38381C0C-F720-4007-A5D7-EC4FEDD363D2}" type="parTrans" cxnId="{91A6DB93-0C84-4FF8-8AEC-3613955F2245}">
      <dgm:prSet/>
      <dgm:spPr/>
      <dgm:t>
        <a:bodyPr/>
        <a:lstStyle/>
        <a:p>
          <a:endParaRPr lang="en-US"/>
        </a:p>
      </dgm:t>
    </dgm:pt>
    <dgm:pt modelId="{E0C70E04-1437-4EA4-9EDD-5BB051988DD8}" type="sibTrans" cxnId="{91A6DB93-0C84-4FF8-8AEC-3613955F2245}">
      <dgm:prSet/>
      <dgm:spPr/>
      <dgm:t>
        <a:bodyPr/>
        <a:lstStyle/>
        <a:p>
          <a:endParaRPr lang="en-US"/>
        </a:p>
      </dgm:t>
    </dgm:pt>
    <dgm:pt modelId="{320A83A7-4189-4E50-B4C6-D9C5568F1AAD}">
      <dgm:prSet/>
      <dgm:spPr/>
      <dgm:t>
        <a:bodyPr/>
        <a:lstStyle/>
        <a:p>
          <a:pPr rtl="0"/>
          <a:r>
            <a:rPr lang="en-US" dirty="0" err="1" smtClean="0"/>
            <a:t>Imbauan</a:t>
          </a:r>
          <a:r>
            <a:rPr lang="en-US" dirty="0" smtClean="0"/>
            <a:t> </a:t>
          </a:r>
          <a:r>
            <a:rPr lang="en-US" dirty="0" err="1" smtClean="0"/>
            <a:t>Ganjaran</a:t>
          </a:r>
          <a:endParaRPr lang="en-US" dirty="0"/>
        </a:p>
      </dgm:t>
    </dgm:pt>
    <dgm:pt modelId="{37B49E00-EABD-4908-8841-01B1E6278DF5}" type="parTrans" cxnId="{46E53C5A-2C56-4BB1-B730-782416729321}">
      <dgm:prSet/>
      <dgm:spPr/>
      <dgm:t>
        <a:bodyPr/>
        <a:lstStyle/>
        <a:p>
          <a:endParaRPr lang="en-US"/>
        </a:p>
      </dgm:t>
    </dgm:pt>
    <dgm:pt modelId="{4FE13F4D-D04D-4CC4-9045-DDFEC7621CC7}" type="sibTrans" cxnId="{46E53C5A-2C56-4BB1-B730-782416729321}">
      <dgm:prSet/>
      <dgm:spPr/>
      <dgm:t>
        <a:bodyPr/>
        <a:lstStyle/>
        <a:p>
          <a:endParaRPr lang="en-US"/>
        </a:p>
      </dgm:t>
    </dgm:pt>
    <dgm:pt modelId="{271148A3-5A74-4385-8612-BBF5AA8D3575}">
      <dgm:prSet/>
      <dgm:spPr/>
      <dgm:t>
        <a:bodyPr/>
        <a:lstStyle/>
        <a:p>
          <a:pPr rtl="0"/>
          <a:r>
            <a:rPr lang="en-US" dirty="0" err="1" smtClean="0"/>
            <a:t>Penyampaian</a:t>
          </a:r>
          <a:r>
            <a:rPr lang="en-US" dirty="0" smtClean="0"/>
            <a:t> </a:t>
          </a:r>
          <a:r>
            <a:rPr lang="en-US" dirty="0" err="1" smtClean="0"/>
            <a:t>informasi</a:t>
          </a:r>
          <a:r>
            <a:rPr lang="en-US" dirty="0" smtClean="0"/>
            <a:t> </a:t>
          </a:r>
          <a:r>
            <a:rPr lang="en-US" dirty="0" err="1" smtClean="0"/>
            <a:t>dengan</a:t>
          </a:r>
          <a:r>
            <a:rPr lang="en-US" dirty="0" smtClean="0"/>
            <a:t> </a:t>
          </a:r>
          <a:r>
            <a:rPr lang="en-US" dirty="0" err="1" smtClean="0"/>
            <a:t>imbauan</a:t>
          </a:r>
          <a:r>
            <a:rPr lang="en-US" dirty="0" smtClean="0"/>
            <a:t> </a:t>
          </a:r>
          <a:r>
            <a:rPr lang="en-US" dirty="0" err="1" smtClean="0"/>
            <a:t>ganjaran</a:t>
          </a:r>
          <a:r>
            <a:rPr lang="en-US" dirty="0" smtClean="0"/>
            <a:t> </a:t>
          </a:r>
          <a:r>
            <a:rPr lang="en-US" dirty="0" err="1" smtClean="0"/>
            <a:t>ditujukan</a:t>
          </a:r>
          <a:r>
            <a:rPr lang="en-US" dirty="0" smtClean="0"/>
            <a:t> </a:t>
          </a:r>
          <a:r>
            <a:rPr lang="en-US" dirty="0" err="1" smtClean="0"/>
            <a:t>untuk</a:t>
          </a:r>
          <a:r>
            <a:rPr lang="en-US" dirty="0" smtClean="0"/>
            <a:t> </a:t>
          </a:r>
          <a:r>
            <a:rPr lang="en-US" dirty="0" err="1" smtClean="0"/>
            <a:t>memberikan</a:t>
          </a:r>
          <a:r>
            <a:rPr lang="en-US" dirty="0" smtClean="0"/>
            <a:t> </a:t>
          </a:r>
          <a:r>
            <a:rPr lang="en-US" dirty="0" err="1" smtClean="0"/>
            <a:t>pernyataan</a:t>
          </a:r>
          <a:r>
            <a:rPr lang="en-US" dirty="0" smtClean="0"/>
            <a:t> </a:t>
          </a:r>
          <a:r>
            <a:rPr lang="en-US" dirty="0" err="1" smtClean="0"/>
            <a:t>kesediaan</a:t>
          </a:r>
          <a:r>
            <a:rPr lang="en-US" dirty="0" smtClean="0"/>
            <a:t> </a:t>
          </a:r>
          <a:r>
            <a:rPr lang="en-US" dirty="0" err="1" smtClean="0"/>
            <a:t>dan</a:t>
          </a:r>
          <a:r>
            <a:rPr lang="en-US" dirty="0" smtClean="0"/>
            <a:t> </a:t>
          </a:r>
          <a:r>
            <a:rPr lang="en-US" dirty="0" err="1" smtClean="0"/>
            <a:t>kesanggupan</a:t>
          </a:r>
          <a:r>
            <a:rPr lang="en-US" dirty="0" smtClean="0"/>
            <a:t> </a:t>
          </a:r>
          <a:r>
            <a:rPr lang="en-US" dirty="0" err="1" smtClean="0"/>
            <a:t>untuk</a:t>
          </a:r>
          <a:r>
            <a:rPr lang="en-US" dirty="0" smtClean="0"/>
            <a:t> </a:t>
          </a:r>
          <a:r>
            <a:rPr lang="en-US" dirty="0" err="1" smtClean="0"/>
            <a:t>melakukan</a:t>
          </a:r>
          <a:r>
            <a:rPr lang="en-US" dirty="0" smtClean="0"/>
            <a:t> </a:t>
          </a:r>
          <a:r>
            <a:rPr lang="en-US" dirty="0" err="1" smtClean="0"/>
            <a:t>hal</a:t>
          </a:r>
          <a:r>
            <a:rPr lang="en-US" dirty="0" smtClean="0"/>
            <a:t> yang </a:t>
          </a:r>
          <a:r>
            <a:rPr lang="en-US" dirty="0" err="1" smtClean="0"/>
            <a:t>menjadi</a:t>
          </a:r>
          <a:r>
            <a:rPr lang="en-US" dirty="0" smtClean="0"/>
            <a:t> </a:t>
          </a:r>
          <a:r>
            <a:rPr lang="en-US" dirty="0" err="1" smtClean="0"/>
            <a:t>harapan</a:t>
          </a:r>
          <a:r>
            <a:rPr lang="en-US" dirty="0" smtClean="0"/>
            <a:t> </a:t>
          </a:r>
          <a:r>
            <a:rPr lang="en-US" dirty="0" err="1" smtClean="0"/>
            <a:t>penerima</a:t>
          </a:r>
          <a:r>
            <a:rPr lang="en-US" dirty="0" smtClean="0"/>
            <a:t> </a:t>
          </a:r>
          <a:r>
            <a:rPr lang="en-US" dirty="0" err="1" smtClean="0"/>
            <a:t>informasi</a:t>
          </a:r>
          <a:endParaRPr lang="en-US" dirty="0"/>
        </a:p>
      </dgm:t>
    </dgm:pt>
    <dgm:pt modelId="{3E12AAA5-CDB4-42D5-AE8A-94AA0F6607E4}" type="parTrans" cxnId="{E69872A9-D9D9-4E07-9472-35170A8D2BDD}">
      <dgm:prSet/>
      <dgm:spPr/>
      <dgm:t>
        <a:bodyPr/>
        <a:lstStyle/>
        <a:p>
          <a:endParaRPr lang="en-US"/>
        </a:p>
      </dgm:t>
    </dgm:pt>
    <dgm:pt modelId="{532B901A-9F09-4E8A-945A-C7C55B64CE37}" type="sibTrans" cxnId="{E69872A9-D9D9-4E07-9472-35170A8D2BDD}">
      <dgm:prSet/>
      <dgm:spPr/>
      <dgm:t>
        <a:bodyPr/>
        <a:lstStyle/>
        <a:p>
          <a:endParaRPr lang="en-US"/>
        </a:p>
      </dgm:t>
    </dgm:pt>
    <dgm:pt modelId="{FAF8D616-B181-4E06-824A-40C74D78310C}">
      <dgm:prSet/>
      <dgm:spPr/>
      <dgm:t>
        <a:bodyPr/>
        <a:lstStyle/>
        <a:p>
          <a:pPr rtl="0"/>
          <a:r>
            <a:rPr lang="en-US" dirty="0" err="1" smtClean="0"/>
            <a:t>Imbauan</a:t>
          </a:r>
          <a:r>
            <a:rPr lang="en-US" dirty="0" smtClean="0"/>
            <a:t> </a:t>
          </a:r>
          <a:r>
            <a:rPr lang="en-US" dirty="0" err="1" smtClean="0"/>
            <a:t>Motivasional</a:t>
          </a:r>
          <a:endParaRPr lang="en-US" dirty="0"/>
        </a:p>
      </dgm:t>
    </dgm:pt>
    <dgm:pt modelId="{0439A020-BF40-4638-859B-131831BF5300}" type="parTrans" cxnId="{14635F0D-7783-4E45-9B4E-465E660825C2}">
      <dgm:prSet/>
      <dgm:spPr/>
      <dgm:t>
        <a:bodyPr/>
        <a:lstStyle/>
        <a:p>
          <a:endParaRPr lang="en-US"/>
        </a:p>
      </dgm:t>
    </dgm:pt>
    <dgm:pt modelId="{A733D36E-F053-4934-B7A0-E803A3CF6142}" type="sibTrans" cxnId="{14635F0D-7783-4E45-9B4E-465E660825C2}">
      <dgm:prSet/>
      <dgm:spPr/>
      <dgm:t>
        <a:bodyPr/>
        <a:lstStyle/>
        <a:p>
          <a:endParaRPr lang="en-US"/>
        </a:p>
      </dgm:t>
    </dgm:pt>
    <dgm:pt modelId="{507C0B0A-A289-4808-81CF-32F6B2CCD669}">
      <dgm:prSet/>
      <dgm:spPr/>
      <dgm:t>
        <a:bodyPr/>
        <a:lstStyle/>
        <a:p>
          <a:pPr rtl="0"/>
          <a:r>
            <a:rPr lang="en-US" dirty="0" err="1" smtClean="0"/>
            <a:t>Penyampaian</a:t>
          </a:r>
          <a:r>
            <a:rPr lang="en-US" dirty="0" smtClean="0"/>
            <a:t> </a:t>
          </a:r>
          <a:r>
            <a:rPr lang="en-US" dirty="0" err="1" smtClean="0"/>
            <a:t>informasi</a:t>
          </a:r>
          <a:r>
            <a:rPr lang="en-US" dirty="0" smtClean="0"/>
            <a:t> </a:t>
          </a:r>
          <a:r>
            <a:rPr lang="en-US" dirty="0" err="1" smtClean="0"/>
            <a:t>dilakukan</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dorongan</a:t>
          </a:r>
          <a:r>
            <a:rPr lang="en-US" dirty="0" smtClean="0"/>
            <a:t> yang </a:t>
          </a:r>
          <a:r>
            <a:rPr lang="en-US" dirty="0" err="1" smtClean="0"/>
            <a:t>mengena</a:t>
          </a:r>
          <a:r>
            <a:rPr lang="en-US" dirty="0" smtClean="0"/>
            <a:t> </a:t>
          </a:r>
          <a:r>
            <a:rPr lang="en-US" dirty="0" err="1" smtClean="0"/>
            <a:t>dan</a:t>
          </a:r>
          <a:r>
            <a:rPr lang="en-US" dirty="0" smtClean="0"/>
            <a:t> </a:t>
          </a:r>
          <a:r>
            <a:rPr lang="en-US" dirty="0" err="1" smtClean="0"/>
            <a:t>sampai</a:t>
          </a:r>
          <a:r>
            <a:rPr lang="en-US" dirty="0" smtClean="0"/>
            <a:t> </a:t>
          </a:r>
          <a:r>
            <a:rPr lang="en-US" dirty="0" err="1" smtClean="0"/>
            <a:t>pada</a:t>
          </a:r>
          <a:r>
            <a:rPr lang="en-US" dirty="0" smtClean="0"/>
            <a:t> </a:t>
          </a:r>
          <a:r>
            <a:rPr lang="en-US" dirty="0" err="1" smtClean="0"/>
            <a:t>sasaran</a:t>
          </a:r>
          <a:r>
            <a:rPr lang="en-US" dirty="0" smtClean="0"/>
            <a:t> </a:t>
          </a:r>
          <a:r>
            <a:rPr lang="en-US" dirty="0" err="1" smtClean="0"/>
            <a:t>pesan</a:t>
          </a:r>
          <a:endParaRPr lang="en-US" dirty="0"/>
        </a:p>
      </dgm:t>
    </dgm:pt>
    <dgm:pt modelId="{85862644-9A25-4D33-887B-67FE11A93CFF}" type="parTrans" cxnId="{6415174A-224B-4B05-A466-395FC8AA66CC}">
      <dgm:prSet/>
      <dgm:spPr/>
      <dgm:t>
        <a:bodyPr/>
        <a:lstStyle/>
        <a:p>
          <a:endParaRPr lang="en-US"/>
        </a:p>
      </dgm:t>
    </dgm:pt>
    <dgm:pt modelId="{02C2AA9F-FD97-4F71-BF3E-68FA39B825BB}" type="sibTrans" cxnId="{6415174A-224B-4B05-A466-395FC8AA66CC}">
      <dgm:prSet/>
      <dgm:spPr/>
      <dgm:t>
        <a:bodyPr/>
        <a:lstStyle/>
        <a:p>
          <a:endParaRPr lang="en-US"/>
        </a:p>
      </dgm:t>
    </dgm:pt>
    <dgm:pt modelId="{63739839-47F9-462F-90B2-2FD48B42B9A8}" type="pres">
      <dgm:prSet presAssocID="{769596D7-A374-4096-945C-351422DC1B06}" presName="Name0" presStyleCnt="0">
        <dgm:presLayoutVars>
          <dgm:dir/>
          <dgm:animLvl val="lvl"/>
          <dgm:resizeHandles val="exact"/>
        </dgm:presLayoutVars>
      </dgm:prSet>
      <dgm:spPr/>
    </dgm:pt>
    <dgm:pt modelId="{391BDFC5-EE95-4D33-8403-28A369441C40}" type="pres">
      <dgm:prSet presAssocID="{9C97B0E9-CEA1-45C6-A8F0-C3237235DA8D}" presName="composite" presStyleCnt="0"/>
      <dgm:spPr/>
    </dgm:pt>
    <dgm:pt modelId="{8C10C7D6-A2C4-4901-AD63-952FF06EC23D}" type="pres">
      <dgm:prSet presAssocID="{9C97B0E9-CEA1-45C6-A8F0-C3237235DA8D}" presName="parTx" presStyleLbl="alignNode1" presStyleIdx="0" presStyleCnt="5">
        <dgm:presLayoutVars>
          <dgm:chMax val="0"/>
          <dgm:chPref val="0"/>
          <dgm:bulletEnabled val="1"/>
        </dgm:presLayoutVars>
      </dgm:prSet>
      <dgm:spPr/>
    </dgm:pt>
    <dgm:pt modelId="{1C5132CC-6545-436D-8F3F-4EF51D5F8945}" type="pres">
      <dgm:prSet presAssocID="{9C97B0E9-CEA1-45C6-A8F0-C3237235DA8D}" presName="desTx" presStyleLbl="alignAccFollowNode1" presStyleIdx="0" presStyleCnt="5">
        <dgm:presLayoutVars>
          <dgm:bulletEnabled val="1"/>
        </dgm:presLayoutVars>
      </dgm:prSet>
      <dgm:spPr/>
    </dgm:pt>
    <dgm:pt modelId="{18AAEF95-99FF-4F92-AA54-3DB589EBC213}" type="pres">
      <dgm:prSet presAssocID="{7BDFC831-7B19-4216-B2E8-4FFB7DE512D7}" presName="space" presStyleCnt="0"/>
      <dgm:spPr/>
    </dgm:pt>
    <dgm:pt modelId="{88303756-F3C2-4D70-AC8E-0ABFFBBA6444}" type="pres">
      <dgm:prSet presAssocID="{059DB31E-04DD-441F-A826-8FC2A6ADE0C7}" presName="composite" presStyleCnt="0"/>
      <dgm:spPr/>
    </dgm:pt>
    <dgm:pt modelId="{235279A1-4465-41FA-A6EC-6F59A8A8177A}" type="pres">
      <dgm:prSet presAssocID="{059DB31E-04DD-441F-A826-8FC2A6ADE0C7}" presName="parTx" presStyleLbl="alignNode1" presStyleIdx="1" presStyleCnt="5">
        <dgm:presLayoutVars>
          <dgm:chMax val="0"/>
          <dgm:chPref val="0"/>
          <dgm:bulletEnabled val="1"/>
        </dgm:presLayoutVars>
      </dgm:prSet>
      <dgm:spPr/>
    </dgm:pt>
    <dgm:pt modelId="{DF4016BB-0E91-4695-B9A5-8BD13327D55D}" type="pres">
      <dgm:prSet presAssocID="{059DB31E-04DD-441F-A826-8FC2A6ADE0C7}" presName="desTx" presStyleLbl="alignAccFollowNode1" presStyleIdx="1" presStyleCnt="5">
        <dgm:presLayoutVars>
          <dgm:bulletEnabled val="1"/>
        </dgm:presLayoutVars>
      </dgm:prSet>
      <dgm:spPr/>
    </dgm:pt>
    <dgm:pt modelId="{C5488DF5-A7E8-4439-91DC-4288188BC587}" type="pres">
      <dgm:prSet presAssocID="{F9872120-6732-47A3-A77C-C5E03742B234}" presName="space" presStyleCnt="0"/>
      <dgm:spPr/>
    </dgm:pt>
    <dgm:pt modelId="{0C03B686-B505-49FF-B35A-511D21B06CE5}" type="pres">
      <dgm:prSet presAssocID="{9129C3BE-E388-4692-A83A-8B0D616587E9}" presName="composite" presStyleCnt="0"/>
      <dgm:spPr/>
    </dgm:pt>
    <dgm:pt modelId="{F13AA7DF-C0C4-4983-8D1A-28665FEB691D}" type="pres">
      <dgm:prSet presAssocID="{9129C3BE-E388-4692-A83A-8B0D616587E9}" presName="parTx" presStyleLbl="alignNode1" presStyleIdx="2" presStyleCnt="5">
        <dgm:presLayoutVars>
          <dgm:chMax val="0"/>
          <dgm:chPref val="0"/>
          <dgm:bulletEnabled val="1"/>
        </dgm:presLayoutVars>
      </dgm:prSet>
      <dgm:spPr/>
    </dgm:pt>
    <dgm:pt modelId="{0BC557C8-2DC9-43E6-B85F-21C9E5BB3B12}" type="pres">
      <dgm:prSet presAssocID="{9129C3BE-E388-4692-A83A-8B0D616587E9}" presName="desTx" presStyleLbl="alignAccFollowNode1" presStyleIdx="2" presStyleCnt="5">
        <dgm:presLayoutVars>
          <dgm:bulletEnabled val="1"/>
        </dgm:presLayoutVars>
      </dgm:prSet>
      <dgm:spPr/>
      <dgm:t>
        <a:bodyPr/>
        <a:lstStyle/>
        <a:p>
          <a:endParaRPr lang="en-US"/>
        </a:p>
      </dgm:t>
    </dgm:pt>
    <dgm:pt modelId="{6B5EF04D-2706-44A6-B996-9ABCFC58BC6E}" type="pres">
      <dgm:prSet presAssocID="{995017B8-0ECA-4718-961A-DC177F6A8723}" presName="space" presStyleCnt="0"/>
      <dgm:spPr/>
    </dgm:pt>
    <dgm:pt modelId="{929467C6-823A-4024-98BF-2D92BB1DBA64}" type="pres">
      <dgm:prSet presAssocID="{320A83A7-4189-4E50-B4C6-D9C5568F1AAD}" presName="composite" presStyleCnt="0"/>
      <dgm:spPr/>
    </dgm:pt>
    <dgm:pt modelId="{77C68451-0624-49C0-9A4A-800F4001B28B}" type="pres">
      <dgm:prSet presAssocID="{320A83A7-4189-4E50-B4C6-D9C5568F1AAD}" presName="parTx" presStyleLbl="alignNode1" presStyleIdx="3" presStyleCnt="5">
        <dgm:presLayoutVars>
          <dgm:chMax val="0"/>
          <dgm:chPref val="0"/>
          <dgm:bulletEnabled val="1"/>
        </dgm:presLayoutVars>
      </dgm:prSet>
      <dgm:spPr/>
      <dgm:t>
        <a:bodyPr/>
        <a:lstStyle/>
        <a:p>
          <a:endParaRPr lang="en-US"/>
        </a:p>
      </dgm:t>
    </dgm:pt>
    <dgm:pt modelId="{EF95BDEA-AFE2-4191-8E8A-03C192C7AFCA}" type="pres">
      <dgm:prSet presAssocID="{320A83A7-4189-4E50-B4C6-D9C5568F1AAD}" presName="desTx" presStyleLbl="alignAccFollowNode1" presStyleIdx="3" presStyleCnt="5">
        <dgm:presLayoutVars>
          <dgm:bulletEnabled val="1"/>
        </dgm:presLayoutVars>
      </dgm:prSet>
      <dgm:spPr/>
      <dgm:t>
        <a:bodyPr/>
        <a:lstStyle/>
        <a:p>
          <a:endParaRPr lang="en-US"/>
        </a:p>
      </dgm:t>
    </dgm:pt>
    <dgm:pt modelId="{B21825C1-5500-485C-8173-6B24B486C360}" type="pres">
      <dgm:prSet presAssocID="{4FE13F4D-D04D-4CC4-9045-DDFEC7621CC7}" presName="space" presStyleCnt="0"/>
      <dgm:spPr/>
    </dgm:pt>
    <dgm:pt modelId="{4C916ADF-B74B-44A5-A650-4A41F647B9B8}" type="pres">
      <dgm:prSet presAssocID="{FAF8D616-B181-4E06-824A-40C74D78310C}" presName="composite" presStyleCnt="0"/>
      <dgm:spPr/>
    </dgm:pt>
    <dgm:pt modelId="{60CB4852-397B-4D7E-8117-854AC0FED8AE}" type="pres">
      <dgm:prSet presAssocID="{FAF8D616-B181-4E06-824A-40C74D78310C}" presName="parTx" presStyleLbl="alignNode1" presStyleIdx="4" presStyleCnt="5">
        <dgm:presLayoutVars>
          <dgm:chMax val="0"/>
          <dgm:chPref val="0"/>
          <dgm:bulletEnabled val="1"/>
        </dgm:presLayoutVars>
      </dgm:prSet>
      <dgm:spPr/>
      <dgm:t>
        <a:bodyPr/>
        <a:lstStyle/>
        <a:p>
          <a:endParaRPr lang="en-US"/>
        </a:p>
      </dgm:t>
    </dgm:pt>
    <dgm:pt modelId="{A9AA8738-6268-41EA-8B3B-E2DACAF42564}" type="pres">
      <dgm:prSet presAssocID="{FAF8D616-B181-4E06-824A-40C74D78310C}" presName="desTx" presStyleLbl="alignAccFollowNode1" presStyleIdx="4" presStyleCnt="5" custLinFactNeighborX="-117">
        <dgm:presLayoutVars>
          <dgm:bulletEnabled val="1"/>
        </dgm:presLayoutVars>
      </dgm:prSet>
      <dgm:spPr/>
      <dgm:t>
        <a:bodyPr/>
        <a:lstStyle/>
        <a:p>
          <a:endParaRPr lang="en-US"/>
        </a:p>
      </dgm:t>
    </dgm:pt>
  </dgm:ptLst>
  <dgm:cxnLst>
    <dgm:cxn modelId="{2D96CEF9-59C2-4E26-A788-3FCA60BA4ABB}" type="presOf" srcId="{FAF8D616-B181-4E06-824A-40C74D78310C}" destId="{60CB4852-397B-4D7E-8117-854AC0FED8AE}" srcOrd="0" destOrd="0" presId="urn:microsoft.com/office/officeart/2005/8/layout/hList1"/>
    <dgm:cxn modelId="{EB401741-71B0-45FD-8B5A-460FAB901063}" srcId="{769596D7-A374-4096-945C-351422DC1B06}" destId="{9C97B0E9-CEA1-45C6-A8F0-C3237235DA8D}" srcOrd="0" destOrd="0" parTransId="{13F25FD6-CF28-41AF-AE5F-D454CB825B33}" sibTransId="{7BDFC831-7B19-4216-B2E8-4FFB7DE512D7}"/>
    <dgm:cxn modelId="{B40E5CA1-5BDB-46D0-9550-7948688D26CF}" type="presOf" srcId="{769596D7-A374-4096-945C-351422DC1B06}" destId="{63739839-47F9-462F-90B2-2FD48B42B9A8}" srcOrd="0" destOrd="0" presId="urn:microsoft.com/office/officeart/2005/8/layout/hList1"/>
    <dgm:cxn modelId="{A9283D3B-7AEE-4D45-917F-BABB00A2BC02}" type="presOf" srcId="{059DB31E-04DD-441F-A826-8FC2A6ADE0C7}" destId="{235279A1-4465-41FA-A6EC-6F59A8A8177A}" srcOrd="0" destOrd="0" presId="urn:microsoft.com/office/officeart/2005/8/layout/hList1"/>
    <dgm:cxn modelId="{BFD9CCC2-D8EB-40C2-9171-1C4FA248C83C}" type="presOf" srcId="{5ED69907-F117-41A8-9FE6-5AF5E2E1E735}" destId="{0BC557C8-2DC9-43E6-B85F-21C9E5BB3B12}" srcOrd="0" destOrd="0" presId="urn:microsoft.com/office/officeart/2005/8/layout/hList1"/>
    <dgm:cxn modelId="{EF9F9AA7-6875-4B71-8886-172DBBF926A1}" type="presOf" srcId="{507C0B0A-A289-4808-81CF-32F6B2CCD669}" destId="{A9AA8738-6268-41EA-8B3B-E2DACAF42564}" srcOrd="0" destOrd="0" presId="urn:microsoft.com/office/officeart/2005/8/layout/hList1"/>
    <dgm:cxn modelId="{E69872A9-D9D9-4E07-9472-35170A8D2BDD}" srcId="{320A83A7-4189-4E50-B4C6-D9C5568F1AAD}" destId="{271148A3-5A74-4385-8612-BBF5AA8D3575}" srcOrd="0" destOrd="0" parTransId="{3E12AAA5-CDB4-42D5-AE8A-94AA0F6607E4}" sibTransId="{532B901A-9F09-4E8A-945A-C7C55B64CE37}"/>
    <dgm:cxn modelId="{91A6DB93-0C84-4FF8-8AEC-3613955F2245}" srcId="{9129C3BE-E388-4692-A83A-8B0D616587E9}" destId="{5ED69907-F117-41A8-9FE6-5AF5E2E1E735}" srcOrd="0" destOrd="0" parTransId="{38381C0C-F720-4007-A5D7-EC4FEDD363D2}" sibTransId="{E0C70E04-1437-4EA4-9EDD-5BB051988DD8}"/>
    <dgm:cxn modelId="{56D199DD-898F-4515-8D4B-7C01D33D9003}" type="presOf" srcId="{9129C3BE-E388-4692-A83A-8B0D616587E9}" destId="{F13AA7DF-C0C4-4983-8D1A-28665FEB691D}" srcOrd="0" destOrd="0" presId="urn:microsoft.com/office/officeart/2005/8/layout/hList1"/>
    <dgm:cxn modelId="{1C779ED5-419F-481E-AAF7-BED322E95D18}" srcId="{769596D7-A374-4096-945C-351422DC1B06}" destId="{9129C3BE-E388-4692-A83A-8B0D616587E9}" srcOrd="2" destOrd="0" parTransId="{416D70CC-FBDE-4331-A4D9-CC96A663D9C1}" sibTransId="{995017B8-0ECA-4718-961A-DC177F6A8723}"/>
    <dgm:cxn modelId="{35E79127-4C88-4C02-B706-1669E71CF3EB}" type="presOf" srcId="{320A83A7-4189-4E50-B4C6-D9C5568F1AAD}" destId="{77C68451-0624-49C0-9A4A-800F4001B28B}" srcOrd="0" destOrd="0" presId="urn:microsoft.com/office/officeart/2005/8/layout/hList1"/>
    <dgm:cxn modelId="{D465B418-AAC8-4E8D-905F-B981F86DD35D}" srcId="{9C97B0E9-CEA1-45C6-A8F0-C3237235DA8D}" destId="{91C017CA-1747-418B-8C90-CAF36B3B35C0}" srcOrd="0" destOrd="0" parTransId="{FB13C35E-069B-4CFB-9500-0E67CB438D19}" sibTransId="{FC1C59F1-98AE-4ADC-BCBB-04BE63C76791}"/>
    <dgm:cxn modelId="{46E53C5A-2C56-4BB1-B730-782416729321}" srcId="{769596D7-A374-4096-945C-351422DC1B06}" destId="{320A83A7-4189-4E50-B4C6-D9C5568F1AAD}" srcOrd="3" destOrd="0" parTransId="{37B49E00-EABD-4908-8841-01B1E6278DF5}" sibTransId="{4FE13F4D-D04D-4CC4-9045-DDFEC7621CC7}"/>
    <dgm:cxn modelId="{6415174A-224B-4B05-A466-395FC8AA66CC}" srcId="{FAF8D616-B181-4E06-824A-40C74D78310C}" destId="{507C0B0A-A289-4808-81CF-32F6B2CCD669}" srcOrd="0" destOrd="0" parTransId="{85862644-9A25-4D33-887B-67FE11A93CFF}" sibTransId="{02C2AA9F-FD97-4F71-BF3E-68FA39B825BB}"/>
    <dgm:cxn modelId="{A0ECE216-8C8A-4430-AE45-57F9C567AEE5}" type="presOf" srcId="{271148A3-5A74-4385-8612-BBF5AA8D3575}" destId="{EF95BDEA-AFE2-4191-8E8A-03C192C7AFCA}" srcOrd="0" destOrd="0" presId="urn:microsoft.com/office/officeart/2005/8/layout/hList1"/>
    <dgm:cxn modelId="{203A2035-6642-4B93-B191-21CCFF992693}" srcId="{769596D7-A374-4096-945C-351422DC1B06}" destId="{059DB31E-04DD-441F-A826-8FC2A6ADE0C7}" srcOrd="1" destOrd="0" parTransId="{5E8E5CB2-6FF6-4973-8D5C-9C9160EA40D4}" sibTransId="{F9872120-6732-47A3-A77C-C5E03742B234}"/>
    <dgm:cxn modelId="{5A7F1A11-CA5F-472F-A844-B4703770740C}" type="presOf" srcId="{C81F3C46-25E8-47DA-9F3B-EE5FB660CBFE}" destId="{DF4016BB-0E91-4695-B9A5-8BD13327D55D}" srcOrd="0" destOrd="0" presId="urn:microsoft.com/office/officeart/2005/8/layout/hList1"/>
    <dgm:cxn modelId="{14635F0D-7783-4E45-9B4E-465E660825C2}" srcId="{769596D7-A374-4096-945C-351422DC1B06}" destId="{FAF8D616-B181-4E06-824A-40C74D78310C}" srcOrd="4" destOrd="0" parTransId="{0439A020-BF40-4638-859B-131831BF5300}" sibTransId="{A733D36E-F053-4934-B7A0-E803A3CF6142}"/>
    <dgm:cxn modelId="{7DEE16AB-9645-487C-B7B6-F464995F00A0}" type="presOf" srcId="{91C017CA-1747-418B-8C90-CAF36B3B35C0}" destId="{1C5132CC-6545-436D-8F3F-4EF51D5F8945}" srcOrd="0" destOrd="0" presId="urn:microsoft.com/office/officeart/2005/8/layout/hList1"/>
    <dgm:cxn modelId="{F2688668-0694-48F0-B8C8-E52CD7E69A14}" type="presOf" srcId="{9C97B0E9-CEA1-45C6-A8F0-C3237235DA8D}" destId="{8C10C7D6-A2C4-4901-AD63-952FF06EC23D}" srcOrd="0" destOrd="0" presId="urn:microsoft.com/office/officeart/2005/8/layout/hList1"/>
    <dgm:cxn modelId="{77334D77-317C-423F-9A90-F2815980340F}" srcId="{059DB31E-04DD-441F-A826-8FC2A6ADE0C7}" destId="{C81F3C46-25E8-47DA-9F3B-EE5FB660CBFE}" srcOrd="0" destOrd="0" parTransId="{FB3489A4-D766-43AE-A3E6-570F71DF4977}" sibTransId="{2A492816-462D-4B83-ADC9-9BF4468BF36A}"/>
    <dgm:cxn modelId="{DE273BB4-4858-4444-8CC8-3F6797BC8AB7}" type="presParOf" srcId="{63739839-47F9-462F-90B2-2FD48B42B9A8}" destId="{391BDFC5-EE95-4D33-8403-28A369441C40}" srcOrd="0" destOrd="0" presId="urn:microsoft.com/office/officeart/2005/8/layout/hList1"/>
    <dgm:cxn modelId="{D4170186-1D17-43D4-A10A-154F4B9F714A}" type="presParOf" srcId="{391BDFC5-EE95-4D33-8403-28A369441C40}" destId="{8C10C7D6-A2C4-4901-AD63-952FF06EC23D}" srcOrd="0" destOrd="0" presId="urn:microsoft.com/office/officeart/2005/8/layout/hList1"/>
    <dgm:cxn modelId="{F2573B11-4071-4B8F-9D45-00FA49FD5EBA}" type="presParOf" srcId="{391BDFC5-EE95-4D33-8403-28A369441C40}" destId="{1C5132CC-6545-436D-8F3F-4EF51D5F8945}" srcOrd="1" destOrd="0" presId="urn:microsoft.com/office/officeart/2005/8/layout/hList1"/>
    <dgm:cxn modelId="{D73031D2-5BE7-41B8-9892-8E8F6F595697}" type="presParOf" srcId="{63739839-47F9-462F-90B2-2FD48B42B9A8}" destId="{18AAEF95-99FF-4F92-AA54-3DB589EBC213}" srcOrd="1" destOrd="0" presId="urn:microsoft.com/office/officeart/2005/8/layout/hList1"/>
    <dgm:cxn modelId="{A4D3F67F-BFBC-4F18-A533-0AD145EC1325}" type="presParOf" srcId="{63739839-47F9-462F-90B2-2FD48B42B9A8}" destId="{88303756-F3C2-4D70-AC8E-0ABFFBBA6444}" srcOrd="2" destOrd="0" presId="urn:microsoft.com/office/officeart/2005/8/layout/hList1"/>
    <dgm:cxn modelId="{EF51142A-DBE8-4EBF-A277-A7983DC7DAF3}" type="presParOf" srcId="{88303756-F3C2-4D70-AC8E-0ABFFBBA6444}" destId="{235279A1-4465-41FA-A6EC-6F59A8A8177A}" srcOrd="0" destOrd="0" presId="urn:microsoft.com/office/officeart/2005/8/layout/hList1"/>
    <dgm:cxn modelId="{2A7F61F2-8D2B-4842-B3CC-6BCA48622999}" type="presParOf" srcId="{88303756-F3C2-4D70-AC8E-0ABFFBBA6444}" destId="{DF4016BB-0E91-4695-B9A5-8BD13327D55D}" srcOrd="1" destOrd="0" presId="urn:microsoft.com/office/officeart/2005/8/layout/hList1"/>
    <dgm:cxn modelId="{1A0CC0C5-6E73-48C1-B1C1-34D33609D946}" type="presParOf" srcId="{63739839-47F9-462F-90B2-2FD48B42B9A8}" destId="{C5488DF5-A7E8-4439-91DC-4288188BC587}" srcOrd="3" destOrd="0" presId="urn:microsoft.com/office/officeart/2005/8/layout/hList1"/>
    <dgm:cxn modelId="{35D8C8E5-043E-4CA5-B238-389749D248B5}" type="presParOf" srcId="{63739839-47F9-462F-90B2-2FD48B42B9A8}" destId="{0C03B686-B505-49FF-B35A-511D21B06CE5}" srcOrd="4" destOrd="0" presId="urn:microsoft.com/office/officeart/2005/8/layout/hList1"/>
    <dgm:cxn modelId="{D918A1B9-673A-4654-8C0B-16E918A1C023}" type="presParOf" srcId="{0C03B686-B505-49FF-B35A-511D21B06CE5}" destId="{F13AA7DF-C0C4-4983-8D1A-28665FEB691D}" srcOrd="0" destOrd="0" presId="urn:microsoft.com/office/officeart/2005/8/layout/hList1"/>
    <dgm:cxn modelId="{B446342A-4AB8-482C-836A-D202D602E539}" type="presParOf" srcId="{0C03B686-B505-49FF-B35A-511D21B06CE5}" destId="{0BC557C8-2DC9-43E6-B85F-21C9E5BB3B12}" srcOrd="1" destOrd="0" presId="urn:microsoft.com/office/officeart/2005/8/layout/hList1"/>
    <dgm:cxn modelId="{39D3B0BC-8361-4360-B540-6B39EF1EF170}" type="presParOf" srcId="{63739839-47F9-462F-90B2-2FD48B42B9A8}" destId="{6B5EF04D-2706-44A6-B996-9ABCFC58BC6E}" srcOrd="5" destOrd="0" presId="urn:microsoft.com/office/officeart/2005/8/layout/hList1"/>
    <dgm:cxn modelId="{049B6EFC-7874-4B87-B53B-C91C7AC77622}" type="presParOf" srcId="{63739839-47F9-462F-90B2-2FD48B42B9A8}" destId="{929467C6-823A-4024-98BF-2D92BB1DBA64}" srcOrd="6" destOrd="0" presId="urn:microsoft.com/office/officeart/2005/8/layout/hList1"/>
    <dgm:cxn modelId="{B0568168-90E3-4744-B081-A99E92D34C56}" type="presParOf" srcId="{929467C6-823A-4024-98BF-2D92BB1DBA64}" destId="{77C68451-0624-49C0-9A4A-800F4001B28B}" srcOrd="0" destOrd="0" presId="urn:microsoft.com/office/officeart/2005/8/layout/hList1"/>
    <dgm:cxn modelId="{D2E70580-CB63-42A7-A5C3-071E1937C295}" type="presParOf" srcId="{929467C6-823A-4024-98BF-2D92BB1DBA64}" destId="{EF95BDEA-AFE2-4191-8E8A-03C192C7AFCA}" srcOrd="1" destOrd="0" presId="urn:microsoft.com/office/officeart/2005/8/layout/hList1"/>
    <dgm:cxn modelId="{17DB9AAF-2E94-4D4A-A6F3-DF1038EF1159}" type="presParOf" srcId="{63739839-47F9-462F-90B2-2FD48B42B9A8}" destId="{B21825C1-5500-485C-8173-6B24B486C360}" srcOrd="7" destOrd="0" presId="urn:microsoft.com/office/officeart/2005/8/layout/hList1"/>
    <dgm:cxn modelId="{654F26B1-864C-4A5B-8DC4-C250B0D3BC49}" type="presParOf" srcId="{63739839-47F9-462F-90B2-2FD48B42B9A8}" destId="{4C916ADF-B74B-44A5-A650-4A41F647B9B8}" srcOrd="8" destOrd="0" presId="urn:microsoft.com/office/officeart/2005/8/layout/hList1"/>
    <dgm:cxn modelId="{F0DCE7A3-C444-4AA1-B4F2-B9925D96AC13}" type="presParOf" srcId="{4C916ADF-B74B-44A5-A650-4A41F647B9B8}" destId="{60CB4852-397B-4D7E-8117-854AC0FED8AE}" srcOrd="0" destOrd="0" presId="urn:microsoft.com/office/officeart/2005/8/layout/hList1"/>
    <dgm:cxn modelId="{F40E9367-E56D-42E1-9FDE-30865962F8E6}" type="presParOf" srcId="{4C916ADF-B74B-44A5-A650-4A41F647B9B8}" destId="{A9AA8738-6268-41EA-8B3B-E2DACAF4256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8D54FC-5718-4D2F-AEE4-EB09F6CDEF4B}" type="doc">
      <dgm:prSet loTypeId="urn:microsoft.com/office/officeart/2005/8/layout/vList4" loCatId="list" qsTypeId="urn:microsoft.com/office/officeart/2005/8/quickstyle/simple1" qsCatId="simple" csTypeId="urn:microsoft.com/office/officeart/2005/8/colors/colorful1" csCatId="colorful" phldr="1"/>
      <dgm:spPr/>
      <dgm:t>
        <a:bodyPr/>
        <a:lstStyle/>
        <a:p>
          <a:endParaRPr lang="en-US"/>
        </a:p>
      </dgm:t>
    </dgm:pt>
    <dgm:pt modelId="{48D1971E-C508-4FE2-A81E-A312A6E7BC75}">
      <dgm:prSet/>
      <dgm:spPr/>
      <dgm:t>
        <a:bodyPr/>
        <a:lstStyle/>
        <a:p>
          <a:pPr rtl="0"/>
          <a:r>
            <a:rPr lang="en-US" smtClean="0"/>
            <a:t>Penentuan informasi yang akan disampaikan kepada sasaran yang dituju, seperti upaya pencegahan pernikahan usia dini pada masyarakat di wilayah bantaran sungai</a:t>
          </a:r>
          <a:endParaRPr lang="en-US"/>
        </a:p>
      </dgm:t>
    </dgm:pt>
    <dgm:pt modelId="{42C559B1-DCD3-4123-9951-8DFE2F475B25}" type="parTrans" cxnId="{FDC80281-550A-4796-A961-F00F0F361D69}">
      <dgm:prSet/>
      <dgm:spPr/>
      <dgm:t>
        <a:bodyPr/>
        <a:lstStyle/>
        <a:p>
          <a:endParaRPr lang="en-US"/>
        </a:p>
      </dgm:t>
    </dgm:pt>
    <dgm:pt modelId="{B606DFF4-4B7F-47B5-A555-CBDC6235A4EB}" type="sibTrans" cxnId="{FDC80281-550A-4796-A961-F00F0F361D69}">
      <dgm:prSet/>
      <dgm:spPr/>
      <dgm:t>
        <a:bodyPr/>
        <a:lstStyle/>
        <a:p>
          <a:endParaRPr lang="en-US"/>
        </a:p>
      </dgm:t>
    </dgm:pt>
    <dgm:pt modelId="{0448C8DE-A2B7-4A01-B499-B517F579B61D}">
      <dgm:prSet/>
      <dgm:spPr/>
      <dgm:t>
        <a:bodyPr/>
        <a:lstStyle/>
        <a:p>
          <a:pPr rtl="0"/>
          <a:r>
            <a:rPr lang="en-US" smtClean="0"/>
            <a:t>Pendeskripsian informasi melalui bentuk ilustrasi dan desain yang mewakili isi informasi</a:t>
          </a:r>
          <a:endParaRPr lang="en-US"/>
        </a:p>
      </dgm:t>
    </dgm:pt>
    <dgm:pt modelId="{8C0A00C3-92A2-4B5B-A5B9-9DD482A4DFA5}" type="parTrans" cxnId="{923B5DD9-DB8E-4BD5-9D30-72AF01DAFA44}">
      <dgm:prSet/>
      <dgm:spPr/>
      <dgm:t>
        <a:bodyPr/>
        <a:lstStyle/>
        <a:p>
          <a:endParaRPr lang="en-US"/>
        </a:p>
      </dgm:t>
    </dgm:pt>
    <dgm:pt modelId="{1A38C0F1-E8E7-4EB6-B04B-B82555F279A9}" type="sibTrans" cxnId="{923B5DD9-DB8E-4BD5-9D30-72AF01DAFA44}">
      <dgm:prSet/>
      <dgm:spPr/>
      <dgm:t>
        <a:bodyPr/>
        <a:lstStyle/>
        <a:p>
          <a:endParaRPr lang="en-US"/>
        </a:p>
      </dgm:t>
    </dgm:pt>
    <dgm:pt modelId="{F4C07D38-C6E6-4E19-982F-B6526A9FB795}">
      <dgm:prSet/>
      <dgm:spPr/>
      <dgm:t>
        <a:bodyPr/>
        <a:lstStyle/>
        <a:p>
          <a:pPr rtl="0"/>
          <a:r>
            <a:rPr lang="en-US" smtClean="0"/>
            <a:t>Penyampaian informasi dengan menggunakan huruf, warna, dan kata-kata yang mencolok dan kontras, singkat, padat, besar, serta terlihat dengan jarak 6 meter (“Hindari perilaku seks bebas sejak dini”)</a:t>
          </a:r>
          <a:endParaRPr lang="en-US"/>
        </a:p>
      </dgm:t>
    </dgm:pt>
    <dgm:pt modelId="{00739996-6859-4D30-9987-789EFB16DC36}" type="parTrans" cxnId="{8DD30A68-0CCD-4DF1-B5EF-3B140B6424A2}">
      <dgm:prSet/>
      <dgm:spPr/>
      <dgm:t>
        <a:bodyPr/>
        <a:lstStyle/>
        <a:p>
          <a:endParaRPr lang="en-US"/>
        </a:p>
      </dgm:t>
    </dgm:pt>
    <dgm:pt modelId="{2C19D4E6-EA65-4750-ACC4-8EA7833F6A6C}" type="sibTrans" cxnId="{8DD30A68-0CCD-4DF1-B5EF-3B140B6424A2}">
      <dgm:prSet/>
      <dgm:spPr/>
      <dgm:t>
        <a:bodyPr/>
        <a:lstStyle/>
        <a:p>
          <a:endParaRPr lang="en-US"/>
        </a:p>
      </dgm:t>
    </dgm:pt>
    <dgm:pt modelId="{AD8475B7-8A1F-47CE-8D87-E2DE89C3D0E7}">
      <dgm:prSet/>
      <dgm:spPr/>
      <dgm:t>
        <a:bodyPr/>
        <a:lstStyle/>
        <a:p>
          <a:pPr rtl="0"/>
          <a:r>
            <a:rPr lang="en-US" smtClean="0"/>
            <a:t>Pengurangan atribut dan desain yang tidak mewakili isi pesan agar isi informasi terarah dan tidak meluas</a:t>
          </a:r>
          <a:endParaRPr lang="en-US"/>
        </a:p>
      </dgm:t>
    </dgm:pt>
    <dgm:pt modelId="{9CC701A0-A1FA-4C0E-8D80-BB282F23F650}" type="parTrans" cxnId="{870FB9BD-B287-4164-80DB-F5A1EB719F6E}">
      <dgm:prSet/>
      <dgm:spPr/>
      <dgm:t>
        <a:bodyPr/>
        <a:lstStyle/>
        <a:p>
          <a:endParaRPr lang="en-US"/>
        </a:p>
      </dgm:t>
    </dgm:pt>
    <dgm:pt modelId="{72A70022-0AF5-4CBB-A659-45BB3D05FF0C}" type="sibTrans" cxnId="{870FB9BD-B287-4164-80DB-F5A1EB719F6E}">
      <dgm:prSet/>
      <dgm:spPr/>
      <dgm:t>
        <a:bodyPr/>
        <a:lstStyle/>
        <a:p>
          <a:endParaRPr lang="en-US"/>
        </a:p>
      </dgm:t>
    </dgm:pt>
    <dgm:pt modelId="{042708CA-1F90-4E9A-A72A-99EAF45468BC}">
      <dgm:prSet/>
      <dgm:spPr/>
      <dgm:t>
        <a:bodyPr/>
        <a:lstStyle/>
        <a:p>
          <a:pPr rtl="0"/>
          <a:r>
            <a:rPr lang="en-US" dirty="0" err="1" smtClean="0"/>
            <a:t>Penggunaan</a:t>
          </a:r>
          <a:r>
            <a:rPr lang="en-US" dirty="0" smtClean="0"/>
            <a:t> </a:t>
          </a:r>
          <a:r>
            <a:rPr lang="en-US" dirty="0" err="1" smtClean="0"/>
            <a:t>ilustrasi</a:t>
          </a:r>
          <a:r>
            <a:rPr lang="en-US" dirty="0" smtClean="0"/>
            <a:t> </a:t>
          </a:r>
          <a:r>
            <a:rPr lang="en-US" dirty="0" err="1" smtClean="0"/>
            <a:t>sederhana</a:t>
          </a:r>
          <a:r>
            <a:rPr lang="en-US" dirty="0" smtClean="0"/>
            <a:t> </a:t>
          </a:r>
          <a:r>
            <a:rPr lang="en-US" dirty="0" err="1" smtClean="0"/>
            <a:t>dan</a:t>
          </a:r>
          <a:r>
            <a:rPr lang="en-US" dirty="0" smtClean="0"/>
            <a:t> </a:t>
          </a:r>
          <a:r>
            <a:rPr lang="en-US" dirty="0" err="1" smtClean="0"/>
            <a:t>disesuaikan</a:t>
          </a:r>
          <a:r>
            <a:rPr lang="en-US" dirty="0" smtClean="0"/>
            <a:t> </a:t>
          </a:r>
          <a:r>
            <a:rPr lang="en-US" dirty="0" err="1" smtClean="0"/>
            <a:t>dengan</a:t>
          </a:r>
          <a:r>
            <a:rPr lang="en-US" dirty="0" smtClean="0"/>
            <a:t> </a:t>
          </a:r>
          <a:r>
            <a:rPr lang="en-US" dirty="0" err="1" smtClean="0"/>
            <a:t>sasaran</a:t>
          </a:r>
          <a:r>
            <a:rPr lang="en-US" dirty="0" smtClean="0"/>
            <a:t> poster</a:t>
          </a:r>
          <a:endParaRPr lang="en-US" dirty="0"/>
        </a:p>
      </dgm:t>
    </dgm:pt>
    <dgm:pt modelId="{9D5FA8E1-9A24-4A7A-90E6-A412D91D90D1}" type="parTrans" cxnId="{6CD4D9DC-C1D0-4D53-8837-ABBCE508F3A7}">
      <dgm:prSet/>
      <dgm:spPr/>
      <dgm:t>
        <a:bodyPr/>
        <a:lstStyle/>
        <a:p>
          <a:endParaRPr lang="en-US"/>
        </a:p>
      </dgm:t>
    </dgm:pt>
    <dgm:pt modelId="{8473A423-7C61-4380-A6E6-B8160E6F75A2}" type="sibTrans" cxnId="{6CD4D9DC-C1D0-4D53-8837-ABBCE508F3A7}">
      <dgm:prSet/>
      <dgm:spPr/>
      <dgm:t>
        <a:bodyPr/>
        <a:lstStyle/>
        <a:p>
          <a:endParaRPr lang="en-US"/>
        </a:p>
      </dgm:t>
    </dgm:pt>
    <dgm:pt modelId="{2B867670-A0C4-4C06-AF09-5E14C55CB6EE}">
      <dgm:prSet/>
      <dgm:spPr/>
      <dgm:t>
        <a:bodyPr/>
        <a:lstStyle/>
        <a:p>
          <a:pPr rtl="0"/>
          <a:r>
            <a:rPr lang="en-US" dirty="0" err="1" smtClean="0"/>
            <a:t>Penggunaan</a:t>
          </a:r>
          <a:r>
            <a:rPr lang="en-US" dirty="0" smtClean="0"/>
            <a:t> </a:t>
          </a:r>
          <a:r>
            <a:rPr lang="en-US" dirty="0" err="1" smtClean="0"/>
            <a:t>huruf</a:t>
          </a:r>
          <a:r>
            <a:rPr lang="en-US" dirty="0" smtClean="0"/>
            <a:t>, </a:t>
          </a:r>
          <a:r>
            <a:rPr lang="en-US" dirty="0" err="1" smtClean="0"/>
            <a:t>jarak</a:t>
          </a:r>
          <a:r>
            <a:rPr lang="en-US" dirty="0" smtClean="0"/>
            <a:t> </a:t>
          </a:r>
          <a:r>
            <a:rPr lang="en-US" dirty="0" err="1" smtClean="0"/>
            <a:t>antarhuruf</a:t>
          </a:r>
          <a:r>
            <a:rPr lang="en-US" dirty="0" smtClean="0"/>
            <a:t>, </a:t>
          </a:r>
          <a:r>
            <a:rPr lang="en-US" dirty="0" err="1" smtClean="0"/>
            <a:t>bentuk</a:t>
          </a:r>
          <a:r>
            <a:rPr lang="en-US" dirty="0" smtClean="0"/>
            <a:t>, </a:t>
          </a:r>
          <a:r>
            <a:rPr lang="en-US" dirty="0" err="1" smtClean="0"/>
            <a:t>dan</a:t>
          </a:r>
          <a:r>
            <a:rPr lang="en-US" dirty="0" smtClean="0"/>
            <a:t> </a:t>
          </a:r>
          <a:r>
            <a:rPr lang="en-US" dirty="0" err="1" smtClean="0"/>
            <a:t>ukuran</a:t>
          </a:r>
          <a:r>
            <a:rPr lang="en-US" dirty="0" smtClean="0"/>
            <a:t> </a:t>
          </a:r>
          <a:r>
            <a:rPr lang="en-US" dirty="0" err="1" smtClean="0"/>
            <a:t>disesuaikan</a:t>
          </a:r>
          <a:r>
            <a:rPr lang="en-US" dirty="0" smtClean="0"/>
            <a:t> </a:t>
          </a:r>
          <a:r>
            <a:rPr lang="en-US" dirty="0" err="1" smtClean="0"/>
            <a:t>dengan</a:t>
          </a:r>
          <a:r>
            <a:rPr lang="en-US" dirty="0" smtClean="0"/>
            <a:t> </a:t>
          </a:r>
          <a:r>
            <a:rPr lang="en-US" dirty="0" err="1" smtClean="0"/>
            <a:t>ukuran</a:t>
          </a:r>
          <a:r>
            <a:rPr lang="en-US" dirty="0" smtClean="0"/>
            <a:t> poster yang </a:t>
          </a:r>
          <a:r>
            <a:rPr lang="en-US" dirty="0" err="1" smtClean="0"/>
            <a:t>dirancang</a:t>
          </a:r>
          <a:endParaRPr lang="en-US" dirty="0"/>
        </a:p>
      </dgm:t>
    </dgm:pt>
    <dgm:pt modelId="{C95864E0-10EE-4F9D-BD1C-B11308C32F2E}" type="parTrans" cxnId="{4CB6B583-EF08-41F7-B5DC-F578DE7436FB}">
      <dgm:prSet/>
      <dgm:spPr/>
      <dgm:t>
        <a:bodyPr/>
        <a:lstStyle/>
        <a:p>
          <a:endParaRPr lang="en-US"/>
        </a:p>
      </dgm:t>
    </dgm:pt>
    <dgm:pt modelId="{1054DD2B-7F92-4042-8157-C0FC589E3B35}" type="sibTrans" cxnId="{4CB6B583-EF08-41F7-B5DC-F578DE7436FB}">
      <dgm:prSet/>
      <dgm:spPr/>
      <dgm:t>
        <a:bodyPr/>
        <a:lstStyle/>
        <a:p>
          <a:endParaRPr lang="en-US"/>
        </a:p>
      </dgm:t>
    </dgm:pt>
    <dgm:pt modelId="{CD1893EE-652B-4EC6-B33D-CF34161C62A1}">
      <dgm:prSet/>
      <dgm:spPr/>
      <dgm:t>
        <a:bodyPr/>
        <a:lstStyle/>
        <a:p>
          <a:pPr rtl="0"/>
          <a:r>
            <a:rPr lang="en-US" dirty="0" err="1" smtClean="0"/>
            <a:t>Uji</a:t>
          </a:r>
          <a:r>
            <a:rPr lang="en-US" dirty="0" smtClean="0"/>
            <a:t> </a:t>
          </a:r>
          <a:r>
            <a:rPr lang="en-US" dirty="0" err="1" smtClean="0"/>
            <a:t>coba</a:t>
          </a:r>
          <a:r>
            <a:rPr lang="en-US" dirty="0" smtClean="0"/>
            <a:t> poster </a:t>
          </a:r>
          <a:r>
            <a:rPr lang="en-US" dirty="0" err="1" smtClean="0"/>
            <a:t>pada</a:t>
          </a:r>
          <a:r>
            <a:rPr lang="en-US" dirty="0" smtClean="0"/>
            <a:t> </a:t>
          </a:r>
          <a:r>
            <a:rPr lang="en-US" dirty="0" err="1" smtClean="0"/>
            <a:t>kelompok</a:t>
          </a:r>
          <a:r>
            <a:rPr lang="en-US" dirty="0" smtClean="0"/>
            <a:t> yang </a:t>
          </a:r>
          <a:r>
            <a:rPr lang="en-US" dirty="0" err="1" smtClean="0"/>
            <a:t>memiliki</a:t>
          </a:r>
          <a:r>
            <a:rPr lang="en-US" dirty="0" smtClean="0"/>
            <a:t> </a:t>
          </a:r>
          <a:r>
            <a:rPr lang="en-US" dirty="0" err="1" smtClean="0"/>
            <a:t>karkateristik</a:t>
          </a:r>
          <a:r>
            <a:rPr lang="en-US" dirty="0" smtClean="0"/>
            <a:t> yang </a:t>
          </a:r>
          <a:r>
            <a:rPr lang="en-US" dirty="0" err="1" smtClean="0"/>
            <a:t>sama</a:t>
          </a:r>
          <a:r>
            <a:rPr lang="en-US" dirty="0" smtClean="0"/>
            <a:t> </a:t>
          </a:r>
          <a:r>
            <a:rPr lang="en-US" dirty="0" err="1" smtClean="0"/>
            <a:t>dengan</a:t>
          </a:r>
          <a:r>
            <a:rPr lang="en-US" dirty="0" smtClean="0"/>
            <a:t> </a:t>
          </a:r>
          <a:r>
            <a:rPr lang="en-US" dirty="0" err="1" smtClean="0"/>
            <a:t>sasaran</a:t>
          </a:r>
          <a:r>
            <a:rPr lang="en-US" dirty="0" smtClean="0"/>
            <a:t> </a:t>
          </a:r>
          <a:r>
            <a:rPr lang="en-US" dirty="0" err="1" smtClean="0"/>
            <a:t>utama</a:t>
          </a:r>
          <a:r>
            <a:rPr lang="en-US" dirty="0" smtClean="0"/>
            <a:t> yang </a:t>
          </a:r>
          <a:r>
            <a:rPr lang="en-US" dirty="0" err="1" smtClean="0"/>
            <a:t>akan</a:t>
          </a:r>
          <a:r>
            <a:rPr lang="en-US" dirty="0" smtClean="0"/>
            <a:t> </a:t>
          </a:r>
          <a:r>
            <a:rPr lang="en-US" dirty="0" err="1" smtClean="0"/>
            <a:t>menerima</a:t>
          </a:r>
          <a:r>
            <a:rPr lang="en-US" dirty="0" smtClean="0"/>
            <a:t> </a:t>
          </a:r>
          <a:r>
            <a:rPr lang="en-US" dirty="0" err="1" smtClean="0"/>
            <a:t>pesan</a:t>
          </a:r>
          <a:r>
            <a:rPr lang="en-US" dirty="0" smtClean="0"/>
            <a:t> </a:t>
          </a:r>
          <a:r>
            <a:rPr lang="en-US" dirty="0" err="1" smtClean="0"/>
            <a:t>dari</a:t>
          </a:r>
          <a:r>
            <a:rPr lang="en-US" dirty="0" smtClean="0"/>
            <a:t> poster</a:t>
          </a:r>
          <a:endParaRPr lang="en-US" dirty="0"/>
        </a:p>
      </dgm:t>
    </dgm:pt>
    <dgm:pt modelId="{E1B4DAA4-DA3C-48B6-8F93-A9600A65F77E}" type="parTrans" cxnId="{29887552-96FC-415E-B1DB-04F6BD47A64C}">
      <dgm:prSet/>
      <dgm:spPr/>
      <dgm:t>
        <a:bodyPr/>
        <a:lstStyle/>
        <a:p>
          <a:endParaRPr lang="en-US"/>
        </a:p>
      </dgm:t>
    </dgm:pt>
    <dgm:pt modelId="{4D77BA37-6AC2-4DFD-B3F6-49B4A05FF40D}" type="sibTrans" cxnId="{29887552-96FC-415E-B1DB-04F6BD47A64C}">
      <dgm:prSet/>
      <dgm:spPr/>
      <dgm:t>
        <a:bodyPr/>
        <a:lstStyle/>
        <a:p>
          <a:endParaRPr lang="en-US"/>
        </a:p>
      </dgm:t>
    </dgm:pt>
    <dgm:pt modelId="{993E34F5-A78D-43A0-A492-DDC1371165D8}" type="pres">
      <dgm:prSet presAssocID="{988D54FC-5718-4D2F-AEE4-EB09F6CDEF4B}" presName="linear" presStyleCnt="0">
        <dgm:presLayoutVars>
          <dgm:dir/>
          <dgm:resizeHandles val="exact"/>
        </dgm:presLayoutVars>
      </dgm:prSet>
      <dgm:spPr/>
    </dgm:pt>
    <dgm:pt modelId="{9D1CE05E-42C1-49A0-AE64-925F89BE4E02}" type="pres">
      <dgm:prSet presAssocID="{48D1971E-C508-4FE2-A81E-A312A6E7BC75}" presName="comp" presStyleCnt="0"/>
      <dgm:spPr/>
    </dgm:pt>
    <dgm:pt modelId="{A29356FD-98C3-4088-82A4-69AC28CF2C81}" type="pres">
      <dgm:prSet presAssocID="{48D1971E-C508-4FE2-A81E-A312A6E7BC75}" presName="box" presStyleLbl="node1" presStyleIdx="0" presStyleCnt="7"/>
      <dgm:spPr/>
    </dgm:pt>
    <dgm:pt modelId="{F0823903-DFD1-41BC-85FD-FA0CE18E556D}" type="pres">
      <dgm:prSet presAssocID="{48D1971E-C508-4FE2-A81E-A312A6E7BC75}" presName="img" presStyleLbl="fgImgPlace1" presStyleIdx="0" presStyleCnt="7"/>
      <dgm:spPr/>
    </dgm:pt>
    <dgm:pt modelId="{0763E9BA-A1B5-479C-8F8B-C7AB4A025162}" type="pres">
      <dgm:prSet presAssocID="{48D1971E-C508-4FE2-A81E-A312A6E7BC75}" presName="text" presStyleLbl="node1" presStyleIdx="0" presStyleCnt="7">
        <dgm:presLayoutVars>
          <dgm:bulletEnabled val="1"/>
        </dgm:presLayoutVars>
      </dgm:prSet>
      <dgm:spPr/>
    </dgm:pt>
    <dgm:pt modelId="{D15BDD6F-FAAB-4D76-BF5D-AFE5AB3301D1}" type="pres">
      <dgm:prSet presAssocID="{B606DFF4-4B7F-47B5-A555-CBDC6235A4EB}" presName="spacer" presStyleCnt="0"/>
      <dgm:spPr/>
    </dgm:pt>
    <dgm:pt modelId="{AF8AC51F-C079-4C33-90D0-E560764BD00D}" type="pres">
      <dgm:prSet presAssocID="{0448C8DE-A2B7-4A01-B499-B517F579B61D}" presName="comp" presStyleCnt="0"/>
      <dgm:spPr/>
    </dgm:pt>
    <dgm:pt modelId="{BFC2F04F-381D-4C6F-B8EB-F47C3E71883C}" type="pres">
      <dgm:prSet presAssocID="{0448C8DE-A2B7-4A01-B499-B517F579B61D}" presName="box" presStyleLbl="node1" presStyleIdx="1" presStyleCnt="7"/>
      <dgm:spPr/>
    </dgm:pt>
    <dgm:pt modelId="{A50D44D3-8D3C-44A4-BD8E-4DE56981C505}" type="pres">
      <dgm:prSet presAssocID="{0448C8DE-A2B7-4A01-B499-B517F579B61D}" presName="img" presStyleLbl="fgImgPlace1" presStyleIdx="1" presStyleCnt="7"/>
      <dgm:spPr/>
    </dgm:pt>
    <dgm:pt modelId="{CE7A6D0C-76FB-4CA9-A9A3-FA917A6918CC}" type="pres">
      <dgm:prSet presAssocID="{0448C8DE-A2B7-4A01-B499-B517F579B61D}" presName="text" presStyleLbl="node1" presStyleIdx="1" presStyleCnt="7">
        <dgm:presLayoutVars>
          <dgm:bulletEnabled val="1"/>
        </dgm:presLayoutVars>
      </dgm:prSet>
      <dgm:spPr/>
    </dgm:pt>
    <dgm:pt modelId="{698A21BE-A71E-41A0-8CF6-4F793814635A}" type="pres">
      <dgm:prSet presAssocID="{1A38C0F1-E8E7-4EB6-B04B-B82555F279A9}" presName="spacer" presStyleCnt="0"/>
      <dgm:spPr/>
    </dgm:pt>
    <dgm:pt modelId="{5A75E3E7-220C-4144-8CC6-4AFBDA02072E}" type="pres">
      <dgm:prSet presAssocID="{F4C07D38-C6E6-4E19-982F-B6526A9FB795}" presName="comp" presStyleCnt="0"/>
      <dgm:spPr/>
    </dgm:pt>
    <dgm:pt modelId="{360EA6AF-2FA2-4AA0-BE84-7716219A07EB}" type="pres">
      <dgm:prSet presAssocID="{F4C07D38-C6E6-4E19-982F-B6526A9FB795}" presName="box" presStyleLbl="node1" presStyleIdx="2" presStyleCnt="7"/>
      <dgm:spPr/>
    </dgm:pt>
    <dgm:pt modelId="{E38E4D45-3A69-4234-B572-CC57979C8AFF}" type="pres">
      <dgm:prSet presAssocID="{F4C07D38-C6E6-4E19-982F-B6526A9FB795}" presName="img" presStyleLbl="fgImgPlace1" presStyleIdx="2" presStyleCnt="7"/>
      <dgm:spPr/>
    </dgm:pt>
    <dgm:pt modelId="{1C426890-351A-4ABE-A872-91C6A21DDAE1}" type="pres">
      <dgm:prSet presAssocID="{F4C07D38-C6E6-4E19-982F-B6526A9FB795}" presName="text" presStyleLbl="node1" presStyleIdx="2" presStyleCnt="7">
        <dgm:presLayoutVars>
          <dgm:bulletEnabled val="1"/>
        </dgm:presLayoutVars>
      </dgm:prSet>
      <dgm:spPr/>
    </dgm:pt>
    <dgm:pt modelId="{0515A463-0F1B-4A46-B6AB-65DFAE6B4B0F}" type="pres">
      <dgm:prSet presAssocID="{2C19D4E6-EA65-4750-ACC4-8EA7833F6A6C}" presName="spacer" presStyleCnt="0"/>
      <dgm:spPr/>
    </dgm:pt>
    <dgm:pt modelId="{93A7A96D-9DDF-463E-852F-EFD9A25522FB}" type="pres">
      <dgm:prSet presAssocID="{AD8475B7-8A1F-47CE-8D87-E2DE89C3D0E7}" presName="comp" presStyleCnt="0"/>
      <dgm:spPr/>
    </dgm:pt>
    <dgm:pt modelId="{D2F520E7-F72D-4108-981B-121CD042183D}" type="pres">
      <dgm:prSet presAssocID="{AD8475B7-8A1F-47CE-8D87-E2DE89C3D0E7}" presName="box" presStyleLbl="node1" presStyleIdx="3" presStyleCnt="7"/>
      <dgm:spPr/>
    </dgm:pt>
    <dgm:pt modelId="{C69C7A25-17D6-44BE-ACE5-FD34CAF13238}" type="pres">
      <dgm:prSet presAssocID="{AD8475B7-8A1F-47CE-8D87-E2DE89C3D0E7}" presName="img" presStyleLbl="fgImgPlace1" presStyleIdx="3" presStyleCnt="7"/>
      <dgm:spPr/>
    </dgm:pt>
    <dgm:pt modelId="{A4D3CA80-0FB1-47A2-8A41-11EFFD2418B1}" type="pres">
      <dgm:prSet presAssocID="{AD8475B7-8A1F-47CE-8D87-E2DE89C3D0E7}" presName="text" presStyleLbl="node1" presStyleIdx="3" presStyleCnt="7">
        <dgm:presLayoutVars>
          <dgm:bulletEnabled val="1"/>
        </dgm:presLayoutVars>
      </dgm:prSet>
      <dgm:spPr/>
    </dgm:pt>
    <dgm:pt modelId="{472BC7D5-43BF-4267-B3B5-D0D680D3429E}" type="pres">
      <dgm:prSet presAssocID="{72A70022-0AF5-4CBB-A659-45BB3D05FF0C}" presName="spacer" presStyleCnt="0"/>
      <dgm:spPr/>
    </dgm:pt>
    <dgm:pt modelId="{07F855A4-74C8-49F7-B433-8B3D2F010E08}" type="pres">
      <dgm:prSet presAssocID="{042708CA-1F90-4E9A-A72A-99EAF45468BC}" presName="comp" presStyleCnt="0"/>
      <dgm:spPr/>
    </dgm:pt>
    <dgm:pt modelId="{0513CFF4-DEF5-4D39-AE48-34BEA2BABD66}" type="pres">
      <dgm:prSet presAssocID="{042708CA-1F90-4E9A-A72A-99EAF45468BC}" presName="box" presStyleLbl="node1" presStyleIdx="4" presStyleCnt="7"/>
      <dgm:spPr/>
    </dgm:pt>
    <dgm:pt modelId="{36580AF3-0C39-4B41-B177-BE5EABE20118}" type="pres">
      <dgm:prSet presAssocID="{042708CA-1F90-4E9A-A72A-99EAF45468BC}" presName="img" presStyleLbl="fgImgPlace1" presStyleIdx="4" presStyleCnt="7"/>
      <dgm:spPr/>
    </dgm:pt>
    <dgm:pt modelId="{300B3316-49EB-4887-90D9-AF67CC8A2EFA}" type="pres">
      <dgm:prSet presAssocID="{042708CA-1F90-4E9A-A72A-99EAF45468BC}" presName="text" presStyleLbl="node1" presStyleIdx="4" presStyleCnt="7">
        <dgm:presLayoutVars>
          <dgm:bulletEnabled val="1"/>
        </dgm:presLayoutVars>
      </dgm:prSet>
      <dgm:spPr/>
    </dgm:pt>
    <dgm:pt modelId="{7E3864E0-2D83-45C1-8E69-BFEF310FEEE7}" type="pres">
      <dgm:prSet presAssocID="{8473A423-7C61-4380-A6E6-B8160E6F75A2}" presName="spacer" presStyleCnt="0"/>
      <dgm:spPr/>
    </dgm:pt>
    <dgm:pt modelId="{56619FDA-E314-41E0-BF76-A8EF03311EB8}" type="pres">
      <dgm:prSet presAssocID="{2B867670-A0C4-4C06-AF09-5E14C55CB6EE}" presName="comp" presStyleCnt="0"/>
      <dgm:spPr/>
    </dgm:pt>
    <dgm:pt modelId="{1A0472DA-FBA9-454E-A08A-E6B2082989C2}" type="pres">
      <dgm:prSet presAssocID="{2B867670-A0C4-4C06-AF09-5E14C55CB6EE}" presName="box" presStyleLbl="node1" presStyleIdx="5" presStyleCnt="7"/>
      <dgm:spPr/>
      <dgm:t>
        <a:bodyPr/>
        <a:lstStyle/>
        <a:p>
          <a:endParaRPr lang="en-US"/>
        </a:p>
      </dgm:t>
    </dgm:pt>
    <dgm:pt modelId="{34B0CD6C-89EF-4ADA-996B-D2B7D22F3062}" type="pres">
      <dgm:prSet presAssocID="{2B867670-A0C4-4C06-AF09-5E14C55CB6EE}" presName="img" presStyleLbl="fgImgPlace1" presStyleIdx="5" presStyleCnt="7"/>
      <dgm:spPr/>
    </dgm:pt>
    <dgm:pt modelId="{5501E065-9800-42EA-88B2-B939A7C994B8}" type="pres">
      <dgm:prSet presAssocID="{2B867670-A0C4-4C06-AF09-5E14C55CB6EE}" presName="text" presStyleLbl="node1" presStyleIdx="5" presStyleCnt="7">
        <dgm:presLayoutVars>
          <dgm:bulletEnabled val="1"/>
        </dgm:presLayoutVars>
      </dgm:prSet>
      <dgm:spPr/>
      <dgm:t>
        <a:bodyPr/>
        <a:lstStyle/>
        <a:p>
          <a:endParaRPr lang="en-US"/>
        </a:p>
      </dgm:t>
    </dgm:pt>
    <dgm:pt modelId="{A0D6BEA6-AAAE-4DCB-95D1-D0934C283FE3}" type="pres">
      <dgm:prSet presAssocID="{1054DD2B-7F92-4042-8157-C0FC589E3B35}" presName="spacer" presStyleCnt="0"/>
      <dgm:spPr/>
    </dgm:pt>
    <dgm:pt modelId="{7E7064F4-A62C-478E-A169-A80CBDD1BFF8}" type="pres">
      <dgm:prSet presAssocID="{CD1893EE-652B-4EC6-B33D-CF34161C62A1}" presName="comp" presStyleCnt="0"/>
      <dgm:spPr/>
    </dgm:pt>
    <dgm:pt modelId="{E9A4C108-38AE-453C-A1E7-99DAF09A8584}" type="pres">
      <dgm:prSet presAssocID="{CD1893EE-652B-4EC6-B33D-CF34161C62A1}" presName="box" presStyleLbl="node1" presStyleIdx="6" presStyleCnt="7"/>
      <dgm:spPr/>
      <dgm:t>
        <a:bodyPr/>
        <a:lstStyle/>
        <a:p>
          <a:endParaRPr lang="en-US"/>
        </a:p>
      </dgm:t>
    </dgm:pt>
    <dgm:pt modelId="{8C3B6902-F51F-4514-8D10-E1C9E24716FF}" type="pres">
      <dgm:prSet presAssocID="{CD1893EE-652B-4EC6-B33D-CF34161C62A1}" presName="img" presStyleLbl="fgImgPlace1" presStyleIdx="6" presStyleCnt="7"/>
      <dgm:spPr/>
    </dgm:pt>
    <dgm:pt modelId="{BBBFC7D7-620B-48E4-A72B-3DC952FC2CE1}" type="pres">
      <dgm:prSet presAssocID="{CD1893EE-652B-4EC6-B33D-CF34161C62A1}" presName="text" presStyleLbl="node1" presStyleIdx="6" presStyleCnt="7">
        <dgm:presLayoutVars>
          <dgm:bulletEnabled val="1"/>
        </dgm:presLayoutVars>
      </dgm:prSet>
      <dgm:spPr/>
      <dgm:t>
        <a:bodyPr/>
        <a:lstStyle/>
        <a:p>
          <a:endParaRPr lang="en-US"/>
        </a:p>
      </dgm:t>
    </dgm:pt>
  </dgm:ptLst>
  <dgm:cxnLst>
    <dgm:cxn modelId="{FDD7B3CC-75C5-41B1-87AC-60EEFAE730C8}" type="presOf" srcId="{988D54FC-5718-4D2F-AEE4-EB09F6CDEF4B}" destId="{993E34F5-A78D-43A0-A492-DDC1371165D8}" srcOrd="0" destOrd="0" presId="urn:microsoft.com/office/officeart/2005/8/layout/vList4"/>
    <dgm:cxn modelId="{A9BE94F6-68F5-491C-A3C2-C99E74D72349}" type="presOf" srcId="{042708CA-1F90-4E9A-A72A-99EAF45468BC}" destId="{0513CFF4-DEF5-4D39-AE48-34BEA2BABD66}" srcOrd="0" destOrd="0" presId="urn:microsoft.com/office/officeart/2005/8/layout/vList4"/>
    <dgm:cxn modelId="{9C685CB7-41BC-4E81-898E-477048514223}" type="presOf" srcId="{F4C07D38-C6E6-4E19-982F-B6526A9FB795}" destId="{1C426890-351A-4ABE-A872-91C6A21DDAE1}" srcOrd="1" destOrd="0" presId="urn:microsoft.com/office/officeart/2005/8/layout/vList4"/>
    <dgm:cxn modelId="{B851AF59-13D1-4184-B7AF-1E94EEA172F3}" type="presOf" srcId="{042708CA-1F90-4E9A-A72A-99EAF45468BC}" destId="{300B3316-49EB-4887-90D9-AF67CC8A2EFA}" srcOrd="1" destOrd="0" presId="urn:microsoft.com/office/officeart/2005/8/layout/vList4"/>
    <dgm:cxn modelId="{59AF14BC-DA86-4C19-9846-44960A6E92ED}" type="presOf" srcId="{48D1971E-C508-4FE2-A81E-A312A6E7BC75}" destId="{A29356FD-98C3-4088-82A4-69AC28CF2C81}" srcOrd="0" destOrd="0" presId="urn:microsoft.com/office/officeart/2005/8/layout/vList4"/>
    <dgm:cxn modelId="{A59756A9-18CD-4AE8-A0AB-A2D27EE6589C}" type="presOf" srcId="{AD8475B7-8A1F-47CE-8D87-E2DE89C3D0E7}" destId="{A4D3CA80-0FB1-47A2-8A41-11EFFD2418B1}" srcOrd="1" destOrd="0" presId="urn:microsoft.com/office/officeart/2005/8/layout/vList4"/>
    <dgm:cxn modelId="{5661E669-85CE-47D1-A585-CFFEE1274C15}" type="presOf" srcId="{2B867670-A0C4-4C06-AF09-5E14C55CB6EE}" destId="{5501E065-9800-42EA-88B2-B939A7C994B8}" srcOrd="1" destOrd="0" presId="urn:microsoft.com/office/officeart/2005/8/layout/vList4"/>
    <dgm:cxn modelId="{FDC80281-550A-4796-A961-F00F0F361D69}" srcId="{988D54FC-5718-4D2F-AEE4-EB09F6CDEF4B}" destId="{48D1971E-C508-4FE2-A81E-A312A6E7BC75}" srcOrd="0" destOrd="0" parTransId="{42C559B1-DCD3-4123-9951-8DFE2F475B25}" sibTransId="{B606DFF4-4B7F-47B5-A555-CBDC6235A4EB}"/>
    <dgm:cxn modelId="{8DD30A68-0CCD-4DF1-B5EF-3B140B6424A2}" srcId="{988D54FC-5718-4D2F-AEE4-EB09F6CDEF4B}" destId="{F4C07D38-C6E6-4E19-982F-B6526A9FB795}" srcOrd="2" destOrd="0" parTransId="{00739996-6859-4D30-9987-789EFB16DC36}" sibTransId="{2C19D4E6-EA65-4750-ACC4-8EA7833F6A6C}"/>
    <dgm:cxn modelId="{4CB6B583-EF08-41F7-B5DC-F578DE7436FB}" srcId="{988D54FC-5718-4D2F-AEE4-EB09F6CDEF4B}" destId="{2B867670-A0C4-4C06-AF09-5E14C55CB6EE}" srcOrd="5" destOrd="0" parTransId="{C95864E0-10EE-4F9D-BD1C-B11308C32F2E}" sibTransId="{1054DD2B-7F92-4042-8157-C0FC589E3B35}"/>
    <dgm:cxn modelId="{6CD4D9DC-C1D0-4D53-8837-ABBCE508F3A7}" srcId="{988D54FC-5718-4D2F-AEE4-EB09F6CDEF4B}" destId="{042708CA-1F90-4E9A-A72A-99EAF45468BC}" srcOrd="4" destOrd="0" parTransId="{9D5FA8E1-9A24-4A7A-90E6-A412D91D90D1}" sibTransId="{8473A423-7C61-4380-A6E6-B8160E6F75A2}"/>
    <dgm:cxn modelId="{CC2480C8-31D3-4AF3-9F0D-964D421FF8C2}" type="presOf" srcId="{F4C07D38-C6E6-4E19-982F-B6526A9FB795}" destId="{360EA6AF-2FA2-4AA0-BE84-7716219A07EB}" srcOrd="0" destOrd="0" presId="urn:microsoft.com/office/officeart/2005/8/layout/vList4"/>
    <dgm:cxn modelId="{48F9A844-D86F-4188-B0FD-9CA71575DC16}" type="presOf" srcId="{0448C8DE-A2B7-4A01-B499-B517F579B61D}" destId="{CE7A6D0C-76FB-4CA9-A9A3-FA917A6918CC}" srcOrd="1" destOrd="0" presId="urn:microsoft.com/office/officeart/2005/8/layout/vList4"/>
    <dgm:cxn modelId="{E01429D6-CACD-4724-A4C7-92E810C39D2C}" type="presOf" srcId="{AD8475B7-8A1F-47CE-8D87-E2DE89C3D0E7}" destId="{D2F520E7-F72D-4108-981B-121CD042183D}" srcOrd="0" destOrd="0" presId="urn:microsoft.com/office/officeart/2005/8/layout/vList4"/>
    <dgm:cxn modelId="{B1E91925-034E-4D96-A589-61EF8CE64DE8}" type="presOf" srcId="{CD1893EE-652B-4EC6-B33D-CF34161C62A1}" destId="{E9A4C108-38AE-453C-A1E7-99DAF09A8584}" srcOrd="0" destOrd="0" presId="urn:microsoft.com/office/officeart/2005/8/layout/vList4"/>
    <dgm:cxn modelId="{29887552-96FC-415E-B1DB-04F6BD47A64C}" srcId="{988D54FC-5718-4D2F-AEE4-EB09F6CDEF4B}" destId="{CD1893EE-652B-4EC6-B33D-CF34161C62A1}" srcOrd="6" destOrd="0" parTransId="{E1B4DAA4-DA3C-48B6-8F93-A9600A65F77E}" sibTransId="{4D77BA37-6AC2-4DFD-B3F6-49B4A05FF40D}"/>
    <dgm:cxn modelId="{3083C8A9-BB52-4EE3-B4F5-5073DD6D1024}" type="presOf" srcId="{0448C8DE-A2B7-4A01-B499-B517F579B61D}" destId="{BFC2F04F-381D-4C6F-B8EB-F47C3E71883C}" srcOrd="0" destOrd="0" presId="urn:microsoft.com/office/officeart/2005/8/layout/vList4"/>
    <dgm:cxn modelId="{DDDDDF56-6C3D-4E1C-907A-44EB85EAC404}" type="presOf" srcId="{CD1893EE-652B-4EC6-B33D-CF34161C62A1}" destId="{BBBFC7D7-620B-48E4-A72B-3DC952FC2CE1}" srcOrd="1" destOrd="0" presId="urn:microsoft.com/office/officeart/2005/8/layout/vList4"/>
    <dgm:cxn modelId="{870FB9BD-B287-4164-80DB-F5A1EB719F6E}" srcId="{988D54FC-5718-4D2F-AEE4-EB09F6CDEF4B}" destId="{AD8475B7-8A1F-47CE-8D87-E2DE89C3D0E7}" srcOrd="3" destOrd="0" parTransId="{9CC701A0-A1FA-4C0E-8D80-BB282F23F650}" sibTransId="{72A70022-0AF5-4CBB-A659-45BB3D05FF0C}"/>
    <dgm:cxn modelId="{923B5DD9-DB8E-4BD5-9D30-72AF01DAFA44}" srcId="{988D54FC-5718-4D2F-AEE4-EB09F6CDEF4B}" destId="{0448C8DE-A2B7-4A01-B499-B517F579B61D}" srcOrd="1" destOrd="0" parTransId="{8C0A00C3-92A2-4B5B-A5B9-9DD482A4DFA5}" sibTransId="{1A38C0F1-E8E7-4EB6-B04B-B82555F279A9}"/>
    <dgm:cxn modelId="{B746298F-2B90-43A3-80BF-F62017BD330F}" type="presOf" srcId="{48D1971E-C508-4FE2-A81E-A312A6E7BC75}" destId="{0763E9BA-A1B5-479C-8F8B-C7AB4A025162}" srcOrd="1" destOrd="0" presId="urn:microsoft.com/office/officeart/2005/8/layout/vList4"/>
    <dgm:cxn modelId="{268D0E22-9CEA-4F7D-A5AD-3AB057B84FF4}" type="presOf" srcId="{2B867670-A0C4-4C06-AF09-5E14C55CB6EE}" destId="{1A0472DA-FBA9-454E-A08A-E6B2082989C2}" srcOrd="0" destOrd="0" presId="urn:microsoft.com/office/officeart/2005/8/layout/vList4"/>
    <dgm:cxn modelId="{1849707E-EEA5-4E99-81D3-E48B63711501}" type="presParOf" srcId="{993E34F5-A78D-43A0-A492-DDC1371165D8}" destId="{9D1CE05E-42C1-49A0-AE64-925F89BE4E02}" srcOrd="0" destOrd="0" presId="urn:microsoft.com/office/officeart/2005/8/layout/vList4"/>
    <dgm:cxn modelId="{34FD6610-7B14-4326-82CE-9DFE565A237A}" type="presParOf" srcId="{9D1CE05E-42C1-49A0-AE64-925F89BE4E02}" destId="{A29356FD-98C3-4088-82A4-69AC28CF2C81}" srcOrd="0" destOrd="0" presId="urn:microsoft.com/office/officeart/2005/8/layout/vList4"/>
    <dgm:cxn modelId="{31567375-DB3E-4B36-94BC-47A78B6D984A}" type="presParOf" srcId="{9D1CE05E-42C1-49A0-AE64-925F89BE4E02}" destId="{F0823903-DFD1-41BC-85FD-FA0CE18E556D}" srcOrd="1" destOrd="0" presId="urn:microsoft.com/office/officeart/2005/8/layout/vList4"/>
    <dgm:cxn modelId="{46903F4D-35AD-4D35-8AB4-F3750C872512}" type="presParOf" srcId="{9D1CE05E-42C1-49A0-AE64-925F89BE4E02}" destId="{0763E9BA-A1B5-479C-8F8B-C7AB4A025162}" srcOrd="2" destOrd="0" presId="urn:microsoft.com/office/officeart/2005/8/layout/vList4"/>
    <dgm:cxn modelId="{20215B52-2797-43D2-B96D-DD45B621B824}" type="presParOf" srcId="{993E34F5-A78D-43A0-A492-DDC1371165D8}" destId="{D15BDD6F-FAAB-4D76-BF5D-AFE5AB3301D1}" srcOrd="1" destOrd="0" presId="urn:microsoft.com/office/officeart/2005/8/layout/vList4"/>
    <dgm:cxn modelId="{FF7181A4-48EA-47CD-892F-BA9AB6E9A3C6}" type="presParOf" srcId="{993E34F5-A78D-43A0-A492-DDC1371165D8}" destId="{AF8AC51F-C079-4C33-90D0-E560764BD00D}" srcOrd="2" destOrd="0" presId="urn:microsoft.com/office/officeart/2005/8/layout/vList4"/>
    <dgm:cxn modelId="{38782C9F-8A5D-4BE7-98A9-AB1477A9BB01}" type="presParOf" srcId="{AF8AC51F-C079-4C33-90D0-E560764BD00D}" destId="{BFC2F04F-381D-4C6F-B8EB-F47C3E71883C}" srcOrd="0" destOrd="0" presId="urn:microsoft.com/office/officeart/2005/8/layout/vList4"/>
    <dgm:cxn modelId="{5A783E2B-9903-4E19-9CD3-1DD016678E2F}" type="presParOf" srcId="{AF8AC51F-C079-4C33-90D0-E560764BD00D}" destId="{A50D44D3-8D3C-44A4-BD8E-4DE56981C505}" srcOrd="1" destOrd="0" presId="urn:microsoft.com/office/officeart/2005/8/layout/vList4"/>
    <dgm:cxn modelId="{F6BB87F3-640B-4754-B4FF-EBA606B5F232}" type="presParOf" srcId="{AF8AC51F-C079-4C33-90D0-E560764BD00D}" destId="{CE7A6D0C-76FB-4CA9-A9A3-FA917A6918CC}" srcOrd="2" destOrd="0" presId="urn:microsoft.com/office/officeart/2005/8/layout/vList4"/>
    <dgm:cxn modelId="{6BB9CA82-E531-4397-A2F9-6FB3B999DA9B}" type="presParOf" srcId="{993E34F5-A78D-43A0-A492-DDC1371165D8}" destId="{698A21BE-A71E-41A0-8CF6-4F793814635A}" srcOrd="3" destOrd="0" presId="urn:microsoft.com/office/officeart/2005/8/layout/vList4"/>
    <dgm:cxn modelId="{F255DD05-B3DB-4C19-BF79-A1D58BA80736}" type="presParOf" srcId="{993E34F5-A78D-43A0-A492-DDC1371165D8}" destId="{5A75E3E7-220C-4144-8CC6-4AFBDA02072E}" srcOrd="4" destOrd="0" presId="urn:microsoft.com/office/officeart/2005/8/layout/vList4"/>
    <dgm:cxn modelId="{95CACA6C-6EB1-4B84-932D-3FC03BEDAE3A}" type="presParOf" srcId="{5A75E3E7-220C-4144-8CC6-4AFBDA02072E}" destId="{360EA6AF-2FA2-4AA0-BE84-7716219A07EB}" srcOrd="0" destOrd="0" presId="urn:microsoft.com/office/officeart/2005/8/layout/vList4"/>
    <dgm:cxn modelId="{8F31B2BD-5E80-4A54-A605-6CBA8ABD2A66}" type="presParOf" srcId="{5A75E3E7-220C-4144-8CC6-4AFBDA02072E}" destId="{E38E4D45-3A69-4234-B572-CC57979C8AFF}" srcOrd="1" destOrd="0" presId="urn:microsoft.com/office/officeart/2005/8/layout/vList4"/>
    <dgm:cxn modelId="{41326D95-5C18-47C1-847A-144C75CB1019}" type="presParOf" srcId="{5A75E3E7-220C-4144-8CC6-4AFBDA02072E}" destId="{1C426890-351A-4ABE-A872-91C6A21DDAE1}" srcOrd="2" destOrd="0" presId="urn:microsoft.com/office/officeart/2005/8/layout/vList4"/>
    <dgm:cxn modelId="{7601437A-24D8-4759-B4A9-14AC34959F3E}" type="presParOf" srcId="{993E34F5-A78D-43A0-A492-DDC1371165D8}" destId="{0515A463-0F1B-4A46-B6AB-65DFAE6B4B0F}" srcOrd="5" destOrd="0" presId="urn:microsoft.com/office/officeart/2005/8/layout/vList4"/>
    <dgm:cxn modelId="{7A4126ED-9075-4DAB-B275-C5CFEFBC1265}" type="presParOf" srcId="{993E34F5-A78D-43A0-A492-DDC1371165D8}" destId="{93A7A96D-9DDF-463E-852F-EFD9A25522FB}" srcOrd="6" destOrd="0" presId="urn:microsoft.com/office/officeart/2005/8/layout/vList4"/>
    <dgm:cxn modelId="{8D23E46A-F7EE-4B7F-ABD4-9DC12A47A8C8}" type="presParOf" srcId="{93A7A96D-9DDF-463E-852F-EFD9A25522FB}" destId="{D2F520E7-F72D-4108-981B-121CD042183D}" srcOrd="0" destOrd="0" presId="urn:microsoft.com/office/officeart/2005/8/layout/vList4"/>
    <dgm:cxn modelId="{6264971B-19AE-4179-8221-D38175C7C45E}" type="presParOf" srcId="{93A7A96D-9DDF-463E-852F-EFD9A25522FB}" destId="{C69C7A25-17D6-44BE-ACE5-FD34CAF13238}" srcOrd="1" destOrd="0" presId="urn:microsoft.com/office/officeart/2005/8/layout/vList4"/>
    <dgm:cxn modelId="{F4E31CDC-2460-47DC-9FA6-2457C409EC59}" type="presParOf" srcId="{93A7A96D-9DDF-463E-852F-EFD9A25522FB}" destId="{A4D3CA80-0FB1-47A2-8A41-11EFFD2418B1}" srcOrd="2" destOrd="0" presId="urn:microsoft.com/office/officeart/2005/8/layout/vList4"/>
    <dgm:cxn modelId="{BA461EF2-DC99-4760-8430-4015D53765F7}" type="presParOf" srcId="{993E34F5-A78D-43A0-A492-DDC1371165D8}" destId="{472BC7D5-43BF-4267-B3B5-D0D680D3429E}" srcOrd="7" destOrd="0" presId="urn:microsoft.com/office/officeart/2005/8/layout/vList4"/>
    <dgm:cxn modelId="{CBA4D752-27A0-46C2-8AC3-71134B7FE33D}" type="presParOf" srcId="{993E34F5-A78D-43A0-A492-DDC1371165D8}" destId="{07F855A4-74C8-49F7-B433-8B3D2F010E08}" srcOrd="8" destOrd="0" presId="urn:microsoft.com/office/officeart/2005/8/layout/vList4"/>
    <dgm:cxn modelId="{6BCFA58D-7C0B-41E2-A010-16DF0AE84DA7}" type="presParOf" srcId="{07F855A4-74C8-49F7-B433-8B3D2F010E08}" destId="{0513CFF4-DEF5-4D39-AE48-34BEA2BABD66}" srcOrd="0" destOrd="0" presId="urn:microsoft.com/office/officeart/2005/8/layout/vList4"/>
    <dgm:cxn modelId="{393049F8-487B-4376-8017-A4E57AC396AF}" type="presParOf" srcId="{07F855A4-74C8-49F7-B433-8B3D2F010E08}" destId="{36580AF3-0C39-4B41-B177-BE5EABE20118}" srcOrd="1" destOrd="0" presId="urn:microsoft.com/office/officeart/2005/8/layout/vList4"/>
    <dgm:cxn modelId="{D7A5E49E-4BA1-49E6-98AE-7B6DA4A9C45D}" type="presParOf" srcId="{07F855A4-74C8-49F7-B433-8B3D2F010E08}" destId="{300B3316-49EB-4887-90D9-AF67CC8A2EFA}" srcOrd="2" destOrd="0" presId="urn:microsoft.com/office/officeart/2005/8/layout/vList4"/>
    <dgm:cxn modelId="{0C43C179-30BF-4A80-AB77-E53C2C6AE744}" type="presParOf" srcId="{993E34F5-A78D-43A0-A492-DDC1371165D8}" destId="{7E3864E0-2D83-45C1-8E69-BFEF310FEEE7}" srcOrd="9" destOrd="0" presId="urn:microsoft.com/office/officeart/2005/8/layout/vList4"/>
    <dgm:cxn modelId="{03EDB757-B469-436F-8953-4FF503820FF6}" type="presParOf" srcId="{993E34F5-A78D-43A0-A492-DDC1371165D8}" destId="{56619FDA-E314-41E0-BF76-A8EF03311EB8}" srcOrd="10" destOrd="0" presId="urn:microsoft.com/office/officeart/2005/8/layout/vList4"/>
    <dgm:cxn modelId="{6629C9C8-A60A-49A2-AAD2-677BCF20946B}" type="presParOf" srcId="{56619FDA-E314-41E0-BF76-A8EF03311EB8}" destId="{1A0472DA-FBA9-454E-A08A-E6B2082989C2}" srcOrd="0" destOrd="0" presId="urn:microsoft.com/office/officeart/2005/8/layout/vList4"/>
    <dgm:cxn modelId="{82115FBB-EFD2-4AA5-95AE-43D156942C52}" type="presParOf" srcId="{56619FDA-E314-41E0-BF76-A8EF03311EB8}" destId="{34B0CD6C-89EF-4ADA-996B-D2B7D22F3062}" srcOrd="1" destOrd="0" presId="urn:microsoft.com/office/officeart/2005/8/layout/vList4"/>
    <dgm:cxn modelId="{C5769403-0528-49FB-B862-7C6B54691EE3}" type="presParOf" srcId="{56619FDA-E314-41E0-BF76-A8EF03311EB8}" destId="{5501E065-9800-42EA-88B2-B939A7C994B8}" srcOrd="2" destOrd="0" presId="urn:microsoft.com/office/officeart/2005/8/layout/vList4"/>
    <dgm:cxn modelId="{082B366D-8021-47A1-845F-0E2F202775F1}" type="presParOf" srcId="{993E34F5-A78D-43A0-A492-DDC1371165D8}" destId="{A0D6BEA6-AAAE-4DCB-95D1-D0934C283FE3}" srcOrd="11" destOrd="0" presId="urn:microsoft.com/office/officeart/2005/8/layout/vList4"/>
    <dgm:cxn modelId="{177C2243-06A5-4058-A13D-CC9D413FA5C2}" type="presParOf" srcId="{993E34F5-A78D-43A0-A492-DDC1371165D8}" destId="{7E7064F4-A62C-478E-A169-A80CBDD1BFF8}" srcOrd="12" destOrd="0" presId="urn:microsoft.com/office/officeart/2005/8/layout/vList4"/>
    <dgm:cxn modelId="{56FA7A53-5B0E-48FE-B063-AC784CA6347B}" type="presParOf" srcId="{7E7064F4-A62C-478E-A169-A80CBDD1BFF8}" destId="{E9A4C108-38AE-453C-A1E7-99DAF09A8584}" srcOrd="0" destOrd="0" presId="urn:microsoft.com/office/officeart/2005/8/layout/vList4"/>
    <dgm:cxn modelId="{1B285CD0-3A73-4597-920A-9E66BB9A19A6}" type="presParOf" srcId="{7E7064F4-A62C-478E-A169-A80CBDD1BFF8}" destId="{8C3B6902-F51F-4514-8D10-E1C9E24716FF}" srcOrd="1" destOrd="0" presId="urn:microsoft.com/office/officeart/2005/8/layout/vList4"/>
    <dgm:cxn modelId="{D609FF49-5243-4061-95CA-C634EFBE9CFD}" type="presParOf" srcId="{7E7064F4-A62C-478E-A169-A80CBDD1BFF8}" destId="{BBBFC7D7-620B-48E4-A72B-3DC952FC2CE1}"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F0D5F4-EDAE-42D5-AE5D-CA9A8E6C8264}">
      <dsp:nvSpPr>
        <dsp:cNvPr id="0" name=""/>
        <dsp:cNvSpPr/>
      </dsp:nvSpPr>
      <dsp:spPr>
        <a:xfrm>
          <a:off x="0" y="62504"/>
          <a:ext cx="9720072" cy="524745"/>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Penetapan Tujuan</a:t>
          </a:r>
          <a:endParaRPr lang="en-US" sz="2300" kern="1200"/>
        </a:p>
      </dsp:txBody>
      <dsp:txXfrm>
        <a:off x="25616" y="88120"/>
        <a:ext cx="9668840" cy="473513"/>
      </dsp:txXfrm>
    </dsp:sp>
    <dsp:sp modelId="{3D6EE957-FE0A-4533-ACAA-3442A7AD4169}">
      <dsp:nvSpPr>
        <dsp:cNvPr id="0" name=""/>
        <dsp:cNvSpPr/>
      </dsp:nvSpPr>
      <dsp:spPr>
        <a:xfrm>
          <a:off x="0" y="587249"/>
          <a:ext cx="9720072" cy="737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612"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smtClean="0"/>
            <a:t>Tujuan dari penyuluhan kesehatan, yaitu melakukan perubahan terhadap pengetahuan, pengertian atau konsep yang sudah ada, serta perubahan terhadap pandangan dan keyakinan dalam upaya menempatkan perilaku yang baru sesuai informasi yang diterima.</a:t>
          </a:r>
          <a:endParaRPr lang="en-US" sz="1800" kern="1200"/>
        </a:p>
      </dsp:txBody>
      <dsp:txXfrm>
        <a:off x="0" y="587249"/>
        <a:ext cx="9720072" cy="737955"/>
      </dsp:txXfrm>
    </dsp:sp>
    <dsp:sp modelId="{7D1FEC61-A0B5-4CA1-A06F-BE26D1AB4858}">
      <dsp:nvSpPr>
        <dsp:cNvPr id="0" name=""/>
        <dsp:cNvSpPr/>
      </dsp:nvSpPr>
      <dsp:spPr>
        <a:xfrm>
          <a:off x="0" y="1325204"/>
          <a:ext cx="9720072" cy="524745"/>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Penentuan Sasaran</a:t>
          </a:r>
          <a:endParaRPr lang="en-US" sz="2300" kern="1200"/>
        </a:p>
      </dsp:txBody>
      <dsp:txXfrm>
        <a:off x="25616" y="1350820"/>
        <a:ext cx="9668840" cy="473513"/>
      </dsp:txXfrm>
    </dsp:sp>
    <dsp:sp modelId="{B1217DF6-A975-4E5A-BD08-CE85087991C4}">
      <dsp:nvSpPr>
        <dsp:cNvPr id="0" name=""/>
        <dsp:cNvSpPr/>
      </dsp:nvSpPr>
      <dsp:spPr>
        <a:xfrm>
          <a:off x="0" y="1849949"/>
          <a:ext cx="9720072" cy="2570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612"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en-US" sz="1800" kern="1200" smtClean="0"/>
            <a:t>factor yang menjadi penentu kesuksesan dari kegiatan penyuluhan adalah ketepatan dalam penentuan sasaran kegitan. Hal ini disebabkan oleh indicator keberhasilan kegiatan penyuluhan adalah apabila pesan dapat diterima dengan baik serta adanya umpan balik yang diberikan oleh sasaran kegiatan sesuai dengan tujuna yang ditetapkan oleh penyuluh. Yang terdiri dari 5 factor yakni :</a:t>
          </a:r>
          <a:endParaRPr lang="en-US" sz="1800" kern="1200"/>
        </a:p>
        <a:p>
          <a:pPr marL="342900" lvl="2" indent="-171450" algn="l" defTabSz="800100" rtl="0">
            <a:lnSpc>
              <a:spcPct val="90000"/>
            </a:lnSpc>
            <a:spcBef>
              <a:spcPct val="0"/>
            </a:spcBef>
            <a:spcAft>
              <a:spcPct val="20000"/>
            </a:spcAft>
            <a:buChar char="••"/>
          </a:pPr>
          <a:r>
            <a:rPr lang="en-US" sz="1800" kern="1200" dirty="0" err="1" smtClean="0"/>
            <a:t>Pendidikan</a:t>
          </a:r>
          <a:endParaRPr lang="en-US" sz="1800" kern="1200" dirty="0"/>
        </a:p>
        <a:p>
          <a:pPr marL="342900" lvl="2" indent="-171450" algn="l" defTabSz="800100" rtl="0">
            <a:lnSpc>
              <a:spcPct val="90000"/>
            </a:lnSpc>
            <a:spcBef>
              <a:spcPct val="0"/>
            </a:spcBef>
            <a:spcAft>
              <a:spcPct val="20000"/>
            </a:spcAft>
            <a:buChar char="••"/>
          </a:pPr>
          <a:r>
            <a:rPr lang="en-US" sz="1800" kern="1200" dirty="0" smtClean="0"/>
            <a:t>Tingkat social </a:t>
          </a:r>
          <a:r>
            <a:rPr lang="en-US" sz="1800" kern="1200" dirty="0" err="1" smtClean="0"/>
            <a:t>ekonomi</a:t>
          </a:r>
          <a:endParaRPr lang="en-US" sz="1800" kern="1200" dirty="0"/>
        </a:p>
        <a:p>
          <a:pPr marL="342900" lvl="2" indent="-171450" algn="l" defTabSz="800100" rtl="0">
            <a:lnSpc>
              <a:spcPct val="90000"/>
            </a:lnSpc>
            <a:spcBef>
              <a:spcPct val="0"/>
            </a:spcBef>
            <a:spcAft>
              <a:spcPct val="20000"/>
            </a:spcAft>
            <a:buChar char="••"/>
          </a:pPr>
          <a:r>
            <a:rPr lang="en-US" sz="1800" kern="1200" dirty="0" err="1" smtClean="0"/>
            <a:t>Adat</a:t>
          </a:r>
          <a:r>
            <a:rPr lang="en-US" sz="1800" kern="1200" dirty="0" smtClean="0"/>
            <a:t> </a:t>
          </a:r>
          <a:r>
            <a:rPr lang="en-US" sz="1800" kern="1200" dirty="0" err="1" smtClean="0"/>
            <a:t>istiadat</a:t>
          </a:r>
          <a:endParaRPr lang="en-US" sz="1800" kern="1200" dirty="0"/>
        </a:p>
        <a:p>
          <a:pPr marL="342900" lvl="2" indent="-171450" algn="l" defTabSz="800100" rtl="0">
            <a:lnSpc>
              <a:spcPct val="90000"/>
            </a:lnSpc>
            <a:spcBef>
              <a:spcPct val="0"/>
            </a:spcBef>
            <a:spcAft>
              <a:spcPct val="20000"/>
            </a:spcAft>
            <a:buChar char="••"/>
          </a:pPr>
          <a:r>
            <a:rPr lang="en-US" sz="1800" kern="1200" dirty="0" err="1" smtClean="0"/>
            <a:t>Keyakinan</a:t>
          </a:r>
          <a:endParaRPr lang="en-US" sz="1800" kern="1200" dirty="0"/>
        </a:p>
        <a:p>
          <a:pPr marL="342900" lvl="2" indent="-171450" algn="l" defTabSz="800100" rtl="0">
            <a:lnSpc>
              <a:spcPct val="90000"/>
            </a:lnSpc>
            <a:spcBef>
              <a:spcPct val="0"/>
            </a:spcBef>
            <a:spcAft>
              <a:spcPct val="20000"/>
            </a:spcAft>
            <a:buChar char="••"/>
          </a:pPr>
          <a:r>
            <a:rPr lang="en-US" sz="1800" kern="1200" dirty="0" err="1" smtClean="0"/>
            <a:t>Kesiapan</a:t>
          </a:r>
          <a:r>
            <a:rPr lang="en-US" sz="1800" kern="1200" dirty="0" smtClean="0"/>
            <a:t> </a:t>
          </a:r>
          <a:r>
            <a:rPr lang="en-US" sz="1800" kern="1200" dirty="0" err="1" smtClean="0"/>
            <a:t>waktu</a:t>
          </a:r>
          <a:r>
            <a:rPr lang="en-US" sz="1800" kern="1200" dirty="0" smtClean="0"/>
            <a:t> </a:t>
          </a:r>
          <a:r>
            <a:rPr lang="en-US" sz="1800" kern="1200" dirty="0" err="1" smtClean="0"/>
            <a:t>pelaksanaan</a:t>
          </a:r>
          <a:endParaRPr lang="en-US" sz="1800" kern="1200" dirty="0"/>
        </a:p>
      </dsp:txBody>
      <dsp:txXfrm>
        <a:off x="0" y="1849949"/>
        <a:ext cx="9720072" cy="25709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D15A2-218B-4B90-9123-52547D6A9BFE}">
      <dsp:nvSpPr>
        <dsp:cNvPr id="0" name=""/>
        <dsp:cNvSpPr/>
      </dsp:nvSpPr>
      <dsp:spPr>
        <a:xfrm>
          <a:off x="0" y="437"/>
          <a:ext cx="10412311" cy="514548"/>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Penyusunan Materi atau Isi Penyuluhan</a:t>
          </a:r>
          <a:endParaRPr lang="en-US" sz="2400" kern="1200"/>
        </a:p>
      </dsp:txBody>
      <dsp:txXfrm>
        <a:off x="25118" y="25555"/>
        <a:ext cx="10362075" cy="464312"/>
      </dsp:txXfrm>
    </dsp:sp>
    <dsp:sp modelId="{CBDA5584-0022-4E0C-8207-E6A83DD05B03}">
      <dsp:nvSpPr>
        <dsp:cNvPr id="0" name=""/>
        <dsp:cNvSpPr/>
      </dsp:nvSpPr>
      <dsp:spPr>
        <a:xfrm>
          <a:off x="0" y="514986"/>
          <a:ext cx="10412311" cy="474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591"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US" sz="1800" kern="1200" dirty="0" err="1" smtClean="0"/>
            <a:t>Materi</a:t>
          </a:r>
          <a:r>
            <a:rPr lang="en-US" sz="1800" kern="1200" dirty="0" smtClean="0"/>
            <a:t> </a:t>
          </a:r>
          <a:r>
            <a:rPr lang="en-US" sz="1800" kern="1200" dirty="0" err="1" smtClean="0"/>
            <a:t>atau</a:t>
          </a:r>
          <a:r>
            <a:rPr lang="en-US" sz="1800" kern="1200" dirty="0" smtClean="0"/>
            <a:t> </a:t>
          </a:r>
          <a:r>
            <a:rPr lang="en-US" sz="1800" kern="1200" dirty="0" err="1" smtClean="0"/>
            <a:t>isi</a:t>
          </a:r>
          <a:r>
            <a:rPr lang="en-US" sz="1800" kern="1200" dirty="0" smtClean="0"/>
            <a:t> </a:t>
          </a:r>
          <a:r>
            <a:rPr lang="en-US" sz="1800" kern="1200" dirty="0" err="1" smtClean="0"/>
            <a:t>penyuluhan</a:t>
          </a:r>
          <a:r>
            <a:rPr lang="en-US" sz="1800" kern="1200" dirty="0" smtClean="0"/>
            <a:t> yang </a:t>
          </a:r>
          <a:r>
            <a:rPr lang="en-US" sz="1800" kern="1200" dirty="0" err="1" smtClean="0"/>
            <a:t>disusun</a:t>
          </a:r>
          <a:r>
            <a:rPr lang="en-US" sz="1800" kern="1200" dirty="0" smtClean="0"/>
            <a:t> </a:t>
          </a:r>
          <a:r>
            <a:rPr lang="en-US" sz="1800" kern="1200" dirty="0" err="1" smtClean="0"/>
            <a:t>serta</a:t>
          </a:r>
          <a:r>
            <a:rPr lang="en-US" sz="1800" kern="1200" dirty="0" smtClean="0"/>
            <a:t> </a:t>
          </a:r>
          <a:r>
            <a:rPr lang="en-US" sz="1800" kern="1200" dirty="0" err="1" smtClean="0"/>
            <a:t>arah</a:t>
          </a:r>
          <a:r>
            <a:rPr lang="en-US" sz="1800" kern="1200" dirty="0" smtClean="0"/>
            <a:t> </a:t>
          </a:r>
          <a:r>
            <a:rPr lang="en-US" sz="1800" kern="1200" dirty="0" err="1" smtClean="0"/>
            <a:t>pemberian</a:t>
          </a:r>
          <a:r>
            <a:rPr lang="en-US" sz="1800" kern="1200" dirty="0" smtClean="0"/>
            <a:t> </a:t>
          </a:r>
          <a:r>
            <a:rPr lang="en-US" sz="1800" kern="1200" dirty="0" err="1" smtClean="0"/>
            <a:t>materi</a:t>
          </a:r>
          <a:r>
            <a:rPr lang="en-US" sz="1800" kern="1200" dirty="0" smtClean="0"/>
            <a:t> </a:t>
          </a:r>
          <a:r>
            <a:rPr lang="en-US" sz="1800" kern="1200" dirty="0" err="1" smtClean="0"/>
            <a:t>menjadi</a:t>
          </a:r>
          <a:r>
            <a:rPr lang="en-US" sz="1800" kern="1200" dirty="0" smtClean="0"/>
            <a:t> factor </a:t>
          </a:r>
          <a:r>
            <a:rPr lang="en-US" sz="1800" kern="1200" dirty="0" err="1" smtClean="0"/>
            <a:t>penting</a:t>
          </a:r>
          <a:r>
            <a:rPr lang="en-US" sz="1800" kern="1200" dirty="0" smtClean="0"/>
            <a:t> </a:t>
          </a:r>
          <a:r>
            <a:rPr lang="en-US" sz="1800" kern="1200" dirty="0" err="1" smtClean="0"/>
            <a:t>keberhasilan</a:t>
          </a:r>
          <a:r>
            <a:rPr lang="en-US" sz="1800" kern="1200" dirty="0" smtClean="0"/>
            <a:t> </a:t>
          </a:r>
          <a:r>
            <a:rPr lang="en-US" sz="1800" kern="1200" dirty="0" err="1" smtClean="0"/>
            <a:t>penyuluhan</a:t>
          </a:r>
          <a:r>
            <a:rPr lang="en-US" sz="1800" kern="1200" dirty="0" smtClean="0"/>
            <a:t> </a:t>
          </a:r>
          <a:r>
            <a:rPr lang="en-US" sz="1800" kern="1200" dirty="0" err="1" smtClean="0"/>
            <a:t>kesehatan</a:t>
          </a:r>
          <a:r>
            <a:rPr lang="en-US" sz="1800" kern="1200" dirty="0" smtClean="0"/>
            <a:t> yang </a:t>
          </a:r>
          <a:r>
            <a:rPr lang="en-US" sz="1800" kern="1200" dirty="0" err="1" smtClean="0"/>
            <a:t>dillaksanakan</a:t>
          </a:r>
          <a:r>
            <a:rPr lang="en-US" sz="1800" kern="1200" dirty="0" smtClean="0"/>
            <a:t>.</a:t>
          </a:r>
          <a:endParaRPr lang="en-US" sz="1800" kern="1200" dirty="0"/>
        </a:p>
      </dsp:txBody>
      <dsp:txXfrm>
        <a:off x="0" y="514986"/>
        <a:ext cx="10412311" cy="474967"/>
      </dsp:txXfrm>
    </dsp:sp>
    <dsp:sp modelId="{E2C25D38-BA89-4CA1-B515-3752366EF617}">
      <dsp:nvSpPr>
        <dsp:cNvPr id="0" name=""/>
        <dsp:cNvSpPr/>
      </dsp:nvSpPr>
      <dsp:spPr>
        <a:xfrm>
          <a:off x="0" y="989954"/>
          <a:ext cx="10412311" cy="514548"/>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err="1" smtClean="0"/>
            <a:t>Penentuan</a:t>
          </a:r>
          <a:r>
            <a:rPr lang="en-US" sz="2400" kern="1200" dirty="0" smtClean="0"/>
            <a:t> </a:t>
          </a:r>
          <a:r>
            <a:rPr lang="en-US" sz="2400" kern="1200" dirty="0" err="1" smtClean="0"/>
            <a:t>Jenis</a:t>
          </a:r>
          <a:r>
            <a:rPr lang="en-US" sz="2400" kern="1200" dirty="0" smtClean="0"/>
            <a:t> </a:t>
          </a:r>
          <a:r>
            <a:rPr lang="en-US" sz="2400" kern="1200" dirty="0" err="1" smtClean="0"/>
            <a:t>Alat</a:t>
          </a:r>
          <a:r>
            <a:rPr lang="en-US" sz="2400" kern="1200" dirty="0" smtClean="0"/>
            <a:t> </a:t>
          </a:r>
          <a:r>
            <a:rPr lang="en-US" sz="2400" kern="1200" dirty="0" err="1" smtClean="0"/>
            <a:t>Peraga</a:t>
          </a:r>
          <a:r>
            <a:rPr lang="en-US" sz="2400" kern="1200" dirty="0" smtClean="0"/>
            <a:t> (Media)</a:t>
          </a:r>
          <a:endParaRPr lang="en-US" sz="2400" kern="1200" dirty="0"/>
        </a:p>
      </dsp:txBody>
      <dsp:txXfrm>
        <a:off x="25118" y="1015072"/>
        <a:ext cx="10362075" cy="464312"/>
      </dsp:txXfrm>
    </dsp:sp>
    <dsp:sp modelId="{90305AC1-84BA-44E4-B6EE-353A70DC1A2E}">
      <dsp:nvSpPr>
        <dsp:cNvPr id="0" name=""/>
        <dsp:cNvSpPr/>
      </dsp:nvSpPr>
      <dsp:spPr>
        <a:xfrm>
          <a:off x="0" y="1504502"/>
          <a:ext cx="10412311" cy="791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591" tIns="22860" rIns="128016" bIns="22860" numCol="1" spcCol="1270" anchor="t" anchorCtr="0">
          <a:noAutofit/>
        </a:bodyPr>
        <a:lstStyle/>
        <a:p>
          <a:pPr marL="171450" lvl="1" indent="-171450" algn="l" defTabSz="800100" rtl="0">
            <a:lnSpc>
              <a:spcPct val="90000"/>
            </a:lnSpc>
            <a:spcBef>
              <a:spcPct val="0"/>
            </a:spcBef>
            <a:spcAft>
              <a:spcPct val="20000"/>
            </a:spcAft>
            <a:buChar char="••"/>
          </a:pPr>
          <a:endParaRPr lang="en-US" sz="1800" kern="1200" dirty="0"/>
        </a:p>
      </dsp:txBody>
      <dsp:txXfrm>
        <a:off x="0" y="1504502"/>
        <a:ext cx="10412311" cy="791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27D6B-4306-4A06-A729-A99C6A8D4EB0}">
      <dsp:nvSpPr>
        <dsp:cNvPr id="0" name=""/>
        <dsp:cNvSpPr/>
      </dsp:nvSpPr>
      <dsp:spPr>
        <a:xfrm>
          <a:off x="232730" y="3115"/>
          <a:ext cx="4444792" cy="3317944"/>
        </a:xfrm>
        <a:prstGeom prst="round2SameRect">
          <a:avLst>
            <a:gd name="adj1" fmla="val 8000"/>
            <a:gd name="adj2" fmla="val 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rtl="0">
            <a:lnSpc>
              <a:spcPct val="90000"/>
            </a:lnSpc>
            <a:spcBef>
              <a:spcPct val="0"/>
            </a:spcBef>
            <a:spcAft>
              <a:spcPct val="15000"/>
            </a:spcAft>
            <a:buChar char="••"/>
          </a:pPr>
          <a:r>
            <a:rPr lang="en-US" sz="2000" kern="1200" smtClean="0"/>
            <a:t>Meningkatkan ketertarikan sasaran penyuluhan</a:t>
          </a:r>
          <a:endParaRPr lang="en-US" sz="2000" kern="1200"/>
        </a:p>
        <a:p>
          <a:pPr marL="228600" lvl="1" indent="-228600" algn="l" defTabSz="889000" rtl="0">
            <a:lnSpc>
              <a:spcPct val="90000"/>
            </a:lnSpc>
            <a:spcBef>
              <a:spcPct val="0"/>
            </a:spcBef>
            <a:spcAft>
              <a:spcPct val="15000"/>
            </a:spcAft>
            <a:buChar char="••"/>
          </a:pPr>
          <a:r>
            <a:rPr lang="en-US" sz="2000" kern="1200" smtClean="0"/>
            <a:t>Mengjangkau sasaran yang lebih luas</a:t>
          </a:r>
          <a:endParaRPr lang="en-US" sz="2000" kern="1200"/>
        </a:p>
        <a:p>
          <a:pPr marL="228600" lvl="1" indent="-228600" algn="l" defTabSz="889000" rtl="0">
            <a:lnSpc>
              <a:spcPct val="90000"/>
            </a:lnSpc>
            <a:spcBef>
              <a:spcPct val="0"/>
            </a:spcBef>
            <a:spcAft>
              <a:spcPct val="15000"/>
            </a:spcAft>
            <a:buChar char="••"/>
          </a:pPr>
          <a:r>
            <a:rPr lang="en-US" sz="2000" kern="1200" smtClean="0"/>
            <a:t>Mengurangi hambatan penggunaan bahasa</a:t>
          </a:r>
          <a:endParaRPr lang="en-US" sz="2000" kern="1200"/>
        </a:p>
        <a:p>
          <a:pPr marL="228600" lvl="1" indent="-228600" algn="l" defTabSz="889000" rtl="0">
            <a:lnSpc>
              <a:spcPct val="90000"/>
            </a:lnSpc>
            <a:spcBef>
              <a:spcPct val="0"/>
            </a:spcBef>
            <a:spcAft>
              <a:spcPct val="15000"/>
            </a:spcAft>
            <a:buChar char="••"/>
          </a:pPr>
          <a:r>
            <a:rPr lang="en-US" sz="2000" kern="1200" smtClean="0"/>
            <a:t>Mempercepat penerimaan informasi oleh sasaran</a:t>
          </a:r>
          <a:endParaRPr lang="en-US" sz="2000" kern="1200"/>
        </a:p>
        <a:p>
          <a:pPr marL="228600" lvl="1" indent="-228600" algn="l" defTabSz="889000" rtl="0">
            <a:lnSpc>
              <a:spcPct val="90000"/>
            </a:lnSpc>
            <a:spcBef>
              <a:spcPct val="0"/>
            </a:spcBef>
            <a:spcAft>
              <a:spcPct val="15000"/>
            </a:spcAft>
            <a:buChar char="••"/>
          </a:pPr>
          <a:r>
            <a:rPr lang="en-US" sz="2000" kern="1200" smtClean="0"/>
            <a:t>Meningkatkan minat sasaran untuk menerapkan isi pesan kesehatan dalam berprilaku kesehatan</a:t>
          </a:r>
          <a:endParaRPr lang="en-US" sz="2000" kern="1200"/>
        </a:p>
      </dsp:txBody>
      <dsp:txXfrm>
        <a:off x="310473" y="80858"/>
        <a:ext cx="4289306" cy="3240201"/>
      </dsp:txXfrm>
    </dsp:sp>
    <dsp:sp modelId="{722A370F-779C-4B78-996E-E3C792737C6F}">
      <dsp:nvSpPr>
        <dsp:cNvPr id="0" name=""/>
        <dsp:cNvSpPr/>
      </dsp:nvSpPr>
      <dsp:spPr>
        <a:xfrm>
          <a:off x="232730" y="3321059"/>
          <a:ext cx="4444792" cy="1426715"/>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0" rIns="35560" bIns="0" numCol="1" spcCol="1270" anchor="ctr" anchorCtr="0">
          <a:noAutofit/>
        </a:bodyPr>
        <a:lstStyle/>
        <a:p>
          <a:pPr lvl="0" algn="l" defTabSz="1244600" rtl="0">
            <a:lnSpc>
              <a:spcPct val="90000"/>
            </a:lnSpc>
            <a:spcBef>
              <a:spcPct val="0"/>
            </a:spcBef>
            <a:spcAft>
              <a:spcPct val="35000"/>
            </a:spcAft>
          </a:pPr>
          <a:r>
            <a:rPr lang="en-US" sz="2800" kern="1200" smtClean="0"/>
            <a:t>Kegunaan dari alat peraga (media) antara lain :</a:t>
          </a:r>
          <a:endParaRPr lang="en-US" sz="2800" kern="1200"/>
        </a:p>
      </dsp:txBody>
      <dsp:txXfrm>
        <a:off x="232730" y="3321059"/>
        <a:ext cx="3130135" cy="1426715"/>
      </dsp:txXfrm>
    </dsp:sp>
    <dsp:sp modelId="{0909FBC4-A6EB-492F-B912-03F88540DB39}">
      <dsp:nvSpPr>
        <dsp:cNvPr id="0" name=""/>
        <dsp:cNvSpPr/>
      </dsp:nvSpPr>
      <dsp:spPr>
        <a:xfrm>
          <a:off x="3488602" y="3547680"/>
          <a:ext cx="1555677" cy="1555677"/>
        </a:xfrm>
        <a:prstGeom prst="ellipse">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11FC48-3868-45CC-BC5C-56A58B5D8415}">
      <dsp:nvSpPr>
        <dsp:cNvPr id="0" name=""/>
        <dsp:cNvSpPr/>
      </dsp:nvSpPr>
      <dsp:spPr>
        <a:xfrm>
          <a:off x="5429689" y="3115"/>
          <a:ext cx="4444792" cy="3317944"/>
        </a:xfrm>
        <a:prstGeom prst="round2SameRect">
          <a:avLst>
            <a:gd name="adj1" fmla="val 8000"/>
            <a:gd name="adj2" fmla="val 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rtl="0">
            <a:lnSpc>
              <a:spcPct val="90000"/>
            </a:lnSpc>
            <a:spcBef>
              <a:spcPct val="0"/>
            </a:spcBef>
            <a:spcAft>
              <a:spcPct val="15000"/>
            </a:spcAft>
            <a:buChar char="••"/>
          </a:pPr>
          <a:r>
            <a:rPr lang="en-US" sz="2000" kern="1200" smtClean="0"/>
            <a:t>Alat peraga (media) lihat (visual aids)</a:t>
          </a:r>
          <a:endParaRPr lang="en-US" sz="2000" kern="1200"/>
        </a:p>
        <a:p>
          <a:pPr marL="228600" lvl="1" indent="-228600" algn="l" defTabSz="889000" rtl="0">
            <a:lnSpc>
              <a:spcPct val="90000"/>
            </a:lnSpc>
            <a:spcBef>
              <a:spcPct val="0"/>
            </a:spcBef>
            <a:spcAft>
              <a:spcPct val="15000"/>
            </a:spcAft>
            <a:buChar char="••"/>
          </a:pPr>
          <a:r>
            <a:rPr lang="en-US" sz="2000" kern="1200" smtClean="0"/>
            <a:t>Alat peraga lihat memiliki fungsi untuk menstimulasi indra lihat pada saat penyampaian materi (pesan) kesehatan. Alat ini ada 2 bentuk yakni :</a:t>
          </a:r>
          <a:endParaRPr lang="en-US" sz="2000" kern="1200"/>
        </a:p>
        <a:p>
          <a:pPr marL="457200" lvl="2" indent="-228600" algn="l" defTabSz="889000" rtl="0">
            <a:lnSpc>
              <a:spcPct val="90000"/>
            </a:lnSpc>
            <a:spcBef>
              <a:spcPct val="0"/>
            </a:spcBef>
            <a:spcAft>
              <a:spcPct val="15000"/>
            </a:spcAft>
            <a:buChar char="••"/>
          </a:pPr>
          <a:r>
            <a:rPr lang="en-US" sz="2000" kern="1200" dirty="0" err="1" smtClean="0"/>
            <a:t>Alat</a:t>
          </a:r>
          <a:r>
            <a:rPr lang="en-US" sz="2000" kern="1200" dirty="0" smtClean="0"/>
            <a:t> </a:t>
          </a:r>
          <a:r>
            <a:rPr lang="en-US" sz="2000" kern="1200" dirty="0" err="1" smtClean="0"/>
            <a:t>peraga</a:t>
          </a:r>
          <a:r>
            <a:rPr lang="en-US" sz="2000" kern="1200" dirty="0" smtClean="0"/>
            <a:t> (media) </a:t>
          </a:r>
          <a:r>
            <a:rPr lang="en-US" sz="2000" kern="1200" dirty="0" err="1" smtClean="0"/>
            <a:t>proyeksi</a:t>
          </a:r>
          <a:r>
            <a:rPr lang="en-US" sz="2000" kern="1200" dirty="0" smtClean="0"/>
            <a:t> : </a:t>
          </a:r>
          <a:r>
            <a:rPr lang="en-US" sz="2000" kern="1200" dirty="0" err="1" smtClean="0"/>
            <a:t>lembar</a:t>
          </a:r>
          <a:r>
            <a:rPr lang="en-US" sz="2000" kern="1200" dirty="0" smtClean="0"/>
            <a:t> </a:t>
          </a:r>
          <a:r>
            <a:rPr lang="en-US" sz="2000" kern="1200" dirty="0" err="1" smtClean="0"/>
            <a:t>transparan</a:t>
          </a:r>
          <a:r>
            <a:rPr lang="en-US" sz="2000" kern="1200" dirty="0" smtClean="0"/>
            <a:t> (slide) </a:t>
          </a:r>
          <a:r>
            <a:rPr lang="en-US" sz="2000" kern="1200" dirty="0" err="1" smtClean="0"/>
            <a:t>dan</a:t>
          </a:r>
          <a:r>
            <a:rPr lang="en-US" sz="2000" kern="1200" dirty="0" smtClean="0"/>
            <a:t> film strip</a:t>
          </a:r>
          <a:endParaRPr lang="en-US" sz="2000" kern="1200" dirty="0"/>
        </a:p>
        <a:p>
          <a:pPr marL="457200" lvl="2" indent="-228600" algn="l" defTabSz="889000" rtl="0">
            <a:lnSpc>
              <a:spcPct val="90000"/>
            </a:lnSpc>
            <a:spcBef>
              <a:spcPct val="0"/>
            </a:spcBef>
            <a:spcAft>
              <a:spcPct val="15000"/>
            </a:spcAft>
            <a:buChar char="••"/>
          </a:pPr>
          <a:r>
            <a:rPr lang="en-US" sz="2000" kern="1200" dirty="0" err="1" smtClean="0"/>
            <a:t>Alat</a:t>
          </a:r>
          <a:r>
            <a:rPr lang="en-US" sz="2000" kern="1200" dirty="0" smtClean="0"/>
            <a:t> </a:t>
          </a:r>
          <a:r>
            <a:rPr lang="en-US" sz="2000" kern="1200" dirty="0" err="1" smtClean="0"/>
            <a:t>peraga</a:t>
          </a:r>
          <a:r>
            <a:rPr lang="en-US" sz="2000" kern="1200" dirty="0" smtClean="0"/>
            <a:t> (media) </a:t>
          </a:r>
          <a:r>
            <a:rPr lang="en-US" sz="2000" kern="1200" dirty="0" err="1" smtClean="0"/>
            <a:t>dengar</a:t>
          </a:r>
          <a:r>
            <a:rPr lang="en-US" sz="2000" kern="1200" dirty="0" smtClean="0"/>
            <a:t> (audio aids)</a:t>
          </a:r>
          <a:endParaRPr lang="en-US" sz="2000" kern="1200" dirty="0"/>
        </a:p>
      </dsp:txBody>
      <dsp:txXfrm>
        <a:off x="5507432" y="80858"/>
        <a:ext cx="4289306" cy="3240201"/>
      </dsp:txXfrm>
    </dsp:sp>
    <dsp:sp modelId="{186A8970-90E7-4CB0-8BC9-52DBF0E2AE2C}">
      <dsp:nvSpPr>
        <dsp:cNvPr id="0" name=""/>
        <dsp:cNvSpPr/>
      </dsp:nvSpPr>
      <dsp:spPr>
        <a:xfrm>
          <a:off x="5429689" y="3321059"/>
          <a:ext cx="4444792" cy="1426715"/>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0" rIns="35560" bIns="0" numCol="1" spcCol="1270" anchor="ctr" anchorCtr="0">
          <a:noAutofit/>
        </a:bodyPr>
        <a:lstStyle/>
        <a:p>
          <a:pPr lvl="0" algn="l" defTabSz="1244600" rtl="0">
            <a:lnSpc>
              <a:spcPct val="90000"/>
            </a:lnSpc>
            <a:spcBef>
              <a:spcPct val="0"/>
            </a:spcBef>
            <a:spcAft>
              <a:spcPct val="35000"/>
            </a:spcAft>
          </a:pPr>
          <a:r>
            <a:rPr lang="en-US" sz="2800" kern="1200" dirty="0" err="1" smtClean="0"/>
            <a:t>Jenis</a:t>
          </a:r>
          <a:r>
            <a:rPr lang="en-US" sz="2800" kern="1200" dirty="0" smtClean="0"/>
            <a:t> </a:t>
          </a:r>
          <a:r>
            <a:rPr lang="en-US" sz="2800" kern="1200" dirty="0" err="1" smtClean="0"/>
            <a:t>alat</a:t>
          </a:r>
          <a:r>
            <a:rPr lang="en-US" sz="2800" kern="1200" dirty="0" smtClean="0"/>
            <a:t> </a:t>
          </a:r>
          <a:r>
            <a:rPr lang="en-US" sz="2800" kern="1200" dirty="0" err="1" smtClean="0"/>
            <a:t>peraga</a:t>
          </a:r>
          <a:r>
            <a:rPr lang="en-US" sz="2800" kern="1200" dirty="0" smtClean="0"/>
            <a:t>  (media) </a:t>
          </a:r>
          <a:r>
            <a:rPr lang="en-US" sz="2800" kern="1200" dirty="0" err="1" smtClean="0"/>
            <a:t>dalam</a:t>
          </a:r>
          <a:r>
            <a:rPr lang="en-US" sz="2800" kern="1200" dirty="0" smtClean="0"/>
            <a:t> </a:t>
          </a:r>
          <a:r>
            <a:rPr lang="en-US" sz="2800" kern="1200" dirty="0" err="1" smtClean="0"/>
            <a:t>penyuluhan</a:t>
          </a:r>
          <a:r>
            <a:rPr lang="en-US" sz="2800" kern="1200" dirty="0" smtClean="0"/>
            <a:t>, </a:t>
          </a:r>
          <a:r>
            <a:rPr lang="en-US" sz="2800" kern="1200" dirty="0" err="1" smtClean="0"/>
            <a:t>antara</a:t>
          </a:r>
          <a:r>
            <a:rPr lang="en-US" sz="2800" kern="1200" dirty="0" smtClean="0"/>
            <a:t> lain :</a:t>
          </a:r>
          <a:endParaRPr lang="en-US" sz="2800" kern="1200" dirty="0"/>
        </a:p>
      </dsp:txBody>
      <dsp:txXfrm>
        <a:off x="5429689" y="3321059"/>
        <a:ext cx="3130135" cy="1426715"/>
      </dsp:txXfrm>
    </dsp:sp>
    <dsp:sp modelId="{AD6A181E-7CF0-4687-8F1D-96195AC4837B}">
      <dsp:nvSpPr>
        <dsp:cNvPr id="0" name=""/>
        <dsp:cNvSpPr/>
      </dsp:nvSpPr>
      <dsp:spPr>
        <a:xfrm>
          <a:off x="8685561" y="3547680"/>
          <a:ext cx="1555677" cy="1555677"/>
        </a:xfrm>
        <a:prstGeom prst="ellipse">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24C204-6428-40D8-9B4B-1E1B7DF25AAB}">
      <dsp:nvSpPr>
        <dsp:cNvPr id="0" name=""/>
        <dsp:cNvSpPr/>
      </dsp:nvSpPr>
      <dsp:spPr>
        <a:xfrm>
          <a:off x="0" y="0"/>
          <a:ext cx="989715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0B8CA3-63B3-4E4C-B5CE-915F0188CDE3}">
      <dsp:nvSpPr>
        <dsp:cNvPr id="0" name=""/>
        <dsp:cNvSpPr/>
      </dsp:nvSpPr>
      <dsp:spPr>
        <a:xfrm>
          <a:off x="0" y="0"/>
          <a:ext cx="1979431" cy="4610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n-US" sz="2200" kern="1200" smtClean="0"/>
            <a:t>PERENCANAAN PEMBUATAN DAN PENGGUNAAN ALAT PERAGA</a:t>
          </a:r>
          <a:endParaRPr lang="en-US" sz="2200" kern="1200"/>
        </a:p>
      </dsp:txBody>
      <dsp:txXfrm>
        <a:off x="0" y="0"/>
        <a:ext cx="1979431" cy="4610637"/>
      </dsp:txXfrm>
    </dsp:sp>
    <dsp:sp modelId="{9BA07FAE-5EEC-4617-86E8-F129BA56E997}">
      <dsp:nvSpPr>
        <dsp:cNvPr id="0" name=""/>
        <dsp:cNvSpPr/>
      </dsp:nvSpPr>
      <dsp:spPr>
        <a:xfrm>
          <a:off x="2127888" y="209369"/>
          <a:ext cx="3810405" cy="4187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880" tIns="182880" rIns="182880" bIns="182880" numCol="1" spcCol="1270" anchor="t" anchorCtr="0">
          <a:noAutofit/>
        </a:bodyPr>
        <a:lstStyle/>
        <a:p>
          <a:pPr lvl="0" algn="l" defTabSz="2133600" rtl="0">
            <a:lnSpc>
              <a:spcPct val="90000"/>
            </a:lnSpc>
            <a:spcBef>
              <a:spcPct val="0"/>
            </a:spcBef>
            <a:spcAft>
              <a:spcPct val="35000"/>
            </a:spcAft>
          </a:pPr>
          <a:r>
            <a:rPr lang="en-US" sz="4800" kern="1200" smtClean="0"/>
            <a:t>SASARAN DALAM KEGIATAN PENYULUHAN</a:t>
          </a:r>
          <a:endParaRPr lang="en-US" sz="4800" kern="1200"/>
        </a:p>
      </dsp:txBody>
      <dsp:txXfrm>
        <a:off x="2127888" y="209369"/>
        <a:ext cx="3810405" cy="4187394"/>
      </dsp:txXfrm>
    </dsp:sp>
    <dsp:sp modelId="{9EB37CAD-F3CB-462F-AC79-A924B671DE59}">
      <dsp:nvSpPr>
        <dsp:cNvPr id="0" name=""/>
        <dsp:cNvSpPr/>
      </dsp:nvSpPr>
      <dsp:spPr>
        <a:xfrm>
          <a:off x="6086751" y="209369"/>
          <a:ext cx="3810405" cy="837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t>INDIVIDU (PERSONAL) ATAU KELOMPOK (MASYARAKAT ATAU KOMUNITAS)</a:t>
          </a:r>
          <a:endParaRPr lang="en-US" sz="1800" kern="1200" dirty="0"/>
        </a:p>
      </dsp:txBody>
      <dsp:txXfrm>
        <a:off x="6086751" y="209369"/>
        <a:ext cx="3810405" cy="837274"/>
      </dsp:txXfrm>
    </dsp:sp>
    <dsp:sp modelId="{0CC0559B-1580-4018-B62E-CA697EEAFB85}">
      <dsp:nvSpPr>
        <dsp:cNvPr id="0" name=""/>
        <dsp:cNvSpPr/>
      </dsp:nvSpPr>
      <dsp:spPr>
        <a:xfrm>
          <a:off x="5938294" y="1046644"/>
          <a:ext cx="3810405"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0B6803-7E5B-4EFE-94BC-4B21C7DF1039}">
      <dsp:nvSpPr>
        <dsp:cNvPr id="0" name=""/>
        <dsp:cNvSpPr/>
      </dsp:nvSpPr>
      <dsp:spPr>
        <a:xfrm>
          <a:off x="6086751" y="1046644"/>
          <a:ext cx="3810405" cy="837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PENGGOLONGAN SASARAN (DEMOGRAFI DAN SOSIAL EKONOMI)</a:t>
          </a:r>
          <a:endParaRPr lang="en-US" sz="1800" kern="1200"/>
        </a:p>
      </dsp:txBody>
      <dsp:txXfrm>
        <a:off x="6086751" y="1046644"/>
        <a:ext cx="3810405" cy="837274"/>
      </dsp:txXfrm>
    </dsp:sp>
    <dsp:sp modelId="{5C221F03-6E51-42E6-89D1-7F2FD7BFB75D}">
      <dsp:nvSpPr>
        <dsp:cNvPr id="0" name=""/>
        <dsp:cNvSpPr/>
      </dsp:nvSpPr>
      <dsp:spPr>
        <a:xfrm>
          <a:off x="5938294" y="1883918"/>
          <a:ext cx="3810405"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687005-6492-4011-AC10-B1725B46F2C8}">
      <dsp:nvSpPr>
        <dsp:cNvPr id="0" name=""/>
        <dsp:cNvSpPr/>
      </dsp:nvSpPr>
      <dsp:spPr>
        <a:xfrm>
          <a:off x="6086751" y="1883918"/>
          <a:ext cx="3810405" cy="837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BAHASA YANG DIGUNAKAN OLEH SASARAN</a:t>
          </a:r>
          <a:endParaRPr lang="en-US" sz="1800" kern="1200"/>
        </a:p>
      </dsp:txBody>
      <dsp:txXfrm>
        <a:off x="6086751" y="1883918"/>
        <a:ext cx="3810405" cy="837274"/>
      </dsp:txXfrm>
    </dsp:sp>
    <dsp:sp modelId="{420B6398-E558-4A72-9895-CB695C12020F}">
      <dsp:nvSpPr>
        <dsp:cNvPr id="0" name=""/>
        <dsp:cNvSpPr/>
      </dsp:nvSpPr>
      <dsp:spPr>
        <a:xfrm>
          <a:off x="5938294" y="2721193"/>
          <a:ext cx="3810405"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5232DA-8415-4652-84DF-D656601ED193}">
      <dsp:nvSpPr>
        <dsp:cNvPr id="0" name=""/>
        <dsp:cNvSpPr/>
      </dsp:nvSpPr>
      <dsp:spPr>
        <a:xfrm>
          <a:off x="6086751" y="2721193"/>
          <a:ext cx="3810405" cy="837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ADAT ISTIADAT SERTA KEBIASAAN YANG BERLAKU DI MASYARAKAT</a:t>
          </a:r>
          <a:endParaRPr lang="en-US" sz="1800" kern="1200"/>
        </a:p>
      </dsp:txBody>
      <dsp:txXfrm>
        <a:off x="6086751" y="2721193"/>
        <a:ext cx="3810405" cy="837274"/>
      </dsp:txXfrm>
    </dsp:sp>
    <dsp:sp modelId="{1EA6F8B9-41F2-4370-9C0F-FB28ADF97539}">
      <dsp:nvSpPr>
        <dsp:cNvPr id="0" name=""/>
        <dsp:cNvSpPr/>
      </dsp:nvSpPr>
      <dsp:spPr>
        <a:xfrm>
          <a:off x="5938294" y="3558467"/>
          <a:ext cx="3810405"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4DB5F3-67B8-47EE-9FCD-F95C0F01F16F}">
      <dsp:nvSpPr>
        <dsp:cNvPr id="0" name=""/>
        <dsp:cNvSpPr/>
      </dsp:nvSpPr>
      <dsp:spPr>
        <a:xfrm>
          <a:off x="6086751" y="3558467"/>
          <a:ext cx="3810405" cy="837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smtClean="0"/>
            <a:t>MINAT DAN PERHATIAN SASARAN</a:t>
          </a:r>
          <a:endParaRPr lang="en-US" sz="1800" kern="1200"/>
        </a:p>
      </dsp:txBody>
      <dsp:txXfrm>
        <a:off x="6086751" y="3558467"/>
        <a:ext cx="3810405" cy="837274"/>
      </dsp:txXfrm>
    </dsp:sp>
    <dsp:sp modelId="{74D97C29-19C2-4F3B-8FB8-3601E05F0DAC}">
      <dsp:nvSpPr>
        <dsp:cNvPr id="0" name=""/>
        <dsp:cNvSpPr/>
      </dsp:nvSpPr>
      <dsp:spPr>
        <a:xfrm>
          <a:off x="1979431" y="4396764"/>
          <a:ext cx="7917725"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0C7D6-A2C4-4901-AD63-952FF06EC23D}">
      <dsp:nvSpPr>
        <dsp:cNvPr id="0" name=""/>
        <dsp:cNvSpPr/>
      </dsp:nvSpPr>
      <dsp:spPr>
        <a:xfrm>
          <a:off x="5318" y="1813450"/>
          <a:ext cx="2038785" cy="432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en-US" sz="1500" kern="1200" smtClean="0"/>
            <a:t>IMBAUAN RASIONAL</a:t>
          </a:r>
          <a:endParaRPr lang="en-US" sz="1500" kern="1200"/>
        </a:p>
      </dsp:txBody>
      <dsp:txXfrm>
        <a:off x="5318" y="1813450"/>
        <a:ext cx="2038785" cy="432000"/>
      </dsp:txXfrm>
    </dsp:sp>
    <dsp:sp modelId="{1C5132CC-6545-436D-8F3F-4EF51D5F8945}">
      <dsp:nvSpPr>
        <dsp:cNvPr id="0" name=""/>
        <dsp:cNvSpPr/>
      </dsp:nvSpPr>
      <dsp:spPr>
        <a:xfrm>
          <a:off x="5318" y="2245450"/>
          <a:ext cx="2038785" cy="226462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kern="1200" smtClean="0"/>
            <a:t>IMBAUAN RASIONAL YANG DISAMPAIKAN DENGAN ALASAN SASARAN PENYULUHAN MERUPAKAN MAKHLUK RASIONAL. “DATANGLAH KE POSYANDU UNTUK MENGIMUNISASIKAN ANAK” </a:t>
          </a:r>
          <a:endParaRPr lang="en-US" sz="1500" kern="1200"/>
        </a:p>
      </dsp:txBody>
      <dsp:txXfrm>
        <a:off x="5318" y="2245450"/>
        <a:ext cx="2038785" cy="2264625"/>
      </dsp:txXfrm>
    </dsp:sp>
    <dsp:sp modelId="{235279A1-4465-41FA-A6EC-6F59A8A8177A}">
      <dsp:nvSpPr>
        <dsp:cNvPr id="0" name=""/>
        <dsp:cNvSpPr/>
      </dsp:nvSpPr>
      <dsp:spPr>
        <a:xfrm>
          <a:off x="2329534" y="1813450"/>
          <a:ext cx="2038785" cy="432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en-US" sz="1500" kern="1200" smtClean="0"/>
            <a:t>IMBAUAN EMOSIONAL</a:t>
          </a:r>
          <a:endParaRPr lang="en-US" sz="1500" kern="1200"/>
        </a:p>
      </dsp:txBody>
      <dsp:txXfrm>
        <a:off x="2329534" y="1813450"/>
        <a:ext cx="2038785" cy="432000"/>
      </dsp:txXfrm>
    </dsp:sp>
    <dsp:sp modelId="{DF4016BB-0E91-4695-B9A5-8BD13327D55D}">
      <dsp:nvSpPr>
        <dsp:cNvPr id="0" name=""/>
        <dsp:cNvSpPr/>
      </dsp:nvSpPr>
      <dsp:spPr>
        <a:xfrm>
          <a:off x="2329534" y="2245450"/>
          <a:ext cx="2038785" cy="226462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kern="1200" smtClean="0"/>
            <a:t>PESAN DENGAN MENGGUNAKAN IMBAUAN EMOSIONAL KEMUNGKINAN BERHASIL LEBIH TINGGI DIBANDING DENGAN IMBAUAN DENGAN BAHASA RASIONAL.</a:t>
          </a:r>
          <a:endParaRPr lang="en-US" sz="1500" kern="1200"/>
        </a:p>
      </dsp:txBody>
      <dsp:txXfrm>
        <a:off x="2329534" y="2245450"/>
        <a:ext cx="2038785" cy="2264625"/>
      </dsp:txXfrm>
    </dsp:sp>
    <dsp:sp modelId="{F13AA7DF-C0C4-4983-8D1A-28665FEB691D}">
      <dsp:nvSpPr>
        <dsp:cNvPr id="0" name=""/>
        <dsp:cNvSpPr/>
      </dsp:nvSpPr>
      <dsp:spPr>
        <a:xfrm>
          <a:off x="4653750" y="1813450"/>
          <a:ext cx="2038785" cy="432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en-US" sz="1500" kern="1200" smtClean="0"/>
            <a:t>IMBAUAN KETAKUTAN</a:t>
          </a:r>
          <a:endParaRPr lang="en-US" sz="1500" kern="1200"/>
        </a:p>
      </dsp:txBody>
      <dsp:txXfrm>
        <a:off x="4653750" y="1813450"/>
        <a:ext cx="2038785" cy="432000"/>
      </dsp:txXfrm>
    </dsp:sp>
    <dsp:sp modelId="{0BC557C8-2DC9-43E6-B85F-21C9E5BB3B12}">
      <dsp:nvSpPr>
        <dsp:cNvPr id="0" name=""/>
        <dsp:cNvSpPr/>
      </dsp:nvSpPr>
      <dsp:spPr>
        <a:xfrm>
          <a:off x="4653750" y="2245450"/>
          <a:ext cx="2038785" cy="226462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smtClean="0"/>
            <a:t>PENYAMPAIAN IMBAUAN PESAN YANG MENIMBULKAN KETAKUTAN HARUS DIGUNAKAN</a:t>
          </a:r>
          <a:endParaRPr lang="en-US" sz="1500" kern="1200" dirty="0"/>
        </a:p>
      </dsp:txBody>
      <dsp:txXfrm>
        <a:off x="4653750" y="2245450"/>
        <a:ext cx="2038785" cy="2264625"/>
      </dsp:txXfrm>
    </dsp:sp>
    <dsp:sp modelId="{77C68451-0624-49C0-9A4A-800F4001B28B}">
      <dsp:nvSpPr>
        <dsp:cNvPr id="0" name=""/>
        <dsp:cNvSpPr/>
      </dsp:nvSpPr>
      <dsp:spPr>
        <a:xfrm>
          <a:off x="6977966" y="1813450"/>
          <a:ext cx="2038785" cy="432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en-US" sz="1500" kern="1200" dirty="0" err="1" smtClean="0"/>
            <a:t>Imbauan</a:t>
          </a:r>
          <a:r>
            <a:rPr lang="en-US" sz="1500" kern="1200" dirty="0" smtClean="0"/>
            <a:t> </a:t>
          </a:r>
          <a:r>
            <a:rPr lang="en-US" sz="1500" kern="1200" dirty="0" err="1" smtClean="0"/>
            <a:t>Ganjaran</a:t>
          </a:r>
          <a:endParaRPr lang="en-US" sz="1500" kern="1200" dirty="0"/>
        </a:p>
      </dsp:txBody>
      <dsp:txXfrm>
        <a:off x="6977966" y="1813450"/>
        <a:ext cx="2038785" cy="432000"/>
      </dsp:txXfrm>
    </dsp:sp>
    <dsp:sp modelId="{EF95BDEA-AFE2-4191-8E8A-03C192C7AFCA}">
      <dsp:nvSpPr>
        <dsp:cNvPr id="0" name=""/>
        <dsp:cNvSpPr/>
      </dsp:nvSpPr>
      <dsp:spPr>
        <a:xfrm>
          <a:off x="6977966" y="2245450"/>
          <a:ext cx="2038785" cy="226462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err="1" smtClean="0"/>
            <a:t>Penyampaian</a:t>
          </a:r>
          <a:r>
            <a:rPr lang="en-US" sz="1500" kern="1200" dirty="0" smtClean="0"/>
            <a:t> </a:t>
          </a:r>
          <a:r>
            <a:rPr lang="en-US" sz="1500" kern="1200" dirty="0" err="1" smtClean="0"/>
            <a:t>informasi</a:t>
          </a:r>
          <a:r>
            <a:rPr lang="en-US" sz="1500" kern="1200" dirty="0" smtClean="0"/>
            <a:t> </a:t>
          </a:r>
          <a:r>
            <a:rPr lang="en-US" sz="1500" kern="1200" dirty="0" err="1" smtClean="0"/>
            <a:t>dengan</a:t>
          </a:r>
          <a:r>
            <a:rPr lang="en-US" sz="1500" kern="1200" dirty="0" smtClean="0"/>
            <a:t> </a:t>
          </a:r>
          <a:r>
            <a:rPr lang="en-US" sz="1500" kern="1200" dirty="0" err="1" smtClean="0"/>
            <a:t>imbauan</a:t>
          </a:r>
          <a:r>
            <a:rPr lang="en-US" sz="1500" kern="1200" dirty="0" smtClean="0"/>
            <a:t> </a:t>
          </a:r>
          <a:r>
            <a:rPr lang="en-US" sz="1500" kern="1200" dirty="0" err="1" smtClean="0"/>
            <a:t>ganjaran</a:t>
          </a:r>
          <a:r>
            <a:rPr lang="en-US" sz="1500" kern="1200" dirty="0" smtClean="0"/>
            <a:t> </a:t>
          </a:r>
          <a:r>
            <a:rPr lang="en-US" sz="1500" kern="1200" dirty="0" err="1" smtClean="0"/>
            <a:t>ditujukan</a:t>
          </a:r>
          <a:r>
            <a:rPr lang="en-US" sz="1500" kern="1200" dirty="0" smtClean="0"/>
            <a:t> </a:t>
          </a:r>
          <a:r>
            <a:rPr lang="en-US" sz="1500" kern="1200" dirty="0" err="1" smtClean="0"/>
            <a:t>untuk</a:t>
          </a:r>
          <a:r>
            <a:rPr lang="en-US" sz="1500" kern="1200" dirty="0" smtClean="0"/>
            <a:t> </a:t>
          </a:r>
          <a:r>
            <a:rPr lang="en-US" sz="1500" kern="1200" dirty="0" err="1" smtClean="0"/>
            <a:t>memberikan</a:t>
          </a:r>
          <a:r>
            <a:rPr lang="en-US" sz="1500" kern="1200" dirty="0" smtClean="0"/>
            <a:t> </a:t>
          </a:r>
          <a:r>
            <a:rPr lang="en-US" sz="1500" kern="1200" dirty="0" err="1" smtClean="0"/>
            <a:t>pernyataan</a:t>
          </a:r>
          <a:r>
            <a:rPr lang="en-US" sz="1500" kern="1200" dirty="0" smtClean="0"/>
            <a:t> </a:t>
          </a:r>
          <a:r>
            <a:rPr lang="en-US" sz="1500" kern="1200" dirty="0" err="1" smtClean="0"/>
            <a:t>kesediaan</a:t>
          </a:r>
          <a:r>
            <a:rPr lang="en-US" sz="1500" kern="1200" dirty="0" smtClean="0"/>
            <a:t> </a:t>
          </a:r>
          <a:r>
            <a:rPr lang="en-US" sz="1500" kern="1200" dirty="0" err="1" smtClean="0"/>
            <a:t>dan</a:t>
          </a:r>
          <a:r>
            <a:rPr lang="en-US" sz="1500" kern="1200" dirty="0" smtClean="0"/>
            <a:t> </a:t>
          </a:r>
          <a:r>
            <a:rPr lang="en-US" sz="1500" kern="1200" dirty="0" err="1" smtClean="0"/>
            <a:t>kesanggupan</a:t>
          </a:r>
          <a:r>
            <a:rPr lang="en-US" sz="1500" kern="1200" dirty="0" smtClean="0"/>
            <a:t> </a:t>
          </a:r>
          <a:r>
            <a:rPr lang="en-US" sz="1500" kern="1200" dirty="0" err="1" smtClean="0"/>
            <a:t>untuk</a:t>
          </a:r>
          <a:r>
            <a:rPr lang="en-US" sz="1500" kern="1200" dirty="0" smtClean="0"/>
            <a:t> </a:t>
          </a:r>
          <a:r>
            <a:rPr lang="en-US" sz="1500" kern="1200" dirty="0" err="1" smtClean="0"/>
            <a:t>melakukan</a:t>
          </a:r>
          <a:r>
            <a:rPr lang="en-US" sz="1500" kern="1200" dirty="0" smtClean="0"/>
            <a:t> </a:t>
          </a:r>
          <a:r>
            <a:rPr lang="en-US" sz="1500" kern="1200" dirty="0" err="1" smtClean="0"/>
            <a:t>hal</a:t>
          </a:r>
          <a:r>
            <a:rPr lang="en-US" sz="1500" kern="1200" dirty="0" smtClean="0"/>
            <a:t> yang </a:t>
          </a:r>
          <a:r>
            <a:rPr lang="en-US" sz="1500" kern="1200" dirty="0" err="1" smtClean="0"/>
            <a:t>menjadi</a:t>
          </a:r>
          <a:r>
            <a:rPr lang="en-US" sz="1500" kern="1200" dirty="0" smtClean="0"/>
            <a:t> </a:t>
          </a:r>
          <a:r>
            <a:rPr lang="en-US" sz="1500" kern="1200" dirty="0" err="1" smtClean="0"/>
            <a:t>harapan</a:t>
          </a:r>
          <a:r>
            <a:rPr lang="en-US" sz="1500" kern="1200" dirty="0" smtClean="0"/>
            <a:t> </a:t>
          </a:r>
          <a:r>
            <a:rPr lang="en-US" sz="1500" kern="1200" dirty="0" err="1" smtClean="0"/>
            <a:t>penerima</a:t>
          </a:r>
          <a:r>
            <a:rPr lang="en-US" sz="1500" kern="1200" dirty="0" smtClean="0"/>
            <a:t> </a:t>
          </a:r>
          <a:r>
            <a:rPr lang="en-US" sz="1500" kern="1200" dirty="0" err="1" smtClean="0"/>
            <a:t>informasi</a:t>
          </a:r>
          <a:endParaRPr lang="en-US" sz="1500" kern="1200" dirty="0"/>
        </a:p>
      </dsp:txBody>
      <dsp:txXfrm>
        <a:off x="6977966" y="2245450"/>
        <a:ext cx="2038785" cy="2264625"/>
      </dsp:txXfrm>
    </dsp:sp>
    <dsp:sp modelId="{60CB4852-397B-4D7E-8117-854AC0FED8AE}">
      <dsp:nvSpPr>
        <dsp:cNvPr id="0" name=""/>
        <dsp:cNvSpPr/>
      </dsp:nvSpPr>
      <dsp:spPr>
        <a:xfrm>
          <a:off x="9302182" y="1813450"/>
          <a:ext cx="2038785" cy="432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rtl="0">
            <a:lnSpc>
              <a:spcPct val="90000"/>
            </a:lnSpc>
            <a:spcBef>
              <a:spcPct val="0"/>
            </a:spcBef>
            <a:spcAft>
              <a:spcPct val="35000"/>
            </a:spcAft>
          </a:pPr>
          <a:r>
            <a:rPr lang="en-US" sz="1500" kern="1200" dirty="0" err="1" smtClean="0"/>
            <a:t>Imbauan</a:t>
          </a:r>
          <a:r>
            <a:rPr lang="en-US" sz="1500" kern="1200" dirty="0" smtClean="0"/>
            <a:t> </a:t>
          </a:r>
          <a:r>
            <a:rPr lang="en-US" sz="1500" kern="1200" dirty="0" err="1" smtClean="0"/>
            <a:t>Motivasional</a:t>
          </a:r>
          <a:endParaRPr lang="en-US" sz="1500" kern="1200" dirty="0"/>
        </a:p>
      </dsp:txBody>
      <dsp:txXfrm>
        <a:off x="9302182" y="1813450"/>
        <a:ext cx="2038785" cy="432000"/>
      </dsp:txXfrm>
    </dsp:sp>
    <dsp:sp modelId="{A9AA8738-6268-41EA-8B3B-E2DACAF42564}">
      <dsp:nvSpPr>
        <dsp:cNvPr id="0" name=""/>
        <dsp:cNvSpPr/>
      </dsp:nvSpPr>
      <dsp:spPr>
        <a:xfrm>
          <a:off x="9299797" y="2245450"/>
          <a:ext cx="2038785" cy="226462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err="1" smtClean="0"/>
            <a:t>Penyampaian</a:t>
          </a:r>
          <a:r>
            <a:rPr lang="en-US" sz="1500" kern="1200" dirty="0" smtClean="0"/>
            <a:t> </a:t>
          </a:r>
          <a:r>
            <a:rPr lang="en-US" sz="1500" kern="1200" dirty="0" err="1" smtClean="0"/>
            <a:t>informasi</a:t>
          </a:r>
          <a:r>
            <a:rPr lang="en-US" sz="1500" kern="1200" dirty="0" smtClean="0"/>
            <a:t> </a:t>
          </a:r>
          <a:r>
            <a:rPr lang="en-US" sz="1500" kern="1200" dirty="0" err="1" smtClean="0"/>
            <a:t>dilakukan</a:t>
          </a:r>
          <a:r>
            <a:rPr lang="en-US" sz="1500" kern="1200" dirty="0" smtClean="0"/>
            <a:t> </a:t>
          </a:r>
          <a:r>
            <a:rPr lang="en-US" sz="1500" kern="1200" dirty="0" err="1" smtClean="0"/>
            <a:t>dalam</a:t>
          </a:r>
          <a:r>
            <a:rPr lang="en-US" sz="1500" kern="1200" dirty="0" smtClean="0"/>
            <a:t> </a:t>
          </a:r>
          <a:r>
            <a:rPr lang="en-US" sz="1500" kern="1200" dirty="0" err="1" smtClean="0"/>
            <a:t>bentuk</a:t>
          </a:r>
          <a:r>
            <a:rPr lang="en-US" sz="1500" kern="1200" dirty="0" smtClean="0"/>
            <a:t> </a:t>
          </a:r>
          <a:r>
            <a:rPr lang="en-US" sz="1500" kern="1200" dirty="0" err="1" smtClean="0"/>
            <a:t>dorongan</a:t>
          </a:r>
          <a:r>
            <a:rPr lang="en-US" sz="1500" kern="1200" dirty="0" smtClean="0"/>
            <a:t> yang </a:t>
          </a:r>
          <a:r>
            <a:rPr lang="en-US" sz="1500" kern="1200" dirty="0" err="1" smtClean="0"/>
            <a:t>mengena</a:t>
          </a:r>
          <a:r>
            <a:rPr lang="en-US" sz="1500" kern="1200" dirty="0" smtClean="0"/>
            <a:t> </a:t>
          </a:r>
          <a:r>
            <a:rPr lang="en-US" sz="1500" kern="1200" dirty="0" err="1" smtClean="0"/>
            <a:t>dan</a:t>
          </a:r>
          <a:r>
            <a:rPr lang="en-US" sz="1500" kern="1200" dirty="0" smtClean="0"/>
            <a:t> </a:t>
          </a:r>
          <a:r>
            <a:rPr lang="en-US" sz="1500" kern="1200" dirty="0" err="1" smtClean="0"/>
            <a:t>sampai</a:t>
          </a:r>
          <a:r>
            <a:rPr lang="en-US" sz="1500" kern="1200" dirty="0" smtClean="0"/>
            <a:t> </a:t>
          </a:r>
          <a:r>
            <a:rPr lang="en-US" sz="1500" kern="1200" dirty="0" err="1" smtClean="0"/>
            <a:t>pada</a:t>
          </a:r>
          <a:r>
            <a:rPr lang="en-US" sz="1500" kern="1200" dirty="0" smtClean="0"/>
            <a:t> </a:t>
          </a:r>
          <a:r>
            <a:rPr lang="en-US" sz="1500" kern="1200" dirty="0" err="1" smtClean="0"/>
            <a:t>sasaran</a:t>
          </a:r>
          <a:r>
            <a:rPr lang="en-US" sz="1500" kern="1200" dirty="0" smtClean="0"/>
            <a:t> </a:t>
          </a:r>
          <a:r>
            <a:rPr lang="en-US" sz="1500" kern="1200" dirty="0" err="1" smtClean="0"/>
            <a:t>pesan</a:t>
          </a:r>
          <a:endParaRPr lang="en-US" sz="1500" kern="1200" dirty="0"/>
        </a:p>
      </dsp:txBody>
      <dsp:txXfrm>
        <a:off x="9299797" y="2245450"/>
        <a:ext cx="2038785" cy="22646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9356FD-98C3-4088-82A4-69AC28CF2C81}">
      <dsp:nvSpPr>
        <dsp:cNvPr id="0" name=""/>
        <dsp:cNvSpPr/>
      </dsp:nvSpPr>
      <dsp:spPr>
        <a:xfrm>
          <a:off x="0" y="0"/>
          <a:ext cx="10566858" cy="588883"/>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Penentuan informasi yang akan disampaikan kepada sasaran yang dituju, seperti upaya pencegahan pernikahan usia dini pada masyarakat di wilayah bantaran sungai</a:t>
          </a:r>
          <a:endParaRPr lang="en-US" sz="1500" kern="1200"/>
        </a:p>
      </dsp:txBody>
      <dsp:txXfrm>
        <a:off x="2172259" y="0"/>
        <a:ext cx="8394598" cy="588883"/>
      </dsp:txXfrm>
    </dsp:sp>
    <dsp:sp modelId="{F0823903-DFD1-41BC-85FD-FA0CE18E556D}">
      <dsp:nvSpPr>
        <dsp:cNvPr id="0" name=""/>
        <dsp:cNvSpPr/>
      </dsp:nvSpPr>
      <dsp:spPr>
        <a:xfrm>
          <a:off x="58888" y="58888"/>
          <a:ext cx="2113371" cy="471106"/>
        </a:xfrm>
        <a:prstGeom prst="roundRect">
          <a:avLst>
            <a:gd name="adj" fmla="val 10000"/>
          </a:avLst>
        </a:prstGeom>
        <a:solidFill>
          <a:schemeClr val="accent2">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C2F04F-381D-4C6F-B8EB-F47C3E71883C}">
      <dsp:nvSpPr>
        <dsp:cNvPr id="0" name=""/>
        <dsp:cNvSpPr/>
      </dsp:nvSpPr>
      <dsp:spPr>
        <a:xfrm>
          <a:off x="0" y="647771"/>
          <a:ext cx="10566858" cy="588883"/>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Pendeskripsian informasi melalui bentuk ilustrasi dan desain yang mewakili isi informasi</a:t>
          </a:r>
          <a:endParaRPr lang="en-US" sz="1500" kern="1200"/>
        </a:p>
      </dsp:txBody>
      <dsp:txXfrm>
        <a:off x="2172259" y="647771"/>
        <a:ext cx="8394598" cy="588883"/>
      </dsp:txXfrm>
    </dsp:sp>
    <dsp:sp modelId="{A50D44D3-8D3C-44A4-BD8E-4DE56981C505}">
      <dsp:nvSpPr>
        <dsp:cNvPr id="0" name=""/>
        <dsp:cNvSpPr/>
      </dsp:nvSpPr>
      <dsp:spPr>
        <a:xfrm>
          <a:off x="58888" y="706659"/>
          <a:ext cx="2113371" cy="471106"/>
        </a:xfrm>
        <a:prstGeom prst="roundRect">
          <a:avLst>
            <a:gd name="adj" fmla="val 10000"/>
          </a:avLst>
        </a:prstGeom>
        <a:solidFill>
          <a:schemeClr val="accent3">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0EA6AF-2FA2-4AA0-BE84-7716219A07EB}">
      <dsp:nvSpPr>
        <dsp:cNvPr id="0" name=""/>
        <dsp:cNvSpPr/>
      </dsp:nvSpPr>
      <dsp:spPr>
        <a:xfrm>
          <a:off x="0" y="1295542"/>
          <a:ext cx="10566858" cy="588883"/>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Penyampaian informasi dengan menggunakan huruf, warna, dan kata-kata yang mencolok dan kontras, singkat, padat, besar, serta terlihat dengan jarak 6 meter (“Hindari perilaku seks bebas sejak dini”)</a:t>
          </a:r>
          <a:endParaRPr lang="en-US" sz="1500" kern="1200"/>
        </a:p>
      </dsp:txBody>
      <dsp:txXfrm>
        <a:off x="2172259" y="1295542"/>
        <a:ext cx="8394598" cy="588883"/>
      </dsp:txXfrm>
    </dsp:sp>
    <dsp:sp modelId="{E38E4D45-3A69-4234-B572-CC57979C8AFF}">
      <dsp:nvSpPr>
        <dsp:cNvPr id="0" name=""/>
        <dsp:cNvSpPr/>
      </dsp:nvSpPr>
      <dsp:spPr>
        <a:xfrm>
          <a:off x="58888" y="1354431"/>
          <a:ext cx="2113371" cy="471106"/>
        </a:xfrm>
        <a:prstGeom prst="roundRect">
          <a:avLst>
            <a:gd name="adj" fmla="val 10000"/>
          </a:avLst>
        </a:prstGeom>
        <a:solidFill>
          <a:schemeClr val="accent4">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F520E7-F72D-4108-981B-121CD042183D}">
      <dsp:nvSpPr>
        <dsp:cNvPr id="0" name=""/>
        <dsp:cNvSpPr/>
      </dsp:nvSpPr>
      <dsp:spPr>
        <a:xfrm>
          <a:off x="0" y="1943314"/>
          <a:ext cx="10566858" cy="588883"/>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Pengurangan atribut dan desain yang tidak mewakili isi pesan agar isi informasi terarah dan tidak meluas</a:t>
          </a:r>
          <a:endParaRPr lang="en-US" sz="1500" kern="1200"/>
        </a:p>
      </dsp:txBody>
      <dsp:txXfrm>
        <a:off x="2172259" y="1943314"/>
        <a:ext cx="8394598" cy="588883"/>
      </dsp:txXfrm>
    </dsp:sp>
    <dsp:sp modelId="{C69C7A25-17D6-44BE-ACE5-FD34CAF13238}">
      <dsp:nvSpPr>
        <dsp:cNvPr id="0" name=""/>
        <dsp:cNvSpPr/>
      </dsp:nvSpPr>
      <dsp:spPr>
        <a:xfrm>
          <a:off x="58888" y="2002202"/>
          <a:ext cx="2113371" cy="471106"/>
        </a:xfrm>
        <a:prstGeom prst="roundRect">
          <a:avLst>
            <a:gd name="adj" fmla="val 10000"/>
          </a:avLst>
        </a:prstGeom>
        <a:solidFill>
          <a:schemeClr val="accent5">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13CFF4-DEF5-4D39-AE48-34BEA2BABD66}">
      <dsp:nvSpPr>
        <dsp:cNvPr id="0" name=""/>
        <dsp:cNvSpPr/>
      </dsp:nvSpPr>
      <dsp:spPr>
        <a:xfrm>
          <a:off x="0" y="2591085"/>
          <a:ext cx="10566858" cy="588883"/>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dirty="0" err="1" smtClean="0"/>
            <a:t>Penggunaan</a:t>
          </a:r>
          <a:r>
            <a:rPr lang="en-US" sz="1500" kern="1200" dirty="0" smtClean="0"/>
            <a:t> </a:t>
          </a:r>
          <a:r>
            <a:rPr lang="en-US" sz="1500" kern="1200" dirty="0" err="1" smtClean="0"/>
            <a:t>ilustrasi</a:t>
          </a:r>
          <a:r>
            <a:rPr lang="en-US" sz="1500" kern="1200" dirty="0" smtClean="0"/>
            <a:t> </a:t>
          </a:r>
          <a:r>
            <a:rPr lang="en-US" sz="1500" kern="1200" dirty="0" err="1" smtClean="0"/>
            <a:t>sederhana</a:t>
          </a:r>
          <a:r>
            <a:rPr lang="en-US" sz="1500" kern="1200" dirty="0" smtClean="0"/>
            <a:t> </a:t>
          </a:r>
          <a:r>
            <a:rPr lang="en-US" sz="1500" kern="1200" dirty="0" err="1" smtClean="0"/>
            <a:t>dan</a:t>
          </a:r>
          <a:r>
            <a:rPr lang="en-US" sz="1500" kern="1200" dirty="0" smtClean="0"/>
            <a:t> </a:t>
          </a:r>
          <a:r>
            <a:rPr lang="en-US" sz="1500" kern="1200" dirty="0" err="1" smtClean="0"/>
            <a:t>disesuaikan</a:t>
          </a:r>
          <a:r>
            <a:rPr lang="en-US" sz="1500" kern="1200" dirty="0" smtClean="0"/>
            <a:t> </a:t>
          </a:r>
          <a:r>
            <a:rPr lang="en-US" sz="1500" kern="1200" dirty="0" err="1" smtClean="0"/>
            <a:t>dengan</a:t>
          </a:r>
          <a:r>
            <a:rPr lang="en-US" sz="1500" kern="1200" dirty="0" smtClean="0"/>
            <a:t> </a:t>
          </a:r>
          <a:r>
            <a:rPr lang="en-US" sz="1500" kern="1200" dirty="0" err="1" smtClean="0"/>
            <a:t>sasaran</a:t>
          </a:r>
          <a:r>
            <a:rPr lang="en-US" sz="1500" kern="1200" dirty="0" smtClean="0"/>
            <a:t> poster</a:t>
          </a:r>
          <a:endParaRPr lang="en-US" sz="1500" kern="1200" dirty="0"/>
        </a:p>
      </dsp:txBody>
      <dsp:txXfrm>
        <a:off x="2172259" y="2591085"/>
        <a:ext cx="8394598" cy="588883"/>
      </dsp:txXfrm>
    </dsp:sp>
    <dsp:sp modelId="{36580AF3-0C39-4B41-B177-BE5EABE20118}">
      <dsp:nvSpPr>
        <dsp:cNvPr id="0" name=""/>
        <dsp:cNvSpPr/>
      </dsp:nvSpPr>
      <dsp:spPr>
        <a:xfrm>
          <a:off x="58888" y="2649974"/>
          <a:ext cx="2113371" cy="471106"/>
        </a:xfrm>
        <a:prstGeom prst="roundRect">
          <a:avLst>
            <a:gd name="adj" fmla="val 10000"/>
          </a:avLst>
        </a:prstGeom>
        <a:solidFill>
          <a:schemeClr val="accent6">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0472DA-FBA9-454E-A08A-E6B2082989C2}">
      <dsp:nvSpPr>
        <dsp:cNvPr id="0" name=""/>
        <dsp:cNvSpPr/>
      </dsp:nvSpPr>
      <dsp:spPr>
        <a:xfrm>
          <a:off x="0" y="3238857"/>
          <a:ext cx="10566858" cy="588883"/>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dirty="0" err="1" smtClean="0"/>
            <a:t>Penggunaan</a:t>
          </a:r>
          <a:r>
            <a:rPr lang="en-US" sz="1500" kern="1200" dirty="0" smtClean="0"/>
            <a:t> </a:t>
          </a:r>
          <a:r>
            <a:rPr lang="en-US" sz="1500" kern="1200" dirty="0" err="1" smtClean="0"/>
            <a:t>huruf</a:t>
          </a:r>
          <a:r>
            <a:rPr lang="en-US" sz="1500" kern="1200" dirty="0" smtClean="0"/>
            <a:t>, </a:t>
          </a:r>
          <a:r>
            <a:rPr lang="en-US" sz="1500" kern="1200" dirty="0" err="1" smtClean="0"/>
            <a:t>jarak</a:t>
          </a:r>
          <a:r>
            <a:rPr lang="en-US" sz="1500" kern="1200" dirty="0" smtClean="0"/>
            <a:t> </a:t>
          </a:r>
          <a:r>
            <a:rPr lang="en-US" sz="1500" kern="1200" dirty="0" err="1" smtClean="0"/>
            <a:t>antarhuruf</a:t>
          </a:r>
          <a:r>
            <a:rPr lang="en-US" sz="1500" kern="1200" dirty="0" smtClean="0"/>
            <a:t>, </a:t>
          </a:r>
          <a:r>
            <a:rPr lang="en-US" sz="1500" kern="1200" dirty="0" err="1" smtClean="0"/>
            <a:t>bentuk</a:t>
          </a:r>
          <a:r>
            <a:rPr lang="en-US" sz="1500" kern="1200" dirty="0" smtClean="0"/>
            <a:t>, </a:t>
          </a:r>
          <a:r>
            <a:rPr lang="en-US" sz="1500" kern="1200" dirty="0" err="1" smtClean="0"/>
            <a:t>dan</a:t>
          </a:r>
          <a:r>
            <a:rPr lang="en-US" sz="1500" kern="1200" dirty="0" smtClean="0"/>
            <a:t> </a:t>
          </a:r>
          <a:r>
            <a:rPr lang="en-US" sz="1500" kern="1200" dirty="0" err="1" smtClean="0"/>
            <a:t>ukuran</a:t>
          </a:r>
          <a:r>
            <a:rPr lang="en-US" sz="1500" kern="1200" dirty="0" smtClean="0"/>
            <a:t> </a:t>
          </a:r>
          <a:r>
            <a:rPr lang="en-US" sz="1500" kern="1200" dirty="0" err="1" smtClean="0"/>
            <a:t>disesuaikan</a:t>
          </a:r>
          <a:r>
            <a:rPr lang="en-US" sz="1500" kern="1200" dirty="0" smtClean="0"/>
            <a:t> </a:t>
          </a:r>
          <a:r>
            <a:rPr lang="en-US" sz="1500" kern="1200" dirty="0" err="1" smtClean="0"/>
            <a:t>dengan</a:t>
          </a:r>
          <a:r>
            <a:rPr lang="en-US" sz="1500" kern="1200" dirty="0" smtClean="0"/>
            <a:t> </a:t>
          </a:r>
          <a:r>
            <a:rPr lang="en-US" sz="1500" kern="1200" dirty="0" err="1" smtClean="0"/>
            <a:t>ukuran</a:t>
          </a:r>
          <a:r>
            <a:rPr lang="en-US" sz="1500" kern="1200" dirty="0" smtClean="0"/>
            <a:t> poster yang </a:t>
          </a:r>
          <a:r>
            <a:rPr lang="en-US" sz="1500" kern="1200" dirty="0" err="1" smtClean="0"/>
            <a:t>dirancang</a:t>
          </a:r>
          <a:endParaRPr lang="en-US" sz="1500" kern="1200" dirty="0"/>
        </a:p>
      </dsp:txBody>
      <dsp:txXfrm>
        <a:off x="2172259" y="3238857"/>
        <a:ext cx="8394598" cy="588883"/>
      </dsp:txXfrm>
    </dsp:sp>
    <dsp:sp modelId="{34B0CD6C-89EF-4ADA-996B-D2B7D22F3062}">
      <dsp:nvSpPr>
        <dsp:cNvPr id="0" name=""/>
        <dsp:cNvSpPr/>
      </dsp:nvSpPr>
      <dsp:spPr>
        <a:xfrm>
          <a:off x="58888" y="3297745"/>
          <a:ext cx="2113371" cy="471106"/>
        </a:xfrm>
        <a:prstGeom prst="roundRect">
          <a:avLst>
            <a:gd name="adj" fmla="val 10000"/>
          </a:avLst>
        </a:prstGeom>
        <a:solidFill>
          <a:schemeClr val="accent2">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A4C108-38AE-453C-A1E7-99DAF09A8584}">
      <dsp:nvSpPr>
        <dsp:cNvPr id="0" name=""/>
        <dsp:cNvSpPr/>
      </dsp:nvSpPr>
      <dsp:spPr>
        <a:xfrm>
          <a:off x="0" y="3886628"/>
          <a:ext cx="10566858" cy="588883"/>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dirty="0" err="1" smtClean="0"/>
            <a:t>Uji</a:t>
          </a:r>
          <a:r>
            <a:rPr lang="en-US" sz="1500" kern="1200" dirty="0" smtClean="0"/>
            <a:t> </a:t>
          </a:r>
          <a:r>
            <a:rPr lang="en-US" sz="1500" kern="1200" dirty="0" err="1" smtClean="0"/>
            <a:t>coba</a:t>
          </a:r>
          <a:r>
            <a:rPr lang="en-US" sz="1500" kern="1200" dirty="0" smtClean="0"/>
            <a:t> poster </a:t>
          </a:r>
          <a:r>
            <a:rPr lang="en-US" sz="1500" kern="1200" dirty="0" err="1" smtClean="0"/>
            <a:t>pada</a:t>
          </a:r>
          <a:r>
            <a:rPr lang="en-US" sz="1500" kern="1200" dirty="0" smtClean="0"/>
            <a:t> </a:t>
          </a:r>
          <a:r>
            <a:rPr lang="en-US" sz="1500" kern="1200" dirty="0" err="1" smtClean="0"/>
            <a:t>kelompok</a:t>
          </a:r>
          <a:r>
            <a:rPr lang="en-US" sz="1500" kern="1200" dirty="0" smtClean="0"/>
            <a:t> yang </a:t>
          </a:r>
          <a:r>
            <a:rPr lang="en-US" sz="1500" kern="1200" dirty="0" err="1" smtClean="0"/>
            <a:t>memiliki</a:t>
          </a:r>
          <a:r>
            <a:rPr lang="en-US" sz="1500" kern="1200" dirty="0" smtClean="0"/>
            <a:t> </a:t>
          </a:r>
          <a:r>
            <a:rPr lang="en-US" sz="1500" kern="1200" dirty="0" err="1" smtClean="0"/>
            <a:t>karkateristik</a:t>
          </a:r>
          <a:r>
            <a:rPr lang="en-US" sz="1500" kern="1200" dirty="0" smtClean="0"/>
            <a:t> yang </a:t>
          </a:r>
          <a:r>
            <a:rPr lang="en-US" sz="1500" kern="1200" dirty="0" err="1" smtClean="0"/>
            <a:t>sama</a:t>
          </a:r>
          <a:r>
            <a:rPr lang="en-US" sz="1500" kern="1200" dirty="0" smtClean="0"/>
            <a:t> </a:t>
          </a:r>
          <a:r>
            <a:rPr lang="en-US" sz="1500" kern="1200" dirty="0" err="1" smtClean="0"/>
            <a:t>dengan</a:t>
          </a:r>
          <a:r>
            <a:rPr lang="en-US" sz="1500" kern="1200" dirty="0" smtClean="0"/>
            <a:t> </a:t>
          </a:r>
          <a:r>
            <a:rPr lang="en-US" sz="1500" kern="1200" dirty="0" err="1" smtClean="0"/>
            <a:t>sasaran</a:t>
          </a:r>
          <a:r>
            <a:rPr lang="en-US" sz="1500" kern="1200" dirty="0" smtClean="0"/>
            <a:t> </a:t>
          </a:r>
          <a:r>
            <a:rPr lang="en-US" sz="1500" kern="1200" dirty="0" err="1" smtClean="0"/>
            <a:t>utama</a:t>
          </a:r>
          <a:r>
            <a:rPr lang="en-US" sz="1500" kern="1200" dirty="0" smtClean="0"/>
            <a:t> yang </a:t>
          </a:r>
          <a:r>
            <a:rPr lang="en-US" sz="1500" kern="1200" dirty="0" err="1" smtClean="0"/>
            <a:t>akan</a:t>
          </a:r>
          <a:r>
            <a:rPr lang="en-US" sz="1500" kern="1200" dirty="0" smtClean="0"/>
            <a:t> </a:t>
          </a:r>
          <a:r>
            <a:rPr lang="en-US" sz="1500" kern="1200" dirty="0" err="1" smtClean="0"/>
            <a:t>menerima</a:t>
          </a:r>
          <a:r>
            <a:rPr lang="en-US" sz="1500" kern="1200" dirty="0" smtClean="0"/>
            <a:t> </a:t>
          </a:r>
          <a:r>
            <a:rPr lang="en-US" sz="1500" kern="1200" dirty="0" err="1" smtClean="0"/>
            <a:t>pesan</a:t>
          </a:r>
          <a:r>
            <a:rPr lang="en-US" sz="1500" kern="1200" dirty="0" smtClean="0"/>
            <a:t> </a:t>
          </a:r>
          <a:r>
            <a:rPr lang="en-US" sz="1500" kern="1200" dirty="0" err="1" smtClean="0"/>
            <a:t>dari</a:t>
          </a:r>
          <a:r>
            <a:rPr lang="en-US" sz="1500" kern="1200" dirty="0" smtClean="0"/>
            <a:t> poster</a:t>
          </a:r>
          <a:endParaRPr lang="en-US" sz="1500" kern="1200" dirty="0"/>
        </a:p>
      </dsp:txBody>
      <dsp:txXfrm>
        <a:off x="2172259" y="3886628"/>
        <a:ext cx="8394598" cy="588883"/>
      </dsp:txXfrm>
    </dsp:sp>
    <dsp:sp modelId="{8C3B6902-F51F-4514-8D10-E1C9E24716FF}">
      <dsp:nvSpPr>
        <dsp:cNvPr id="0" name=""/>
        <dsp:cNvSpPr/>
      </dsp:nvSpPr>
      <dsp:spPr>
        <a:xfrm>
          <a:off x="58888" y="3945517"/>
          <a:ext cx="2113371" cy="471106"/>
        </a:xfrm>
        <a:prstGeom prst="roundRect">
          <a:avLst>
            <a:gd name="adj" fmla="val 10000"/>
          </a:avLst>
        </a:prstGeom>
        <a:solidFill>
          <a:schemeClr val="accent3">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22CFDE1-F371-49E2-B81B-681234899472}" type="datetimeFigureOut">
              <a:rPr lang="en-US" smtClean="0"/>
              <a:t>09-Apr-22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C8DDD-21E8-4D02-82E0-8709ED62048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0127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2CFDE1-F371-49E2-B81B-681234899472}" type="datetimeFigureOut">
              <a:rPr lang="en-US" smtClean="0"/>
              <a:t>09-Apr-22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C8DDD-21E8-4D02-82E0-8709ED620484}" type="slidenum">
              <a:rPr lang="en-US" smtClean="0"/>
              <a:t>‹#›</a:t>
            </a:fld>
            <a:endParaRPr lang="en-US"/>
          </a:p>
        </p:txBody>
      </p:sp>
    </p:spTree>
    <p:extLst>
      <p:ext uri="{BB962C8B-B14F-4D97-AF65-F5344CB8AC3E}">
        <p14:creationId xmlns:p14="http://schemas.microsoft.com/office/powerpoint/2010/main" val="187927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2CFDE1-F371-49E2-B81B-681234899472}" type="datetimeFigureOut">
              <a:rPr lang="en-US" smtClean="0"/>
              <a:t>09-Apr-22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C8DDD-21E8-4D02-82E0-8709ED620484}"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0462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2CFDE1-F371-49E2-B81B-681234899472}" type="datetimeFigureOut">
              <a:rPr lang="en-US" smtClean="0"/>
              <a:t>09-Apr-22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C8DDD-21E8-4D02-82E0-8709ED620484}" type="slidenum">
              <a:rPr lang="en-US" smtClean="0"/>
              <a:t>‹#›</a:t>
            </a:fld>
            <a:endParaRPr lang="en-US"/>
          </a:p>
        </p:txBody>
      </p:sp>
    </p:spTree>
    <p:extLst>
      <p:ext uri="{BB962C8B-B14F-4D97-AF65-F5344CB8AC3E}">
        <p14:creationId xmlns:p14="http://schemas.microsoft.com/office/powerpoint/2010/main" val="722523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CFDE1-F371-49E2-B81B-681234899472}" type="datetimeFigureOut">
              <a:rPr lang="en-US" smtClean="0"/>
              <a:t>09-Apr-22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FC8DDD-21E8-4D02-82E0-8709ED62048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373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2CFDE1-F371-49E2-B81B-681234899472}" type="datetimeFigureOut">
              <a:rPr lang="en-US" smtClean="0"/>
              <a:t>09-Apr-22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C8DDD-21E8-4D02-82E0-8709ED620484}" type="slidenum">
              <a:rPr lang="en-US" smtClean="0"/>
              <a:t>‹#›</a:t>
            </a:fld>
            <a:endParaRPr lang="en-US"/>
          </a:p>
        </p:txBody>
      </p:sp>
    </p:spTree>
    <p:extLst>
      <p:ext uri="{BB962C8B-B14F-4D97-AF65-F5344CB8AC3E}">
        <p14:creationId xmlns:p14="http://schemas.microsoft.com/office/powerpoint/2010/main" val="4119752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2CFDE1-F371-49E2-B81B-681234899472}" type="datetimeFigureOut">
              <a:rPr lang="en-US" smtClean="0"/>
              <a:t>09-Apr-22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FC8DDD-21E8-4D02-82E0-8709ED620484}" type="slidenum">
              <a:rPr lang="en-US" smtClean="0"/>
              <a:t>‹#›</a:t>
            </a:fld>
            <a:endParaRPr lang="en-US"/>
          </a:p>
        </p:txBody>
      </p:sp>
    </p:spTree>
    <p:extLst>
      <p:ext uri="{BB962C8B-B14F-4D97-AF65-F5344CB8AC3E}">
        <p14:creationId xmlns:p14="http://schemas.microsoft.com/office/powerpoint/2010/main" val="1913472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22CFDE1-F371-49E2-B81B-681234899472}" type="datetimeFigureOut">
              <a:rPr lang="en-US" smtClean="0"/>
              <a:t>09-Apr-22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FC8DDD-21E8-4D02-82E0-8709ED620484}" type="slidenum">
              <a:rPr lang="en-US" smtClean="0"/>
              <a:t>‹#›</a:t>
            </a:fld>
            <a:endParaRPr lang="en-US"/>
          </a:p>
        </p:txBody>
      </p:sp>
    </p:spTree>
    <p:extLst>
      <p:ext uri="{BB962C8B-B14F-4D97-AF65-F5344CB8AC3E}">
        <p14:creationId xmlns:p14="http://schemas.microsoft.com/office/powerpoint/2010/main" val="70065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CFDE1-F371-49E2-B81B-681234899472}" type="datetimeFigureOut">
              <a:rPr lang="en-US" smtClean="0"/>
              <a:t>09-Apr-22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FC8DDD-21E8-4D02-82E0-8709ED620484}" type="slidenum">
              <a:rPr lang="en-US" smtClean="0"/>
              <a:t>‹#›</a:t>
            </a:fld>
            <a:endParaRPr lang="en-US"/>
          </a:p>
        </p:txBody>
      </p:sp>
    </p:spTree>
    <p:extLst>
      <p:ext uri="{BB962C8B-B14F-4D97-AF65-F5344CB8AC3E}">
        <p14:creationId xmlns:p14="http://schemas.microsoft.com/office/powerpoint/2010/main" val="3212246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CFDE1-F371-49E2-B81B-681234899472}" type="datetimeFigureOut">
              <a:rPr lang="en-US" smtClean="0"/>
              <a:t>09-Apr-22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C8DDD-21E8-4D02-82E0-8709ED620484}" type="slidenum">
              <a:rPr lang="en-US" smtClean="0"/>
              <a:t>‹#›</a:t>
            </a:fld>
            <a:endParaRPr lang="en-US"/>
          </a:p>
        </p:txBody>
      </p:sp>
    </p:spTree>
    <p:extLst>
      <p:ext uri="{BB962C8B-B14F-4D97-AF65-F5344CB8AC3E}">
        <p14:creationId xmlns:p14="http://schemas.microsoft.com/office/powerpoint/2010/main" val="592649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CFDE1-F371-49E2-B81B-681234899472}" type="datetimeFigureOut">
              <a:rPr lang="en-US" smtClean="0"/>
              <a:t>09-Apr-22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FC8DDD-21E8-4D02-82E0-8709ED62048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4589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22CFDE1-F371-49E2-B81B-681234899472}" type="datetimeFigureOut">
              <a:rPr lang="en-US" smtClean="0"/>
              <a:t>09-Apr-22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1FC8DDD-21E8-4D02-82E0-8709ED620484}"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68831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Pembuatan</a:t>
            </a:r>
            <a:r>
              <a:rPr lang="en-US" dirty="0" smtClean="0"/>
              <a:t> </a:t>
            </a:r>
            <a:r>
              <a:rPr lang="en-US" dirty="0" err="1" smtClean="0"/>
              <a:t>Perencanaan</a:t>
            </a:r>
            <a:r>
              <a:rPr lang="en-US" dirty="0" smtClean="0"/>
              <a:t> </a:t>
            </a:r>
            <a:r>
              <a:rPr lang="en-US" dirty="0" err="1" smtClean="0"/>
              <a:t>Penyuluhan</a:t>
            </a:r>
            <a:r>
              <a:rPr lang="en-US" dirty="0" smtClean="0"/>
              <a:t> </a:t>
            </a:r>
            <a:r>
              <a:rPr lang="en-US" dirty="0" err="1" smtClean="0"/>
              <a:t>Kesehatan</a:t>
            </a:r>
            <a:endParaRPr lang="en-US" dirty="0"/>
          </a:p>
        </p:txBody>
      </p:sp>
      <p:sp>
        <p:nvSpPr>
          <p:cNvPr id="3" name="Subtitle 2"/>
          <p:cNvSpPr>
            <a:spLocks noGrp="1"/>
          </p:cNvSpPr>
          <p:nvPr>
            <p:ph type="subTitle" idx="1"/>
          </p:nvPr>
        </p:nvSpPr>
        <p:spPr/>
        <p:txBody>
          <a:bodyPr/>
          <a:lstStyle/>
          <a:p>
            <a:r>
              <a:rPr lang="en-US" dirty="0" err="1" smtClean="0"/>
              <a:t>Annisa</a:t>
            </a:r>
            <a:r>
              <a:rPr lang="en-US" dirty="0" smtClean="0"/>
              <a:t> </a:t>
            </a:r>
            <a:r>
              <a:rPr lang="en-US" dirty="0" err="1" smtClean="0"/>
              <a:t>Baharuddin</a:t>
            </a:r>
            <a:r>
              <a:rPr lang="en-US" dirty="0" smtClean="0"/>
              <a:t>, SKM</a:t>
            </a:r>
            <a:endParaRPr lang="en-US" dirty="0"/>
          </a:p>
        </p:txBody>
      </p:sp>
    </p:spTree>
    <p:extLst>
      <p:ext uri="{BB962C8B-B14F-4D97-AF65-F5344CB8AC3E}">
        <p14:creationId xmlns:p14="http://schemas.microsoft.com/office/powerpoint/2010/main" val="2389909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Pembuatan</a:t>
            </a:r>
            <a:r>
              <a:rPr lang="en-US" dirty="0" smtClean="0"/>
              <a:t> </a:t>
            </a:r>
            <a:r>
              <a:rPr lang="en-US" dirty="0" err="1" smtClean="0"/>
              <a:t>perencanaan</a:t>
            </a:r>
            <a:r>
              <a:rPr lang="en-US" dirty="0" smtClean="0"/>
              <a:t/>
            </a:r>
            <a:br>
              <a:rPr lang="en-US" dirty="0" smtClean="0"/>
            </a:br>
            <a:r>
              <a:rPr lang="en-US" sz="1600" dirty="0" err="1" smtClean="0"/>
              <a:t>penyusunan</a:t>
            </a:r>
            <a:r>
              <a:rPr lang="en-US" sz="1600" dirty="0" smtClean="0"/>
              <a:t> </a:t>
            </a:r>
            <a:r>
              <a:rPr lang="en-US" sz="1600" dirty="0" err="1" smtClean="0"/>
              <a:t>rencana</a:t>
            </a:r>
            <a:r>
              <a:rPr lang="en-US" sz="1600" dirty="0" smtClean="0"/>
              <a:t> </a:t>
            </a:r>
            <a:r>
              <a:rPr lang="en-US" sz="1600" dirty="0" err="1" smtClean="0"/>
              <a:t>penyuluhan</a:t>
            </a:r>
            <a:r>
              <a:rPr lang="en-US" sz="1600" dirty="0" smtClean="0"/>
              <a:t> </a:t>
            </a:r>
            <a:r>
              <a:rPr lang="en-US" sz="1600" dirty="0" err="1" smtClean="0"/>
              <a:t>dilakukan</a:t>
            </a:r>
            <a:r>
              <a:rPr lang="en-US" sz="1600" dirty="0" smtClean="0"/>
              <a:t> </a:t>
            </a:r>
            <a:r>
              <a:rPr lang="en-US" sz="1600" dirty="0" err="1" smtClean="0"/>
              <a:t>dengan</a:t>
            </a:r>
            <a:r>
              <a:rPr lang="en-US" sz="1600" dirty="0" smtClean="0"/>
              <a:t> </a:t>
            </a:r>
            <a:r>
              <a:rPr lang="en-US" sz="1600" dirty="0" err="1" smtClean="0"/>
              <a:t>beberapa</a:t>
            </a:r>
            <a:r>
              <a:rPr lang="en-US" sz="1600" dirty="0" smtClean="0"/>
              <a:t> </a:t>
            </a:r>
            <a:r>
              <a:rPr lang="en-US" sz="1600" dirty="0" err="1" smtClean="0"/>
              <a:t>langkah</a:t>
            </a:r>
            <a:r>
              <a:rPr lang="en-US" sz="1600" dirty="0" smtClean="0"/>
              <a:t> yang </a:t>
            </a:r>
            <a:r>
              <a:rPr lang="en-US" sz="1600" dirty="0" err="1" smtClean="0"/>
              <a:t>diuraikan</a:t>
            </a:r>
            <a:r>
              <a:rPr lang="en-US" sz="1600" dirty="0" smtClean="0"/>
              <a:t> </a:t>
            </a:r>
            <a:r>
              <a:rPr lang="en-US" sz="1600" dirty="0" err="1" smtClean="0"/>
              <a:t>sebagai</a:t>
            </a:r>
            <a:r>
              <a:rPr lang="en-US" sz="1600" dirty="0" smtClean="0"/>
              <a:t> </a:t>
            </a:r>
            <a:r>
              <a:rPr lang="en-US" sz="1600" dirty="0" err="1" smtClean="0"/>
              <a:t>berikut</a:t>
            </a:r>
            <a:r>
              <a:rPr lang="en-US" sz="1600"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7386896"/>
              </p:ext>
            </p:extLst>
          </p:nvPr>
        </p:nvGraphicFramePr>
        <p:xfrm>
          <a:off x="1024128" y="2084831"/>
          <a:ext cx="9720073" cy="44833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9621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65486091"/>
              </p:ext>
            </p:extLst>
          </p:nvPr>
        </p:nvGraphicFramePr>
        <p:xfrm>
          <a:off x="1037007" y="180304"/>
          <a:ext cx="10412311" cy="15841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3609111588"/>
              </p:ext>
            </p:extLst>
          </p:nvPr>
        </p:nvGraphicFramePr>
        <p:xfrm>
          <a:off x="769286" y="1751527"/>
          <a:ext cx="10473970" cy="510647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71789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Metode</a:t>
            </a:r>
            <a:r>
              <a:rPr lang="en-US" dirty="0" smtClean="0"/>
              <a:t>, </a:t>
            </a:r>
            <a:r>
              <a:rPr lang="en-US" dirty="0" err="1" smtClean="0"/>
              <a:t>alat</a:t>
            </a:r>
            <a:r>
              <a:rPr lang="en-US" dirty="0" smtClean="0"/>
              <a:t> bantu </a:t>
            </a:r>
            <a:r>
              <a:rPr lang="en-US" dirty="0" err="1" smtClean="0"/>
              <a:t>dan</a:t>
            </a:r>
            <a:r>
              <a:rPr lang="en-US" dirty="0" smtClean="0"/>
              <a:t> media </a:t>
            </a:r>
            <a:r>
              <a:rPr lang="en-US" dirty="0" err="1" smtClean="0"/>
              <a:t>penyuluhan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2130299"/>
              </p:ext>
            </p:extLst>
          </p:nvPr>
        </p:nvGraphicFramePr>
        <p:xfrm>
          <a:off x="1024128" y="1983345"/>
          <a:ext cx="9897157" cy="4610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2798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PESAN DALAM MEDIA YANG DIGUNAKAN BERTUJUAN UNTUK MEMPENGARUHI SASARAN SERTA MENGAJAK KHAYALAK UNTUK MENGIMPLEMENTASIKAN IDE YANG DIBERIKAN KE SASARAN</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1693148"/>
              </p:ext>
            </p:extLst>
          </p:nvPr>
        </p:nvGraphicFramePr>
        <p:xfrm>
          <a:off x="425003" y="360609"/>
          <a:ext cx="11346287" cy="63235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8584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Pembuatan</a:t>
            </a:r>
            <a:r>
              <a:rPr lang="en-US" dirty="0" smtClean="0"/>
              <a:t> media </a:t>
            </a:r>
            <a:r>
              <a:rPr lang="en-US" dirty="0" err="1" smtClean="0"/>
              <a:t>sederhana</a:t>
            </a:r>
            <a:r>
              <a:rPr lang="en-US" dirty="0" smtClean="0"/>
              <a:t> </a:t>
            </a:r>
            <a:br>
              <a:rPr lang="en-US" dirty="0" smtClean="0"/>
            </a:br>
            <a:r>
              <a:rPr lang="en-US" dirty="0" smtClean="0"/>
              <a:t>poster, leaflet, booklet </a:t>
            </a:r>
            <a:r>
              <a:rPr lang="en-US" dirty="0" err="1" smtClean="0"/>
              <a:t>untuk</a:t>
            </a:r>
            <a:r>
              <a:rPr lang="en-US" dirty="0" smtClean="0"/>
              <a:t> </a:t>
            </a:r>
            <a:r>
              <a:rPr lang="en-US" dirty="0" err="1" smtClean="0"/>
              <a:t>penyuluhan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8943281"/>
              </p:ext>
            </p:extLst>
          </p:nvPr>
        </p:nvGraphicFramePr>
        <p:xfrm>
          <a:off x="1024128" y="2084831"/>
          <a:ext cx="10566858" cy="44833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7171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Tugas</a:t>
            </a:r>
            <a:r>
              <a:rPr lang="en-US" dirty="0" smtClean="0"/>
              <a:t> </a:t>
            </a:r>
            <a:r>
              <a:rPr lang="en-US" dirty="0" err="1" smtClean="0"/>
              <a:t>kelompok</a:t>
            </a:r>
            <a:endParaRPr lang="en-US" dirty="0"/>
          </a:p>
        </p:txBody>
      </p:sp>
      <p:sp>
        <p:nvSpPr>
          <p:cNvPr id="3" name="Content Placeholder 2"/>
          <p:cNvSpPr>
            <a:spLocks noGrp="1"/>
          </p:cNvSpPr>
          <p:nvPr>
            <p:ph idx="1"/>
          </p:nvPr>
        </p:nvSpPr>
        <p:spPr>
          <a:xfrm>
            <a:off x="1024128" y="1931831"/>
            <a:ext cx="9720073" cy="4377529"/>
          </a:xfrm>
        </p:spPr>
        <p:txBody>
          <a:bodyPr>
            <a:normAutofit lnSpcReduction="10000"/>
          </a:bodyPr>
          <a:lstStyle/>
          <a:p>
            <a:r>
              <a:rPr lang="en-US" dirty="0" smtClean="0"/>
              <a:t>MELAKUKAN PROMOSI KESEHATAN DENGAN TEKNIK PENYULUHAN</a:t>
            </a:r>
          </a:p>
          <a:p>
            <a:r>
              <a:rPr lang="en-US" dirty="0" smtClean="0"/>
              <a:t>PILIH TOPIK YANG AKAN DI SOSIALISASIKAN</a:t>
            </a:r>
          </a:p>
          <a:p>
            <a:r>
              <a:rPr lang="en-US" dirty="0" smtClean="0"/>
              <a:t>TARGET DAN SASARAN PENYULUHAN</a:t>
            </a:r>
            <a:endParaRPr lang="en-US" dirty="0"/>
          </a:p>
          <a:p>
            <a:r>
              <a:rPr lang="en-US" dirty="0" smtClean="0"/>
              <a:t>MASING-MASING MEMPUNYAI PERAN </a:t>
            </a:r>
          </a:p>
          <a:p>
            <a:pPr lvl="1"/>
            <a:r>
              <a:rPr lang="en-US" dirty="0" smtClean="0"/>
              <a:t>PENYULUH 2 ORANG</a:t>
            </a:r>
          </a:p>
          <a:p>
            <a:pPr lvl="1"/>
            <a:r>
              <a:rPr lang="en-US" dirty="0" smtClean="0"/>
              <a:t>PEMANDU 1 ORANG</a:t>
            </a:r>
          </a:p>
          <a:p>
            <a:pPr lvl="1"/>
            <a:r>
              <a:rPr lang="en-US" dirty="0" smtClean="0"/>
              <a:t>DOKUMENTASI 1 ORANG</a:t>
            </a:r>
          </a:p>
          <a:p>
            <a:pPr lvl="1"/>
            <a:r>
              <a:rPr lang="en-US" dirty="0" smtClean="0"/>
              <a:t>PEMBAGI BROSUR/LEAFLET 2-3 ORANG</a:t>
            </a:r>
          </a:p>
          <a:p>
            <a:pPr lvl="1"/>
            <a:r>
              <a:rPr lang="en-US" smtClean="0"/>
              <a:t>TEKNIS 1-2 ORANG (MEMBUAT LAPORAN)</a:t>
            </a:r>
            <a:endParaRPr lang="en-US" dirty="0" smtClean="0"/>
          </a:p>
          <a:p>
            <a:pPr lvl="1"/>
            <a:endParaRPr lang="en-US" dirty="0"/>
          </a:p>
          <a:p>
            <a:pPr marL="128016" lvl="1" indent="0">
              <a:buNone/>
            </a:pPr>
            <a:r>
              <a:rPr lang="en-US" dirty="0" smtClean="0"/>
              <a:t>BUAT LAPORAN HASIL PENYULUHAN</a:t>
            </a:r>
          </a:p>
          <a:p>
            <a:pPr marL="128016" lvl="1" indent="0">
              <a:buNone/>
            </a:pPr>
            <a:r>
              <a:rPr lang="en-US" dirty="0" smtClean="0"/>
              <a:t>DIKUMPUL PALING LAMBAT TGL 16 APRIL 2022</a:t>
            </a:r>
          </a:p>
        </p:txBody>
      </p:sp>
    </p:spTree>
    <p:extLst>
      <p:ext uri="{BB962C8B-B14F-4D97-AF65-F5344CB8AC3E}">
        <p14:creationId xmlns:p14="http://schemas.microsoft.com/office/powerpoint/2010/main" val="33058879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215</TotalTime>
  <Words>596</Words>
  <Application>Microsoft Office PowerPoint</Application>
  <PresentationFormat>Widescreen</PresentationFormat>
  <Paragraphs>66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Tw Cen MT</vt:lpstr>
      <vt:lpstr>Tw Cen MT Condensed</vt:lpstr>
      <vt:lpstr>Wingdings 3</vt:lpstr>
      <vt:lpstr>Integral</vt:lpstr>
      <vt:lpstr>Pembuatan Perencanaan Penyuluhan Kesehatan</vt:lpstr>
      <vt:lpstr>Pembuatan perencanaan penyusunan rencana penyuluhan dilakukan dengan beberapa langkah yang diuraikan sebagai berikut :</vt:lpstr>
      <vt:lpstr>PowerPoint Presentation</vt:lpstr>
      <vt:lpstr>Metode, alat bantu dan media penyuluhan</vt:lpstr>
      <vt:lpstr>PESAN DALAM MEDIA YANG DIGUNAKAN BERTUJUAN UNTUK MEMPENGARUHI SASARAN SERTA MENGAJAK KHAYALAK UNTUK MENGIMPLEMENTASIKAN IDE YANG DIBERIKAN KE SASARAN</vt:lpstr>
      <vt:lpstr>Pembuatan media sederhana  poster, leaflet, booklet untuk penyuluhan</vt:lpstr>
      <vt:lpstr>Tugas kelompok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Pembuatan Perencanaan Penyuluhan Kesehatan</dc:title>
  <dc:creator>ASUS</dc:creator>
  <cp:lastModifiedBy>ASUS</cp:lastModifiedBy>
  <cp:revision>9</cp:revision>
  <dcterms:created xsi:type="dcterms:W3CDTF">2022-04-09T05:19:46Z</dcterms:created>
  <dcterms:modified xsi:type="dcterms:W3CDTF">2022-04-09T08:54:47Z</dcterms:modified>
</cp:coreProperties>
</file>