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6"/>
  </p:notesMasterIdLst>
  <p:sldIdLst>
    <p:sldId id="351" r:id="rId4"/>
    <p:sldId id="347" r:id="rId5"/>
    <p:sldId id="348" r:id="rId6"/>
    <p:sldId id="376" r:id="rId7"/>
    <p:sldId id="378" r:id="rId8"/>
    <p:sldId id="380" r:id="rId9"/>
    <p:sldId id="377" r:id="rId10"/>
    <p:sldId id="379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00">
            <a:extLst>
              <a:ext uri="{FF2B5EF4-FFF2-40B4-BE49-F238E27FC236}">
                <a16:creationId xmlns:a16="http://schemas.microsoft.com/office/drawing/2014/main" xmlns="" id="{ABAC4D8F-CA6E-4639-8892-51818207428E}"/>
              </a:ext>
            </a:extLst>
          </p:cNvPr>
          <p:cNvGrpSpPr/>
          <p:nvPr userDrawn="1"/>
        </p:nvGrpSpPr>
        <p:grpSpPr>
          <a:xfrm rot="8100000">
            <a:off x="10090171" y="-1239149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DF24ADBE-11D2-4540-ACC5-D3376BDB1D7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30F613D-18A4-4011-B115-733CE8EF4E2F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0C8A6AC-EC30-43CF-9921-D7D08AC84BC7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D8E41AE-8A79-4CBD-92B1-C25D0535ADF5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520C297-24A8-415F-A82D-29AF53245A75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0C4F934-CFAF-49A8-8D91-36B37FE216B2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75D4320-DE94-404C-91D9-14DF753CCF7F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496E441-A897-4997-A860-348C54276AC5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9D4AD4B-8537-4092-AF5F-699CD01D3D30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0694142-263C-4DA2-87AD-8F23DD3AFA16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B83EAE6-F41B-43F1-B443-8FE33B40E683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2E79340-F012-4323-8642-EB66FEFCF935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7223882-FCDB-414E-88A3-3261BEB1849F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4DD4351-78E0-40ED-8021-8E6699FD261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4002D3D-0AE0-46E3-AEA0-A119261E2F8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1CD5350-3C0F-49AA-ADFA-83E01851AE2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D407B0-7F4A-4931-8935-8F314E50F003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754EEF8-CF1B-48F2-9AAE-6F47BA875AB4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ECF370C-4A44-4D7D-A74B-82B62F56CC90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3E59F1B-F041-4FBB-BD2C-FE9C31A24453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FB1364F-39F6-48BA-BA6F-D98FFECB5413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E6EA86B-B477-4F86-BBD4-5B093D56B04A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BB49302-88F3-4B84-AB8C-1873112BB99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46E53E2-80C2-4009-B42C-75958367ECA4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6AE1125-4495-408B-AB7F-E9426A90B27A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4038A5E-53DB-48AC-B1C4-1946E1A50F3B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305E66-EC98-48A2-91EE-4F2B6BA5E2A7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A3E4873-F185-4078-8005-726119701C4C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DCEBE27-868A-44E0-9D91-9D5443B088A5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9AA1110-5085-4008-8BE3-37C2128CC9CE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6583640-6BAC-4CCC-8D4C-C068D80E070B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AAFBA0C-DE7C-4945-9620-DC92C936448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E759159-34C6-410A-B771-5811000E7B52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6B21BDD-E33F-499E-9150-1D906FE2E7E0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6219741-D6D9-4B7E-AA01-9662FC8C12C4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8624ECCA-8E3B-4D14-85F3-0F18531AD6D8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D05B4A7-2820-4A12-8D5F-4DA08187C0B1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86C7CB4D-E2BC-48CD-B761-A1AFD13797C6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394C83B-5D14-4D3F-B3A8-5D80DE25B0DD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98493C0-CF95-4D88-ACD9-44F8EDFC28D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CEE61AC1-85C5-4697-BEAE-43AA38A0385C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E2F54718-A9B8-4350-AC96-FC7F627163B7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D3C69D7-1541-46AC-B056-8B0F3377C5D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E3C3A81-90B2-4DFD-A2E0-40D2593D7DF9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95658A1A-8F63-4F41-9DD6-BCF36FBF19F5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114A8A4-D2EB-427F-BB65-56F6E71733AA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C969390D-95F9-4AF1-8CC4-0E3C8960AB75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558E721B-875E-45E5-9D7B-0A5EDAB634DD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0350FBF-0B18-4166-A227-C578FD5A953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BB434CE-6452-4EDB-875B-24BEB01297B6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5C4F04F8-958C-49D8-A3E0-A292DA6E7712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BF9F9DC-2712-4959-AE67-04C70837994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2CC8F68-3A94-4870-881F-193B67A3305A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4E3ED7F-2461-45AA-A48C-E1D86AF68184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6AE8E3E-4B1E-4A16-A481-7954EE2291F1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7FCBCC1-95FB-417D-9549-87BC59CD7BD1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3EBDCBB6-BC99-4767-ADD0-323EE629F93D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4583594-E380-4390-84CF-BAF2B02A639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10B8EB73-5829-4512-8B9A-BDCF78FDCD48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29947550-FDAF-4575-BB74-161E5E984364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B1FFC55C-3AD5-46F3-91CD-918DE79650B5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A327464-B8AF-4C8A-BB10-7C32F749D53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B83BEC7-C243-4FE7-B926-E4FB1FAA9953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FE82B64A-017A-4D82-B1CA-867214114210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5191343-58CE-45A7-A2D4-9F7522D718A0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941465A-62CD-4781-ACFF-67F089439246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E16BD99-6187-41D7-B3ED-C11624E3C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4646">
            <a:off x="143559" y="1837430"/>
            <a:ext cx="4995948" cy="4416275"/>
          </a:xfrm>
          <a:prstGeom prst="rect">
            <a:avLst/>
          </a:prstGeom>
        </p:spPr>
      </p:pic>
      <p:grpSp>
        <p:nvGrpSpPr>
          <p:cNvPr id="70" name="Graphic 100">
            <a:extLst>
              <a:ext uri="{FF2B5EF4-FFF2-40B4-BE49-F238E27FC236}">
                <a16:creationId xmlns:a16="http://schemas.microsoft.com/office/drawing/2014/main" xmlns="" id="{A084A82E-64B7-4281-BAB2-B370F41C2BBE}"/>
              </a:ext>
            </a:extLst>
          </p:cNvPr>
          <p:cNvGrpSpPr/>
          <p:nvPr userDrawn="1"/>
        </p:nvGrpSpPr>
        <p:grpSpPr>
          <a:xfrm rot="13507739">
            <a:off x="10210684" y="3789697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F517BD5-4B75-4CEE-AEBE-E096B6A0420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CDA5A21F-F16B-43A1-AEEE-B3A416BC4E6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CBE5387-FF58-4344-8397-7D89579AC81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5090D7F-A979-40FB-BC9E-ED45232B9CBC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E70B9DE-3B33-4E71-B0A7-17EEB07D9C26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E53479C-1C75-4361-8749-97CB09E63B07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8B6756-396C-43E2-966B-98C564B7A32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BC0A26D-DCE4-4F67-A7EA-FDF1CCDF24F9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4829A310-CB25-456E-A4A4-0D361712CE8C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2ECB5F2-B648-4D25-8E2C-BE9D8BDDDD0A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7DDA090-6E5E-4AB6-82CE-52B8514FAC6C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F9CB18B-0F38-4EF7-84B4-6E1216F03847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6DF3D9-93F4-4099-A002-BC0A152D0F79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3EB1A91-8D20-4416-AE2C-FF4CF5F5642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D6ECB45-3458-4B42-9DEA-7088C614F535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B914D0E-6A09-440A-B990-965A81F577FD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E433626A-6F6D-4E70-8187-40FC5F1B674C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A25B45B-5363-4411-8DF4-09CDB32CA6DC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04EB094-603A-45EF-80E9-BF5EA654AD6E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658F946-0EDC-470C-863F-FB3693DE96E4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6697056-6356-49C1-9252-635324779791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A062B83F-3763-4534-9740-88A3A6775373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0B0C0FD6-41AB-41BB-8CAF-A8BFB0F103C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FED8879F-8E6E-404C-8EC5-C3E5BA76CFBF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B65E7F-9D40-483D-843C-FD24C971836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D77F12B-3767-4813-9CF1-316B8E7A16B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D0325F8-5FC6-4F97-84E7-3E17E849D51A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C5A85B1E-84BC-4530-94A8-95E5B00178C0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1521FFD-8E26-4BBE-A435-A4838AFC0F89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484A187-DB0A-42A9-B3FE-054377C9B8A2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4648FBF-267F-4DF9-B194-61EBC5C8A7FD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167A8A37-5793-409D-872E-BDC7D24104B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556E72E1-74E4-4F5D-962E-782E09695A3E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F67013B-C883-4B68-9C96-B1EED81E9ACC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AF7DF0C-A47E-4AA6-A595-3869A47154C8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61F34B16-037F-4AE7-B28D-BAD52DD39280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E6445959-787B-4DC7-A2E4-49CCB1822EA3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C646035-8754-4A54-914D-D978CC08C92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03014493-052F-4E14-9F2B-8969EADE0FC6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A65D33E9-FF52-40BC-9B7E-FFF14E0C6D84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C4EC456-ACCF-4E89-946B-9999664CC5BF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7356623-FD29-41F1-9DDE-D908F13EE9B0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AA651A43-AF5F-441D-9F20-DB11692B6A3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BA24770F-4183-4660-A6AA-55497873846D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898191A4-8A52-4268-B63F-0CEFFE7CD1D2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C01BF9C-2F68-4145-9A5B-95DBC0BD3D4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F5312187-F4F2-4745-97EA-19C393D1DE20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CADCA6EE-65E0-4A9D-AF68-F4F8E6766AA4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921DD919-FB13-421A-B24E-5C73492EED95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FEB20BF4-0849-41C5-BD4E-F0975A3E6435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1039E160-C746-43DC-A0E7-9037FDA0E8F0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A395C51A-C59D-4C2B-AA8A-16358F462C45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A4A8984-562A-4C44-A00E-41E3D0474457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405A9AF1-0F20-401E-BCDE-EE95186EA0D3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CA1C2ED-856F-4158-AEE8-8C2C0274ECA0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61561FF8-8538-4BC0-BC53-F7A8581C1E8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3E10380A-FBB2-4D4C-AC1A-2CDA351D03FB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182A588D-8154-4B37-B38A-37C16767181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5C3502A6-31AE-4AFA-9C64-2240FA886420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93406CD1-A72A-4AE7-9633-E189BF7D5F7A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536645CD-2053-4C96-97A3-ABC5F6E3BBBA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EAF9D7A7-F5A4-47B6-BD8E-8AF9E7BA8B2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03B9AF57-D62E-49D5-9355-3A4BC1D3098C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2BEC05DF-A406-4204-B5F8-F0D43011CEB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0B68B8A4-C9C9-4B4E-83F9-A5F513AF0F02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3FF538B-4E68-4970-8C28-020E390AA23D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1C97A66A-D8D4-4C74-8BDA-924436F877CA}"/>
              </a:ext>
            </a:extLst>
          </p:cNvPr>
          <p:cNvGrpSpPr/>
          <p:nvPr userDrawn="1"/>
        </p:nvGrpSpPr>
        <p:grpSpPr>
          <a:xfrm>
            <a:off x="5110470" y="-1345899"/>
            <a:ext cx="7986947" cy="9551583"/>
            <a:chOff x="5110470" y="-1345899"/>
            <a:chExt cx="7986947" cy="955158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EF0513D3-2E5F-42BA-9438-4808B5199648}"/>
                </a:ext>
              </a:extLst>
            </p:cNvPr>
            <p:cNvSpPr/>
            <p:nvPr/>
          </p:nvSpPr>
          <p:spPr>
            <a:xfrm rot="19224478" flipH="1">
              <a:off x="7719280" y="4503935"/>
              <a:ext cx="5378137" cy="900798"/>
            </a:xfrm>
            <a:custGeom>
              <a:avLst/>
              <a:gdLst>
                <a:gd name="connsiteX0" fmla="*/ 0 w 5378137"/>
                <a:gd name="connsiteY0" fmla="*/ 0 h 900798"/>
                <a:gd name="connsiteX1" fmla="*/ 744994 w 5378137"/>
                <a:gd name="connsiteY1" fmla="*/ 900798 h 900798"/>
                <a:gd name="connsiteX2" fmla="*/ 5134561 w 5378137"/>
                <a:gd name="connsiteY2" fmla="*/ 900798 h 900798"/>
                <a:gd name="connsiteX3" fmla="*/ 5378137 w 5378137"/>
                <a:gd name="connsiteY3" fmla="*/ 699352 h 900798"/>
                <a:gd name="connsiteX4" fmla="*/ 5378137 w 5378137"/>
                <a:gd name="connsiteY4" fmla="*/ 0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137" h="900798">
                  <a:moveTo>
                    <a:pt x="0" y="0"/>
                  </a:moveTo>
                  <a:lnTo>
                    <a:pt x="744994" y="900798"/>
                  </a:lnTo>
                  <a:lnTo>
                    <a:pt x="5134561" y="900798"/>
                  </a:lnTo>
                  <a:lnTo>
                    <a:pt x="5378137" y="699352"/>
                  </a:lnTo>
                  <a:lnTo>
                    <a:pt x="537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938A7B88-2983-43F4-AA3E-4EE5FA01AFA3}"/>
                </a:ext>
              </a:extLst>
            </p:cNvPr>
            <p:cNvSpPr/>
            <p:nvPr/>
          </p:nvSpPr>
          <p:spPr>
            <a:xfrm rot="19224478" flipH="1">
              <a:off x="6826366" y="4367020"/>
              <a:ext cx="6124972" cy="173562"/>
            </a:xfrm>
            <a:custGeom>
              <a:avLst/>
              <a:gdLst>
                <a:gd name="connsiteX0" fmla="*/ 0 w 6124972"/>
                <a:gd name="connsiteY0" fmla="*/ 0 h 173562"/>
                <a:gd name="connsiteX1" fmla="*/ 143543 w 6124972"/>
                <a:gd name="connsiteY1" fmla="*/ 173562 h 173562"/>
                <a:gd name="connsiteX2" fmla="*/ 6124972 w 6124972"/>
                <a:gd name="connsiteY2" fmla="*/ 173562 h 173562"/>
                <a:gd name="connsiteX3" fmla="*/ 6124972 w 6124972"/>
                <a:gd name="connsiteY3" fmla="*/ 0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4972" h="173562">
                  <a:moveTo>
                    <a:pt x="0" y="0"/>
                  </a:moveTo>
                  <a:lnTo>
                    <a:pt x="143543" y="173562"/>
                  </a:lnTo>
                  <a:lnTo>
                    <a:pt x="6124972" y="173562"/>
                  </a:lnTo>
                  <a:lnTo>
                    <a:pt x="6124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9217DD3E-F0A3-477D-A0C8-D54FC1CAA35A}"/>
                </a:ext>
              </a:extLst>
            </p:cNvPr>
            <p:cNvSpPr/>
            <p:nvPr/>
          </p:nvSpPr>
          <p:spPr>
            <a:xfrm rot="3062081">
              <a:off x="1271450" y="2979494"/>
              <a:ext cx="9551583" cy="900798"/>
            </a:xfrm>
            <a:custGeom>
              <a:avLst/>
              <a:gdLst>
                <a:gd name="connsiteX0" fmla="*/ 0 w 9551583"/>
                <a:gd name="connsiteY0" fmla="*/ 900798 h 900798"/>
                <a:gd name="connsiteX1" fmla="*/ 728550 w 9551583"/>
                <a:gd name="connsiteY1" fmla="*/ 0 h 900798"/>
                <a:gd name="connsiteX2" fmla="*/ 9551583 w 9551583"/>
                <a:gd name="connsiteY2" fmla="*/ 0 h 900798"/>
                <a:gd name="connsiteX3" fmla="*/ 8823034 w 9551583"/>
                <a:gd name="connsiteY3" fmla="*/ 900798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583" h="900798">
                  <a:moveTo>
                    <a:pt x="0" y="900798"/>
                  </a:moveTo>
                  <a:lnTo>
                    <a:pt x="728550" y="0"/>
                  </a:lnTo>
                  <a:lnTo>
                    <a:pt x="9551583" y="0"/>
                  </a:lnTo>
                  <a:lnTo>
                    <a:pt x="8823034" y="9007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CD06E61C-E918-4944-8AD4-CAD3C4106A48}"/>
                </a:ext>
              </a:extLst>
            </p:cNvPr>
            <p:cNvSpPr/>
            <p:nvPr/>
          </p:nvSpPr>
          <p:spPr>
            <a:xfrm rot="3062081">
              <a:off x="715547" y="3343112"/>
              <a:ext cx="8963408" cy="173562"/>
            </a:xfrm>
            <a:custGeom>
              <a:avLst/>
              <a:gdLst>
                <a:gd name="connsiteX0" fmla="*/ 0 w 8963408"/>
                <a:gd name="connsiteY0" fmla="*/ 173562 h 173562"/>
                <a:gd name="connsiteX1" fmla="*/ 140374 w 8963408"/>
                <a:gd name="connsiteY1" fmla="*/ 0 h 173562"/>
                <a:gd name="connsiteX2" fmla="*/ 8963408 w 8963408"/>
                <a:gd name="connsiteY2" fmla="*/ 0 h 173562"/>
                <a:gd name="connsiteX3" fmla="*/ 8823034 w 8963408"/>
                <a:gd name="connsiteY3" fmla="*/ 173562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3408" h="173562">
                  <a:moveTo>
                    <a:pt x="0" y="173562"/>
                  </a:moveTo>
                  <a:lnTo>
                    <a:pt x="140374" y="0"/>
                  </a:lnTo>
                  <a:lnTo>
                    <a:pt x="8963408" y="0"/>
                  </a:lnTo>
                  <a:lnTo>
                    <a:pt x="8823034" y="1735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56A48CD9-D0E2-4950-8F5C-03D00D8F829B}"/>
              </a:ext>
            </a:extLst>
          </p:cNvPr>
          <p:cNvGrpSpPr/>
          <p:nvPr userDrawn="1"/>
        </p:nvGrpSpPr>
        <p:grpSpPr>
          <a:xfrm>
            <a:off x="4594918" y="-1216189"/>
            <a:ext cx="8834860" cy="9292166"/>
            <a:chOff x="4594918" y="-1216189"/>
            <a:chExt cx="8834860" cy="9292166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C35B4F93-6CC2-43A3-BD75-C1835ABC9F18}"/>
                </a:ext>
              </a:extLst>
            </p:cNvPr>
            <p:cNvSpPr/>
            <p:nvPr/>
          </p:nvSpPr>
          <p:spPr>
            <a:xfrm rot="3005986" flipH="1">
              <a:off x="2453654" y="3220637"/>
              <a:ext cx="9292166" cy="418514"/>
            </a:xfrm>
            <a:custGeom>
              <a:avLst/>
              <a:gdLst>
                <a:gd name="connsiteX0" fmla="*/ 9292166 w 9292166"/>
                <a:gd name="connsiteY0" fmla="*/ 418514 h 418514"/>
                <a:gd name="connsiteX1" fmla="*/ 8942231 w 9292166"/>
                <a:gd name="connsiteY1" fmla="*/ 0 h 418514"/>
                <a:gd name="connsiteX2" fmla="*/ 0 w 9292166"/>
                <a:gd name="connsiteY2" fmla="*/ 0 h 418514"/>
                <a:gd name="connsiteX3" fmla="*/ 349934 w 9292166"/>
                <a:gd name="connsiteY3" fmla="*/ 418514 h 4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2166" h="418514">
                  <a:moveTo>
                    <a:pt x="9292166" y="418514"/>
                  </a:moveTo>
                  <a:lnTo>
                    <a:pt x="8942231" y="0"/>
                  </a:lnTo>
                  <a:lnTo>
                    <a:pt x="0" y="0"/>
                  </a:lnTo>
                  <a:lnTo>
                    <a:pt x="349934" y="4185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9D17848A-12D2-40E7-9EE1-8A22072667B0}"/>
                </a:ext>
              </a:extLst>
            </p:cNvPr>
            <p:cNvSpPr/>
            <p:nvPr/>
          </p:nvSpPr>
          <p:spPr>
            <a:xfrm rot="19200000">
              <a:off x="4594918" y="3928604"/>
              <a:ext cx="8834860" cy="785553"/>
            </a:xfrm>
            <a:custGeom>
              <a:avLst/>
              <a:gdLst>
                <a:gd name="connsiteX0" fmla="*/ 99664 w 8834860"/>
                <a:gd name="connsiteY0" fmla="*/ 0 h 785553"/>
                <a:gd name="connsiteX1" fmla="*/ 72419 w 8834860"/>
                <a:gd name="connsiteY1" fmla="*/ 60767 h 785553"/>
                <a:gd name="connsiteX2" fmla="*/ 0 w 8834860"/>
                <a:gd name="connsiteY2" fmla="*/ 0 h 785553"/>
                <a:gd name="connsiteX3" fmla="*/ 539381 w 8834860"/>
                <a:gd name="connsiteY3" fmla="*/ 0 h 785553"/>
                <a:gd name="connsiteX4" fmla="*/ 391937 w 8834860"/>
                <a:gd name="connsiteY4" fmla="*/ 328875 h 785553"/>
                <a:gd name="connsiteX5" fmla="*/ 228402 w 8834860"/>
                <a:gd name="connsiteY5" fmla="*/ 191652 h 785553"/>
                <a:gd name="connsiteX6" fmla="*/ 314325 w 8834860"/>
                <a:gd name="connsiteY6" fmla="*/ 0 h 785553"/>
                <a:gd name="connsiteX7" fmla="*/ 979103 w 8834860"/>
                <a:gd name="connsiteY7" fmla="*/ 0 h 785553"/>
                <a:gd name="connsiteX8" fmla="*/ 711455 w 8834860"/>
                <a:gd name="connsiteY8" fmla="*/ 596982 h 785553"/>
                <a:gd name="connsiteX9" fmla="*/ 547920 w 8834860"/>
                <a:gd name="connsiteY9" fmla="*/ 459759 h 785553"/>
                <a:gd name="connsiteX10" fmla="*/ 754042 w 8834860"/>
                <a:gd name="connsiteY10" fmla="*/ 0 h 785553"/>
                <a:gd name="connsiteX11" fmla="*/ 1418820 w 8834860"/>
                <a:gd name="connsiteY11" fmla="*/ 0 h 785553"/>
                <a:gd name="connsiteX12" fmla="*/ 1066629 w 8834860"/>
                <a:gd name="connsiteY12" fmla="*/ 785552 h 785553"/>
                <a:gd name="connsiteX13" fmla="*/ 936184 w 8834860"/>
                <a:gd name="connsiteY13" fmla="*/ 785552 h 785553"/>
                <a:gd name="connsiteX14" fmla="*/ 867438 w 8834860"/>
                <a:gd name="connsiteY14" fmla="*/ 727867 h 785553"/>
                <a:gd name="connsiteX15" fmla="*/ 1193763 w 8834860"/>
                <a:gd name="connsiteY15" fmla="*/ 0 h 785553"/>
                <a:gd name="connsiteX16" fmla="*/ 1858539 w 8834860"/>
                <a:gd name="connsiteY16" fmla="*/ 0 h 785553"/>
                <a:gd name="connsiteX17" fmla="*/ 1506353 w 8834860"/>
                <a:gd name="connsiteY17" fmla="*/ 785552 h 785553"/>
                <a:gd name="connsiteX18" fmla="*/ 1281292 w 8834860"/>
                <a:gd name="connsiteY18" fmla="*/ 785552 h 785553"/>
                <a:gd name="connsiteX19" fmla="*/ 1633481 w 8834860"/>
                <a:gd name="connsiteY19" fmla="*/ 2 h 785553"/>
                <a:gd name="connsiteX20" fmla="*/ 2298256 w 8834860"/>
                <a:gd name="connsiteY20" fmla="*/ 0 h 785553"/>
                <a:gd name="connsiteX21" fmla="*/ 1946064 w 8834860"/>
                <a:gd name="connsiteY21" fmla="*/ 785553 h 785553"/>
                <a:gd name="connsiteX22" fmla="*/ 1721006 w 8834860"/>
                <a:gd name="connsiteY22" fmla="*/ 785552 h 785553"/>
                <a:gd name="connsiteX23" fmla="*/ 2073196 w 8834860"/>
                <a:gd name="connsiteY23" fmla="*/ 0 h 785553"/>
                <a:gd name="connsiteX24" fmla="*/ 2708393 w 8834860"/>
                <a:gd name="connsiteY24" fmla="*/ 0 h 785553"/>
                <a:gd name="connsiteX25" fmla="*/ 2356201 w 8834860"/>
                <a:gd name="connsiteY25" fmla="*/ 785552 h 785553"/>
                <a:gd name="connsiteX26" fmla="*/ 2131146 w 8834860"/>
                <a:gd name="connsiteY26" fmla="*/ 785552 h 785553"/>
                <a:gd name="connsiteX27" fmla="*/ 2483333 w 8834860"/>
                <a:gd name="connsiteY27" fmla="*/ 0 h 785553"/>
                <a:gd name="connsiteX28" fmla="*/ 3148110 w 8834860"/>
                <a:gd name="connsiteY28" fmla="*/ 0 h 785553"/>
                <a:gd name="connsiteX29" fmla="*/ 2795922 w 8834860"/>
                <a:gd name="connsiteY29" fmla="*/ 785552 h 785553"/>
                <a:gd name="connsiteX30" fmla="*/ 2570865 w 8834860"/>
                <a:gd name="connsiteY30" fmla="*/ 785552 h 785553"/>
                <a:gd name="connsiteX31" fmla="*/ 2923056 w 8834860"/>
                <a:gd name="connsiteY31" fmla="*/ 0 h 785553"/>
                <a:gd name="connsiteX32" fmla="*/ 3587828 w 8834860"/>
                <a:gd name="connsiteY32" fmla="*/ 0 h 785553"/>
                <a:gd name="connsiteX33" fmla="*/ 3235641 w 8834860"/>
                <a:gd name="connsiteY33" fmla="*/ 785552 h 785553"/>
                <a:gd name="connsiteX34" fmla="*/ 3010583 w 8834860"/>
                <a:gd name="connsiteY34" fmla="*/ 785552 h 785553"/>
                <a:gd name="connsiteX35" fmla="*/ 3362771 w 8834860"/>
                <a:gd name="connsiteY35" fmla="*/ 0 h 785553"/>
                <a:gd name="connsiteX36" fmla="*/ 4027547 w 8834860"/>
                <a:gd name="connsiteY36" fmla="*/ 0 h 785553"/>
                <a:gd name="connsiteX37" fmla="*/ 3675358 w 8834860"/>
                <a:gd name="connsiteY37" fmla="*/ 785552 h 785553"/>
                <a:gd name="connsiteX38" fmla="*/ 3450302 w 8834860"/>
                <a:gd name="connsiteY38" fmla="*/ 785552 h 785553"/>
                <a:gd name="connsiteX39" fmla="*/ 3802492 w 8834860"/>
                <a:gd name="connsiteY39" fmla="*/ 0 h 785553"/>
                <a:gd name="connsiteX40" fmla="*/ 4467261 w 8834860"/>
                <a:gd name="connsiteY40" fmla="*/ 0 h 785553"/>
                <a:gd name="connsiteX41" fmla="*/ 4115078 w 8834860"/>
                <a:gd name="connsiteY41" fmla="*/ 785552 h 785553"/>
                <a:gd name="connsiteX42" fmla="*/ 3890021 w 8834860"/>
                <a:gd name="connsiteY42" fmla="*/ 785552 h 785553"/>
                <a:gd name="connsiteX43" fmla="*/ 4242210 w 8834860"/>
                <a:gd name="connsiteY43" fmla="*/ 0 h 785553"/>
                <a:gd name="connsiteX44" fmla="*/ 4906980 w 8834860"/>
                <a:gd name="connsiteY44" fmla="*/ 0 h 785553"/>
                <a:gd name="connsiteX45" fmla="*/ 4554793 w 8834860"/>
                <a:gd name="connsiteY45" fmla="*/ 785552 h 785553"/>
                <a:gd name="connsiteX46" fmla="*/ 4329739 w 8834860"/>
                <a:gd name="connsiteY46" fmla="*/ 785552 h 785553"/>
                <a:gd name="connsiteX47" fmla="*/ 4681922 w 8834860"/>
                <a:gd name="connsiteY47" fmla="*/ 1 h 785553"/>
                <a:gd name="connsiteX48" fmla="*/ 5346701 w 8834860"/>
                <a:gd name="connsiteY48" fmla="*/ 0 h 785553"/>
                <a:gd name="connsiteX49" fmla="*/ 4994511 w 8834860"/>
                <a:gd name="connsiteY49" fmla="*/ 785552 h 785553"/>
                <a:gd name="connsiteX50" fmla="*/ 4769454 w 8834860"/>
                <a:gd name="connsiteY50" fmla="*/ 785552 h 785553"/>
                <a:gd name="connsiteX51" fmla="*/ 5121645 w 8834860"/>
                <a:gd name="connsiteY51" fmla="*/ 0 h 785553"/>
                <a:gd name="connsiteX52" fmla="*/ 5786417 w 8834860"/>
                <a:gd name="connsiteY52" fmla="*/ 0 h 785553"/>
                <a:gd name="connsiteX53" fmla="*/ 5434232 w 8834860"/>
                <a:gd name="connsiteY53" fmla="*/ 785552 h 785553"/>
                <a:gd name="connsiteX54" fmla="*/ 5209172 w 8834860"/>
                <a:gd name="connsiteY54" fmla="*/ 785553 h 785553"/>
                <a:gd name="connsiteX55" fmla="*/ 5561364 w 8834860"/>
                <a:gd name="connsiteY55" fmla="*/ 0 h 785553"/>
                <a:gd name="connsiteX56" fmla="*/ 6226140 w 8834860"/>
                <a:gd name="connsiteY56" fmla="*/ 0 h 785553"/>
                <a:gd name="connsiteX57" fmla="*/ 5873949 w 8834860"/>
                <a:gd name="connsiteY57" fmla="*/ 785552 h 785553"/>
                <a:gd name="connsiteX58" fmla="*/ 5648891 w 8834860"/>
                <a:gd name="connsiteY58" fmla="*/ 785552 h 785553"/>
                <a:gd name="connsiteX59" fmla="*/ 6001078 w 8834860"/>
                <a:gd name="connsiteY59" fmla="*/ 0 h 785553"/>
                <a:gd name="connsiteX60" fmla="*/ 6665861 w 8834860"/>
                <a:gd name="connsiteY60" fmla="*/ 0 h 785553"/>
                <a:gd name="connsiteX61" fmla="*/ 6313672 w 8834860"/>
                <a:gd name="connsiteY61" fmla="*/ 785552 h 785553"/>
                <a:gd name="connsiteX62" fmla="*/ 6088612 w 8834860"/>
                <a:gd name="connsiteY62" fmla="*/ 785552 h 785553"/>
                <a:gd name="connsiteX63" fmla="*/ 6440801 w 8834860"/>
                <a:gd name="connsiteY63" fmla="*/ 0 h 785553"/>
                <a:gd name="connsiteX64" fmla="*/ 7105570 w 8834860"/>
                <a:gd name="connsiteY64" fmla="*/ 0 h 785553"/>
                <a:gd name="connsiteX65" fmla="*/ 6753386 w 8834860"/>
                <a:gd name="connsiteY65" fmla="*/ 785552 h 785553"/>
                <a:gd name="connsiteX66" fmla="*/ 6528326 w 8834860"/>
                <a:gd name="connsiteY66" fmla="*/ 785552 h 785553"/>
                <a:gd name="connsiteX67" fmla="*/ 6880515 w 8834860"/>
                <a:gd name="connsiteY67" fmla="*/ 0 h 785553"/>
                <a:gd name="connsiteX68" fmla="*/ 7515709 w 8834860"/>
                <a:gd name="connsiteY68" fmla="*/ 0 h 785553"/>
                <a:gd name="connsiteX69" fmla="*/ 7163521 w 8834860"/>
                <a:gd name="connsiteY69" fmla="*/ 785552 h 785553"/>
                <a:gd name="connsiteX70" fmla="*/ 6938464 w 8834860"/>
                <a:gd name="connsiteY70" fmla="*/ 785552 h 785553"/>
                <a:gd name="connsiteX71" fmla="*/ 7290651 w 8834860"/>
                <a:gd name="connsiteY71" fmla="*/ 0 h 785553"/>
                <a:gd name="connsiteX72" fmla="*/ 7955425 w 8834860"/>
                <a:gd name="connsiteY72" fmla="*/ 0 h 785553"/>
                <a:gd name="connsiteX73" fmla="*/ 7603238 w 8834860"/>
                <a:gd name="connsiteY73" fmla="*/ 785553 h 785553"/>
                <a:gd name="connsiteX74" fmla="*/ 7378182 w 8834860"/>
                <a:gd name="connsiteY74" fmla="*/ 785552 h 785553"/>
                <a:gd name="connsiteX75" fmla="*/ 7730367 w 8834860"/>
                <a:gd name="connsiteY75" fmla="*/ 0 h 785553"/>
                <a:gd name="connsiteX76" fmla="*/ 8395144 w 8834860"/>
                <a:gd name="connsiteY76" fmla="*/ 0 h 785553"/>
                <a:gd name="connsiteX77" fmla="*/ 8042954 w 8834860"/>
                <a:gd name="connsiteY77" fmla="*/ 785552 h 785553"/>
                <a:gd name="connsiteX78" fmla="*/ 7817897 w 8834860"/>
                <a:gd name="connsiteY78" fmla="*/ 785552 h 785553"/>
                <a:gd name="connsiteX79" fmla="*/ 8170086 w 8834860"/>
                <a:gd name="connsiteY79" fmla="*/ 0 h 785553"/>
                <a:gd name="connsiteX80" fmla="*/ 8834860 w 8834860"/>
                <a:gd name="connsiteY80" fmla="*/ 0 h 785553"/>
                <a:gd name="connsiteX81" fmla="*/ 8760454 w 8834860"/>
                <a:gd name="connsiteY81" fmla="*/ 165963 h 785553"/>
                <a:gd name="connsiteX82" fmla="*/ 8277182 w 8834860"/>
                <a:gd name="connsiteY82" fmla="*/ 741903 h 785553"/>
                <a:gd name="connsiteX83" fmla="*/ 8609803 w 8834860"/>
                <a:gd name="connsiteY83" fmla="*/ 0 h 7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834860" h="785553">
                  <a:moveTo>
                    <a:pt x="99664" y="0"/>
                  </a:moveTo>
                  <a:lnTo>
                    <a:pt x="72419" y="60767"/>
                  </a:lnTo>
                  <a:lnTo>
                    <a:pt x="0" y="0"/>
                  </a:lnTo>
                  <a:close/>
                  <a:moveTo>
                    <a:pt x="539381" y="0"/>
                  </a:moveTo>
                  <a:lnTo>
                    <a:pt x="391937" y="328875"/>
                  </a:lnTo>
                  <a:lnTo>
                    <a:pt x="228402" y="191652"/>
                  </a:lnTo>
                  <a:lnTo>
                    <a:pt x="314325" y="0"/>
                  </a:lnTo>
                  <a:close/>
                  <a:moveTo>
                    <a:pt x="979103" y="0"/>
                  </a:moveTo>
                  <a:lnTo>
                    <a:pt x="711455" y="596982"/>
                  </a:lnTo>
                  <a:lnTo>
                    <a:pt x="547920" y="459759"/>
                  </a:lnTo>
                  <a:lnTo>
                    <a:pt x="754042" y="0"/>
                  </a:lnTo>
                  <a:close/>
                  <a:moveTo>
                    <a:pt x="1418820" y="0"/>
                  </a:moveTo>
                  <a:lnTo>
                    <a:pt x="1066629" y="785552"/>
                  </a:lnTo>
                  <a:lnTo>
                    <a:pt x="936184" y="785552"/>
                  </a:lnTo>
                  <a:lnTo>
                    <a:pt x="867438" y="727867"/>
                  </a:lnTo>
                  <a:lnTo>
                    <a:pt x="1193763" y="0"/>
                  </a:lnTo>
                  <a:close/>
                  <a:moveTo>
                    <a:pt x="1858539" y="0"/>
                  </a:moveTo>
                  <a:lnTo>
                    <a:pt x="1506353" y="785552"/>
                  </a:lnTo>
                  <a:lnTo>
                    <a:pt x="1281292" y="785552"/>
                  </a:lnTo>
                  <a:lnTo>
                    <a:pt x="1633481" y="2"/>
                  </a:lnTo>
                  <a:close/>
                  <a:moveTo>
                    <a:pt x="2298256" y="0"/>
                  </a:moveTo>
                  <a:lnTo>
                    <a:pt x="1946064" y="785553"/>
                  </a:lnTo>
                  <a:lnTo>
                    <a:pt x="1721006" y="785552"/>
                  </a:lnTo>
                  <a:lnTo>
                    <a:pt x="2073196" y="0"/>
                  </a:lnTo>
                  <a:close/>
                  <a:moveTo>
                    <a:pt x="2708393" y="0"/>
                  </a:moveTo>
                  <a:lnTo>
                    <a:pt x="2356201" y="785552"/>
                  </a:lnTo>
                  <a:lnTo>
                    <a:pt x="2131146" y="785552"/>
                  </a:lnTo>
                  <a:lnTo>
                    <a:pt x="2483333" y="0"/>
                  </a:lnTo>
                  <a:close/>
                  <a:moveTo>
                    <a:pt x="3148110" y="0"/>
                  </a:moveTo>
                  <a:lnTo>
                    <a:pt x="2795922" y="785552"/>
                  </a:lnTo>
                  <a:lnTo>
                    <a:pt x="2570865" y="785552"/>
                  </a:lnTo>
                  <a:lnTo>
                    <a:pt x="2923056" y="0"/>
                  </a:lnTo>
                  <a:close/>
                  <a:moveTo>
                    <a:pt x="3587828" y="0"/>
                  </a:moveTo>
                  <a:lnTo>
                    <a:pt x="3235641" y="785552"/>
                  </a:lnTo>
                  <a:lnTo>
                    <a:pt x="3010583" y="785552"/>
                  </a:lnTo>
                  <a:lnTo>
                    <a:pt x="3362771" y="0"/>
                  </a:lnTo>
                  <a:close/>
                  <a:moveTo>
                    <a:pt x="4027547" y="0"/>
                  </a:moveTo>
                  <a:lnTo>
                    <a:pt x="3675358" y="785552"/>
                  </a:lnTo>
                  <a:lnTo>
                    <a:pt x="3450302" y="785552"/>
                  </a:lnTo>
                  <a:lnTo>
                    <a:pt x="3802492" y="0"/>
                  </a:lnTo>
                  <a:close/>
                  <a:moveTo>
                    <a:pt x="4467261" y="0"/>
                  </a:moveTo>
                  <a:lnTo>
                    <a:pt x="4115078" y="785552"/>
                  </a:lnTo>
                  <a:lnTo>
                    <a:pt x="3890021" y="785552"/>
                  </a:lnTo>
                  <a:lnTo>
                    <a:pt x="4242210" y="0"/>
                  </a:lnTo>
                  <a:close/>
                  <a:moveTo>
                    <a:pt x="4906980" y="0"/>
                  </a:moveTo>
                  <a:lnTo>
                    <a:pt x="4554793" y="785552"/>
                  </a:lnTo>
                  <a:lnTo>
                    <a:pt x="4329739" y="785552"/>
                  </a:lnTo>
                  <a:lnTo>
                    <a:pt x="4681922" y="1"/>
                  </a:lnTo>
                  <a:close/>
                  <a:moveTo>
                    <a:pt x="5346701" y="0"/>
                  </a:moveTo>
                  <a:lnTo>
                    <a:pt x="4994511" y="785552"/>
                  </a:lnTo>
                  <a:lnTo>
                    <a:pt x="4769454" y="785552"/>
                  </a:lnTo>
                  <a:lnTo>
                    <a:pt x="5121645" y="0"/>
                  </a:lnTo>
                  <a:close/>
                  <a:moveTo>
                    <a:pt x="5786417" y="0"/>
                  </a:moveTo>
                  <a:lnTo>
                    <a:pt x="5434232" y="785552"/>
                  </a:lnTo>
                  <a:lnTo>
                    <a:pt x="5209172" y="785553"/>
                  </a:lnTo>
                  <a:lnTo>
                    <a:pt x="5561364" y="0"/>
                  </a:lnTo>
                  <a:close/>
                  <a:moveTo>
                    <a:pt x="6226140" y="0"/>
                  </a:moveTo>
                  <a:lnTo>
                    <a:pt x="5873949" y="785552"/>
                  </a:lnTo>
                  <a:lnTo>
                    <a:pt x="5648891" y="785552"/>
                  </a:lnTo>
                  <a:lnTo>
                    <a:pt x="6001078" y="0"/>
                  </a:lnTo>
                  <a:close/>
                  <a:moveTo>
                    <a:pt x="6665861" y="0"/>
                  </a:moveTo>
                  <a:lnTo>
                    <a:pt x="6313672" y="785552"/>
                  </a:lnTo>
                  <a:lnTo>
                    <a:pt x="6088612" y="785552"/>
                  </a:lnTo>
                  <a:lnTo>
                    <a:pt x="6440801" y="0"/>
                  </a:lnTo>
                  <a:close/>
                  <a:moveTo>
                    <a:pt x="7105570" y="0"/>
                  </a:moveTo>
                  <a:lnTo>
                    <a:pt x="6753386" y="785552"/>
                  </a:lnTo>
                  <a:lnTo>
                    <a:pt x="6528326" y="785552"/>
                  </a:lnTo>
                  <a:lnTo>
                    <a:pt x="6880515" y="0"/>
                  </a:lnTo>
                  <a:close/>
                  <a:moveTo>
                    <a:pt x="7515709" y="0"/>
                  </a:moveTo>
                  <a:lnTo>
                    <a:pt x="7163521" y="785552"/>
                  </a:lnTo>
                  <a:lnTo>
                    <a:pt x="6938464" y="785552"/>
                  </a:lnTo>
                  <a:lnTo>
                    <a:pt x="7290651" y="0"/>
                  </a:lnTo>
                  <a:close/>
                  <a:moveTo>
                    <a:pt x="7955425" y="0"/>
                  </a:moveTo>
                  <a:lnTo>
                    <a:pt x="7603238" y="785553"/>
                  </a:lnTo>
                  <a:lnTo>
                    <a:pt x="7378182" y="785552"/>
                  </a:lnTo>
                  <a:lnTo>
                    <a:pt x="7730367" y="0"/>
                  </a:lnTo>
                  <a:close/>
                  <a:moveTo>
                    <a:pt x="8395144" y="0"/>
                  </a:moveTo>
                  <a:lnTo>
                    <a:pt x="8042954" y="785552"/>
                  </a:lnTo>
                  <a:lnTo>
                    <a:pt x="7817897" y="785552"/>
                  </a:lnTo>
                  <a:lnTo>
                    <a:pt x="8170086" y="0"/>
                  </a:lnTo>
                  <a:close/>
                  <a:moveTo>
                    <a:pt x="8834860" y="0"/>
                  </a:moveTo>
                  <a:lnTo>
                    <a:pt x="8760454" y="165963"/>
                  </a:lnTo>
                  <a:lnTo>
                    <a:pt x="8277182" y="741903"/>
                  </a:lnTo>
                  <a:lnTo>
                    <a:pt x="8609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3572DEC0-5BA1-4B7E-800B-7707F26C5800}"/>
              </a:ext>
            </a:extLst>
          </p:cNvPr>
          <p:cNvGrpSpPr/>
          <p:nvPr userDrawn="1"/>
        </p:nvGrpSpPr>
        <p:grpSpPr>
          <a:xfrm>
            <a:off x="3482918" y="-1332673"/>
            <a:ext cx="8737840" cy="9460345"/>
            <a:chOff x="3482918" y="-1332673"/>
            <a:chExt cx="8737840" cy="9460345"/>
          </a:xfrm>
          <a:solidFill>
            <a:schemeClr val="accent1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61C23E7F-6FC1-4552-BEFC-D3AEB454CDC6}"/>
                </a:ext>
              </a:extLst>
            </p:cNvPr>
            <p:cNvSpPr/>
            <p:nvPr/>
          </p:nvSpPr>
          <p:spPr>
            <a:xfrm rot="19437919" flipV="1">
              <a:off x="6249174" y="-1332673"/>
              <a:ext cx="3663373" cy="2664986"/>
            </a:xfrm>
            <a:custGeom>
              <a:avLst/>
              <a:gdLst>
                <a:gd name="connsiteX0" fmla="*/ 0 w 3663373"/>
                <a:gd name="connsiteY0" fmla="*/ 2664986 h 2664986"/>
                <a:gd name="connsiteX1" fmla="*/ 421411 w 3663373"/>
                <a:gd name="connsiteY1" fmla="*/ 2358422 h 2664986"/>
                <a:gd name="connsiteX2" fmla="*/ 435745 w 3663373"/>
                <a:gd name="connsiteY2" fmla="*/ 419135 h 2664986"/>
                <a:gd name="connsiteX3" fmla="*/ 3087216 w 3663373"/>
                <a:gd name="connsiteY3" fmla="*/ 419135 h 2664986"/>
                <a:gd name="connsiteX4" fmla="*/ 3663373 w 3663373"/>
                <a:gd name="connsiteY4" fmla="*/ 0 h 2664986"/>
                <a:gd name="connsiteX5" fmla="*/ 27601 w 3663373"/>
                <a:gd name="connsiteY5" fmla="*/ 0 h 2664986"/>
                <a:gd name="connsiteX6" fmla="*/ 27601 w 3663373"/>
                <a:gd name="connsiteY6" fmla="*/ 2530 h 2664986"/>
                <a:gd name="connsiteX7" fmla="*/ 19679 w 3663373"/>
                <a:gd name="connsiteY7" fmla="*/ 2471 h 266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373" h="2664986">
                  <a:moveTo>
                    <a:pt x="0" y="2664986"/>
                  </a:moveTo>
                  <a:lnTo>
                    <a:pt x="421411" y="2358422"/>
                  </a:lnTo>
                  <a:lnTo>
                    <a:pt x="435745" y="419135"/>
                  </a:lnTo>
                  <a:lnTo>
                    <a:pt x="3087216" y="419135"/>
                  </a:lnTo>
                  <a:lnTo>
                    <a:pt x="3663373" y="0"/>
                  </a:lnTo>
                  <a:lnTo>
                    <a:pt x="27601" y="0"/>
                  </a:lnTo>
                  <a:lnTo>
                    <a:pt x="27601" y="2530"/>
                  </a:lnTo>
                  <a:lnTo>
                    <a:pt x="19679" y="2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194B1DAC-27EF-4815-B15C-8F2952227DE5}"/>
                </a:ext>
              </a:extLst>
            </p:cNvPr>
            <p:cNvSpPr/>
            <p:nvPr/>
          </p:nvSpPr>
          <p:spPr>
            <a:xfrm rot="3062081">
              <a:off x="5593025" y="1499940"/>
              <a:ext cx="4517625" cy="8737840"/>
            </a:xfrm>
            <a:custGeom>
              <a:avLst/>
              <a:gdLst>
                <a:gd name="connsiteX0" fmla="*/ 64557 w 4517625"/>
                <a:gd name="connsiteY0" fmla="*/ 3610 h 8737840"/>
                <a:gd name="connsiteX1" fmla="*/ 76123 w 4517625"/>
                <a:gd name="connsiteY1" fmla="*/ 3695 h 8737840"/>
                <a:gd name="connsiteX2" fmla="*/ 76123 w 4517625"/>
                <a:gd name="connsiteY2" fmla="*/ 0 h 8737840"/>
                <a:gd name="connsiteX3" fmla="*/ 3761102 w 4517625"/>
                <a:gd name="connsiteY3" fmla="*/ 0 h 8737840"/>
                <a:gd name="connsiteX4" fmla="*/ 4517625 w 4517625"/>
                <a:gd name="connsiteY4" fmla="*/ 611863 h 8737840"/>
                <a:gd name="connsiteX5" fmla="*/ 671941 w 4517625"/>
                <a:gd name="connsiteY5" fmla="*/ 611863 h 8737840"/>
                <a:gd name="connsiteX6" fmla="*/ 617523 w 4517625"/>
                <a:gd name="connsiteY6" fmla="*/ 7974318 h 8737840"/>
                <a:gd name="connsiteX7" fmla="*/ 0 w 4517625"/>
                <a:gd name="connsiteY7" fmla="*/ 8737840 h 873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7625" h="8737840">
                  <a:moveTo>
                    <a:pt x="64557" y="3610"/>
                  </a:moveTo>
                  <a:lnTo>
                    <a:pt x="76123" y="3695"/>
                  </a:lnTo>
                  <a:lnTo>
                    <a:pt x="76123" y="0"/>
                  </a:lnTo>
                  <a:lnTo>
                    <a:pt x="3761102" y="0"/>
                  </a:lnTo>
                  <a:lnTo>
                    <a:pt x="4517625" y="611863"/>
                  </a:lnTo>
                  <a:lnTo>
                    <a:pt x="671941" y="611863"/>
                  </a:lnTo>
                  <a:lnTo>
                    <a:pt x="617523" y="7974318"/>
                  </a:lnTo>
                  <a:lnTo>
                    <a:pt x="0" y="87378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08B09E-D437-490D-8188-4A4ADC4D5A71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D805C83D-6534-49BF-834B-37AE5D7EA3B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E2C0D28B-7E22-4217-8DDF-E13EC5B355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97448CE-9294-402C-8381-5FD390800EEA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5DB571C-522A-43B0-8C1D-BF0E34CE7D3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F184D7C-735D-4F42-B639-2AE6E76AFE3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CC5B961-0250-48FD-956E-D49932C04D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BEF794C-0BAB-47C4-9700-865C83A605E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1F12099-2851-40EE-9D65-942D8DE7F3CF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285077C3-4550-46DC-85E2-AC2C80B4E0D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C71530E-829A-4679-8B63-826F25CFEED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A37889C-78EF-49F2-BDD2-F3C7630C2D9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xmlns="" id="{224205CF-0ABB-4D43-83ED-2BBD8D0CB5C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xmlns="" id="{4409A38B-035B-4DA4-8742-3F6AA4F8108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xmlns="" id="{720799B5-53B5-4D2D-8F91-91287543654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xmlns="" id="{97161DB7-B085-4A0C-B8EE-5258ABD9901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xmlns="" id="{47C35E36-0C7E-49AF-A9E9-77A1CA8DEB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xmlns="" id="{654466C2-8478-4035-9332-9B8038EB43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A52FF0F-BCC6-4A7E-BE76-5E59EA88FA3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2A1C81F-94F9-4A16-A021-DE5A0F6BCE5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62874D90-5FF4-43D9-85F0-81F25BDB803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6A3919-8D8D-4B0D-B701-5E72E5C5DB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C00025FA-2301-4B48-8C22-A54E1818CD3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BAABAE5C-968A-4DC3-9D2C-46EFA2058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107D2C-5940-4139-B801-7F427F8396C0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EBEE1D0-44C7-49CF-869C-CCF12306C3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BE8C580-A827-4EA7-90EE-B9A7709854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44894A2-CA4E-46EE-B01B-F92552552F6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72E6827-905D-4AC7-8B0A-339DA5D5BC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094FFE5-E061-4999-AD73-C5FAC95BC9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0FBB564-7CCB-4DB9-B908-A4151614345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6CCA2F91-1FE0-46D1-ACCD-77F44CC99E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57475733-4090-41F9-8947-1F2B35C0B61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2D9DCD7-FBF4-4990-8F45-1BFB2882A5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72BB86CD-1F48-4F87-85F1-74F4C6A28B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6BCB4193-C575-4169-B497-E261855CB3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F5C4250-F7A6-4EC3-8C51-44DE1AB9878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59CA4998-921E-47EE-B18A-E3A4CA2E1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4484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981659C8-6E6A-4053-B305-730F67A2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B8FA5CEF-B434-4B30-ACEC-0BB48A55D1A2}"/>
              </a:ext>
            </a:extLst>
          </p:cNvPr>
          <p:cNvSpPr/>
          <p:nvPr/>
        </p:nvSpPr>
        <p:spPr>
          <a:xfrm rot="2375522">
            <a:off x="-568201" y="6046230"/>
            <a:ext cx="2223227" cy="900798"/>
          </a:xfrm>
          <a:custGeom>
            <a:avLst/>
            <a:gdLst>
              <a:gd name="connsiteX0" fmla="*/ 0 w 2223227"/>
              <a:gd name="connsiteY0" fmla="*/ 0 h 900798"/>
              <a:gd name="connsiteX1" fmla="*/ 2223227 w 2223227"/>
              <a:gd name="connsiteY1" fmla="*/ 0 h 900798"/>
              <a:gd name="connsiteX2" fmla="*/ 1134041 w 2223227"/>
              <a:gd name="connsiteY2" fmla="*/ 900798 h 900798"/>
              <a:gd name="connsiteX3" fmla="*/ 744993 w 2223227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27" h="900798">
                <a:moveTo>
                  <a:pt x="0" y="0"/>
                </a:moveTo>
                <a:lnTo>
                  <a:pt x="2223227" y="0"/>
                </a:lnTo>
                <a:lnTo>
                  <a:pt x="1134041" y="900798"/>
                </a:lnTo>
                <a:lnTo>
                  <a:pt x="744993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866CF60-34C1-45D8-81DE-6875492AD69D}"/>
              </a:ext>
            </a:extLst>
          </p:cNvPr>
          <p:cNvSpPr/>
          <p:nvPr/>
        </p:nvSpPr>
        <p:spPr>
          <a:xfrm rot="2375522">
            <a:off x="-418944" y="5900486"/>
            <a:ext cx="2942357" cy="173562"/>
          </a:xfrm>
          <a:custGeom>
            <a:avLst/>
            <a:gdLst>
              <a:gd name="connsiteX0" fmla="*/ 0 w 2942357"/>
              <a:gd name="connsiteY0" fmla="*/ 0 h 173562"/>
              <a:gd name="connsiteX1" fmla="*/ 2942357 w 2942357"/>
              <a:gd name="connsiteY1" fmla="*/ 0 h 173562"/>
              <a:gd name="connsiteX2" fmla="*/ 2732497 w 2942357"/>
              <a:gd name="connsiteY2" fmla="*/ 173562 h 173562"/>
              <a:gd name="connsiteX3" fmla="*/ 143542 w 2942357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357" h="173562">
                <a:moveTo>
                  <a:pt x="0" y="0"/>
                </a:moveTo>
                <a:lnTo>
                  <a:pt x="2942357" y="0"/>
                </a:lnTo>
                <a:lnTo>
                  <a:pt x="2732497" y="173562"/>
                </a:lnTo>
                <a:lnTo>
                  <a:pt x="14354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D6E783DB-ED2E-4B98-B0AD-369BFC8E008D}"/>
              </a:ext>
            </a:extLst>
          </p:cNvPr>
          <p:cNvSpPr/>
          <p:nvPr/>
        </p:nvSpPr>
        <p:spPr>
          <a:xfrm rot="18537919" flipH="1">
            <a:off x="-1552640" y="1729518"/>
            <a:ext cx="6338617" cy="900798"/>
          </a:xfrm>
          <a:custGeom>
            <a:avLst/>
            <a:gdLst>
              <a:gd name="connsiteX0" fmla="*/ 0 w 6338617"/>
              <a:gd name="connsiteY0" fmla="*/ 900798 h 900798"/>
              <a:gd name="connsiteX1" fmla="*/ 6338617 w 6338617"/>
              <a:gd name="connsiteY1" fmla="*/ 900798 h 900798"/>
              <a:gd name="connsiteX2" fmla="*/ 5224847 w 6338617"/>
              <a:gd name="connsiteY2" fmla="*/ 0 h 900798"/>
              <a:gd name="connsiteX3" fmla="*/ 728550 w 6338617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617" h="900798">
                <a:moveTo>
                  <a:pt x="0" y="900798"/>
                </a:moveTo>
                <a:lnTo>
                  <a:pt x="6338617" y="900798"/>
                </a:lnTo>
                <a:lnTo>
                  <a:pt x="5224847" y="0"/>
                </a:lnTo>
                <a:lnTo>
                  <a:pt x="728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90BB9C7-6BE2-4FC9-AD4D-2D52CA290950}"/>
              </a:ext>
            </a:extLst>
          </p:cNvPr>
          <p:cNvSpPr/>
          <p:nvPr/>
        </p:nvSpPr>
        <p:spPr>
          <a:xfrm rot="18537919" flipH="1">
            <a:off x="-1382744" y="2558158"/>
            <a:ext cx="6946602" cy="173562"/>
          </a:xfrm>
          <a:custGeom>
            <a:avLst/>
            <a:gdLst>
              <a:gd name="connsiteX0" fmla="*/ 0 w 6946602"/>
              <a:gd name="connsiteY0" fmla="*/ 173562 h 173562"/>
              <a:gd name="connsiteX1" fmla="*/ 6946602 w 6946602"/>
              <a:gd name="connsiteY1" fmla="*/ 173562 h 173562"/>
              <a:gd name="connsiteX2" fmla="*/ 6732005 w 6946602"/>
              <a:gd name="connsiteY2" fmla="*/ 0 h 173562"/>
              <a:gd name="connsiteX3" fmla="*/ 140374 w 694660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602" h="173562">
                <a:moveTo>
                  <a:pt x="0" y="173562"/>
                </a:moveTo>
                <a:lnTo>
                  <a:pt x="6946602" y="173562"/>
                </a:lnTo>
                <a:lnTo>
                  <a:pt x="6732005" y="0"/>
                </a:lnTo>
                <a:lnTo>
                  <a:pt x="140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2E9005D-8A97-4A33-8174-DBB98309488E}"/>
              </a:ext>
            </a:extLst>
          </p:cNvPr>
          <p:cNvSpPr/>
          <p:nvPr/>
        </p:nvSpPr>
        <p:spPr>
          <a:xfrm rot="18594014">
            <a:off x="-947116" y="1282490"/>
            <a:ext cx="4241726" cy="418514"/>
          </a:xfrm>
          <a:custGeom>
            <a:avLst/>
            <a:gdLst>
              <a:gd name="connsiteX0" fmla="*/ 4241726 w 4241726"/>
              <a:gd name="connsiteY0" fmla="*/ 418514 h 418514"/>
              <a:gd name="connsiteX1" fmla="*/ 0 w 4241726"/>
              <a:gd name="connsiteY1" fmla="*/ 418514 h 418514"/>
              <a:gd name="connsiteX2" fmla="*/ 500533 w 4241726"/>
              <a:gd name="connsiteY2" fmla="*/ 0 h 418514"/>
              <a:gd name="connsiteX3" fmla="*/ 3891791 w 4241726"/>
              <a:gd name="connsiteY3" fmla="*/ 0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726" h="418514">
                <a:moveTo>
                  <a:pt x="4241726" y="418514"/>
                </a:moveTo>
                <a:lnTo>
                  <a:pt x="0" y="418514"/>
                </a:lnTo>
                <a:lnTo>
                  <a:pt x="500533" y="0"/>
                </a:lnTo>
                <a:lnTo>
                  <a:pt x="38917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E9A2BE3-2853-4E6E-B334-4789C9C16EA0}"/>
              </a:ext>
            </a:extLst>
          </p:cNvPr>
          <p:cNvSpPr/>
          <p:nvPr/>
        </p:nvSpPr>
        <p:spPr>
          <a:xfrm rot="2280000" flipH="1">
            <a:off x="-1008955" y="4622758"/>
            <a:ext cx="6990782" cy="785553"/>
          </a:xfrm>
          <a:custGeom>
            <a:avLst/>
            <a:gdLst>
              <a:gd name="connsiteX0" fmla="*/ 91481 w 6990782"/>
              <a:gd name="connsiteY0" fmla="*/ 0 h 785553"/>
              <a:gd name="connsiteX1" fmla="*/ 0 w 6990782"/>
              <a:gd name="connsiteY1" fmla="*/ 0 h 785553"/>
              <a:gd name="connsiteX2" fmla="*/ 67749 w 6990782"/>
              <a:gd name="connsiteY2" fmla="*/ 52931 h 785553"/>
              <a:gd name="connsiteX3" fmla="*/ 531198 w 6990782"/>
              <a:gd name="connsiteY3" fmla="*/ 0 h 785553"/>
              <a:gd name="connsiteX4" fmla="*/ 306142 w 6990782"/>
              <a:gd name="connsiteY4" fmla="*/ 0 h 785553"/>
              <a:gd name="connsiteX5" fmla="*/ 226726 w 6990782"/>
              <a:gd name="connsiteY5" fmla="*/ 177138 h 785553"/>
              <a:gd name="connsiteX6" fmla="*/ 393401 w 6990782"/>
              <a:gd name="connsiteY6" fmla="*/ 307358 h 785553"/>
              <a:gd name="connsiteX7" fmla="*/ 970920 w 6990782"/>
              <a:gd name="connsiteY7" fmla="*/ 0 h 785553"/>
              <a:gd name="connsiteX8" fmla="*/ 745859 w 6990782"/>
              <a:gd name="connsiteY8" fmla="*/ 0 h 785553"/>
              <a:gd name="connsiteX9" fmla="*/ 552377 w 6990782"/>
              <a:gd name="connsiteY9" fmla="*/ 431564 h 785553"/>
              <a:gd name="connsiteX10" fmla="*/ 719052 w 6990782"/>
              <a:gd name="connsiteY10" fmla="*/ 561785 h 785553"/>
              <a:gd name="connsiteX11" fmla="*/ 1410637 w 6990782"/>
              <a:gd name="connsiteY11" fmla="*/ 0 h 785553"/>
              <a:gd name="connsiteX12" fmla="*/ 1185580 w 6990782"/>
              <a:gd name="connsiteY12" fmla="*/ 0 h 785553"/>
              <a:gd name="connsiteX13" fmla="*/ 878029 w 6990782"/>
              <a:gd name="connsiteY13" fmla="*/ 685992 h 785553"/>
              <a:gd name="connsiteX14" fmla="*/ 1005461 w 6990782"/>
              <a:gd name="connsiteY14" fmla="*/ 785552 h 785553"/>
              <a:gd name="connsiteX15" fmla="*/ 1058446 w 6990782"/>
              <a:gd name="connsiteY15" fmla="*/ 785552 h 785553"/>
              <a:gd name="connsiteX16" fmla="*/ 1850356 w 6990782"/>
              <a:gd name="connsiteY16" fmla="*/ 0 h 785553"/>
              <a:gd name="connsiteX17" fmla="*/ 1625298 w 6990782"/>
              <a:gd name="connsiteY17" fmla="*/ 2 h 785553"/>
              <a:gd name="connsiteX18" fmla="*/ 1273109 w 6990782"/>
              <a:gd name="connsiteY18" fmla="*/ 785552 h 785553"/>
              <a:gd name="connsiteX19" fmla="*/ 1498170 w 6990782"/>
              <a:gd name="connsiteY19" fmla="*/ 785552 h 785553"/>
              <a:gd name="connsiteX20" fmla="*/ 2290073 w 6990782"/>
              <a:gd name="connsiteY20" fmla="*/ 0 h 785553"/>
              <a:gd name="connsiteX21" fmla="*/ 2065013 w 6990782"/>
              <a:gd name="connsiteY21" fmla="*/ 0 h 785553"/>
              <a:gd name="connsiteX22" fmla="*/ 1712823 w 6990782"/>
              <a:gd name="connsiteY22" fmla="*/ 785552 h 785553"/>
              <a:gd name="connsiteX23" fmla="*/ 1937881 w 6990782"/>
              <a:gd name="connsiteY23" fmla="*/ 785553 h 785553"/>
              <a:gd name="connsiteX24" fmla="*/ 2700210 w 6990782"/>
              <a:gd name="connsiteY24" fmla="*/ 0 h 785553"/>
              <a:gd name="connsiteX25" fmla="*/ 2475150 w 6990782"/>
              <a:gd name="connsiteY25" fmla="*/ 0 h 785553"/>
              <a:gd name="connsiteX26" fmla="*/ 2122963 w 6990782"/>
              <a:gd name="connsiteY26" fmla="*/ 785552 h 785553"/>
              <a:gd name="connsiteX27" fmla="*/ 2348018 w 6990782"/>
              <a:gd name="connsiteY27" fmla="*/ 785552 h 785553"/>
              <a:gd name="connsiteX28" fmla="*/ 3139927 w 6990782"/>
              <a:gd name="connsiteY28" fmla="*/ 0 h 785553"/>
              <a:gd name="connsiteX29" fmla="*/ 2914873 w 6990782"/>
              <a:gd name="connsiteY29" fmla="*/ 0 h 785553"/>
              <a:gd name="connsiteX30" fmla="*/ 2562682 w 6990782"/>
              <a:gd name="connsiteY30" fmla="*/ 785552 h 785553"/>
              <a:gd name="connsiteX31" fmla="*/ 2787739 w 6990782"/>
              <a:gd name="connsiteY31" fmla="*/ 785552 h 785553"/>
              <a:gd name="connsiteX32" fmla="*/ 3579645 w 6990782"/>
              <a:gd name="connsiteY32" fmla="*/ 0 h 785553"/>
              <a:gd name="connsiteX33" fmla="*/ 3354588 w 6990782"/>
              <a:gd name="connsiteY33" fmla="*/ 0 h 785553"/>
              <a:gd name="connsiteX34" fmla="*/ 3002400 w 6990782"/>
              <a:gd name="connsiteY34" fmla="*/ 785552 h 785553"/>
              <a:gd name="connsiteX35" fmla="*/ 3227458 w 6990782"/>
              <a:gd name="connsiteY35" fmla="*/ 785552 h 785553"/>
              <a:gd name="connsiteX36" fmla="*/ 4019364 w 6990782"/>
              <a:gd name="connsiteY36" fmla="*/ 0 h 785553"/>
              <a:gd name="connsiteX37" fmla="*/ 3794309 w 6990782"/>
              <a:gd name="connsiteY37" fmla="*/ 0 h 785553"/>
              <a:gd name="connsiteX38" fmla="*/ 3442119 w 6990782"/>
              <a:gd name="connsiteY38" fmla="*/ 785552 h 785553"/>
              <a:gd name="connsiteX39" fmla="*/ 3667175 w 6990782"/>
              <a:gd name="connsiteY39" fmla="*/ 785552 h 785553"/>
              <a:gd name="connsiteX40" fmla="*/ 4459078 w 6990782"/>
              <a:gd name="connsiteY40" fmla="*/ 0 h 785553"/>
              <a:gd name="connsiteX41" fmla="*/ 4234027 w 6990782"/>
              <a:gd name="connsiteY41" fmla="*/ 0 h 785553"/>
              <a:gd name="connsiteX42" fmla="*/ 3881837 w 6990782"/>
              <a:gd name="connsiteY42" fmla="*/ 785552 h 785553"/>
              <a:gd name="connsiteX43" fmla="*/ 4106895 w 6990782"/>
              <a:gd name="connsiteY43" fmla="*/ 785552 h 785553"/>
              <a:gd name="connsiteX44" fmla="*/ 4898797 w 6990782"/>
              <a:gd name="connsiteY44" fmla="*/ 0 h 785553"/>
              <a:gd name="connsiteX45" fmla="*/ 4673739 w 6990782"/>
              <a:gd name="connsiteY45" fmla="*/ 1 h 785553"/>
              <a:gd name="connsiteX46" fmla="*/ 4321556 w 6990782"/>
              <a:gd name="connsiteY46" fmla="*/ 785552 h 785553"/>
              <a:gd name="connsiteX47" fmla="*/ 4546610 w 6990782"/>
              <a:gd name="connsiteY47" fmla="*/ 785552 h 785553"/>
              <a:gd name="connsiteX48" fmla="*/ 5338517 w 6990782"/>
              <a:gd name="connsiteY48" fmla="*/ 0 h 785553"/>
              <a:gd name="connsiteX49" fmla="*/ 5113462 w 6990782"/>
              <a:gd name="connsiteY49" fmla="*/ 0 h 785553"/>
              <a:gd name="connsiteX50" fmla="*/ 4761271 w 6990782"/>
              <a:gd name="connsiteY50" fmla="*/ 785552 h 785553"/>
              <a:gd name="connsiteX51" fmla="*/ 4986328 w 6990782"/>
              <a:gd name="connsiteY51" fmla="*/ 785552 h 785553"/>
              <a:gd name="connsiteX52" fmla="*/ 5778233 w 6990782"/>
              <a:gd name="connsiteY52" fmla="*/ 0 h 785553"/>
              <a:gd name="connsiteX53" fmla="*/ 5553181 w 6990782"/>
              <a:gd name="connsiteY53" fmla="*/ 0 h 785553"/>
              <a:gd name="connsiteX54" fmla="*/ 5200989 w 6990782"/>
              <a:gd name="connsiteY54" fmla="*/ 785553 h 785553"/>
              <a:gd name="connsiteX55" fmla="*/ 5426049 w 6990782"/>
              <a:gd name="connsiteY55" fmla="*/ 785552 h 785553"/>
              <a:gd name="connsiteX56" fmla="*/ 6217957 w 6990782"/>
              <a:gd name="connsiteY56" fmla="*/ 0 h 785553"/>
              <a:gd name="connsiteX57" fmla="*/ 5992895 w 6990782"/>
              <a:gd name="connsiteY57" fmla="*/ 0 h 785553"/>
              <a:gd name="connsiteX58" fmla="*/ 5640708 w 6990782"/>
              <a:gd name="connsiteY58" fmla="*/ 785552 h 785553"/>
              <a:gd name="connsiteX59" fmla="*/ 5865766 w 6990782"/>
              <a:gd name="connsiteY59" fmla="*/ 785552 h 785553"/>
              <a:gd name="connsiteX60" fmla="*/ 6657678 w 6990782"/>
              <a:gd name="connsiteY60" fmla="*/ 0 h 785553"/>
              <a:gd name="connsiteX61" fmla="*/ 6432618 w 6990782"/>
              <a:gd name="connsiteY61" fmla="*/ 0 h 785553"/>
              <a:gd name="connsiteX62" fmla="*/ 6080429 w 6990782"/>
              <a:gd name="connsiteY62" fmla="*/ 785552 h 785553"/>
              <a:gd name="connsiteX63" fmla="*/ 6305489 w 6990782"/>
              <a:gd name="connsiteY63" fmla="*/ 785552 h 785553"/>
              <a:gd name="connsiteX64" fmla="*/ 6990782 w 6990782"/>
              <a:gd name="connsiteY64" fmla="*/ 0 h 785553"/>
              <a:gd name="connsiteX65" fmla="*/ 6872332 w 6990782"/>
              <a:gd name="connsiteY65" fmla="*/ 0 h 785553"/>
              <a:gd name="connsiteX66" fmla="*/ 6712834 w 6990782"/>
              <a:gd name="connsiteY66" fmla="*/ 355757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0782" h="785553">
                <a:moveTo>
                  <a:pt x="91481" y="0"/>
                </a:moveTo>
                <a:lnTo>
                  <a:pt x="0" y="0"/>
                </a:lnTo>
                <a:lnTo>
                  <a:pt x="67749" y="52931"/>
                </a:lnTo>
                <a:close/>
                <a:moveTo>
                  <a:pt x="531198" y="0"/>
                </a:moveTo>
                <a:lnTo>
                  <a:pt x="306142" y="0"/>
                </a:lnTo>
                <a:lnTo>
                  <a:pt x="226726" y="177138"/>
                </a:lnTo>
                <a:lnTo>
                  <a:pt x="393401" y="307358"/>
                </a:lnTo>
                <a:close/>
                <a:moveTo>
                  <a:pt x="970920" y="0"/>
                </a:moveTo>
                <a:lnTo>
                  <a:pt x="745859" y="0"/>
                </a:lnTo>
                <a:lnTo>
                  <a:pt x="552377" y="431564"/>
                </a:lnTo>
                <a:lnTo>
                  <a:pt x="719052" y="561785"/>
                </a:lnTo>
                <a:close/>
                <a:moveTo>
                  <a:pt x="1410637" y="0"/>
                </a:moveTo>
                <a:lnTo>
                  <a:pt x="1185580" y="0"/>
                </a:lnTo>
                <a:lnTo>
                  <a:pt x="878029" y="685992"/>
                </a:lnTo>
                <a:lnTo>
                  <a:pt x="1005461" y="785552"/>
                </a:lnTo>
                <a:lnTo>
                  <a:pt x="1058446" y="785552"/>
                </a:lnTo>
                <a:close/>
                <a:moveTo>
                  <a:pt x="1850356" y="0"/>
                </a:moveTo>
                <a:lnTo>
                  <a:pt x="1625298" y="2"/>
                </a:lnTo>
                <a:lnTo>
                  <a:pt x="1273109" y="785552"/>
                </a:lnTo>
                <a:lnTo>
                  <a:pt x="1498170" y="785552"/>
                </a:lnTo>
                <a:close/>
                <a:moveTo>
                  <a:pt x="2290073" y="0"/>
                </a:moveTo>
                <a:lnTo>
                  <a:pt x="2065013" y="0"/>
                </a:lnTo>
                <a:lnTo>
                  <a:pt x="1712823" y="785552"/>
                </a:lnTo>
                <a:lnTo>
                  <a:pt x="1937881" y="785553"/>
                </a:lnTo>
                <a:close/>
                <a:moveTo>
                  <a:pt x="2700210" y="0"/>
                </a:moveTo>
                <a:lnTo>
                  <a:pt x="2475150" y="0"/>
                </a:lnTo>
                <a:lnTo>
                  <a:pt x="2122963" y="785552"/>
                </a:lnTo>
                <a:lnTo>
                  <a:pt x="2348018" y="785552"/>
                </a:lnTo>
                <a:close/>
                <a:moveTo>
                  <a:pt x="3139927" y="0"/>
                </a:moveTo>
                <a:lnTo>
                  <a:pt x="2914873" y="0"/>
                </a:lnTo>
                <a:lnTo>
                  <a:pt x="2562682" y="785552"/>
                </a:lnTo>
                <a:lnTo>
                  <a:pt x="2787739" y="785552"/>
                </a:lnTo>
                <a:close/>
                <a:moveTo>
                  <a:pt x="3579645" y="0"/>
                </a:moveTo>
                <a:lnTo>
                  <a:pt x="3354588" y="0"/>
                </a:lnTo>
                <a:lnTo>
                  <a:pt x="3002400" y="785552"/>
                </a:lnTo>
                <a:lnTo>
                  <a:pt x="3227458" y="785552"/>
                </a:lnTo>
                <a:close/>
                <a:moveTo>
                  <a:pt x="4019364" y="0"/>
                </a:moveTo>
                <a:lnTo>
                  <a:pt x="3794309" y="0"/>
                </a:lnTo>
                <a:lnTo>
                  <a:pt x="3442119" y="785552"/>
                </a:lnTo>
                <a:lnTo>
                  <a:pt x="3667175" y="785552"/>
                </a:lnTo>
                <a:close/>
                <a:moveTo>
                  <a:pt x="4459078" y="0"/>
                </a:moveTo>
                <a:lnTo>
                  <a:pt x="4234027" y="0"/>
                </a:lnTo>
                <a:lnTo>
                  <a:pt x="3881837" y="785552"/>
                </a:lnTo>
                <a:lnTo>
                  <a:pt x="4106895" y="785552"/>
                </a:lnTo>
                <a:close/>
                <a:moveTo>
                  <a:pt x="4898797" y="0"/>
                </a:moveTo>
                <a:lnTo>
                  <a:pt x="4673739" y="1"/>
                </a:lnTo>
                <a:lnTo>
                  <a:pt x="4321556" y="785552"/>
                </a:lnTo>
                <a:lnTo>
                  <a:pt x="4546610" y="785552"/>
                </a:lnTo>
                <a:close/>
                <a:moveTo>
                  <a:pt x="5338517" y="0"/>
                </a:moveTo>
                <a:lnTo>
                  <a:pt x="5113462" y="0"/>
                </a:lnTo>
                <a:lnTo>
                  <a:pt x="4761271" y="785552"/>
                </a:lnTo>
                <a:lnTo>
                  <a:pt x="4986328" y="785552"/>
                </a:lnTo>
                <a:close/>
                <a:moveTo>
                  <a:pt x="5778233" y="0"/>
                </a:moveTo>
                <a:lnTo>
                  <a:pt x="5553181" y="0"/>
                </a:lnTo>
                <a:lnTo>
                  <a:pt x="5200989" y="785553"/>
                </a:lnTo>
                <a:lnTo>
                  <a:pt x="5426049" y="785552"/>
                </a:lnTo>
                <a:close/>
                <a:moveTo>
                  <a:pt x="6217957" y="0"/>
                </a:moveTo>
                <a:lnTo>
                  <a:pt x="5992895" y="0"/>
                </a:lnTo>
                <a:lnTo>
                  <a:pt x="5640708" y="785552"/>
                </a:lnTo>
                <a:lnTo>
                  <a:pt x="5865766" y="785552"/>
                </a:lnTo>
                <a:close/>
                <a:moveTo>
                  <a:pt x="6657678" y="0"/>
                </a:moveTo>
                <a:lnTo>
                  <a:pt x="6432618" y="0"/>
                </a:lnTo>
                <a:lnTo>
                  <a:pt x="6080429" y="785552"/>
                </a:lnTo>
                <a:lnTo>
                  <a:pt x="6305489" y="785552"/>
                </a:lnTo>
                <a:close/>
                <a:moveTo>
                  <a:pt x="6990782" y="0"/>
                </a:moveTo>
                <a:lnTo>
                  <a:pt x="6872332" y="0"/>
                </a:lnTo>
                <a:lnTo>
                  <a:pt x="6712834" y="355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93AA23C-2297-4953-B905-051825C6308B}"/>
              </a:ext>
            </a:extLst>
          </p:cNvPr>
          <p:cNvSpPr/>
          <p:nvPr/>
        </p:nvSpPr>
        <p:spPr>
          <a:xfrm rot="2162081" flipH="1" flipV="1">
            <a:off x="25266" y="-265384"/>
            <a:ext cx="425676" cy="1454017"/>
          </a:xfrm>
          <a:custGeom>
            <a:avLst/>
            <a:gdLst>
              <a:gd name="connsiteX0" fmla="*/ 0 w 425676"/>
              <a:gd name="connsiteY0" fmla="*/ 1454017 h 1454017"/>
              <a:gd name="connsiteX1" fmla="*/ 10747 w 425676"/>
              <a:gd name="connsiteY1" fmla="*/ 0 h 1454017"/>
              <a:gd name="connsiteX2" fmla="*/ 425676 w 425676"/>
              <a:gd name="connsiteY2" fmla="*/ 570375 h 1454017"/>
              <a:gd name="connsiteX3" fmla="*/ 421411 w 425676"/>
              <a:gd name="connsiteY3" fmla="*/ 1147453 h 14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76" h="1454017">
                <a:moveTo>
                  <a:pt x="0" y="1454017"/>
                </a:moveTo>
                <a:lnTo>
                  <a:pt x="10747" y="0"/>
                </a:lnTo>
                <a:lnTo>
                  <a:pt x="425676" y="570375"/>
                </a:lnTo>
                <a:lnTo>
                  <a:pt x="421411" y="11474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2E6AE708-E6A8-4033-A187-2D57364F8E5F}"/>
              </a:ext>
            </a:extLst>
          </p:cNvPr>
          <p:cNvSpPr/>
          <p:nvPr/>
        </p:nvSpPr>
        <p:spPr>
          <a:xfrm rot="18537919" flipH="1">
            <a:off x="1283285" y="3313553"/>
            <a:ext cx="642678" cy="4658866"/>
          </a:xfrm>
          <a:custGeom>
            <a:avLst/>
            <a:gdLst>
              <a:gd name="connsiteX0" fmla="*/ 34435 w 642678"/>
              <a:gd name="connsiteY0" fmla="*/ 0 h 4658866"/>
              <a:gd name="connsiteX1" fmla="*/ 0 w 642678"/>
              <a:gd name="connsiteY1" fmla="*/ 4658866 h 4658866"/>
              <a:gd name="connsiteX2" fmla="*/ 617523 w 642678"/>
              <a:gd name="connsiteY2" fmla="*/ 3895345 h 4658866"/>
              <a:gd name="connsiteX3" fmla="*/ 642678 w 642678"/>
              <a:gd name="connsiteY3" fmla="*/ 491937 h 46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78" h="4658866">
                <a:moveTo>
                  <a:pt x="34435" y="0"/>
                </a:moveTo>
                <a:lnTo>
                  <a:pt x="0" y="4658866"/>
                </a:lnTo>
                <a:lnTo>
                  <a:pt x="617523" y="3895345"/>
                </a:lnTo>
                <a:lnTo>
                  <a:pt x="642678" y="491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A2AA2D5D-2F91-4017-BEB2-95BE7F300CD1}"/>
              </a:ext>
            </a:extLst>
          </p:cNvPr>
          <p:cNvSpPr/>
          <p:nvPr userDrawn="1"/>
        </p:nvSpPr>
        <p:spPr>
          <a:xfrm rot="19252477" flipV="1">
            <a:off x="9849859" y="-935406"/>
            <a:ext cx="1959882" cy="2664986"/>
          </a:xfrm>
          <a:custGeom>
            <a:avLst/>
            <a:gdLst>
              <a:gd name="connsiteX0" fmla="*/ 421411 w 1959882"/>
              <a:gd name="connsiteY0" fmla="*/ 2358422 h 2664986"/>
              <a:gd name="connsiteX1" fmla="*/ 435745 w 1959882"/>
              <a:gd name="connsiteY1" fmla="*/ 419135 h 2664986"/>
              <a:gd name="connsiteX2" fmla="*/ 1959882 w 1959882"/>
              <a:gd name="connsiteY2" fmla="*/ 419135 h 2664986"/>
              <a:gd name="connsiteX3" fmla="*/ 1618952 w 1959882"/>
              <a:gd name="connsiteY3" fmla="*/ 0 h 2664986"/>
              <a:gd name="connsiteX4" fmla="*/ 27601 w 1959882"/>
              <a:gd name="connsiteY4" fmla="*/ 0 h 2664986"/>
              <a:gd name="connsiteX5" fmla="*/ 27601 w 1959882"/>
              <a:gd name="connsiteY5" fmla="*/ 2530 h 2664986"/>
              <a:gd name="connsiteX6" fmla="*/ 19679 w 1959882"/>
              <a:gd name="connsiteY6" fmla="*/ 2471 h 2664986"/>
              <a:gd name="connsiteX7" fmla="*/ 0 w 1959882"/>
              <a:gd name="connsiteY7" fmla="*/ 2664986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882" h="2664986">
                <a:moveTo>
                  <a:pt x="421411" y="2358422"/>
                </a:moveTo>
                <a:lnTo>
                  <a:pt x="435745" y="419135"/>
                </a:lnTo>
                <a:lnTo>
                  <a:pt x="1959882" y="419135"/>
                </a:lnTo>
                <a:lnTo>
                  <a:pt x="1618952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lnTo>
                  <a:pt x="0" y="2664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2E1194E-5087-4A2C-8C8A-A9517D71AB7C}"/>
              </a:ext>
            </a:extLst>
          </p:cNvPr>
          <p:cNvSpPr/>
          <p:nvPr userDrawn="1"/>
        </p:nvSpPr>
        <p:spPr>
          <a:xfrm rot="3062081">
            <a:off x="10227511" y="357962"/>
            <a:ext cx="2810621" cy="900798"/>
          </a:xfrm>
          <a:custGeom>
            <a:avLst/>
            <a:gdLst>
              <a:gd name="connsiteX0" fmla="*/ 0 w 2810621"/>
              <a:gd name="connsiteY0" fmla="*/ 900798 h 900798"/>
              <a:gd name="connsiteX1" fmla="*/ 728550 w 2810621"/>
              <a:gd name="connsiteY1" fmla="*/ 0 h 900798"/>
              <a:gd name="connsiteX2" fmla="*/ 1696850 w 2810621"/>
              <a:gd name="connsiteY2" fmla="*/ 0 h 900798"/>
              <a:gd name="connsiteX3" fmla="*/ 2810621 w 2810621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621" h="900798">
                <a:moveTo>
                  <a:pt x="0" y="900798"/>
                </a:moveTo>
                <a:lnTo>
                  <a:pt x="728550" y="0"/>
                </a:lnTo>
                <a:lnTo>
                  <a:pt x="1696850" y="0"/>
                </a:lnTo>
                <a:lnTo>
                  <a:pt x="2810621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7325939-2E0E-4526-A3CC-A15980D85B4C}"/>
              </a:ext>
            </a:extLst>
          </p:cNvPr>
          <p:cNvSpPr/>
          <p:nvPr userDrawn="1"/>
        </p:nvSpPr>
        <p:spPr>
          <a:xfrm rot="3062081">
            <a:off x="9449631" y="1186603"/>
            <a:ext cx="3418605" cy="173562"/>
          </a:xfrm>
          <a:custGeom>
            <a:avLst/>
            <a:gdLst>
              <a:gd name="connsiteX0" fmla="*/ 0 w 3418605"/>
              <a:gd name="connsiteY0" fmla="*/ 173562 h 173562"/>
              <a:gd name="connsiteX1" fmla="*/ 140374 w 3418605"/>
              <a:gd name="connsiteY1" fmla="*/ 0 h 173562"/>
              <a:gd name="connsiteX2" fmla="*/ 3204009 w 3418605"/>
              <a:gd name="connsiteY2" fmla="*/ 0 h 173562"/>
              <a:gd name="connsiteX3" fmla="*/ 3418605 w 3418605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05" h="173562">
                <a:moveTo>
                  <a:pt x="0" y="173562"/>
                </a:moveTo>
                <a:lnTo>
                  <a:pt x="140374" y="0"/>
                </a:lnTo>
                <a:lnTo>
                  <a:pt x="3204009" y="0"/>
                </a:lnTo>
                <a:lnTo>
                  <a:pt x="3418605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86425DE-47D4-4CF7-9348-F938E6E36B32}"/>
              </a:ext>
            </a:extLst>
          </p:cNvPr>
          <p:cNvSpPr/>
          <p:nvPr userDrawn="1"/>
        </p:nvSpPr>
        <p:spPr>
          <a:xfrm rot="3005986" flipH="1">
            <a:off x="11671494" y="-16965"/>
            <a:ext cx="783046" cy="385336"/>
          </a:xfrm>
          <a:custGeom>
            <a:avLst/>
            <a:gdLst>
              <a:gd name="connsiteX0" fmla="*/ 783046 w 783046"/>
              <a:gd name="connsiteY0" fmla="*/ 385336 h 385336"/>
              <a:gd name="connsiteX1" fmla="*/ 460853 w 783046"/>
              <a:gd name="connsiteY1" fmla="*/ 0 h 385336"/>
              <a:gd name="connsiteX2" fmla="*/ 0 w 783046"/>
              <a:gd name="connsiteY2" fmla="*/ 385336 h 3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46" h="385336">
                <a:moveTo>
                  <a:pt x="783046" y="385336"/>
                </a:moveTo>
                <a:lnTo>
                  <a:pt x="460853" y="0"/>
                </a:lnTo>
                <a:lnTo>
                  <a:pt x="0" y="385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1456847-F425-4E6B-9AF4-9CBB864185A0}"/>
              </a:ext>
            </a:extLst>
          </p:cNvPr>
          <p:cNvSpPr/>
          <p:nvPr userDrawn="1"/>
        </p:nvSpPr>
        <p:spPr>
          <a:xfrm rot="19320000">
            <a:off x="8684593" y="5539970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817488 w 4027547"/>
              <a:gd name="connsiteY37" fmla="*/ 468534 h 785553"/>
              <a:gd name="connsiteX38" fmla="*/ 3569806 w 4027547"/>
              <a:gd name="connsiteY38" fmla="*/ 785552 h 785553"/>
              <a:gd name="connsiteX39" fmla="*/ 3450301 w 4027547"/>
              <a:gd name="connsiteY39" fmla="*/ 785552 h 785553"/>
              <a:gd name="connsiteX40" fmla="*/ 3802492 w 4027547"/>
              <a:gd name="connsiteY40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817488" y="468534"/>
                </a:lnTo>
                <a:lnTo>
                  <a:pt x="3569806" y="785552"/>
                </a:lnTo>
                <a:lnTo>
                  <a:pt x="3450301" y="785552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6DF4C75-ED67-4C81-97DA-DEB6A69E35F7}"/>
              </a:ext>
            </a:extLst>
          </p:cNvPr>
          <p:cNvSpPr/>
          <p:nvPr userDrawn="1"/>
        </p:nvSpPr>
        <p:spPr>
          <a:xfrm rot="3062081">
            <a:off x="11390558" y="5495242"/>
            <a:ext cx="313335" cy="1824165"/>
          </a:xfrm>
          <a:custGeom>
            <a:avLst/>
            <a:gdLst>
              <a:gd name="connsiteX0" fmla="*/ 13483 w 313335"/>
              <a:gd name="connsiteY0" fmla="*/ 0 h 1824165"/>
              <a:gd name="connsiteX1" fmla="*/ 313335 w 313335"/>
              <a:gd name="connsiteY1" fmla="*/ 242515 h 1824165"/>
              <a:gd name="connsiteX2" fmla="*/ 304427 w 313335"/>
              <a:gd name="connsiteY2" fmla="*/ 1447763 h 1824165"/>
              <a:gd name="connsiteX3" fmla="*/ 0 w 313335"/>
              <a:gd name="connsiteY3" fmla="*/ 1824165 h 18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35" h="1824165">
                <a:moveTo>
                  <a:pt x="13483" y="0"/>
                </a:moveTo>
                <a:lnTo>
                  <a:pt x="313335" y="242515"/>
                </a:lnTo>
                <a:lnTo>
                  <a:pt x="304427" y="1447763"/>
                </a:lnTo>
                <a:lnTo>
                  <a:pt x="0" y="18241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09747AC-2FC8-45DB-B631-EC7699242DA7}"/>
              </a:ext>
            </a:extLst>
          </p:cNvPr>
          <p:cNvSpPr/>
          <p:nvPr userDrawn="1"/>
        </p:nvSpPr>
        <p:spPr>
          <a:xfrm rot="3079075">
            <a:off x="9677634" y="2242299"/>
            <a:ext cx="652567" cy="5991816"/>
          </a:xfrm>
          <a:custGeom>
            <a:avLst/>
            <a:gdLst>
              <a:gd name="connsiteX0" fmla="*/ 44287 w 652567"/>
              <a:gd name="connsiteY0" fmla="*/ 0 h 5991816"/>
              <a:gd name="connsiteX1" fmla="*/ 652567 w 652567"/>
              <a:gd name="connsiteY1" fmla="*/ 487012 h 5991816"/>
              <a:gd name="connsiteX2" fmla="*/ 617523 w 652567"/>
              <a:gd name="connsiteY2" fmla="*/ 5228294 h 5991816"/>
              <a:gd name="connsiteX3" fmla="*/ 0 w 652567"/>
              <a:gd name="connsiteY3" fmla="*/ 5991816 h 59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67" h="5991816">
                <a:moveTo>
                  <a:pt x="44287" y="0"/>
                </a:moveTo>
                <a:lnTo>
                  <a:pt x="652567" y="487012"/>
                </a:lnTo>
                <a:lnTo>
                  <a:pt x="617523" y="5228294"/>
                </a:lnTo>
                <a:lnTo>
                  <a:pt x="0" y="59918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: Shape 183">
            <a:extLst>
              <a:ext uri="{FF2B5EF4-FFF2-40B4-BE49-F238E27FC236}">
                <a16:creationId xmlns:a16="http://schemas.microsoft.com/office/drawing/2014/main" xmlns="" id="{C516058E-C6ED-4A35-A163-E1098EC20E96}"/>
              </a:ext>
            </a:extLst>
          </p:cNvPr>
          <p:cNvSpPr/>
          <p:nvPr/>
        </p:nvSpPr>
        <p:spPr>
          <a:xfrm rot="18897919" flipV="1">
            <a:off x="1823521" y="1447276"/>
            <a:ext cx="5235135" cy="419135"/>
          </a:xfrm>
          <a:custGeom>
            <a:avLst/>
            <a:gdLst>
              <a:gd name="connsiteX0" fmla="*/ 4816507 w 5235135"/>
              <a:gd name="connsiteY0" fmla="*/ 419135 h 419135"/>
              <a:gd name="connsiteX1" fmla="*/ 5235135 w 5235135"/>
              <a:gd name="connsiteY1" fmla="*/ 0 h 419135"/>
              <a:gd name="connsiteX2" fmla="*/ 0 w 5235135"/>
              <a:gd name="connsiteY2" fmla="*/ 0 h 419135"/>
              <a:gd name="connsiteX3" fmla="*/ 0 w 5235135"/>
              <a:gd name="connsiteY3" fmla="*/ 419135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135" h="419135">
                <a:moveTo>
                  <a:pt x="4816507" y="419135"/>
                </a:moveTo>
                <a:lnTo>
                  <a:pt x="5235135" y="0"/>
                </a:lnTo>
                <a:lnTo>
                  <a:pt x="0" y="0"/>
                </a:lnTo>
                <a:lnTo>
                  <a:pt x="0" y="419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xmlns="" id="{D0276F7F-AC0D-400E-A2A4-0E049961E12B}"/>
              </a:ext>
            </a:extLst>
          </p:cNvPr>
          <p:cNvSpPr/>
          <p:nvPr userDrawn="1"/>
        </p:nvSpPr>
        <p:spPr>
          <a:xfrm rot="2672510" flipV="1">
            <a:off x="-789153" y="1799545"/>
            <a:ext cx="4283652" cy="419135"/>
          </a:xfrm>
          <a:custGeom>
            <a:avLst/>
            <a:gdLst>
              <a:gd name="connsiteX0" fmla="*/ 0 w 4283652"/>
              <a:gd name="connsiteY0" fmla="*/ 419135 h 419135"/>
              <a:gd name="connsiteX1" fmla="*/ 4283652 w 4283652"/>
              <a:gd name="connsiteY1" fmla="*/ 419135 h 419135"/>
              <a:gd name="connsiteX2" fmla="*/ 4283652 w 4283652"/>
              <a:gd name="connsiteY2" fmla="*/ 0 h 419135"/>
              <a:gd name="connsiteX3" fmla="*/ 412485 w 4283652"/>
              <a:gd name="connsiteY3" fmla="*/ 0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652" h="419135">
                <a:moveTo>
                  <a:pt x="0" y="419135"/>
                </a:moveTo>
                <a:lnTo>
                  <a:pt x="4283652" y="419135"/>
                </a:lnTo>
                <a:lnTo>
                  <a:pt x="4283652" y="0"/>
                </a:lnTo>
                <a:lnTo>
                  <a:pt x="412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FBBEA9D-4B9B-4F78-80B1-B148B7ADF497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EED1AC7-BBD7-4E00-82A2-387BCE2437D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6424A10-AD05-42C1-B92C-50E80CE40672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D219A30B-FCC1-44ED-8383-F399021F922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15950541-DAD0-4C79-89B5-3DB0114F7755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FD2BC32-63D1-4FB9-8A1A-7E42461D36D9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6AF4A42D-BCBD-4E6F-BACC-DEF2512692F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BF2CA41-C950-4312-9AD7-709706C17EC9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05A2415E-4BB4-4A91-AD95-CF0628963B9A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97C8060-6DDF-4053-B628-232CDA09432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1FD19871-F4E8-4C3F-85C8-E600A87C537C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3C6DDCFD-60A6-4AD7-A37E-AB30C80A0514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72B60747-16EA-4375-A4CA-0FA5943FAB06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98A02877-6B2D-43F2-9F9F-778073C61216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3E03C78-9A56-4676-A145-FF509EF3CDF7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50F84E21-7053-485A-9DDD-751E41E7B1C2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987324F-0958-49FD-BFAA-7453156E5C6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EA7FEF56-B16A-4DC3-A816-669F2C7486DA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3ED9ACA6-9BA6-4015-9608-8C76BFE0EF7E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6ACE675D-705B-483E-97F7-FD0121FEA16E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2C0BE1A-5203-478F-BF81-DA9F7B86211A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BF5AE5D4-A5DF-4E12-BB92-D9BA2842257E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313CC35F-F1D7-4F7B-8830-264815B80962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9444DAF-05A4-454C-890E-F0FD70526075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2E372692-662B-4179-A65F-9AC27E2F63A1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0A3254FC-5F91-4610-AD49-E6CEC7D9BD85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D19B2791-5691-4120-A1F6-381D2D0E9F0E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DFDFD8B-B352-4453-B6CD-3D57D844372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7A3F373F-6DA5-4F24-8253-56E2B6CD6551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26893046-218B-4716-890C-B288DC654B3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3BD052B4-B8CD-4C38-A825-30C4C611A18D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5322E831-5E17-4782-8B11-3792F8AC2B25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FD26EB29-B149-4BC6-9668-82A529169A7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AFDA200C-25FD-40D7-A786-AA9CFBF6D2E0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3A66772E-16F5-421A-B88B-48284B56EE0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C88B46F-1081-4538-857B-CFF4A9C577C5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1EBFD178-2293-49D1-999F-5ACEF825CF9B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2EF2D30E-47A1-466E-BC9A-F1847D87B5E7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2CBD168-E8B9-4C57-B007-A3ACD47CD3F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D09F2472-8E5A-4415-9082-744BCD441DE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570444E0-25C0-4B1D-B2CE-FA9D3756E2F3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05F0E925-9AC5-498C-A663-0ED147007F8A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9CFB4D27-6209-483C-8925-6D0A7C54862E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9CE042B-E311-4FEA-89B5-2ABDDBACCB10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76E666D-85BE-43E7-9682-AA5F7D885A21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72F4B53-5262-4478-9B97-61FC30C3CAB6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49A011F-788A-44F1-A6A0-38148079A28C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25F2E6C-E2BC-45DB-83D3-BCFEE66C6756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94964895-8502-4346-A64D-3C3CB0B24430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352D2001-A103-47CD-AC08-BD78C2B7D43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8AE1A44F-9A1F-422C-989A-1B4A92F40F60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44E4D9C4-D5ED-468F-B102-0EC6D0903FD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38319B0A-40E1-4709-9B78-B81AE26170A4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DEEE38B5-3CE0-4B2B-98A1-1FD27F1550F3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DC301F0-0790-4771-B6A3-606CDF18ADC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218F94F9-23AE-444C-8C5A-5F9250F0AA6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397AFD2-D445-4C32-83E0-C5B83DBD867C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E623D404-B87F-4617-97E7-4C7A57AFCE2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8D69C31-D354-4EC4-95DB-1689ED4CAF2B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1DA8FED1-DFD2-4A38-9C15-C3C6FB55888C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BC5C595-050D-4744-B568-D6A715BB7DCE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4C6D194-BECB-4E2E-B2EC-DD4AA3729E5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2E1BE27D-5C5D-4A16-8E7A-F3E22164873A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91FCF5B-C9D5-40D5-A6B3-EE7D0AA6C0EF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DDB962D-0E09-43DD-A52E-560B7C1B1814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1614BAF9-B933-4A3F-AC2A-5136B547BFA1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1A370E8-1B8F-4B49-9C9F-A07FE0262B23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26983F-E7C0-4BB7-BDD0-D91241816268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7D8C0D81-539E-4C86-858B-66261F745A01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470B00E-6A60-43FD-9524-F68033B3030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58FA817-5435-445F-A45B-196DF3183DBE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0413B51-2850-451F-8DB3-9975AC812BF7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BC9B2D4B-243F-4816-8515-0791FE897F5E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2CAA6735-1BBD-4661-A664-2A0E17D071B3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8B5BF5D5-9A16-4372-8D07-4C2FEE1BB15C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C68E711A-C764-445F-BFFA-4A9C7DD913D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001AD83A-9DC3-40F5-B9D5-7282506A970D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5B16733F-2822-4A4B-965B-7B9E21294451}"/>
              </a:ext>
            </a:extLst>
          </p:cNvPr>
          <p:cNvSpPr/>
          <p:nvPr userDrawn="1"/>
        </p:nvSpPr>
        <p:spPr>
          <a:xfrm rot="2700000" flipH="1">
            <a:off x="-1362489" y="3950948"/>
            <a:ext cx="8109661" cy="418514"/>
          </a:xfrm>
          <a:custGeom>
            <a:avLst/>
            <a:gdLst>
              <a:gd name="connsiteX0" fmla="*/ 8109661 w 8109661"/>
              <a:gd name="connsiteY0" fmla="*/ 0 h 418514"/>
              <a:gd name="connsiteX1" fmla="*/ 0 w 8109661"/>
              <a:gd name="connsiteY1" fmla="*/ 0 h 418514"/>
              <a:gd name="connsiteX2" fmla="*/ 418514 w 8109661"/>
              <a:gd name="connsiteY2" fmla="*/ 418514 h 418514"/>
              <a:gd name="connsiteX3" fmla="*/ 7691147 w 8109661"/>
              <a:gd name="connsiteY3" fmla="*/ 418514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9661" h="418514">
                <a:moveTo>
                  <a:pt x="8109661" y="0"/>
                </a:moveTo>
                <a:lnTo>
                  <a:pt x="0" y="0"/>
                </a:lnTo>
                <a:lnTo>
                  <a:pt x="418514" y="418514"/>
                </a:lnTo>
                <a:lnTo>
                  <a:pt x="7691147" y="4185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xmlns="" id="{DF768C85-D188-441F-96C3-94D4980ECC0F}"/>
              </a:ext>
            </a:extLst>
          </p:cNvPr>
          <p:cNvSpPr/>
          <p:nvPr/>
        </p:nvSpPr>
        <p:spPr>
          <a:xfrm rot="18864478" flipH="1">
            <a:off x="5503946" y="3798131"/>
            <a:ext cx="8247982" cy="900798"/>
          </a:xfrm>
          <a:custGeom>
            <a:avLst/>
            <a:gdLst>
              <a:gd name="connsiteX0" fmla="*/ 0 w 8247982"/>
              <a:gd name="connsiteY0" fmla="*/ 0 h 900798"/>
              <a:gd name="connsiteX1" fmla="*/ 919608 w 8247982"/>
              <a:gd name="connsiteY1" fmla="*/ 900798 h 900798"/>
              <a:gd name="connsiteX2" fmla="*/ 7365610 w 8247982"/>
              <a:gd name="connsiteY2" fmla="*/ 900798 h 900798"/>
              <a:gd name="connsiteX3" fmla="*/ 8247982 w 8247982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982" h="900798">
                <a:moveTo>
                  <a:pt x="0" y="0"/>
                </a:moveTo>
                <a:lnTo>
                  <a:pt x="919608" y="900798"/>
                </a:lnTo>
                <a:lnTo>
                  <a:pt x="7365610" y="900798"/>
                </a:lnTo>
                <a:lnTo>
                  <a:pt x="82479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xmlns="" id="{DC14A99D-65CD-45BC-B8D9-A1FEBDA99364}"/>
              </a:ext>
            </a:extLst>
          </p:cNvPr>
          <p:cNvSpPr/>
          <p:nvPr userDrawn="1"/>
        </p:nvSpPr>
        <p:spPr>
          <a:xfrm rot="18864478" flipH="1">
            <a:off x="4643744" y="3654949"/>
            <a:ext cx="8954484" cy="173562"/>
          </a:xfrm>
          <a:custGeom>
            <a:avLst/>
            <a:gdLst>
              <a:gd name="connsiteX0" fmla="*/ 0 w 8954484"/>
              <a:gd name="connsiteY0" fmla="*/ 0 h 173562"/>
              <a:gd name="connsiteX1" fmla="*/ 177186 w 8954484"/>
              <a:gd name="connsiteY1" fmla="*/ 173562 h 173562"/>
              <a:gd name="connsiteX2" fmla="*/ 8784472 w 8954484"/>
              <a:gd name="connsiteY2" fmla="*/ 173562 h 173562"/>
              <a:gd name="connsiteX3" fmla="*/ 8954484 w 8954484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4484" h="173562">
                <a:moveTo>
                  <a:pt x="0" y="0"/>
                </a:moveTo>
                <a:lnTo>
                  <a:pt x="177186" y="173562"/>
                </a:lnTo>
                <a:lnTo>
                  <a:pt x="8784472" y="173562"/>
                </a:lnTo>
                <a:lnTo>
                  <a:pt x="89544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D373D3D5-3E6E-4677-8D28-C4AE8C3C1D0B}"/>
              </a:ext>
            </a:extLst>
          </p:cNvPr>
          <p:cNvSpPr/>
          <p:nvPr userDrawn="1"/>
        </p:nvSpPr>
        <p:spPr>
          <a:xfrm rot="2702081">
            <a:off x="-1377074" y="4259170"/>
            <a:ext cx="7033308" cy="900798"/>
          </a:xfrm>
          <a:custGeom>
            <a:avLst/>
            <a:gdLst>
              <a:gd name="connsiteX0" fmla="*/ 0 w 7033308"/>
              <a:gd name="connsiteY0" fmla="*/ 0 h 900798"/>
              <a:gd name="connsiteX1" fmla="*/ 7033308 w 7033308"/>
              <a:gd name="connsiteY1" fmla="*/ 0 h 900798"/>
              <a:gd name="connsiteX2" fmla="*/ 6133599 w 7033308"/>
              <a:gd name="connsiteY2" fmla="*/ 900798 h 900798"/>
              <a:gd name="connsiteX3" fmla="*/ 901889 w 7033308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308" h="900798">
                <a:moveTo>
                  <a:pt x="0" y="0"/>
                </a:moveTo>
                <a:lnTo>
                  <a:pt x="7033308" y="0"/>
                </a:lnTo>
                <a:lnTo>
                  <a:pt x="6133599" y="900798"/>
                </a:lnTo>
                <a:lnTo>
                  <a:pt x="901889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D5C197A9-EF36-4871-B241-A779709A5B0F}"/>
              </a:ext>
            </a:extLst>
          </p:cNvPr>
          <p:cNvSpPr/>
          <p:nvPr userDrawn="1"/>
        </p:nvSpPr>
        <p:spPr>
          <a:xfrm rot="2702081">
            <a:off x="-819291" y="5090703"/>
            <a:ext cx="4984289" cy="173562"/>
          </a:xfrm>
          <a:custGeom>
            <a:avLst/>
            <a:gdLst>
              <a:gd name="connsiteX0" fmla="*/ 0 w 4984289"/>
              <a:gd name="connsiteY0" fmla="*/ 0 h 173562"/>
              <a:gd name="connsiteX1" fmla="*/ 4984289 w 4984289"/>
              <a:gd name="connsiteY1" fmla="*/ 0 h 173562"/>
              <a:gd name="connsiteX2" fmla="*/ 4810937 w 4984289"/>
              <a:gd name="connsiteY2" fmla="*/ 173562 h 173562"/>
              <a:gd name="connsiteX3" fmla="*/ 173772 w 4984289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289" h="173562">
                <a:moveTo>
                  <a:pt x="0" y="0"/>
                </a:moveTo>
                <a:lnTo>
                  <a:pt x="4984289" y="0"/>
                </a:lnTo>
                <a:lnTo>
                  <a:pt x="4810937" y="173562"/>
                </a:lnTo>
                <a:lnTo>
                  <a:pt x="17377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xmlns="" id="{823D8450-D69B-4B39-982F-9CE8042A3FD5}"/>
              </a:ext>
            </a:extLst>
          </p:cNvPr>
          <p:cNvSpPr/>
          <p:nvPr userDrawn="1"/>
        </p:nvSpPr>
        <p:spPr>
          <a:xfrm rot="18900000">
            <a:off x="7218187" y="4577124"/>
            <a:ext cx="6152571" cy="785554"/>
          </a:xfrm>
          <a:custGeom>
            <a:avLst/>
            <a:gdLst>
              <a:gd name="connsiteX0" fmla="*/ 232673 w 6152571"/>
              <a:gd name="connsiteY0" fmla="*/ 0 h 785554"/>
              <a:gd name="connsiteX1" fmla="*/ 155392 w 6152571"/>
              <a:gd name="connsiteY1" fmla="*/ 172372 h 785554"/>
              <a:gd name="connsiteX2" fmla="*/ 0 w 6152571"/>
              <a:gd name="connsiteY2" fmla="*/ 16979 h 785554"/>
              <a:gd name="connsiteX3" fmla="*/ 7612 w 6152571"/>
              <a:gd name="connsiteY3" fmla="*/ 0 h 785554"/>
              <a:gd name="connsiteX4" fmla="*/ 672394 w 6152571"/>
              <a:gd name="connsiteY4" fmla="*/ 0 h 785554"/>
              <a:gd name="connsiteX5" fmla="*/ 458998 w 6152571"/>
              <a:gd name="connsiteY5" fmla="*/ 475978 h 785554"/>
              <a:gd name="connsiteX6" fmla="*/ 303605 w 6152571"/>
              <a:gd name="connsiteY6" fmla="*/ 320585 h 785554"/>
              <a:gd name="connsiteX7" fmla="*/ 447334 w 6152571"/>
              <a:gd name="connsiteY7" fmla="*/ 0 h 785554"/>
              <a:gd name="connsiteX8" fmla="*/ 1112104 w 6152571"/>
              <a:gd name="connsiteY8" fmla="*/ 0 h 785554"/>
              <a:gd name="connsiteX9" fmla="*/ 762597 w 6152571"/>
              <a:gd name="connsiteY9" fmla="*/ 779577 h 785554"/>
              <a:gd name="connsiteX10" fmla="*/ 607206 w 6152571"/>
              <a:gd name="connsiteY10" fmla="*/ 624185 h 785554"/>
              <a:gd name="connsiteX11" fmla="*/ 887048 w 6152571"/>
              <a:gd name="connsiteY11" fmla="*/ 1 h 785554"/>
              <a:gd name="connsiteX12" fmla="*/ 1522242 w 6152571"/>
              <a:gd name="connsiteY12" fmla="*/ 1 h 785554"/>
              <a:gd name="connsiteX13" fmla="*/ 1170054 w 6152571"/>
              <a:gd name="connsiteY13" fmla="*/ 785552 h 785554"/>
              <a:gd name="connsiteX14" fmla="*/ 944997 w 6152571"/>
              <a:gd name="connsiteY14" fmla="*/ 785552 h 785554"/>
              <a:gd name="connsiteX15" fmla="*/ 1297184 w 6152571"/>
              <a:gd name="connsiteY15" fmla="*/ 1 h 785554"/>
              <a:gd name="connsiteX16" fmla="*/ 1961958 w 6152571"/>
              <a:gd name="connsiteY16" fmla="*/ 2 h 785554"/>
              <a:gd name="connsiteX17" fmla="*/ 1609771 w 6152571"/>
              <a:gd name="connsiteY17" fmla="*/ 785552 h 785554"/>
              <a:gd name="connsiteX18" fmla="*/ 1384715 w 6152571"/>
              <a:gd name="connsiteY18" fmla="*/ 785553 h 785554"/>
              <a:gd name="connsiteX19" fmla="*/ 1736901 w 6152571"/>
              <a:gd name="connsiteY19" fmla="*/ 1 h 785554"/>
              <a:gd name="connsiteX20" fmla="*/ 2401678 w 6152571"/>
              <a:gd name="connsiteY20" fmla="*/ 2 h 785554"/>
              <a:gd name="connsiteX21" fmla="*/ 2049488 w 6152571"/>
              <a:gd name="connsiteY21" fmla="*/ 785553 h 785554"/>
              <a:gd name="connsiteX22" fmla="*/ 1824430 w 6152571"/>
              <a:gd name="connsiteY22" fmla="*/ 785552 h 785554"/>
              <a:gd name="connsiteX23" fmla="*/ 2176618 w 6152571"/>
              <a:gd name="connsiteY23" fmla="*/ 0 h 785554"/>
              <a:gd name="connsiteX24" fmla="*/ 2841392 w 6152571"/>
              <a:gd name="connsiteY24" fmla="*/ 1 h 785554"/>
              <a:gd name="connsiteX25" fmla="*/ 2489204 w 6152571"/>
              <a:gd name="connsiteY25" fmla="*/ 785552 h 785554"/>
              <a:gd name="connsiteX26" fmla="*/ 2264145 w 6152571"/>
              <a:gd name="connsiteY26" fmla="*/ 785552 h 785554"/>
              <a:gd name="connsiteX27" fmla="*/ 2616336 w 6152571"/>
              <a:gd name="connsiteY27" fmla="*/ 0 h 785554"/>
              <a:gd name="connsiteX28" fmla="*/ 3281112 w 6152571"/>
              <a:gd name="connsiteY28" fmla="*/ 1 h 785554"/>
              <a:gd name="connsiteX29" fmla="*/ 2928922 w 6152571"/>
              <a:gd name="connsiteY29" fmla="*/ 785552 h 785554"/>
              <a:gd name="connsiteX30" fmla="*/ 2703865 w 6152571"/>
              <a:gd name="connsiteY30" fmla="*/ 785552 h 785554"/>
              <a:gd name="connsiteX31" fmla="*/ 3056054 w 6152571"/>
              <a:gd name="connsiteY31" fmla="*/ 1 h 785554"/>
              <a:gd name="connsiteX32" fmla="*/ 3720831 w 6152571"/>
              <a:gd name="connsiteY32" fmla="*/ 2 h 785554"/>
              <a:gd name="connsiteX33" fmla="*/ 3368641 w 6152571"/>
              <a:gd name="connsiteY33" fmla="*/ 785553 h 785554"/>
              <a:gd name="connsiteX34" fmla="*/ 3143584 w 6152571"/>
              <a:gd name="connsiteY34" fmla="*/ 785552 h 785554"/>
              <a:gd name="connsiteX35" fmla="*/ 3495773 w 6152571"/>
              <a:gd name="connsiteY35" fmla="*/ 2 h 785554"/>
              <a:gd name="connsiteX36" fmla="*/ 4160550 w 6152571"/>
              <a:gd name="connsiteY36" fmla="*/ 1 h 785554"/>
              <a:gd name="connsiteX37" fmla="*/ 3808359 w 6152571"/>
              <a:gd name="connsiteY37" fmla="*/ 785552 h 785554"/>
              <a:gd name="connsiteX38" fmla="*/ 3583301 w 6152571"/>
              <a:gd name="connsiteY38" fmla="*/ 785552 h 785554"/>
              <a:gd name="connsiteX39" fmla="*/ 3935492 w 6152571"/>
              <a:gd name="connsiteY39" fmla="*/ 1 h 785554"/>
              <a:gd name="connsiteX40" fmla="*/ 4600268 w 6152571"/>
              <a:gd name="connsiteY40" fmla="*/ 1 h 785554"/>
              <a:gd name="connsiteX41" fmla="*/ 4248079 w 6152571"/>
              <a:gd name="connsiteY41" fmla="*/ 785554 h 785554"/>
              <a:gd name="connsiteX42" fmla="*/ 4023021 w 6152571"/>
              <a:gd name="connsiteY42" fmla="*/ 785554 h 785554"/>
              <a:gd name="connsiteX43" fmla="*/ 4375210 w 6152571"/>
              <a:gd name="connsiteY43" fmla="*/ 0 h 785554"/>
              <a:gd name="connsiteX44" fmla="*/ 5039987 w 6152571"/>
              <a:gd name="connsiteY44" fmla="*/ 0 h 785554"/>
              <a:gd name="connsiteX45" fmla="*/ 4687797 w 6152571"/>
              <a:gd name="connsiteY45" fmla="*/ 785553 h 785554"/>
              <a:gd name="connsiteX46" fmla="*/ 4462740 w 6152571"/>
              <a:gd name="connsiteY46" fmla="*/ 785553 h 785554"/>
              <a:gd name="connsiteX47" fmla="*/ 4814927 w 6152571"/>
              <a:gd name="connsiteY47" fmla="*/ 0 h 785554"/>
              <a:gd name="connsiteX48" fmla="*/ 5479705 w 6152571"/>
              <a:gd name="connsiteY48" fmla="*/ 0 h 785554"/>
              <a:gd name="connsiteX49" fmla="*/ 5127515 w 6152571"/>
              <a:gd name="connsiteY49" fmla="*/ 785553 h 785554"/>
              <a:gd name="connsiteX50" fmla="*/ 4902457 w 6152571"/>
              <a:gd name="connsiteY50" fmla="*/ 785552 h 785554"/>
              <a:gd name="connsiteX51" fmla="*/ 5254647 w 6152571"/>
              <a:gd name="connsiteY51" fmla="*/ 0 h 785554"/>
              <a:gd name="connsiteX52" fmla="*/ 5919420 w 6152571"/>
              <a:gd name="connsiteY52" fmla="*/ 1 h 785554"/>
              <a:gd name="connsiteX53" fmla="*/ 5729940 w 6152571"/>
              <a:gd name="connsiteY53" fmla="*/ 422631 h 785554"/>
              <a:gd name="connsiteX54" fmla="*/ 5367019 w 6152571"/>
              <a:gd name="connsiteY54" fmla="*/ 785552 h 785554"/>
              <a:gd name="connsiteX55" fmla="*/ 5342172 w 6152571"/>
              <a:gd name="connsiteY55" fmla="*/ 785552 h 785554"/>
              <a:gd name="connsiteX56" fmla="*/ 5694362 w 6152571"/>
              <a:gd name="connsiteY56" fmla="*/ 1 h 785554"/>
              <a:gd name="connsiteX57" fmla="*/ 6152571 w 6152571"/>
              <a:gd name="connsiteY57" fmla="*/ 0 h 785554"/>
              <a:gd name="connsiteX58" fmla="*/ 6065433 w 6152571"/>
              <a:gd name="connsiteY58" fmla="*/ 87138 h 785554"/>
              <a:gd name="connsiteX59" fmla="*/ 6104500 w 6152571"/>
              <a:gd name="connsiteY59" fmla="*/ 0 h 7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52571" h="785554">
                <a:moveTo>
                  <a:pt x="232673" y="0"/>
                </a:moveTo>
                <a:lnTo>
                  <a:pt x="155392" y="172372"/>
                </a:lnTo>
                <a:lnTo>
                  <a:pt x="0" y="16979"/>
                </a:lnTo>
                <a:lnTo>
                  <a:pt x="7612" y="0"/>
                </a:lnTo>
                <a:close/>
                <a:moveTo>
                  <a:pt x="672394" y="0"/>
                </a:moveTo>
                <a:lnTo>
                  <a:pt x="458998" y="475978"/>
                </a:lnTo>
                <a:lnTo>
                  <a:pt x="303605" y="320585"/>
                </a:lnTo>
                <a:lnTo>
                  <a:pt x="447334" y="0"/>
                </a:lnTo>
                <a:close/>
                <a:moveTo>
                  <a:pt x="1112104" y="0"/>
                </a:moveTo>
                <a:lnTo>
                  <a:pt x="762597" y="779577"/>
                </a:lnTo>
                <a:lnTo>
                  <a:pt x="607206" y="624185"/>
                </a:lnTo>
                <a:lnTo>
                  <a:pt x="887048" y="1"/>
                </a:lnTo>
                <a:close/>
                <a:moveTo>
                  <a:pt x="1522242" y="1"/>
                </a:moveTo>
                <a:lnTo>
                  <a:pt x="1170054" y="785552"/>
                </a:lnTo>
                <a:lnTo>
                  <a:pt x="944997" y="785552"/>
                </a:lnTo>
                <a:lnTo>
                  <a:pt x="1297184" y="1"/>
                </a:lnTo>
                <a:close/>
                <a:moveTo>
                  <a:pt x="1961958" y="2"/>
                </a:moveTo>
                <a:lnTo>
                  <a:pt x="1609771" y="785552"/>
                </a:lnTo>
                <a:lnTo>
                  <a:pt x="1384715" y="785553"/>
                </a:lnTo>
                <a:lnTo>
                  <a:pt x="1736901" y="1"/>
                </a:lnTo>
                <a:close/>
                <a:moveTo>
                  <a:pt x="2401678" y="2"/>
                </a:moveTo>
                <a:lnTo>
                  <a:pt x="2049488" y="785553"/>
                </a:lnTo>
                <a:lnTo>
                  <a:pt x="1824430" y="785552"/>
                </a:lnTo>
                <a:lnTo>
                  <a:pt x="2176618" y="0"/>
                </a:lnTo>
                <a:close/>
                <a:moveTo>
                  <a:pt x="2841392" y="1"/>
                </a:moveTo>
                <a:lnTo>
                  <a:pt x="2489204" y="785552"/>
                </a:lnTo>
                <a:lnTo>
                  <a:pt x="2264145" y="785552"/>
                </a:lnTo>
                <a:lnTo>
                  <a:pt x="2616336" y="0"/>
                </a:lnTo>
                <a:close/>
                <a:moveTo>
                  <a:pt x="3281112" y="1"/>
                </a:moveTo>
                <a:lnTo>
                  <a:pt x="2928922" y="785552"/>
                </a:lnTo>
                <a:lnTo>
                  <a:pt x="2703865" y="785552"/>
                </a:lnTo>
                <a:lnTo>
                  <a:pt x="3056054" y="1"/>
                </a:lnTo>
                <a:close/>
                <a:moveTo>
                  <a:pt x="3720831" y="2"/>
                </a:moveTo>
                <a:lnTo>
                  <a:pt x="3368641" y="785553"/>
                </a:lnTo>
                <a:lnTo>
                  <a:pt x="3143584" y="785552"/>
                </a:lnTo>
                <a:lnTo>
                  <a:pt x="3495773" y="2"/>
                </a:lnTo>
                <a:close/>
                <a:moveTo>
                  <a:pt x="4160550" y="1"/>
                </a:moveTo>
                <a:lnTo>
                  <a:pt x="3808359" y="785552"/>
                </a:lnTo>
                <a:lnTo>
                  <a:pt x="3583301" y="785552"/>
                </a:lnTo>
                <a:lnTo>
                  <a:pt x="3935492" y="1"/>
                </a:lnTo>
                <a:close/>
                <a:moveTo>
                  <a:pt x="4600268" y="1"/>
                </a:moveTo>
                <a:lnTo>
                  <a:pt x="4248079" y="785554"/>
                </a:lnTo>
                <a:lnTo>
                  <a:pt x="4023021" y="785554"/>
                </a:lnTo>
                <a:lnTo>
                  <a:pt x="4375210" y="0"/>
                </a:lnTo>
                <a:close/>
                <a:moveTo>
                  <a:pt x="5039987" y="0"/>
                </a:moveTo>
                <a:lnTo>
                  <a:pt x="4687797" y="785553"/>
                </a:lnTo>
                <a:lnTo>
                  <a:pt x="4462740" y="785553"/>
                </a:lnTo>
                <a:lnTo>
                  <a:pt x="4814927" y="0"/>
                </a:lnTo>
                <a:close/>
                <a:moveTo>
                  <a:pt x="5479705" y="0"/>
                </a:moveTo>
                <a:lnTo>
                  <a:pt x="5127515" y="785553"/>
                </a:lnTo>
                <a:lnTo>
                  <a:pt x="4902457" y="785552"/>
                </a:lnTo>
                <a:lnTo>
                  <a:pt x="5254647" y="0"/>
                </a:lnTo>
                <a:close/>
                <a:moveTo>
                  <a:pt x="5919420" y="1"/>
                </a:moveTo>
                <a:lnTo>
                  <a:pt x="5729940" y="422631"/>
                </a:lnTo>
                <a:lnTo>
                  <a:pt x="5367019" y="785552"/>
                </a:lnTo>
                <a:lnTo>
                  <a:pt x="5342172" y="785552"/>
                </a:lnTo>
                <a:lnTo>
                  <a:pt x="5694362" y="1"/>
                </a:lnTo>
                <a:close/>
                <a:moveTo>
                  <a:pt x="6152571" y="0"/>
                </a:moveTo>
                <a:lnTo>
                  <a:pt x="6065433" y="87138"/>
                </a:lnTo>
                <a:lnTo>
                  <a:pt x="6104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A1FDB376-B4D9-4ED3-8C8D-A9F5044BC507}"/>
              </a:ext>
            </a:extLst>
          </p:cNvPr>
          <p:cNvSpPr/>
          <p:nvPr userDrawn="1"/>
        </p:nvSpPr>
        <p:spPr>
          <a:xfrm rot="2642081">
            <a:off x="-747982" y="5536106"/>
            <a:ext cx="3617754" cy="611863"/>
          </a:xfrm>
          <a:custGeom>
            <a:avLst/>
            <a:gdLst>
              <a:gd name="connsiteX0" fmla="*/ 0 w 3617754"/>
              <a:gd name="connsiteY0" fmla="*/ 0 h 611863"/>
              <a:gd name="connsiteX1" fmla="*/ 3617754 w 3617754"/>
              <a:gd name="connsiteY1" fmla="*/ 0 h 611863"/>
              <a:gd name="connsiteX2" fmla="*/ 2984919 w 3617754"/>
              <a:gd name="connsiteY2" fmla="*/ 611863 h 611863"/>
              <a:gd name="connsiteX3" fmla="*/ 591585 w 3617754"/>
              <a:gd name="connsiteY3" fmla="*/ 611863 h 6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754" h="611863">
                <a:moveTo>
                  <a:pt x="0" y="0"/>
                </a:moveTo>
                <a:lnTo>
                  <a:pt x="3617754" y="0"/>
                </a:lnTo>
                <a:lnTo>
                  <a:pt x="2984919" y="611863"/>
                </a:lnTo>
                <a:lnTo>
                  <a:pt x="591585" y="611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1E563D93-B50F-4B6E-BC3B-1D7B0612DE73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E78100CB-20E2-4E0A-9C91-BA4380645F8B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24834A34-DD4D-4E28-A1B2-1CBCA5E18CAB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4E876B93-1ABD-4283-A91A-C8ED0BD46407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466B6F0C-FCAE-4760-89F3-420D79FA351D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12B2D983-DB62-467C-A34E-A7A3E9C5A52A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AAC9B4D-3015-4B24-930E-67682713797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C07AA608-A8C3-4E3A-9FB5-BE4FCB561653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AA7F1D0-24A6-45AC-BC1B-49C26CD646FE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ED92273-7855-4C7B-8AF1-520914E51DA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7AFA4960-3CC5-428F-92DF-AF1E326589C6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B956B8DD-247D-43C4-A2F3-C970BBD500B0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A48103B-5229-4DE8-871E-804ED6D1F0CE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9152F5D3-A8A3-4A51-B2C1-15B3207A7AB8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67A9481-BA10-4D22-83EF-27236134461D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E5549C82-C776-4333-BEEE-A36580CC599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09B7A493-0CDD-4268-876E-927E43590B0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3C79F4CB-0D6C-48B3-B583-36070C60D19B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CDCB97EB-3645-4A02-93F9-246F78F93142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A2FA5336-75BB-494E-A984-8067F5521309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0CB8F497-698F-4B90-B83D-3535D2F67C53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DE951E1E-5ED9-473F-84E4-4E900C8D0D30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6CA7BB3-5639-4E67-B21E-3A7D26BEE635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C58D5F7F-5624-48C0-A353-8E5B875CA45A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425D9766-D734-4195-8790-4AAE7A6BDA35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04C14EFC-77BB-4C53-BB92-0A9E78ECD52B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BDB2EAC-6FEB-48E1-A2DE-3A9DF8FFB0A6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15D97265-E014-4053-A01A-ADFF0444AAD9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96BF91B0-44F9-4344-979E-556A2C2E9880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7186B95D-7B3C-4F59-BD59-AB79B11EA4A5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E6D5E959-C407-403A-B83C-309D6CE60A71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EDF5A228-2026-4864-9A28-F5E7F2B2585F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0D6B9CAF-972A-4ACD-AF54-40E10BB5352C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DF944990-8979-4EF7-A49D-FFBC97F099F6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F397DCA8-087F-4FC3-B93F-AD2DDECDA93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E24517D8-B58D-4767-B07E-F73DA7418A33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7F06388B-1D64-420F-BF7A-F7193C425E45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E879300C-4E12-42E2-98DC-F42629FB4BBE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B1F85C6E-8D0B-4016-9BC9-0325CA38E95C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38FF6E5B-AB38-4437-ACDC-D016FBA87B16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EE48D9ED-723D-40EA-AA65-EBD7D8F64420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6E550B9D-FF4D-4121-A86A-6690DE656A03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DD5E5268-1AC4-4985-8DBE-6295E00B9467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7C548F6A-42C9-404C-A1A8-9C6954047559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16824A64-57D4-457E-A0A8-B3C161A359B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5D20DD7A-34DE-46BF-A017-A74F9BC8F874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A94E0E6A-D094-4DA8-AB28-448D4C794A97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D90FDDAD-37A5-43E9-8C69-CC3774920F80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56A30D8D-2C58-458A-A405-A6DE2161DC44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1C50E545-4EA0-4B1B-AA21-30E3FA6F156F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FC55589-1289-495A-8C69-E8A840D66931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62C9A2D-1625-4A48-AFB1-2870CFA640E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96BA5010-60F0-4EEE-B74B-8CFD7713B1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037A3D4A-9A9A-48EA-B34B-BAB3EB016342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CB6AA267-CB1C-4347-B276-93AC69CD7E5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6BAA2469-F6D8-4B84-ACE0-23DE40A24762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7E257D0-28DC-4991-88FD-3B7FAC301652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B423415F-7C7C-4A1E-B4B6-CD5D7A853D1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956CD05D-FC16-420C-BA07-AAD502885DC4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DB3C5BDD-B633-48CE-947C-1E16C574CA81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59B825F5-7867-4B98-B235-2DEECB1018BC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0815B888-F833-4802-99C6-54A20B262D4B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8407804D-2B66-4750-9828-76E90F2669C1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08690DBE-9C58-4ED0-8593-8A2C386B10D6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7219B320-4F0F-42D9-9FC8-47B8CF1465B7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79C88A18-3303-478D-8A4F-F39753341C7A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024431DB-DF6F-4E0E-A39C-BC9910093B16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404B175A-4499-45A2-8012-8983637FBE60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CD0DDF6F-7281-4A1A-B6E2-9A3B724A5BD2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9099EA74-A259-479C-8FEC-DF481212D5C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133ABFB4-ED9F-47FB-97B1-2CF93422250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7361C8E5-5D7D-4BC3-B356-904824A9F5BB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C038CEDD-D929-4304-8B61-168E94A8384A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EB92387E-1797-4DF1-846D-E443272777C8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8948AE0E-2898-4E08-BD95-B8156FE50664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B63541B2-45AC-4D5F-8B49-F423921949C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A172EBF5-669D-4680-A6E4-02CE18DB7000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xmlns="" id="{D37BAF80-1252-4A85-856D-F5CDA73F5BC9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4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1B51C6-0075-4D5F-9015-715E30FA4D2C}"/>
              </a:ext>
            </a:extLst>
          </p:cNvPr>
          <p:cNvGrpSpPr/>
          <p:nvPr userDrawn="1"/>
        </p:nvGrpSpPr>
        <p:grpSpPr>
          <a:xfrm rot="360000" flipV="1">
            <a:off x="-2436755" y="-1493004"/>
            <a:ext cx="7179980" cy="5444712"/>
            <a:chOff x="1961923" y="732607"/>
            <a:chExt cx="10481490" cy="7948308"/>
          </a:xfrm>
          <a:solidFill>
            <a:schemeClr val="accent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40C193A-9684-466D-8982-B822B390BA6A}"/>
                </a:ext>
              </a:extLst>
            </p:cNvPr>
            <p:cNvSpPr/>
            <p:nvPr/>
          </p:nvSpPr>
          <p:spPr>
            <a:xfrm rot="3062081">
              <a:off x="8163328" y="4400829"/>
              <a:ext cx="7948308" cy="6118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2137B07-F9FE-4E54-8A51-DE2AF3740113}"/>
                </a:ext>
              </a:extLst>
            </p:cNvPr>
            <p:cNvSpPr/>
            <p:nvPr/>
          </p:nvSpPr>
          <p:spPr>
            <a:xfrm rot="19287490">
              <a:off x="1961923" y="4181151"/>
              <a:ext cx="9084321" cy="611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78B3AB-2821-478B-A897-C84D2F8541D1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8F0E7D0-DAAC-4AB8-8D7A-24598196AFE4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689FE7D-3233-440B-8132-82CB1C0CEB4A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4241263B-DC74-457B-86B7-E81951A77AB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FFD9918B-D180-4C84-B199-3888C7967666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EDFE207-DA3B-45BF-8E2C-C91BB2EE0F31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CE3C676A-7636-4087-A466-36ED007DA52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8C1C1FD9-1610-4E91-A9D5-DED3732F3241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B9ABD7E-F46A-4186-B344-29EE7129AC51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F755889-EC3A-44D2-A147-FAAB4E46B9A3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71ED3973-BD56-469A-A882-078BB9448A1E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CE85C8B4-2F87-4E34-8EB7-6FF06A9DDC13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37A56F17-39D5-4249-B907-B8A0776D870C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5E715726-B399-4723-9486-5CEBF1B08E14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D517B23-B4D2-408D-8D20-7081C68510C9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72304353-77DC-4B2F-BBF9-A552AF13246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091BCFC9-AF70-45CE-B99D-5BAEC46399E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417F828B-7BD3-45B3-B161-F46BF1303C01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C7C0E49-B5C5-4155-B463-398FFD2804D5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60074F9-CE92-477B-9376-06CA72157893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AA0495D-9329-47BF-B5D5-EB50A45E596F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E0943375-AC43-4490-B987-ABF977D135EB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6BDE76A5-1F77-4387-A5AC-33C2DC1B4EFE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1743F3AF-85EE-41A9-BE39-F00B4E93FEDB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3FDD125-3D63-4689-B341-CD631EC66CF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A1E8383-68FF-456D-A3FB-20BA9FB4D34D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8EC59718-BB1E-4236-8ACB-1F9C61BB5182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0DAC722-CD33-41B4-9D31-AFEE384F635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7D26FC5F-E8CE-46B2-B0AF-CB6B56FD378A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8121A1A6-20AB-46CC-886B-80F2A6FD9D53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0E1C5A64-1B3D-4338-AC0E-B8370685BD64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097E5212-9882-4C8A-95C0-270C1088491A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B94A743D-4D08-45BF-AB39-0C767B347E2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0FCBA1C-35C2-45B7-A2A5-6EC8EC4B8F41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198E499E-D108-421E-92DD-8EA0DA927F08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14C20E7-3977-4C1C-9474-F16BCF948A86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904633C-D757-4526-A623-7193FF294B00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75FA4226-972C-445F-8C8B-7FC83CA3DC39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877F4662-0E4D-4675-AAA5-3916F575691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60FA50DA-C389-424C-A56E-618778D6E362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28828BB1-704A-43F1-BC86-359247AF959B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A1644E9D-E71A-4DF9-A191-42DF082D3566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51ACAE88-1290-4C22-AFA3-1AE87CC4D0F5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64B02ECB-7097-4E7C-A6F2-8F0BB1B376B8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51FAE7D-3F77-40C7-9D01-26CD4E436353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DB64B3FD-1671-4176-89C9-BEB2CEC46A2D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47BA965F-D806-4EA7-973C-FEB39A27C670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75BD5643-3427-4EF0-8D70-8C2E5CF0A4B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8378A42-D3B2-4F06-B777-06D40085E53D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3728F9F8-855F-434B-BEBB-785FD367190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A588C436-CE80-4256-AAB1-639E00C6075F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1B0C96FF-3C1B-430D-BCDC-35E2AA14472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0D7B958C-373B-4C14-BDD1-88F1235897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02EAAA7-6777-4A06-BFAA-4DA1DE5BF781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43F96D6-D2C5-4D4E-AD01-63D86AB736A9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B5357E0-D533-457D-B3AF-A009E471524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255D2DE-8AC6-4416-A142-8EFC2EF9B241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B1F50D0-2689-48B8-9EB4-8B297922AB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4F9AB636-B171-4834-8358-819CFAEB3D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9F46157-89D1-40A9-A157-A54439348478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7B7F3E1-3E9C-44A9-BF0C-F9F8C7B30BFD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F854121-77FB-4FF9-89E6-AEF1A59E5376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0B6F314-0578-49F2-A057-8834F547841C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99DFE0C-8C5C-4BA2-8617-193341A950CE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38DF4980-3A59-4D1B-AE38-957BC7702142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A52D90E-7BA6-48BB-AEE6-AF8E216BC53C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858A2EE-E0E0-4766-833E-D2F41EEC7322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DAADBF20-3623-4293-BBB4-C18C77FA2B01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1F77253-9CF1-420F-A0C8-00B8FD84550D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29876F8-99D4-466C-89E5-F5B46CB36E4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FD128D97-6EB3-4D21-9B00-1D4EE1F3F6C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957A960-C5BA-4FF8-9CE4-58A4244F418F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FF718D84-9B0D-4C49-A631-BAE2CF6C05A9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F999394-D53B-41E2-A241-AD10774F9F80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955D430-CAD5-4C32-BBBE-015037C91462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F5EFDD99-CFF0-42B8-9662-31D34A11ED41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10A14FC9-4F30-4BF0-8043-A67B55201F27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85F4D0D-28DA-4E17-9B28-66E5A2C89DBF}"/>
              </a:ext>
            </a:extLst>
          </p:cNvPr>
          <p:cNvSpPr/>
          <p:nvPr userDrawn="1"/>
        </p:nvSpPr>
        <p:spPr>
          <a:xfrm rot="2700000" flipH="1">
            <a:off x="-2616629" y="4082658"/>
            <a:ext cx="10881360" cy="41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5050581-F32A-4C74-B08E-70E1A4898739}"/>
              </a:ext>
            </a:extLst>
          </p:cNvPr>
          <p:cNvGrpSpPr/>
          <p:nvPr userDrawn="1"/>
        </p:nvGrpSpPr>
        <p:grpSpPr>
          <a:xfrm rot="21240000">
            <a:off x="1970629" y="-466553"/>
            <a:ext cx="12877402" cy="10282191"/>
            <a:chOff x="1286776" y="-210300"/>
            <a:chExt cx="12877402" cy="1028219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73E8A8C8-9D7A-4D6B-A485-8C0C2B0AB5B1}"/>
                </a:ext>
              </a:extLst>
            </p:cNvPr>
            <p:cNvSpPr/>
            <p:nvPr/>
          </p:nvSpPr>
          <p:spPr>
            <a:xfrm rot="19224478" flipH="1">
              <a:off x="3191378" y="4435649"/>
              <a:ext cx="10972800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4E5552F1-3A73-47F6-94AC-FF6F332B2D6F}"/>
                </a:ext>
              </a:extLst>
            </p:cNvPr>
            <p:cNvSpPr/>
            <p:nvPr/>
          </p:nvSpPr>
          <p:spPr>
            <a:xfrm rot="19224478" flipH="1">
              <a:off x="2352662" y="4449308"/>
              <a:ext cx="11247120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27523268-491D-40CF-B6EB-669FBCDE31F5}"/>
                </a:ext>
              </a:extLst>
            </p:cNvPr>
            <p:cNvSpPr/>
            <p:nvPr/>
          </p:nvSpPr>
          <p:spPr>
            <a:xfrm rot="3062081">
              <a:off x="-3152807" y="4480397"/>
              <a:ext cx="10282191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A93ACE6-9A62-43A7-BE10-99DBB4E5ADF3}"/>
                </a:ext>
              </a:extLst>
            </p:cNvPr>
            <p:cNvSpPr/>
            <p:nvPr/>
          </p:nvSpPr>
          <p:spPr>
            <a:xfrm rot="3062081">
              <a:off x="-3356705" y="5134895"/>
              <a:ext cx="9460523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CFE72C38-F989-48B4-B2FD-00E834AF7F40}"/>
              </a:ext>
            </a:extLst>
          </p:cNvPr>
          <p:cNvSpPr/>
          <p:nvPr userDrawn="1"/>
        </p:nvSpPr>
        <p:spPr>
          <a:xfrm rot="18900000">
            <a:off x="3509198" y="4947304"/>
            <a:ext cx="12830191" cy="785553"/>
          </a:xfrm>
          <a:custGeom>
            <a:avLst/>
            <a:gdLst>
              <a:gd name="connsiteX0" fmla="*/ 577248 w 12830191"/>
              <a:gd name="connsiteY0" fmla="*/ 0 h 785553"/>
              <a:gd name="connsiteX1" fmla="*/ 225055 w 12830191"/>
              <a:gd name="connsiteY1" fmla="*/ 785553 h 785553"/>
              <a:gd name="connsiteX2" fmla="*/ 0 w 12830191"/>
              <a:gd name="connsiteY2" fmla="*/ 785552 h 785553"/>
              <a:gd name="connsiteX3" fmla="*/ 352187 w 12830191"/>
              <a:gd name="connsiteY3" fmla="*/ 0 h 785553"/>
              <a:gd name="connsiteX4" fmla="*/ 1016964 w 12830191"/>
              <a:gd name="connsiteY4" fmla="*/ 0 h 785553"/>
              <a:gd name="connsiteX5" fmla="*/ 664776 w 12830191"/>
              <a:gd name="connsiteY5" fmla="*/ 785552 h 785553"/>
              <a:gd name="connsiteX6" fmla="*/ 439719 w 12830191"/>
              <a:gd name="connsiteY6" fmla="*/ 785552 h 785553"/>
              <a:gd name="connsiteX7" fmla="*/ 791910 w 12830191"/>
              <a:gd name="connsiteY7" fmla="*/ 0 h 785553"/>
              <a:gd name="connsiteX8" fmla="*/ 1456682 w 12830191"/>
              <a:gd name="connsiteY8" fmla="*/ 0 h 785553"/>
              <a:gd name="connsiteX9" fmla="*/ 1104495 w 12830191"/>
              <a:gd name="connsiteY9" fmla="*/ 785552 h 785553"/>
              <a:gd name="connsiteX10" fmla="*/ 879437 w 12830191"/>
              <a:gd name="connsiteY10" fmla="*/ 785552 h 785553"/>
              <a:gd name="connsiteX11" fmla="*/ 1231624 w 12830191"/>
              <a:gd name="connsiteY11" fmla="*/ 0 h 785553"/>
              <a:gd name="connsiteX12" fmla="*/ 1896401 w 12830191"/>
              <a:gd name="connsiteY12" fmla="*/ 0 h 785553"/>
              <a:gd name="connsiteX13" fmla="*/ 1544212 w 12830191"/>
              <a:gd name="connsiteY13" fmla="*/ 785552 h 785553"/>
              <a:gd name="connsiteX14" fmla="*/ 1319156 w 12830191"/>
              <a:gd name="connsiteY14" fmla="*/ 785553 h 785553"/>
              <a:gd name="connsiteX15" fmla="*/ 1671346 w 12830191"/>
              <a:gd name="connsiteY15" fmla="*/ 0 h 785553"/>
              <a:gd name="connsiteX16" fmla="*/ 2336115 w 12830191"/>
              <a:gd name="connsiteY16" fmla="*/ 0 h 785553"/>
              <a:gd name="connsiteX17" fmla="*/ 1983932 w 12830191"/>
              <a:gd name="connsiteY17" fmla="*/ 785552 h 785553"/>
              <a:gd name="connsiteX18" fmla="*/ 1758875 w 12830191"/>
              <a:gd name="connsiteY18" fmla="*/ 785552 h 785553"/>
              <a:gd name="connsiteX19" fmla="*/ 2111064 w 12830191"/>
              <a:gd name="connsiteY19" fmla="*/ 0 h 785553"/>
              <a:gd name="connsiteX20" fmla="*/ 2775834 w 12830191"/>
              <a:gd name="connsiteY20" fmla="*/ 0 h 785553"/>
              <a:gd name="connsiteX21" fmla="*/ 2423647 w 12830191"/>
              <a:gd name="connsiteY21" fmla="*/ 785553 h 785553"/>
              <a:gd name="connsiteX22" fmla="*/ 2198593 w 12830191"/>
              <a:gd name="connsiteY22" fmla="*/ 785553 h 785553"/>
              <a:gd name="connsiteX23" fmla="*/ 2550776 w 12830191"/>
              <a:gd name="connsiteY23" fmla="*/ 0 h 785553"/>
              <a:gd name="connsiteX24" fmla="*/ 3215555 w 12830191"/>
              <a:gd name="connsiteY24" fmla="*/ 0 h 785553"/>
              <a:gd name="connsiteX25" fmla="*/ 2863364 w 12830191"/>
              <a:gd name="connsiteY25" fmla="*/ 785552 h 785553"/>
              <a:gd name="connsiteX26" fmla="*/ 2638308 w 12830191"/>
              <a:gd name="connsiteY26" fmla="*/ 785553 h 785553"/>
              <a:gd name="connsiteX27" fmla="*/ 2990500 w 12830191"/>
              <a:gd name="connsiteY27" fmla="*/ 0 h 785553"/>
              <a:gd name="connsiteX28" fmla="*/ 3655271 w 12830191"/>
              <a:gd name="connsiteY28" fmla="*/ 0 h 785553"/>
              <a:gd name="connsiteX29" fmla="*/ 3303086 w 12830191"/>
              <a:gd name="connsiteY29" fmla="*/ 785553 h 785553"/>
              <a:gd name="connsiteX30" fmla="*/ 3078026 w 12830191"/>
              <a:gd name="connsiteY30" fmla="*/ 785552 h 785553"/>
              <a:gd name="connsiteX31" fmla="*/ 3430218 w 12830191"/>
              <a:gd name="connsiteY31" fmla="*/ 0 h 785553"/>
              <a:gd name="connsiteX32" fmla="*/ 4094994 w 12830191"/>
              <a:gd name="connsiteY32" fmla="*/ 0 h 785553"/>
              <a:gd name="connsiteX33" fmla="*/ 3742803 w 12830191"/>
              <a:gd name="connsiteY33" fmla="*/ 785552 h 785553"/>
              <a:gd name="connsiteX34" fmla="*/ 3517744 w 12830191"/>
              <a:gd name="connsiteY34" fmla="*/ 785552 h 785553"/>
              <a:gd name="connsiteX35" fmla="*/ 3869933 w 12830191"/>
              <a:gd name="connsiteY35" fmla="*/ 0 h 785553"/>
              <a:gd name="connsiteX36" fmla="*/ 4534715 w 12830191"/>
              <a:gd name="connsiteY36" fmla="*/ 0 h 785553"/>
              <a:gd name="connsiteX37" fmla="*/ 4182526 w 12830191"/>
              <a:gd name="connsiteY37" fmla="*/ 785552 h 785553"/>
              <a:gd name="connsiteX38" fmla="*/ 3957466 w 12830191"/>
              <a:gd name="connsiteY38" fmla="*/ 785552 h 785553"/>
              <a:gd name="connsiteX39" fmla="*/ 4309655 w 12830191"/>
              <a:gd name="connsiteY39" fmla="*/ 0 h 785553"/>
              <a:gd name="connsiteX40" fmla="*/ 4974425 w 12830191"/>
              <a:gd name="connsiteY40" fmla="*/ 0 h 785553"/>
              <a:gd name="connsiteX41" fmla="*/ 4622240 w 12830191"/>
              <a:gd name="connsiteY41" fmla="*/ 785552 h 785553"/>
              <a:gd name="connsiteX42" fmla="*/ 4397180 w 12830191"/>
              <a:gd name="connsiteY42" fmla="*/ 785553 h 785553"/>
              <a:gd name="connsiteX43" fmla="*/ 4749369 w 12830191"/>
              <a:gd name="connsiteY43" fmla="*/ 1 h 785553"/>
              <a:gd name="connsiteX44" fmla="*/ 5384563 w 12830191"/>
              <a:gd name="connsiteY44" fmla="*/ 0 h 785553"/>
              <a:gd name="connsiteX45" fmla="*/ 5032375 w 12830191"/>
              <a:gd name="connsiteY45" fmla="*/ 785552 h 785553"/>
              <a:gd name="connsiteX46" fmla="*/ 4807318 w 12830191"/>
              <a:gd name="connsiteY46" fmla="*/ 785552 h 785553"/>
              <a:gd name="connsiteX47" fmla="*/ 5159505 w 12830191"/>
              <a:gd name="connsiteY47" fmla="*/ 0 h 785553"/>
              <a:gd name="connsiteX48" fmla="*/ 5824279 w 12830191"/>
              <a:gd name="connsiteY48" fmla="*/ 1 h 785553"/>
              <a:gd name="connsiteX49" fmla="*/ 5472092 w 12830191"/>
              <a:gd name="connsiteY49" fmla="*/ 785552 h 785553"/>
              <a:gd name="connsiteX50" fmla="*/ 5247036 w 12830191"/>
              <a:gd name="connsiteY50" fmla="*/ 785553 h 785553"/>
              <a:gd name="connsiteX51" fmla="*/ 5599222 w 12830191"/>
              <a:gd name="connsiteY51" fmla="*/ 1 h 785553"/>
              <a:gd name="connsiteX52" fmla="*/ 6263999 w 12830191"/>
              <a:gd name="connsiteY52" fmla="*/ 2 h 785553"/>
              <a:gd name="connsiteX53" fmla="*/ 5911809 w 12830191"/>
              <a:gd name="connsiteY53" fmla="*/ 785553 h 785553"/>
              <a:gd name="connsiteX54" fmla="*/ 5686751 w 12830191"/>
              <a:gd name="connsiteY54" fmla="*/ 785552 h 785553"/>
              <a:gd name="connsiteX55" fmla="*/ 6038940 w 12830191"/>
              <a:gd name="connsiteY55" fmla="*/ 0 h 785553"/>
              <a:gd name="connsiteX56" fmla="*/ 6703713 w 12830191"/>
              <a:gd name="connsiteY56" fmla="*/ 0 h 785553"/>
              <a:gd name="connsiteX57" fmla="*/ 6351525 w 12830191"/>
              <a:gd name="connsiteY57" fmla="*/ 785552 h 785553"/>
              <a:gd name="connsiteX58" fmla="*/ 6126466 w 12830191"/>
              <a:gd name="connsiteY58" fmla="*/ 785552 h 785553"/>
              <a:gd name="connsiteX59" fmla="*/ 6478657 w 12830191"/>
              <a:gd name="connsiteY59" fmla="*/ 0 h 785553"/>
              <a:gd name="connsiteX60" fmla="*/ 7143433 w 12830191"/>
              <a:gd name="connsiteY60" fmla="*/ 1 h 785553"/>
              <a:gd name="connsiteX61" fmla="*/ 6791243 w 12830191"/>
              <a:gd name="connsiteY61" fmla="*/ 785552 h 785553"/>
              <a:gd name="connsiteX62" fmla="*/ 6566186 w 12830191"/>
              <a:gd name="connsiteY62" fmla="*/ 785552 h 785553"/>
              <a:gd name="connsiteX63" fmla="*/ 6918375 w 12830191"/>
              <a:gd name="connsiteY63" fmla="*/ 1 h 785553"/>
              <a:gd name="connsiteX64" fmla="*/ 7583152 w 12830191"/>
              <a:gd name="connsiteY64" fmla="*/ 1 h 785553"/>
              <a:gd name="connsiteX65" fmla="*/ 7230962 w 12830191"/>
              <a:gd name="connsiteY65" fmla="*/ 785553 h 785553"/>
              <a:gd name="connsiteX66" fmla="*/ 7005905 w 12830191"/>
              <a:gd name="connsiteY66" fmla="*/ 785552 h 785553"/>
              <a:gd name="connsiteX67" fmla="*/ 7358094 w 12830191"/>
              <a:gd name="connsiteY67" fmla="*/ 1 h 785553"/>
              <a:gd name="connsiteX68" fmla="*/ 8022871 w 12830191"/>
              <a:gd name="connsiteY68" fmla="*/ 1 h 785553"/>
              <a:gd name="connsiteX69" fmla="*/ 7670680 w 12830191"/>
              <a:gd name="connsiteY69" fmla="*/ 785552 h 785553"/>
              <a:gd name="connsiteX70" fmla="*/ 7445622 w 12830191"/>
              <a:gd name="connsiteY70" fmla="*/ 785552 h 785553"/>
              <a:gd name="connsiteX71" fmla="*/ 7797813 w 12830191"/>
              <a:gd name="connsiteY71" fmla="*/ 1 h 785553"/>
              <a:gd name="connsiteX72" fmla="*/ 8462589 w 12830191"/>
              <a:gd name="connsiteY72" fmla="*/ 1 h 785553"/>
              <a:gd name="connsiteX73" fmla="*/ 8110400 w 12830191"/>
              <a:gd name="connsiteY73" fmla="*/ 785553 h 785553"/>
              <a:gd name="connsiteX74" fmla="*/ 7885342 w 12830191"/>
              <a:gd name="connsiteY74" fmla="*/ 785553 h 785553"/>
              <a:gd name="connsiteX75" fmla="*/ 8237531 w 12830191"/>
              <a:gd name="connsiteY75" fmla="*/ 0 h 785553"/>
              <a:gd name="connsiteX76" fmla="*/ 8902308 w 12830191"/>
              <a:gd name="connsiteY76" fmla="*/ 0 h 785553"/>
              <a:gd name="connsiteX77" fmla="*/ 8550118 w 12830191"/>
              <a:gd name="connsiteY77" fmla="*/ 785553 h 785553"/>
              <a:gd name="connsiteX78" fmla="*/ 8325061 w 12830191"/>
              <a:gd name="connsiteY78" fmla="*/ 785553 h 785553"/>
              <a:gd name="connsiteX79" fmla="*/ 8677249 w 12830191"/>
              <a:gd name="connsiteY79" fmla="*/ 0 h 785553"/>
              <a:gd name="connsiteX80" fmla="*/ 9342026 w 12830191"/>
              <a:gd name="connsiteY80" fmla="*/ 0 h 785553"/>
              <a:gd name="connsiteX81" fmla="*/ 8989837 w 12830191"/>
              <a:gd name="connsiteY81" fmla="*/ 785553 h 785553"/>
              <a:gd name="connsiteX82" fmla="*/ 8764778 w 12830191"/>
              <a:gd name="connsiteY82" fmla="*/ 785552 h 785553"/>
              <a:gd name="connsiteX83" fmla="*/ 9116969 w 12830191"/>
              <a:gd name="connsiteY83" fmla="*/ 0 h 785553"/>
              <a:gd name="connsiteX84" fmla="*/ 9781741 w 12830191"/>
              <a:gd name="connsiteY84" fmla="*/ 1 h 785553"/>
              <a:gd name="connsiteX85" fmla="*/ 9429551 w 12830191"/>
              <a:gd name="connsiteY85" fmla="*/ 785552 h 785553"/>
              <a:gd name="connsiteX86" fmla="*/ 9204493 w 12830191"/>
              <a:gd name="connsiteY86" fmla="*/ 785552 h 785553"/>
              <a:gd name="connsiteX87" fmla="*/ 9556683 w 12830191"/>
              <a:gd name="connsiteY87" fmla="*/ 1 h 785553"/>
              <a:gd name="connsiteX88" fmla="*/ 10191879 w 12830191"/>
              <a:gd name="connsiteY88" fmla="*/ 0 h 785553"/>
              <a:gd name="connsiteX89" fmla="*/ 9839689 w 12830191"/>
              <a:gd name="connsiteY89" fmla="*/ 785552 h 785553"/>
              <a:gd name="connsiteX90" fmla="*/ 9614631 w 12830191"/>
              <a:gd name="connsiteY90" fmla="*/ 785552 h 785553"/>
              <a:gd name="connsiteX91" fmla="*/ 9966821 w 12830191"/>
              <a:gd name="connsiteY91" fmla="*/ 0 h 785553"/>
              <a:gd name="connsiteX92" fmla="*/ 10631597 w 12830191"/>
              <a:gd name="connsiteY92" fmla="*/ 0 h 785553"/>
              <a:gd name="connsiteX93" fmla="*/ 10279407 w 12830191"/>
              <a:gd name="connsiteY93" fmla="*/ 785552 h 785553"/>
              <a:gd name="connsiteX94" fmla="*/ 10054351 w 12830191"/>
              <a:gd name="connsiteY94" fmla="*/ 785553 h 785553"/>
              <a:gd name="connsiteX95" fmla="*/ 10406539 w 12830191"/>
              <a:gd name="connsiteY95" fmla="*/ 0 h 785553"/>
              <a:gd name="connsiteX96" fmla="*/ 11071315 w 12830191"/>
              <a:gd name="connsiteY96" fmla="*/ 1 h 785553"/>
              <a:gd name="connsiteX97" fmla="*/ 10719127 w 12830191"/>
              <a:gd name="connsiteY97" fmla="*/ 785553 h 785553"/>
              <a:gd name="connsiteX98" fmla="*/ 10494069 w 12830191"/>
              <a:gd name="connsiteY98" fmla="*/ 785552 h 785553"/>
              <a:gd name="connsiteX99" fmla="*/ 10846257 w 12830191"/>
              <a:gd name="connsiteY99" fmla="*/ 1 h 785553"/>
              <a:gd name="connsiteX100" fmla="*/ 11511035 w 12830191"/>
              <a:gd name="connsiteY100" fmla="*/ 0 h 785553"/>
              <a:gd name="connsiteX101" fmla="*/ 11158845 w 12830191"/>
              <a:gd name="connsiteY101" fmla="*/ 785552 h 785553"/>
              <a:gd name="connsiteX102" fmla="*/ 10933787 w 12830191"/>
              <a:gd name="connsiteY102" fmla="*/ 785552 h 785553"/>
              <a:gd name="connsiteX103" fmla="*/ 11285977 w 12830191"/>
              <a:gd name="connsiteY103" fmla="*/ 0 h 785553"/>
              <a:gd name="connsiteX104" fmla="*/ 11950753 w 12830191"/>
              <a:gd name="connsiteY104" fmla="*/ 0 h 785553"/>
              <a:gd name="connsiteX105" fmla="*/ 11598563 w 12830191"/>
              <a:gd name="connsiteY105" fmla="*/ 785552 h 785553"/>
              <a:gd name="connsiteX106" fmla="*/ 11373505 w 12830191"/>
              <a:gd name="connsiteY106" fmla="*/ 785552 h 785553"/>
              <a:gd name="connsiteX107" fmla="*/ 11725695 w 12830191"/>
              <a:gd name="connsiteY107" fmla="*/ 0 h 785553"/>
              <a:gd name="connsiteX108" fmla="*/ 12390471 w 12830191"/>
              <a:gd name="connsiteY108" fmla="*/ 0 h 785553"/>
              <a:gd name="connsiteX109" fmla="*/ 12038283 w 12830191"/>
              <a:gd name="connsiteY109" fmla="*/ 785552 h 785553"/>
              <a:gd name="connsiteX110" fmla="*/ 11813225 w 12830191"/>
              <a:gd name="connsiteY110" fmla="*/ 785553 h 785553"/>
              <a:gd name="connsiteX111" fmla="*/ 12165413 w 12830191"/>
              <a:gd name="connsiteY111" fmla="*/ 0 h 785553"/>
              <a:gd name="connsiteX112" fmla="*/ 12830191 w 12830191"/>
              <a:gd name="connsiteY112" fmla="*/ 0 h 785553"/>
              <a:gd name="connsiteX113" fmla="*/ 12477999 w 12830191"/>
              <a:gd name="connsiteY113" fmla="*/ 785553 h 785553"/>
              <a:gd name="connsiteX114" fmla="*/ 12252943 w 12830191"/>
              <a:gd name="connsiteY114" fmla="*/ 785552 h 785553"/>
              <a:gd name="connsiteX115" fmla="*/ 12605133 w 12830191"/>
              <a:gd name="connsiteY115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830191" h="785553">
                <a:moveTo>
                  <a:pt x="577248" y="0"/>
                </a:moveTo>
                <a:lnTo>
                  <a:pt x="225055" y="785553"/>
                </a:lnTo>
                <a:lnTo>
                  <a:pt x="0" y="785552"/>
                </a:lnTo>
                <a:lnTo>
                  <a:pt x="352187" y="0"/>
                </a:lnTo>
                <a:close/>
                <a:moveTo>
                  <a:pt x="1016964" y="0"/>
                </a:moveTo>
                <a:lnTo>
                  <a:pt x="664776" y="785552"/>
                </a:lnTo>
                <a:lnTo>
                  <a:pt x="439719" y="785552"/>
                </a:lnTo>
                <a:lnTo>
                  <a:pt x="791910" y="0"/>
                </a:lnTo>
                <a:close/>
                <a:moveTo>
                  <a:pt x="1456682" y="0"/>
                </a:moveTo>
                <a:lnTo>
                  <a:pt x="1104495" y="785552"/>
                </a:lnTo>
                <a:lnTo>
                  <a:pt x="879437" y="785552"/>
                </a:lnTo>
                <a:lnTo>
                  <a:pt x="1231624" y="0"/>
                </a:lnTo>
                <a:close/>
                <a:moveTo>
                  <a:pt x="1896401" y="0"/>
                </a:moveTo>
                <a:lnTo>
                  <a:pt x="1544212" y="785552"/>
                </a:lnTo>
                <a:lnTo>
                  <a:pt x="1319156" y="785553"/>
                </a:lnTo>
                <a:lnTo>
                  <a:pt x="1671346" y="0"/>
                </a:lnTo>
                <a:close/>
                <a:moveTo>
                  <a:pt x="2336115" y="0"/>
                </a:moveTo>
                <a:lnTo>
                  <a:pt x="1983932" y="785552"/>
                </a:lnTo>
                <a:lnTo>
                  <a:pt x="1758875" y="785552"/>
                </a:lnTo>
                <a:lnTo>
                  <a:pt x="2111064" y="0"/>
                </a:lnTo>
                <a:close/>
                <a:moveTo>
                  <a:pt x="2775834" y="0"/>
                </a:moveTo>
                <a:lnTo>
                  <a:pt x="2423647" y="785553"/>
                </a:lnTo>
                <a:lnTo>
                  <a:pt x="2198593" y="785553"/>
                </a:lnTo>
                <a:lnTo>
                  <a:pt x="2550776" y="0"/>
                </a:lnTo>
                <a:close/>
                <a:moveTo>
                  <a:pt x="3215555" y="0"/>
                </a:moveTo>
                <a:lnTo>
                  <a:pt x="2863364" y="785552"/>
                </a:lnTo>
                <a:lnTo>
                  <a:pt x="2638308" y="785553"/>
                </a:lnTo>
                <a:lnTo>
                  <a:pt x="2990500" y="0"/>
                </a:lnTo>
                <a:close/>
                <a:moveTo>
                  <a:pt x="3655271" y="0"/>
                </a:moveTo>
                <a:lnTo>
                  <a:pt x="3303086" y="785553"/>
                </a:lnTo>
                <a:lnTo>
                  <a:pt x="3078026" y="785552"/>
                </a:lnTo>
                <a:lnTo>
                  <a:pt x="3430218" y="0"/>
                </a:lnTo>
                <a:close/>
                <a:moveTo>
                  <a:pt x="4094994" y="0"/>
                </a:moveTo>
                <a:lnTo>
                  <a:pt x="3742803" y="785552"/>
                </a:lnTo>
                <a:lnTo>
                  <a:pt x="3517744" y="785552"/>
                </a:lnTo>
                <a:lnTo>
                  <a:pt x="3869933" y="0"/>
                </a:lnTo>
                <a:close/>
                <a:moveTo>
                  <a:pt x="4534715" y="0"/>
                </a:moveTo>
                <a:lnTo>
                  <a:pt x="4182526" y="785552"/>
                </a:lnTo>
                <a:lnTo>
                  <a:pt x="3957466" y="785552"/>
                </a:lnTo>
                <a:lnTo>
                  <a:pt x="4309655" y="0"/>
                </a:lnTo>
                <a:close/>
                <a:moveTo>
                  <a:pt x="4974425" y="0"/>
                </a:moveTo>
                <a:lnTo>
                  <a:pt x="4622240" y="785552"/>
                </a:lnTo>
                <a:lnTo>
                  <a:pt x="4397180" y="785553"/>
                </a:lnTo>
                <a:lnTo>
                  <a:pt x="4749369" y="1"/>
                </a:lnTo>
                <a:close/>
                <a:moveTo>
                  <a:pt x="5384563" y="0"/>
                </a:moveTo>
                <a:lnTo>
                  <a:pt x="5032375" y="785552"/>
                </a:lnTo>
                <a:lnTo>
                  <a:pt x="4807318" y="785552"/>
                </a:lnTo>
                <a:lnTo>
                  <a:pt x="5159505" y="0"/>
                </a:lnTo>
                <a:close/>
                <a:moveTo>
                  <a:pt x="5824279" y="1"/>
                </a:moveTo>
                <a:lnTo>
                  <a:pt x="5472092" y="785552"/>
                </a:lnTo>
                <a:lnTo>
                  <a:pt x="5247036" y="785553"/>
                </a:lnTo>
                <a:lnTo>
                  <a:pt x="5599222" y="1"/>
                </a:lnTo>
                <a:close/>
                <a:moveTo>
                  <a:pt x="6263999" y="2"/>
                </a:moveTo>
                <a:lnTo>
                  <a:pt x="5911809" y="785553"/>
                </a:lnTo>
                <a:lnTo>
                  <a:pt x="5686751" y="785552"/>
                </a:lnTo>
                <a:lnTo>
                  <a:pt x="6038940" y="0"/>
                </a:lnTo>
                <a:close/>
                <a:moveTo>
                  <a:pt x="6703713" y="0"/>
                </a:moveTo>
                <a:lnTo>
                  <a:pt x="6351525" y="785552"/>
                </a:lnTo>
                <a:lnTo>
                  <a:pt x="6126466" y="785552"/>
                </a:lnTo>
                <a:lnTo>
                  <a:pt x="6478657" y="0"/>
                </a:lnTo>
                <a:close/>
                <a:moveTo>
                  <a:pt x="7143433" y="1"/>
                </a:moveTo>
                <a:lnTo>
                  <a:pt x="6791243" y="785552"/>
                </a:lnTo>
                <a:lnTo>
                  <a:pt x="6566186" y="785552"/>
                </a:lnTo>
                <a:lnTo>
                  <a:pt x="6918375" y="1"/>
                </a:lnTo>
                <a:close/>
                <a:moveTo>
                  <a:pt x="7583152" y="1"/>
                </a:moveTo>
                <a:lnTo>
                  <a:pt x="7230962" y="785553"/>
                </a:lnTo>
                <a:lnTo>
                  <a:pt x="7005905" y="785552"/>
                </a:lnTo>
                <a:lnTo>
                  <a:pt x="7358094" y="1"/>
                </a:lnTo>
                <a:close/>
                <a:moveTo>
                  <a:pt x="8022871" y="1"/>
                </a:moveTo>
                <a:lnTo>
                  <a:pt x="7670680" y="785552"/>
                </a:lnTo>
                <a:lnTo>
                  <a:pt x="7445622" y="785552"/>
                </a:lnTo>
                <a:lnTo>
                  <a:pt x="7797813" y="1"/>
                </a:lnTo>
                <a:close/>
                <a:moveTo>
                  <a:pt x="8462589" y="1"/>
                </a:moveTo>
                <a:lnTo>
                  <a:pt x="8110400" y="785553"/>
                </a:lnTo>
                <a:lnTo>
                  <a:pt x="7885342" y="785553"/>
                </a:lnTo>
                <a:lnTo>
                  <a:pt x="8237531" y="0"/>
                </a:lnTo>
                <a:close/>
                <a:moveTo>
                  <a:pt x="8902308" y="0"/>
                </a:moveTo>
                <a:lnTo>
                  <a:pt x="8550118" y="785553"/>
                </a:lnTo>
                <a:lnTo>
                  <a:pt x="8325061" y="785553"/>
                </a:lnTo>
                <a:lnTo>
                  <a:pt x="8677249" y="0"/>
                </a:lnTo>
                <a:close/>
                <a:moveTo>
                  <a:pt x="9342026" y="0"/>
                </a:moveTo>
                <a:lnTo>
                  <a:pt x="8989837" y="785553"/>
                </a:lnTo>
                <a:lnTo>
                  <a:pt x="8764778" y="785552"/>
                </a:lnTo>
                <a:lnTo>
                  <a:pt x="9116969" y="0"/>
                </a:lnTo>
                <a:close/>
                <a:moveTo>
                  <a:pt x="9781741" y="1"/>
                </a:moveTo>
                <a:lnTo>
                  <a:pt x="9429551" y="785552"/>
                </a:lnTo>
                <a:lnTo>
                  <a:pt x="9204493" y="785552"/>
                </a:lnTo>
                <a:lnTo>
                  <a:pt x="9556683" y="1"/>
                </a:lnTo>
                <a:close/>
                <a:moveTo>
                  <a:pt x="10191879" y="0"/>
                </a:moveTo>
                <a:lnTo>
                  <a:pt x="9839689" y="785552"/>
                </a:lnTo>
                <a:lnTo>
                  <a:pt x="9614631" y="785552"/>
                </a:lnTo>
                <a:lnTo>
                  <a:pt x="9966821" y="0"/>
                </a:lnTo>
                <a:close/>
                <a:moveTo>
                  <a:pt x="10631597" y="0"/>
                </a:moveTo>
                <a:lnTo>
                  <a:pt x="10279407" y="785552"/>
                </a:lnTo>
                <a:lnTo>
                  <a:pt x="10054351" y="785553"/>
                </a:lnTo>
                <a:lnTo>
                  <a:pt x="10406539" y="0"/>
                </a:lnTo>
                <a:close/>
                <a:moveTo>
                  <a:pt x="11071315" y="1"/>
                </a:moveTo>
                <a:lnTo>
                  <a:pt x="10719127" y="785553"/>
                </a:lnTo>
                <a:lnTo>
                  <a:pt x="10494069" y="785552"/>
                </a:lnTo>
                <a:lnTo>
                  <a:pt x="10846257" y="1"/>
                </a:lnTo>
                <a:close/>
                <a:moveTo>
                  <a:pt x="11511035" y="0"/>
                </a:moveTo>
                <a:lnTo>
                  <a:pt x="11158845" y="785552"/>
                </a:lnTo>
                <a:lnTo>
                  <a:pt x="10933787" y="785552"/>
                </a:lnTo>
                <a:lnTo>
                  <a:pt x="11285977" y="0"/>
                </a:lnTo>
                <a:close/>
                <a:moveTo>
                  <a:pt x="11950753" y="0"/>
                </a:moveTo>
                <a:lnTo>
                  <a:pt x="11598563" y="785552"/>
                </a:lnTo>
                <a:lnTo>
                  <a:pt x="11373505" y="785552"/>
                </a:lnTo>
                <a:lnTo>
                  <a:pt x="11725695" y="0"/>
                </a:lnTo>
                <a:close/>
                <a:moveTo>
                  <a:pt x="12390471" y="0"/>
                </a:moveTo>
                <a:lnTo>
                  <a:pt x="12038283" y="785552"/>
                </a:lnTo>
                <a:lnTo>
                  <a:pt x="11813225" y="785553"/>
                </a:lnTo>
                <a:lnTo>
                  <a:pt x="12165413" y="0"/>
                </a:lnTo>
                <a:close/>
                <a:moveTo>
                  <a:pt x="12830191" y="0"/>
                </a:moveTo>
                <a:lnTo>
                  <a:pt x="12477999" y="785553"/>
                </a:lnTo>
                <a:lnTo>
                  <a:pt x="12252943" y="785552"/>
                </a:lnTo>
                <a:lnTo>
                  <a:pt x="12605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A9D9475-5030-40E0-BA45-43E43C1EDA5E}"/>
              </a:ext>
            </a:extLst>
          </p:cNvPr>
          <p:cNvSpPr/>
          <p:nvPr userDrawn="1"/>
        </p:nvSpPr>
        <p:spPr>
          <a:xfrm rot="2642081">
            <a:off x="-1899646" y="5324631"/>
            <a:ext cx="5483635" cy="611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30A974D6-D054-4316-B09E-DC2758AE1E3D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0AAB215-D598-4D89-830B-1533EE29992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62C91C94-33F6-4A08-93C1-FFF237AEF45E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4C70B28A-CF51-4070-8A61-BA48718D5466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BA33DA12-0FED-4AC3-871E-3E6405AA8F87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EBA4A8A-69F3-48BA-B968-318641476116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AACE6AAA-3523-41E3-8642-8144AD77768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3346C1FC-D473-46A7-9202-70D028022624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A03627DA-9DA7-46E9-B362-74306DDC4B4F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848BB85E-55A2-482C-ABC5-A59A4B253DAE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ABC0BAC3-C110-4FD7-BAEC-B26B3FD5D92B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CA402D3-7592-401C-BA1F-F41ADC1C88BF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0647618C-7DFD-4598-AB72-BDAAD6EAAC32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4C6FBD1C-67B7-4119-AEDC-CE802997F8DB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06D6BF38-DACC-43CD-BAD6-ABEEA5830844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4C870D05-C625-4345-BFB5-9B3CDA5E7CFA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DD5D4D7-39FD-4748-B54B-F9F557073F6A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5D1064BB-BA21-41A0-B64C-DA9BED323220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F726DC9B-E716-446D-9612-2828BAC25F19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1B942BCB-BFF8-4DD2-A90F-30C35DCED3A5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F02B0EDC-F3BB-493E-9089-108913407416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8BFB4164-254D-40DF-BEB2-6F9615F86877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69D934FA-4AF6-4D78-ACE5-1ADFBB9FDB5B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6B035C74-B45A-4EEE-B21D-AA402F4B6E51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1931017-9C93-4E17-80F4-387149A3475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E8F9C1DF-1FDF-48FD-81DB-BE9D0B60C51F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1CE728BB-3926-4A58-ADB8-C4A07A5C44FC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85001AB6-DB17-4C1C-8BB3-602151D690FB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60E98D18-4BE1-459C-B762-3452B77D7389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C7C08BF1-65C9-41FD-B798-B396E97F330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4544356A-6953-4459-9D20-F774C8E3A065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97DBE098-181A-4950-B71D-A4BFBE7A7E41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0E861444-0CC2-46B2-A045-393A59E8EA5B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BA62D798-300E-46C3-A4A0-7E8FE73D68CF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4D4429F-23DA-4ED6-AA61-FE7A1571A22B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7E2D7EE7-999C-40B4-A2C9-901B751F09BF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472238DC-61F7-4AB3-9A77-B71BC0F66A03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BD6B0432-500E-472B-8112-3F1C71C5B7B5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6F00369B-2A10-47AF-BB4A-ED42B850FB28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0018892E-8168-41B4-8B2F-C522A4DFE90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20BF10E3-DC01-43A0-BAD5-64411D5A997F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7FCD44C5-29FD-483E-91C9-F8B2CFB959AF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1CAF00A9-AAB8-4212-A686-871D41901914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CF5BFD88-499C-4B9A-AA47-53D6DE809D57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0F58109B-BEA4-4A9A-9AC4-2EFF321D326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E8CBEB1D-6A37-471C-83D7-ACEBD4F510FC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558AE27A-8274-474B-A1F3-F0A494AE8276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584BB134-1D2D-41CC-983F-5B4DD5B1D14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55355AF6-158C-4BFB-9CA8-CCA306A5915A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FDAB0977-3EA4-4AA3-B9F4-21483D07118B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528C2C7-D401-4FBB-8B4B-1CDC1420C0FA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23FE2782-3C48-492D-8BFC-575CD1D6C2C4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5235BEE7-A506-48EF-802E-49386F5535C8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5FF7E7C4-02A1-4B5B-82C2-A3C739E67C29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71344535-B81A-48BB-91A1-70B5C3501428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0F614178-2AC8-45F0-B527-215837A954FA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96612462-4232-49BB-89D4-BDB12C839C84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B5CF5C09-BBBF-4DD4-B9BF-07BC19AD90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D676A4DD-5642-4339-B9FC-CB5D81D8FA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914F0897-3BE1-40D8-B1E6-5D7224F09A62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ED6FD9BD-87CB-4F58-B4C6-63B7073EDD03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65BE89F3-C476-4E4B-BBEA-5F5CECF7109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EBD5541F-EDB5-4D85-A49F-01A2971C0405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694DB8AD-E380-4543-AAA7-BFE565D4E579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7D25096B-4034-4A3D-9C4C-BB8E42D55E38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185AC7A8-4656-421C-8675-212A5DE80D7F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91E277CA-440C-45FB-ADCC-E4593D72514B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2E2AB044-6F5C-479C-8287-46FDA8EC06D6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96FF270A-5B1F-4649-9359-B074BCADE986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6163E872-DA7D-4CF8-A90B-6FEEBC6839F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17BB1C71-CAE9-43E5-9425-AE448741AD25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42C6E89D-93EA-4D2B-B4A0-B098FAA13DA0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165EE957-EE07-4E2F-BCB4-512EF37FB12C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A326B36C-A97D-4E7E-9619-22BCE56BDD17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BE22FA85-0FAB-401C-BEDC-CF64AC4E74A3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C7767408-C422-4CB3-AC85-7665FA3E38D4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E7FBBCB4-5409-4CA6-BD01-3F91AAD1EF86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xmlns="" id="{9C2D4DA1-015D-42C4-B708-50BED1781901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4091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1978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58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EA2BBEF-F1E9-4FA0-A60D-5234C1B11886}"/>
              </a:ext>
            </a:extLst>
          </p:cNvPr>
          <p:cNvSpPr/>
          <p:nvPr/>
        </p:nvSpPr>
        <p:spPr>
          <a:xfrm rot="19224478" flipH="1">
            <a:off x="11903107" y="6055904"/>
            <a:ext cx="577787" cy="698623"/>
          </a:xfrm>
          <a:custGeom>
            <a:avLst/>
            <a:gdLst>
              <a:gd name="connsiteX0" fmla="*/ 0 w 577787"/>
              <a:gd name="connsiteY0" fmla="*/ 0 h 698623"/>
              <a:gd name="connsiteX1" fmla="*/ 577787 w 577787"/>
              <a:gd name="connsiteY1" fmla="*/ 698623 h 698623"/>
              <a:gd name="connsiteX2" fmla="*/ 577787 w 577787"/>
              <a:gd name="connsiteY2" fmla="*/ 0 h 6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787" h="698623">
                <a:moveTo>
                  <a:pt x="0" y="0"/>
                </a:moveTo>
                <a:lnTo>
                  <a:pt x="577787" y="698623"/>
                </a:lnTo>
                <a:lnTo>
                  <a:pt x="577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3271123-D893-4585-8E22-2D635C1A5E3E}"/>
              </a:ext>
            </a:extLst>
          </p:cNvPr>
          <p:cNvSpPr/>
          <p:nvPr/>
        </p:nvSpPr>
        <p:spPr>
          <a:xfrm rot="19224478" flipH="1">
            <a:off x="11074618" y="5895799"/>
            <a:ext cx="1324622" cy="173562"/>
          </a:xfrm>
          <a:custGeom>
            <a:avLst/>
            <a:gdLst>
              <a:gd name="connsiteX0" fmla="*/ 0 w 1324622"/>
              <a:gd name="connsiteY0" fmla="*/ 0 h 173562"/>
              <a:gd name="connsiteX1" fmla="*/ 143542 w 1324622"/>
              <a:gd name="connsiteY1" fmla="*/ 173562 h 173562"/>
              <a:gd name="connsiteX2" fmla="*/ 1324622 w 1324622"/>
              <a:gd name="connsiteY2" fmla="*/ 173562 h 173562"/>
              <a:gd name="connsiteX3" fmla="*/ 1324622 w 132462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22" h="173562">
                <a:moveTo>
                  <a:pt x="0" y="0"/>
                </a:moveTo>
                <a:lnTo>
                  <a:pt x="143542" y="173562"/>
                </a:lnTo>
                <a:lnTo>
                  <a:pt x="1324622" y="173562"/>
                </a:lnTo>
                <a:lnTo>
                  <a:pt x="13246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DCA4B96-EE54-4DC6-ACF5-01EFC561FAD8}"/>
              </a:ext>
            </a:extLst>
          </p:cNvPr>
          <p:cNvSpPr/>
          <p:nvPr/>
        </p:nvSpPr>
        <p:spPr>
          <a:xfrm rot="3062081">
            <a:off x="5074876" y="2757022"/>
            <a:ext cx="8981625" cy="900798"/>
          </a:xfrm>
          <a:custGeom>
            <a:avLst/>
            <a:gdLst>
              <a:gd name="connsiteX0" fmla="*/ 0 w 8981625"/>
              <a:gd name="connsiteY0" fmla="*/ 900798 h 900798"/>
              <a:gd name="connsiteX1" fmla="*/ 728550 w 8981625"/>
              <a:gd name="connsiteY1" fmla="*/ 0 h 900798"/>
              <a:gd name="connsiteX2" fmla="*/ 8110301 w 8981625"/>
              <a:gd name="connsiteY2" fmla="*/ 0 h 900798"/>
              <a:gd name="connsiteX3" fmla="*/ 8981625 w 8981625"/>
              <a:gd name="connsiteY3" fmla="*/ 704712 h 900798"/>
              <a:gd name="connsiteX4" fmla="*/ 8823034 w 8981625"/>
              <a:gd name="connsiteY4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625" h="900798">
                <a:moveTo>
                  <a:pt x="0" y="900798"/>
                </a:moveTo>
                <a:lnTo>
                  <a:pt x="728550" y="0"/>
                </a:lnTo>
                <a:lnTo>
                  <a:pt x="8110301" y="0"/>
                </a:lnTo>
                <a:lnTo>
                  <a:pt x="8981625" y="704712"/>
                </a:lnTo>
                <a:lnTo>
                  <a:pt x="8823034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799B1E3-3040-4EE2-A1DE-0C28F772E0A9}"/>
              </a:ext>
            </a:extLst>
          </p:cNvPr>
          <p:cNvSpPr/>
          <p:nvPr/>
        </p:nvSpPr>
        <p:spPr>
          <a:xfrm rot="3062081">
            <a:off x="4413203" y="3342219"/>
            <a:ext cx="8963408" cy="173562"/>
          </a:xfrm>
          <a:custGeom>
            <a:avLst/>
            <a:gdLst>
              <a:gd name="connsiteX0" fmla="*/ 0 w 8963408"/>
              <a:gd name="connsiteY0" fmla="*/ 173562 h 173562"/>
              <a:gd name="connsiteX1" fmla="*/ 140374 w 8963408"/>
              <a:gd name="connsiteY1" fmla="*/ 0 h 173562"/>
              <a:gd name="connsiteX2" fmla="*/ 8963408 w 8963408"/>
              <a:gd name="connsiteY2" fmla="*/ 0 h 173562"/>
              <a:gd name="connsiteX3" fmla="*/ 8823034 w 8963408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408" h="173562">
                <a:moveTo>
                  <a:pt x="0" y="173562"/>
                </a:moveTo>
                <a:lnTo>
                  <a:pt x="140374" y="0"/>
                </a:lnTo>
                <a:lnTo>
                  <a:pt x="8963408" y="0"/>
                </a:lnTo>
                <a:lnTo>
                  <a:pt x="8823034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839E33C-B0D2-4702-89F5-A7E4E0C09CFC}"/>
              </a:ext>
            </a:extLst>
          </p:cNvPr>
          <p:cNvSpPr/>
          <p:nvPr/>
        </p:nvSpPr>
        <p:spPr>
          <a:xfrm rot="3005986" flipH="1">
            <a:off x="6549599" y="2367551"/>
            <a:ext cx="7070489" cy="418515"/>
          </a:xfrm>
          <a:custGeom>
            <a:avLst/>
            <a:gdLst>
              <a:gd name="connsiteX0" fmla="*/ 7070489 w 7070489"/>
              <a:gd name="connsiteY0" fmla="*/ 418514 h 418515"/>
              <a:gd name="connsiteX1" fmla="*/ 6720554 w 7070489"/>
              <a:gd name="connsiteY1" fmla="*/ 0 h 418515"/>
              <a:gd name="connsiteX2" fmla="*/ 500534 w 7070489"/>
              <a:gd name="connsiteY2" fmla="*/ 0 h 418515"/>
              <a:gd name="connsiteX3" fmla="*/ 0 w 7070489"/>
              <a:gd name="connsiteY3" fmla="*/ 418515 h 4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489" h="418515">
                <a:moveTo>
                  <a:pt x="7070489" y="418514"/>
                </a:moveTo>
                <a:lnTo>
                  <a:pt x="6720554" y="0"/>
                </a:lnTo>
                <a:lnTo>
                  <a:pt x="500534" y="0"/>
                </a:lnTo>
                <a:lnTo>
                  <a:pt x="0" y="418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028B2C4-E9E0-473B-9003-C64988B0A1BC}"/>
              </a:ext>
            </a:extLst>
          </p:cNvPr>
          <p:cNvSpPr/>
          <p:nvPr/>
        </p:nvSpPr>
        <p:spPr>
          <a:xfrm rot="19200000">
            <a:off x="8854924" y="5472751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977918 w 4027547"/>
              <a:gd name="connsiteY37" fmla="*/ 110695 h 785553"/>
              <a:gd name="connsiteX38" fmla="*/ 3494652 w 4027547"/>
              <a:gd name="connsiteY38" fmla="*/ 686629 h 785553"/>
              <a:gd name="connsiteX39" fmla="*/ 3802492 w 4027547"/>
              <a:gd name="connsiteY39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977918" y="110695"/>
                </a:lnTo>
                <a:lnTo>
                  <a:pt x="3494652" y="686629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63D6100F-5652-448D-8A03-8A05FD7B6ECC}"/>
              </a:ext>
            </a:extLst>
          </p:cNvPr>
          <p:cNvSpPr/>
          <p:nvPr/>
        </p:nvSpPr>
        <p:spPr>
          <a:xfrm rot="19437919" flipV="1">
            <a:off x="10136715" y="-749760"/>
            <a:ext cx="1678566" cy="2664986"/>
          </a:xfrm>
          <a:custGeom>
            <a:avLst/>
            <a:gdLst>
              <a:gd name="connsiteX0" fmla="*/ 0 w 1678566"/>
              <a:gd name="connsiteY0" fmla="*/ 2664986 h 2664986"/>
              <a:gd name="connsiteX1" fmla="*/ 421411 w 1678566"/>
              <a:gd name="connsiteY1" fmla="*/ 2358422 h 2664986"/>
              <a:gd name="connsiteX2" fmla="*/ 435745 w 1678566"/>
              <a:gd name="connsiteY2" fmla="*/ 419135 h 2664986"/>
              <a:gd name="connsiteX3" fmla="*/ 1678566 w 1678566"/>
              <a:gd name="connsiteY3" fmla="*/ 419135 h 2664986"/>
              <a:gd name="connsiteX4" fmla="*/ 1373659 w 1678566"/>
              <a:gd name="connsiteY4" fmla="*/ 0 h 2664986"/>
              <a:gd name="connsiteX5" fmla="*/ 27601 w 1678566"/>
              <a:gd name="connsiteY5" fmla="*/ 0 h 2664986"/>
              <a:gd name="connsiteX6" fmla="*/ 27601 w 1678566"/>
              <a:gd name="connsiteY6" fmla="*/ 2530 h 2664986"/>
              <a:gd name="connsiteX7" fmla="*/ 19679 w 1678566"/>
              <a:gd name="connsiteY7" fmla="*/ 2471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566" h="2664986">
                <a:moveTo>
                  <a:pt x="0" y="2664986"/>
                </a:moveTo>
                <a:lnTo>
                  <a:pt x="421411" y="2358422"/>
                </a:lnTo>
                <a:lnTo>
                  <a:pt x="435745" y="419135"/>
                </a:lnTo>
                <a:lnTo>
                  <a:pt x="1678566" y="419135"/>
                </a:lnTo>
                <a:lnTo>
                  <a:pt x="1373659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71CC730-3526-4223-BA11-0FEE2E9F273C}"/>
              </a:ext>
            </a:extLst>
          </p:cNvPr>
          <p:cNvSpPr/>
          <p:nvPr/>
        </p:nvSpPr>
        <p:spPr>
          <a:xfrm rot="3062081">
            <a:off x="9323371" y="1430564"/>
            <a:ext cx="659838" cy="6980425"/>
          </a:xfrm>
          <a:custGeom>
            <a:avLst/>
            <a:gdLst>
              <a:gd name="connsiteX0" fmla="*/ 51594 w 659838"/>
              <a:gd name="connsiteY0" fmla="*/ 0 h 6980425"/>
              <a:gd name="connsiteX1" fmla="*/ 659838 w 659838"/>
              <a:gd name="connsiteY1" fmla="*/ 491936 h 6980425"/>
              <a:gd name="connsiteX2" fmla="*/ 617523 w 659838"/>
              <a:gd name="connsiteY2" fmla="*/ 6216903 h 6980425"/>
              <a:gd name="connsiteX3" fmla="*/ 0 w 659838"/>
              <a:gd name="connsiteY3" fmla="*/ 6980425 h 69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38" h="6980425">
                <a:moveTo>
                  <a:pt x="51594" y="0"/>
                </a:moveTo>
                <a:lnTo>
                  <a:pt x="659838" y="491936"/>
                </a:lnTo>
                <a:lnTo>
                  <a:pt x="617523" y="6216903"/>
                </a:lnTo>
                <a:lnTo>
                  <a:pt x="0" y="6980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00C80A40-AA79-4AAD-8388-2A590CE9D178}"/>
              </a:ext>
            </a:extLst>
          </p:cNvPr>
          <p:cNvSpPr>
            <a:spLocks noChangeAspect="1"/>
          </p:cNvSpPr>
          <p:nvPr userDrawn="1"/>
        </p:nvSpPr>
        <p:spPr>
          <a:xfrm>
            <a:off x="809625" y="1562100"/>
            <a:ext cx="2468880" cy="246888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EE08AEE6-27AA-41E8-9453-E5C3EB37D2D5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096316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A4D7C278-0C99-47A6-8B0A-B7E96BD14343}"/>
              </a:ext>
            </a:extLst>
          </p:cNvPr>
          <p:cNvSpPr>
            <a:spLocks noChangeAspect="1"/>
          </p:cNvSpPr>
          <p:nvPr userDrawn="1"/>
        </p:nvSpPr>
        <p:spPr>
          <a:xfrm>
            <a:off x="3627120" y="3829050"/>
            <a:ext cx="2468880" cy="24688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05A8B89-D56A-439D-852E-77BC799F34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913811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7DDAF52F-9C69-47C1-9215-F0B682DF81F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1" y="1562100"/>
            <a:ext cx="2468880" cy="24688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AC8403C-AF53-4191-A348-FB8032BF2E02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6382692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5814FDF6-8A0D-4328-84A6-3F4CA5AB5BB0}"/>
              </a:ext>
            </a:extLst>
          </p:cNvPr>
          <p:cNvSpPr>
            <a:spLocks noChangeAspect="1"/>
          </p:cNvSpPr>
          <p:nvPr userDrawn="1"/>
        </p:nvSpPr>
        <p:spPr>
          <a:xfrm>
            <a:off x="8913496" y="3829050"/>
            <a:ext cx="2468880" cy="24688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250B6065-B79A-4B6E-A698-10B5114FD9E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200187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85" r:id="rId9"/>
    <p:sldLayoutId id="2147483686" r:id="rId10"/>
    <p:sldLayoutId id="2147483689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890C4088-8C4B-41CD-B159-5CC3E2C0D1E8}"/>
              </a:ext>
            </a:extLst>
          </p:cNvPr>
          <p:cNvSpPr txBox="1"/>
          <p:nvPr/>
        </p:nvSpPr>
        <p:spPr>
          <a:xfrm>
            <a:off x="492885" y="3317540"/>
            <a:ext cx="63598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B</a:t>
            </a:r>
            <a:r>
              <a:rPr lang="en-US" sz="5400" dirty="0" smtClean="0">
                <a:solidFill>
                  <a:schemeClr val="bg1"/>
                </a:solidFill>
              </a:rPr>
              <a:t>irth Plan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D801C0D7-70D9-4E09-A4A6-2CE9123DF529}"/>
              </a:ext>
            </a:extLst>
          </p:cNvPr>
          <p:cNvSpPr txBox="1"/>
          <p:nvPr/>
        </p:nvSpPr>
        <p:spPr>
          <a:xfrm>
            <a:off x="492885" y="4599409"/>
            <a:ext cx="63597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St.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Hasriani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, S.Tr.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Keb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.,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M.Keb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667252" y="588085"/>
            <a:ext cx="4746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ideal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melahirkan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perlengkapan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menolong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sewaktu-waktu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. Minimal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Puskesmas</a:t>
            </a:r>
            <a:r>
              <a:rPr lang="en-US" sz="2400" dirty="0"/>
              <a:t>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menberilkan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Obstetrik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Neonatal </a:t>
            </a:r>
            <a:r>
              <a:rPr lang="en-US" sz="2400" dirty="0" err="1"/>
              <a:t>Dasar</a:t>
            </a:r>
            <a:r>
              <a:rPr lang="en-US" sz="2400" dirty="0"/>
              <a:t> (PONED).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9A42C8-99D8-4A36-B22A-AE1B28C44C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Freeform: Shape 3">
            <a:extLst>
              <a:ext uri="{FF2B5EF4-FFF2-40B4-BE49-F238E27FC236}">
                <a16:creationId xmlns:a16="http://schemas.microsoft.com/office/drawing/2014/main" xmlns="" id="{D1A03E88-4D67-481E-AC94-255D6D4A6B59}"/>
              </a:ext>
            </a:extLst>
          </p:cNvPr>
          <p:cNvSpPr/>
          <p:nvPr/>
        </p:nvSpPr>
        <p:spPr>
          <a:xfrm rot="5400000" flipH="1">
            <a:off x="9277892" y="3854102"/>
            <a:ext cx="1744258" cy="3085447"/>
          </a:xfrm>
          <a:custGeom>
            <a:avLst/>
            <a:gdLst>
              <a:gd name="connsiteX0" fmla="*/ 2247039 w 2247039"/>
              <a:gd name="connsiteY0" fmla="*/ 0 h 4628171"/>
              <a:gd name="connsiteX1" fmla="*/ 2247039 w 2247039"/>
              <a:gd name="connsiteY1" fmla="*/ 4628171 h 4628171"/>
              <a:gd name="connsiteX2" fmla="*/ 1830176 w 2247039"/>
              <a:gd name="connsiteY2" fmla="*/ 4628171 h 4628171"/>
              <a:gd name="connsiteX3" fmla="*/ 1830176 w 2247039"/>
              <a:gd name="connsiteY3" fmla="*/ 4470317 h 4628171"/>
              <a:gd name="connsiteX4" fmla="*/ 2089185 w 2247039"/>
              <a:gd name="connsiteY4" fmla="*/ 4470317 h 4628171"/>
              <a:gd name="connsiteX5" fmla="*/ 2089185 w 2247039"/>
              <a:gd name="connsiteY5" fmla="*/ 157854 h 4628171"/>
              <a:gd name="connsiteX6" fmla="*/ 157855 w 2247039"/>
              <a:gd name="connsiteY6" fmla="*/ 157854 h 4628171"/>
              <a:gd name="connsiteX7" fmla="*/ 157854 w 2247039"/>
              <a:gd name="connsiteY7" fmla="*/ 4470317 h 4628171"/>
              <a:gd name="connsiteX8" fmla="*/ 416862 w 2247039"/>
              <a:gd name="connsiteY8" fmla="*/ 4470317 h 4628171"/>
              <a:gd name="connsiteX9" fmla="*/ 416862 w 2247039"/>
              <a:gd name="connsiteY9" fmla="*/ 4628171 h 4628171"/>
              <a:gd name="connsiteX10" fmla="*/ 0 w 2247039"/>
              <a:gd name="connsiteY10" fmla="*/ 4628171 h 4628171"/>
              <a:gd name="connsiteX11" fmla="*/ 0 w 2247039"/>
              <a:gd name="connsiteY11" fmla="*/ 0 h 4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7039" h="4628171">
                <a:moveTo>
                  <a:pt x="2247039" y="0"/>
                </a:moveTo>
                <a:lnTo>
                  <a:pt x="2247039" y="4628171"/>
                </a:lnTo>
                <a:lnTo>
                  <a:pt x="1830176" y="4628171"/>
                </a:lnTo>
                <a:lnTo>
                  <a:pt x="1830176" y="4470317"/>
                </a:lnTo>
                <a:lnTo>
                  <a:pt x="2089185" y="4470317"/>
                </a:lnTo>
                <a:lnTo>
                  <a:pt x="2089185" y="157854"/>
                </a:lnTo>
                <a:lnTo>
                  <a:pt x="157855" y="157854"/>
                </a:lnTo>
                <a:lnTo>
                  <a:pt x="157854" y="4470317"/>
                </a:lnTo>
                <a:lnTo>
                  <a:pt x="416862" y="4470317"/>
                </a:lnTo>
                <a:lnTo>
                  <a:pt x="416862" y="4628171"/>
                </a:lnTo>
                <a:lnTo>
                  <a:pt x="0" y="46281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FF5347-43BB-4BEB-AAEB-B80F0C2CD058}"/>
              </a:ext>
            </a:extLst>
          </p:cNvPr>
          <p:cNvSpPr txBox="1"/>
          <p:nvPr/>
        </p:nvSpPr>
        <p:spPr>
          <a:xfrm>
            <a:off x="6263239" y="4851809"/>
            <a:ext cx="5143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Pemilihan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Tempat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bersalin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 :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Rumah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 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sakit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Puskesmas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,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Poskesdes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, PBM, </a:t>
            </a:r>
            <a:r>
              <a:rPr lang="en-US" altLang="ko-K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Rumah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7" y="0"/>
            <a:ext cx="420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1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2812817"/>
            <a:ext cx="47771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Model &amp; Cara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Bersalin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4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endParaRPr lang="en-US" dirty="0"/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xmlns="" id="{0B4F5629-0AE6-46F9-9F12-655CE18E1A45}"/>
              </a:ext>
            </a:extLst>
          </p:cNvPr>
          <p:cNvSpPr/>
          <p:nvPr/>
        </p:nvSpPr>
        <p:spPr>
          <a:xfrm rot="18900000">
            <a:off x="769830" y="4238569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xmlns="" id="{87A14B97-9839-415A-85FD-97E78B0BE813}"/>
              </a:ext>
            </a:extLst>
          </p:cNvPr>
          <p:cNvSpPr/>
          <p:nvPr/>
        </p:nvSpPr>
        <p:spPr>
          <a:xfrm rot="18900000">
            <a:off x="769830" y="1645265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xmlns="" id="{30DD30B3-DCC6-4B30-9F4A-E1D7E557E4BB}"/>
              </a:ext>
            </a:extLst>
          </p:cNvPr>
          <p:cNvSpPr/>
          <p:nvPr/>
        </p:nvSpPr>
        <p:spPr>
          <a:xfrm rot="18900000">
            <a:off x="769830" y="2949800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0AE377-74C0-446F-9DE7-144B7BF3678A}"/>
              </a:ext>
            </a:extLst>
          </p:cNvPr>
          <p:cNvSpPr/>
          <p:nvPr/>
        </p:nvSpPr>
        <p:spPr>
          <a:xfrm>
            <a:off x="4298905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43441B-9701-4EE5-A3F6-A40BEBE6D8CB}"/>
              </a:ext>
            </a:extLst>
          </p:cNvPr>
          <p:cNvSpPr/>
          <p:nvPr/>
        </p:nvSpPr>
        <p:spPr>
          <a:xfrm>
            <a:off x="3147600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20C705-E0A9-4F8B-B9AE-3DEAF48F3DC9}"/>
              </a:ext>
            </a:extLst>
          </p:cNvPr>
          <p:cNvSpPr/>
          <p:nvPr/>
        </p:nvSpPr>
        <p:spPr>
          <a:xfrm>
            <a:off x="0" y="5599432"/>
            <a:ext cx="7520152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04E1B50-26CF-4545-AB1E-CF1AEEC1096B}"/>
              </a:ext>
            </a:extLst>
          </p:cNvPr>
          <p:cNvGrpSpPr/>
          <p:nvPr/>
        </p:nvGrpSpPr>
        <p:grpSpPr>
          <a:xfrm>
            <a:off x="1637418" y="1550960"/>
            <a:ext cx="5583189" cy="1004002"/>
            <a:chOff x="6210998" y="1386397"/>
            <a:chExt cx="2931973" cy="10040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23C54F7-A2EA-49F3-B2A2-7B6F9F932B8A}"/>
                </a:ext>
              </a:extLst>
            </p:cNvPr>
            <p:cNvSpPr txBox="1"/>
            <p:nvPr/>
          </p:nvSpPr>
          <p:spPr>
            <a:xfrm>
              <a:off x="6210998" y="1386397"/>
              <a:ext cx="2931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Persalinan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spontan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CD27B1B-2B27-4B30-9118-01EC9466FB6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2000" dirty="0">
                  <a:solidFill>
                    <a:srgbClr val="000000"/>
                  </a:solidFill>
                </a:rPr>
                <a:t>persalinan yang berlangsung dengan kekuatan ibu sendiri, melalui jalan lahir </a:t>
              </a:r>
              <a:r>
                <a:rPr lang="nn-NO" sz="2000" dirty="0" smtClean="0">
                  <a:solidFill>
                    <a:srgbClr val="000000"/>
                  </a:solidFill>
                </a:rPr>
                <a:t>ibu</a:t>
              </a:r>
              <a:endPara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CF0635D-67E8-4A4F-AA52-C15FA8BC7AE1}"/>
              </a:ext>
            </a:extLst>
          </p:cNvPr>
          <p:cNvGrpSpPr/>
          <p:nvPr/>
        </p:nvGrpSpPr>
        <p:grpSpPr>
          <a:xfrm>
            <a:off x="1637418" y="2619005"/>
            <a:ext cx="5583189" cy="1311779"/>
            <a:chOff x="6210998" y="1386397"/>
            <a:chExt cx="2931973" cy="13117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11BD9DE-423A-4B81-B14C-63649708927D}"/>
                </a:ext>
              </a:extLst>
            </p:cNvPr>
            <p:cNvSpPr txBox="1"/>
            <p:nvPr/>
          </p:nvSpPr>
          <p:spPr>
            <a:xfrm>
              <a:off x="6210998" y="1386397"/>
              <a:ext cx="2931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Persalinan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buatan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D207A51-E402-46E3-B323-76FDEE1F5E1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err="1">
                  <a:solidFill>
                    <a:srgbClr val="000000"/>
                  </a:solidFill>
                </a:rPr>
                <a:t>Bila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persalinan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dibantu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dengan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tenaga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dari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luar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dirty="0" err="1">
                  <a:solidFill>
                    <a:srgbClr val="000000"/>
                  </a:solidFill>
                </a:rPr>
                <a:t>misalnya</a:t>
              </a:r>
              <a:r>
                <a:rPr lang="es-ES" sz="2000" dirty="0">
                  <a:solidFill>
                    <a:srgbClr val="000000"/>
                  </a:solidFill>
                </a:rPr>
                <a:t> </a:t>
              </a:r>
              <a:r>
                <a:rPr lang="es-ES" sz="2000" i="1" dirty="0" err="1">
                  <a:solidFill>
                    <a:srgbClr val="000000"/>
                  </a:solidFill>
                </a:rPr>
                <a:t>ekstraksi</a:t>
              </a:r>
              <a:r>
                <a:rPr lang="es-ES" sz="2000" i="1" dirty="0">
                  <a:solidFill>
                    <a:srgbClr val="000000"/>
                  </a:solidFill>
                </a:rPr>
                <a:t> </a:t>
              </a:r>
              <a:r>
                <a:rPr lang="es-ES" sz="2000" i="1" dirty="0" err="1">
                  <a:solidFill>
                    <a:srgbClr val="000000"/>
                  </a:solidFill>
                </a:rPr>
                <a:t>forceps</a:t>
              </a:r>
              <a:r>
                <a:rPr lang="es-ES" sz="2000" dirty="0">
                  <a:solidFill>
                    <a:srgbClr val="000000"/>
                  </a:solidFill>
                </a:rPr>
                <a:t>, </a:t>
              </a:r>
              <a:r>
                <a:rPr lang="es-ES" sz="2000" dirty="0" err="1" smtClean="0">
                  <a:solidFill>
                    <a:srgbClr val="000000"/>
                  </a:solidFill>
                </a:rPr>
                <a:t>atau</a:t>
              </a:r>
              <a:r>
                <a:rPr lang="es-ES" sz="2000" dirty="0" smtClean="0">
                  <a:solidFill>
                    <a:srgbClr val="000000"/>
                  </a:solidFill>
                </a:rPr>
                <a:t>  </a:t>
              </a:r>
              <a:r>
                <a:rPr lang="en-US" sz="2000" dirty="0" err="1"/>
                <a:t>operasi</a:t>
              </a:r>
              <a:r>
                <a:rPr lang="en-US" sz="2000" dirty="0"/>
                <a:t> </a:t>
              </a:r>
              <a:r>
                <a:rPr lang="en-US" sz="2000" dirty="0" err="1"/>
                <a:t>Sectio</a:t>
              </a:r>
              <a:r>
                <a:rPr lang="en-US" sz="2000" dirty="0"/>
                <a:t> </a:t>
              </a:r>
              <a:r>
                <a:rPr lang="en-US" sz="2000" dirty="0" err="1"/>
                <a:t>Caesaria</a:t>
              </a:r>
              <a:r>
                <a:rPr lang="en-US" sz="2000" dirty="0"/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2A24B0E-F11D-4046-87EB-3D115168FE45}"/>
              </a:ext>
            </a:extLst>
          </p:cNvPr>
          <p:cNvGrpSpPr/>
          <p:nvPr/>
        </p:nvGrpSpPr>
        <p:grpSpPr>
          <a:xfrm>
            <a:off x="1621651" y="3986604"/>
            <a:ext cx="5583191" cy="1343311"/>
            <a:chOff x="6210997" y="1354865"/>
            <a:chExt cx="2931974" cy="134331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8180C5-5C95-4BAE-91C4-3B9A2C593FF6}"/>
                </a:ext>
              </a:extLst>
            </p:cNvPr>
            <p:cNvSpPr txBox="1"/>
            <p:nvPr/>
          </p:nvSpPr>
          <p:spPr>
            <a:xfrm>
              <a:off x="6210998" y="1354865"/>
              <a:ext cx="29319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Persalinan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anjuran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F02E2E8-956B-404C-BAF2-97B62003495D}"/>
                </a:ext>
              </a:extLst>
            </p:cNvPr>
            <p:cNvSpPr txBox="1"/>
            <p:nvPr/>
          </p:nvSpPr>
          <p:spPr>
            <a:xfrm>
              <a:off x="6210997" y="1682513"/>
              <a:ext cx="2931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0000"/>
                  </a:solidFill>
                </a:rPr>
                <a:t>Persalinan</a:t>
              </a:r>
              <a:r>
                <a:rPr lang="en-US" sz="2000" dirty="0">
                  <a:solidFill>
                    <a:srgbClr val="000000"/>
                  </a:solidFill>
                </a:rPr>
                <a:t> yang </a:t>
              </a:r>
              <a:r>
                <a:rPr lang="en-US" sz="2000" dirty="0" err="1">
                  <a:solidFill>
                    <a:srgbClr val="000000"/>
                  </a:solidFill>
                </a:rPr>
                <a:t>tidak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dimulai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dgn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sendirinya</a:t>
              </a:r>
              <a:r>
                <a:rPr lang="en-US" sz="2000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tetapi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baru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berlangsung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setelah</a:t>
              </a:r>
              <a:r>
                <a:rPr lang="en-US" sz="2000" dirty="0" smtClean="0"/>
                <a:t> </a:t>
              </a:r>
              <a:r>
                <a:rPr lang="en-US" sz="2000" dirty="0" err="1" smtClean="0">
                  <a:solidFill>
                    <a:srgbClr val="000000"/>
                  </a:solidFill>
                  <a:cs typeface="Calibri" pitchFamily="34" charset="0"/>
                </a:rPr>
                <a:t>pemecahan</a:t>
              </a:r>
              <a:r>
                <a:rPr lang="en-US" sz="2000" dirty="0" smtClean="0">
                  <a:solidFill>
                    <a:srgbClr val="000000"/>
                  </a:solidFill>
                  <a:cs typeface="Calibri" pitchFamily="34" charset="0"/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  <a:cs typeface="Calibri" pitchFamily="34" charset="0"/>
                </a:rPr>
                <a:t>ketuban</a:t>
              </a:r>
              <a:r>
                <a:rPr lang="en-US" sz="2000" dirty="0" smtClean="0">
                  <a:solidFill>
                    <a:srgbClr val="000000"/>
                  </a:solidFill>
                  <a:cs typeface="Calibri" pitchFamily="34" charset="0"/>
                </a:rPr>
                <a:t>, </a:t>
              </a:r>
              <a:r>
                <a:rPr lang="en-US" sz="2000" dirty="0" err="1" smtClean="0">
                  <a:solidFill>
                    <a:srgbClr val="000000"/>
                  </a:solidFill>
                  <a:cs typeface="Calibri" pitchFamily="34" charset="0"/>
                </a:rPr>
                <a:t>pemberian</a:t>
              </a:r>
              <a:r>
                <a:rPr lang="en-US" sz="2000" dirty="0" smtClean="0">
                  <a:solidFill>
                    <a:srgbClr val="000000"/>
                  </a:solidFill>
                  <a:cs typeface="Calibri" pitchFamily="34" charset="0"/>
                </a:rPr>
                <a:t> </a:t>
              </a:r>
              <a:r>
                <a:rPr lang="en-US" sz="2000" dirty="0" err="1" smtClean="0">
                  <a:solidFill>
                    <a:srgbClr val="000000"/>
                  </a:solidFill>
                  <a:cs typeface="Calibri" pitchFamily="34" charset="0"/>
                </a:rPr>
                <a:t>pitocin</a:t>
              </a:r>
              <a:r>
                <a:rPr lang="en-US" sz="2000" dirty="0" smtClean="0">
                  <a:solidFill>
                    <a:srgbClr val="000000"/>
                  </a:solidFill>
                  <a:cs typeface="Calibri" pitchFamily="34" charset="0"/>
                </a:rPr>
                <a:t>/ prostaglandin</a:t>
              </a:r>
              <a:r>
                <a:rPr lang="en-US" sz="2000" dirty="0" smtClean="0">
                  <a:cs typeface="Arial" pitchFamily="34" charset="0"/>
                </a:rPr>
                <a:t> </a:t>
              </a: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1229C778-7DCA-4AA3-899B-2CEC9A9CEB18}"/>
              </a:ext>
            </a:extLst>
          </p:cNvPr>
          <p:cNvSpPr/>
          <p:nvPr/>
        </p:nvSpPr>
        <p:spPr>
          <a:xfrm rot="5400000">
            <a:off x="7066965" y="5145623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xmlns="" id="{DFF41387-2B50-4A2F-99D1-3D53331FEEAC}"/>
              </a:ext>
            </a:extLst>
          </p:cNvPr>
          <p:cNvSpPr/>
          <p:nvPr/>
        </p:nvSpPr>
        <p:spPr>
          <a:xfrm rot="5400000">
            <a:off x="8230775" y="4813539"/>
            <a:ext cx="2111788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A746C6-23F7-43C5-B1E8-A10AA0093F1D}"/>
              </a:ext>
            </a:extLst>
          </p:cNvPr>
          <p:cNvSpPr txBox="1"/>
          <p:nvPr/>
        </p:nvSpPr>
        <p:spPr>
          <a:xfrm>
            <a:off x="8983440" y="409210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1196334E-AC4D-4378-B56A-FEFEB48B8FBF}"/>
              </a:ext>
            </a:extLst>
          </p:cNvPr>
          <p:cNvSpPr/>
          <p:nvPr/>
        </p:nvSpPr>
        <p:spPr>
          <a:xfrm rot="5400000">
            <a:off x="9476417" y="4524136"/>
            <a:ext cx="2682975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F5F21A-32DD-4FA4-8CE5-11FF18632680}"/>
              </a:ext>
            </a:extLst>
          </p:cNvPr>
          <p:cNvSpPr txBox="1"/>
          <p:nvPr/>
        </p:nvSpPr>
        <p:spPr>
          <a:xfrm>
            <a:off x="10546026" y="357966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AA746C6-23F7-43C5-B1E8-A10AA0093F1D}"/>
              </a:ext>
            </a:extLst>
          </p:cNvPr>
          <p:cNvSpPr txBox="1"/>
          <p:nvPr/>
        </p:nvSpPr>
        <p:spPr>
          <a:xfrm>
            <a:off x="7474371" y="4679544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0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2702455"/>
            <a:ext cx="47771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Pendamping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persalinan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endParaRPr lang="en-US" dirty="0"/>
          </a:p>
        </p:txBody>
      </p:sp>
      <p:sp>
        <p:nvSpPr>
          <p:cNvPr id="3" name="자유형: 도형 36">
            <a:extLst>
              <a:ext uri="{FF2B5EF4-FFF2-40B4-BE49-F238E27FC236}">
                <a16:creationId xmlns:a16="http://schemas.microsoft.com/office/drawing/2014/main" xmlns="" id="{A776C87D-DB74-4B01-8E0B-C768BE5E6012}"/>
              </a:ext>
            </a:extLst>
          </p:cNvPr>
          <p:cNvSpPr/>
          <p:nvPr/>
        </p:nvSpPr>
        <p:spPr>
          <a:xfrm>
            <a:off x="0" y="1822767"/>
            <a:ext cx="7855544" cy="4212000"/>
          </a:xfrm>
          <a:custGeom>
            <a:avLst/>
            <a:gdLst>
              <a:gd name="connsiteX0" fmla="*/ 0 w 7855544"/>
              <a:gd name="connsiteY0" fmla="*/ 0 h 4212000"/>
              <a:gd name="connsiteX1" fmla="*/ 1951544 w 7855544"/>
              <a:gd name="connsiteY1" fmla="*/ 0 h 4212000"/>
              <a:gd name="connsiteX2" fmla="*/ 5895817 w 7855544"/>
              <a:gd name="connsiteY2" fmla="*/ 0 h 4212000"/>
              <a:gd name="connsiteX3" fmla="*/ 7847361 w 7855544"/>
              <a:gd name="connsiteY3" fmla="*/ 0 h 4212000"/>
              <a:gd name="connsiteX4" fmla="*/ 5676169 w 7855544"/>
              <a:gd name="connsiteY4" fmla="*/ 2102039 h 4212000"/>
              <a:gd name="connsiteX5" fmla="*/ 7855544 w 7855544"/>
              <a:gd name="connsiteY5" fmla="*/ 4212000 h 4212000"/>
              <a:gd name="connsiteX6" fmla="*/ 5904000 w 7855544"/>
              <a:gd name="connsiteY6" fmla="*/ 4212000 h 4212000"/>
              <a:gd name="connsiteX7" fmla="*/ 1951544 w 7855544"/>
              <a:gd name="connsiteY7" fmla="*/ 4212000 h 4212000"/>
              <a:gd name="connsiteX8" fmla="*/ 0 w 7855544"/>
              <a:gd name="connsiteY8" fmla="*/ 421200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544" h="4212000">
                <a:moveTo>
                  <a:pt x="0" y="0"/>
                </a:moveTo>
                <a:lnTo>
                  <a:pt x="1951544" y="0"/>
                </a:lnTo>
                <a:lnTo>
                  <a:pt x="5895817" y="0"/>
                </a:lnTo>
                <a:lnTo>
                  <a:pt x="7847361" y="0"/>
                </a:lnTo>
                <a:lnTo>
                  <a:pt x="5676169" y="2102039"/>
                </a:lnTo>
                <a:lnTo>
                  <a:pt x="7855544" y="4212000"/>
                </a:lnTo>
                <a:lnTo>
                  <a:pt x="5904000" y="4212000"/>
                </a:lnTo>
                <a:lnTo>
                  <a:pt x="1951544" y="4212000"/>
                </a:lnTo>
                <a:lnTo>
                  <a:pt x="0" y="42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xmlns="" id="{E285D8DE-6D37-447F-8B17-C7331D24EB36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B594CF7-192C-4F34-82D2-436D8DF75E03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126FE6C-94B0-4901-8694-EC6FFD4AC074}"/>
              </a:ext>
            </a:extLst>
          </p:cNvPr>
          <p:cNvGrpSpPr/>
          <p:nvPr/>
        </p:nvGrpSpPr>
        <p:grpSpPr>
          <a:xfrm>
            <a:off x="501095" y="2008365"/>
            <a:ext cx="5584395" cy="959305"/>
            <a:chOff x="611559" y="2708920"/>
            <a:chExt cx="2675111" cy="959305"/>
          </a:xfrm>
        </p:grpSpPr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xmlns="" id="{D7FD0F4C-ABBE-4E94-95BE-024E34D981DD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F8905A-D557-49D7-91CB-7ADFFDA211AC}"/>
                </a:ext>
              </a:extLst>
            </p:cNvPr>
            <p:cNvSpPr txBox="1"/>
            <p:nvPr/>
          </p:nvSpPr>
          <p:spPr>
            <a:xfrm>
              <a:off x="665833" y="3083450"/>
              <a:ext cx="2620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Sumai</a:t>
              </a:r>
              <a:r>
                <a:rPr lang="en-US" sz="1600" dirty="0" smtClean="0"/>
                <a:t>, </a:t>
              </a:r>
              <a:r>
                <a:rPr lang="en-US" sz="1600" dirty="0" err="1"/>
                <a:t>k</a:t>
              </a:r>
              <a:r>
                <a:rPr lang="en-US" sz="1600" dirty="0" err="1" smtClean="0"/>
                <a:t>eluarga</a:t>
              </a:r>
              <a:r>
                <a:rPr lang="en-US" sz="1600" dirty="0" smtClean="0"/>
                <a:t>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kerabat</a:t>
              </a:r>
              <a:r>
                <a:rPr lang="en-US" sz="1600" dirty="0"/>
                <a:t> </a:t>
              </a:r>
              <a:r>
                <a:rPr lang="en-US" sz="1600" dirty="0" err="1"/>
                <a:t>dekat</a:t>
              </a:r>
              <a:r>
                <a:rPr lang="en-US" sz="1600" dirty="0"/>
                <a:t> </a:t>
              </a:r>
              <a:r>
                <a:rPr lang="en-US" sz="1600" dirty="0" err="1"/>
                <a:t>ibu</a:t>
              </a:r>
              <a:r>
                <a:rPr lang="en-US" sz="1600" dirty="0"/>
                <a:t> </a:t>
              </a:r>
              <a:r>
                <a:rPr lang="en-US" sz="1600" dirty="0" err="1"/>
                <a:t>dapat</a:t>
              </a:r>
              <a:r>
                <a:rPr lang="en-US" sz="1600" dirty="0"/>
                <a:t> </a:t>
              </a:r>
              <a:r>
                <a:rPr lang="en-US" sz="1600" dirty="0" err="1" smtClean="0"/>
                <a:t>ikut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mendampingi</a:t>
              </a:r>
              <a:r>
                <a:rPr lang="en-US" sz="1600" dirty="0" smtClean="0"/>
                <a:t> </a:t>
              </a:r>
              <a:r>
                <a:rPr lang="en-US" sz="1600" dirty="0" err="1"/>
                <a:t>ibu</a:t>
              </a:r>
              <a:r>
                <a:rPr lang="en-US" sz="1600" dirty="0"/>
                <a:t> </a:t>
              </a:r>
              <a:r>
                <a:rPr lang="en-US" sz="1600" dirty="0" err="1"/>
                <a:t>saat</a:t>
              </a:r>
              <a:r>
                <a:rPr lang="en-US" sz="1600" dirty="0"/>
                <a:t> </a:t>
              </a:r>
              <a:r>
                <a:rPr lang="en-US" sz="1600" dirty="0" err="1"/>
                <a:t>bersalin</a:t>
              </a:r>
              <a:r>
                <a:rPr lang="en-US" sz="1600" dirty="0"/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0D5657-D2D6-4D0F-AFF2-FA32BA8E846A}"/>
              </a:ext>
            </a:extLst>
          </p:cNvPr>
          <p:cNvGrpSpPr/>
          <p:nvPr/>
        </p:nvGrpSpPr>
        <p:grpSpPr>
          <a:xfrm>
            <a:off x="501095" y="3170507"/>
            <a:ext cx="4985305" cy="1650671"/>
            <a:chOff x="611559" y="2708920"/>
            <a:chExt cx="2388127" cy="1650671"/>
          </a:xfrm>
        </p:grpSpPr>
        <p:sp>
          <p:nvSpPr>
            <p:cNvPr id="11" name="Rounded Rectangle 64">
              <a:extLst>
                <a:ext uri="{FF2B5EF4-FFF2-40B4-BE49-F238E27FC236}">
                  <a16:creationId xmlns:a16="http://schemas.microsoft.com/office/drawing/2014/main" xmlns="" id="{058AD28B-C47B-449F-A23B-3E13E1B49C6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CD26124-B79B-45C8-8B8D-27928003F3DE}"/>
                </a:ext>
              </a:extLst>
            </p:cNvPr>
            <p:cNvSpPr txBox="1"/>
            <p:nvPr/>
          </p:nvSpPr>
          <p:spPr>
            <a:xfrm>
              <a:off x="665833" y="3036152"/>
              <a:ext cx="23338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Support system </a:t>
              </a:r>
              <a:r>
                <a:rPr lang="en-US" sz="1600" dirty="0" smtClean="0">
                  <a:sym typeface="Wingdings" pitchFamily="2" charset="2"/>
                </a:rPr>
                <a:t> </a:t>
              </a:r>
              <a:r>
                <a:rPr lang="en-US" sz="1600" dirty="0" err="1" smtClean="0"/>
                <a:t>mengurangi</a:t>
              </a:r>
              <a:r>
                <a:rPr lang="en-US" sz="1600" dirty="0" smtClean="0"/>
                <a:t> </a:t>
              </a:r>
              <a:r>
                <a:rPr lang="en-US" sz="1600" dirty="0"/>
                <a:t>rasa </a:t>
              </a:r>
              <a:r>
                <a:rPr lang="en-US" sz="1600" dirty="0" err="1"/>
                <a:t>cemas</a:t>
              </a:r>
              <a:r>
                <a:rPr lang="en-US" sz="1600" dirty="0"/>
                <a:t>, </a:t>
              </a:r>
              <a:r>
                <a:rPr lang="en-US" sz="1600" dirty="0" err="1" smtClean="0"/>
                <a:t>mempermudah</a:t>
              </a:r>
              <a:r>
                <a:rPr lang="en-US" sz="1600" dirty="0" smtClean="0"/>
                <a:t>/ </a:t>
              </a:r>
              <a:r>
                <a:rPr lang="en-US" sz="1600" dirty="0" err="1" smtClean="0"/>
                <a:t>mempercepat</a:t>
              </a:r>
              <a:r>
                <a:rPr lang="en-US" sz="1600" dirty="0" smtClean="0"/>
                <a:t>  proses </a:t>
              </a:r>
              <a:r>
                <a:rPr lang="en-US" sz="1600" dirty="0" err="1" smtClean="0"/>
                <a:t>persalinan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menghindari</a:t>
              </a:r>
              <a:r>
                <a:rPr lang="en-US" sz="1600" dirty="0" smtClean="0"/>
                <a:t> komplikasi2 </a:t>
              </a:r>
              <a:r>
                <a:rPr lang="en-US" sz="1600" dirty="0" err="1" smtClean="0"/>
                <a:t>persalinan</a:t>
              </a:r>
              <a:r>
                <a:rPr lang="en-US" sz="1600" dirty="0"/>
                <a:t>, </a:t>
              </a:r>
              <a:r>
                <a:rPr lang="en-US" sz="1600" dirty="0" err="1" smtClean="0"/>
                <a:t>menghindari</a:t>
              </a:r>
              <a:r>
                <a:rPr lang="en-US" sz="1600" dirty="0" smtClean="0"/>
                <a:t> </a:t>
              </a:r>
              <a:r>
                <a:rPr lang="en-US" sz="1600" dirty="0" err="1"/>
                <a:t>bayi</a:t>
              </a:r>
              <a:r>
                <a:rPr lang="en-US" sz="1600" dirty="0"/>
                <a:t> </a:t>
              </a:r>
              <a:r>
                <a:rPr lang="en-US" sz="1600" dirty="0" err="1"/>
                <a:t>asfeksia</a:t>
              </a:r>
              <a:endParaRPr lang="en-US" sz="1600" dirty="0"/>
            </a:p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B78314-B1B9-4A9F-B8C7-B107791ABB6A}"/>
              </a:ext>
            </a:extLst>
          </p:cNvPr>
          <p:cNvGrpSpPr/>
          <p:nvPr/>
        </p:nvGrpSpPr>
        <p:grpSpPr>
          <a:xfrm>
            <a:off x="501095" y="4774097"/>
            <a:ext cx="5584395" cy="1189761"/>
            <a:chOff x="611559" y="2835048"/>
            <a:chExt cx="2675111" cy="1189761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xmlns="" id="{B33BF7A3-F5B5-4741-B869-DA393871FFE5}"/>
                </a:ext>
              </a:extLst>
            </p:cNvPr>
            <p:cNvSpPr/>
            <p:nvPr/>
          </p:nvSpPr>
          <p:spPr>
            <a:xfrm>
              <a:off x="611559" y="2835048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4E39859-8FB0-44C2-9FE3-1C315EA5E79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Dukungan </a:t>
              </a:r>
              <a:r>
                <a:rPr lang="sv-SE" sz="1600" dirty="0"/>
                <a:t>yang dapat di berikan </a:t>
              </a:r>
              <a:r>
                <a:rPr lang="sv-SE" sz="1600" dirty="0" smtClean="0"/>
                <a:t>pendamping </a:t>
              </a:r>
              <a:r>
                <a:rPr lang="sv-SE" sz="1600" dirty="0"/>
                <a:t>persalinan </a:t>
              </a:r>
              <a:r>
                <a:rPr lang="sv-SE" sz="1600" dirty="0" smtClean="0">
                  <a:sym typeface="Wingdings" pitchFamily="2" charset="2"/>
                </a:rPr>
                <a:t> </a:t>
              </a:r>
              <a:r>
                <a:rPr lang="sv-SE" sz="1600" dirty="0" smtClean="0"/>
                <a:t>mengusap </a:t>
              </a:r>
              <a:r>
                <a:rPr lang="sv-SE" sz="1600" dirty="0"/>
                <a:t>keringat, menemani jalan-jalan, </a:t>
              </a:r>
              <a:r>
                <a:rPr lang="sv-SE" sz="1600" dirty="0" smtClean="0"/>
                <a:t>&amp; memberikan </a:t>
              </a:r>
              <a:r>
                <a:rPr lang="sv-SE" sz="1600" dirty="0"/>
                <a:t>minum</a:t>
              </a:r>
              <a:endParaRPr lang="en-US" sz="1600" dirty="0"/>
            </a:p>
          </p:txBody>
        </p:sp>
      </p:grp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xmlns="" id="{DCC0E65E-A539-4A1F-A681-45560A8C9ECB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xmlns="" id="{8F3C1969-8532-4262-86A9-92169E30A975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23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xmlns="" id="{B4D60E54-1030-4C5A-BEB7-176CC378873B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7232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721028" y="2431415"/>
            <a:ext cx="47298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Antisipasi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kegawatdaruratan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4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Kegawatdaruratan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1B2D025-61AF-4822-82E2-7EE787B567B7}"/>
              </a:ext>
            </a:extLst>
          </p:cNvPr>
          <p:cNvGrpSpPr/>
          <p:nvPr/>
        </p:nvGrpSpPr>
        <p:grpSpPr>
          <a:xfrm>
            <a:off x="5429953" y="2232232"/>
            <a:ext cx="1318256" cy="3506425"/>
            <a:chOff x="3801178" y="1689661"/>
            <a:chExt cx="1360082" cy="32519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A0E3595-3E60-4C41-BBC5-F3E0E87CEFD5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5C3E7A17-B0DE-4200-8A77-D927067DFA74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xmlns="" id="{C3454814-BEF9-476A-AFC4-9DA2D303AB1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xmlns="" id="{3A57F617-E214-47A9-9641-7CBC9C069634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9EA338C-990A-4CA3-9C0F-A1225181A159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xmlns="" id="{B6B07560-955A-46A6-979B-CEA25E4F633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xmlns="" id="{09E5462A-1A14-4697-95B6-DD383B4C4B32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EB38276-A213-4CCC-80E8-95C96A1E9D5B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8FD27796-D794-4CD2-85F7-D8ECEDB35837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xmlns="" id="{039821BD-C8E5-44DD-AD17-AD140E92FE6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xmlns="" id="{B3D2838F-C5C4-457D-9DE3-1D9EC0799526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4B80E9A-FB90-4EB7-9F22-EDD94D41926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xmlns="" id="{7F41F716-B5AC-454D-9C3C-C0C03638518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xmlns="" id="{189D4DF5-7633-4547-AA05-91A9DB5087D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8A29DD8-70E9-4C26-8CA3-F6EF05352F3C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ED4C27DB-13FA-4A62-A0F4-F3CD2D951FE2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xmlns="" id="{FFA4CFDF-E064-483E-9A91-95BEC2C21611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xmlns="" id="{4A13D769-14EA-46C1-BC93-39DF4BF5AB14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4E67177B-68F1-4E2D-889B-90CDC3538528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xmlns="" id="{D30E18B6-7C7F-466C-A410-AA20B52510DF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xmlns="" id="{D8E9F472-1A77-4D17-849F-9AE278E0DC4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D39B22-11F6-4891-A597-E84F83DCF4F7}"/>
              </a:ext>
            </a:extLst>
          </p:cNvPr>
          <p:cNvSpPr txBox="1"/>
          <p:nvPr/>
        </p:nvSpPr>
        <p:spPr>
          <a:xfrm>
            <a:off x="6883828" y="1588104"/>
            <a:ext cx="5308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Kegawatdaruratan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/>
              <a:t>kejadian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 smtClean="0"/>
              <a:t>diduga</a:t>
            </a:r>
            <a:r>
              <a:rPr lang="en-US" sz="2000" dirty="0" smtClean="0"/>
              <a:t>/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tiba-tiba</a:t>
            </a:r>
            <a:r>
              <a:rPr lang="en-US" sz="2000" dirty="0"/>
              <a:t>, </a:t>
            </a:r>
            <a:r>
              <a:rPr lang="en-US" sz="2000" dirty="0" err="1"/>
              <a:t>seringkali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/>
              <a:t>berbahaya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menyelamatkan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/</a:t>
            </a:r>
            <a:r>
              <a:rPr lang="en-US" sz="2000" dirty="0" err="1"/>
              <a:t>nyawa</a:t>
            </a:r>
            <a:r>
              <a:rPr lang="en-US" sz="2000" dirty="0"/>
              <a:t> 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85EB4D2-4A92-4365-9B60-11B8C207B335}"/>
              </a:ext>
            </a:extLst>
          </p:cNvPr>
          <p:cNvSpPr txBox="1"/>
          <p:nvPr/>
        </p:nvSpPr>
        <p:spPr>
          <a:xfrm>
            <a:off x="6883828" y="4759698"/>
            <a:ext cx="441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Antisipasi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kegawatdaruratan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000" dirty="0" err="1" smtClean="0">
                <a:solidFill>
                  <a:srgbClr val="000000"/>
                </a:solidFill>
              </a:rPr>
              <a:t>Pembuat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keputusan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pendonor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&amp; </a:t>
            </a:r>
            <a:r>
              <a:rPr lang="en-US" sz="2000" dirty="0" err="1" smtClean="0">
                <a:solidFill>
                  <a:srgbClr val="000000"/>
                </a:solidFill>
              </a:rPr>
              <a:t>transportasi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4281A0-E015-4D71-8C7D-7157EC7BE096}"/>
              </a:ext>
            </a:extLst>
          </p:cNvPr>
          <p:cNvSpPr txBox="1"/>
          <p:nvPr/>
        </p:nvSpPr>
        <p:spPr>
          <a:xfrm>
            <a:off x="901307" y="3158349"/>
            <a:ext cx="4383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Kegawatdaruratan</a:t>
            </a:r>
            <a:r>
              <a:rPr lang="en-US" sz="2000" dirty="0" smtClean="0"/>
              <a:t> </a:t>
            </a:r>
            <a:r>
              <a:rPr lang="en-US" sz="2000" dirty="0" err="1"/>
              <a:t>obstetri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/>
              <a:t>mengancam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r>
              <a:rPr lang="en-US" sz="2000" dirty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/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&amp;  </a:t>
            </a:r>
            <a:r>
              <a:rPr lang="en-US" sz="2000" dirty="0" err="1"/>
              <a:t>sesudah</a:t>
            </a:r>
            <a:r>
              <a:rPr lang="en-US" sz="2000" dirty="0"/>
              <a:t> </a:t>
            </a:r>
            <a:r>
              <a:rPr lang="en-US" sz="2000" dirty="0" err="1"/>
              <a:t>persalinan</a:t>
            </a:r>
            <a:r>
              <a:rPr lang="en-US" sz="2000" dirty="0"/>
              <a:t> </a:t>
            </a:r>
            <a:r>
              <a:rPr lang="en-US" sz="2000" dirty="0" smtClean="0"/>
              <a:t>&amp;  </a:t>
            </a:r>
            <a:r>
              <a:rPr lang="en-US" sz="2000" dirty="0" err="1"/>
              <a:t>kelahiran</a:t>
            </a:r>
            <a:r>
              <a:rPr lang="en-US" sz="2000" dirty="0"/>
              <a:t>. 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6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752560" y="2737004"/>
            <a:ext cx="472985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Program </a:t>
            </a:r>
            <a:r>
              <a:rPr lang="en-US" sz="2800" b="1" dirty="0" err="1">
                <a:solidFill>
                  <a:schemeClr val="bg1"/>
                </a:solidFill>
              </a:rPr>
              <a:t>Perencanaan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Persalinan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Pencegahan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err="1">
                <a:solidFill>
                  <a:schemeClr val="bg1"/>
                </a:solidFill>
              </a:rPr>
              <a:t>Komplikasi</a:t>
            </a:r>
            <a:r>
              <a:rPr lang="en-US" sz="2800" b="1" dirty="0">
                <a:solidFill>
                  <a:schemeClr val="bg1"/>
                </a:solidFill>
              </a:rPr>
              <a:t> (P4K)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3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148EE3-16FD-487A-B328-193989B20404}"/>
              </a:ext>
            </a:extLst>
          </p:cNvPr>
          <p:cNvSpPr txBox="1"/>
          <p:nvPr/>
        </p:nvSpPr>
        <p:spPr>
          <a:xfrm>
            <a:off x="4619296" y="1433340"/>
            <a:ext cx="74010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Program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Pencegahan</a:t>
            </a:r>
            <a:r>
              <a:rPr lang="en-US" sz="2400" dirty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 (</a:t>
            </a:r>
            <a:r>
              <a:rPr lang="en-US" sz="2400" dirty="0" smtClean="0"/>
              <a:t>P4K)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smtClean="0"/>
              <a:t>di </a:t>
            </a:r>
            <a:r>
              <a:rPr lang="en-US" sz="2400" dirty="0" err="1" smtClean="0"/>
              <a:t>fasilitasi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bidan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 smtClean="0"/>
              <a:t>meningkatkan</a:t>
            </a:r>
            <a:r>
              <a:rPr lang="en-US" sz="2400" dirty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suami</a:t>
            </a:r>
            <a:r>
              <a:rPr lang="en-US" sz="2400" dirty="0"/>
              <a:t>, 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merencanakan</a:t>
            </a:r>
            <a:r>
              <a:rPr lang="en-US" sz="2400" dirty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persiapan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 smtClean="0"/>
              <a:t>kemungkinan</a:t>
            </a:r>
            <a:r>
              <a:rPr lang="en-US" sz="2400" dirty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/>
              <a:t>komplikasi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hamil</a:t>
            </a:r>
            <a:r>
              <a:rPr lang="en-US" sz="2400" dirty="0"/>
              <a:t>, </a:t>
            </a:r>
            <a:r>
              <a:rPr lang="en-US" sz="2400" dirty="0" err="1"/>
              <a:t>bersalin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nifas</a:t>
            </a:r>
            <a:r>
              <a:rPr lang="en-US" sz="2400" dirty="0"/>
              <a:t>, </a:t>
            </a:r>
            <a:r>
              <a:rPr lang="en-US" sz="2400" dirty="0" err="1" smtClean="0"/>
              <a:t>termasuk</a:t>
            </a:r>
            <a:r>
              <a:rPr lang="en-US" sz="2400" dirty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 </a:t>
            </a:r>
            <a:r>
              <a:rPr lang="en-US" sz="2400" dirty="0" err="1"/>
              <a:t>Berencana</a:t>
            </a:r>
            <a:r>
              <a:rPr lang="en-US" sz="2400" dirty="0"/>
              <a:t> (KB) </a:t>
            </a:r>
            <a:r>
              <a:rPr lang="en-US" sz="2400" dirty="0" err="1" smtClean="0"/>
              <a:t>pasca</a:t>
            </a:r>
            <a:r>
              <a:rPr lang="en-US" sz="2400" dirty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/>
              <a:t>stiker</a:t>
            </a:r>
            <a:r>
              <a:rPr lang="en-US" sz="2400" dirty="0"/>
              <a:t> P4K </a:t>
            </a:r>
            <a:r>
              <a:rPr lang="en-US" sz="2400" dirty="0" err="1"/>
              <a:t>sebagai</a:t>
            </a:r>
            <a:r>
              <a:rPr lang="en-US" sz="2400" dirty="0"/>
              <a:t> media </a:t>
            </a:r>
            <a:r>
              <a:rPr lang="en-US" sz="2400" dirty="0" err="1" smtClean="0"/>
              <a:t>pencatatan</a:t>
            </a:r>
            <a:r>
              <a:rPr lang="en-US" sz="2400" dirty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 smtClean="0"/>
              <a:t>meningkatkan</a:t>
            </a:r>
            <a:r>
              <a:rPr lang="en-US" sz="2400" dirty="0"/>
              <a:t> </a:t>
            </a:r>
            <a:r>
              <a:rPr lang="en-US" sz="2400" dirty="0" err="1" smtClean="0"/>
              <a:t>cakupan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 smtClean="0"/>
              <a:t>pelayanan</a:t>
            </a:r>
            <a:r>
              <a:rPr lang="en-US" sz="2400" dirty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32097822-283D-4352-85D5-5F51256B5E62}"/>
              </a:ext>
            </a:extLst>
          </p:cNvPr>
          <p:cNvSpPr/>
          <p:nvPr/>
        </p:nvSpPr>
        <p:spPr>
          <a:xfrm>
            <a:off x="47298" y="299546"/>
            <a:ext cx="1923392" cy="6573664"/>
          </a:xfrm>
          <a:custGeom>
            <a:avLst/>
            <a:gdLst>
              <a:gd name="connsiteX0" fmla="*/ 997219 w 998616"/>
              <a:gd name="connsiteY0" fmla="*/ 1276091 h 3212142"/>
              <a:gd name="connsiteX1" fmla="*/ 994006 w 998616"/>
              <a:gd name="connsiteY1" fmla="*/ 1209029 h 3212142"/>
              <a:gd name="connsiteX2" fmla="*/ 978746 w 998616"/>
              <a:gd name="connsiteY2" fmla="*/ 1182927 h 3212142"/>
              <a:gd name="connsiteX3" fmla="*/ 969510 w 998616"/>
              <a:gd name="connsiteY3" fmla="*/ 1175297 h 3212142"/>
              <a:gd name="connsiteX4" fmla="*/ 920920 w 998616"/>
              <a:gd name="connsiteY4" fmla="*/ 1102613 h 3212142"/>
              <a:gd name="connsiteX5" fmla="*/ 894818 w 998616"/>
              <a:gd name="connsiteY5" fmla="*/ 1030732 h 3212142"/>
              <a:gd name="connsiteX6" fmla="*/ 906865 w 998616"/>
              <a:gd name="connsiteY6" fmla="*/ 916686 h 3212142"/>
              <a:gd name="connsiteX7" fmla="*/ 869921 w 998616"/>
              <a:gd name="connsiteY7" fmla="*/ 775735 h 3212142"/>
              <a:gd name="connsiteX8" fmla="*/ 865503 w 998616"/>
              <a:gd name="connsiteY8" fmla="*/ 750436 h 3212142"/>
              <a:gd name="connsiteX9" fmla="*/ 849039 w 998616"/>
              <a:gd name="connsiteY9" fmla="*/ 628358 h 3212142"/>
              <a:gd name="connsiteX10" fmla="*/ 753867 w 998616"/>
              <a:gd name="connsiteY10" fmla="*/ 561296 h 3212142"/>
              <a:gd name="connsiteX11" fmla="*/ 683190 w 998616"/>
              <a:gd name="connsiteY11" fmla="*/ 594225 h 3212142"/>
              <a:gd name="connsiteX12" fmla="*/ 675560 w 998616"/>
              <a:gd name="connsiteY12" fmla="*/ 601052 h 3212142"/>
              <a:gd name="connsiteX13" fmla="*/ 640223 w 998616"/>
              <a:gd name="connsiteY13" fmla="*/ 660082 h 3212142"/>
              <a:gd name="connsiteX14" fmla="*/ 627372 w 998616"/>
              <a:gd name="connsiteY14" fmla="*/ 733570 h 3212142"/>
              <a:gd name="connsiteX15" fmla="*/ 601672 w 998616"/>
              <a:gd name="connsiteY15" fmla="*/ 705861 h 3212142"/>
              <a:gd name="connsiteX16" fmla="*/ 478791 w 998616"/>
              <a:gd name="connsiteY16" fmla="*/ 562902 h 3212142"/>
              <a:gd name="connsiteX17" fmla="*/ 456303 w 998616"/>
              <a:gd name="connsiteY17" fmla="*/ 494635 h 3212142"/>
              <a:gd name="connsiteX18" fmla="*/ 461925 w 998616"/>
              <a:gd name="connsiteY18" fmla="*/ 465722 h 3212142"/>
              <a:gd name="connsiteX19" fmla="*/ 486421 w 998616"/>
              <a:gd name="connsiteY19" fmla="*/ 482187 h 3212142"/>
              <a:gd name="connsiteX20" fmla="*/ 548263 w 998616"/>
              <a:gd name="connsiteY20" fmla="*/ 467329 h 3212142"/>
              <a:gd name="connsiteX21" fmla="*/ 571152 w 998616"/>
              <a:gd name="connsiteY21" fmla="*/ 441628 h 3212142"/>
              <a:gd name="connsiteX22" fmla="*/ 579586 w 998616"/>
              <a:gd name="connsiteY22" fmla="*/ 427573 h 3212142"/>
              <a:gd name="connsiteX23" fmla="*/ 584003 w 998616"/>
              <a:gd name="connsiteY23" fmla="*/ 415526 h 3212142"/>
              <a:gd name="connsiteX24" fmla="*/ 592436 w 998616"/>
              <a:gd name="connsiteY24" fmla="*/ 394644 h 3212142"/>
              <a:gd name="connsiteX25" fmla="*/ 609301 w 998616"/>
              <a:gd name="connsiteY25" fmla="*/ 371353 h 3212142"/>
              <a:gd name="connsiteX26" fmla="*/ 624160 w 998616"/>
              <a:gd name="connsiteY26" fmla="*/ 342039 h 3212142"/>
              <a:gd name="connsiteX27" fmla="*/ 606491 w 998616"/>
              <a:gd name="connsiteY27" fmla="*/ 298669 h 3212142"/>
              <a:gd name="connsiteX28" fmla="*/ 604884 w 998616"/>
              <a:gd name="connsiteY28" fmla="*/ 262929 h 3212142"/>
              <a:gd name="connsiteX29" fmla="*/ 609301 w 998616"/>
              <a:gd name="connsiteY29" fmla="*/ 172978 h 3212142"/>
              <a:gd name="connsiteX30" fmla="*/ 586814 w 998616"/>
              <a:gd name="connsiteY30" fmla="*/ 109529 h 3212142"/>
              <a:gd name="connsiteX31" fmla="*/ 579987 w 998616"/>
              <a:gd name="connsiteY31" fmla="*/ 85034 h 3212142"/>
              <a:gd name="connsiteX32" fmla="*/ 531397 w 998616"/>
              <a:gd name="connsiteY32" fmla="*/ 46081 h 3212142"/>
              <a:gd name="connsiteX33" fmla="*/ 475579 w 998616"/>
              <a:gd name="connsiteY33" fmla="*/ 17971 h 3212142"/>
              <a:gd name="connsiteX34" fmla="*/ 392052 w 998616"/>
              <a:gd name="connsiteY34" fmla="*/ 7932 h 3212142"/>
              <a:gd name="connsiteX35" fmla="*/ 376792 w 998616"/>
              <a:gd name="connsiteY35" fmla="*/ 10342 h 3212142"/>
              <a:gd name="connsiteX36" fmla="*/ 290053 w 998616"/>
              <a:gd name="connsiteY36" fmla="*/ 39255 h 3212142"/>
              <a:gd name="connsiteX37" fmla="*/ 247888 w 998616"/>
              <a:gd name="connsiteY37" fmla="*/ 72987 h 3212142"/>
              <a:gd name="connsiteX38" fmla="*/ 232227 w 998616"/>
              <a:gd name="connsiteY38" fmla="*/ 71782 h 3212142"/>
              <a:gd name="connsiteX39" fmla="*/ 212952 w 998616"/>
              <a:gd name="connsiteY39" fmla="*/ 55317 h 3212142"/>
              <a:gd name="connsiteX40" fmla="*/ 182834 w 998616"/>
              <a:gd name="connsiteY40" fmla="*/ 34034 h 3212142"/>
              <a:gd name="connsiteX41" fmla="*/ 69189 w 998616"/>
              <a:gd name="connsiteY41" fmla="*/ 42066 h 3212142"/>
              <a:gd name="connsiteX42" fmla="*/ 32245 w 998616"/>
              <a:gd name="connsiteY42" fmla="*/ 99089 h 3212142"/>
              <a:gd name="connsiteX43" fmla="*/ 7749 w 998616"/>
              <a:gd name="connsiteY43" fmla="*/ 359708 h 3212142"/>
              <a:gd name="connsiteX44" fmla="*/ 34654 w 998616"/>
              <a:gd name="connsiteY44" fmla="*/ 429581 h 3212142"/>
              <a:gd name="connsiteX45" fmla="*/ 46701 w 998616"/>
              <a:gd name="connsiteY45" fmla="*/ 358905 h 3212142"/>
              <a:gd name="connsiteX46" fmla="*/ 53126 w 998616"/>
              <a:gd name="connsiteY46" fmla="*/ 444038 h 3212142"/>
              <a:gd name="connsiteX47" fmla="*/ 61560 w 998616"/>
              <a:gd name="connsiteY47" fmla="*/ 434801 h 3212142"/>
              <a:gd name="connsiteX48" fmla="*/ 67583 w 998616"/>
              <a:gd name="connsiteY48" fmla="*/ 453675 h 3212142"/>
              <a:gd name="connsiteX49" fmla="*/ 74008 w 998616"/>
              <a:gd name="connsiteY49" fmla="*/ 460904 h 3212142"/>
              <a:gd name="connsiteX50" fmla="*/ 80032 w 998616"/>
              <a:gd name="connsiteY50" fmla="*/ 451266 h 3212142"/>
              <a:gd name="connsiteX51" fmla="*/ 81236 w 998616"/>
              <a:gd name="connsiteY51" fmla="*/ 428376 h 3212142"/>
              <a:gd name="connsiteX52" fmla="*/ 89268 w 998616"/>
              <a:gd name="connsiteY52" fmla="*/ 448856 h 3212142"/>
              <a:gd name="connsiteX53" fmla="*/ 97701 w 998616"/>
              <a:gd name="connsiteY53" fmla="*/ 424762 h 3212142"/>
              <a:gd name="connsiteX54" fmla="*/ 111354 w 998616"/>
              <a:gd name="connsiteY54" fmla="*/ 268150 h 3212142"/>
              <a:gd name="connsiteX55" fmla="*/ 178015 w 998616"/>
              <a:gd name="connsiteY55" fmla="*/ 156513 h 3212142"/>
              <a:gd name="connsiteX56" fmla="*/ 178015 w 998616"/>
              <a:gd name="connsiteY56" fmla="*/ 165348 h 3212142"/>
              <a:gd name="connsiteX57" fmla="*/ 160346 w 998616"/>
              <a:gd name="connsiteY57" fmla="*/ 249678 h 3212142"/>
              <a:gd name="connsiteX58" fmla="*/ 181227 w 998616"/>
              <a:gd name="connsiteY58" fmla="*/ 309512 h 3212142"/>
              <a:gd name="connsiteX59" fmla="*/ 213353 w 998616"/>
              <a:gd name="connsiteY59" fmla="*/ 342842 h 3212142"/>
              <a:gd name="connsiteX60" fmla="*/ 268368 w 998616"/>
              <a:gd name="connsiteY60" fmla="*/ 403479 h 3212142"/>
              <a:gd name="connsiteX61" fmla="*/ 272786 w 998616"/>
              <a:gd name="connsiteY61" fmla="*/ 427172 h 3212142"/>
              <a:gd name="connsiteX62" fmla="*/ 265959 w 998616"/>
              <a:gd name="connsiteY62" fmla="*/ 459297 h 3212142"/>
              <a:gd name="connsiteX63" fmla="*/ 202912 w 998616"/>
              <a:gd name="connsiteY63" fmla="*/ 586194 h 3212142"/>
              <a:gd name="connsiteX64" fmla="*/ 134244 w 998616"/>
              <a:gd name="connsiteY64" fmla="*/ 723932 h 3212142"/>
              <a:gd name="connsiteX65" fmla="*/ 134244 w 998616"/>
              <a:gd name="connsiteY65" fmla="*/ 771317 h 3212142"/>
              <a:gd name="connsiteX66" fmla="*/ 150708 w 998616"/>
              <a:gd name="connsiteY66" fmla="*/ 859663 h 3212142"/>
              <a:gd name="connsiteX67" fmla="*/ 156330 w 998616"/>
              <a:gd name="connsiteY67" fmla="*/ 888576 h 3212142"/>
              <a:gd name="connsiteX68" fmla="*/ 187652 w 998616"/>
              <a:gd name="connsiteY68" fmla="*/ 957245 h 3212142"/>
              <a:gd name="connsiteX69" fmla="*/ 196889 w 998616"/>
              <a:gd name="connsiteY69" fmla="*/ 967284 h 3212142"/>
              <a:gd name="connsiteX70" fmla="*/ 253109 w 998616"/>
              <a:gd name="connsiteY70" fmla="*/ 1113054 h 3212142"/>
              <a:gd name="connsiteX71" fmla="*/ 277203 w 998616"/>
              <a:gd name="connsiteY71" fmla="*/ 1178510 h 3212142"/>
              <a:gd name="connsiteX72" fmla="*/ 276801 w 998616"/>
              <a:gd name="connsiteY72" fmla="*/ 1189352 h 3212142"/>
              <a:gd name="connsiteX73" fmla="*/ 274793 w 998616"/>
              <a:gd name="connsiteY73" fmla="*/ 1264848 h 3212142"/>
              <a:gd name="connsiteX74" fmla="*/ 274793 w 998616"/>
              <a:gd name="connsiteY74" fmla="*/ 1271273 h 3212142"/>
              <a:gd name="connsiteX75" fmla="*/ 247486 w 998616"/>
              <a:gd name="connsiteY75" fmla="*/ 1357209 h 3212142"/>
              <a:gd name="connsiteX76" fmla="*/ 200904 w 998616"/>
              <a:gd name="connsiteY76" fmla="*/ 1488121 h 3212142"/>
              <a:gd name="connsiteX77" fmla="*/ 176409 w 998616"/>
              <a:gd name="connsiteY77" fmla="*/ 1558396 h 3212142"/>
              <a:gd name="connsiteX78" fmla="*/ 161149 w 998616"/>
              <a:gd name="connsiteY78" fmla="*/ 1627064 h 3212142"/>
              <a:gd name="connsiteX79" fmla="*/ 161550 w 998616"/>
              <a:gd name="connsiteY79" fmla="*/ 1690111 h 3212142"/>
              <a:gd name="connsiteX80" fmla="*/ 182834 w 998616"/>
              <a:gd name="connsiteY80" fmla="*/ 1771228 h 3212142"/>
              <a:gd name="connsiteX81" fmla="*/ 185645 w 998616"/>
              <a:gd name="connsiteY81" fmla="*/ 1784480 h 3212142"/>
              <a:gd name="connsiteX82" fmla="*/ 207731 w 998616"/>
              <a:gd name="connsiteY82" fmla="*/ 1854754 h 3212142"/>
              <a:gd name="connsiteX83" fmla="*/ 237447 w 998616"/>
              <a:gd name="connsiteY83" fmla="*/ 1896116 h 3212142"/>
              <a:gd name="connsiteX84" fmla="*/ 307722 w 998616"/>
              <a:gd name="connsiteY84" fmla="*/ 2003335 h 3212142"/>
              <a:gd name="connsiteX85" fmla="*/ 328604 w 998616"/>
              <a:gd name="connsiteY85" fmla="*/ 2042288 h 3212142"/>
              <a:gd name="connsiteX86" fmla="*/ 353100 w 998616"/>
              <a:gd name="connsiteY86" fmla="*/ 2207333 h 3212142"/>
              <a:gd name="connsiteX87" fmla="*/ 356714 w 998616"/>
              <a:gd name="connsiteY87" fmla="*/ 2388442 h 3212142"/>
              <a:gd name="connsiteX88" fmla="*/ 325391 w 998616"/>
              <a:gd name="connsiteY88" fmla="*/ 2527385 h 3212142"/>
              <a:gd name="connsiteX89" fmla="*/ 300092 w 998616"/>
              <a:gd name="connsiteY89" fmla="*/ 2682391 h 3212142"/>
              <a:gd name="connsiteX90" fmla="*/ 312139 w 998616"/>
              <a:gd name="connsiteY90" fmla="*/ 2773949 h 3212142"/>
              <a:gd name="connsiteX91" fmla="*/ 324990 w 998616"/>
              <a:gd name="connsiteY91" fmla="*/ 2938995 h 3212142"/>
              <a:gd name="connsiteX92" fmla="*/ 320974 w 998616"/>
              <a:gd name="connsiteY92" fmla="*/ 3099221 h 3212142"/>
              <a:gd name="connsiteX93" fmla="*/ 316958 w 998616"/>
              <a:gd name="connsiteY93" fmla="*/ 3163071 h 3212142"/>
              <a:gd name="connsiteX94" fmla="*/ 363942 w 998616"/>
              <a:gd name="connsiteY94" fmla="*/ 3199614 h 3212142"/>
              <a:gd name="connsiteX95" fmla="*/ 602475 w 998616"/>
              <a:gd name="connsiteY95" fmla="*/ 3206039 h 3212142"/>
              <a:gd name="connsiteX96" fmla="*/ 756277 w 998616"/>
              <a:gd name="connsiteY96" fmla="*/ 3200417 h 3212142"/>
              <a:gd name="connsiteX97" fmla="*/ 776757 w 998616"/>
              <a:gd name="connsiteY97" fmla="*/ 3197204 h 3212142"/>
              <a:gd name="connsiteX98" fmla="*/ 816512 w 998616"/>
              <a:gd name="connsiteY98" fmla="*/ 3167890 h 3212142"/>
              <a:gd name="connsiteX99" fmla="*/ 802859 w 998616"/>
              <a:gd name="connsiteY99" fmla="*/ 3113276 h 3212142"/>
              <a:gd name="connsiteX100" fmla="*/ 751056 w 998616"/>
              <a:gd name="connsiteY100" fmla="*/ 3089985 h 3212142"/>
              <a:gd name="connsiteX101" fmla="*/ 598058 w 998616"/>
              <a:gd name="connsiteY101" fmla="*/ 3040994 h 3212142"/>
              <a:gd name="connsiteX102" fmla="*/ 591633 w 998616"/>
              <a:gd name="connsiteY102" fmla="*/ 3037781 h 3212142"/>
              <a:gd name="connsiteX103" fmla="*/ 535814 w 998616"/>
              <a:gd name="connsiteY103" fmla="*/ 2961482 h 3212142"/>
              <a:gd name="connsiteX104" fmla="*/ 537019 w 998616"/>
              <a:gd name="connsiteY104" fmla="*/ 2810492 h 3212142"/>
              <a:gd name="connsiteX105" fmla="*/ 554286 w 998616"/>
              <a:gd name="connsiteY105" fmla="*/ 2730981 h 3212142"/>
              <a:gd name="connsiteX106" fmla="*/ 566334 w 998616"/>
              <a:gd name="connsiteY106" fmla="*/ 2668738 h 3212142"/>
              <a:gd name="connsiteX107" fmla="*/ 577176 w 998616"/>
              <a:gd name="connsiteY107" fmla="*/ 2537424 h 3212142"/>
              <a:gd name="connsiteX108" fmla="*/ 622553 w 998616"/>
              <a:gd name="connsiteY108" fmla="*/ 2434221 h 3212142"/>
              <a:gd name="connsiteX109" fmla="*/ 647451 w 998616"/>
              <a:gd name="connsiteY109" fmla="*/ 2357119 h 3212142"/>
              <a:gd name="connsiteX110" fmla="*/ 659498 w 998616"/>
              <a:gd name="connsiteY110" fmla="*/ 2286844 h 3212142"/>
              <a:gd name="connsiteX111" fmla="*/ 696442 w 998616"/>
              <a:gd name="connsiteY111" fmla="*/ 2185649 h 3212142"/>
              <a:gd name="connsiteX112" fmla="*/ 726560 w 998616"/>
              <a:gd name="connsiteY112" fmla="*/ 2106137 h 3212142"/>
              <a:gd name="connsiteX113" fmla="*/ 736599 w 998616"/>
              <a:gd name="connsiteY113" fmla="*/ 1965989 h 3212142"/>
              <a:gd name="connsiteX114" fmla="*/ 738206 w 998616"/>
              <a:gd name="connsiteY114" fmla="*/ 1761189 h 3212142"/>
              <a:gd name="connsiteX115" fmla="*/ 747040 w 998616"/>
              <a:gd name="connsiteY115" fmla="*/ 1690914 h 3212142"/>
              <a:gd name="connsiteX116" fmla="*/ 766717 w 998616"/>
              <a:gd name="connsiteY116" fmla="*/ 1633489 h 3212142"/>
              <a:gd name="connsiteX117" fmla="*/ 775150 w 998616"/>
              <a:gd name="connsiteY117" fmla="*/ 1619434 h 3212142"/>
              <a:gd name="connsiteX118" fmla="*/ 826953 w 998616"/>
              <a:gd name="connsiteY118" fmla="*/ 1593734 h 3212142"/>
              <a:gd name="connsiteX119" fmla="*/ 818118 w 998616"/>
              <a:gd name="connsiteY119" fmla="*/ 1612206 h 3212142"/>
              <a:gd name="connsiteX120" fmla="*/ 834181 w 998616"/>
              <a:gd name="connsiteY120" fmla="*/ 1647544 h 3212142"/>
              <a:gd name="connsiteX121" fmla="*/ 840204 w 998616"/>
              <a:gd name="connsiteY121" fmla="*/ 1663205 h 3212142"/>
              <a:gd name="connsiteX122" fmla="*/ 845023 w 998616"/>
              <a:gd name="connsiteY122" fmla="*/ 1693323 h 3212142"/>
              <a:gd name="connsiteX123" fmla="*/ 862291 w 998616"/>
              <a:gd name="connsiteY123" fmla="*/ 1728661 h 3212142"/>
              <a:gd name="connsiteX124" fmla="*/ 865905 w 998616"/>
              <a:gd name="connsiteY124" fmla="*/ 1733882 h 3212142"/>
              <a:gd name="connsiteX125" fmla="*/ 902850 w 998616"/>
              <a:gd name="connsiteY125" fmla="*/ 1719827 h 3212142"/>
              <a:gd name="connsiteX126" fmla="*/ 932967 w 998616"/>
              <a:gd name="connsiteY126" fmla="*/ 1663205 h 3212142"/>
              <a:gd name="connsiteX127" fmla="*/ 938589 w 998616"/>
              <a:gd name="connsiteY127" fmla="*/ 1588112 h 3212142"/>
              <a:gd name="connsiteX128" fmla="*/ 934573 w 998616"/>
              <a:gd name="connsiteY128" fmla="*/ 1559600 h 3212142"/>
              <a:gd name="connsiteX129" fmla="*/ 927747 w 998616"/>
              <a:gd name="connsiteY129" fmla="*/ 1541128 h 3212142"/>
              <a:gd name="connsiteX130" fmla="*/ 918913 w 998616"/>
              <a:gd name="connsiteY130" fmla="*/ 1528679 h 3212142"/>
              <a:gd name="connsiteX131" fmla="*/ 900038 w 998616"/>
              <a:gd name="connsiteY131" fmla="*/ 1472058 h 3212142"/>
              <a:gd name="connsiteX132" fmla="*/ 883574 w 998616"/>
              <a:gd name="connsiteY132" fmla="*/ 1419854 h 3212142"/>
              <a:gd name="connsiteX133" fmla="*/ 887991 w 998616"/>
              <a:gd name="connsiteY133" fmla="*/ 1405397 h 3212142"/>
              <a:gd name="connsiteX134" fmla="*/ 919314 w 998616"/>
              <a:gd name="connsiteY134" fmla="*/ 1372468 h 3212142"/>
              <a:gd name="connsiteX135" fmla="*/ 912487 w 998616"/>
              <a:gd name="connsiteY135" fmla="*/ 1362831 h 3212142"/>
              <a:gd name="connsiteX136" fmla="*/ 949833 w 998616"/>
              <a:gd name="connsiteY136" fmla="*/ 1358815 h 3212142"/>
              <a:gd name="connsiteX137" fmla="*/ 965093 w 998616"/>
              <a:gd name="connsiteY137" fmla="*/ 1357610 h 3212142"/>
              <a:gd name="connsiteX138" fmla="*/ 991195 w 998616"/>
              <a:gd name="connsiteY138" fmla="*/ 1324682 h 3212142"/>
              <a:gd name="connsiteX139" fmla="*/ 991998 w 998616"/>
              <a:gd name="connsiteY139" fmla="*/ 1315044 h 3212142"/>
              <a:gd name="connsiteX140" fmla="*/ 993605 w 998616"/>
              <a:gd name="connsiteY140" fmla="*/ 1292556 h 3212142"/>
              <a:gd name="connsiteX141" fmla="*/ 997219 w 998616"/>
              <a:gd name="connsiteY141" fmla="*/ 1276091 h 3212142"/>
              <a:gd name="connsiteX142" fmla="*/ 782780 w 998616"/>
              <a:gd name="connsiteY142" fmla="*/ 1600962 h 3212142"/>
              <a:gd name="connsiteX143" fmla="*/ 818118 w 998616"/>
              <a:gd name="connsiteY143" fmla="*/ 1570041 h 3212142"/>
              <a:gd name="connsiteX144" fmla="*/ 782780 w 998616"/>
              <a:gd name="connsiteY144" fmla="*/ 1600962 h 321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98616" h="3212142">
                <a:moveTo>
                  <a:pt x="997219" y="1276091"/>
                </a:moveTo>
                <a:cubicBezTo>
                  <a:pt x="986376" y="1254005"/>
                  <a:pt x="987982" y="1231919"/>
                  <a:pt x="994006" y="1209029"/>
                </a:cubicBezTo>
                <a:cubicBezTo>
                  <a:pt x="997620" y="1195376"/>
                  <a:pt x="995612" y="1184132"/>
                  <a:pt x="978746" y="1182927"/>
                </a:cubicBezTo>
                <a:cubicBezTo>
                  <a:pt x="973125" y="1182526"/>
                  <a:pt x="970715" y="1180919"/>
                  <a:pt x="969510" y="1175297"/>
                </a:cubicBezTo>
                <a:cubicBezTo>
                  <a:pt x="963085" y="1144778"/>
                  <a:pt x="945015" y="1122692"/>
                  <a:pt x="920920" y="1102613"/>
                </a:cubicBezTo>
                <a:cubicBezTo>
                  <a:pt x="899235" y="1084542"/>
                  <a:pt x="889196" y="1059243"/>
                  <a:pt x="894818" y="1030732"/>
                </a:cubicBezTo>
                <a:cubicBezTo>
                  <a:pt x="902046" y="992984"/>
                  <a:pt x="905259" y="954835"/>
                  <a:pt x="906865" y="916686"/>
                </a:cubicBezTo>
                <a:cubicBezTo>
                  <a:pt x="909275" y="866088"/>
                  <a:pt x="892408" y="819908"/>
                  <a:pt x="869921" y="775735"/>
                </a:cubicBezTo>
                <a:cubicBezTo>
                  <a:pt x="865905" y="767302"/>
                  <a:pt x="863496" y="758869"/>
                  <a:pt x="865503" y="750436"/>
                </a:cubicBezTo>
                <a:cubicBezTo>
                  <a:pt x="874338" y="707869"/>
                  <a:pt x="865102" y="668114"/>
                  <a:pt x="849039" y="628358"/>
                </a:cubicBezTo>
                <a:cubicBezTo>
                  <a:pt x="830165" y="582579"/>
                  <a:pt x="801654" y="559690"/>
                  <a:pt x="753867" y="561296"/>
                </a:cubicBezTo>
                <a:cubicBezTo>
                  <a:pt x="726962" y="562099"/>
                  <a:pt x="696442" y="560493"/>
                  <a:pt x="683190" y="594225"/>
                </a:cubicBezTo>
                <a:cubicBezTo>
                  <a:pt x="681986" y="597036"/>
                  <a:pt x="678372" y="599445"/>
                  <a:pt x="675560" y="601052"/>
                </a:cubicBezTo>
                <a:cubicBezTo>
                  <a:pt x="653073" y="614303"/>
                  <a:pt x="644238" y="635587"/>
                  <a:pt x="640223" y="660082"/>
                </a:cubicBezTo>
                <a:cubicBezTo>
                  <a:pt x="636207" y="683775"/>
                  <a:pt x="631790" y="707869"/>
                  <a:pt x="627372" y="733570"/>
                </a:cubicBezTo>
                <a:cubicBezTo>
                  <a:pt x="616931" y="723531"/>
                  <a:pt x="608498" y="715499"/>
                  <a:pt x="601672" y="705861"/>
                </a:cubicBezTo>
                <a:cubicBezTo>
                  <a:pt x="566334" y="653657"/>
                  <a:pt x="523366" y="607075"/>
                  <a:pt x="478791" y="562902"/>
                </a:cubicBezTo>
                <a:cubicBezTo>
                  <a:pt x="457508" y="542021"/>
                  <a:pt x="451083" y="521942"/>
                  <a:pt x="456303" y="494635"/>
                </a:cubicBezTo>
                <a:cubicBezTo>
                  <a:pt x="458311" y="485801"/>
                  <a:pt x="459917" y="476565"/>
                  <a:pt x="461925" y="465722"/>
                </a:cubicBezTo>
                <a:cubicBezTo>
                  <a:pt x="471162" y="471746"/>
                  <a:pt x="478791" y="477368"/>
                  <a:pt x="486421" y="482187"/>
                </a:cubicBezTo>
                <a:cubicBezTo>
                  <a:pt x="507303" y="495037"/>
                  <a:pt x="539830" y="487809"/>
                  <a:pt x="548263" y="467329"/>
                </a:cubicBezTo>
                <a:cubicBezTo>
                  <a:pt x="553081" y="455282"/>
                  <a:pt x="558302" y="446045"/>
                  <a:pt x="571152" y="441628"/>
                </a:cubicBezTo>
                <a:cubicBezTo>
                  <a:pt x="577176" y="439620"/>
                  <a:pt x="579987" y="433998"/>
                  <a:pt x="579586" y="427573"/>
                </a:cubicBezTo>
                <a:cubicBezTo>
                  <a:pt x="579184" y="422754"/>
                  <a:pt x="578381" y="418337"/>
                  <a:pt x="584003" y="415526"/>
                </a:cubicBezTo>
                <a:cubicBezTo>
                  <a:pt x="592837" y="411109"/>
                  <a:pt x="593640" y="403479"/>
                  <a:pt x="592436" y="394644"/>
                </a:cubicBezTo>
                <a:cubicBezTo>
                  <a:pt x="591231" y="382196"/>
                  <a:pt x="594443" y="374164"/>
                  <a:pt x="609301" y="371353"/>
                </a:cubicBezTo>
                <a:cubicBezTo>
                  <a:pt x="626971" y="368141"/>
                  <a:pt x="630183" y="359306"/>
                  <a:pt x="624160" y="342039"/>
                </a:cubicBezTo>
                <a:cubicBezTo>
                  <a:pt x="618939" y="327181"/>
                  <a:pt x="613719" y="312724"/>
                  <a:pt x="606491" y="298669"/>
                </a:cubicBezTo>
                <a:cubicBezTo>
                  <a:pt x="600467" y="287425"/>
                  <a:pt x="600066" y="274575"/>
                  <a:pt x="604884" y="262929"/>
                </a:cubicBezTo>
                <a:cubicBezTo>
                  <a:pt x="617333" y="233213"/>
                  <a:pt x="615325" y="203497"/>
                  <a:pt x="609301" y="172978"/>
                </a:cubicBezTo>
                <a:cubicBezTo>
                  <a:pt x="604884" y="150490"/>
                  <a:pt x="591633" y="131616"/>
                  <a:pt x="586814" y="109529"/>
                </a:cubicBezTo>
                <a:cubicBezTo>
                  <a:pt x="584806" y="101096"/>
                  <a:pt x="586412" y="91860"/>
                  <a:pt x="579987" y="85034"/>
                </a:cubicBezTo>
                <a:cubicBezTo>
                  <a:pt x="565531" y="69774"/>
                  <a:pt x="551074" y="54916"/>
                  <a:pt x="531397" y="46081"/>
                </a:cubicBezTo>
                <a:cubicBezTo>
                  <a:pt x="512523" y="37247"/>
                  <a:pt x="493649" y="28011"/>
                  <a:pt x="475579" y="17971"/>
                </a:cubicBezTo>
                <a:cubicBezTo>
                  <a:pt x="449477" y="3515"/>
                  <a:pt x="422571" y="-8532"/>
                  <a:pt x="392052" y="7932"/>
                </a:cubicBezTo>
                <a:cubicBezTo>
                  <a:pt x="387635" y="10342"/>
                  <a:pt x="381611" y="10342"/>
                  <a:pt x="376792" y="10342"/>
                </a:cubicBezTo>
                <a:cubicBezTo>
                  <a:pt x="343863" y="8334"/>
                  <a:pt x="316155" y="20782"/>
                  <a:pt x="290053" y="39255"/>
                </a:cubicBezTo>
                <a:cubicBezTo>
                  <a:pt x="275195" y="49695"/>
                  <a:pt x="263549" y="63349"/>
                  <a:pt x="247888" y="72987"/>
                </a:cubicBezTo>
                <a:cubicBezTo>
                  <a:pt x="241463" y="77002"/>
                  <a:pt x="234235" y="79412"/>
                  <a:pt x="232227" y="71782"/>
                </a:cubicBezTo>
                <a:cubicBezTo>
                  <a:pt x="229817" y="60136"/>
                  <a:pt x="220180" y="59735"/>
                  <a:pt x="212952" y="55317"/>
                </a:cubicBezTo>
                <a:cubicBezTo>
                  <a:pt x="202912" y="48491"/>
                  <a:pt x="193274" y="40861"/>
                  <a:pt x="182834" y="34034"/>
                </a:cubicBezTo>
                <a:cubicBezTo>
                  <a:pt x="143480" y="9137"/>
                  <a:pt x="98504" y="12349"/>
                  <a:pt x="69189" y="42066"/>
                </a:cubicBezTo>
                <a:cubicBezTo>
                  <a:pt x="53126" y="58530"/>
                  <a:pt x="40678" y="77805"/>
                  <a:pt x="32245" y="99089"/>
                </a:cubicBezTo>
                <a:cubicBezTo>
                  <a:pt x="-684" y="183418"/>
                  <a:pt x="-7511" y="270559"/>
                  <a:pt x="7749" y="359708"/>
                </a:cubicBezTo>
                <a:cubicBezTo>
                  <a:pt x="12166" y="384605"/>
                  <a:pt x="17788" y="408699"/>
                  <a:pt x="34654" y="429581"/>
                </a:cubicBezTo>
                <a:cubicBezTo>
                  <a:pt x="28229" y="403881"/>
                  <a:pt x="44693" y="382999"/>
                  <a:pt x="46701" y="358905"/>
                </a:cubicBezTo>
                <a:cubicBezTo>
                  <a:pt x="53528" y="387015"/>
                  <a:pt x="54331" y="415526"/>
                  <a:pt x="53126" y="444038"/>
                </a:cubicBezTo>
                <a:cubicBezTo>
                  <a:pt x="58748" y="442833"/>
                  <a:pt x="55134" y="434400"/>
                  <a:pt x="61560" y="434801"/>
                </a:cubicBezTo>
                <a:cubicBezTo>
                  <a:pt x="67985" y="439620"/>
                  <a:pt x="64370" y="448053"/>
                  <a:pt x="67583" y="453675"/>
                </a:cubicBezTo>
                <a:cubicBezTo>
                  <a:pt x="69189" y="456085"/>
                  <a:pt x="66780" y="462108"/>
                  <a:pt x="74008" y="460904"/>
                </a:cubicBezTo>
                <a:cubicBezTo>
                  <a:pt x="80835" y="460100"/>
                  <a:pt x="80835" y="456486"/>
                  <a:pt x="80032" y="451266"/>
                </a:cubicBezTo>
                <a:cubicBezTo>
                  <a:pt x="79228" y="443636"/>
                  <a:pt x="74410" y="435605"/>
                  <a:pt x="81236" y="428376"/>
                </a:cubicBezTo>
                <a:cubicBezTo>
                  <a:pt x="88866" y="433195"/>
                  <a:pt x="85654" y="442431"/>
                  <a:pt x="89268" y="448856"/>
                </a:cubicBezTo>
                <a:cubicBezTo>
                  <a:pt x="98905" y="438817"/>
                  <a:pt x="99709" y="438416"/>
                  <a:pt x="97701" y="424762"/>
                </a:cubicBezTo>
                <a:cubicBezTo>
                  <a:pt x="90071" y="371353"/>
                  <a:pt x="94890" y="319551"/>
                  <a:pt x="111354" y="268150"/>
                </a:cubicBezTo>
                <a:cubicBezTo>
                  <a:pt x="125008" y="226788"/>
                  <a:pt x="148700" y="192253"/>
                  <a:pt x="178015" y="156513"/>
                </a:cubicBezTo>
                <a:cubicBezTo>
                  <a:pt x="178015" y="162135"/>
                  <a:pt x="178818" y="164143"/>
                  <a:pt x="178015" y="165348"/>
                </a:cubicBezTo>
                <a:cubicBezTo>
                  <a:pt x="160747" y="191048"/>
                  <a:pt x="163558" y="220764"/>
                  <a:pt x="160346" y="249678"/>
                </a:cubicBezTo>
                <a:cubicBezTo>
                  <a:pt x="157535" y="273772"/>
                  <a:pt x="180424" y="287425"/>
                  <a:pt x="181227" y="309512"/>
                </a:cubicBezTo>
                <a:cubicBezTo>
                  <a:pt x="202912" y="309913"/>
                  <a:pt x="202912" y="331598"/>
                  <a:pt x="213353" y="342842"/>
                </a:cubicBezTo>
                <a:cubicBezTo>
                  <a:pt x="231825" y="362920"/>
                  <a:pt x="243872" y="389022"/>
                  <a:pt x="268368" y="403479"/>
                </a:cubicBezTo>
                <a:cubicBezTo>
                  <a:pt x="279612" y="410306"/>
                  <a:pt x="279211" y="417132"/>
                  <a:pt x="272786" y="427172"/>
                </a:cubicBezTo>
                <a:cubicBezTo>
                  <a:pt x="266762" y="436809"/>
                  <a:pt x="266762" y="448053"/>
                  <a:pt x="265959" y="459297"/>
                </a:cubicBezTo>
                <a:cubicBezTo>
                  <a:pt x="262345" y="509895"/>
                  <a:pt x="247888" y="553666"/>
                  <a:pt x="202912" y="586194"/>
                </a:cubicBezTo>
                <a:cubicBezTo>
                  <a:pt x="157535" y="619122"/>
                  <a:pt x="131433" y="665303"/>
                  <a:pt x="134244" y="723932"/>
                </a:cubicBezTo>
                <a:cubicBezTo>
                  <a:pt x="135047" y="739593"/>
                  <a:pt x="135047" y="755255"/>
                  <a:pt x="134244" y="771317"/>
                </a:cubicBezTo>
                <a:cubicBezTo>
                  <a:pt x="133039" y="802238"/>
                  <a:pt x="138260" y="831553"/>
                  <a:pt x="150708" y="859663"/>
                </a:cubicBezTo>
                <a:cubicBezTo>
                  <a:pt x="154724" y="868899"/>
                  <a:pt x="157133" y="878537"/>
                  <a:pt x="156330" y="888576"/>
                </a:cubicBezTo>
                <a:cubicBezTo>
                  <a:pt x="153519" y="917489"/>
                  <a:pt x="166369" y="939174"/>
                  <a:pt x="187652" y="957245"/>
                </a:cubicBezTo>
                <a:cubicBezTo>
                  <a:pt x="191267" y="960056"/>
                  <a:pt x="195282" y="963268"/>
                  <a:pt x="196889" y="967284"/>
                </a:cubicBezTo>
                <a:cubicBezTo>
                  <a:pt x="216967" y="1015472"/>
                  <a:pt x="245880" y="1060047"/>
                  <a:pt x="253109" y="1113054"/>
                </a:cubicBezTo>
                <a:cubicBezTo>
                  <a:pt x="256321" y="1136345"/>
                  <a:pt x="258731" y="1160439"/>
                  <a:pt x="277203" y="1178510"/>
                </a:cubicBezTo>
                <a:cubicBezTo>
                  <a:pt x="280817" y="1182124"/>
                  <a:pt x="279211" y="1185337"/>
                  <a:pt x="276801" y="1189352"/>
                </a:cubicBezTo>
                <a:cubicBezTo>
                  <a:pt x="263549" y="1214250"/>
                  <a:pt x="260739" y="1239549"/>
                  <a:pt x="274793" y="1264848"/>
                </a:cubicBezTo>
                <a:cubicBezTo>
                  <a:pt x="275998" y="1267257"/>
                  <a:pt x="276400" y="1268863"/>
                  <a:pt x="274793" y="1271273"/>
                </a:cubicBezTo>
                <a:cubicBezTo>
                  <a:pt x="258731" y="1297776"/>
                  <a:pt x="259132" y="1329500"/>
                  <a:pt x="247486" y="1357209"/>
                </a:cubicBezTo>
                <a:cubicBezTo>
                  <a:pt x="229014" y="1399775"/>
                  <a:pt x="212149" y="1442743"/>
                  <a:pt x="200904" y="1488121"/>
                </a:cubicBezTo>
                <a:cubicBezTo>
                  <a:pt x="194881" y="1512215"/>
                  <a:pt x="187652" y="1536711"/>
                  <a:pt x="176409" y="1558396"/>
                </a:cubicBezTo>
                <a:cubicBezTo>
                  <a:pt x="164763" y="1580482"/>
                  <a:pt x="160747" y="1602970"/>
                  <a:pt x="161149" y="1627064"/>
                </a:cubicBezTo>
                <a:cubicBezTo>
                  <a:pt x="161550" y="1647946"/>
                  <a:pt x="160747" y="1669229"/>
                  <a:pt x="161550" y="1690111"/>
                </a:cubicBezTo>
                <a:cubicBezTo>
                  <a:pt x="162354" y="1718622"/>
                  <a:pt x="165968" y="1746732"/>
                  <a:pt x="182834" y="1771228"/>
                </a:cubicBezTo>
                <a:cubicBezTo>
                  <a:pt x="185645" y="1775645"/>
                  <a:pt x="185645" y="1780062"/>
                  <a:pt x="185645" y="1784480"/>
                </a:cubicBezTo>
                <a:cubicBezTo>
                  <a:pt x="185243" y="1810180"/>
                  <a:pt x="194078" y="1833471"/>
                  <a:pt x="207731" y="1854754"/>
                </a:cubicBezTo>
                <a:cubicBezTo>
                  <a:pt x="216967" y="1869211"/>
                  <a:pt x="227408" y="1882463"/>
                  <a:pt x="237447" y="1896116"/>
                </a:cubicBezTo>
                <a:cubicBezTo>
                  <a:pt x="262746" y="1930651"/>
                  <a:pt x="278006" y="1971611"/>
                  <a:pt x="307722" y="2003335"/>
                </a:cubicBezTo>
                <a:cubicBezTo>
                  <a:pt x="317761" y="2013776"/>
                  <a:pt x="326998" y="2027831"/>
                  <a:pt x="328604" y="2042288"/>
                </a:cubicBezTo>
                <a:cubicBezTo>
                  <a:pt x="334628" y="2097705"/>
                  <a:pt x="343863" y="2152318"/>
                  <a:pt x="353100" y="2207333"/>
                </a:cubicBezTo>
                <a:cubicBezTo>
                  <a:pt x="363139" y="2267569"/>
                  <a:pt x="352296" y="2328206"/>
                  <a:pt x="356714" y="2388442"/>
                </a:cubicBezTo>
                <a:cubicBezTo>
                  <a:pt x="360328" y="2438638"/>
                  <a:pt x="351092" y="2483614"/>
                  <a:pt x="325391" y="2527385"/>
                </a:cubicBezTo>
                <a:cubicBezTo>
                  <a:pt x="297683" y="2574770"/>
                  <a:pt x="292061" y="2628179"/>
                  <a:pt x="300092" y="2682391"/>
                </a:cubicBezTo>
                <a:cubicBezTo>
                  <a:pt x="304510" y="2712910"/>
                  <a:pt x="311336" y="2743028"/>
                  <a:pt x="312139" y="2773949"/>
                </a:cubicBezTo>
                <a:cubicBezTo>
                  <a:pt x="313746" y="2829366"/>
                  <a:pt x="318565" y="2883979"/>
                  <a:pt x="324990" y="2938995"/>
                </a:cubicBezTo>
                <a:cubicBezTo>
                  <a:pt x="331415" y="2992002"/>
                  <a:pt x="329005" y="3045812"/>
                  <a:pt x="320974" y="3099221"/>
                </a:cubicBezTo>
                <a:cubicBezTo>
                  <a:pt x="317761" y="3120504"/>
                  <a:pt x="312139" y="3141386"/>
                  <a:pt x="316958" y="3163071"/>
                </a:cubicBezTo>
                <a:cubicBezTo>
                  <a:pt x="324186" y="3196803"/>
                  <a:pt x="329005" y="3202425"/>
                  <a:pt x="363942" y="3199614"/>
                </a:cubicBezTo>
                <a:cubicBezTo>
                  <a:pt x="443855" y="3193189"/>
                  <a:pt x="522964" y="3198811"/>
                  <a:pt x="602475" y="3206039"/>
                </a:cubicBezTo>
                <a:cubicBezTo>
                  <a:pt x="653474" y="3210858"/>
                  <a:pt x="705678" y="3219291"/>
                  <a:pt x="756277" y="3200417"/>
                </a:cubicBezTo>
                <a:cubicBezTo>
                  <a:pt x="762702" y="3198007"/>
                  <a:pt x="769528" y="3196000"/>
                  <a:pt x="776757" y="3197204"/>
                </a:cubicBezTo>
                <a:cubicBezTo>
                  <a:pt x="801252" y="3202023"/>
                  <a:pt x="809685" y="3187165"/>
                  <a:pt x="816512" y="3167890"/>
                </a:cubicBezTo>
                <a:cubicBezTo>
                  <a:pt x="824543" y="3145000"/>
                  <a:pt x="820929" y="3129741"/>
                  <a:pt x="802859" y="3113276"/>
                </a:cubicBezTo>
                <a:cubicBezTo>
                  <a:pt x="788000" y="3099623"/>
                  <a:pt x="768725" y="3092395"/>
                  <a:pt x="751056" y="3089985"/>
                </a:cubicBezTo>
                <a:cubicBezTo>
                  <a:pt x="696844" y="3082355"/>
                  <a:pt x="652270" y="3047419"/>
                  <a:pt x="598058" y="3040994"/>
                </a:cubicBezTo>
                <a:cubicBezTo>
                  <a:pt x="596050" y="3040592"/>
                  <a:pt x="594042" y="3038986"/>
                  <a:pt x="591633" y="3037781"/>
                </a:cubicBezTo>
                <a:cubicBezTo>
                  <a:pt x="559105" y="3022521"/>
                  <a:pt x="546255" y="2992805"/>
                  <a:pt x="535814" y="2961482"/>
                </a:cubicBezTo>
                <a:cubicBezTo>
                  <a:pt x="518948" y="2910885"/>
                  <a:pt x="524169" y="2860688"/>
                  <a:pt x="537019" y="2810492"/>
                </a:cubicBezTo>
                <a:cubicBezTo>
                  <a:pt x="543846" y="2784390"/>
                  <a:pt x="549066" y="2757485"/>
                  <a:pt x="554286" y="2730981"/>
                </a:cubicBezTo>
                <a:cubicBezTo>
                  <a:pt x="558704" y="2710501"/>
                  <a:pt x="563924" y="2690021"/>
                  <a:pt x="566334" y="2668738"/>
                </a:cubicBezTo>
                <a:cubicBezTo>
                  <a:pt x="571956" y="2625368"/>
                  <a:pt x="559105" y="2581195"/>
                  <a:pt x="577176" y="2537424"/>
                </a:cubicBezTo>
                <a:cubicBezTo>
                  <a:pt x="591633" y="2502487"/>
                  <a:pt x="604884" y="2467149"/>
                  <a:pt x="622553" y="2434221"/>
                </a:cubicBezTo>
                <a:cubicBezTo>
                  <a:pt x="635805" y="2409725"/>
                  <a:pt x="644238" y="2384827"/>
                  <a:pt x="647451" y="2357119"/>
                </a:cubicBezTo>
                <a:cubicBezTo>
                  <a:pt x="649860" y="2333426"/>
                  <a:pt x="652671" y="2309332"/>
                  <a:pt x="659498" y="2286844"/>
                </a:cubicBezTo>
                <a:cubicBezTo>
                  <a:pt x="669939" y="2252711"/>
                  <a:pt x="683994" y="2219380"/>
                  <a:pt x="696442" y="2185649"/>
                </a:cubicBezTo>
                <a:cubicBezTo>
                  <a:pt x="706080" y="2159145"/>
                  <a:pt x="722143" y="2135051"/>
                  <a:pt x="726560" y="2106137"/>
                </a:cubicBezTo>
                <a:cubicBezTo>
                  <a:pt x="733387" y="2059555"/>
                  <a:pt x="732985" y="2012572"/>
                  <a:pt x="736599" y="1965989"/>
                </a:cubicBezTo>
                <a:cubicBezTo>
                  <a:pt x="741820" y="1898124"/>
                  <a:pt x="737402" y="1829456"/>
                  <a:pt x="738206" y="1761189"/>
                </a:cubicBezTo>
                <a:cubicBezTo>
                  <a:pt x="738607" y="1737496"/>
                  <a:pt x="739812" y="1713000"/>
                  <a:pt x="747040" y="1690914"/>
                </a:cubicBezTo>
                <a:cubicBezTo>
                  <a:pt x="753064" y="1671638"/>
                  <a:pt x="760694" y="1652765"/>
                  <a:pt x="766717" y="1633489"/>
                </a:cubicBezTo>
                <a:cubicBezTo>
                  <a:pt x="768324" y="1628269"/>
                  <a:pt x="767922" y="1620237"/>
                  <a:pt x="775150" y="1619434"/>
                </a:cubicBezTo>
                <a:cubicBezTo>
                  <a:pt x="794024" y="1617426"/>
                  <a:pt x="808882" y="1607387"/>
                  <a:pt x="826953" y="1593734"/>
                </a:cubicBezTo>
                <a:cubicBezTo>
                  <a:pt x="822536" y="1602970"/>
                  <a:pt x="820528" y="1607387"/>
                  <a:pt x="818118" y="1612206"/>
                </a:cubicBezTo>
                <a:cubicBezTo>
                  <a:pt x="807276" y="1635497"/>
                  <a:pt x="809685" y="1641521"/>
                  <a:pt x="834181" y="1647544"/>
                </a:cubicBezTo>
                <a:cubicBezTo>
                  <a:pt x="845425" y="1650355"/>
                  <a:pt x="843016" y="1656780"/>
                  <a:pt x="840204" y="1663205"/>
                </a:cubicBezTo>
                <a:cubicBezTo>
                  <a:pt x="834984" y="1674851"/>
                  <a:pt x="837795" y="1684087"/>
                  <a:pt x="845023" y="1693323"/>
                </a:cubicBezTo>
                <a:cubicBezTo>
                  <a:pt x="853456" y="1703764"/>
                  <a:pt x="861488" y="1714606"/>
                  <a:pt x="862291" y="1728661"/>
                </a:cubicBezTo>
                <a:cubicBezTo>
                  <a:pt x="862291" y="1730669"/>
                  <a:pt x="864299" y="1733079"/>
                  <a:pt x="865905" y="1733882"/>
                </a:cubicBezTo>
                <a:cubicBezTo>
                  <a:pt x="873936" y="1737496"/>
                  <a:pt x="898031" y="1728661"/>
                  <a:pt x="902850" y="1719827"/>
                </a:cubicBezTo>
                <a:cubicBezTo>
                  <a:pt x="913290" y="1700953"/>
                  <a:pt x="924534" y="1682882"/>
                  <a:pt x="932967" y="1663205"/>
                </a:cubicBezTo>
                <a:cubicBezTo>
                  <a:pt x="943007" y="1639111"/>
                  <a:pt x="959070" y="1614615"/>
                  <a:pt x="938589" y="1588112"/>
                </a:cubicBezTo>
                <a:cubicBezTo>
                  <a:pt x="932164" y="1579679"/>
                  <a:pt x="928952" y="1570844"/>
                  <a:pt x="934573" y="1559600"/>
                </a:cubicBezTo>
                <a:cubicBezTo>
                  <a:pt x="937385" y="1553978"/>
                  <a:pt x="933770" y="1545947"/>
                  <a:pt x="927747" y="1541128"/>
                </a:cubicBezTo>
                <a:cubicBezTo>
                  <a:pt x="923731" y="1537915"/>
                  <a:pt x="918913" y="1535104"/>
                  <a:pt x="918913" y="1528679"/>
                </a:cubicBezTo>
                <a:cubicBezTo>
                  <a:pt x="919715" y="1507396"/>
                  <a:pt x="906062" y="1490932"/>
                  <a:pt x="900038" y="1472058"/>
                </a:cubicBezTo>
                <a:cubicBezTo>
                  <a:pt x="894818" y="1454790"/>
                  <a:pt x="885983" y="1438326"/>
                  <a:pt x="883574" y="1419854"/>
                </a:cubicBezTo>
                <a:cubicBezTo>
                  <a:pt x="882771" y="1415035"/>
                  <a:pt x="879157" y="1408208"/>
                  <a:pt x="887991" y="1405397"/>
                </a:cubicBezTo>
                <a:cubicBezTo>
                  <a:pt x="904456" y="1400177"/>
                  <a:pt x="909275" y="1383712"/>
                  <a:pt x="919314" y="1372468"/>
                </a:cubicBezTo>
                <a:cubicBezTo>
                  <a:pt x="927345" y="1363634"/>
                  <a:pt x="916503" y="1365642"/>
                  <a:pt x="912487" y="1362831"/>
                </a:cubicBezTo>
                <a:cubicBezTo>
                  <a:pt x="924534" y="1354398"/>
                  <a:pt x="935778" y="1347571"/>
                  <a:pt x="949833" y="1358815"/>
                </a:cubicBezTo>
                <a:cubicBezTo>
                  <a:pt x="954250" y="1362429"/>
                  <a:pt x="961880" y="1364437"/>
                  <a:pt x="965093" y="1357610"/>
                </a:cubicBezTo>
                <a:cubicBezTo>
                  <a:pt x="971518" y="1344760"/>
                  <a:pt x="977140" y="1331910"/>
                  <a:pt x="991195" y="1324682"/>
                </a:cubicBezTo>
                <a:cubicBezTo>
                  <a:pt x="992801" y="1323878"/>
                  <a:pt x="993605" y="1317052"/>
                  <a:pt x="991998" y="1315044"/>
                </a:cubicBezTo>
                <a:cubicBezTo>
                  <a:pt x="985573" y="1306611"/>
                  <a:pt x="989589" y="1299784"/>
                  <a:pt x="993605" y="1292556"/>
                </a:cubicBezTo>
                <a:cubicBezTo>
                  <a:pt x="999227" y="1287737"/>
                  <a:pt x="999628" y="1281713"/>
                  <a:pt x="997219" y="1276091"/>
                </a:cubicBezTo>
                <a:close/>
                <a:moveTo>
                  <a:pt x="782780" y="1600962"/>
                </a:moveTo>
                <a:cubicBezTo>
                  <a:pt x="785591" y="1579277"/>
                  <a:pt x="805669" y="1578876"/>
                  <a:pt x="818118" y="1570041"/>
                </a:cubicBezTo>
                <a:cubicBezTo>
                  <a:pt x="812898" y="1587309"/>
                  <a:pt x="800449" y="1596143"/>
                  <a:pt x="782780" y="160096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4014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0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3">
            <a:extLst>
              <a:ext uri="{FF2B5EF4-FFF2-40B4-BE49-F238E27FC236}">
                <a16:creationId xmlns:a16="http://schemas.microsoft.com/office/drawing/2014/main" xmlns="" id="{4176A06C-6BD0-4FB1-83F9-3E46CE6FEC10}"/>
              </a:ext>
            </a:extLst>
          </p:cNvPr>
          <p:cNvGrpSpPr/>
          <p:nvPr/>
        </p:nvGrpSpPr>
        <p:grpSpPr>
          <a:xfrm>
            <a:off x="8241898" y="-2"/>
            <a:ext cx="3960677" cy="6858002"/>
            <a:chOff x="8241895" y="0"/>
            <a:chExt cx="3960676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0CFD38-5911-40F1-A46A-16A50B8DC966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995F9DF-21CD-43E8-96C6-416FD6A03561}"/>
                </a:ext>
              </a:extLst>
            </p:cNvPr>
            <p:cNvSpPr/>
            <p:nvPr/>
          </p:nvSpPr>
          <p:spPr>
            <a:xfrm>
              <a:off x="8241895" y="1143723"/>
              <a:ext cx="396067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8A11B0-89F6-43EE-B3C9-B412BD8F6B3E}"/>
                </a:ext>
              </a:extLst>
            </p:cNvPr>
            <p:cNvSpPr/>
            <p:nvPr/>
          </p:nvSpPr>
          <p:spPr>
            <a:xfrm>
              <a:off x="8241895" y="2287446"/>
              <a:ext cx="396067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BD40EED-88E1-4BE7-841A-4B541A6FA709}"/>
                </a:ext>
              </a:extLst>
            </p:cNvPr>
            <p:cNvSpPr/>
            <p:nvPr/>
          </p:nvSpPr>
          <p:spPr>
            <a:xfrm>
              <a:off x="8241895" y="3431170"/>
              <a:ext cx="3960676" cy="115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159A8B7-58FE-4E6F-99B4-8BE8BD624971}"/>
                </a:ext>
              </a:extLst>
            </p:cNvPr>
            <p:cNvSpPr/>
            <p:nvPr/>
          </p:nvSpPr>
          <p:spPr>
            <a:xfrm>
              <a:off x="8241895" y="4580296"/>
              <a:ext cx="3950101" cy="11455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676C6DB-4D53-4A82-B507-1846747F3217}"/>
                </a:ext>
              </a:extLst>
            </p:cNvPr>
            <p:cNvSpPr/>
            <p:nvPr/>
          </p:nvSpPr>
          <p:spPr>
            <a:xfrm>
              <a:off x="8241896" y="5724019"/>
              <a:ext cx="3950105" cy="11339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ED90DC-6251-415B-B0E4-FD9EF7C67E34}"/>
              </a:ext>
            </a:extLst>
          </p:cNvPr>
          <p:cNvSpPr txBox="1"/>
          <p:nvPr/>
        </p:nvSpPr>
        <p:spPr>
          <a:xfrm>
            <a:off x="690553" y="1539995"/>
            <a:ext cx="5910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cakupan</a:t>
            </a:r>
            <a:r>
              <a:rPr lang="en-US" sz="2800" dirty="0" smtClean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ibu</a:t>
            </a:r>
            <a:r>
              <a:rPr lang="en-US" sz="2800" dirty="0"/>
              <a:t> </a:t>
            </a:r>
            <a:r>
              <a:rPr lang="en-US" sz="2800" dirty="0" err="1"/>
              <a:t>hamil</a:t>
            </a:r>
            <a:r>
              <a:rPr lang="en-US" sz="2800" dirty="0"/>
              <a:t>, </a:t>
            </a:r>
            <a:r>
              <a:rPr lang="en-US" sz="2800" dirty="0" err="1"/>
              <a:t>ibu</a:t>
            </a:r>
            <a:r>
              <a:rPr lang="en-US" sz="2800" dirty="0"/>
              <a:t> </a:t>
            </a:r>
            <a:r>
              <a:rPr lang="en-US" sz="2800" dirty="0" err="1" smtClean="0"/>
              <a:t>bersalin</a:t>
            </a:r>
            <a:r>
              <a:rPr lang="en-US" sz="2800" dirty="0" smtClean="0"/>
              <a:t>,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/>
              <a:t>nifas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smtClean="0"/>
              <a:t>BBL 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 smtClean="0"/>
              <a:t>keluarga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merencanakan</a:t>
            </a:r>
            <a:r>
              <a:rPr lang="en-US" sz="2800" dirty="0" smtClean="0"/>
              <a:t> </a:t>
            </a:r>
            <a:r>
              <a:rPr lang="en-US" sz="2800" dirty="0" err="1"/>
              <a:t>persalinan</a:t>
            </a:r>
            <a:r>
              <a:rPr lang="en-US" sz="2800" dirty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/>
              <a:t>aman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</a:t>
            </a:r>
            <a:r>
              <a:rPr lang="en-US" sz="2800" dirty="0" err="1" smtClean="0"/>
              <a:t>komplikasi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/>
              <a:t>bahaya</a:t>
            </a:r>
            <a:r>
              <a:rPr lang="en-US" sz="2800" dirty="0"/>
              <a:t> </a:t>
            </a:r>
            <a:r>
              <a:rPr lang="en-US" sz="2800" dirty="0" err="1"/>
              <a:t>kebidanan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smtClean="0"/>
              <a:t>BBL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/>
              <a:t>ibu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melahirkan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sehat</a:t>
            </a:r>
            <a:r>
              <a:rPr lang="en-US" sz="2800" dirty="0" smtClean="0"/>
              <a:t>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32BF6FB6-6C29-4CB7-9EC8-393BDBD56F26}"/>
              </a:ext>
            </a:extLst>
          </p:cNvPr>
          <p:cNvSpPr txBox="1">
            <a:spLocks/>
          </p:cNvSpPr>
          <p:nvPr/>
        </p:nvSpPr>
        <p:spPr>
          <a:xfrm>
            <a:off x="796700" y="400226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 err="1" smtClean="0">
                <a:solidFill>
                  <a:schemeClr val="accent1"/>
                </a:solidFill>
              </a:rPr>
              <a:t>Manfaat</a:t>
            </a:r>
            <a:r>
              <a:rPr lang="en-US" altLang="ko-KR" sz="4800" dirty="0" smtClean="0">
                <a:solidFill>
                  <a:schemeClr val="accent1"/>
                </a:solidFill>
              </a:rPr>
              <a:t> P4K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6601822" y="3923541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Bahan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Kajian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042F99F-F488-4CA5-9052-508911DE1EF3}"/>
              </a:ext>
            </a:extLst>
          </p:cNvPr>
          <p:cNvGrpSpPr/>
          <p:nvPr/>
        </p:nvGrpSpPr>
        <p:grpSpPr>
          <a:xfrm>
            <a:off x="518018" y="592526"/>
            <a:ext cx="5562148" cy="3672225"/>
            <a:chOff x="518018" y="928084"/>
            <a:chExt cx="5562148" cy="367222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FFB68D68-90B3-4E70-8F45-0B47A150BF21}"/>
                </a:ext>
              </a:extLst>
            </p:cNvPr>
            <p:cNvGrpSpPr/>
            <p:nvPr/>
          </p:nvGrpSpPr>
          <p:grpSpPr>
            <a:xfrm>
              <a:off x="518018" y="928084"/>
              <a:ext cx="5562148" cy="707886"/>
              <a:chOff x="4801964" y="769273"/>
              <a:chExt cx="5562148" cy="70788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93BBAD6-5061-4166-9716-B980C35F67D7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447839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Penolong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Persalinan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5396D0F-8287-41CF-AF85-C78E318FADA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D9403AA-B6EB-46CE-8D65-EB376B9A3F65}"/>
                </a:ext>
              </a:extLst>
            </p:cNvPr>
            <p:cNvGrpSpPr/>
            <p:nvPr/>
          </p:nvGrpSpPr>
          <p:grpSpPr>
            <a:xfrm>
              <a:off x="518018" y="1889426"/>
              <a:ext cx="5562148" cy="707886"/>
              <a:chOff x="4801964" y="365523"/>
              <a:chExt cx="5562148" cy="70788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4F27DA2-E792-4E50-850A-290C0984B920}"/>
                  </a:ext>
                </a:extLst>
              </p:cNvPr>
              <p:cNvSpPr txBox="1"/>
              <p:nvPr/>
            </p:nvSpPr>
            <p:spPr>
              <a:xfrm>
                <a:off x="5885718" y="457855"/>
                <a:ext cx="4478394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Tempat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Persalinan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9E79DDD-25EB-4881-A648-B271E3EE5C3A}"/>
                  </a:ext>
                </a:extLst>
              </p:cNvPr>
              <p:cNvSpPr txBox="1"/>
              <p:nvPr/>
            </p:nvSpPr>
            <p:spPr>
              <a:xfrm>
                <a:off x="4801964" y="365523"/>
                <a:ext cx="1083753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1A17B49-B4D4-4AC7-8EFE-7F8031555CCE}"/>
                </a:ext>
              </a:extLst>
            </p:cNvPr>
            <p:cNvGrpSpPr/>
            <p:nvPr/>
          </p:nvGrpSpPr>
          <p:grpSpPr>
            <a:xfrm>
              <a:off x="518018" y="2898268"/>
              <a:ext cx="5467146" cy="707886"/>
              <a:chOff x="4801964" y="9273"/>
              <a:chExt cx="5467146" cy="70788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EE24AF-089F-48AE-AAE1-122F907D7ADF}"/>
                  </a:ext>
                </a:extLst>
              </p:cNvPr>
              <p:cNvSpPr txBox="1"/>
              <p:nvPr/>
            </p:nvSpPr>
            <p:spPr>
              <a:xfrm>
                <a:off x="5885718" y="47013"/>
                <a:ext cx="4383392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Model &amp; </a:t>
                </a:r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cara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bersalin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63B5F5E-F627-4146-AD60-0219FC15C7A2}"/>
                  </a:ext>
                </a:extLst>
              </p:cNvPr>
              <p:cNvSpPr txBox="1"/>
              <p:nvPr/>
            </p:nvSpPr>
            <p:spPr>
              <a:xfrm>
                <a:off x="4801964" y="9273"/>
                <a:ext cx="1083753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1559F48D-1194-4509-83F7-68CD7D6FC3E0}"/>
                </a:ext>
              </a:extLst>
            </p:cNvPr>
            <p:cNvGrpSpPr/>
            <p:nvPr/>
          </p:nvGrpSpPr>
          <p:grpSpPr>
            <a:xfrm>
              <a:off x="518018" y="3892423"/>
              <a:ext cx="5467146" cy="707886"/>
              <a:chOff x="4801964" y="-361663"/>
              <a:chExt cx="5467146" cy="70788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D78C71AE-39C3-4EA8-9A9A-5B6062D1A353}"/>
                  </a:ext>
                </a:extLst>
              </p:cNvPr>
              <p:cNvSpPr txBox="1"/>
              <p:nvPr/>
            </p:nvSpPr>
            <p:spPr>
              <a:xfrm>
                <a:off x="5885718" y="-351219"/>
                <a:ext cx="4383392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Pendamping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Persalinan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683CE04-E31F-4B75-91D8-8E58787BCE59}"/>
                  </a:ext>
                </a:extLst>
              </p:cNvPr>
              <p:cNvSpPr txBox="1"/>
              <p:nvPr/>
            </p:nvSpPr>
            <p:spPr>
              <a:xfrm>
                <a:off x="4801964" y="-361663"/>
                <a:ext cx="1083753" cy="7078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78C71AE-39C3-4EA8-9A9A-5B6062D1A353}"/>
              </a:ext>
            </a:extLst>
          </p:cNvPr>
          <p:cNvSpPr txBox="1"/>
          <p:nvPr/>
        </p:nvSpPr>
        <p:spPr>
          <a:xfrm>
            <a:off x="1587922" y="4587271"/>
            <a:ext cx="438339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Antisipasi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kegawatdaruratn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683CE04-E31F-4B75-91D8-8E58787BCE59}"/>
              </a:ext>
            </a:extLst>
          </p:cNvPr>
          <p:cNvSpPr txBox="1"/>
          <p:nvPr/>
        </p:nvSpPr>
        <p:spPr>
          <a:xfrm>
            <a:off x="504168" y="4535883"/>
            <a:ext cx="1083753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8C71AE-39C3-4EA8-9A9A-5B6062D1A353}"/>
              </a:ext>
            </a:extLst>
          </p:cNvPr>
          <p:cNvSpPr txBox="1"/>
          <p:nvPr/>
        </p:nvSpPr>
        <p:spPr>
          <a:xfrm>
            <a:off x="1566896" y="5717163"/>
            <a:ext cx="43833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P4K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683CE04-E31F-4B75-91D8-8E58787BCE59}"/>
              </a:ext>
            </a:extLst>
          </p:cNvPr>
          <p:cNvSpPr txBox="1"/>
          <p:nvPr/>
        </p:nvSpPr>
        <p:spPr>
          <a:xfrm>
            <a:off x="483142" y="5634243"/>
            <a:ext cx="1083753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P4K</a:t>
            </a:r>
            <a:endParaRPr lang="en-US" dirty="0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2E4592B9-DEB9-4E99-8F52-CBFD86124609}"/>
              </a:ext>
            </a:extLst>
          </p:cNvPr>
          <p:cNvSpPr/>
          <p:nvPr/>
        </p:nvSpPr>
        <p:spPr>
          <a:xfrm>
            <a:off x="2366851" y="2677384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xmlns="" id="{EACFE336-EFB0-4770-A02C-A02C39C11B3A}"/>
              </a:ext>
            </a:extLst>
          </p:cNvPr>
          <p:cNvSpPr/>
          <p:nvPr/>
        </p:nvSpPr>
        <p:spPr>
          <a:xfrm>
            <a:off x="3604576" y="2935546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F2C77802-9244-4BC7-A977-3C0C07413C88}"/>
              </a:ext>
            </a:extLst>
          </p:cNvPr>
          <p:cNvSpPr/>
          <p:nvPr/>
        </p:nvSpPr>
        <p:spPr>
          <a:xfrm>
            <a:off x="5238301" y="2677384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xmlns="" id="{DE5903BB-0F37-43E9-B498-D5570BE8B93E}"/>
              </a:ext>
            </a:extLst>
          </p:cNvPr>
          <p:cNvSpPr/>
          <p:nvPr/>
        </p:nvSpPr>
        <p:spPr>
          <a:xfrm>
            <a:off x="6476026" y="2935546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41B40BE7-C375-4BB1-A5E6-A3EE1168F794}"/>
              </a:ext>
            </a:extLst>
          </p:cNvPr>
          <p:cNvSpPr txBox="1"/>
          <p:nvPr/>
        </p:nvSpPr>
        <p:spPr>
          <a:xfrm>
            <a:off x="2480152" y="2867201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3DA45989-9E80-4AEE-8362-21664FD74F81}"/>
              </a:ext>
            </a:extLst>
          </p:cNvPr>
          <p:cNvSpPr txBox="1"/>
          <p:nvPr/>
        </p:nvSpPr>
        <p:spPr>
          <a:xfrm>
            <a:off x="5351602" y="2867201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FF6467F9-AEE7-4EDA-B424-C5E22109A430}"/>
              </a:ext>
            </a:extLst>
          </p:cNvPr>
          <p:cNvSpPr txBox="1"/>
          <p:nvPr/>
        </p:nvSpPr>
        <p:spPr>
          <a:xfrm>
            <a:off x="1741750" y="4062715"/>
            <a:ext cx="222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Mendata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 smtClean="0"/>
              <a:t>hamil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B0A98CF3-09C4-40AA-8635-F23C49F9B5B4}"/>
              </a:ext>
            </a:extLst>
          </p:cNvPr>
          <p:cNvSpPr txBox="1"/>
          <p:nvPr/>
        </p:nvSpPr>
        <p:spPr>
          <a:xfrm>
            <a:off x="4613201" y="4062715"/>
            <a:ext cx="222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Memasang</a:t>
            </a:r>
            <a:r>
              <a:rPr lang="en-US" sz="2400" dirty="0"/>
              <a:t> </a:t>
            </a:r>
            <a:r>
              <a:rPr lang="en-US" sz="2400" dirty="0" err="1"/>
              <a:t>stiker</a:t>
            </a:r>
            <a:r>
              <a:rPr lang="en-US" sz="2400" dirty="0"/>
              <a:t> P4K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 smtClean="0"/>
              <a:t>hamil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xmlns="" id="{89352622-CBC7-45E2-A11C-B2572F5F8D71}"/>
              </a:ext>
            </a:extLst>
          </p:cNvPr>
          <p:cNvSpPr/>
          <p:nvPr/>
        </p:nvSpPr>
        <p:spPr>
          <a:xfrm>
            <a:off x="8109751" y="2677384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C741CA28-81E3-4D6E-BB89-5DA3598EC7BD}"/>
              </a:ext>
            </a:extLst>
          </p:cNvPr>
          <p:cNvSpPr txBox="1"/>
          <p:nvPr/>
        </p:nvSpPr>
        <p:spPr>
          <a:xfrm>
            <a:off x="8223052" y="2867201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3C2513AF-13F2-4E71-B532-8EC316B1BC9A}"/>
              </a:ext>
            </a:extLst>
          </p:cNvPr>
          <p:cNvSpPr txBox="1"/>
          <p:nvPr/>
        </p:nvSpPr>
        <p:spPr>
          <a:xfrm>
            <a:off x="7484652" y="4062715"/>
            <a:ext cx="222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persalina</a:t>
            </a:r>
            <a:r>
              <a:rPr lang="en-US" sz="2400" dirty="0"/>
              <a:t> </a:t>
            </a:r>
            <a:r>
              <a:rPr lang="en-US" sz="2400" dirty="0" smtClean="0"/>
              <a:t>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0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BpFbJnHIgAACo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7"/>
            <a:ext cx="12192000" cy="68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2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3699164" y="2974465"/>
            <a:ext cx="479367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28195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Pendahuluan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9">
            <a:extLst>
              <a:ext uri="{FF2B5EF4-FFF2-40B4-BE49-F238E27FC236}">
                <a16:creationId xmlns:a16="http://schemas.microsoft.com/office/drawing/2014/main" xmlns="" id="{53629402-AF6F-4CD2-8102-6C27044829BE}"/>
              </a:ext>
            </a:extLst>
          </p:cNvPr>
          <p:cNvSpPr/>
          <p:nvPr/>
        </p:nvSpPr>
        <p:spPr>
          <a:xfrm>
            <a:off x="5275422" y="5613805"/>
            <a:ext cx="6229641" cy="1000614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E8784-ED87-46F3-83E9-B0B86C12533B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xmlns="" id="{9A238DEA-2572-4004-B3B1-E58508D64626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000FEA4-93F7-4BF1-8719-881480C7CCA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4DE28F-49B7-45A9-ABB5-B7B0DCA095F5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5D5CE453-9A53-4588-B8AA-451A7BD5B82E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0BC97D0-155C-4704-83FE-4B92C7C11CE5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80B5A4-BB74-47F2-8C94-91E82B9F6AFB}"/>
              </a:ext>
            </a:extLst>
          </p:cNvPr>
          <p:cNvSpPr txBox="1"/>
          <p:nvPr/>
        </p:nvSpPr>
        <p:spPr>
          <a:xfrm>
            <a:off x="5275422" y="643709"/>
            <a:ext cx="484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Birth Plan</a:t>
            </a:r>
            <a:r>
              <a:rPr lang="en-US" sz="4000" dirty="0"/>
              <a:t> </a:t>
            </a:r>
            <a:r>
              <a:rPr lang="en-US" sz="4000" dirty="0" smtClean="0"/>
              <a:t>…???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DBA2ED-6778-4F99-B829-0B2D753FA873}"/>
              </a:ext>
            </a:extLst>
          </p:cNvPr>
          <p:cNvSpPr txBox="1"/>
          <p:nvPr/>
        </p:nvSpPr>
        <p:spPr>
          <a:xfrm>
            <a:off x="5369222" y="5651167"/>
            <a:ext cx="600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Penyusunan</a:t>
            </a:r>
            <a:r>
              <a:rPr lang="en-US" dirty="0">
                <a:solidFill>
                  <a:schemeClr val="bg1"/>
                </a:solidFill>
              </a:rPr>
              <a:t> Birth plan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chemeClr val="bg1"/>
                </a:solidFill>
              </a:rPr>
              <a:t>penolong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persalinan</a:t>
            </a:r>
            <a:r>
              <a:rPr lang="en-US" dirty="0">
                <a:solidFill>
                  <a:schemeClr val="bg1"/>
                </a:solidFill>
              </a:rPr>
              <a:t>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smtClean="0">
                <a:solidFill>
                  <a:schemeClr val="bg1"/>
                </a:solidFill>
              </a:rPr>
              <a:t>&amp;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bersalin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pendamping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persalinan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antisipasi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EC2F8C-057F-47EC-B7A9-285F843C386A}"/>
              </a:ext>
            </a:extLst>
          </p:cNvPr>
          <p:cNvSpPr txBox="1"/>
          <p:nvPr/>
        </p:nvSpPr>
        <p:spPr>
          <a:xfrm>
            <a:off x="7308955" y="2350006"/>
            <a:ext cx="1886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Rancangan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metode</a:t>
            </a:r>
            <a:r>
              <a:rPr lang="en-US" sz="1600" dirty="0"/>
              <a:t>,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persiapan</a:t>
            </a:r>
            <a:r>
              <a:rPr lang="en-US" sz="1600" dirty="0" smtClean="0"/>
              <a:t> </a:t>
            </a:r>
            <a:r>
              <a:rPr lang="en-US" sz="1600" dirty="0" err="1"/>
              <a:t>bersalin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hamil</a:t>
            </a:r>
            <a:r>
              <a:rPr lang="en-US" sz="1600" dirty="0"/>
              <a:t> </a:t>
            </a:r>
            <a:br>
              <a:rPr lang="en-US" sz="1600" dirty="0"/>
            </a:b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193F2D9F-57E9-4580-9839-0851856D8366}"/>
              </a:ext>
            </a:extLst>
          </p:cNvPr>
          <p:cNvSpPr/>
          <p:nvPr/>
        </p:nvSpPr>
        <p:spPr>
          <a:xfrm>
            <a:off x="7910881" y="1553954"/>
            <a:ext cx="689392" cy="6805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ADA7CD-8663-4702-9850-88FF5BDBED8A}"/>
              </a:ext>
            </a:extLst>
          </p:cNvPr>
          <p:cNvSpPr txBox="1"/>
          <p:nvPr/>
        </p:nvSpPr>
        <p:spPr>
          <a:xfrm>
            <a:off x="4722127" y="2350006"/>
            <a:ext cx="246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</a:t>
            </a:r>
            <a:r>
              <a:rPr lang="en-US" sz="1600" dirty="0" err="1" smtClean="0"/>
              <a:t>encana</a:t>
            </a:r>
            <a:r>
              <a:rPr lang="en-US" sz="1600" dirty="0" smtClean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ibu,anggota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keluarganya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bidan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err="1" smtClean="0"/>
              <a:t>mengurangi</a:t>
            </a:r>
            <a:r>
              <a:rPr lang="en-US" sz="1600" dirty="0" smtClean="0"/>
              <a:t> </a:t>
            </a:r>
            <a:r>
              <a:rPr lang="en-US" sz="1600" dirty="0" err="1"/>
              <a:t>kebingungan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&amp; </a:t>
            </a:r>
            <a:r>
              <a:rPr lang="en-US" sz="1600" dirty="0" err="1" smtClean="0"/>
              <a:t>kekacauan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/>
              <a:t>kemungkinan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ibu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asuhan</a:t>
            </a:r>
            <a:r>
              <a:rPr lang="en-US" sz="1600" dirty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  <a:r>
              <a:rPr lang="en-US" sz="1600" dirty="0"/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B2F92503-11F7-4BBF-B992-391CA3182595}"/>
              </a:ext>
            </a:extLst>
          </p:cNvPr>
          <p:cNvSpPr/>
          <p:nvPr/>
        </p:nvSpPr>
        <p:spPr>
          <a:xfrm>
            <a:off x="5603371" y="1562846"/>
            <a:ext cx="689392" cy="6805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4E0B6C-879C-4F2A-B400-13732D246D37}"/>
              </a:ext>
            </a:extLst>
          </p:cNvPr>
          <p:cNvSpPr txBox="1"/>
          <p:nvPr/>
        </p:nvSpPr>
        <p:spPr>
          <a:xfrm>
            <a:off x="9411744" y="2350006"/>
            <a:ext cx="18863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</a:t>
            </a:r>
            <a:r>
              <a:rPr lang="en-US" sz="1600" dirty="0" err="1" smtClean="0"/>
              <a:t>erencanaan</a:t>
            </a:r>
            <a:r>
              <a:rPr lang="en-US" sz="1600" dirty="0" smtClean="0"/>
              <a:t> </a:t>
            </a:r>
            <a:r>
              <a:rPr lang="en-US" sz="1600" dirty="0" err="1"/>
              <a:t>persalinan</a:t>
            </a:r>
            <a:r>
              <a:rPr lang="en-US" sz="1600" dirty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err="1" smtClean="0"/>
              <a:t>salah</a:t>
            </a:r>
            <a:r>
              <a:rPr lang="en-US" sz="1600" dirty="0" smtClean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/ program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 smtClean="0"/>
              <a:t>dgn</a:t>
            </a:r>
            <a:r>
              <a:rPr lang="en-US" sz="1600" dirty="0" smtClean="0"/>
              <a:t> </a:t>
            </a:r>
            <a:r>
              <a:rPr lang="en-US" sz="1600" dirty="0" err="1"/>
              <a:t>filosofi</a:t>
            </a:r>
            <a:r>
              <a:rPr lang="en-US" sz="1600" dirty="0"/>
              <a:t> </a:t>
            </a:r>
            <a:r>
              <a:rPr lang="en-US" sz="1600" dirty="0" err="1" smtClean="0"/>
              <a:t>kebidanan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Normal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and Natural Child Birth, Women Center Care, Continuity Of Care.</a:t>
            </a:r>
            <a:r>
              <a:rPr lang="en-US" sz="1600" dirty="0"/>
              <a:t> </a:t>
            </a:r>
            <a:br>
              <a:rPr lang="en-US" sz="1600" dirty="0"/>
            </a:b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F0729824-FBDB-47D9-BDAB-DCB3CF64A357}"/>
              </a:ext>
            </a:extLst>
          </p:cNvPr>
          <p:cNvSpPr/>
          <p:nvPr/>
        </p:nvSpPr>
        <p:spPr>
          <a:xfrm>
            <a:off x="10013671" y="1552406"/>
            <a:ext cx="689392" cy="6805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0702C167-A6B4-498D-83EF-FE4A21EE7966}"/>
              </a:ext>
            </a:extLst>
          </p:cNvPr>
          <p:cNvSpPr/>
          <p:nvPr/>
        </p:nvSpPr>
        <p:spPr>
          <a:xfrm>
            <a:off x="8137251" y="1794516"/>
            <a:ext cx="236654" cy="21867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FA658D35-AB1B-42E2-A4C1-9B7C66310DCE}"/>
              </a:ext>
            </a:extLst>
          </p:cNvPr>
          <p:cNvSpPr/>
          <p:nvPr/>
        </p:nvSpPr>
        <p:spPr>
          <a:xfrm>
            <a:off x="5830680" y="1781263"/>
            <a:ext cx="234783" cy="2317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xmlns="" id="{C941E69D-64CB-4A4C-9EBD-8C4074A82500}"/>
              </a:ext>
            </a:extLst>
          </p:cNvPr>
          <p:cNvSpPr>
            <a:spLocks noChangeAspect="1"/>
          </p:cNvSpPr>
          <p:nvPr/>
        </p:nvSpPr>
        <p:spPr>
          <a:xfrm>
            <a:off x="10222485" y="1742002"/>
            <a:ext cx="271770" cy="2705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19A1CA4-1C5A-4F23-999A-AE086E1EF523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8FB72CEA-42BA-44E5-9F74-EC84A2A3DCA4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A34D61F-D2C9-47A9-8554-8971C06D7AC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40886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Hal-</a:t>
            </a:r>
            <a:r>
              <a:rPr lang="en-US" sz="3200" dirty="0" err="1"/>
              <a:t>hal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/>
              <a:t>digali</a:t>
            </a:r>
            <a:r>
              <a:rPr lang="en-US" sz="3200" dirty="0"/>
              <a:t> </a:t>
            </a:r>
            <a:r>
              <a:rPr lang="en-US" sz="3200" dirty="0" smtClean="0"/>
              <a:t>&amp; </a:t>
            </a:r>
            <a:r>
              <a:rPr lang="en-US" sz="3200" dirty="0" err="1"/>
              <a:t>diputuskan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rencana</a:t>
            </a:r>
            <a:r>
              <a:rPr lang="en-US" sz="3200" dirty="0" smtClean="0"/>
              <a:t> </a:t>
            </a:r>
            <a:r>
              <a:rPr lang="en-US" sz="3200" dirty="0" err="1"/>
              <a:t>persalinan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3" name="직사각형 68">
            <a:extLst>
              <a:ext uri="{FF2B5EF4-FFF2-40B4-BE49-F238E27FC236}">
                <a16:creationId xmlns:a16="http://schemas.microsoft.com/office/drawing/2014/main" xmlns="" id="{E2D2BA01-C838-4632-9841-73980DA3ED0C}"/>
              </a:ext>
            </a:extLst>
          </p:cNvPr>
          <p:cNvSpPr/>
          <p:nvPr/>
        </p:nvSpPr>
        <p:spPr>
          <a:xfrm>
            <a:off x="926753" y="1380110"/>
            <a:ext cx="3564000" cy="106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69">
            <a:extLst>
              <a:ext uri="{FF2B5EF4-FFF2-40B4-BE49-F238E27FC236}">
                <a16:creationId xmlns:a16="http://schemas.microsoft.com/office/drawing/2014/main" xmlns="" id="{7F8728D5-BD73-49B2-A8A8-EBA20BFE18B3}"/>
              </a:ext>
            </a:extLst>
          </p:cNvPr>
          <p:cNvSpPr/>
          <p:nvPr/>
        </p:nvSpPr>
        <p:spPr>
          <a:xfrm>
            <a:off x="926753" y="2671936"/>
            <a:ext cx="3564000" cy="106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직사각형 70">
            <a:extLst>
              <a:ext uri="{FF2B5EF4-FFF2-40B4-BE49-F238E27FC236}">
                <a16:creationId xmlns:a16="http://schemas.microsoft.com/office/drawing/2014/main" xmlns="" id="{8984C13F-286B-4557-BE44-8C500DDC5582}"/>
              </a:ext>
            </a:extLst>
          </p:cNvPr>
          <p:cNvSpPr/>
          <p:nvPr/>
        </p:nvSpPr>
        <p:spPr>
          <a:xfrm>
            <a:off x="926753" y="4011743"/>
            <a:ext cx="3564000" cy="11201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xmlns="" id="{8776AEFC-F1C3-420D-A8BD-2C55FBFB149B}"/>
              </a:ext>
            </a:extLst>
          </p:cNvPr>
          <p:cNvSpPr/>
          <p:nvPr/>
        </p:nvSpPr>
        <p:spPr>
          <a:xfrm>
            <a:off x="7711874" y="1383747"/>
            <a:ext cx="3564000" cy="106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3">
            <a:extLst>
              <a:ext uri="{FF2B5EF4-FFF2-40B4-BE49-F238E27FC236}">
                <a16:creationId xmlns:a16="http://schemas.microsoft.com/office/drawing/2014/main" xmlns="" id="{BABB918D-3B4E-4189-A3E6-BE9588E5C8DF}"/>
              </a:ext>
            </a:extLst>
          </p:cNvPr>
          <p:cNvSpPr/>
          <p:nvPr/>
        </p:nvSpPr>
        <p:spPr>
          <a:xfrm>
            <a:off x="7711874" y="2675573"/>
            <a:ext cx="3564000" cy="106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64">
            <a:extLst>
              <a:ext uri="{FF2B5EF4-FFF2-40B4-BE49-F238E27FC236}">
                <a16:creationId xmlns:a16="http://schemas.microsoft.com/office/drawing/2014/main" xmlns="" id="{08613721-62E5-46CC-8D6C-1F5A0252B8F0}"/>
              </a:ext>
            </a:extLst>
          </p:cNvPr>
          <p:cNvSpPr/>
          <p:nvPr/>
        </p:nvSpPr>
        <p:spPr>
          <a:xfrm>
            <a:off x="7711874" y="4015380"/>
            <a:ext cx="3564000" cy="11201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6409578-073D-43D3-8C9C-E048E50751B7}"/>
              </a:ext>
            </a:extLst>
          </p:cNvPr>
          <p:cNvSpPr/>
          <p:nvPr/>
        </p:nvSpPr>
        <p:spPr>
          <a:xfrm rot="2700000">
            <a:off x="4319706" y="2790116"/>
            <a:ext cx="801570" cy="95584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BD72096-3AEB-4537-8355-9C3AC7392984}"/>
              </a:ext>
            </a:extLst>
          </p:cNvPr>
          <p:cNvSpPr/>
          <p:nvPr/>
        </p:nvSpPr>
        <p:spPr>
          <a:xfrm rot="2700000">
            <a:off x="4049842" y="2790129"/>
            <a:ext cx="801571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EF194919-5735-456A-B3B0-1C29D005F311}"/>
              </a:ext>
            </a:extLst>
          </p:cNvPr>
          <p:cNvSpPr/>
          <p:nvPr/>
        </p:nvSpPr>
        <p:spPr>
          <a:xfrm rot="2700000">
            <a:off x="4336077" y="1527444"/>
            <a:ext cx="879415" cy="877290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0FF66017-E4C4-4FF3-ADD5-5F42F78E34EA}"/>
              </a:ext>
            </a:extLst>
          </p:cNvPr>
          <p:cNvSpPr/>
          <p:nvPr/>
        </p:nvSpPr>
        <p:spPr>
          <a:xfrm rot="2700000">
            <a:off x="4066213" y="1527455"/>
            <a:ext cx="879415" cy="877289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xmlns="" id="{1EAE3EA8-95B6-4E7C-B8A2-5C7755C97FCD}"/>
              </a:ext>
            </a:extLst>
          </p:cNvPr>
          <p:cNvSpPr/>
          <p:nvPr/>
        </p:nvSpPr>
        <p:spPr>
          <a:xfrm rot="2700000">
            <a:off x="4313708" y="4129967"/>
            <a:ext cx="842523" cy="955842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xmlns="" id="{93AA9DC2-D055-4F1D-A8E6-73E2C01A0BFA}"/>
              </a:ext>
            </a:extLst>
          </p:cNvPr>
          <p:cNvSpPr/>
          <p:nvPr/>
        </p:nvSpPr>
        <p:spPr>
          <a:xfrm rot="2700000">
            <a:off x="4043844" y="4129979"/>
            <a:ext cx="842523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xmlns="" id="{F6962803-9C18-4B1B-8810-6A1727A6C6BA}"/>
              </a:ext>
            </a:extLst>
          </p:cNvPr>
          <p:cNvSpPr/>
          <p:nvPr/>
        </p:nvSpPr>
        <p:spPr>
          <a:xfrm rot="18900000" flipH="1">
            <a:off x="6865154" y="2866762"/>
            <a:ext cx="955838" cy="801574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xmlns="" id="{BA780F27-DF67-46E9-AA08-30CC7343FB7C}"/>
              </a:ext>
            </a:extLst>
          </p:cNvPr>
          <p:cNvSpPr/>
          <p:nvPr/>
        </p:nvSpPr>
        <p:spPr>
          <a:xfrm rot="18900000" flipH="1">
            <a:off x="7135018" y="2866773"/>
            <a:ext cx="955838" cy="801573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xmlns="" id="{642D05EE-59AF-42D9-AC43-95BB729FD64B}"/>
              </a:ext>
            </a:extLst>
          </p:cNvPr>
          <p:cNvSpPr/>
          <p:nvPr/>
        </p:nvSpPr>
        <p:spPr>
          <a:xfrm rot="18900000" flipH="1">
            <a:off x="6865154" y="1565062"/>
            <a:ext cx="955838" cy="801574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xmlns="" id="{DEE72A9C-458B-45E5-8ECC-7428D14496C7}"/>
              </a:ext>
            </a:extLst>
          </p:cNvPr>
          <p:cNvSpPr/>
          <p:nvPr/>
        </p:nvSpPr>
        <p:spPr>
          <a:xfrm rot="18900000" flipH="1">
            <a:off x="7135018" y="1565074"/>
            <a:ext cx="955838" cy="801573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xmlns="" id="{B897E143-34CF-4BCF-86BF-3C9B08860C5D}"/>
              </a:ext>
            </a:extLst>
          </p:cNvPr>
          <p:cNvSpPr/>
          <p:nvPr/>
        </p:nvSpPr>
        <p:spPr>
          <a:xfrm rot="18900000" flipH="1">
            <a:off x="6879633" y="4186137"/>
            <a:ext cx="955838" cy="842526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xmlns="" id="{4A37200E-D8A0-4B9B-B798-1B23F67B2989}"/>
              </a:ext>
            </a:extLst>
          </p:cNvPr>
          <p:cNvSpPr/>
          <p:nvPr/>
        </p:nvSpPr>
        <p:spPr>
          <a:xfrm rot="18900000" flipH="1">
            <a:off x="7149497" y="4186148"/>
            <a:ext cx="955838" cy="842526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47EA123-05E5-4019-BBD4-A847643F0BFB}"/>
              </a:ext>
            </a:extLst>
          </p:cNvPr>
          <p:cNvGrpSpPr/>
          <p:nvPr/>
        </p:nvGrpSpPr>
        <p:grpSpPr>
          <a:xfrm>
            <a:off x="6047448" y="1544372"/>
            <a:ext cx="68958" cy="3751567"/>
            <a:chOff x="4304926" y="2101029"/>
            <a:chExt cx="68958" cy="37515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43524E1-5E31-474D-9C83-FD4AB3A2EE1B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9733558-B4DA-45D6-A1DC-05A82F417FAE}"/>
                </a:ext>
              </a:extLst>
            </p:cNvPr>
            <p:cNvSpPr/>
            <p:nvPr/>
          </p:nvSpPr>
          <p:spPr>
            <a:xfrm>
              <a:off x="4304926" y="2705570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1A48B0-2AB5-4684-8AF9-EB98009DF35F}"/>
                </a:ext>
              </a:extLst>
            </p:cNvPr>
            <p:cNvSpPr/>
            <p:nvPr/>
          </p:nvSpPr>
          <p:spPr>
            <a:xfrm>
              <a:off x="4304926" y="3324269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6A1F2CD-8BC9-4982-9E80-C4957624D350}"/>
                </a:ext>
              </a:extLst>
            </p:cNvPr>
            <p:cNvSpPr/>
            <p:nvPr/>
          </p:nvSpPr>
          <p:spPr>
            <a:xfrm>
              <a:off x="4304926" y="5204596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8960433-BDDB-4FE0-A9C6-94016285FC58}"/>
                </a:ext>
              </a:extLst>
            </p:cNvPr>
            <p:cNvSpPr/>
            <p:nvPr/>
          </p:nvSpPr>
          <p:spPr>
            <a:xfrm>
              <a:off x="4304926" y="3971516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3C0C5EF-EEBC-47EB-BFA9-E64D9E96D5FE}"/>
                </a:ext>
              </a:extLst>
            </p:cNvPr>
            <p:cNvSpPr/>
            <p:nvPr/>
          </p:nvSpPr>
          <p:spPr>
            <a:xfrm>
              <a:off x="4304926" y="4588056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41ECB8B-CBAC-405C-965F-DE61A1210603}"/>
              </a:ext>
            </a:extLst>
          </p:cNvPr>
          <p:cNvCxnSpPr/>
          <p:nvPr/>
        </p:nvCxnSpPr>
        <p:spPr>
          <a:xfrm>
            <a:off x="6233841" y="225162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875E6F9-29A0-4175-8E25-57149E1E8AF8}"/>
              </a:ext>
            </a:extLst>
          </p:cNvPr>
          <p:cNvCxnSpPr/>
          <p:nvPr/>
        </p:nvCxnSpPr>
        <p:spPr>
          <a:xfrm>
            <a:off x="6302339" y="361772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1017032-052B-4BDC-8975-6BC8E53E9616}"/>
              </a:ext>
            </a:extLst>
          </p:cNvPr>
          <p:cNvCxnSpPr/>
          <p:nvPr/>
        </p:nvCxnSpPr>
        <p:spPr>
          <a:xfrm>
            <a:off x="6302339" y="489802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EB0CE08-C6E6-40DA-8EA2-63C9A75284FF}"/>
              </a:ext>
            </a:extLst>
          </p:cNvPr>
          <p:cNvCxnSpPr/>
          <p:nvPr/>
        </p:nvCxnSpPr>
        <p:spPr>
          <a:xfrm>
            <a:off x="5477814" y="176565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B7B9E57-5C42-497A-B29A-E200E4D736A2}"/>
              </a:ext>
            </a:extLst>
          </p:cNvPr>
          <p:cNvCxnSpPr/>
          <p:nvPr/>
        </p:nvCxnSpPr>
        <p:spPr>
          <a:xfrm>
            <a:off x="5519936" y="300562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C95B938-7408-473A-A082-1CD8B5F32FE2}"/>
              </a:ext>
            </a:extLst>
          </p:cNvPr>
          <p:cNvCxnSpPr/>
          <p:nvPr/>
        </p:nvCxnSpPr>
        <p:spPr>
          <a:xfrm>
            <a:off x="5519936" y="429289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18E723-3B03-47DD-BEC7-F5A8C6437D25}"/>
              </a:ext>
            </a:extLst>
          </p:cNvPr>
          <p:cNvSpPr txBox="1"/>
          <p:nvPr/>
        </p:nvSpPr>
        <p:spPr>
          <a:xfrm>
            <a:off x="8386198" y="1405913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TimesNewRomanPSMT"/>
              </a:rPr>
              <a:t>Siapa yang akan menemani pada saat </a:t>
            </a:r>
            <a:r>
              <a:rPr lang="fi-FI" sz="2000" dirty="0" smtClean="0">
                <a:solidFill>
                  <a:srgbClr val="000000"/>
                </a:solidFill>
                <a:latin typeface="TimesNewRomanPSMT"/>
              </a:rPr>
              <a:t>persalinan</a:t>
            </a:r>
            <a:endParaRPr lang="fi-FI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D21BDD-F0D3-4078-9EC9-D08F92C9658B}"/>
              </a:ext>
            </a:extLst>
          </p:cNvPr>
          <p:cNvSpPr txBox="1"/>
          <p:nvPr/>
        </p:nvSpPr>
        <p:spPr>
          <a:xfrm>
            <a:off x="8386198" y="3013059"/>
            <a:ext cx="278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Biaya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persalinan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A34DC5A-6E61-4188-9BF5-6B27A4C74665}"/>
              </a:ext>
            </a:extLst>
          </p:cNvPr>
          <p:cNvSpPr txBox="1"/>
          <p:nvPr/>
        </p:nvSpPr>
        <p:spPr>
          <a:xfrm>
            <a:off x="8386198" y="4078258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Siapa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yg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menjaga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keluarganya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jika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ibu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ada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0A3D47-7C30-4287-A25D-E3A38B9D8287}"/>
              </a:ext>
            </a:extLst>
          </p:cNvPr>
          <p:cNvSpPr txBox="1"/>
          <p:nvPr/>
        </p:nvSpPr>
        <p:spPr>
          <a:xfrm>
            <a:off x="998172" y="1721226"/>
            <a:ext cx="278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Tempat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persalinan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B5DA883-1AE1-4BBF-989F-427BBC94E725}"/>
              </a:ext>
            </a:extLst>
          </p:cNvPr>
          <p:cNvSpPr txBox="1"/>
          <p:nvPr/>
        </p:nvSpPr>
        <p:spPr>
          <a:xfrm>
            <a:off x="998172" y="2839633"/>
            <a:ext cx="278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Memilih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tenaga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kesehatan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yg</a:t>
            </a:r>
            <a:r>
              <a:rPr lang="en-US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terlatih</a:t>
            </a:r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BE9480C-F107-4D86-8660-2A37B97C6545}"/>
              </a:ext>
            </a:extLst>
          </p:cNvPr>
          <p:cNvSpPr txBox="1"/>
          <p:nvPr/>
        </p:nvSpPr>
        <p:spPr>
          <a:xfrm>
            <a:off x="998172" y="4078257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Bagaimana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menghubungi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tenaga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kesehatan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tersebut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6A1F2CD-8BC9-4982-9E80-C4957624D350}"/>
              </a:ext>
            </a:extLst>
          </p:cNvPr>
          <p:cNvSpPr/>
          <p:nvPr/>
        </p:nvSpPr>
        <p:spPr>
          <a:xfrm>
            <a:off x="6049720" y="5273783"/>
            <a:ext cx="68958" cy="5452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직사각형 70">
            <a:extLst>
              <a:ext uri="{FF2B5EF4-FFF2-40B4-BE49-F238E27FC236}">
                <a16:creationId xmlns:a16="http://schemas.microsoft.com/office/drawing/2014/main" xmlns="" id="{8984C13F-286B-4557-BE44-8C500DDC5582}"/>
              </a:ext>
            </a:extLst>
          </p:cNvPr>
          <p:cNvSpPr/>
          <p:nvPr/>
        </p:nvSpPr>
        <p:spPr>
          <a:xfrm>
            <a:off x="942673" y="5411287"/>
            <a:ext cx="3564000" cy="106933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ounded Rectangle 20">
            <a:extLst>
              <a:ext uri="{FF2B5EF4-FFF2-40B4-BE49-F238E27FC236}">
                <a16:creationId xmlns:a16="http://schemas.microsoft.com/office/drawing/2014/main" xmlns="" id="{1EAE3EA8-95B6-4E7C-B8A2-5C7755C97FCD}"/>
              </a:ext>
            </a:extLst>
          </p:cNvPr>
          <p:cNvSpPr/>
          <p:nvPr/>
        </p:nvSpPr>
        <p:spPr>
          <a:xfrm rot="2700000">
            <a:off x="4335225" y="5515999"/>
            <a:ext cx="804305" cy="955842"/>
          </a:xfrm>
          <a:prstGeom prst="roundRect">
            <a:avLst>
              <a:gd name="adj" fmla="val 90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21">
            <a:extLst>
              <a:ext uri="{FF2B5EF4-FFF2-40B4-BE49-F238E27FC236}">
                <a16:creationId xmlns:a16="http://schemas.microsoft.com/office/drawing/2014/main" xmlns="" id="{93AA9DC2-D055-4F1D-A8E6-73E2C01A0BFA}"/>
              </a:ext>
            </a:extLst>
          </p:cNvPr>
          <p:cNvSpPr/>
          <p:nvPr/>
        </p:nvSpPr>
        <p:spPr>
          <a:xfrm rot="2700000">
            <a:off x="4065361" y="5516011"/>
            <a:ext cx="804305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C95B938-7408-473A-A082-1CD8B5F32FE2}"/>
              </a:ext>
            </a:extLst>
          </p:cNvPr>
          <p:cNvCxnSpPr/>
          <p:nvPr/>
        </p:nvCxnSpPr>
        <p:spPr>
          <a:xfrm>
            <a:off x="5535856" y="559784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BE9480C-F107-4D86-8660-2A37B97C6545}"/>
              </a:ext>
            </a:extLst>
          </p:cNvPr>
          <p:cNvSpPr txBox="1"/>
          <p:nvPr/>
        </p:nvSpPr>
        <p:spPr>
          <a:xfrm>
            <a:off x="1014092" y="5579596"/>
            <a:ext cx="278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Bagaimana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transpotasi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ke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NewRomanPSMT"/>
              </a:rPr>
              <a:t>tempat</a:t>
            </a:r>
            <a:r>
              <a:rPr lang="en-US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NewRomanPSMT"/>
              </a:rPr>
              <a:t>persalinan</a:t>
            </a:r>
            <a:endParaRPr lang="en-US" sz="2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6A1F2CD-8BC9-4982-9E80-C4957624D350}"/>
              </a:ext>
            </a:extLst>
          </p:cNvPr>
          <p:cNvSpPr/>
          <p:nvPr/>
        </p:nvSpPr>
        <p:spPr>
          <a:xfrm>
            <a:off x="6051992" y="5807149"/>
            <a:ext cx="68958" cy="54527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직사각형 64">
            <a:extLst>
              <a:ext uri="{FF2B5EF4-FFF2-40B4-BE49-F238E27FC236}">
                <a16:creationId xmlns:a16="http://schemas.microsoft.com/office/drawing/2014/main" xmlns="" id="{08613721-62E5-46CC-8D6C-1F5A0252B8F0}"/>
              </a:ext>
            </a:extLst>
          </p:cNvPr>
          <p:cNvSpPr/>
          <p:nvPr/>
        </p:nvSpPr>
        <p:spPr>
          <a:xfrm>
            <a:off x="7738146" y="5397528"/>
            <a:ext cx="3564000" cy="1069335"/>
          </a:xfrm>
          <a:prstGeom prst="rect">
            <a:avLst/>
          </a:prstGeom>
          <a:solidFill>
            <a:schemeClr val="bg1"/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ounded Rectangle 29">
            <a:extLst>
              <a:ext uri="{FF2B5EF4-FFF2-40B4-BE49-F238E27FC236}">
                <a16:creationId xmlns:a16="http://schemas.microsoft.com/office/drawing/2014/main" xmlns="" id="{B897E143-34CF-4BCF-86BF-3C9B08860C5D}"/>
              </a:ext>
            </a:extLst>
          </p:cNvPr>
          <p:cNvSpPr/>
          <p:nvPr/>
        </p:nvSpPr>
        <p:spPr>
          <a:xfrm rot="18900000" flipH="1">
            <a:off x="6892393" y="5573881"/>
            <a:ext cx="955838" cy="804309"/>
          </a:xfrm>
          <a:prstGeom prst="roundRect">
            <a:avLst>
              <a:gd name="adj" fmla="val 9009"/>
            </a:avLst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Rounded Rectangle 30">
            <a:extLst>
              <a:ext uri="{FF2B5EF4-FFF2-40B4-BE49-F238E27FC236}">
                <a16:creationId xmlns:a16="http://schemas.microsoft.com/office/drawing/2014/main" xmlns="" id="{4A37200E-D8A0-4B9B-B798-1B23F67B2989}"/>
              </a:ext>
            </a:extLst>
          </p:cNvPr>
          <p:cNvSpPr/>
          <p:nvPr/>
        </p:nvSpPr>
        <p:spPr>
          <a:xfrm rot="18900000" flipH="1">
            <a:off x="7162257" y="5573893"/>
            <a:ext cx="955838" cy="804308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51017032-052B-4BDC-8975-6BC8E53E9616}"/>
              </a:ext>
            </a:extLst>
          </p:cNvPr>
          <p:cNvCxnSpPr/>
          <p:nvPr/>
        </p:nvCxnSpPr>
        <p:spPr>
          <a:xfrm>
            <a:off x="6328611" y="621710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A34DC5A-6E61-4188-9BF5-6B27A4C74665}"/>
              </a:ext>
            </a:extLst>
          </p:cNvPr>
          <p:cNvSpPr txBox="1"/>
          <p:nvPr/>
        </p:nvSpPr>
        <p:spPr>
          <a:xfrm>
            <a:off x="8412470" y="5436072"/>
            <a:ext cx="2789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Tanda-tanda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persalinan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tanda2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bahaya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persalinan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3881438" y="3633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4259480" y="168119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4262527" y="293355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4174023" y="5778838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7480459" y="161455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7338698" y="318214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7310406" y="4304233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7317862" y="5841294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4294059" y="436557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9127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49871"/>
            <a:ext cx="11573197" cy="724247"/>
          </a:xfrm>
        </p:spPr>
        <p:txBody>
          <a:bodyPr/>
          <a:lstStyle/>
          <a:p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rencana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mengambil</a:t>
            </a:r>
            <a:r>
              <a:rPr lang="en-US" sz="3600" dirty="0"/>
              <a:t> </a:t>
            </a:r>
            <a:r>
              <a:rPr lang="en-US" sz="3600" dirty="0" err="1"/>
              <a:t>keputusan</a:t>
            </a:r>
            <a:r>
              <a:rPr lang="en-US" sz="3600" dirty="0"/>
              <a:t> </a:t>
            </a:r>
            <a:r>
              <a:rPr lang="en-US" sz="3600" dirty="0" err="1"/>
              <a:t>jika</a:t>
            </a:r>
            <a:r>
              <a:rPr lang="en-US" sz="3600" dirty="0"/>
              <a:t> </a:t>
            </a:r>
            <a:r>
              <a:rPr lang="en-US" sz="3600" dirty="0" err="1" smtClean="0"/>
              <a:t>terjadi</a:t>
            </a:r>
            <a:r>
              <a:rPr lang="en-US" sz="3600" dirty="0"/>
              <a:t> </a:t>
            </a:r>
            <a:r>
              <a:rPr lang="en-US" sz="3600" dirty="0" err="1" smtClean="0"/>
              <a:t>kegawatdaruratan</a:t>
            </a:r>
            <a:r>
              <a:rPr lang="en-US" sz="3600" dirty="0" smtClean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mengambil</a:t>
            </a:r>
            <a:r>
              <a:rPr lang="en-US" sz="3600" dirty="0"/>
              <a:t> </a:t>
            </a:r>
            <a:r>
              <a:rPr lang="en-US" sz="3600" dirty="0" err="1"/>
              <a:t>keputusan</a:t>
            </a:r>
            <a:r>
              <a:rPr lang="en-US" sz="3600" dirty="0"/>
              <a:t> </a:t>
            </a:r>
            <a:r>
              <a:rPr lang="en-US" sz="3600" dirty="0" err="1"/>
              <a:t>utama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 smtClean="0"/>
              <a:t>ada</a:t>
            </a:r>
            <a:endParaRPr lang="en-US" sz="3600" dirty="0"/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4A59486A-F155-46A9-BA30-92170F14054B}"/>
              </a:ext>
            </a:extLst>
          </p:cNvPr>
          <p:cNvGrpSpPr/>
          <p:nvPr/>
        </p:nvGrpSpPr>
        <p:grpSpPr>
          <a:xfrm>
            <a:off x="4134002" y="3567705"/>
            <a:ext cx="8057998" cy="3684192"/>
            <a:chOff x="4134002" y="3315156"/>
            <a:chExt cx="8057998" cy="368419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D49B5FA-EDCC-4FD6-B6E4-5A5FDF4ABC07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09EE178-E3B8-40C7-970C-F2F540B289EE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840703B-BDAA-466F-9F75-C61EABD061B9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4B94649-F587-4FCD-9080-BBE4D2E02442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B204D5-6992-46E6-93A9-83223879EA28}"/>
                </a:ext>
              </a:extLst>
            </p:cNvPr>
            <p:cNvSpPr/>
            <p:nvPr/>
          </p:nvSpPr>
          <p:spPr>
            <a:xfrm flipH="1">
              <a:off x="8733216" y="4738339"/>
              <a:ext cx="450875" cy="4273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15E7A27-58E1-4D9A-AF40-773851D6C699}"/>
                </a:ext>
              </a:extLst>
            </p:cNvPr>
            <p:cNvSpPr/>
            <p:nvPr/>
          </p:nvSpPr>
          <p:spPr>
            <a:xfrm flipH="1">
              <a:off x="6520462" y="5631458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DE747EF-7674-4659-BC49-D3080A65A44C}"/>
                </a:ext>
              </a:extLst>
            </p:cNvPr>
            <p:cNvSpPr/>
            <p:nvPr/>
          </p:nvSpPr>
          <p:spPr>
            <a:xfrm flipH="1">
              <a:off x="9757833" y="444527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BA06B13-9D5C-4555-902F-3920CB2068EA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F4BA76F-9CE0-434C-BAC5-27F02FBB2DDF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2BAEE53-D612-475A-91BB-EC5442CF6352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79EAAD4-459F-4C37-B0A4-0A9B82DFABB2}"/>
                </a:ext>
              </a:extLst>
            </p:cNvPr>
            <p:cNvSpPr/>
            <p:nvPr/>
          </p:nvSpPr>
          <p:spPr>
            <a:xfrm flipH="1">
              <a:off x="9343612" y="489373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291756F-B9C8-46A1-A013-CEA978BA8B5C}"/>
                </a:ext>
              </a:extLst>
            </p:cNvPr>
            <p:cNvGrpSpPr/>
            <p:nvPr/>
          </p:nvGrpSpPr>
          <p:grpSpPr>
            <a:xfrm>
              <a:off x="5646606" y="5046605"/>
              <a:ext cx="5161006" cy="1554395"/>
              <a:chOff x="-51736" y="4519448"/>
              <a:chExt cx="4473126" cy="15015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C898DD5-7741-45A1-B26A-306C8C55EF35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2D05B74A-B2C0-4EF5-81DE-685C3EE19CA7}"/>
                  </a:ext>
                </a:extLst>
              </p:cNvPr>
              <p:cNvSpPr/>
              <p:nvPr/>
            </p:nvSpPr>
            <p:spPr>
              <a:xfrm>
                <a:off x="188854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BC223D4-67E1-4290-8B19-62CCAFB73D42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5D058769-34E8-418A-9DEB-CBDF4ABCC43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9819DAE3-C75D-46CC-BBA9-FF5330DBCEBF}"/>
                  </a:ext>
                </a:extLst>
              </p:cNvPr>
              <p:cNvSpPr/>
              <p:nvPr/>
            </p:nvSpPr>
            <p:spPr>
              <a:xfrm>
                <a:off x="1381397" y="510988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FCA99147-8EC3-43F8-AF06-FC9C1BD8BB2A}"/>
                  </a:ext>
                </a:extLst>
              </p:cNvPr>
              <p:cNvSpPr/>
              <p:nvPr/>
            </p:nvSpPr>
            <p:spPr>
              <a:xfrm>
                <a:off x="912048" y="523952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257ECDC0-1329-4D7A-983D-60F5B5CA0CB1}"/>
                  </a:ext>
                </a:extLst>
              </p:cNvPr>
              <p:cNvSpPr/>
              <p:nvPr/>
            </p:nvSpPr>
            <p:spPr>
              <a:xfrm>
                <a:off x="3701310" y="451944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799FD9DA-C460-404E-A0FB-85B5B6E6A55C}"/>
                  </a:ext>
                </a:extLst>
              </p:cNvPr>
              <p:cNvSpPr/>
              <p:nvPr/>
            </p:nvSpPr>
            <p:spPr>
              <a:xfrm>
                <a:off x="3701310" y="500422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7C2C0A3F-5F6A-4783-BA78-0D7E0A3B1A9F}"/>
                  </a:ext>
                </a:extLst>
              </p:cNvPr>
              <p:cNvSpPr/>
              <p:nvPr/>
            </p:nvSpPr>
            <p:spPr>
              <a:xfrm>
                <a:off x="-51736" y="5584839"/>
                <a:ext cx="4364607" cy="434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ECCEB6B-AF32-4A67-93F1-A6E16F50A37C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DCE1C91F-4977-4790-A071-E02FF019BF8B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4DE7E27E-E497-49DC-AAAA-61201176DD32}"/>
                  </a:ext>
                </a:extLst>
              </p:cNvPr>
              <p:cNvSpPr/>
              <p:nvPr/>
            </p:nvSpPr>
            <p:spPr>
              <a:xfrm>
                <a:off x="179512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EE52EEF-2918-483E-A530-246417297D3E}"/>
                </a:ext>
              </a:extLst>
            </p:cNvPr>
            <p:cNvGrpSpPr/>
            <p:nvPr/>
          </p:nvGrpSpPr>
          <p:grpSpPr>
            <a:xfrm>
              <a:off x="7903837" y="3315156"/>
              <a:ext cx="4288163" cy="3292985"/>
              <a:chOff x="4929522" y="3711179"/>
              <a:chExt cx="4142470" cy="3181103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7EB36351-EF37-491C-8236-DB8D0A00114C}"/>
                  </a:ext>
                </a:extLst>
              </p:cNvPr>
              <p:cNvSpPr/>
              <p:nvPr/>
            </p:nvSpPr>
            <p:spPr>
              <a:xfrm>
                <a:off x="7387697" y="3711179"/>
                <a:ext cx="575820" cy="2367243"/>
              </a:xfrm>
              <a:custGeom>
                <a:avLst/>
                <a:gdLst>
                  <a:gd name="connsiteX0" fmla="*/ 118003 w 575820"/>
                  <a:gd name="connsiteY0" fmla="*/ 51196 h 2367243"/>
                  <a:gd name="connsiteX1" fmla="*/ 41803 w 575820"/>
                  <a:gd name="connsiteY1" fmla="*/ 479821 h 2367243"/>
                  <a:gd name="connsiteX2" fmla="*/ 51328 w 575820"/>
                  <a:gd name="connsiteY2" fmla="*/ 1213246 h 2367243"/>
                  <a:gd name="connsiteX3" fmla="*/ 3703 w 575820"/>
                  <a:gd name="connsiteY3" fmla="*/ 2232421 h 2367243"/>
                  <a:gd name="connsiteX4" fmla="*/ 165628 w 575820"/>
                  <a:gd name="connsiteY4" fmla="*/ 2327671 h 2367243"/>
                  <a:gd name="connsiteX5" fmla="*/ 489478 w 575820"/>
                  <a:gd name="connsiteY5" fmla="*/ 2346721 h 2367243"/>
                  <a:gd name="connsiteX6" fmla="*/ 575203 w 575820"/>
                  <a:gd name="connsiteY6" fmla="*/ 2041921 h 2367243"/>
                  <a:gd name="connsiteX7" fmla="*/ 460903 w 575820"/>
                  <a:gd name="connsiteY7" fmla="*/ 2070496 h 2367243"/>
                  <a:gd name="connsiteX8" fmla="*/ 432328 w 575820"/>
                  <a:gd name="connsiteY8" fmla="*/ 1032271 h 2367243"/>
                  <a:gd name="connsiteX9" fmla="*/ 518053 w 575820"/>
                  <a:gd name="connsiteY9" fmla="*/ 289321 h 2367243"/>
                  <a:gd name="connsiteX10" fmla="*/ 413278 w 575820"/>
                  <a:gd name="connsiteY10" fmla="*/ 32146 h 2367243"/>
                  <a:gd name="connsiteX11" fmla="*/ 118003 w 575820"/>
                  <a:gd name="connsiteY11" fmla="*/ 51196 h 2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20" h="2367243">
                    <a:moveTo>
                      <a:pt x="118003" y="51196"/>
                    </a:moveTo>
                    <a:cubicBezTo>
                      <a:pt x="56091" y="125808"/>
                      <a:pt x="52915" y="286146"/>
                      <a:pt x="41803" y="479821"/>
                    </a:cubicBezTo>
                    <a:cubicBezTo>
                      <a:pt x="30691" y="673496"/>
                      <a:pt x="57678" y="921146"/>
                      <a:pt x="51328" y="1213246"/>
                    </a:cubicBezTo>
                    <a:cubicBezTo>
                      <a:pt x="44978" y="1505346"/>
                      <a:pt x="-15347" y="2046683"/>
                      <a:pt x="3703" y="2232421"/>
                    </a:cubicBezTo>
                    <a:cubicBezTo>
                      <a:pt x="22753" y="2418159"/>
                      <a:pt x="84666" y="2308621"/>
                      <a:pt x="165628" y="2327671"/>
                    </a:cubicBezTo>
                    <a:cubicBezTo>
                      <a:pt x="246590" y="2346721"/>
                      <a:pt x="421216" y="2394346"/>
                      <a:pt x="489478" y="2346721"/>
                    </a:cubicBezTo>
                    <a:cubicBezTo>
                      <a:pt x="557740" y="2299096"/>
                      <a:pt x="579966" y="2087959"/>
                      <a:pt x="575203" y="2041921"/>
                    </a:cubicBezTo>
                    <a:cubicBezTo>
                      <a:pt x="570441" y="1995884"/>
                      <a:pt x="484715" y="2238771"/>
                      <a:pt x="460903" y="2070496"/>
                    </a:cubicBezTo>
                    <a:cubicBezTo>
                      <a:pt x="437091" y="1902221"/>
                      <a:pt x="422803" y="1329133"/>
                      <a:pt x="432328" y="1032271"/>
                    </a:cubicBezTo>
                    <a:cubicBezTo>
                      <a:pt x="441853" y="735409"/>
                      <a:pt x="521228" y="456008"/>
                      <a:pt x="518053" y="289321"/>
                    </a:cubicBezTo>
                    <a:cubicBezTo>
                      <a:pt x="514878" y="122634"/>
                      <a:pt x="478366" y="68659"/>
                      <a:pt x="413278" y="32146"/>
                    </a:cubicBezTo>
                    <a:cubicBezTo>
                      <a:pt x="348190" y="-4367"/>
                      <a:pt x="179915" y="-23416"/>
                      <a:pt x="118003" y="511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29BFDBD-9694-458F-892F-AB53CA9BAAF6}"/>
                  </a:ext>
                </a:extLst>
              </p:cNvPr>
              <p:cNvSpPr/>
              <p:nvPr/>
            </p:nvSpPr>
            <p:spPr>
              <a:xfrm>
                <a:off x="6955527" y="5445224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6660E918-83AE-4017-84D8-8E3D9510D7F3}"/>
                  </a:ext>
                </a:extLst>
              </p:cNvPr>
              <p:cNvSpPr/>
              <p:nvPr/>
            </p:nvSpPr>
            <p:spPr>
              <a:xfrm>
                <a:off x="671967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E6192C54-7981-4B50-988D-931D7397EF00}"/>
                  </a:ext>
                </a:extLst>
              </p:cNvPr>
              <p:cNvSpPr/>
              <p:nvPr/>
            </p:nvSpPr>
            <p:spPr>
              <a:xfrm>
                <a:off x="7603477" y="5477569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D711A6C8-F933-4776-83D1-45922362AD82}"/>
                  </a:ext>
                </a:extLst>
              </p:cNvPr>
              <p:cNvSpPr/>
              <p:nvPr/>
            </p:nvSpPr>
            <p:spPr>
              <a:xfrm>
                <a:off x="7993937" y="554544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CA4E41DD-73BF-4A3A-9108-AC3725990335}"/>
                  </a:ext>
                </a:extLst>
              </p:cNvPr>
              <p:cNvSpPr/>
              <p:nvPr/>
            </p:nvSpPr>
            <p:spPr>
              <a:xfrm>
                <a:off x="6212527" y="59487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8B33EF03-6519-4A8B-9B13-0924374CCBE7}"/>
                  </a:ext>
                </a:extLst>
              </p:cNvPr>
              <p:cNvSpPr/>
              <p:nvPr/>
            </p:nvSpPr>
            <p:spPr>
              <a:xfrm>
                <a:off x="5827426" y="61354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E70B4A70-6323-42FB-AD17-AE24ACD8E881}"/>
                  </a:ext>
                </a:extLst>
              </p:cNvPr>
              <p:cNvSpPr/>
              <p:nvPr/>
            </p:nvSpPr>
            <p:spPr>
              <a:xfrm>
                <a:off x="8292533" y="5571337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B850C91-F8B5-4D28-8F32-502F90B32C59}"/>
                  </a:ext>
                </a:extLst>
              </p:cNvPr>
              <p:cNvSpPr/>
              <p:nvPr/>
            </p:nvSpPr>
            <p:spPr>
              <a:xfrm>
                <a:off x="8351074" y="590733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1B490C6-196A-482B-8EF4-CCFFFA10E354}"/>
                  </a:ext>
                </a:extLst>
              </p:cNvPr>
              <p:cNvSpPr/>
              <p:nvPr/>
            </p:nvSpPr>
            <p:spPr>
              <a:xfrm>
                <a:off x="5191043" y="6328748"/>
                <a:ext cx="3880949" cy="5635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710BB7EA-677D-4CD0-A9F2-F84693228337}"/>
                  </a:ext>
                </a:extLst>
              </p:cNvPr>
              <p:cNvSpPr/>
              <p:nvPr/>
            </p:nvSpPr>
            <p:spPr>
              <a:xfrm>
                <a:off x="726356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5A5D6A4F-77F9-4CC3-938A-DC17C8CF8276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9903F36B-436E-4426-83C8-182C1CCF7B7C}"/>
                  </a:ext>
                </a:extLst>
              </p:cNvPr>
              <p:cNvSpPr/>
              <p:nvPr/>
            </p:nvSpPr>
            <p:spPr>
              <a:xfrm>
                <a:off x="4929522" y="6244505"/>
                <a:ext cx="595719" cy="59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A7A41AB4-9DF4-4E4E-9330-4EF42634CC4A}"/>
                  </a:ext>
                </a:extLst>
              </p:cNvPr>
              <p:cNvSpPr/>
              <p:nvPr/>
            </p:nvSpPr>
            <p:spPr>
              <a:xfrm>
                <a:off x="7781439" y="5868621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05E7123-C931-4C16-86E8-23597FEAEB94}"/>
                </a:ext>
              </a:extLst>
            </p:cNvPr>
            <p:cNvSpPr/>
            <p:nvPr/>
          </p:nvSpPr>
          <p:spPr>
            <a:xfrm>
              <a:off x="10646736" y="4907911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A723F2D-1963-4360-8F0E-F967D7AD60CF}"/>
                </a:ext>
              </a:extLst>
            </p:cNvPr>
            <p:cNvSpPr/>
            <p:nvPr/>
          </p:nvSpPr>
          <p:spPr>
            <a:xfrm flipH="1">
              <a:off x="5475561" y="6037978"/>
              <a:ext cx="509632" cy="5246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7">
              <a:extLst>
                <a:ext uri="{FF2B5EF4-FFF2-40B4-BE49-F238E27FC236}">
                  <a16:creationId xmlns:a16="http://schemas.microsoft.com/office/drawing/2014/main" xmlns="" id="{51973C72-77B3-42A6-A617-3014D2454C71}"/>
                </a:ext>
              </a:extLst>
            </p:cNvPr>
            <p:cNvSpPr/>
            <p:nvPr/>
          </p:nvSpPr>
          <p:spPr>
            <a:xfrm flipH="1">
              <a:off x="4134002" y="6287484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현 96">
              <a:extLst>
                <a:ext uri="{FF2B5EF4-FFF2-40B4-BE49-F238E27FC236}">
                  <a16:creationId xmlns:a16="http://schemas.microsoft.com/office/drawing/2014/main" xmlns="" id="{A560229A-BCE3-49D1-812F-624816039F73}"/>
                </a:ext>
              </a:extLst>
            </p:cNvPr>
            <p:cNvSpPr/>
            <p:nvPr/>
          </p:nvSpPr>
          <p:spPr>
            <a:xfrm>
              <a:off x="4911525" y="6214691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현 97">
              <a:extLst>
                <a:ext uri="{FF2B5EF4-FFF2-40B4-BE49-F238E27FC236}">
                  <a16:creationId xmlns:a16="http://schemas.microsoft.com/office/drawing/2014/main" xmlns="" id="{04DA97B9-5A8F-4083-BEB5-FDE8FAE308C9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957DD88-6FAC-4EF7-9BC9-FE982F3A653D}"/>
              </a:ext>
            </a:extLst>
          </p:cNvPr>
          <p:cNvCxnSpPr>
            <a:cxnSpLocks/>
          </p:cNvCxnSpPr>
          <p:nvPr/>
        </p:nvCxnSpPr>
        <p:spPr>
          <a:xfrm flipH="1">
            <a:off x="6480716" y="2469047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33B01950-A8D6-433F-9A26-FF09E9D118C4}"/>
              </a:ext>
            </a:extLst>
          </p:cNvPr>
          <p:cNvCxnSpPr>
            <a:cxnSpLocks/>
          </p:cNvCxnSpPr>
          <p:nvPr/>
        </p:nvCxnSpPr>
        <p:spPr>
          <a:xfrm flipH="1" flipV="1">
            <a:off x="6480716" y="3547903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D8DD3B1A-651F-4A14-83B3-ADF612037B26}"/>
              </a:ext>
            </a:extLst>
          </p:cNvPr>
          <p:cNvCxnSpPr>
            <a:cxnSpLocks/>
          </p:cNvCxnSpPr>
          <p:nvPr/>
        </p:nvCxnSpPr>
        <p:spPr>
          <a:xfrm flipH="1">
            <a:off x="6480716" y="4623638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74">
            <a:extLst>
              <a:ext uri="{FF2B5EF4-FFF2-40B4-BE49-F238E27FC236}">
                <a16:creationId xmlns:a16="http://schemas.microsoft.com/office/drawing/2014/main" xmlns="" id="{E92DBD55-249F-4FED-A464-59A182259D27}"/>
              </a:ext>
            </a:extLst>
          </p:cNvPr>
          <p:cNvSpPr/>
          <p:nvPr/>
        </p:nvSpPr>
        <p:spPr>
          <a:xfrm rot="2700000">
            <a:off x="5576261" y="217544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75">
            <a:extLst>
              <a:ext uri="{FF2B5EF4-FFF2-40B4-BE49-F238E27FC236}">
                <a16:creationId xmlns:a16="http://schemas.microsoft.com/office/drawing/2014/main" xmlns="" id="{A8067DC0-E357-4902-80FF-C96D76131BD2}"/>
              </a:ext>
            </a:extLst>
          </p:cNvPr>
          <p:cNvSpPr/>
          <p:nvPr/>
        </p:nvSpPr>
        <p:spPr>
          <a:xfrm rot="2700000">
            <a:off x="5408058" y="2175447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B425FE3-F6CF-44D2-951F-7859E15E8DA7}"/>
              </a:ext>
            </a:extLst>
          </p:cNvPr>
          <p:cNvSpPr txBox="1"/>
          <p:nvPr/>
        </p:nvSpPr>
        <p:spPr>
          <a:xfrm>
            <a:off x="5476647" y="229642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01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E080214-5507-47ED-84BC-4F5BC208D0F7}"/>
              </a:ext>
            </a:extLst>
          </p:cNvPr>
          <p:cNvSpPr txBox="1"/>
          <p:nvPr/>
        </p:nvSpPr>
        <p:spPr>
          <a:xfrm>
            <a:off x="485081" y="2203880"/>
            <a:ext cx="473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</a:rPr>
              <a:t>Siapa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keputusan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utama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keluarga</a:t>
            </a:r>
            <a:endParaRPr lang="en-US" dirty="0"/>
          </a:p>
        </p:txBody>
      </p: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xmlns="" id="{A2E41372-7F5B-4C3D-B44E-1419C1A9B2AB}"/>
              </a:ext>
            </a:extLst>
          </p:cNvPr>
          <p:cNvSpPr/>
          <p:nvPr/>
        </p:nvSpPr>
        <p:spPr>
          <a:xfrm rot="2700000">
            <a:off x="5576261" y="3252737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xmlns="" id="{070EC66C-6C24-4E69-BD37-6BDBB6D5D9E6}"/>
              </a:ext>
            </a:extLst>
          </p:cNvPr>
          <p:cNvSpPr/>
          <p:nvPr/>
        </p:nvSpPr>
        <p:spPr>
          <a:xfrm rot="2700000">
            <a:off x="5408058" y="3252743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1A7BF26-A1D9-4BDA-8AD5-7DC2A8D16FDB}"/>
              </a:ext>
            </a:extLst>
          </p:cNvPr>
          <p:cNvSpPr txBox="1"/>
          <p:nvPr/>
        </p:nvSpPr>
        <p:spPr>
          <a:xfrm>
            <a:off x="5476647" y="3373719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6142927-0DA2-4A26-9E78-1CFBF40AC2C7}"/>
              </a:ext>
            </a:extLst>
          </p:cNvPr>
          <p:cNvSpPr txBox="1"/>
          <p:nvPr/>
        </p:nvSpPr>
        <p:spPr>
          <a:xfrm>
            <a:off x="485081" y="3170814"/>
            <a:ext cx="473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</a:rPr>
              <a:t>Siapa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keputusan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pembuat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keputusan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utama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tidak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terjadi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kegawatdaruratan</a:t>
            </a:r>
            <a:endParaRPr lang="en-US" dirty="0"/>
          </a:p>
        </p:txBody>
      </p: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xmlns="" id="{1671EC5D-8763-4AEA-A3F2-65587362C1DD}"/>
              </a:ext>
            </a:extLst>
          </p:cNvPr>
          <p:cNvSpPr/>
          <p:nvPr/>
        </p:nvSpPr>
        <p:spPr>
          <a:xfrm rot="2700000">
            <a:off x="5576261" y="433003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ed Rectangle 92">
            <a:extLst>
              <a:ext uri="{FF2B5EF4-FFF2-40B4-BE49-F238E27FC236}">
                <a16:creationId xmlns:a16="http://schemas.microsoft.com/office/drawing/2014/main" xmlns="" id="{A748F823-7F5D-4E7A-ABA4-750536317980}"/>
              </a:ext>
            </a:extLst>
          </p:cNvPr>
          <p:cNvSpPr/>
          <p:nvPr/>
        </p:nvSpPr>
        <p:spPr>
          <a:xfrm rot="2700000">
            <a:off x="5408058" y="4330038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245363A-064D-4E2E-B4B6-0AAE83A47DB5}"/>
              </a:ext>
            </a:extLst>
          </p:cNvPr>
          <p:cNvSpPr txBox="1"/>
          <p:nvPr/>
        </p:nvSpPr>
        <p:spPr>
          <a:xfrm>
            <a:off x="5476647" y="445101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F6C6B38-90AE-4F69-8D19-FAD0C26DDBE4}"/>
              </a:ext>
            </a:extLst>
          </p:cNvPr>
          <p:cNvSpPr txBox="1"/>
          <p:nvPr/>
        </p:nvSpPr>
        <p:spPr>
          <a:xfrm>
            <a:off x="485081" y="4342704"/>
            <a:ext cx="473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Siapa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yg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akan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menjadi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pendonor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darah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apabila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terjadi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perdarahan</a:t>
            </a:r>
            <a:endParaRPr lang="en-US" altLang="ko-KR" dirty="0">
              <a:solidFill>
                <a:sysClr val="windowText" lastClr="000000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881438" y="3725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DD3B1A-651F-4A14-83B3-ADF612037B26}"/>
              </a:ext>
            </a:extLst>
          </p:cNvPr>
          <p:cNvCxnSpPr>
            <a:cxnSpLocks/>
          </p:cNvCxnSpPr>
          <p:nvPr/>
        </p:nvCxnSpPr>
        <p:spPr>
          <a:xfrm flipH="1">
            <a:off x="6491222" y="5706232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91">
            <a:extLst>
              <a:ext uri="{FF2B5EF4-FFF2-40B4-BE49-F238E27FC236}">
                <a16:creationId xmlns:a16="http://schemas.microsoft.com/office/drawing/2014/main" xmlns="" id="{1671EC5D-8763-4AEA-A3F2-65587362C1DD}"/>
              </a:ext>
            </a:extLst>
          </p:cNvPr>
          <p:cNvSpPr/>
          <p:nvPr/>
        </p:nvSpPr>
        <p:spPr>
          <a:xfrm rot="2700000">
            <a:off x="5586767" y="5412625"/>
            <a:ext cx="595760" cy="595762"/>
          </a:xfrm>
          <a:prstGeom prst="roundRect">
            <a:avLst>
              <a:gd name="adj" fmla="val 900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92">
            <a:extLst>
              <a:ext uri="{FF2B5EF4-FFF2-40B4-BE49-F238E27FC236}">
                <a16:creationId xmlns:a16="http://schemas.microsoft.com/office/drawing/2014/main" xmlns="" id="{A748F823-7F5D-4E7A-ABA4-750536317980}"/>
              </a:ext>
            </a:extLst>
          </p:cNvPr>
          <p:cNvSpPr/>
          <p:nvPr/>
        </p:nvSpPr>
        <p:spPr>
          <a:xfrm rot="2700000">
            <a:off x="5418564" y="5412632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245363A-064D-4E2E-B4B6-0AAE83A47DB5}"/>
              </a:ext>
            </a:extLst>
          </p:cNvPr>
          <p:cNvSpPr txBox="1"/>
          <p:nvPr/>
        </p:nvSpPr>
        <p:spPr>
          <a:xfrm>
            <a:off x="5487153" y="5533607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04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F6C6B38-90AE-4F69-8D19-FAD0C26DDBE4}"/>
              </a:ext>
            </a:extLst>
          </p:cNvPr>
          <p:cNvSpPr txBox="1"/>
          <p:nvPr/>
        </p:nvSpPr>
        <p:spPr>
          <a:xfrm>
            <a:off x="495587" y="5378000"/>
            <a:ext cx="473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Transport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apa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yg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akan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digunakan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jika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suatu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saat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harus</a:t>
            </a:r>
            <a:r>
              <a:rPr lang="en-US" altLang="ko-KR" dirty="0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ysClr val="windowText" lastClr="000000"/>
                </a:solidFill>
                <a:ea typeface="FZShuTi" pitchFamily="2" charset="-122"/>
                <a:cs typeface="Arial" pitchFamily="34" charset="0"/>
              </a:rPr>
              <a:t>dirujuk</a:t>
            </a:r>
            <a:endParaRPr lang="en-US" altLang="ko-KR" dirty="0">
              <a:solidFill>
                <a:sysClr val="windowText" lastClr="000000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3881438" y="354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948AD3A-8764-4B2B-9344-A6DD6CDE9A71}"/>
              </a:ext>
            </a:extLst>
          </p:cNvPr>
          <p:cNvGrpSpPr/>
          <p:nvPr/>
        </p:nvGrpSpPr>
        <p:grpSpPr>
          <a:xfrm>
            <a:off x="9613395" y="1658104"/>
            <a:ext cx="2505495" cy="5218777"/>
            <a:chOff x="8940432" y="762314"/>
            <a:chExt cx="2927637" cy="6098071"/>
          </a:xfrm>
        </p:grpSpPr>
        <p:sp>
          <p:nvSpPr>
            <p:cNvPr id="85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9E0A763-81E8-4237-AC86-CF837E1F8041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Heart 8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BDDAF9F-35C6-4211-9C04-6F629A2D348B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Graphic 4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7460CB1-FCBE-4A0C-90E1-CC85200AF260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456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2450199"/>
            <a:ext cx="47771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Penolong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Persalinan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53629402-AF6F-4CD2-8102-6C27044829BE}"/>
              </a:ext>
            </a:extLst>
          </p:cNvPr>
          <p:cNvSpPr/>
          <p:nvPr/>
        </p:nvSpPr>
        <p:spPr>
          <a:xfrm>
            <a:off x="5332490" y="317651"/>
            <a:ext cx="6154652" cy="1638102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09B63A-575F-4013-B361-C9EECC45B1E3}"/>
              </a:ext>
            </a:extLst>
          </p:cNvPr>
          <p:cNvGrpSpPr/>
          <p:nvPr/>
        </p:nvGrpSpPr>
        <p:grpSpPr>
          <a:xfrm>
            <a:off x="5628294" y="453325"/>
            <a:ext cx="5564854" cy="1200437"/>
            <a:chOff x="4932040" y="3843761"/>
            <a:chExt cx="3456384" cy="14083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F282A37-BC58-495B-ADBF-C79232766173}"/>
                </a:ext>
              </a:extLst>
            </p:cNvPr>
            <p:cNvSpPr txBox="1"/>
            <p:nvPr/>
          </p:nvSpPr>
          <p:spPr>
            <a:xfrm>
              <a:off x="4932040" y="4328796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Orang </a:t>
              </a:r>
              <a:r>
                <a:rPr lang="en-US" dirty="0">
                  <a:solidFill>
                    <a:schemeClr val="bg1"/>
                  </a:solidFill>
                </a:rPr>
                <a:t>yang </a:t>
              </a:r>
              <a:r>
                <a:rPr lang="en-US" dirty="0" err="1">
                  <a:solidFill>
                    <a:schemeClr val="bg1"/>
                  </a:solidFill>
                </a:rPr>
                <a:t>biasa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memeriksa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kehamilan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atau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memberikan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pertolongan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selama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persalinan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masa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nifas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4421410-6E72-4F4B-A728-BA2CDB0DA046}"/>
                </a:ext>
              </a:extLst>
            </p:cNvPr>
            <p:cNvSpPr txBox="1"/>
            <p:nvPr/>
          </p:nvSpPr>
          <p:spPr>
            <a:xfrm>
              <a:off x="4932040" y="3843761"/>
              <a:ext cx="345638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Penolong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Persalinan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…???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9F2B93-F360-4ECA-85D6-FCACE05492DD}"/>
              </a:ext>
            </a:extLst>
          </p:cNvPr>
          <p:cNvGrpSpPr/>
          <p:nvPr/>
        </p:nvGrpSpPr>
        <p:grpSpPr>
          <a:xfrm>
            <a:off x="8645614" y="3385798"/>
            <a:ext cx="3388726" cy="2426149"/>
            <a:chOff x="-475010" y="944902"/>
            <a:chExt cx="4241713" cy="24261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16E6087-BE3B-4093-98D6-1B539219091F}"/>
                </a:ext>
              </a:extLst>
            </p:cNvPr>
            <p:cNvSpPr txBox="1"/>
            <p:nvPr/>
          </p:nvSpPr>
          <p:spPr>
            <a:xfrm>
              <a:off x="-475010" y="944902"/>
              <a:ext cx="424171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 smtClean="0">
                  <a:solidFill>
                    <a:schemeClr val="accent5"/>
                  </a:solidFill>
                  <a:cs typeface="Arial" pitchFamily="34" charset="0"/>
                </a:rPr>
                <a:t>Tenaga</a:t>
              </a:r>
              <a:r>
                <a:rPr lang="en-US" altLang="ko-KR" b="1" dirty="0" smtClean="0">
                  <a:solidFill>
                    <a:schemeClr val="accent5"/>
                  </a:solidFill>
                  <a:cs typeface="Arial" pitchFamily="34" charset="0"/>
                </a:rPr>
                <a:t> Non </a:t>
              </a:r>
              <a:r>
                <a:rPr lang="en-US" altLang="ko-KR" b="1" dirty="0" err="1" smtClean="0">
                  <a:solidFill>
                    <a:schemeClr val="accent5"/>
                  </a:solidFill>
                  <a:cs typeface="Arial" pitchFamily="34" charset="0"/>
                </a:rPr>
                <a:t>Kesehatan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A417338-6548-423E-984B-2ED4BA8E362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seseorang</a:t>
              </a:r>
              <a:r>
                <a:rPr lang="en-US" dirty="0"/>
                <a:t> </a:t>
              </a:r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setiap</a:t>
              </a:r>
              <a:r>
                <a:rPr lang="en-US" dirty="0"/>
                <a:t> </a:t>
              </a:r>
              <a:r>
                <a:rPr lang="en-US" dirty="0" err="1"/>
                <a:t>badan</a:t>
              </a:r>
              <a:r>
                <a:rPr lang="en-US" dirty="0"/>
                <a:t> yang </a:t>
              </a:r>
              <a:r>
                <a:rPr lang="en-US" dirty="0" err="1"/>
                <a:t>memberikan</a:t>
              </a:r>
              <a:r>
                <a:rPr lang="en-US" dirty="0"/>
                <a:t> </a:t>
              </a:r>
              <a:r>
                <a:rPr lang="en-US" dirty="0" err="1"/>
                <a:t>pelayanan</a:t>
              </a:r>
              <a:r>
                <a:rPr lang="en-US" dirty="0"/>
                <a:t> </a:t>
              </a:r>
              <a:r>
                <a:rPr lang="en-US" dirty="0" err="1"/>
                <a:t>kesehatan</a:t>
              </a:r>
              <a:r>
                <a:rPr lang="en-US" dirty="0"/>
                <a:t> </a:t>
              </a:r>
              <a:r>
                <a:rPr lang="en-US" dirty="0" err="1"/>
                <a:t>bukan</a:t>
              </a:r>
              <a:r>
                <a:rPr lang="en-US" dirty="0"/>
                <a:t> </a:t>
              </a:r>
              <a:r>
                <a:rPr lang="en-US" dirty="0" err="1"/>
                <a:t>berdasarkan</a:t>
              </a:r>
              <a:r>
                <a:rPr lang="en-US" dirty="0"/>
                <a:t> </a:t>
              </a:r>
              <a:r>
                <a:rPr lang="en-US" dirty="0" err="1"/>
                <a:t>pendidikan</a:t>
              </a:r>
              <a:r>
                <a:rPr lang="en-US" dirty="0"/>
                <a:t> formal, </a:t>
              </a:r>
              <a:r>
                <a:rPr lang="en-US" dirty="0" err="1"/>
                <a:t>tetapi</a:t>
              </a:r>
              <a:r>
                <a:rPr lang="en-US" dirty="0"/>
                <a:t> </a:t>
              </a:r>
              <a:r>
                <a:rPr lang="en-US" dirty="0" err="1"/>
                <a:t>berdasarkan</a:t>
              </a:r>
              <a:r>
                <a:rPr lang="en-US" dirty="0"/>
                <a:t> </a:t>
              </a:r>
              <a:r>
                <a:rPr lang="en-US" dirty="0" err="1"/>
                <a:t>pengalaman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keberanian</a:t>
              </a:r>
              <a:r>
                <a:rPr lang="en-US" dirty="0"/>
                <a:t> </a:t>
              </a:r>
              <a:r>
                <a:rPr lang="en-US" dirty="0" err="1" smtClean="0"/>
                <a:t>semata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itchFamily="2" charset="2"/>
                </a:rPr>
                <a:t> </a:t>
              </a:r>
              <a:r>
                <a:rPr lang="en-US" dirty="0" err="1"/>
                <a:t>Dukun</a:t>
              </a:r>
              <a:r>
                <a:rPr lang="en-US" dirty="0"/>
                <a:t> </a:t>
              </a:r>
              <a:r>
                <a:rPr lang="en-US" dirty="0" err="1" smtClean="0"/>
                <a:t>bayi</a:t>
              </a:r>
              <a:r>
                <a:rPr lang="en-US" dirty="0" smtClean="0"/>
                <a:t> </a:t>
              </a:r>
              <a:r>
                <a:rPr lang="en-US" dirty="0" err="1" smtClean="0"/>
                <a:t>terlatih</a:t>
              </a:r>
              <a:r>
                <a:rPr lang="en-US" dirty="0" smtClean="0"/>
                <a:t> &amp; </a:t>
              </a:r>
              <a:r>
                <a:rPr lang="en-US" dirty="0" err="1" smtClean="0"/>
                <a:t>tidak</a:t>
              </a:r>
              <a:r>
                <a:rPr lang="en-US" dirty="0" smtClean="0"/>
                <a:t> </a:t>
              </a:r>
              <a:r>
                <a:rPr lang="en-US" dirty="0" err="1" smtClean="0"/>
                <a:t>terlatih</a:t>
              </a:r>
              <a:endParaRPr lang="en-US" dirty="0"/>
            </a:p>
          </p:txBody>
        </p:sp>
      </p:grp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B42A7DB6-FD68-46C8-8DF6-D0AF8E0D65C6}"/>
              </a:ext>
            </a:extLst>
          </p:cNvPr>
          <p:cNvSpPr/>
          <p:nvPr/>
        </p:nvSpPr>
        <p:spPr>
          <a:xfrm>
            <a:off x="9862307" y="2771962"/>
            <a:ext cx="819422" cy="819422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3DD2057-F066-453B-B509-B2C16ABDFAF0}"/>
              </a:ext>
            </a:extLst>
          </p:cNvPr>
          <p:cNvGrpSpPr/>
          <p:nvPr/>
        </p:nvGrpSpPr>
        <p:grpSpPr>
          <a:xfrm>
            <a:off x="5127531" y="3533190"/>
            <a:ext cx="3377786" cy="4226643"/>
            <a:chOff x="-475010" y="1083401"/>
            <a:chExt cx="4241713" cy="42266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F279D0A-2B48-4747-8367-3F7AD883A5CF}"/>
                </a:ext>
              </a:extLst>
            </p:cNvPr>
            <p:cNvSpPr txBox="1"/>
            <p:nvPr/>
          </p:nvSpPr>
          <p:spPr>
            <a:xfrm>
              <a:off x="-475010" y="1083401"/>
              <a:ext cx="424171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 smtClean="0">
                  <a:solidFill>
                    <a:schemeClr val="accent2"/>
                  </a:solidFill>
                  <a:cs typeface="Arial" pitchFamily="34" charset="0"/>
                </a:rPr>
                <a:t>Tenaga</a:t>
              </a:r>
              <a:r>
                <a:rPr lang="en-US" altLang="ko-KR" b="1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accent2"/>
                  </a:solidFill>
                  <a:cs typeface="Arial" pitchFamily="34" charset="0"/>
                </a:rPr>
                <a:t>Kesehatan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A846D94-CE5E-456B-961D-56001F032EC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Tenaga</a:t>
              </a:r>
              <a:r>
                <a:rPr lang="en-US" dirty="0" smtClean="0"/>
                <a:t> </a:t>
              </a:r>
              <a:r>
                <a:rPr lang="en-US" dirty="0"/>
                <a:t>professional di </a:t>
              </a:r>
              <a:r>
                <a:rPr lang="en-US" dirty="0" err="1"/>
                <a:t>bidang</a:t>
              </a:r>
              <a:r>
                <a:rPr lang="en-US" dirty="0"/>
                <a:t> </a:t>
              </a:r>
              <a:r>
                <a:rPr lang="en-US" dirty="0" err="1"/>
                <a:t>kesehatan</a:t>
              </a:r>
              <a:r>
                <a:rPr lang="en-US" dirty="0"/>
                <a:t> </a:t>
              </a:r>
              <a:r>
                <a:rPr lang="en-US" dirty="0" err="1" smtClean="0"/>
                <a:t>yg</a:t>
              </a:r>
              <a:r>
                <a:rPr lang="en-US" dirty="0" smtClean="0"/>
                <a:t> </a:t>
              </a:r>
              <a:r>
                <a:rPr lang="en-US" dirty="0" err="1" smtClean="0"/>
                <a:t>telah</a:t>
              </a:r>
              <a:r>
                <a:rPr lang="en-US" dirty="0" smtClean="0"/>
                <a:t> </a:t>
              </a:r>
              <a:r>
                <a:rPr lang="en-US" dirty="0" err="1" smtClean="0"/>
                <a:t>menyelesaikan</a:t>
              </a:r>
              <a:r>
                <a:rPr lang="en-US" dirty="0" smtClean="0"/>
                <a:t>/ </a:t>
              </a:r>
              <a:r>
                <a:rPr lang="en-US" dirty="0" err="1" smtClean="0"/>
                <a:t>menempuh</a:t>
              </a:r>
              <a:r>
                <a:rPr lang="en-US" dirty="0" smtClean="0"/>
                <a:t> </a:t>
              </a:r>
              <a:r>
                <a:rPr lang="en-US" dirty="0" err="1"/>
                <a:t>studi</a:t>
              </a:r>
              <a:r>
                <a:rPr lang="en-US" dirty="0"/>
                <a:t> di </a:t>
              </a:r>
              <a:r>
                <a:rPr lang="en-US" dirty="0" err="1"/>
                <a:t>bidang</a:t>
              </a:r>
              <a:r>
                <a:rPr lang="en-US" dirty="0"/>
                <a:t> </a:t>
              </a:r>
              <a:r>
                <a:rPr lang="en-US" dirty="0" err="1"/>
                <a:t>kesehatan</a:t>
              </a:r>
              <a:r>
                <a:rPr lang="en-US" dirty="0"/>
                <a:t> </a:t>
              </a:r>
              <a:r>
                <a:rPr lang="en-US" dirty="0" smtClean="0"/>
                <a:t>&amp; </a:t>
              </a:r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dirty="0" err="1" smtClean="0"/>
                <a:t>legalisasi</a:t>
              </a:r>
              <a:r>
                <a:rPr lang="en-US" dirty="0" smtClean="0"/>
                <a:t>/ </a:t>
              </a:r>
              <a:r>
                <a:rPr lang="en-US" dirty="0" err="1" smtClean="0"/>
                <a:t>Surat</a:t>
              </a:r>
              <a:r>
                <a:rPr lang="en-US" dirty="0" smtClean="0"/>
                <a:t> </a:t>
              </a:r>
              <a:r>
                <a:rPr lang="en-US" dirty="0" err="1"/>
                <a:t>Izin</a:t>
              </a:r>
              <a:r>
                <a:rPr lang="en-US" dirty="0"/>
                <a:t> </a:t>
              </a:r>
              <a:r>
                <a:rPr lang="en-US" dirty="0" err="1"/>
                <a:t>Praktek</a:t>
              </a:r>
              <a:r>
                <a:rPr lang="en-US" dirty="0"/>
                <a:t> (SIP) </a:t>
              </a:r>
              <a:r>
                <a:rPr lang="en-US" dirty="0" err="1"/>
                <a:t>dari</a:t>
              </a:r>
              <a:r>
                <a:rPr lang="en-US" dirty="0"/>
                <a:t> </a:t>
              </a:r>
              <a:r>
                <a:rPr lang="en-US" dirty="0" err="1"/>
                <a:t>menteri</a:t>
              </a:r>
              <a:r>
                <a:rPr lang="en-US" dirty="0"/>
                <a:t> </a:t>
              </a:r>
              <a:r>
                <a:rPr lang="en-US" dirty="0" err="1" smtClean="0"/>
                <a:t>kesehatan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itchFamily="2" charset="2"/>
                </a:rPr>
                <a:t></a:t>
              </a:r>
              <a:r>
                <a:rPr lang="en-US" dirty="0" err="1"/>
                <a:t>dokter</a:t>
              </a:r>
              <a:r>
                <a:rPr lang="en-US" dirty="0"/>
                <a:t> </a:t>
              </a:r>
              <a:r>
                <a:rPr lang="en-US" dirty="0" err="1"/>
                <a:t>spesialis</a:t>
              </a:r>
              <a:r>
                <a:rPr lang="en-US" dirty="0"/>
                <a:t> </a:t>
              </a:r>
              <a:r>
                <a:rPr lang="en-US" dirty="0" err="1"/>
                <a:t>kebidanan</a:t>
              </a:r>
              <a:r>
                <a:rPr lang="en-US" dirty="0"/>
                <a:t>, </a:t>
              </a:r>
              <a:r>
                <a:rPr lang="en-US" dirty="0" err="1"/>
                <a:t>dokter</a:t>
              </a:r>
              <a:r>
                <a:rPr lang="en-US" dirty="0"/>
                <a:t> </a:t>
              </a:r>
              <a:r>
                <a:rPr lang="en-US" dirty="0" err="1"/>
                <a:t>umum</a:t>
              </a:r>
              <a:r>
                <a:rPr lang="en-US" dirty="0"/>
                <a:t>, </a:t>
              </a:r>
              <a:r>
                <a:rPr lang="en-US" dirty="0" err="1"/>
                <a:t>bidan</a:t>
              </a:r>
              <a:r>
                <a:rPr lang="en-US" dirty="0"/>
                <a:t> </a:t>
              </a:r>
              <a:r>
                <a:rPr lang="en-US" dirty="0" smtClean="0"/>
                <a:t>&amp; </a:t>
              </a:r>
              <a:r>
                <a:rPr lang="en-US" dirty="0" err="1" smtClean="0"/>
                <a:t>perawat</a:t>
              </a:r>
              <a:r>
                <a:rPr lang="en-US" dirty="0" smtClean="0"/>
                <a:t> </a:t>
              </a:r>
              <a:r>
                <a:rPr lang="en-US" dirty="0"/>
                <a:t>yang </a:t>
              </a:r>
              <a:r>
                <a:rPr lang="en-US" dirty="0" err="1"/>
                <a:t>dilatih</a:t>
              </a:r>
              <a:r>
                <a:rPr lang="en-US" dirty="0"/>
                <a:t> </a:t>
              </a:r>
              <a:r>
                <a:rPr lang="en-US" dirty="0" err="1"/>
                <a:t>kebidanan</a:t>
              </a:r>
              <a:r>
                <a:rPr lang="en-US" dirty="0"/>
                <a:t> </a:t>
              </a:r>
              <a:r>
                <a:rPr lang="en-US" dirty="0" smtClean="0"/>
                <a:t>(</a:t>
              </a:r>
              <a:r>
                <a:rPr lang="en-US" dirty="0" smtClean="0">
                  <a:sym typeface="Wingdings" pitchFamily="2" charset="2"/>
                </a:rPr>
                <a:t> </a:t>
              </a:r>
              <a:endParaRPr lang="en-US" dirty="0"/>
            </a:p>
          </p:txBody>
        </p:sp>
      </p:grp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6C75C905-2C61-4224-A1F4-2A51D9021A2F}"/>
              </a:ext>
            </a:extLst>
          </p:cNvPr>
          <p:cNvSpPr/>
          <p:nvPr/>
        </p:nvSpPr>
        <p:spPr>
          <a:xfrm>
            <a:off x="6393142" y="2780855"/>
            <a:ext cx="819422" cy="81942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xmlns="" id="{1FA7526A-ECFE-4DC4-A440-5C257205E155}"/>
              </a:ext>
            </a:extLst>
          </p:cNvPr>
          <p:cNvSpPr/>
          <p:nvPr/>
        </p:nvSpPr>
        <p:spPr>
          <a:xfrm rot="20700000">
            <a:off x="6634218" y="303387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xmlns="" id="{4AAB955C-DDC3-4ABB-B327-D069FB81953B}"/>
              </a:ext>
            </a:extLst>
          </p:cNvPr>
          <p:cNvSpPr/>
          <p:nvPr/>
        </p:nvSpPr>
        <p:spPr>
          <a:xfrm>
            <a:off x="10116709" y="301507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5BE2F4D3-53C0-488E-AEDE-5286457A57C5}"/>
              </a:ext>
            </a:extLst>
          </p:cNvPr>
          <p:cNvGrpSpPr/>
          <p:nvPr/>
        </p:nvGrpSpPr>
        <p:grpSpPr>
          <a:xfrm>
            <a:off x="781050" y="1553267"/>
            <a:ext cx="4409545" cy="4409545"/>
            <a:chOff x="960863" y="1769584"/>
            <a:chExt cx="4017930" cy="4017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CA4C01F-C5F7-4BD9-84B3-4FA1C46B9621}"/>
                </a:ext>
              </a:extLst>
            </p:cNvPr>
            <p:cNvSpPr/>
            <p:nvPr/>
          </p:nvSpPr>
          <p:spPr>
            <a:xfrm>
              <a:off x="960863" y="1769584"/>
              <a:ext cx="4017930" cy="4017930"/>
            </a:xfrm>
            <a:prstGeom prst="ellipse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xmlns="" id="{8487605B-E746-4E97-A1F4-BDC4D1D7554E}"/>
                </a:ext>
              </a:extLst>
            </p:cNvPr>
            <p:cNvGrpSpPr/>
            <p:nvPr/>
          </p:nvGrpSpPr>
          <p:grpSpPr>
            <a:xfrm>
              <a:off x="1078074" y="1839424"/>
              <a:ext cx="3831243" cy="3282786"/>
              <a:chOff x="1078070" y="1839423"/>
              <a:chExt cx="3831243" cy="3282786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xmlns="" id="{17EE6309-2433-4508-BE42-E00FE725FD39}"/>
                  </a:ext>
                </a:extLst>
              </p:cNvPr>
              <p:cNvSpPr/>
              <p:nvPr/>
            </p:nvSpPr>
            <p:spPr>
              <a:xfrm>
                <a:off x="2404724" y="243810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ight Triangle 13">
                <a:extLst>
                  <a:ext uri="{FF2B5EF4-FFF2-40B4-BE49-F238E27FC236}">
                    <a16:creationId xmlns:a16="http://schemas.microsoft.com/office/drawing/2014/main" xmlns="" id="{5C5E51E1-14A8-4813-84C0-63F3FE652C34}"/>
                  </a:ext>
                </a:extLst>
              </p:cNvPr>
              <p:cNvSpPr/>
              <p:nvPr/>
            </p:nvSpPr>
            <p:spPr>
              <a:xfrm>
                <a:off x="3555666" y="2235219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xmlns="" id="{D6617790-AF74-494D-A320-B1D15EDD3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4052779" y="2881841"/>
                <a:ext cx="303013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xmlns="" id="{96A66A59-579D-424A-900B-56D954DA9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12885" y="255224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xmlns="" id="{305E83A6-8354-417E-A34B-C8F4B1D33731}"/>
                  </a:ext>
                </a:extLst>
              </p:cNvPr>
              <p:cNvSpPr/>
              <p:nvPr/>
            </p:nvSpPr>
            <p:spPr>
              <a:xfrm rot="18918221">
                <a:off x="1794989" y="3227385"/>
                <a:ext cx="240821" cy="396417"/>
              </a:xfrm>
              <a:custGeom>
                <a:avLst/>
                <a:gdLst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0411 w 2487611"/>
                  <a:gd name="connsiteY48" fmla="*/ 101253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91732 h 4117729"/>
                  <a:gd name="connsiteX1" fmla="*/ 1668701 w 2487611"/>
                  <a:gd name="connsiteY1" fmla="*/ 3492316 h 4117729"/>
                  <a:gd name="connsiteX2" fmla="*/ 1698103 w 2487611"/>
                  <a:gd name="connsiteY2" fmla="*/ 3835959 h 4117729"/>
                  <a:gd name="connsiteX3" fmla="*/ 1503571 w 2487611"/>
                  <a:gd name="connsiteY3" fmla="*/ 3618467 h 4117729"/>
                  <a:gd name="connsiteX4" fmla="*/ 1461585 w 2487611"/>
                  <a:gd name="connsiteY4" fmla="*/ 3832208 h 4117729"/>
                  <a:gd name="connsiteX5" fmla="*/ 1244671 w 2487611"/>
                  <a:gd name="connsiteY5" fmla="*/ 4117729 h 4117729"/>
                  <a:gd name="connsiteX6" fmla="*/ 1079392 w 2487611"/>
                  <a:gd name="connsiteY6" fmla="*/ 3811970 h 4117729"/>
                  <a:gd name="connsiteX7" fmla="*/ 987763 w 2487611"/>
                  <a:gd name="connsiteY7" fmla="*/ 3679772 h 4117729"/>
                  <a:gd name="connsiteX8" fmla="*/ 854400 w 2487611"/>
                  <a:gd name="connsiteY8" fmla="*/ 3746494 h 4117729"/>
                  <a:gd name="connsiteX9" fmla="*/ 869102 w 2487611"/>
                  <a:gd name="connsiteY9" fmla="*/ 3423079 h 4117729"/>
                  <a:gd name="connsiteX10" fmla="*/ 1052587 w 2487611"/>
                  <a:gd name="connsiteY10" fmla="*/ 3225534 h 4117729"/>
                  <a:gd name="connsiteX11" fmla="*/ 1019981 w 2487611"/>
                  <a:gd name="connsiteY11" fmla="*/ 3269557 h 4117729"/>
                  <a:gd name="connsiteX12" fmla="*/ 1012121 w 2487611"/>
                  <a:gd name="connsiteY12" fmla="*/ 3442474 h 4117729"/>
                  <a:gd name="connsiteX13" fmla="*/ 1083424 w 2487611"/>
                  <a:gd name="connsiteY13" fmla="*/ 3406801 h 4117729"/>
                  <a:gd name="connsiteX14" fmla="*/ 1132416 w 2487611"/>
                  <a:gd name="connsiteY14" fmla="*/ 3477481 h 4117729"/>
                  <a:gd name="connsiteX15" fmla="*/ 1220783 w 2487611"/>
                  <a:gd name="connsiteY15" fmla="*/ 3640958 h 4117729"/>
                  <a:gd name="connsiteX16" fmla="*/ 1336759 w 2487611"/>
                  <a:gd name="connsiteY16" fmla="*/ 3488301 h 4117729"/>
                  <a:gd name="connsiteX17" fmla="*/ 1359207 w 2487611"/>
                  <a:gd name="connsiteY17" fmla="*/ 3374022 h 4117729"/>
                  <a:gd name="connsiteX18" fmla="*/ 1463216 w 2487611"/>
                  <a:gd name="connsiteY18" fmla="*/ 3490306 h 4117729"/>
                  <a:gd name="connsiteX19" fmla="*/ 1447496 w 2487611"/>
                  <a:gd name="connsiteY19" fmla="*/ 3306574 h 4117729"/>
                  <a:gd name="connsiteX20" fmla="*/ 1355591 w 2487611"/>
                  <a:gd name="connsiteY20" fmla="*/ 3191732 h 4117729"/>
                  <a:gd name="connsiteX21" fmla="*/ 803026 w 2487611"/>
                  <a:gd name="connsiteY21" fmla="*/ 2884167 h 4117729"/>
                  <a:gd name="connsiteX22" fmla="*/ 1689473 w 2487611"/>
                  <a:gd name="connsiteY22" fmla="*/ 2884167 h 4117729"/>
                  <a:gd name="connsiteX23" fmla="*/ 1482985 w 2487611"/>
                  <a:gd name="connsiteY23" fmla="*/ 3164215 h 4117729"/>
                  <a:gd name="connsiteX24" fmla="*/ 1009514 w 2487611"/>
                  <a:gd name="connsiteY24" fmla="*/ 3164215 h 4117729"/>
                  <a:gd name="connsiteX25" fmla="*/ 803026 w 2487611"/>
                  <a:gd name="connsiteY25" fmla="*/ 2884167 h 4117729"/>
                  <a:gd name="connsiteX26" fmla="*/ 1246249 w 2487611"/>
                  <a:gd name="connsiteY26" fmla="*/ 1584102 h 4117729"/>
                  <a:gd name="connsiteX27" fmla="*/ 1346518 w 2487611"/>
                  <a:gd name="connsiteY27" fmla="*/ 1684371 h 4117729"/>
                  <a:gd name="connsiteX28" fmla="*/ 1246249 w 2487611"/>
                  <a:gd name="connsiteY28" fmla="*/ 1784640 h 4117729"/>
                  <a:gd name="connsiteX29" fmla="*/ 1145980 w 2487611"/>
                  <a:gd name="connsiteY29" fmla="*/ 1684371 h 4117729"/>
                  <a:gd name="connsiteX30" fmla="*/ 1246249 w 2487611"/>
                  <a:gd name="connsiteY30" fmla="*/ 1584102 h 4117729"/>
                  <a:gd name="connsiteX31" fmla="*/ 1246249 w 2487611"/>
                  <a:gd name="connsiteY31" fmla="*/ 1514596 h 4117729"/>
                  <a:gd name="connsiteX32" fmla="*/ 1076474 w 2487611"/>
                  <a:gd name="connsiteY32" fmla="*/ 1684371 h 4117729"/>
                  <a:gd name="connsiteX33" fmla="*/ 1246249 w 2487611"/>
                  <a:gd name="connsiteY33" fmla="*/ 1854146 h 4117729"/>
                  <a:gd name="connsiteX34" fmla="*/ 1416024 w 2487611"/>
                  <a:gd name="connsiteY34" fmla="*/ 1684371 h 4117729"/>
                  <a:gd name="connsiteX35" fmla="*/ 1246249 w 2487611"/>
                  <a:gd name="connsiteY35" fmla="*/ 1514596 h 4117729"/>
                  <a:gd name="connsiteX36" fmla="*/ 1246249 w 2487611"/>
                  <a:gd name="connsiteY36" fmla="*/ 761226 h 4117729"/>
                  <a:gd name="connsiteX37" fmla="*/ 1446787 w 2487611"/>
                  <a:gd name="connsiteY37" fmla="*/ 961764 h 4117729"/>
                  <a:gd name="connsiteX38" fmla="*/ 1246249 w 2487611"/>
                  <a:gd name="connsiteY38" fmla="*/ 1162302 h 4117729"/>
                  <a:gd name="connsiteX39" fmla="*/ 1045711 w 2487611"/>
                  <a:gd name="connsiteY39" fmla="*/ 961764 h 4117729"/>
                  <a:gd name="connsiteX40" fmla="*/ 1246249 w 2487611"/>
                  <a:gd name="connsiteY40" fmla="*/ 761226 h 4117729"/>
                  <a:gd name="connsiteX41" fmla="*/ 1246249 w 2487611"/>
                  <a:gd name="connsiteY41" fmla="*/ 622214 h 4117729"/>
                  <a:gd name="connsiteX42" fmla="*/ 906699 w 2487611"/>
                  <a:gd name="connsiteY42" fmla="*/ 961764 h 4117729"/>
                  <a:gd name="connsiteX43" fmla="*/ 1246249 w 2487611"/>
                  <a:gd name="connsiteY43" fmla="*/ 1301314 h 4117729"/>
                  <a:gd name="connsiteX44" fmla="*/ 1585799 w 2487611"/>
                  <a:gd name="connsiteY44" fmla="*/ 961764 h 4117729"/>
                  <a:gd name="connsiteX45" fmla="*/ 1246249 w 2487611"/>
                  <a:gd name="connsiteY45" fmla="*/ 622214 h 4117729"/>
                  <a:gd name="connsiteX46" fmla="*/ 1237076 w 2487611"/>
                  <a:gd name="connsiteY46" fmla="*/ 0 h 4117729"/>
                  <a:gd name="connsiteX47" fmla="*/ 1243449 w 2487611"/>
                  <a:gd name="connsiteY47" fmla="*/ 110915 h 4117729"/>
                  <a:gd name="connsiteX48" fmla="*/ 1258169 w 2487611"/>
                  <a:gd name="connsiteY48" fmla="*/ 12605 h 4117729"/>
                  <a:gd name="connsiteX49" fmla="*/ 1891856 w 2487611"/>
                  <a:gd name="connsiteY49" fmla="*/ 713203 h 4117729"/>
                  <a:gd name="connsiteX50" fmla="*/ 2096831 w 2487611"/>
                  <a:gd name="connsiteY50" fmla="*/ 1552470 h 4117729"/>
                  <a:gd name="connsiteX51" fmla="*/ 2003408 w 2487611"/>
                  <a:gd name="connsiteY51" fmla="*/ 2054055 h 4117729"/>
                  <a:gd name="connsiteX52" fmla="*/ 2224895 w 2487611"/>
                  <a:gd name="connsiteY52" fmla="*/ 2189415 h 4117729"/>
                  <a:gd name="connsiteX53" fmla="*/ 2487611 w 2487611"/>
                  <a:gd name="connsiteY53" fmla="*/ 2919570 h 4117729"/>
                  <a:gd name="connsiteX54" fmla="*/ 1777602 w 2487611"/>
                  <a:gd name="connsiteY54" fmla="*/ 2655584 h 4117729"/>
                  <a:gd name="connsiteX55" fmla="*/ 1697050 w 2487611"/>
                  <a:gd name="connsiteY55" fmla="*/ 2803564 h 4117729"/>
                  <a:gd name="connsiteX56" fmla="*/ 789847 w 2487611"/>
                  <a:gd name="connsiteY56" fmla="*/ 2803564 h 4117729"/>
                  <a:gd name="connsiteX57" fmla="*/ 709405 w 2487611"/>
                  <a:gd name="connsiteY57" fmla="*/ 2655809 h 4117729"/>
                  <a:gd name="connsiteX58" fmla="*/ 0 w 2487611"/>
                  <a:gd name="connsiteY58" fmla="*/ 2919570 h 4117729"/>
                  <a:gd name="connsiteX59" fmla="*/ 262716 w 2487611"/>
                  <a:gd name="connsiteY59" fmla="*/ 2189415 h 4117729"/>
                  <a:gd name="connsiteX60" fmla="*/ 483603 w 2487611"/>
                  <a:gd name="connsiteY60" fmla="*/ 2054421 h 4117729"/>
                  <a:gd name="connsiteX61" fmla="*/ 390066 w 2487611"/>
                  <a:gd name="connsiteY61" fmla="*/ 1552470 h 4117729"/>
                  <a:gd name="connsiteX62" fmla="*/ 595041 w 2487611"/>
                  <a:gd name="connsiteY62" fmla="*/ 713203 h 4117729"/>
                  <a:gd name="connsiteX63" fmla="*/ 1237076 w 2487611"/>
                  <a:gd name="connsiteY63" fmla="*/ 0 h 411772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7076 w 2487611"/>
                  <a:gd name="connsiteY46" fmla="*/ 544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7076 w 2487611"/>
                  <a:gd name="connsiteY63" fmla="*/ 5440 h 412316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8115 w 2487611"/>
                  <a:gd name="connsiteY46" fmla="*/ 2487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8115 w 2487611"/>
                  <a:gd name="connsiteY63" fmla="*/ 24870 h 4123169"/>
                  <a:gd name="connsiteX0" fmla="*/ 1355591 w 2487611"/>
                  <a:gd name="connsiteY0" fmla="*/ 3172302 h 4098299"/>
                  <a:gd name="connsiteX1" fmla="*/ 1668701 w 2487611"/>
                  <a:gd name="connsiteY1" fmla="*/ 3472886 h 4098299"/>
                  <a:gd name="connsiteX2" fmla="*/ 1698103 w 2487611"/>
                  <a:gd name="connsiteY2" fmla="*/ 3816529 h 4098299"/>
                  <a:gd name="connsiteX3" fmla="*/ 1503571 w 2487611"/>
                  <a:gd name="connsiteY3" fmla="*/ 3599037 h 4098299"/>
                  <a:gd name="connsiteX4" fmla="*/ 1461585 w 2487611"/>
                  <a:gd name="connsiteY4" fmla="*/ 3812778 h 4098299"/>
                  <a:gd name="connsiteX5" fmla="*/ 1244671 w 2487611"/>
                  <a:gd name="connsiteY5" fmla="*/ 4098299 h 4098299"/>
                  <a:gd name="connsiteX6" fmla="*/ 1079392 w 2487611"/>
                  <a:gd name="connsiteY6" fmla="*/ 3792540 h 4098299"/>
                  <a:gd name="connsiteX7" fmla="*/ 987763 w 2487611"/>
                  <a:gd name="connsiteY7" fmla="*/ 3660342 h 4098299"/>
                  <a:gd name="connsiteX8" fmla="*/ 854400 w 2487611"/>
                  <a:gd name="connsiteY8" fmla="*/ 3727064 h 4098299"/>
                  <a:gd name="connsiteX9" fmla="*/ 869102 w 2487611"/>
                  <a:gd name="connsiteY9" fmla="*/ 3403649 h 4098299"/>
                  <a:gd name="connsiteX10" fmla="*/ 1052587 w 2487611"/>
                  <a:gd name="connsiteY10" fmla="*/ 3206104 h 4098299"/>
                  <a:gd name="connsiteX11" fmla="*/ 1019981 w 2487611"/>
                  <a:gd name="connsiteY11" fmla="*/ 3250127 h 4098299"/>
                  <a:gd name="connsiteX12" fmla="*/ 1012121 w 2487611"/>
                  <a:gd name="connsiteY12" fmla="*/ 3423044 h 4098299"/>
                  <a:gd name="connsiteX13" fmla="*/ 1083424 w 2487611"/>
                  <a:gd name="connsiteY13" fmla="*/ 3387371 h 4098299"/>
                  <a:gd name="connsiteX14" fmla="*/ 1132416 w 2487611"/>
                  <a:gd name="connsiteY14" fmla="*/ 3458051 h 4098299"/>
                  <a:gd name="connsiteX15" fmla="*/ 1220783 w 2487611"/>
                  <a:gd name="connsiteY15" fmla="*/ 3621528 h 4098299"/>
                  <a:gd name="connsiteX16" fmla="*/ 1336759 w 2487611"/>
                  <a:gd name="connsiteY16" fmla="*/ 3468871 h 4098299"/>
                  <a:gd name="connsiteX17" fmla="*/ 1359207 w 2487611"/>
                  <a:gd name="connsiteY17" fmla="*/ 3354592 h 4098299"/>
                  <a:gd name="connsiteX18" fmla="*/ 1463216 w 2487611"/>
                  <a:gd name="connsiteY18" fmla="*/ 3470876 h 4098299"/>
                  <a:gd name="connsiteX19" fmla="*/ 1447496 w 2487611"/>
                  <a:gd name="connsiteY19" fmla="*/ 3287144 h 4098299"/>
                  <a:gd name="connsiteX20" fmla="*/ 1355591 w 2487611"/>
                  <a:gd name="connsiteY20" fmla="*/ 3172302 h 4098299"/>
                  <a:gd name="connsiteX21" fmla="*/ 803026 w 2487611"/>
                  <a:gd name="connsiteY21" fmla="*/ 2864737 h 4098299"/>
                  <a:gd name="connsiteX22" fmla="*/ 1689473 w 2487611"/>
                  <a:gd name="connsiteY22" fmla="*/ 2864737 h 4098299"/>
                  <a:gd name="connsiteX23" fmla="*/ 1482985 w 2487611"/>
                  <a:gd name="connsiteY23" fmla="*/ 3144785 h 4098299"/>
                  <a:gd name="connsiteX24" fmla="*/ 1009514 w 2487611"/>
                  <a:gd name="connsiteY24" fmla="*/ 3144785 h 4098299"/>
                  <a:gd name="connsiteX25" fmla="*/ 803026 w 2487611"/>
                  <a:gd name="connsiteY25" fmla="*/ 2864737 h 4098299"/>
                  <a:gd name="connsiteX26" fmla="*/ 1246249 w 2487611"/>
                  <a:gd name="connsiteY26" fmla="*/ 1564672 h 4098299"/>
                  <a:gd name="connsiteX27" fmla="*/ 1346518 w 2487611"/>
                  <a:gd name="connsiteY27" fmla="*/ 1664941 h 4098299"/>
                  <a:gd name="connsiteX28" fmla="*/ 1246249 w 2487611"/>
                  <a:gd name="connsiteY28" fmla="*/ 1765210 h 4098299"/>
                  <a:gd name="connsiteX29" fmla="*/ 1145980 w 2487611"/>
                  <a:gd name="connsiteY29" fmla="*/ 1664941 h 4098299"/>
                  <a:gd name="connsiteX30" fmla="*/ 1246249 w 2487611"/>
                  <a:gd name="connsiteY30" fmla="*/ 1564672 h 4098299"/>
                  <a:gd name="connsiteX31" fmla="*/ 1246249 w 2487611"/>
                  <a:gd name="connsiteY31" fmla="*/ 1495166 h 4098299"/>
                  <a:gd name="connsiteX32" fmla="*/ 1076474 w 2487611"/>
                  <a:gd name="connsiteY32" fmla="*/ 1664941 h 4098299"/>
                  <a:gd name="connsiteX33" fmla="*/ 1246249 w 2487611"/>
                  <a:gd name="connsiteY33" fmla="*/ 1834716 h 4098299"/>
                  <a:gd name="connsiteX34" fmla="*/ 1416024 w 2487611"/>
                  <a:gd name="connsiteY34" fmla="*/ 1664941 h 4098299"/>
                  <a:gd name="connsiteX35" fmla="*/ 1246249 w 2487611"/>
                  <a:gd name="connsiteY35" fmla="*/ 1495166 h 4098299"/>
                  <a:gd name="connsiteX36" fmla="*/ 1246249 w 2487611"/>
                  <a:gd name="connsiteY36" fmla="*/ 741796 h 4098299"/>
                  <a:gd name="connsiteX37" fmla="*/ 1446787 w 2487611"/>
                  <a:gd name="connsiteY37" fmla="*/ 942334 h 4098299"/>
                  <a:gd name="connsiteX38" fmla="*/ 1246249 w 2487611"/>
                  <a:gd name="connsiteY38" fmla="*/ 1142872 h 4098299"/>
                  <a:gd name="connsiteX39" fmla="*/ 1045711 w 2487611"/>
                  <a:gd name="connsiteY39" fmla="*/ 942334 h 4098299"/>
                  <a:gd name="connsiteX40" fmla="*/ 1246249 w 2487611"/>
                  <a:gd name="connsiteY40" fmla="*/ 741796 h 4098299"/>
                  <a:gd name="connsiteX41" fmla="*/ 1246249 w 2487611"/>
                  <a:gd name="connsiteY41" fmla="*/ 602784 h 4098299"/>
                  <a:gd name="connsiteX42" fmla="*/ 906699 w 2487611"/>
                  <a:gd name="connsiteY42" fmla="*/ 942334 h 4098299"/>
                  <a:gd name="connsiteX43" fmla="*/ 1246249 w 2487611"/>
                  <a:gd name="connsiteY43" fmla="*/ 1281884 h 4098299"/>
                  <a:gd name="connsiteX44" fmla="*/ 1585799 w 2487611"/>
                  <a:gd name="connsiteY44" fmla="*/ 942334 h 4098299"/>
                  <a:gd name="connsiteX45" fmla="*/ 1246249 w 2487611"/>
                  <a:gd name="connsiteY45" fmla="*/ 602784 h 4098299"/>
                  <a:gd name="connsiteX46" fmla="*/ 1238115 w 2487611"/>
                  <a:gd name="connsiteY46" fmla="*/ 0 h 4098299"/>
                  <a:gd name="connsiteX47" fmla="*/ 1243449 w 2487611"/>
                  <a:gd name="connsiteY47" fmla="*/ 91485 h 4098299"/>
                  <a:gd name="connsiteX48" fmla="*/ 1229544 w 2487611"/>
                  <a:gd name="connsiteY48" fmla="*/ 4448 h 4098299"/>
                  <a:gd name="connsiteX49" fmla="*/ 1891856 w 2487611"/>
                  <a:gd name="connsiteY49" fmla="*/ 693773 h 4098299"/>
                  <a:gd name="connsiteX50" fmla="*/ 2096831 w 2487611"/>
                  <a:gd name="connsiteY50" fmla="*/ 1533040 h 4098299"/>
                  <a:gd name="connsiteX51" fmla="*/ 2003408 w 2487611"/>
                  <a:gd name="connsiteY51" fmla="*/ 2034625 h 4098299"/>
                  <a:gd name="connsiteX52" fmla="*/ 2224895 w 2487611"/>
                  <a:gd name="connsiteY52" fmla="*/ 2169985 h 4098299"/>
                  <a:gd name="connsiteX53" fmla="*/ 2487611 w 2487611"/>
                  <a:gd name="connsiteY53" fmla="*/ 2900140 h 4098299"/>
                  <a:gd name="connsiteX54" fmla="*/ 1777602 w 2487611"/>
                  <a:gd name="connsiteY54" fmla="*/ 2636154 h 4098299"/>
                  <a:gd name="connsiteX55" fmla="*/ 1697050 w 2487611"/>
                  <a:gd name="connsiteY55" fmla="*/ 2784134 h 4098299"/>
                  <a:gd name="connsiteX56" fmla="*/ 789847 w 2487611"/>
                  <a:gd name="connsiteY56" fmla="*/ 2784134 h 4098299"/>
                  <a:gd name="connsiteX57" fmla="*/ 709405 w 2487611"/>
                  <a:gd name="connsiteY57" fmla="*/ 2636379 h 4098299"/>
                  <a:gd name="connsiteX58" fmla="*/ 0 w 2487611"/>
                  <a:gd name="connsiteY58" fmla="*/ 2900140 h 4098299"/>
                  <a:gd name="connsiteX59" fmla="*/ 262716 w 2487611"/>
                  <a:gd name="connsiteY59" fmla="*/ 2169985 h 4098299"/>
                  <a:gd name="connsiteX60" fmla="*/ 483603 w 2487611"/>
                  <a:gd name="connsiteY60" fmla="*/ 2034991 h 4098299"/>
                  <a:gd name="connsiteX61" fmla="*/ 390066 w 2487611"/>
                  <a:gd name="connsiteY61" fmla="*/ 1533040 h 4098299"/>
                  <a:gd name="connsiteX62" fmla="*/ 595041 w 2487611"/>
                  <a:gd name="connsiteY62" fmla="*/ 693773 h 4098299"/>
                  <a:gd name="connsiteX63" fmla="*/ 1238115 w 2487611"/>
                  <a:gd name="connsiteY63" fmla="*/ 0 h 4098299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43449 w 2487611"/>
                  <a:gd name="connsiteY47" fmla="*/ 87037 h 4093851"/>
                  <a:gd name="connsiteX48" fmla="*/ 1229544 w 2487611"/>
                  <a:gd name="connsiteY48" fmla="*/ 0 h 4093851"/>
                  <a:gd name="connsiteX49" fmla="*/ 1891856 w 2487611"/>
                  <a:gd name="connsiteY49" fmla="*/ 689325 h 4093851"/>
                  <a:gd name="connsiteX50" fmla="*/ 2096831 w 2487611"/>
                  <a:gd name="connsiteY50" fmla="*/ 1528592 h 4093851"/>
                  <a:gd name="connsiteX51" fmla="*/ 2003408 w 2487611"/>
                  <a:gd name="connsiteY51" fmla="*/ 2030177 h 4093851"/>
                  <a:gd name="connsiteX52" fmla="*/ 2224895 w 2487611"/>
                  <a:gd name="connsiteY52" fmla="*/ 2165537 h 4093851"/>
                  <a:gd name="connsiteX53" fmla="*/ 2487611 w 2487611"/>
                  <a:gd name="connsiteY53" fmla="*/ 2895692 h 4093851"/>
                  <a:gd name="connsiteX54" fmla="*/ 1777602 w 2487611"/>
                  <a:gd name="connsiteY54" fmla="*/ 2631706 h 4093851"/>
                  <a:gd name="connsiteX55" fmla="*/ 1697050 w 2487611"/>
                  <a:gd name="connsiteY55" fmla="*/ 2779686 h 4093851"/>
                  <a:gd name="connsiteX56" fmla="*/ 789847 w 2487611"/>
                  <a:gd name="connsiteY56" fmla="*/ 2779686 h 4093851"/>
                  <a:gd name="connsiteX57" fmla="*/ 709405 w 2487611"/>
                  <a:gd name="connsiteY57" fmla="*/ 2631931 h 4093851"/>
                  <a:gd name="connsiteX58" fmla="*/ 0 w 2487611"/>
                  <a:gd name="connsiteY58" fmla="*/ 2895692 h 4093851"/>
                  <a:gd name="connsiteX59" fmla="*/ 262716 w 2487611"/>
                  <a:gd name="connsiteY59" fmla="*/ 2165537 h 4093851"/>
                  <a:gd name="connsiteX60" fmla="*/ 483603 w 2487611"/>
                  <a:gd name="connsiteY60" fmla="*/ 2030543 h 4093851"/>
                  <a:gd name="connsiteX61" fmla="*/ 390066 w 2487611"/>
                  <a:gd name="connsiteY61" fmla="*/ 1528592 h 4093851"/>
                  <a:gd name="connsiteX62" fmla="*/ 595041 w 2487611"/>
                  <a:gd name="connsiteY62" fmla="*/ 689325 h 4093851"/>
                  <a:gd name="connsiteX63" fmla="*/ 1225855 w 2487611"/>
                  <a:gd name="connsiteY63" fmla="*/ 9198 h 4093851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29544 w 2487611"/>
                  <a:gd name="connsiteY47" fmla="*/ 0 h 4093851"/>
                  <a:gd name="connsiteX48" fmla="*/ 1891856 w 2487611"/>
                  <a:gd name="connsiteY48" fmla="*/ 689325 h 4093851"/>
                  <a:gd name="connsiteX49" fmla="*/ 2096831 w 2487611"/>
                  <a:gd name="connsiteY49" fmla="*/ 1528592 h 4093851"/>
                  <a:gd name="connsiteX50" fmla="*/ 2003408 w 2487611"/>
                  <a:gd name="connsiteY50" fmla="*/ 2030177 h 4093851"/>
                  <a:gd name="connsiteX51" fmla="*/ 2224895 w 2487611"/>
                  <a:gd name="connsiteY51" fmla="*/ 2165537 h 4093851"/>
                  <a:gd name="connsiteX52" fmla="*/ 2487611 w 2487611"/>
                  <a:gd name="connsiteY52" fmla="*/ 2895692 h 4093851"/>
                  <a:gd name="connsiteX53" fmla="*/ 1777602 w 2487611"/>
                  <a:gd name="connsiteY53" fmla="*/ 2631706 h 4093851"/>
                  <a:gd name="connsiteX54" fmla="*/ 1697050 w 2487611"/>
                  <a:gd name="connsiteY54" fmla="*/ 2779686 h 4093851"/>
                  <a:gd name="connsiteX55" fmla="*/ 789847 w 2487611"/>
                  <a:gd name="connsiteY55" fmla="*/ 2779686 h 4093851"/>
                  <a:gd name="connsiteX56" fmla="*/ 709405 w 2487611"/>
                  <a:gd name="connsiteY56" fmla="*/ 2631931 h 4093851"/>
                  <a:gd name="connsiteX57" fmla="*/ 0 w 2487611"/>
                  <a:gd name="connsiteY57" fmla="*/ 2895692 h 4093851"/>
                  <a:gd name="connsiteX58" fmla="*/ 262716 w 2487611"/>
                  <a:gd name="connsiteY58" fmla="*/ 2165537 h 4093851"/>
                  <a:gd name="connsiteX59" fmla="*/ 483603 w 2487611"/>
                  <a:gd name="connsiteY59" fmla="*/ 2030543 h 4093851"/>
                  <a:gd name="connsiteX60" fmla="*/ 390066 w 2487611"/>
                  <a:gd name="connsiteY60" fmla="*/ 1528592 h 4093851"/>
                  <a:gd name="connsiteX61" fmla="*/ 595041 w 2487611"/>
                  <a:gd name="connsiteY61" fmla="*/ 689325 h 4093851"/>
                  <a:gd name="connsiteX62" fmla="*/ 1225855 w 2487611"/>
                  <a:gd name="connsiteY62" fmla="*/ 9198 h 4093851"/>
                  <a:gd name="connsiteX0" fmla="*/ 1355591 w 2487611"/>
                  <a:gd name="connsiteY0" fmla="*/ 3168890 h 4094887"/>
                  <a:gd name="connsiteX1" fmla="*/ 1668701 w 2487611"/>
                  <a:gd name="connsiteY1" fmla="*/ 3469474 h 4094887"/>
                  <a:gd name="connsiteX2" fmla="*/ 1698103 w 2487611"/>
                  <a:gd name="connsiteY2" fmla="*/ 3813117 h 4094887"/>
                  <a:gd name="connsiteX3" fmla="*/ 1503571 w 2487611"/>
                  <a:gd name="connsiteY3" fmla="*/ 3595625 h 4094887"/>
                  <a:gd name="connsiteX4" fmla="*/ 1461585 w 2487611"/>
                  <a:gd name="connsiteY4" fmla="*/ 3809366 h 4094887"/>
                  <a:gd name="connsiteX5" fmla="*/ 1244671 w 2487611"/>
                  <a:gd name="connsiteY5" fmla="*/ 4094887 h 4094887"/>
                  <a:gd name="connsiteX6" fmla="*/ 1079392 w 2487611"/>
                  <a:gd name="connsiteY6" fmla="*/ 3789128 h 4094887"/>
                  <a:gd name="connsiteX7" fmla="*/ 987763 w 2487611"/>
                  <a:gd name="connsiteY7" fmla="*/ 3656930 h 4094887"/>
                  <a:gd name="connsiteX8" fmla="*/ 854400 w 2487611"/>
                  <a:gd name="connsiteY8" fmla="*/ 3723652 h 4094887"/>
                  <a:gd name="connsiteX9" fmla="*/ 869102 w 2487611"/>
                  <a:gd name="connsiteY9" fmla="*/ 3400237 h 4094887"/>
                  <a:gd name="connsiteX10" fmla="*/ 1052587 w 2487611"/>
                  <a:gd name="connsiteY10" fmla="*/ 3202692 h 4094887"/>
                  <a:gd name="connsiteX11" fmla="*/ 1019981 w 2487611"/>
                  <a:gd name="connsiteY11" fmla="*/ 3246715 h 4094887"/>
                  <a:gd name="connsiteX12" fmla="*/ 1012121 w 2487611"/>
                  <a:gd name="connsiteY12" fmla="*/ 3419632 h 4094887"/>
                  <a:gd name="connsiteX13" fmla="*/ 1083424 w 2487611"/>
                  <a:gd name="connsiteY13" fmla="*/ 3383959 h 4094887"/>
                  <a:gd name="connsiteX14" fmla="*/ 1132416 w 2487611"/>
                  <a:gd name="connsiteY14" fmla="*/ 3454639 h 4094887"/>
                  <a:gd name="connsiteX15" fmla="*/ 1220783 w 2487611"/>
                  <a:gd name="connsiteY15" fmla="*/ 3618116 h 4094887"/>
                  <a:gd name="connsiteX16" fmla="*/ 1336759 w 2487611"/>
                  <a:gd name="connsiteY16" fmla="*/ 3465459 h 4094887"/>
                  <a:gd name="connsiteX17" fmla="*/ 1359207 w 2487611"/>
                  <a:gd name="connsiteY17" fmla="*/ 3351180 h 4094887"/>
                  <a:gd name="connsiteX18" fmla="*/ 1463216 w 2487611"/>
                  <a:gd name="connsiteY18" fmla="*/ 3467464 h 4094887"/>
                  <a:gd name="connsiteX19" fmla="*/ 1447496 w 2487611"/>
                  <a:gd name="connsiteY19" fmla="*/ 3283732 h 4094887"/>
                  <a:gd name="connsiteX20" fmla="*/ 1355591 w 2487611"/>
                  <a:gd name="connsiteY20" fmla="*/ 3168890 h 4094887"/>
                  <a:gd name="connsiteX21" fmla="*/ 803026 w 2487611"/>
                  <a:gd name="connsiteY21" fmla="*/ 2861325 h 4094887"/>
                  <a:gd name="connsiteX22" fmla="*/ 1689473 w 2487611"/>
                  <a:gd name="connsiteY22" fmla="*/ 2861325 h 4094887"/>
                  <a:gd name="connsiteX23" fmla="*/ 1482985 w 2487611"/>
                  <a:gd name="connsiteY23" fmla="*/ 3141373 h 4094887"/>
                  <a:gd name="connsiteX24" fmla="*/ 1009514 w 2487611"/>
                  <a:gd name="connsiteY24" fmla="*/ 3141373 h 4094887"/>
                  <a:gd name="connsiteX25" fmla="*/ 803026 w 2487611"/>
                  <a:gd name="connsiteY25" fmla="*/ 2861325 h 4094887"/>
                  <a:gd name="connsiteX26" fmla="*/ 1246249 w 2487611"/>
                  <a:gd name="connsiteY26" fmla="*/ 1561260 h 4094887"/>
                  <a:gd name="connsiteX27" fmla="*/ 1346518 w 2487611"/>
                  <a:gd name="connsiteY27" fmla="*/ 1661529 h 4094887"/>
                  <a:gd name="connsiteX28" fmla="*/ 1246249 w 2487611"/>
                  <a:gd name="connsiteY28" fmla="*/ 1761798 h 4094887"/>
                  <a:gd name="connsiteX29" fmla="*/ 1145980 w 2487611"/>
                  <a:gd name="connsiteY29" fmla="*/ 1661529 h 4094887"/>
                  <a:gd name="connsiteX30" fmla="*/ 1246249 w 2487611"/>
                  <a:gd name="connsiteY30" fmla="*/ 1561260 h 4094887"/>
                  <a:gd name="connsiteX31" fmla="*/ 1246249 w 2487611"/>
                  <a:gd name="connsiteY31" fmla="*/ 1491754 h 4094887"/>
                  <a:gd name="connsiteX32" fmla="*/ 1076474 w 2487611"/>
                  <a:gd name="connsiteY32" fmla="*/ 1661529 h 4094887"/>
                  <a:gd name="connsiteX33" fmla="*/ 1246249 w 2487611"/>
                  <a:gd name="connsiteY33" fmla="*/ 1831304 h 4094887"/>
                  <a:gd name="connsiteX34" fmla="*/ 1416024 w 2487611"/>
                  <a:gd name="connsiteY34" fmla="*/ 1661529 h 4094887"/>
                  <a:gd name="connsiteX35" fmla="*/ 1246249 w 2487611"/>
                  <a:gd name="connsiteY35" fmla="*/ 1491754 h 4094887"/>
                  <a:gd name="connsiteX36" fmla="*/ 1246249 w 2487611"/>
                  <a:gd name="connsiteY36" fmla="*/ 738384 h 4094887"/>
                  <a:gd name="connsiteX37" fmla="*/ 1446787 w 2487611"/>
                  <a:gd name="connsiteY37" fmla="*/ 938922 h 4094887"/>
                  <a:gd name="connsiteX38" fmla="*/ 1246249 w 2487611"/>
                  <a:gd name="connsiteY38" fmla="*/ 1139460 h 4094887"/>
                  <a:gd name="connsiteX39" fmla="*/ 1045711 w 2487611"/>
                  <a:gd name="connsiteY39" fmla="*/ 938922 h 4094887"/>
                  <a:gd name="connsiteX40" fmla="*/ 1246249 w 2487611"/>
                  <a:gd name="connsiteY40" fmla="*/ 738384 h 4094887"/>
                  <a:gd name="connsiteX41" fmla="*/ 1246249 w 2487611"/>
                  <a:gd name="connsiteY41" fmla="*/ 599372 h 4094887"/>
                  <a:gd name="connsiteX42" fmla="*/ 906699 w 2487611"/>
                  <a:gd name="connsiteY42" fmla="*/ 938922 h 4094887"/>
                  <a:gd name="connsiteX43" fmla="*/ 1246249 w 2487611"/>
                  <a:gd name="connsiteY43" fmla="*/ 1278472 h 4094887"/>
                  <a:gd name="connsiteX44" fmla="*/ 1585799 w 2487611"/>
                  <a:gd name="connsiteY44" fmla="*/ 938922 h 4094887"/>
                  <a:gd name="connsiteX45" fmla="*/ 1246249 w 2487611"/>
                  <a:gd name="connsiteY45" fmla="*/ 599372 h 4094887"/>
                  <a:gd name="connsiteX46" fmla="*/ 1235050 w 2487611"/>
                  <a:gd name="connsiteY46" fmla="*/ 0 h 4094887"/>
                  <a:gd name="connsiteX47" fmla="*/ 1229544 w 2487611"/>
                  <a:gd name="connsiteY47" fmla="*/ 1036 h 4094887"/>
                  <a:gd name="connsiteX48" fmla="*/ 1891856 w 2487611"/>
                  <a:gd name="connsiteY48" fmla="*/ 690361 h 4094887"/>
                  <a:gd name="connsiteX49" fmla="*/ 2096831 w 2487611"/>
                  <a:gd name="connsiteY49" fmla="*/ 1529628 h 4094887"/>
                  <a:gd name="connsiteX50" fmla="*/ 2003408 w 2487611"/>
                  <a:gd name="connsiteY50" fmla="*/ 2031213 h 4094887"/>
                  <a:gd name="connsiteX51" fmla="*/ 2224895 w 2487611"/>
                  <a:gd name="connsiteY51" fmla="*/ 2166573 h 4094887"/>
                  <a:gd name="connsiteX52" fmla="*/ 2487611 w 2487611"/>
                  <a:gd name="connsiteY52" fmla="*/ 2896728 h 4094887"/>
                  <a:gd name="connsiteX53" fmla="*/ 1777602 w 2487611"/>
                  <a:gd name="connsiteY53" fmla="*/ 2632742 h 4094887"/>
                  <a:gd name="connsiteX54" fmla="*/ 1697050 w 2487611"/>
                  <a:gd name="connsiteY54" fmla="*/ 2780722 h 4094887"/>
                  <a:gd name="connsiteX55" fmla="*/ 789847 w 2487611"/>
                  <a:gd name="connsiteY55" fmla="*/ 2780722 h 4094887"/>
                  <a:gd name="connsiteX56" fmla="*/ 709405 w 2487611"/>
                  <a:gd name="connsiteY56" fmla="*/ 2632967 h 4094887"/>
                  <a:gd name="connsiteX57" fmla="*/ 0 w 2487611"/>
                  <a:gd name="connsiteY57" fmla="*/ 2896728 h 4094887"/>
                  <a:gd name="connsiteX58" fmla="*/ 262716 w 2487611"/>
                  <a:gd name="connsiteY58" fmla="*/ 2166573 h 4094887"/>
                  <a:gd name="connsiteX59" fmla="*/ 483603 w 2487611"/>
                  <a:gd name="connsiteY59" fmla="*/ 2031579 h 4094887"/>
                  <a:gd name="connsiteX60" fmla="*/ 390066 w 2487611"/>
                  <a:gd name="connsiteY60" fmla="*/ 1529628 h 4094887"/>
                  <a:gd name="connsiteX61" fmla="*/ 595041 w 2487611"/>
                  <a:gd name="connsiteY61" fmla="*/ 690361 h 4094887"/>
                  <a:gd name="connsiteX62" fmla="*/ 1235050 w 2487611"/>
                  <a:gd name="connsiteY62" fmla="*/ 0 h 40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87611" h="4094887">
                    <a:moveTo>
                      <a:pt x="1355591" y="3168890"/>
                    </a:moveTo>
                    <a:cubicBezTo>
                      <a:pt x="1473595" y="3210993"/>
                      <a:pt x="1581876" y="3305191"/>
                      <a:pt x="1668701" y="3469474"/>
                    </a:cubicBezTo>
                    <a:cubicBezTo>
                      <a:pt x="1695925" y="3526851"/>
                      <a:pt x="1780322" y="3714906"/>
                      <a:pt x="1698103" y="3813117"/>
                    </a:cubicBezTo>
                    <a:cubicBezTo>
                      <a:pt x="1602299" y="3649464"/>
                      <a:pt x="1614173" y="3625906"/>
                      <a:pt x="1503571" y="3595625"/>
                    </a:cubicBezTo>
                    <a:cubicBezTo>
                      <a:pt x="1496942" y="3685463"/>
                      <a:pt x="1467966" y="3774165"/>
                      <a:pt x="1461585" y="3809366"/>
                    </a:cubicBezTo>
                    <a:cubicBezTo>
                      <a:pt x="1385470" y="3978592"/>
                      <a:pt x="1404096" y="3968132"/>
                      <a:pt x="1244671" y="4094887"/>
                    </a:cubicBezTo>
                    <a:cubicBezTo>
                      <a:pt x="1246206" y="3880802"/>
                      <a:pt x="1159532" y="3834965"/>
                      <a:pt x="1079392" y="3789128"/>
                    </a:cubicBezTo>
                    <a:cubicBezTo>
                      <a:pt x="1026853" y="3769315"/>
                      <a:pt x="996695" y="3717697"/>
                      <a:pt x="987763" y="3656930"/>
                    </a:cubicBezTo>
                    <a:cubicBezTo>
                      <a:pt x="943900" y="3685346"/>
                      <a:pt x="898437" y="3695225"/>
                      <a:pt x="854400" y="3723652"/>
                    </a:cubicBezTo>
                    <a:cubicBezTo>
                      <a:pt x="854400" y="3658863"/>
                      <a:pt x="789060" y="3535267"/>
                      <a:pt x="869102" y="3400237"/>
                    </a:cubicBezTo>
                    <a:cubicBezTo>
                      <a:pt x="905823" y="3342803"/>
                      <a:pt x="973047" y="3258718"/>
                      <a:pt x="1052587" y="3202692"/>
                    </a:cubicBezTo>
                    <a:lnTo>
                      <a:pt x="1019981" y="3246715"/>
                    </a:lnTo>
                    <a:cubicBezTo>
                      <a:pt x="977187" y="3318910"/>
                      <a:pt x="1012121" y="3384991"/>
                      <a:pt x="1012121" y="3419632"/>
                    </a:cubicBezTo>
                    <a:cubicBezTo>
                      <a:pt x="1035665" y="3404433"/>
                      <a:pt x="1059972" y="3399151"/>
                      <a:pt x="1083424" y="3383959"/>
                    </a:cubicBezTo>
                    <a:cubicBezTo>
                      <a:pt x="1088200" y="3416448"/>
                      <a:pt x="1104325" y="3444046"/>
                      <a:pt x="1132416" y="3454639"/>
                    </a:cubicBezTo>
                    <a:cubicBezTo>
                      <a:pt x="1175263" y="3479146"/>
                      <a:pt x="1221604" y="3503653"/>
                      <a:pt x="1220783" y="3618116"/>
                    </a:cubicBezTo>
                    <a:cubicBezTo>
                      <a:pt x="1306022" y="3550346"/>
                      <a:pt x="1296063" y="3555938"/>
                      <a:pt x="1336759" y="3465459"/>
                    </a:cubicBezTo>
                    <a:cubicBezTo>
                      <a:pt x="1340170" y="3446638"/>
                      <a:pt x="1355662" y="3399214"/>
                      <a:pt x="1359207" y="3351180"/>
                    </a:cubicBezTo>
                    <a:cubicBezTo>
                      <a:pt x="1418341" y="3367371"/>
                      <a:pt x="1411993" y="3379966"/>
                      <a:pt x="1463216" y="3467464"/>
                    </a:cubicBezTo>
                    <a:cubicBezTo>
                      <a:pt x="1507175" y="3414955"/>
                      <a:pt x="1462051" y="3314410"/>
                      <a:pt x="1447496" y="3283732"/>
                    </a:cubicBezTo>
                    <a:cubicBezTo>
                      <a:pt x="1420721" y="3233074"/>
                      <a:pt x="1390133" y="3194880"/>
                      <a:pt x="1355591" y="3168890"/>
                    </a:cubicBezTo>
                    <a:close/>
                    <a:moveTo>
                      <a:pt x="803026" y="2861325"/>
                    </a:moveTo>
                    <a:lnTo>
                      <a:pt x="1689473" y="2861325"/>
                    </a:lnTo>
                    <a:lnTo>
                      <a:pt x="1482985" y="3141373"/>
                    </a:lnTo>
                    <a:lnTo>
                      <a:pt x="1009514" y="3141373"/>
                    </a:lnTo>
                    <a:lnTo>
                      <a:pt x="803026" y="2861325"/>
                    </a:lnTo>
                    <a:close/>
                    <a:moveTo>
                      <a:pt x="1246249" y="1561260"/>
                    </a:moveTo>
                    <a:cubicBezTo>
                      <a:pt x="1301626" y="1561260"/>
                      <a:pt x="1346518" y="1606152"/>
                      <a:pt x="1346518" y="1661529"/>
                    </a:cubicBezTo>
                    <a:cubicBezTo>
                      <a:pt x="1346518" y="1716906"/>
                      <a:pt x="1301626" y="1761798"/>
                      <a:pt x="1246249" y="1761798"/>
                    </a:cubicBezTo>
                    <a:cubicBezTo>
                      <a:pt x="1190872" y="1761798"/>
                      <a:pt x="1145980" y="1716906"/>
                      <a:pt x="1145980" y="1661529"/>
                    </a:cubicBezTo>
                    <a:cubicBezTo>
                      <a:pt x="1145980" y="1606152"/>
                      <a:pt x="1190872" y="1561260"/>
                      <a:pt x="1246249" y="1561260"/>
                    </a:cubicBezTo>
                    <a:close/>
                    <a:moveTo>
                      <a:pt x="1246249" y="1491754"/>
                    </a:moveTo>
                    <a:cubicBezTo>
                      <a:pt x="1152485" y="1491754"/>
                      <a:pt x="1076474" y="1567765"/>
                      <a:pt x="1076474" y="1661529"/>
                    </a:cubicBezTo>
                    <a:cubicBezTo>
                      <a:pt x="1076474" y="1755293"/>
                      <a:pt x="1152485" y="1831304"/>
                      <a:pt x="1246249" y="1831304"/>
                    </a:cubicBezTo>
                    <a:cubicBezTo>
                      <a:pt x="1340013" y="1831304"/>
                      <a:pt x="1416024" y="1755293"/>
                      <a:pt x="1416024" y="1661529"/>
                    </a:cubicBezTo>
                    <a:cubicBezTo>
                      <a:pt x="1416024" y="1567765"/>
                      <a:pt x="1340013" y="1491754"/>
                      <a:pt x="1246249" y="1491754"/>
                    </a:cubicBezTo>
                    <a:close/>
                    <a:moveTo>
                      <a:pt x="1246249" y="738384"/>
                    </a:moveTo>
                    <a:cubicBezTo>
                      <a:pt x="1357003" y="738384"/>
                      <a:pt x="1446787" y="828168"/>
                      <a:pt x="1446787" y="938922"/>
                    </a:cubicBezTo>
                    <a:cubicBezTo>
                      <a:pt x="1446787" y="1049676"/>
                      <a:pt x="1357003" y="1139460"/>
                      <a:pt x="1246249" y="1139460"/>
                    </a:cubicBezTo>
                    <a:cubicBezTo>
                      <a:pt x="1135495" y="1139460"/>
                      <a:pt x="1045711" y="1049676"/>
                      <a:pt x="1045711" y="938922"/>
                    </a:cubicBezTo>
                    <a:cubicBezTo>
                      <a:pt x="1045711" y="828168"/>
                      <a:pt x="1135495" y="738384"/>
                      <a:pt x="1246249" y="738384"/>
                    </a:cubicBezTo>
                    <a:close/>
                    <a:moveTo>
                      <a:pt x="1246249" y="599372"/>
                    </a:moveTo>
                    <a:cubicBezTo>
                      <a:pt x="1058721" y="599372"/>
                      <a:pt x="906699" y="751394"/>
                      <a:pt x="906699" y="938922"/>
                    </a:cubicBezTo>
                    <a:cubicBezTo>
                      <a:pt x="906699" y="1126450"/>
                      <a:pt x="1058721" y="1278472"/>
                      <a:pt x="1246249" y="1278472"/>
                    </a:cubicBezTo>
                    <a:cubicBezTo>
                      <a:pt x="1433777" y="1278472"/>
                      <a:pt x="1585799" y="1126450"/>
                      <a:pt x="1585799" y="938922"/>
                    </a:cubicBezTo>
                    <a:cubicBezTo>
                      <a:pt x="1585799" y="751394"/>
                      <a:pt x="1433777" y="599372"/>
                      <a:pt x="1246249" y="599372"/>
                    </a:cubicBezTo>
                    <a:close/>
                    <a:moveTo>
                      <a:pt x="1235050" y="0"/>
                    </a:moveTo>
                    <a:lnTo>
                      <a:pt x="1229544" y="1036"/>
                    </a:lnTo>
                    <a:cubicBezTo>
                      <a:pt x="1489347" y="133873"/>
                      <a:pt x="1749649" y="461397"/>
                      <a:pt x="1891856" y="690361"/>
                    </a:cubicBezTo>
                    <a:cubicBezTo>
                      <a:pt x="2013592" y="919326"/>
                      <a:pt x="2102003" y="1246061"/>
                      <a:pt x="2096831" y="1529628"/>
                    </a:cubicBezTo>
                    <a:cubicBezTo>
                      <a:pt x="2096831" y="1659128"/>
                      <a:pt x="2058845" y="1842372"/>
                      <a:pt x="2003408" y="2031213"/>
                    </a:cubicBezTo>
                    <a:lnTo>
                      <a:pt x="2224895" y="2166573"/>
                    </a:lnTo>
                    <a:lnTo>
                      <a:pt x="2487611" y="2896728"/>
                    </a:lnTo>
                    <a:lnTo>
                      <a:pt x="1777602" y="2632742"/>
                    </a:lnTo>
                    <a:cubicBezTo>
                      <a:pt x="1749049" y="2692676"/>
                      <a:pt x="1721557" y="2743254"/>
                      <a:pt x="1697050" y="2780722"/>
                    </a:cubicBezTo>
                    <a:lnTo>
                      <a:pt x="789847" y="2780722"/>
                    </a:lnTo>
                    <a:cubicBezTo>
                      <a:pt x="765372" y="2743301"/>
                      <a:pt x="737918" y="2692803"/>
                      <a:pt x="709405" y="2632967"/>
                    </a:cubicBezTo>
                    <a:lnTo>
                      <a:pt x="0" y="2896728"/>
                    </a:lnTo>
                    <a:lnTo>
                      <a:pt x="262716" y="2166573"/>
                    </a:lnTo>
                    <a:lnTo>
                      <a:pt x="483603" y="2031579"/>
                    </a:lnTo>
                    <a:cubicBezTo>
                      <a:pt x="428102" y="1842611"/>
                      <a:pt x="390066" y="1659212"/>
                      <a:pt x="390066" y="1529628"/>
                    </a:cubicBezTo>
                    <a:cubicBezTo>
                      <a:pt x="384894" y="1246061"/>
                      <a:pt x="473305" y="919326"/>
                      <a:pt x="595041" y="690361"/>
                    </a:cubicBezTo>
                    <a:cubicBezTo>
                      <a:pt x="737248" y="461397"/>
                      <a:pt x="957359" y="97388"/>
                      <a:pt x="1235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Isosceles Triangle 15">
                <a:extLst>
                  <a:ext uri="{FF2B5EF4-FFF2-40B4-BE49-F238E27FC236}">
                    <a16:creationId xmlns:a16="http://schemas.microsoft.com/office/drawing/2014/main" xmlns="" id="{0CFC2784-4752-4DF7-94E9-676F7F1E0312}"/>
                  </a:ext>
                </a:extLst>
              </p:cNvPr>
              <p:cNvSpPr/>
              <p:nvPr/>
            </p:nvSpPr>
            <p:spPr>
              <a:xfrm rot="2700000">
                <a:off x="1375806" y="2562344"/>
                <a:ext cx="283398" cy="338434"/>
              </a:xfrm>
              <a:custGeom>
                <a:avLst/>
                <a:gdLst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4379"/>
                  <a:gd name="connsiteY0" fmla="*/ 0 h 2717137"/>
                  <a:gd name="connsiteX1" fmla="*/ 1297521 w 2274379"/>
                  <a:gd name="connsiteY1" fmla="*/ 278058 h 2717137"/>
                  <a:gd name="connsiteX2" fmla="*/ 1297521 w 2274379"/>
                  <a:gd name="connsiteY2" fmla="*/ 1136177 h 2717137"/>
                  <a:gd name="connsiteX3" fmla="*/ 2243605 w 2274379"/>
                  <a:gd name="connsiteY3" fmla="*/ 1859882 h 2717137"/>
                  <a:gd name="connsiteX4" fmla="*/ 2273082 w 2274379"/>
                  <a:gd name="connsiteY4" fmla="*/ 2022587 h 2717137"/>
                  <a:gd name="connsiteX5" fmla="*/ 1297521 w 2274379"/>
                  <a:gd name="connsiteY5" fmla="*/ 1619844 h 2717137"/>
                  <a:gd name="connsiteX6" fmla="*/ 1297521 w 2274379"/>
                  <a:gd name="connsiteY6" fmla="*/ 1921812 h 2717137"/>
                  <a:gd name="connsiteX7" fmla="*/ 1298247 w 2274379"/>
                  <a:gd name="connsiteY7" fmla="*/ 1921812 h 2717137"/>
                  <a:gd name="connsiteX8" fmla="*/ 1220288 w 2274379"/>
                  <a:gd name="connsiteY8" fmla="*/ 2268335 h 2717137"/>
                  <a:gd name="connsiteX9" fmla="*/ 1622045 w 2274379"/>
                  <a:gd name="connsiteY9" fmla="*/ 2444341 h 2717137"/>
                  <a:gd name="connsiteX10" fmla="*/ 1683005 w 2274379"/>
                  <a:gd name="connsiteY10" fmla="*/ 2717137 h 2717137"/>
                  <a:gd name="connsiteX11" fmla="*/ 1138503 w 2274379"/>
                  <a:gd name="connsiteY11" fmla="*/ 2509111 h 2717137"/>
                  <a:gd name="connsiteX12" fmla="*/ 594001 w 2274379"/>
                  <a:gd name="connsiteY12" fmla="*/ 2717137 h 2717137"/>
                  <a:gd name="connsiteX13" fmla="*/ 643531 w 2274379"/>
                  <a:gd name="connsiteY13" fmla="*/ 2451961 h 2717137"/>
                  <a:gd name="connsiteX14" fmla="*/ 1052704 w 2274379"/>
                  <a:gd name="connsiteY14" fmla="*/ 2270546 h 2717137"/>
                  <a:gd name="connsiteX15" fmla="*/ 974247 w 2274379"/>
                  <a:gd name="connsiteY15" fmla="*/ 1921812 h 2717137"/>
                  <a:gd name="connsiteX16" fmla="*/ 974974 w 2274379"/>
                  <a:gd name="connsiteY16" fmla="*/ 1921812 h 2717137"/>
                  <a:gd name="connsiteX17" fmla="*/ 974974 w 2274379"/>
                  <a:gd name="connsiteY17" fmla="*/ 1620087 h 2717137"/>
                  <a:gd name="connsiteX18" fmla="*/ 0 w 2274379"/>
                  <a:gd name="connsiteY18" fmla="*/ 2022587 h 2717137"/>
                  <a:gd name="connsiteX19" fmla="*/ 48527 w 2274379"/>
                  <a:gd name="connsiteY19" fmla="*/ 1856072 h 2717137"/>
                  <a:gd name="connsiteX20" fmla="*/ 974974 w 2274379"/>
                  <a:gd name="connsiteY20" fmla="*/ 1136848 h 2717137"/>
                  <a:gd name="connsiteX21" fmla="*/ 974974 w 2274379"/>
                  <a:gd name="connsiteY21" fmla="*/ 278058 h 2717137"/>
                  <a:gd name="connsiteX22" fmla="*/ 1136248 w 2274379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75272" h="2717137">
                    <a:moveTo>
                      <a:pt x="1136248" y="0"/>
                    </a:moveTo>
                    <a:cubicBezTo>
                      <a:pt x="1209824" y="92686"/>
                      <a:pt x="1256150" y="148214"/>
                      <a:pt x="1297521" y="278058"/>
                    </a:cubicBezTo>
                    <a:lnTo>
                      <a:pt x="1297521" y="1136177"/>
                    </a:lnTo>
                    <a:lnTo>
                      <a:pt x="2243605" y="1859882"/>
                    </a:lnTo>
                    <a:cubicBezTo>
                      <a:pt x="2268294" y="1919072"/>
                      <a:pt x="2280597" y="1951012"/>
                      <a:pt x="2273082" y="2022587"/>
                    </a:cubicBezTo>
                    <a:lnTo>
                      <a:pt x="1297521" y="1619844"/>
                    </a:lnTo>
                    <a:lnTo>
                      <a:pt x="1297521" y="1921812"/>
                    </a:lnTo>
                    <a:lnTo>
                      <a:pt x="1298247" y="1921812"/>
                    </a:lnTo>
                    <a:cubicBezTo>
                      <a:pt x="1272261" y="2037320"/>
                      <a:pt x="1273523" y="2135486"/>
                      <a:pt x="1220288" y="2268335"/>
                    </a:cubicBezTo>
                    <a:lnTo>
                      <a:pt x="1622045" y="2444341"/>
                    </a:lnTo>
                    <a:lnTo>
                      <a:pt x="1683005" y="2717137"/>
                    </a:lnTo>
                    <a:cubicBezTo>
                      <a:pt x="1508936" y="2640364"/>
                      <a:pt x="1332391" y="2561112"/>
                      <a:pt x="1138503" y="2509111"/>
                    </a:cubicBezTo>
                    <a:cubicBezTo>
                      <a:pt x="924798" y="2551203"/>
                      <a:pt x="777979" y="2630455"/>
                      <a:pt x="594001" y="2717137"/>
                    </a:cubicBezTo>
                    <a:lnTo>
                      <a:pt x="643531" y="2451961"/>
                    </a:lnTo>
                    <a:lnTo>
                      <a:pt x="1052704" y="2270546"/>
                    </a:lnTo>
                    <a:cubicBezTo>
                      <a:pt x="1001780" y="2159255"/>
                      <a:pt x="1000399" y="2038057"/>
                      <a:pt x="974247" y="1921812"/>
                    </a:cubicBezTo>
                    <a:lnTo>
                      <a:pt x="974974" y="1921812"/>
                    </a:lnTo>
                    <a:lnTo>
                      <a:pt x="974974" y="1620087"/>
                    </a:lnTo>
                    <a:lnTo>
                      <a:pt x="0" y="2022587"/>
                    </a:lnTo>
                    <a:cubicBezTo>
                      <a:pt x="6266" y="1947265"/>
                      <a:pt x="17488" y="1916531"/>
                      <a:pt x="48527" y="1856072"/>
                    </a:cubicBezTo>
                    <a:lnTo>
                      <a:pt x="974974" y="1136848"/>
                    </a:lnTo>
                    <a:lnTo>
                      <a:pt x="974974" y="278058"/>
                    </a:lnTo>
                    <a:cubicBezTo>
                      <a:pt x="1006436" y="163077"/>
                      <a:pt x="1057717" y="102595"/>
                      <a:pt x="113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23551">
                <a:extLst>
                  <a:ext uri="{FF2B5EF4-FFF2-40B4-BE49-F238E27FC236}">
                    <a16:creationId xmlns:a16="http://schemas.microsoft.com/office/drawing/2014/main" xmlns="" id="{B3BF9A6A-103C-48C3-A374-F09DBF095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2884" y="4248208"/>
                <a:ext cx="36000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556502">
                    <a:moveTo>
                      <a:pt x="1020793" y="1148393"/>
                    </a:moveTo>
                    <a:cubicBezTo>
                      <a:pt x="1088601" y="1148393"/>
                      <a:pt x="1143569" y="1203362"/>
                      <a:pt x="1143569" y="1271170"/>
                    </a:cubicBezTo>
                    <a:cubicBezTo>
                      <a:pt x="1143569" y="1338977"/>
                      <a:pt x="1088601" y="1393946"/>
                      <a:pt x="1020793" y="1393946"/>
                    </a:cubicBezTo>
                    <a:cubicBezTo>
                      <a:pt x="952985" y="1393946"/>
                      <a:pt x="898016" y="1338977"/>
                      <a:pt x="898016" y="1271170"/>
                    </a:cubicBezTo>
                    <a:cubicBezTo>
                      <a:pt x="898016" y="1203362"/>
                      <a:pt x="952985" y="1148393"/>
                      <a:pt x="1020793" y="1148393"/>
                    </a:cubicBezTo>
                    <a:close/>
                    <a:moveTo>
                      <a:pt x="2976975" y="1148393"/>
                    </a:moveTo>
                    <a:cubicBezTo>
                      <a:pt x="3044783" y="1148393"/>
                      <a:pt x="3099752" y="1203362"/>
                      <a:pt x="3099752" y="1271170"/>
                    </a:cubicBezTo>
                    <a:cubicBezTo>
                      <a:pt x="3099752" y="1338978"/>
                      <a:pt x="3044783" y="1393946"/>
                      <a:pt x="2976975" y="1393946"/>
                    </a:cubicBezTo>
                    <a:cubicBezTo>
                      <a:pt x="2909167" y="1393946"/>
                      <a:pt x="2854198" y="1338978"/>
                      <a:pt x="2854198" y="1271170"/>
                    </a:cubicBezTo>
                    <a:cubicBezTo>
                      <a:pt x="2854198" y="1203362"/>
                      <a:pt x="2909167" y="1148393"/>
                      <a:pt x="2976975" y="1148393"/>
                    </a:cubicBezTo>
                    <a:close/>
                    <a:moveTo>
                      <a:pt x="2971358" y="981192"/>
                    </a:moveTo>
                    <a:cubicBezTo>
                      <a:pt x="2812490" y="981192"/>
                      <a:pt x="2683702" y="1109979"/>
                      <a:pt x="2683702" y="1268847"/>
                    </a:cubicBezTo>
                    <a:cubicBezTo>
                      <a:pt x="2683702" y="1427715"/>
                      <a:pt x="2812490" y="1556502"/>
                      <a:pt x="2971358" y="1556502"/>
                    </a:cubicBezTo>
                    <a:cubicBezTo>
                      <a:pt x="3130226" y="1556502"/>
                      <a:pt x="3259013" y="1427715"/>
                      <a:pt x="3259013" y="1268847"/>
                    </a:cubicBezTo>
                    <a:cubicBezTo>
                      <a:pt x="3259013" y="1109979"/>
                      <a:pt x="3130226" y="981192"/>
                      <a:pt x="2971358" y="981192"/>
                    </a:cubicBezTo>
                    <a:close/>
                    <a:moveTo>
                      <a:pt x="1015175" y="981191"/>
                    </a:moveTo>
                    <a:cubicBezTo>
                      <a:pt x="856308" y="981191"/>
                      <a:pt x="727520" y="1109979"/>
                      <a:pt x="727520" y="1268847"/>
                    </a:cubicBezTo>
                    <a:cubicBezTo>
                      <a:pt x="727520" y="1427715"/>
                      <a:pt x="856308" y="1556502"/>
                      <a:pt x="1015175" y="1556502"/>
                    </a:cubicBezTo>
                    <a:cubicBezTo>
                      <a:pt x="1174043" y="1556502"/>
                      <a:pt x="1302831" y="1427715"/>
                      <a:pt x="1302831" y="1268847"/>
                    </a:cubicBezTo>
                    <a:cubicBezTo>
                      <a:pt x="1302831" y="1109979"/>
                      <a:pt x="1174043" y="981191"/>
                      <a:pt x="1015175" y="981191"/>
                    </a:cubicBezTo>
                    <a:close/>
                    <a:moveTo>
                      <a:pt x="2078038" y="174262"/>
                    </a:moveTo>
                    <a:lnTo>
                      <a:pt x="2078038" y="503839"/>
                    </a:lnTo>
                    <a:lnTo>
                      <a:pt x="1360941" y="503839"/>
                    </a:lnTo>
                    <a:lnTo>
                      <a:pt x="1717210" y="174262"/>
                    </a:lnTo>
                    <a:close/>
                    <a:moveTo>
                      <a:pt x="2605475" y="174262"/>
                    </a:moveTo>
                    <a:lnTo>
                      <a:pt x="2961744" y="503839"/>
                    </a:lnTo>
                    <a:lnTo>
                      <a:pt x="2233507" y="503839"/>
                    </a:lnTo>
                    <a:lnTo>
                      <a:pt x="2233507" y="174262"/>
                    </a:lnTo>
                    <a:close/>
                    <a:moveTo>
                      <a:pt x="2636232" y="0"/>
                    </a:moveTo>
                    <a:lnTo>
                      <a:pt x="1656145" y="0"/>
                    </a:lnTo>
                    <a:lnTo>
                      <a:pt x="1063172" y="515033"/>
                    </a:lnTo>
                    <a:lnTo>
                      <a:pt x="406409" y="515033"/>
                    </a:lnTo>
                    <a:cubicBezTo>
                      <a:pt x="249014" y="515033"/>
                      <a:pt x="121419" y="642628"/>
                      <a:pt x="121419" y="800023"/>
                    </a:cubicBezTo>
                    <a:lnTo>
                      <a:pt x="121419" y="889271"/>
                    </a:lnTo>
                    <a:cubicBezTo>
                      <a:pt x="121419" y="909592"/>
                      <a:pt x="123545" y="929417"/>
                      <a:pt x="127765" y="948497"/>
                    </a:cubicBezTo>
                    <a:cubicBezTo>
                      <a:pt x="54389" y="961341"/>
                      <a:pt x="0" y="1026124"/>
                      <a:pt x="0" y="1103610"/>
                    </a:cubicBezTo>
                    <a:lnTo>
                      <a:pt x="0" y="1109160"/>
                    </a:lnTo>
                    <a:cubicBezTo>
                      <a:pt x="0" y="1198648"/>
                      <a:pt x="72543" y="1271192"/>
                      <a:pt x="162031" y="1271192"/>
                    </a:cubicBezTo>
                    <a:lnTo>
                      <a:pt x="218719" y="1271192"/>
                    </a:lnTo>
                    <a:lnTo>
                      <a:pt x="218719" y="1274779"/>
                    </a:lnTo>
                    <a:lnTo>
                      <a:pt x="509289" y="1274779"/>
                    </a:lnTo>
                    <a:lnTo>
                      <a:pt x="509289" y="1273860"/>
                    </a:lnTo>
                    <a:lnTo>
                      <a:pt x="642206" y="1273860"/>
                    </a:lnTo>
                    <a:lnTo>
                      <a:pt x="641487" y="1266729"/>
                    </a:lnTo>
                    <a:cubicBezTo>
                      <a:pt x="641487" y="1188532"/>
                      <a:pt x="665232" y="1115881"/>
                      <a:pt x="705924" y="1055606"/>
                    </a:cubicBezTo>
                    <a:lnTo>
                      <a:pt x="706310" y="1055063"/>
                    </a:lnTo>
                    <a:lnTo>
                      <a:pt x="747091" y="1005636"/>
                    </a:lnTo>
                    <a:lnTo>
                      <a:pt x="758703" y="994078"/>
                    </a:lnTo>
                    <a:lnTo>
                      <a:pt x="793327" y="965510"/>
                    </a:lnTo>
                    <a:lnTo>
                      <a:pt x="819302" y="947229"/>
                    </a:lnTo>
                    <a:lnTo>
                      <a:pt x="840004" y="935993"/>
                    </a:lnTo>
                    <a:cubicBezTo>
                      <a:pt x="891959" y="907399"/>
                      <a:pt x="951737" y="891735"/>
                      <a:pt x="1015174" y="891735"/>
                    </a:cubicBezTo>
                    <a:cubicBezTo>
                      <a:pt x="1084098" y="891735"/>
                      <a:pt x="1148704" y="910225"/>
                      <a:pt x="1204246" y="942564"/>
                    </a:cubicBezTo>
                    <a:cubicBezTo>
                      <a:pt x="1149428" y="908365"/>
                      <a:pt x="1084703" y="889259"/>
                      <a:pt x="1015546" y="889127"/>
                    </a:cubicBezTo>
                    <a:cubicBezTo>
                      <a:pt x="1016856" y="888736"/>
                      <a:pt x="1018171" y="888729"/>
                      <a:pt x="1019487" y="888729"/>
                    </a:cubicBezTo>
                    <a:cubicBezTo>
                      <a:pt x="1228251" y="888729"/>
                      <a:pt x="1397487" y="1057965"/>
                      <a:pt x="1397487" y="1266729"/>
                    </a:cubicBezTo>
                    <a:cubicBezTo>
                      <a:pt x="1397487" y="1269424"/>
                      <a:pt x="1397459" y="1272113"/>
                      <a:pt x="1396675" y="1274779"/>
                    </a:cubicBezTo>
                    <a:lnTo>
                      <a:pt x="1485322" y="1274779"/>
                    </a:lnTo>
                    <a:lnTo>
                      <a:pt x="1485322" y="1271192"/>
                    </a:lnTo>
                    <a:lnTo>
                      <a:pt x="2594483" y="1271192"/>
                    </a:lnTo>
                    <a:cubicBezTo>
                      <a:pt x="2594248" y="1270411"/>
                      <a:pt x="2594246" y="1269629"/>
                      <a:pt x="2594246" y="1268846"/>
                    </a:cubicBezTo>
                    <a:cubicBezTo>
                      <a:pt x="2594246" y="1060573"/>
                      <a:pt x="2763083" y="891735"/>
                      <a:pt x="2971356" y="891735"/>
                    </a:cubicBezTo>
                    <a:cubicBezTo>
                      <a:pt x="3179630" y="891735"/>
                      <a:pt x="3348467" y="1060573"/>
                      <a:pt x="3348467" y="1268846"/>
                    </a:cubicBezTo>
                    <a:lnTo>
                      <a:pt x="3348230" y="1271192"/>
                    </a:lnTo>
                    <a:lnTo>
                      <a:pt x="3726400" y="1271192"/>
                    </a:lnTo>
                    <a:cubicBezTo>
                      <a:pt x="3815888" y="1271192"/>
                      <a:pt x="3888432" y="1198648"/>
                      <a:pt x="3888432" y="1109160"/>
                    </a:cubicBezTo>
                    <a:lnTo>
                      <a:pt x="3888432" y="1103610"/>
                    </a:lnTo>
                    <a:cubicBezTo>
                      <a:pt x="3888432" y="1035369"/>
                      <a:pt x="3846247" y="976982"/>
                      <a:pt x="3786305" y="953672"/>
                    </a:cubicBezTo>
                    <a:cubicBezTo>
                      <a:pt x="3791719" y="933075"/>
                      <a:pt x="3794257" y="911469"/>
                      <a:pt x="3794257" y="889271"/>
                    </a:cubicBezTo>
                    <a:lnTo>
                      <a:pt x="3794257" y="800023"/>
                    </a:lnTo>
                    <a:cubicBezTo>
                      <a:pt x="3794257" y="642628"/>
                      <a:pt x="3666662" y="515033"/>
                      <a:pt x="3509267" y="515033"/>
                    </a:cubicBezTo>
                    <a:lnTo>
                      <a:pt x="3229205" y="515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3554">
                <a:extLst>
                  <a:ext uri="{FF2B5EF4-FFF2-40B4-BE49-F238E27FC236}">
                    <a16:creationId xmlns:a16="http://schemas.microsoft.com/office/drawing/2014/main" xmlns="" id="{FB598DF4-0A43-42D6-91F8-14F85A32253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117655" y="3826989"/>
                <a:ext cx="31088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960441" h="3364818">
                    <a:moveTo>
                      <a:pt x="1333915" y="2579977"/>
                    </a:moveTo>
                    <a:cubicBezTo>
                      <a:pt x="1328835" y="2579977"/>
                      <a:pt x="1324717" y="2584094"/>
                      <a:pt x="1324717" y="2589174"/>
                    </a:cubicBezTo>
                    <a:lnTo>
                      <a:pt x="1324717" y="2625964"/>
                    </a:lnTo>
                    <a:cubicBezTo>
                      <a:pt x="1324717" y="2631044"/>
                      <a:pt x="1328835" y="2635161"/>
                      <a:pt x="1333915" y="2635161"/>
                    </a:cubicBezTo>
                    <a:lnTo>
                      <a:pt x="2639943" y="2635161"/>
                    </a:lnTo>
                    <a:cubicBezTo>
                      <a:pt x="2645023" y="2635161"/>
                      <a:pt x="2649141" y="2631044"/>
                      <a:pt x="2649141" y="2625964"/>
                    </a:cubicBezTo>
                    <a:lnTo>
                      <a:pt x="2649141" y="2589174"/>
                    </a:lnTo>
                    <a:cubicBezTo>
                      <a:pt x="2649141" y="2584094"/>
                      <a:pt x="2645023" y="2579977"/>
                      <a:pt x="2639943" y="2579977"/>
                    </a:cubicBezTo>
                    <a:close/>
                    <a:moveTo>
                      <a:pt x="1333915" y="2420180"/>
                    </a:moveTo>
                    <a:cubicBezTo>
                      <a:pt x="1328835" y="2420180"/>
                      <a:pt x="1324717" y="2424297"/>
                      <a:pt x="1324717" y="2429377"/>
                    </a:cubicBezTo>
                    <a:lnTo>
                      <a:pt x="1324717" y="2466167"/>
                    </a:lnTo>
                    <a:cubicBezTo>
                      <a:pt x="1324717" y="2471247"/>
                      <a:pt x="1328835" y="2475364"/>
                      <a:pt x="1333915" y="2475364"/>
                    </a:cubicBezTo>
                    <a:lnTo>
                      <a:pt x="2639943" y="2475364"/>
                    </a:lnTo>
                    <a:cubicBezTo>
                      <a:pt x="2645023" y="2475364"/>
                      <a:pt x="2649141" y="2471247"/>
                      <a:pt x="2649141" y="2466167"/>
                    </a:cubicBezTo>
                    <a:lnTo>
                      <a:pt x="2649141" y="2429377"/>
                    </a:lnTo>
                    <a:cubicBezTo>
                      <a:pt x="2649141" y="2424297"/>
                      <a:pt x="2645023" y="2420180"/>
                      <a:pt x="2639943" y="2420180"/>
                    </a:cubicBezTo>
                    <a:close/>
                    <a:moveTo>
                      <a:pt x="1333915" y="2260382"/>
                    </a:moveTo>
                    <a:cubicBezTo>
                      <a:pt x="1328835" y="2260382"/>
                      <a:pt x="1324717" y="2264499"/>
                      <a:pt x="1324717" y="2269579"/>
                    </a:cubicBezTo>
                    <a:lnTo>
                      <a:pt x="1324717" y="2306368"/>
                    </a:lnTo>
                    <a:cubicBezTo>
                      <a:pt x="1324717" y="2311448"/>
                      <a:pt x="1328835" y="2315566"/>
                      <a:pt x="1333915" y="2315566"/>
                    </a:cubicBezTo>
                    <a:lnTo>
                      <a:pt x="2639943" y="2315566"/>
                    </a:lnTo>
                    <a:cubicBezTo>
                      <a:pt x="2645023" y="2315566"/>
                      <a:pt x="2649141" y="2311448"/>
                      <a:pt x="2649141" y="2306368"/>
                    </a:cubicBezTo>
                    <a:lnTo>
                      <a:pt x="2649141" y="2269579"/>
                    </a:lnTo>
                    <a:cubicBezTo>
                      <a:pt x="2649141" y="2264499"/>
                      <a:pt x="2645023" y="2260382"/>
                      <a:pt x="2639943" y="2260382"/>
                    </a:cubicBezTo>
                    <a:close/>
                    <a:moveTo>
                      <a:pt x="3126189" y="2223642"/>
                    </a:moveTo>
                    <a:cubicBezTo>
                      <a:pt x="3006895" y="2223642"/>
                      <a:pt x="2910189" y="2320348"/>
                      <a:pt x="2910189" y="2439642"/>
                    </a:cubicBezTo>
                    <a:cubicBezTo>
                      <a:pt x="2910189" y="2558936"/>
                      <a:pt x="3006895" y="2655642"/>
                      <a:pt x="3126189" y="2655642"/>
                    </a:cubicBezTo>
                    <a:cubicBezTo>
                      <a:pt x="3245483" y="2655642"/>
                      <a:pt x="3342189" y="2558936"/>
                      <a:pt x="3342189" y="2439642"/>
                    </a:cubicBezTo>
                    <a:cubicBezTo>
                      <a:pt x="3342189" y="2320348"/>
                      <a:pt x="3245483" y="2223642"/>
                      <a:pt x="3126189" y="2223642"/>
                    </a:cubicBezTo>
                    <a:close/>
                    <a:moveTo>
                      <a:pt x="859578" y="2218523"/>
                    </a:moveTo>
                    <a:cubicBezTo>
                      <a:pt x="744527" y="2218523"/>
                      <a:pt x="651259" y="2311790"/>
                      <a:pt x="651259" y="2426842"/>
                    </a:cubicBezTo>
                    <a:cubicBezTo>
                      <a:pt x="651259" y="2541893"/>
                      <a:pt x="744527" y="2635161"/>
                      <a:pt x="859578" y="2635161"/>
                    </a:cubicBezTo>
                    <a:cubicBezTo>
                      <a:pt x="974630" y="2635161"/>
                      <a:pt x="1067897" y="2541893"/>
                      <a:pt x="1067897" y="2426842"/>
                    </a:cubicBezTo>
                    <a:cubicBezTo>
                      <a:pt x="1067897" y="2311790"/>
                      <a:pt x="974630" y="2218523"/>
                      <a:pt x="859578" y="2218523"/>
                    </a:cubicBezTo>
                    <a:close/>
                    <a:moveTo>
                      <a:pt x="1871701" y="635200"/>
                    </a:moveTo>
                    <a:cubicBezTo>
                      <a:pt x="1381458" y="644736"/>
                      <a:pt x="1018694" y="716473"/>
                      <a:pt x="980424" y="801248"/>
                    </a:cubicBezTo>
                    <a:lnTo>
                      <a:pt x="979954" y="801248"/>
                    </a:lnTo>
                    <a:lnTo>
                      <a:pt x="977292" y="811895"/>
                    </a:lnTo>
                    <a:cubicBezTo>
                      <a:pt x="976157" y="813296"/>
                      <a:pt x="976066" y="814820"/>
                      <a:pt x="976180" y="816347"/>
                    </a:cubicBezTo>
                    <a:lnTo>
                      <a:pt x="795977" y="1537155"/>
                    </a:lnTo>
                    <a:lnTo>
                      <a:pt x="3168603" y="1537155"/>
                    </a:lnTo>
                    <a:lnTo>
                      <a:pt x="2984626" y="801248"/>
                    </a:lnTo>
                    <a:lnTo>
                      <a:pt x="2976093" y="801248"/>
                    </a:lnTo>
                    <a:cubicBezTo>
                      <a:pt x="2937858" y="717165"/>
                      <a:pt x="2580113" y="645145"/>
                      <a:pt x="2088410" y="635267"/>
                    </a:cubicBezTo>
                    <a:cubicBezTo>
                      <a:pt x="2016399" y="633822"/>
                      <a:pt x="1943738" y="633799"/>
                      <a:pt x="1871701" y="635200"/>
                    </a:cubicBezTo>
                    <a:close/>
                    <a:moveTo>
                      <a:pt x="1462979" y="0"/>
                    </a:moveTo>
                    <a:lnTo>
                      <a:pt x="2510732" y="0"/>
                    </a:lnTo>
                    <a:cubicBezTo>
                      <a:pt x="2553905" y="0"/>
                      <a:pt x="2588903" y="34997"/>
                      <a:pt x="2588903" y="78170"/>
                    </a:cubicBezTo>
                    <a:lnTo>
                      <a:pt x="2588903" y="433797"/>
                    </a:lnTo>
                    <a:cubicBezTo>
                      <a:pt x="3038017" y="475961"/>
                      <a:pt x="3324934" y="564368"/>
                      <a:pt x="3312039" y="659853"/>
                    </a:cubicBezTo>
                    <a:lnTo>
                      <a:pt x="3314035" y="659853"/>
                    </a:lnTo>
                    <a:lnTo>
                      <a:pt x="3516885" y="1471251"/>
                    </a:lnTo>
                    <a:cubicBezTo>
                      <a:pt x="3530074" y="1447322"/>
                      <a:pt x="3549491" y="1432519"/>
                      <a:pt x="3571039" y="1432519"/>
                    </a:cubicBezTo>
                    <a:lnTo>
                      <a:pt x="3885785" y="1432519"/>
                    </a:lnTo>
                    <a:cubicBezTo>
                      <a:pt x="3927012" y="1432519"/>
                      <a:pt x="3960441" y="1486709"/>
                      <a:pt x="3960441" y="1553561"/>
                    </a:cubicBezTo>
                    <a:cubicBezTo>
                      <a:pt x="3960441" y="1620415"/>
                      <a:pt x="3927012" y="1674603"/>
                      <a:pt x="3885785" y="1674603"/>
                    </a:cubicBezTo>
                    <a:lnTo>
                      <a:pt x="3571039" y="1674603"/>
                    </a:lnTo>
                    <a:lnTo>
                      <a:pt x="3567428" y="1673421"/>
                    </a:lnTo>
                    <a:lnTo>
                      <a:pt x="3568671" y="1678393"/>
                    </a:lnTo>
                    <a:cubicBezTo>
                      <a:pt x="3672942" y="1773136"/>
                      <a:pt x="3737544" y="1910038"/>
                      <a:pt x="3737544" y="2062028"/>
                    </a:cubicBezTo>
                    <a:lnTo>
                      <a:pt x="3737544" y="2413961"/>
                    </a:lnTo>
                    <a:cubicBezTo>
                      <a:pt x="3737544" y="2629713"/>
                      <a:pt x="3607370" y="2815060"/>
                      <a:pt x="3420381" y="2892817"/>
                    </a:cubicBezTo>
                    <a:lnTo>
                      <a:pt x="3420381" y="3209197"/>
                    </a:lnTo>
                    <a:cubicBezTo>
                      <a:pt x="3420381" y="3295143"/>
                      <a:pt x="3350708" y="3364816"/>
                      <a:pt x="3264762" y="3364816"/>
                    </a:cubicBezTo>
                    <a:lnTo>
                      <a:pt x="2999936" y="3364816"/>
                    </a:lnTo>
                    <a:cubicBezTo>
                      <a:pt x="2913990" y="3364816"/>
                      <a:pt x="2844317" y="3295143"/>
                      <a:pt x="2844317" y="3209197"/>
                    </a:cubicBezTo>
                    <a:lnTo>
                      <a:pt x="2844317" y="2907616"/>
                    </a:lnTo>
                    <a:lnTo>
                      <a:pt x="1116125" y="2907616"/>
                    </a:lnTo>
                    <a:lnTo>
                      <a:pt x="1116125" y="3209199"/>
                    </a:lnTo>
                    <a:cubicBezTo>
                      <a:pt x="1116125" y="3295145"/>
                      <a:pt x="1046452" y="3364818"/>
                      <a:pt x="960506" y="3364818"/>
                    </a:cubicBezTo>
                    <a:lnTo>
                      <a:pt x="695680" y="3364818"/>
                    </a:lnTo>
                    <a:cubicBezTo>
                      <a:pt x="609734" y="3364818"/>
                      <a:pt x="540061" y="3295145"/>
                      <a:pt x="540061" y="3209199"/>
                    </a:cubicBezTo>
                    <a:lnTo>
                      <a:pt x="540061" y="2888789"/>
                    </a:lnTo>
                    <a:cubicBezTo>
                      <a:pt x="360356" y="2806419"/>
                      <a:pt x="236167" y="2624693"/>
                      <a:pt x="236167" y="2413961"/>
                    </a:cubicBezTo>
                    <a:lnTo>
                      <a:pt x="236167" y="2062028"/>
                    </a:lnTo>
                    <a:cubicBezTo>
                      <a:pt x="236167" y="1910038"/>
                      <a:pt x="300770" y="1773136"/>
                      <a:pt x="405042" y="1678393"/>
                    </a:cubicBezTo>
                    <a:lnTo>
                      <a:pt x="407467" y="1668691"/>
                    </a:lnTo>
                    <a:cubicBezTo>
                      <a:pt x="402272" y="1673244"/>
                      <a:pt x="395935" y="1674603"/>
                      <a:pt x="389402" y="1674603"/>
                    </a:cubicBezTo>
                    <a:lnTo>
                      <a:pt x="74658" y="1674603"/>
                    </a:lnTo>
                    <a:cubicBezTo>
                      <a:pt x="33429" y="1674603"/>
                      <a:pt x="0" y="1620415"/>
                      <a:pt x="0" y="1553561"/>
                    </a:cubicBezTo>
                    <a:cubicBezTo>
                      <a:pt x="0" y="1486709"/>
                      <a:pt x="33429" y="1432519"/>
                      <a:pt x="74658" y="1432519"/>
                    </a:cubicBezTo>
                    <a:lnTo>
                      <a:pt x="389402" y="1432519"/>
                    </a:lnTo>
                    <a:cubicBezTo>
                      <a:pt x="416427" y="1432519"/>
                      <a:pt x="440099" y="1455801"/>
                      <a:pt x="451844" y="1491180"/>
                    </a:cubicBezTo>
                    <a:lnTo>
                      <a:pt x="659676" y="659853"/>
                    </a:lnTo>
                    <a:lnTo>
                      <a:pt x="666048" y="659853"/>
                    </a:lnTo>
                    <a:cubicBezTo>
                      <a:pt x="653344" y="564084"/>
                      <a:pt x="940380" y="476400"/>
                      <a:pt x="1384809" y="434090"/>
                    </a:cubicBezTo>
                    <a:lnTo>
                      <a:pt x="1384809" y="78170"/>
                    </a:lnTo>
                    <a:cubicBezTo>
                      <a:pt x="1384809" y="34997"/>
                      <a:pt x="1419806" y="0"/>
                      <a:pt x="146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ounded Rectangle 1">
                <a:extLst>
                  <a:ext uri="{FF2B5EF4-FFF2-40B4-BE49-F238E27FC236}">
                    <a16:creationId xmlns:a16="http://schemas.microsoft.com/office/drawing/2014/main" xmlns="" id="{2AC8C298-CD71-42CB-A6E5-D7CA14C091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372755" y="3105182"/>
                <a:ext cx="243034" cy="243041"/>
              </a:xfrm>
              <a:custGeom>
                <a:avLst/>
                <a:gdLst/>
                <a:ahLst/>
                <a:cxnLst/>
                <a:rect l="l" t="t" r="r" b="b"/>
                <a:pathLst>
                  <a:path w="3946957" h="3947095">
                    <a:moveTo>
                      <a:pt x="455702" y="3587095"/>
                    </a:moveTo>
                    <a:lnTo>
                      <a:pt x="1175702" y="3587095"/>
                    </a:lnTo>
                    <a:lnTo>
                      <a:pt x="1175702" y="3799441"/>
                    </a:lnTo>
                    <a:cubicBezTo>
                      <a:pt x="1175702" y="3880988"/>
                      <a:pt x="1109595" y="3947095"/>
                      <a:pt x="1028048" y="3947095"/>
                    </a:cubicBezTo>
                    <a:lnTo>
                      <a:pt x="603356" y="3947095"/>
                    </a:lnTo>
                    <a:cubicBezTo>
                      <a:pt x="521809" y="3947095"/>
                      <a:pt x="455702" y="3880988"/>
                      <a:pt x="455702" y="3799441"/>
                    </a:cubicBezTo>
                    <a:close/>
                    <a:moveTo>
                      <a:pt x="2751999" y="3587094"/>
                    </a:moveTo>
                    <a:lnTo>
                      <a:pt x="3471999" y="3587094"/>
                    </a:lnTo>
                    <a:lnTo>
                      <a:pt x="3471999" y="3799440"/>
                    </a:lnTo>
                    <a:cubicBezTo>
                      <a:pt x="3471999" y="3880987"/>
                      <a:pt x="3405892" y="3947094"/>
                      <a:pt x="3324345" y="3947094"/>
                    </a:cubicBezTo>
                    <a:lnTo>
                      <a:pt x="2899653" y="3947094"/>
                    </a:lnTo>
                    <a:cubicBezTo>
                      <a:pt x="2818106" y="3947094"/>
                      <a:pt x="2751999" y="3880987"/>
                      <a:pt x="2751999" y="3799440"/>
                    </a:cubicBezTo>
                    <a:close/>
                    <a:moveTo>
                      <a:pt x="1383221" y="3134113"/>
                    </a:moveTo>
                    <a:cubicBezTo>
                      <a:pt x="1353398" y="3134113"/>
                      <a:pt x="1329221" y="3158290"/>
                      <a:pt x="1329221" y="3188113"/>
                    </a:cubicBezTo>
                    <a:cubicBezTo>
                      <a:pt x="1329221" y="3217936"/>
                      <a:pt x="1353398" y="3242113"/>
                      <a:pt x="1383221" y="3242113"/>
                    </a:cubicBezTo>
                    <a:lnTo>
                      <a:pt x="2535221" y="3242113"/>
                    </a:lnTo>
                    <a:cubicBezTo>
                      <a:pt x="2565044" y="3242113"/>
                      <a:pt x="2589221" y="3217936"/>
                      <a:pt x="2589221" y="3188113"/>
                    </a:cubicBezTo>
                    <a:cubicBezTo>
                      <a:pt x="2589221" y="3158290"/>
                      <a:pt x="2565044" y="3134113"/>
                      <a:pt x="2535221" y="3134113"/>
                    </a:cubicBezTo>
                    <a:close/>
                    <a:moveTo>
                      <a:pt x="1383221" y="2844258"/>
                    </a:moveTo>
                    <a:cubicBezTo>
                      <a:pt x="1353398" y="2844258"/>
                      <a:pt x="1329221" y="2868435"/>
                      <a:pt x="1329221" y="2898258"/>
                    </a:cubicBezTo>
                    <a:cubicBezTo>
                      <a:pt x="1329221" y="2928081"/>
                      <a:pt x="1353398" y="2952258"/>
                      <a:pt x="1383221" y="2952258"/>
                    </a:cubicBezTo>
                    <a:lnTo>
                      <a:pt x="2535221" y="2952258"/>
                    </a:lnTo>
                    <a:cubicBezTo>
                      <a:pt x="2565044" y="2952258"/>
                      <a:pt x="2589221" y="2928081"/>
                      <a:pt x="2589221" y="2898258"/>
                    </a:cubicBezTo>
                    <a:cubicBezTo>
                      <a:pt x="2589221" y="2868435"/>
                      <a:pt x="2565044" y="2844258"/>
                      <a:pt x="2535221" y="2844258"/>
                    </a:cubicBezTo>
                    <a:close/>
                    <a:moveTo>
                      <a:pt x="1383221" y="2554402"/>
                    </a:moveTo>
                    <a:cubicBezTo>
                      <a:pt x="1353398" y="2554402"/>
                      <a:pt x="1329221" y="2578579"/>
                      <a:pt x="1329221" y="2608402"/>
                    </a:cubicBezTo>
                    <a:cubicBezTo>
                      <a:pt x="1329221" y="2638225"/>
                      <a:pt x="1353398" y="2662402"/>
                      <a:pt x="1383221" y="2662402"/>
                    </a:cubicBezTo>
                    <a:lnTo>
                      <a:pt x="2535221" y="2662402"/>
                    </a:lnTo>
                    <a:cubicBezTo>
                      <a:pt x="2565044" y="2662402"/>
                      <a:pt x="2589221" y="2638225"/>
                      <a:pt x="2589221" y="2608402"/>
                    </a:cubicBezTo>
                    <a:cubicBezTo>
                      <a:pt x="2589221" y="2578579"/>
                      <a:pt x="2565044" y="2554402"/>
                      <a:pt x="2535221" y="2554402"/>
                    </a:cubicBezTo>
                    <a:close/>
                    <a:moveTo>
                      <a:pt x="3111999" y="2270017"/>
                    </a:moveTo>
                    <a:cubicBezTo>
                      <a:pt x="2985747" y="2270017"/>
                      <a:pt x="2883399" y="2372365"/>
                      <a:pt x="2883399" y="2498617"/>
                    </a:cubicBezTo>
                    <a:cubicBezTo>
                      <a:pt x="2883399" y="2624869"/>
                      <a:pt x="2985747" y="2727217"/>
                      <a:pt x="3111999" y="2727217"/>
                    </a:cubicBezTo>
                    <a:cubicBezTo>
                      <a:pt x="3238251" y="2727217"/>
                      <a:pt x="3340599" y="2624869"/>
                      <a:pt x="3340599" y="2498617"/>
                    </a:cubicBezTo>
                    <a:cubicBezTo>
                      <a:pt x="3340599" y="2372365"/>
                      <a:pt x="3238251" y="2270017"/>
                      <a:pt x="3111999" y="2270017"/>
                    </a:cubicBezTo>
                    <a:close/>
                    <a:moveTo>
                      <a:pt x="760887" y="2270017"/>
                    </a:moveTo>
                    <a:cubicBezTo>
                      <a:pt x="634635" y="2270017"/>
                      <a:pt x="532287" y="2372365"/>
                      <a:pt x="532287" y="2498617"/>
                    </a:cubicBezTo>
                    <a:cubicBezTo>
                      <a:pt x="532287" y="2624869"/>
                      <a:pt x="634635" y="2727217"/>
                      <a:pt x="760887" y="2727217"/>
                    </a:cubicBezTo>
                    <a:cubicBezTo>
                      <a:pt x="887139" y="2727217"/>
                      <a:pt x="989487" y="2624869"/>
                      <a:pt x="989487" y="2498617"/>
                    </a:cubicBezTo>
                    <a:cubicBezTo>
                      <a:pt x="989487" y="2372365"/>
                      <a:pt x="887139" y="2270017"/>
                      <a:pt x="760887" y="2270017"/>
                    </a:cubicBezTo>
                    <a:close/>
                    <a:moveTo>
                      <a:pt x="971207" y="829857"/>
                    </a:moveTo>
                    <a:cubicBezTo>
                      <a:pt x="870305" y="829857"/>
                      <a:pt x="788507" y="911655"/>
                      <a:pt x="788507" y="1012557"/>
                    </a:cubicBezTo>
                    <a:lnTo>
                      <a:pt x="788507" y="1926037"/>
                    </a:lnTo>
                    <a:lnTo>
                      <a:pt x="3156387" y="1926037"/>
                    </a:lnTo>
                    <a:lnTo>
                      <a:pt x="3156387" y="1012557"/>
                    </a:lnTo>
                    <a:cubicBezTo>
                      <a:pt x="3156387" y="911655"/>
                      <a:pt x="3074589" y="829857"/>
                      <a:pt x="2973687" y="829857"/>
                    </a:cubicBezTo>
                    <a:close/>
                    <a:moveTo>
                      <a:pt x="1090121" y="237323"/>
                    </a:moveTo>
                    <a:cubicBezTo>
                      <a:pt x="1000767" y="237323"/>
                      <a:pt x="928331" y="309759"/>
                      <a:pt x="928331" y="399113"/>
                    </a:cubicBezTo>
                    <a:cubicBezTo>
                      <a:pt x="928331" y="488467"/>
                      <a:pt x="1000767" y="560903"/>
                      <a:pt x="1090121" y="560903"/>
                    </a:cubicBezTo>
                    <a:lnTo>
                      <a:pt x="2854773" y="560903"/>
                    </a:lnTo>
                    <a:cubicBezTo>
                      <a:pt x="2944127" y="560903"/>
                      <a:pt x="3016563" y="488467"/>
                      <a:pt x="3016563" y="399113"/>
                    </a:cubicBezTo>
                    <a:cubicBezTo>
                      <a:pt x="3016563" y="309759"/>
                      <a:pt x="2944127" y="237323"/>
                      <a:pt x="2854773" y="237323"/>
                    </a:cubicBezTo>
                    <a:close/>
                    <a:moveTo>
                      <a:pt x="754613" y="0"/>
                    </a:moveTo>
                    <a:lnTo>
                      <a:pt x="1184466" y="0"/>
                    </a:lnTo>
                    <a:lnTo>
                      <a:pt x="2753503" y="0"/>
                    </a:lnTo>
                    <a:lnTo>
                      <a:pt x="3190281" y="0"/>
                    </a:lnTo>
                    <a:cubicBezTo>
                      <a:pt x="3392606" y="0"/>
                      <a:pt x="3556623" y="164017"/>
                      <a:pt x="3556623" y="366342"/>
                    </a:cubicBezTo>
                    <a:lnTo>
                      <a:pt x="3556623" y="2083289"/>
                    </a:lnTo>
                    <a:cubicBezTo>
                      <a:pt x="3623269" y="2093308"/>
                      <a:pt x="3680196" y="2132276"/>
                      <a:pt x="3715583" y="2186636"/>
                    </a:cubicBezTo>
                    <a:cubicBezTo>
                      <a:pt x="3751084" y="2177432"/>
                      <a:pt x="3776678" y="2144881"/>
                      <a:pt x="3776678" y="2106351"/>
                    </a:cubicBezTo>
                    <a:lnTo>
                      <a:pt x="3776678" y="2014806"/>
                    </a:lnTo>
                    <a:lnTo>
                      <a:pt x="3738736" y="2014806"/>
                    </a:lnTo>
                    <a:cubicBezTo>
                      <a:pt x="3694658" y="2014806"/>
                      <a:pt x="3658925" y="1979073"/>
                      <a:pt x="3658925" y="1934995"/>
                    </a:cubicBezTo>
                    <a:lnTo>
                      <a:pt x="3658925" y="1524592"/>
                    </a:lnTo>
                    <a:cubicBezTo>
                      <a:pt x="3658925" y="1480514"/>
                      <a:pt x="3694658" y="1444781"/>
                      <a:pt x="3738736" y="1444781"/>
                    </a:cubicBezTo>
                    <a:lnTo>
                      <a:pt x="3867146" y="1444781"/>
                    </a:lnTo>
                    <a:cubicBezTo>
                      <a:pt x="3911224" y="1444781"/>
                      <a:pt x="3946957" y="1480514"/>
                      <a:pt x="3946957" y="1524592"/>
                    </a:cubicBezTo>
                    <a:lnTo>
                      <a:pt x="3946957" y="1934995"/>
                    </a:lnTo>
                    <a:lnTo>
                      <a:pt x="3942009" y="1959504"/>
                    </a:lnTo>
                    <a:lnTo>
                      <a:pt x="3946957" y="1964452"/>
                    </a:lnTo>
                    <a:lnTo>
                      <a:pt x="3941010" y="1964452"/>
                    </a:lnTo>
                    <a:cubicBezTo>
                      <a:pt x="3932395" y="1986875"/>
                      <a:pt x="3913715" y="2004223"/>
                      <a:pt x="3890197" y="2010152"/>
                    </a:cubicBezTo>
                    <a:lnTo>
                      <a:pt x="3890197" y="2106351"/>
                    </a:lnTo>
                    <a:cubicBezTo>
                      <a:pt x="3890197" y="2194633"/>
                      <a:pt x="3832612" y="2269465"/>
                      <a:pt x="3752660" y="2294428"/>
                    </a:cubicBezTo>
                    <a:cubicBezTo>
                      <a:pt x="3754645" y="2302103"/>
                      <a:pt x="3755036" y="2310007"/>
                      <a:pt x="3755036" y="2318002"/>
                    </a:cubicBezTo>
                    <a:lnTo>
                      <a:pt x="3755036" y="3278100"/>
                    </a:lnTo>
                    <a:cubicBezTo>
                      <a:pt x="3755036" y="3410665"/>
                      <a:pt x="3647570" y="3518131"/>
                      <a:pt x="3515005" y="3518131"/>
                    </a:cubicBezTo>
                    <a:lnTo>
                      <a:pt x="422750" y="3518131"/>
                    </a:lnTo>
                    <a:cubicBezTo>
                      <a:pt x="290185" y="3518131"/>
                      <a:pt x="182719" y="3410665"/>
                      <a:pt x="182719" y="3278100"/>
                    </a:cubicBezTo>
                    <a:lnTo>
                      <a:pt x="182719" y="2318002"/>
                    </a:lnTo>
                    <a:lnTo>
                      <a:pt x="185375" y="2291659"/>
                    </a:lnTo>
                    <a:cubicBezTo>
                      <a:pt x="110118" y="2263849"/>
                      <a:pt x="56760" y="2191331"/>
                      <a:pt x="56760" y="2106351"/>
                    </a:cubicBezTo>
                    <a:lnTo>
                      <a:pt x="56760" y="2010152"/>
                    </a:lnTo>
                    <a:cubicBezTo>
                      <a:pt x="33242" y="2004223"/>
                      <a:pt x="14562" y="1986875"/>
                      <a:pt x="5947" y="1964452"/>
                    </a:cubicBezTo>
                    <a:lnTo>
                      <a:pt x="0" y="1964452"/>
                    </a:lnTo>
                    <a:lnTo>
                      <a:pt x="4948" y="1959504"/>
                    </a:lnTo>
                    <a:cubicBezTo>
                      <a:pt x="1383" y="1952016"/>
                      <a:pt x="0" y="1943667"/>
                      <a:pt x="0" y="1934995"/>
                    </a:cubicBezTo>
                    <a:lnTo>
                      <a:pt x="0" y="1524592"/>
                    </a:lnTo>
                    <a:cubicBezTo>
                      <a:pt x="0" y="1480514"/>
                      <a:pt x="35733" y="1444781"/>
                      <a:pt x="79811" y="1444781"/>
                    </a:cubicBezTo>
                    <a:lnTo>
                      <a:pt x="208221" y="1444781"/>
                    </a:lnTo>
                    <a:cubicBezTo>
                      <a:pt x="252299" y="1444781"/>
                      <a:pt x="288032" y="1480514"/>
                      <a:pt x="288032" y="1524592"/>
                    </a:cubicBezTo>
                    <a:lnTo>
                      <a:pt x="288032" y="1934995"/>
                    </a:lnTo>
                    <a:cubicBezTo>
                      <a:pt x="288032" y="1979073"/>
                      <a:pt x="252299" y="2014806"/>
                      <a:pt x="208221" y="2014806"/>
                    </a:cubicBezTo>
                    <a:lnTo>
                      <a:pt x="170279" y="2014806"/>
                    </a:lnTo>
                    <a:lnTo>
                      <a:pt x="170279" y="2106351"/>
                    </a:lnTo>
                    <a:cubicBezTo>
                      <a:pt x="170279" y="2141902"/>
                      <a:pt x="192068" y="2172363"/>
                      <a:pt x="223082" y="2184962"/>
                    </a:cubicBezTo>
                    <a:cubicBezTo>
                      <a:pt x="259935" y="2129570"/>
                      <a:pt x="319242" y="2090441"/>
                      <a:pt x="388271" y="2082340"/>
                    </a:cubicBezTo>
                    <a:lnTo>
                      <a:pt x="388271" y="366342"/>
                    </a:lnTo>
                    <a:cubicBezTo>
                      <a:pt x="388271" y="164017"/>
                      <a:pt x="552288" y="0"/>
                      <a:pt x="7546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xmlns="" id="{F662F244-192A-472F-B5FF-73894AC2C9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9684" y="265938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">
                <a:extLst>
                  <a:ext uri="{FF2B5EF4-FFF2-40B4-BE49-F238E27FC236}">
                    <a16:creationId xmlns:a16="http://schemas.microsoft.com/office/drawing/2014/main" xmlns="" id="{765206C9-59AF-4DE6-8291-DCFA33D0D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706" y="1860786"/>
                <a:ext cx="238489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Parallelogram 16">
                <a:extLst>
                  <a:ext uri="{FF2B5EF4-FFF2-40B4-BE49-F238E27FC236}">
                    <a16:creationId xmlns:a16="http://schemas.microsoft.com/office/drawing/2014/main" xmlns="" id="{54797CC2-BB83-4DEF-A1AC-384330F39A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8186" y="4255970"/>
                <a:ext cx="276036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3934640" h="3532656">
                    <a:moveTo>
                      <a:pt x="2573592" y="1183599"/>
                    </a:moveTo>
                    <a:lnTo>
                      <a:pt x="2377693" y="2032131"/>
                    </a:lnTo>
                    <a:lnTo>
                      <a:pt x="2446949" y="2032131"/>
                    </a:lnTo>
                    <a:lnTo>
                      <a:pt x="2804808" y="1183599"/>
                    </a:lnTo>
                    <a:close/>
                    <a:moveTo>
                      <a:pt x="2007316" y="1183599"/>
                    </a:moveTo>
                    <a:lnTo>
                      <a:pt x="1947980" y="2032131"/>
                    </a:lnTo>
                    <a:lnTo>
                      <a:pt x="2122757" y="2032131"/>
                    </a:lnTo>
                    <a:lnTo>
                      <a:pt x="2318656" y="1183599"/>
                    </a:lnTo>
                    <a:close/>
                    <a:moveTo>
                      <a:pt x="1419083" y="1183599"/>
                    </a:moveTo>
                    <a:lnTo>
                      <a:pt x="1523269" y="2032131"/>
                    </a:lnTo>
                    <a:lnTo>
                      <a:pt x="1698972" y="2032131"/>
                    </a:lnTo>
                    <a:lnTo>
                      <a:pt x="1758307" y="1183599"/>
                    </a:lnTo>
                    <a:close/>
                    <a:moveTo>
                      <a:pt x="877916" y="1183599"/>
                    </a:moveTo>
                    <a:lnTo>
                      <a:pt x="1073815" y="2032131"/>
                    </a:lnTo>
                    <a:lnTo>
                      <a:pt x="1273002" y="2032131"/>
                    </a:lnTo>
                    <a:lnTo>
                      <a:pt x="1168815" y="1183599"/>
                    </a:lnTo>
                    <a:close/>
                    <a:moveTo>
                      <a:pt x="371286" y="1183599"/>
                    </a:moveTo>
                    <a:lnTo>
                      <a:pt x="697066" y="2032131"/>
                    </a:lnTo>
                    <a:lnTo>
                      <a:pt x="818879" y="2032131"/>
                    </a:lnTo>
                    <a:lnTo>
                      <a:pt x="622980" y="1183599"/>
                    </a:lnTo>
                    <a:close/>
                    <a:moveTo>
                      <a:pt x="3322640" y="0"/>
                    </a:moveTo>
                    <a:lnTo>
                      <a:pt x="3934640" y="0"/>
                    </a:lnTo>
                    <a:lnTo>
                      <a:pt x="3934640" y="248402"/>
                    </a:lnTo>
                    <a:lnTo>
                      <a:pt x="3502713" y="248402"/>
                    </a:lnTo>
                    <a:lnTo>
                      <a:pt x="2335462" y="3016114"/>
                    </a:lnTo>
                    <a:cubicBezTo>
                      <a:pt x="2402764" y="3068355"/>
                      <a:pt x="2445341" y="3150225"/>
                      <a:pt x="2445341" y="3242039"/>
                    </a:cubicBezTo>
                    <a:cubicBezTo>
                      <a:pt x="2445341" y="3402542"/>
                      <a:pt x="2315227" y="3532656"/>
                      <a:pt x="2154724" y="3532656"/>
                    </a:cubicBezTo>
                    <a:cubicBezTo>
                      <a:pt x="1994221" y="3532656"/>
                      <a:pt x="1864107" y="3402542"/>
                      <a:pt x="1864107" y="3242039"/>
                    </a:cubicBezTo>
                    <a:lnTo>
                      <a:pt x="1868362" y="3199824"/>
                    </a:lnTo>
                    <a:lnTo>
                      <a:pt x="1016832" y="3199824"/>
                    </a:lnTo>
                    <a:cubicBezTo>
                      <a:pt x="1020041" y="3213488"/>
                      <a:pt x="1021088" y="3227641"/>
                      <a:pt x="1021088" y="3242039"/>
                    </a:cubicBezTo>
                    <a:cubicBezTo>
                      <a:pt x="1021088" y="3402542"/>
                      <a:pt x="890974" y="3532656"/>
                      <a:pt x="730471" y="3532656"/>
                    </a:cubicBezTo>
                    <a:cubicBezTo>
                      <a:pt x="569968" y="3532656"/>
                      <a:pt x="439854" y="3402542"/>
                      <a:pt x="439854" y="3242039"/>
                    </a:cubicBezTo>
                    <a:cubicBezTo>
                      <a:pt x="439854" y="3081536"/>
                      <a:pt x="569968" y="2951422"/>
                      <a:pt x="730471" y="2951422"/>
                    </a:cubicBezTo>
                    <a:lnTo>
                      <a:pt x="755059" y="2953901"/>
                    </a:lnTo>
                    <a:lnTo>
                      <a:pt x="755059" y="2951422"/>
                    </a:lnTo>
                    <a:lnTo>
                      <a:pt x="2059249" y="2951422"/>
                    </a:lnTo>
                    <a:lnTo>
                      <a:pt x="2342189" y="2280533"/>
                    </a:lnTo>
                    <a:lnTo>
                      <a:pt x="568448" y="2280533"/>
                    </a:lnTo>
                    <a:lnTo>
                      <a:pt x="568448" y="2279626"/>
                    </a:lnTo>
                    <a:lnTo>
                      <a:pt x="516172" y="2279626"/>
                    </a:lnTo>
                    <a:lnTo>
                      <a:pt x="95370" y="1183599"/>
                    </a:lnTo>
                    <a:lnTo>
                      <a:pt x="82280" y="1183599"/>
                    </a:lnTo>
                    <a:lnTo>
                      <a:pt x="82280" y="1149505"/>
                    </a:lnTo>
                    <a:lnTo>
                      <a:pt x="0" y="935197"/>
                    </a:lnTo>
                    <a:lnTo>
                      <a:pt x="82280" y="935197"/>
                    </a:lnTo>
                    <a:lnTo>
                      <a:pt x="275916" y="935197"/>
                    </a:lnTo>
                    <a:lnTo>
                      <a:pt x="2909569" y="935197"/>
                    </a:lnTo>
                    <a:lnTo>
                      <a:pt x="3297651" y="15001"/>
                    </a:lnTo>
                    <a:lnTo>
                      <a:pt x="3322640" y="15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xmlns="" id="{049FD3F6-D82B-42A1-A6DC-BAB09F567B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7775" y="2099500"/>
                <a:ext cx="360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401366">
                    <a:moveTo>
                      <a:pt x="0" y="2185342"/>
                    </a:moveTo>
                    <a:lnTo>
                      <a:pt x="3964058" y="2185342"/>
                    </a:lnTo>
                    <a:lnTo>
                      <a:pt x="3964058" y="2401366"/>
                    </a:lnTo>
                    <a:lnTo>
                      <a:pt x="0" y="2401366"/>
                    </a:lnTo>
                    <a:close/>
                    <a:moveTo>
                      <a:pt x="3366634" y="90453"/>
                    </a:moveTo>
                    <a:lnTo>
                      <a:pt x="3202377" y="155489"/>
                    </a:lnTo>
                    <a:lnTo>
                      <a:pt x="3241038" y="189472"/>
                    </a:lnTo>
                    <a:lnTo>
                      <a:pt x="3405296" y="124437"/>
                    </a:lnTo>
                    <a:close/>
                    <a:moveTo>
                      <a:pt x="3670744" y="384"/>
                    </a:moveTo>
                    <a:cubicBezTo>
                      <a:pt x="3794484" y="2958"/>
                      <a:pt x="3900638" y="18267"/>
                      <a:pt x="3916429" y="40853"/>
                    </a:cubicBezTo>
                    <a:cubicBezTo>
                      <a:pt x="4006811" y="254939"/>
                      <a:pt x="3180239" y="539375"/>
                      <a:pt x="2656892" y="780145"/>
                    </a:cubicBezTo>
                    <a:lnTo>
                      <a:pt x="2287010" y="1217115"/>
                    </a:lnTo>
                    <a:lnTo>
                      <a:pt x="1812675" y="1059655"/>
                    </a:lnTo>
                    <a:cubicBezTo>
                      <a:pt x="1363417" y="1215884"/>
                      <a:pt x="1069413" y="1350282"/>
                      <a:pt x="479459" y="1460419"/>
                    </a:cubicBezTo>
                    <a:cubicBezTo>
                      <a:pt x="514059" y="1427544"/>
                      <a:pt x="497717" y="1409222"/>
                      <a:pt x="505635" y="1393328"/>
                    </a:cubicBezTo>
                    <a:cubicBezTo>
                      <a:pt x="352375" y="1237485"/>
                      <a:pt x="184559" y="1096199"/>
                      <a:pt x="9468" y="923375"/>
                    </a:cubicBezTo>
                    <a:cubicBezTo>
                      <a:pt x="172142" y="842599"/>
                      <a:pt x="354222" y="880689"/>
                      <a:pt x="667296" y="1112842"/>
                    </a:cubicBezTo>
                    <a:cubicBezTo>
                      <a:pt x="958235" y="1051014"/>
                      <a:pt x="1184590" y="920979"/>
                      <a:pt x="1379107" y="831375"/>
                    </a:cubicBezTo>
                    <a:lnTo>
                      <a:pt x="742785" y="342341"/>
                    </a:lnTo>
                    <a:lnTo>
                      <a:pt x="1019074" y="236619"/>
                    </a:lnTo>
                    <a:lnTo>
                      <a:pt x="2335346" y="437418"/>
                    </a:lnTo>
                    <a:lnTo>
                      <a:pt x="3319535" y="36327"/>
                    </a:lnTo>
                    <a:cubicBezTo>
                      <a:pt x="3405675" y="7972"/>
                      <a:pt x="3547003" y="-2190"/>
                      <a:pt x="3670744" y="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xmlns="" id="{16811020-3864-4964-A0FE-116321EEF1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6998" y="3255235"/>
                <a:ext cx="278983" cy="278983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918304">
                    <a:moveTo>
                      <a:pt x="0" y="2702280"/>
                    </a:moveTo>
                    <a:lnTo>
                      <a:pt x="3964058" y="2702280"/>
                    </a:lnTo>
                    <a:lnTo>
                      <a:pt x="3964058" y="2918304"/>
                    </a:lnTo>
                    <a:lnTo>
                      <a:pt x="0" y="2918304"/>
                    </a:lnTo>
                    <a:close/>
                    <a:moveTo>
                      <a:pt x="3246747" y="1714751"/>
                    </a:moveTo>
                    <a:lnTo>
                      <a:pt x="3250054" y="1766118"/>
                    </a:lnTo>
                    <a:lnTo>
                      <a:pt x="3412189" y="1836280"/>
                    </a:lnTo>
                    <a:lnTo>
                      <a:pt x="3408881" y="1784911"/>
                    </a:lnTo>
                    <a:close/>
                    <a:moveTo>
                      <a:pt x="446042" y="0"/>
                    </a:moveTo>
                    <a:cubicBezTo>
                      <a:pt x="618186" y="57911"/>
                      <a:pt x="720003" y="213595"/>
                      <a:pt x="777223" y="599128"/>
                    </a:cubicBezTo>
                    <a:cubicBezTo>
                      <a:pt x="1026666" y="761134"/>
                      <a:pt x="1278673" y="829243"/>
                      <a:pt x="1479576" y="903428"/>
                    </a:cubicBezTo>
                    <a:lnTo>
                      <a:pt x="1375428" y="107681"/>
                    </a:lnTo>
                    <a:lnTo>
                      <a:pt x="1645551" y="228290"/>
                    </a:lnTo>
                    <a:lnTo>
                      <a:pt x="2434309" y="1301021"/>
                    </a:lnTo>
                    <a:lnTo>
                      <a:pt x="3413850" y="1713334"/>
                    </a:lnTo>
                    <a:cubicBezTo>
                      <a:pt x="3494810" y="1754194"/>
                      <a:pt x="3601930" y="1846942"/>
                      <a:pt x="3687608" y="1936260"/>
                    </a:cubicBezTo>
                    <a:cubicBezTo>
                      <a:pt x="3773285" y="2025578"/>
                      <a:pt x="3837521" y="2111465"/>
                      <a:pt x="3832717" y="2138602"/>
                    </a:cubicBezTo>
                    <a:cubicBezTo>
                      <a:pt x="3745245" y="2353893"/>
                      <a:pt x="2959644" y="1970545"/>
                      <a:pt x="2419332" y="1770733"/>
                    </a:cubicBezTo>
                    <a:lnTo>
                      <a:pt x="1848801" y="1818171"/>
                    </a:lnTo>
                    <a:lnTo>
                      <a:pt x="1624737" y="1371425"/>
                    </a:lnTo>
                    <a:cubicBezTo>
                      <a:pt x="1196592" y="1164222"/>
                      <a:pt x="893667" y="1051363"/>
                      <a:pt x="398628" y="712081"/>
                    </a:cubicBezTo>
                    <a:cubicBezTo>
                      <a:pt x="446340" y="713302"/>
                      <a:pt x="447739" y="688791"/>
                      <a:pt x="464577" y="683150"/>
                    </a:cubicBezTo>
                    <a:cubicBezTo>
                      <a:pt x="466403" y="464581"/>
                      <a:pt x="447644" y="246014"/>
                      <a:pt x="446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rapezoid 2">
                <a:extLst>
                  <a:ext uri="{FF2B5EF4-FFF2-40B4-BE49-F238E27FC236}">
                    <a16:creationId xmlns:a16="http://schemas.microsoft.com/office/drawing/2014/main" xmlns="" id="{B55852A4-5A42-4CBC-A522-5BD199AC4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153783"/>
                <a:ext cx="231799" cy="286984"/>
              </a:xfrm>
              <a:custGeom>
                <a:avLst/>
                <a:gdLst/>
                <a:ahLst/>
                <a:cxnLst/>
                <a:rect l="l" t="t" r="r" b="b"/>
                <a:pathLst>
                  <a:path w="3176916" h="3933269">
                    <a:moveTo>
                      <a:pt x="1597126" y="1340437"/>
                    </a:moveTo>
                    <a:cubicBezTo>
                      <a:pt x="1516725" y="1340222"/>
                      <a:pt x="1389074" y="1393456"/>
                      <a:pt x="1340877" y="1496151"/>
                    </a:cubicBezTo>
                    <a:cubicBezTo>
                      <a:pt x="1343250" y="1522078"/>
                      <a:pt x="1343241" y="1512286"/>
                      <a:pt x="1347995" y="1554882"/>
                    </a:cubicBezTo>
                    <a:cubicBezTo>
                      <a:pt x="1416100" y="1454837"/>
                      <a:pt x="1524178" y="1437570"/>
                      <a:pt x="1593513" y="1429698"/>
                    </a:cubicBezTo>
                    <a:cubicBezTo>
                      <a:pt x="1662848" y="1421826"/>
                      <a:pt x="1796931" y="1484376"/>
                      <a:pt x="1831845" y="1544793"/>
                    </a:cubicBezTo>
                    <a:cubicBezTo>
                      <a:pt x="1835344" y="1495673"/>
                      <a:pt x="1834080" y="1513228"/>
                      <a:pt x="1837578" y="1468870"/>
                    </a:cubicBezTo>
                    <a:cubicBezTo>
                      <a:pt x="1774303" y="1383001"/>
                      <a:pt x="1677527" y="1340652"/>
                      <a:pt x="1597126" y="1340437"/>
                    </a:cubicBezTo>
                    <a:close/>
                    <a:moveTo>
                      <a:pt x="2160240" y="1304708"/>
                    </a:moveTo>
                    <a:lnTo>
                      <a:pt x="3176916" y="1304708"/>
                    </a:lnTo>
                    <a:lnTo>
                      <a:pt x="3176916" y="1520732"/>
                    </a:lnTo>
                    <a:lnTo>
                      <a:pt x="2160240" y="1520732"/>
                    </a:lnTo>
                    <a:close/>
                    <a:moveTo>
                      <a:pt x="0" y="1304708"/>
                    </a:moveTo>
                    <a:lnTo>
                      <a:pt x="1016676" y="1304708"/>
                    </a:lnTo>
                    <a:lnTo>
                      <a:pt x="1016676" y="1520732"/>
                    </a:lnTo>
                    <a:lnTo>
                      <a:pt x="0" y="1520732"/>
                    </a:lnTo>
                    <a:close/>
                    <a:moveTo>
                      <a:pt x="1586368" y="1190405"/>
                    </a:moveTo>
                    <a:cubicBezTo>
                      <a:pt x="1742191" y="1188817"/>
                      <a:pt x="1896109" y="1256762"/>
                      <a:pt x="1914771" y="1391382"/>
                    </a:cubicBezTo>
                    <a:lnTo>
                      <a:pt x="2359597" y="3933269"/>
                    </a:lnTo>
                    <a:lnTo>
                      <a:pt x="847429" y="3933269"/>
                    </a:lnTo>
                    <a:lnTo>
                      <a:pt x="1246535" y="1406622"/>
                    </a:lnTo>
                    <a:cubicBezTo>
                      <a:pt x="1272818" y="1263112"/>
                      <a:pt x="1430545" y="1191992"/>
                      <a:pt x="1586368" y="1190405"/>
                    </a:cubicBezTo>
                    <a:close/>
                    <a:moveTo>
                      <a:pt x="2642670" y="318729"/>
                    </a:moveTo>
                    <a:lnTo>
                      <a:pt x="2795422" y="471481"/>
                    </a:lnTo>
                    <a:lnTo>
                      <a:pt x="2076524" y="1190379"/>
                    </a:lnTo>
                    <a:lnTo>
                      <a:pt x="1923772" y="1037627"/>
                    </a:lnTo>
                    <a:close/>
                    <a:moveTo>
                      <a:pt x="564355" y="318729"/>
                    </a:moveTo>
                    <a:lnTo>
                      <a:pt x="1283254" y="1037627"/>
                    </a:lnTo>
                    <a:lnTo>
                      <a:pt x="1130501" y="1190379"/>
                    </a:lnTo>
                    <a:lnTo>
                      <a:pt x="411603" y="471481"/>
                    </a:lnTo>
                    <a:close/>
                    <a:moveTo>
                      <a:pt x="1495501" y="0"/>
                    </a:moveTo>
                    <a:lnTo>
                      <a:pt x="1711525" y="0"/>
                    </a:lnTo>
                    <a:lnTo>
                      <a:pt x="1711525" y="1016676"/>
                    </a:lnTo>
                    <a:lnTo>
                      <a:pt x="1495501" y="10166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2">
                <a:extLst>
                  <a:ext uri="{FF2B5EF4-FFF2-40B4-BE49-F238E27FC236}">
                    <a16:creationId xmlns:a16="http://schemas.microsoft.com/office/drawing/2014/main" xmlns="" id="{B8865590-A157-4D2D-AE6A-56EA01892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7114" y="2481056"/>
                <a:ext cx="271905" cy="26735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xmlns="" id="{CC0E00C9-4509-457D-861F-F40EAB0F21C3}"/>
                  </a:ext>
                </a:extLst>
              </p:cNvPr>
              <p:cNvSpPr/>
              <p:nvPr/>
            </p:nvSpPr>
            <p:spPr>
              <a:xfrm>
                <a:off x="1199072" y="4320051"/>
                <a:ext cx="209020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6242">
                    <a:moveTo>
                      <a:pt x="1060704" y="2277639"/>
                    </a:moveTo>
                    <a:lnTo>
                      <a:pt x="1060704" y="3485989"/>
                    </a:lnTo>
                    <a:lnTo>
                      <a:pt x="520704" y="3485989"/>
                    </a:lnTo>
                    <a:lnTo>
                      <a:pt x="520704" y="2578397"/>
                    </a:lnTo>
                    <a:close/>
                    <a:moveTo>
                      <a:pt x="1767636" y="1883906"/>
                    </a:moveTo>
                    <a:lnTo>
                      <a:pt x="1767636" y="3485989"/>
                    </a:lnTo>
                    <a:lnTo>
                      <a:pt x="1227636" y="3485989"/>
                    </a:lnTo>
                    <a:lnTo>
                      <a:pt x="1227636" y="2184664"/>
                    </a:lnTo>
                    <a:close/>
                    <a:moveTo>
                      <a:pt x="2474568" y="1490174"/>
                    </a:moveTo>
                    <a:lnTo>
                      <a:pt x="2474568" y="3485989"/>
                    </a:lnTo>
                    <a:lnTo>
                      <a:pt x="1934568" y="3485989"/>
                    </a:lnTo>
                    <a:lnTo>
                      <a:pt x="1934568" y="1790932"/>
                    </a:lnTo>
                    <a:close/>
                    <a:moveTo>
                      <a:pt x="3181500" y="1096441"/>
                    </a:moveTo>
                    <a:lnTo>
                      <a:pt x="3181500" y="3485989"/>
                    </a:lnTo>
                    <a:lnTo>
                      <a:pt x="2641500" y="3485989"/>
                    </a:lnTo>
                    <a:lnTo>
                      <a:pt x="2641500" y="1397199"/>
                    </a:lnTo>
                    <a:close/>
                    <a:moveTo>
                      <a:pt x="3888432" y="702709"/>
                    </a:moveTo>
                    <a:lnTo>
                      <a:pt x="3888432" y="3485989"/>
                    </a:lnTo>
                    <a:lnTo>
                      <a:pt x="3348432" y="3485989"/>
                    </a:lnTo>
                    <a:lnTo>
                      <a:pt x="3348432" y="1003467"/>
                    </a:lnTo>
                    <a:close/>
                    <a:moveTo>
                      <a:pt x="0" y="1427"/>
                    </a:moveTo>
                    <a:lnTo>
                      <a:pt x="360000" y="1427"/>
                    </a:lnTo>
                    <a:lnTo>
                      <a:pt x="360000" y="3626242"/>
                    </a:lnTo>
                    <a:lnTo>
                      <a:pt x="3888432" y="3626242"/>
                    </a:lnTo>
                    <a:lnTo>
                      <a:pt x="3888432" y="3986242"/>
                    </a:lnTo>
                    <a:lnTo>
                      <a:pt x="0" y="3986242"/>
                    </a:lnTo>
                    <a:lnTo>
                      <a:pt x="0" y="3889859"/>
                    </a:lnTo>
                    <a:lnTo>
                      <a:pt x="0" y="3626242"/>
                    </a:lnTo>
                    <a:close/>
                    <a:moveTo>
                      <a:pt x="3116446" y="0"/>
                    </a:moveTo>
                    <a:lnTo>
                      <a:pt x="3874383" y="16355"/>
                    </a:lnTo>
                    <a:lnTo>
                      <a:pt x="3507531" y="679701"/>
                    </a:lnTo>
                    <a:lnTo>
                      <a:pt x="3394003" y="482392"/>
                    </a:lnTo>
                    <a:lnTo>
                      <a:pt x="568716" y="2113573"/>
                    </a:lnTo>
                    <a:lnTo>
                      <a:pt x="388716" y="1801804"/>
                    </a:lnTo>
                    <a:lnTo>
                      <a:pt x="3214465" y="1703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xmlns="" id="{040AF78D-B378-49D0-A16C-DE327DDD0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3917" y="3045453"/>
                <a:ext cx="217115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3908866" h="3984815">
                    <a:moveTo>
                      <a:pt x="3299723" y="2249687"/>
                    </a:move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close/>
                    <a:moveTo>
                      <a:pt x="2592791" y="1855954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close/>
                    <a:moveTo>
                      <a:pt x="1885859" y="1462222"/>
                    </a:moveTo>
                    <a:lnTo>
                      <a:pt x="2425859" y="1762980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close/>
                    <a:moveTo>
                      <a:pt x="1178927" y="1068489"/>
                    </a:moveTo>
                    <a:lnTo>
                      <a:pt x="1718927" y="136924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1011995" y="975515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756196" y="9210"/>
                    </a:moveTo>
                    <a:lnTo>
                      <a:pt x="3466058" y="1521082"/>
                    </a:lnTo>
                    <a:lnTo>
                      <a:pt x="3562058" y="1349580"/>
                    </a:lnTo>
                    <a:lnTo>
                      <a:pt x="3908866" y="1993248"/>
                    </a:lnTo>
                    <a:lnTo>
                      <a:pt x="3179028" y="2033852"/>
                    </a:lnTo>
                    <a:lnTo>
                      <a:pt x="3290216" y="1835216"/>
                    </a:lnTo>
                    <a:lnTo>
                      <a:pt x="580798" y="323591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xmlns="" id="{3E3EAC68-CE65-4FDB-9F80-E67DE976023F}"/>
                  </a:ext>
                </a:extLst>
              </p:cNvPr>
              <p:cNvSpPr/>
              <p:nvPr/>
            </p:nvSpPr>
            <p:spPr>
              <a:xfrm>
                <a:off x="3265516" y="1913021"/>
                <a:ext cx="217902" cy="22330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xmlns="" id="{869CB3F0-0D03-412A-B8B4-664A5BD7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0913" y="2961178"/>
                <a:ext cx="303942" cy="215522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xmlns="" id="{1291EBF5-030C-41C9-9C23-2FB0A3D55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270" y="3467876"/>
                <a:ext cx="213610" cy="213451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xmlns="" id="{7D62FEAF-678E-4ECF-8EA5-27786DA8A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4197" y="3940150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xmlns="" id="{2FE55732-264F-4EB0-9218-E20CD9E6D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0150" y="2942739"/>
                <a:ext cx="191712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881510">
                    <a:moveTo>
                      <a:pt x="543085" y="3318905"/>
                    </a:moveTo>
                    <a:cubicBezTo>
                      <a:pt x="520356" y="3318905"/>
                      <a:pt x="501931" y="3337330"/>
                      <a:pt x="501931" y="3360059"/>
                    </a:cubicBezTo>
                    <a:lnTo>
                      <a:pt x="501931" y="3385751"/>
                    </a:lnTo>
                    <a:cubicBezTo>
                      <a:pt x="501931" y="3408480"/>
                      <a:pt x="520356" y="3426905"/>
                      <a:pt x="543085" y="3426905"/>
                    </a:cubicBezTo>
                    <a:lnTo>
                      <a:pt x="1900777" y="3426905"/>
                    </a:lnTo>
                    <a:cubicBezTo>
                      <a:pt x="1923506" y="3426905"/>
                      <a:pt x="1941931" y="3408480"/>
                      <a:pt x="1941931" y="3385751"/>
                    </a:cubicBezTo>
                    <a:lnTo>
                      <a:pt x="1941931" y="3360059"/>
                    </a:lnTo>
                    <a:cubicBezTo>
                      <a:pt x="1941931" y="3337330"/>
                      <a:pt x="1923506" y="3318905"/>
                      <a:pt x="1900777" y="3318905"/>
                    </a:cubicBezTo>
                    <a:close/>
                    <a:moveTo>
                      <a:pt x="543085" y="3058505"/>
                    </a:moveTo>
                    <a:cubicBezTo>
                      <a:pt x="520356" y="3058505"/>
                      <a:pt x="501931" y="3076930"/>
                      <a:pt x="501931" y="3099659"/>
                    </a:cubicBezTo>
                    <a:lnTo>
                      <a:pt x="501931" y="3125351"/>
                    </a:lnTo>
                    <a:cubicBezTo>
                      <a:pt x="501931" y="3148080"/>
                      <a:pt x="520356" y="3166505"/>
                      <a:pt x="543085" y="3166505"/>
                    </a:cubicBezTo>
                    <a:lnTo>
                      <a:pt x="1900777" y="3166505"/>
                    </a:lnTo>
                    <a:cubicBezTo>
                      <a:pt x="1923506" y="3166505"/>
                      <a:pt x="1941931" y="3148080"/>
                      <a:pt x="1941931" y="3125351"/>
                    </a:cubicBezTo>
                    <a:lnTo>
                      <a:pt x="1941931" y="3099659"/>
                    </a:lnTo>
                    <a:cubicBezTo>
                      <a:pt x="1941931" y="3076930"/>
                      <a:pt x="1923506" y="3058505"/>
                      <a:pt x="1900777" y="3058505"/>
                    </a:cubicBezTo>
                    <a:close/>
                    <a:moveTo>
                      <a:pt x="543085" y="2798105"/>
                    </a:moveTo>
                    <a:cubicBezTo>
                      <a:pt x="520356" y="2798105"/>
                      <a:pt x="501931" y="2816530"/>
                      <a:pt x="501931" y="2839259"/>
                    </a:cubicBezTo>
                    <a:lnTo>
                      <a:pt x="501931" y="2864951"/>
                    </a:lnTo>
                    <a:cubicBezTo>
                      <a:pt x="501931" y="2887680"/>
                      <a:pt x="520356" y="2906105"/>
                      <a:pt x="543085" y="2906105"/>
                    </a:cubicBezTo>
                    <a:lnTo>
                      <a:pt x="1900777" y="2906105"/>
                    </a:lnTo>
                    <a:cubicBezTo>
                      <a:pt x="1923506" y="2906105"/>
                      <a:pt x="1941931" y="2887680"/>
                      <a:pt x="1941931" y="2864951"/>
                    </a:cubicBezTo>
                    <a:lnTo>
                      <a:pt x="1941931" y="2839259"/>
                    </a:lnTo>
                    <a:cubicBezTo>
                      <a:pt x="1941931" y="2816530"/>
                      <a:pt x="1923506" y="2798105"/>
                      <a:pt x="1900777" y="2798105"/>
                    </a:cubicBezTo>
                    <a:close/>
                    <a:moveTo>
                      <a:pt x="543085" y="2537705"/>
                    </a:moveTo>
                    <a:cubicBezTo>
                      <a:pt x="520356" y="2537705"/>
                      <a:pt x="501931" y="2556130"/>
                      <a:pt x="501931" y="2578859"/>
                    </a:cubicBezTo>
                    <a:lnTo>
                      <a:pt x="501931" y="2604551"/>
                    </a:lnTo>
                    <a:cubicBezTo>
                      <a:pt x="501931" y="2627280"/>
                      <a:pt x="520356" y="2645705"/>
                      <a:pt x="543085" y="2645705"/>
                    </a:cubicBezTo>
                    <a:lnTo>
                      <a:pt x="1900777" y="2645705"/>
                    </a:lnTo>
                    <a:cubicBezTo>
                      <a:pt x="1923506" y="2645705"/>
                      <a:pt x="1941931" y="2627280"/>
                      <a:pt x="1941931" y="2604551"/>
                    </a:cubicBezTo>
                    <a:lnTo>
                      <a:pt x="1941931" y="2578859"/>
                    </a:lnTo>
                    <a:cubicBezTo>
                      <a:pt x="1941931" y="2556130"/>
                      <a:pt x="1923506" y="2537705"/>
                      <a:pt x="1900777" y="2537705"/>
                    </a:cubicBezTo>
                    <a:close/>
                    <a:moveTo>
                      <a:pt x="1407963" y="1741759"/>
                    </a:moveTo>
                    <a:lnTo>
                      <a:pt x="1648053" y="1843688"/>
                    </a:lnTo>
                    <a:lnTo>
                      <a:pt x="1645107" y="1848987"/>
                    </a:lnTo>
                    <a:lnTo>
                      <a:pt x="1652185" y="1848987"/>
                    </a:lnTo>
                    <a:lnTo>
                      <a:pt x="1734988" y="2200120"/>
                    </a:lnTo>
                    <a:lnTo>
                      <a:pt x="1162614" y="2200120"/>
                    </a:lnTo>
                    <a:lnTo>
                      <a:pt x="1208622" y="1885046"/>
                    </a:lnTo>
                    <a:lnTo>
                      <a:pt x="1201960" y="1885046"/>
                    </a:lnTo>
                    <a:lnTo>
                      <a:pt x="1181260" y="1814733"/>
                    </a:lnTo>
                    <a:lnTo>
                      <a:pt x="1235452" y="1771276"/>
                    </a:lnTo>
                    <a:lnTo>
                      <a:pt x="1289644" y="1814733"/>
                    </a:lnTo>
                    <a:lnTo>
                      <a:pt x="1268945" y="1885046"/>
                    </a:lnTo>
                    <a:lnTo>
                      <a:pt x="1259625" y="1885046"/>
                    </a:lnTo>
                    <a:lnTo>
                      <a:pt x="1305086" y="2196367"/>
                    </a:lnTo>
                    <a:lnTo>
                      <a:pt x="1318623" y="2137060"/>
                    </a:lnTo>
                    <a:lnTo>
                      <a:pt x="1317360" y="2137060"/>
                    </a:lnTo>
                    <a:close/>
                    <a:moveTo>
                      <a:pt x="1044150" y="1737444"/>
                    </a:moveTo>
                    <a:lnTo>
                      <a:pt x="1144370" y="2137060"/>
                    </a:lnTo>
                    <a:lnTo>
                      <a:pt x="1142987" y="2137060"/>
                    </a:lnTo>
                    <a:lnTo>
                      <a:pt x="1158737" y="2200120"/>
                    </a:lnTo>
                    <a:lnTo>
                      <a:pt x="969555" y="2200120"/>
                    </a:lnTo>
                    <a:lnTo>
                      <a:pt x="969555" y="2205317"/>
                    </a:lnTo>
                    <a:lnTo>
                      <a:pt x="801444" y="2205317"/>
                    </a:lnTo>
                    <a:lnTo>
                      <a:pt x="801444" y="2200120"/>
                    </a:lnTo>
                    <a:lnTo>
                      <a:pt x="708875" y="2200120"/>
                    </a:lnTo>
                    <a:lnTo>
                      <a:pt x="791678" y="1848987"/>
                    </a:lnTo>
                    <a:lnTo>
                      <a:pt x="796841" y="1848987"/>
                    </a:lnTo>
                    <a:lnTo>
                      <a:pt x="793895" y="1843688"/>
                    </a:lnTo>
                    <a:close/>
                    <a:moveTo>
                      <a:pt x="1418147" y="1592214"/>
                    </a:moveTo>
                    <a:lnTo>
                      <a:pt x="1417993" y="1592480"/>
                    </a:lnTo>
                    <a:lnTo>
                      <a:pt x="1417532" y="1592480"/>
                    </a:lnTo>
                    <a:close/>
                    <a:moveTo>
                      <a:pt x="1175822" y="1169553"/>
                    </a:moveTo>
                    <a:lnTo>
                      <a:pt x="1284798" y="1169553"/>
                    </a:lnTo>
                    <a:cubicBezTo>
                      <a:pt x="1357903" y="1169553"/>
                      <a:pt x="1418253" y="1224159"/>
                      <a:pt x="1426606" y="1294895"/>
                    </a:cubicBezTo>
                    <a:lnTo>
                      <a:pt x="1428452" y="1294895"/>
                    </a:lnTo>
                    <a:lnTo>
                      <a:pt x="1428452" y="1313203"/>
                    </a:lnTo>
                    <a:lnTo>
                      <a:pt x="1428452" y="1373838"/>
                    </a:lnTo>
                    <a:cubicBezTo>
                      <a:pt x="1455007" y="1380394"/>
                      <a:pt x="1475468" y="1402726"/>
                      <a:pt x="1479456" y="1431026"/>
                    </a:cubicBezTo>
                    <a:cubicBezTo>
                      <a:pt x="1484416" y="1466221"/>
                      <a:pt x="1462341" y="1499586"/>
                      <a:pt x="1428010" y="1508785"/>
                    </a:cubicBezTo>
                    <a:lnTo>
                      <a:pt x="1427342" y="1504048"/>
                    </a:lnTo>
                    <a:lnTo>
                      <a:pt x="1423287" y="1530397"/>
                    </a:lnTo>
                    <a:cubicBezTo>
                      <a:pt x="1423194" y="1625698"/>
                      <a:pt x="1345902" y="1702920"/>
                      <a:pt x="1250574" y="1702920"/>
                    </a:cubicBezTo>
                    <a:lnTo>
                      <a:pt x="1212759" y="1702920"/>
                    </a:lnTo>
                    <a:cubicBezTo>
                      <a:pt x="1124641" y="1702920"/>
                      <a:pt x="1051933" y="1636936"/>
                      <a:pt x="1042181" y="1551580"/>
                    </a:cubicBezTo>
                    <a:cubicBezTo>
                      <a:pt x="1036298" y="1535297"/>
                      <a:pt x="1033353" y="1517836"/>
                      <a:pt x="1032845" y="1499760"/>
                    </a:cubicBezTo>
                    <a:cubicBezTo>
                      <a:pt x="1009566" y="1485946"/>
                      <a:pt x="996357" y="1459067"/>
                      <a:pt x="1000309" y="1431026"/>
                    </a:cubicBezTo>
                    <a:cubicBezTo>
                      <a:pt x="1003240" y="1410221"/>
                      <a:pt x="1015076" y="1392641"/>
                      <a:pt x="1032167" y="1382743"/>
                    </a:cubicBezTo>
                    <a:lnTo>
                      <a:pt x="1032167" y="1313207"/>
                    </a:lnTo>
                    <a:lnTo>
                      <a:pt x="1032167" y="1294895"/>
                    </a:lnTo>
                    <a:lnTo>
                      <a:pt x="1034013" y="1294895"/>
                    </a:lnTo>
                    <a:cubicBezTo>
                      <a:pt x="1042367" y="1224159"/>
                      <a:pt x="1102717" y="1169553"/>
                      <a:pt x="1175822" y="1169553"/>
                    </a:cubicBezTo>
                    <a:close/>
                    <a:moveTo>
                      <a:pt x="537855" y="927758"/>
                    </a:moveTo>
                    <a:lnTo>
                      <a:pt x="537855" y="2309705"/>
                    </a:lnTo>
                    <a:lnTo>
                      <a:pt x="1906007" y="2309705"/>
                    </a:lnTo>
                    <a:lnTo>
                      <a:pt x="1906007" y="927758"/>
                    </a:lnTo>
                    <a:close/>
                    <a:moveTo>
                      <a:pt x="408053" y="253635"/>
                    </a:moveTo>
                    <a:lnTo>
                      <a:pt x="899721" y="253635"/>
                    </a:lnTo>
                    <a:lnTo>
                      <a:pt x="899721" y="441670"/>
                    </a:lnTo>
                    <a:cubicBezTo>
                      <a:pt x="847459" y="456941"/>
                      <a:pt x="810090" y="505588"/>
                      <a:pt x="810090" y="562964"/>
                    </a:cubicBezTo>
                    <a:lnTo>
                      <a:pt x="810090" y="608858"/>
                    </a:lnTo>
                    <a:cubicBezTo>
                      <a:pt x="810090" y="680271"/>
                      <a:pt x="867981" y="738162"/>
                      <a:pt x="939394" y="738162"/>
                    </a:cubicBezTo>
                    <a:lnTo>
                      <a:pt x="1508878" y="738162"/>
                    </a:lnTo>
                    <a:cubicBezTo>
                      <a:pt x="1580291" y="738162"/>
                      <a:pt x="1638182" y="680271"/>
                      <a:pt x="1638182" y="608858"/>
                    </a:cubicBezTo>
                    <a:lnTo>
                      <a:pt x="1638182" y="562964"/>
                    </a:lnTo>
                    <a:cubicBezTo>
                      <a:pt x="1638182" y="492319"/>
                      <a:pt x="1581530" y="434907"/>
                      <a:pt x="1511170" y="434123"/>
                    </a:cubicBezTo>
                    <a:lnTo>
                      <a:pt x="1511170" y="253635"/>
                    </a:lnTo>
                    <a:lnTo>
                      <a:pt x="2040219" y="253635"/>
                    </a:lnTo>
                    <a:cubicBezTo>
                      <a:pt x="2265580" y="253635"/>
                      <a:pt x="2448272" y="436327"/>
                      <a:pt x="2448272" y="661688"/>
                    </a:cubicBezTo>
                    <a:lnTo>
                      <a:pt x="2448272" y="3473457"/>
                    </a:lnTo>
                    <a:cubicBezTo>
                      <a:pt x="2448272" y="3698818"/>
                      <a:pt x="2265580" y="3881510"/>
                      <a:pt x="2040219" y="3881510"/>
                    </a:cubicBezTo>
                    <a:lnTo>
                      <a:pt x="408053" y="3881510"/>
                    </a:lnTo>
                    <a:cubicBezTo>
                      <a:pt x="182692" y="3881510"/>
                      <a:pt x="0" y="3698818"/>
                      <a:pt x="0" y="3473457"/>
                    </a:cubicBezTo>
                    <a:lnTo>
                      <a:pt x="0" y="661688"/>
                    </a:lnTo>
                    <a:cubicBezTo>
                      <a:pt x="0" y="436327"/>
                      <a:pt x="182692" y="253635"/>
                      <a:pt x="408053" y="253635"/>
                    </a:cubicBezTo>
                    <a:close/>
                    <a:moveTo>
                      <a:pt x="1008112" y="0"/>
                    </a:moveTo>
                    <a:lnTo>
                      <a:pt x="1431181" y="0"/>
                    </a:lnTo>
                    <a:lnTo>
                      <a:pt x="1431181" y="593489"/>
                    </a:lnTo>
                    <a:lnTo>
                      <a:pt x="1008112" y="5934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xmlns="" id="{A2626FD4-2983-402D-B6A4-6B40F20A42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9325" y="4534330"/>
                <a:ext cx="303942" cy="213885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Donut 21">
                <a:extLst>
                  <a:ext uri="{FF2B5EF4-FFF2-40B4-BE49-F238E27FC236}">
                    <a16:creationId xmlns:a16="http://schemas.microsoft.com/office/drawing/2014/main" xmlns="" id="{AD893B30-4BBE-410B-85F7-2B87C05588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9656" y="2880508"/>
                <a:ext cx="217115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xmlns="" id="{3797BA6E-A72F-4AD2-B009-2F47A9A18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7623" y="3520292"/>
                <a:ext cx="283627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693941" h="3958524">
                    <a:moveTo>
                      <a:pt x="1259659" y="1763929"/>
                    </a:moveTo>
                    <a:lnTo>
                      <a:pt x="1093043" y="1930546"/>
                    </a:lnTo>
                    <a:lnTo>
                      <a:pt x="1097397" y="2187994"/>
                    </a:lnTo>
                    <a:lnTo>
                      <a:pt x="1266879" y="2190860"/>
                    </a:lnTo>
                    <a:close/>
                    <a:moveTo>
                      <a:pt x="1949135" y="1602992"/>
                    </a:moveTo>
                    <a:lnTo>
                      <a:pt x="1831095" y="1721032"/>
                    </a:lnTo>
                    <a:lnTo>
                      <a:pt x="1780848" y="1670785"/>
                    </a:lnTo>
                    <a:lnTo>
                      <a:pt x="1789784" y="2199254"/>
                    </a:lnTo>
                    <a:lnTo>
                      <a:pt x="1959266" y="2202120"/>
                    </a:lnTo>
                    <a:close/>
                    <a:moveTo>
                      <a:pt x="1486555" y="1537034"/>
                    </a:moveTo>
                    <a:lnTo>
                      <a:pt x="1319938" y="1703650"/>
                    </a:lnTo>
                    <a:lnTo>
                      <a:pt x="1328203" y="2192344"/>
                    </a:lnTo>
                    <a:lnTo>
                      <a:pt x="1497685" y="2195210"/>
                    </a:lnTo>
                    <a:close/>
                    <a:moveTo>
                      <a:pt x="1555241" y="1445177"/>
                    </a:moveTo>
                    <a:lnTo>
                      <a:pt x="1546449" y="1453969"/>
                    </a:lnTo>
                    <a:lnTo>
                      <a:pt x="1558993" y="2195799"/>
                    </a:lnTo>
                    <a:lnTo>
                      <a:pt x="1728476" y="2198665"/>
                    </a:lnTo>
                    <a:lnTo>
                      <a:pt x="1718495" y="1608431"/>
                    </a:lnTo>
                    <a:close/>
                    <a:moveTo>
                      <a:pt x="2176261" y="1389700"/>
                    </a:moveTo>
                    <a:lnTo>
                      <a:pt x="2009815" y="1566435"/>
                    </a:lnTo>
                    <a:lnTo>
                      <a:pt x="2020575" y="2202709"/>
                    </a:lnTo>
                    <a:lnTo>
                      <a:pt x="2190057" y="2205575"/>
                    </a:lnTo>
                    <a:close/>
                    <a:moveTo>
                      <a:pt x="2359564" y="1195064"/>
                    </a:moveTo>
                    <a:lnTo>
                      <a:pt x="2236479" y="1325759"/>
                    </a:lnTo>
                    <a:lnTo>
                      <a:pt x="2251397" y="2207956"/>
                    </a:lnTo>
                    <a:lnTo>
                      <a:pt x="2420879" y="2210822"/>
                    </a:lnTo>
                    <a:lnTo>
                      <a:pt x="2404462" y="1239962"/>
                    </a:lnTo>
                    <a:close/>
                    <a:moveTo>
                      <a:pt x="2155383" y="876720"/>
                    </a:moveTo>
                    <a:lnTo>
                      <a:pt x="2212254" y="933591"/>
                    </a:lnTo>
                    <a:lnTo>
                      <a:pt x="1826009" y="1319836"/>
                    </a:lnTo>
                    <a:lnTo>
                      <a:pt x="1563397" y="1057223"/>
                    </a:lnTo>
                    <a:lnTo>
                      <a:pt x="1560389" y="1060231"/>
                    </a:lnTo>
                    <a:lnTo>
                      <a:pt x="1557198" y="1057040"/>
                    </a:lnTo>
                    <a:lnTo>
                      <a:pt x="1092172" y="1522067"/>
                    </a:lnTo>
                    <a:lnTo>
                      <a:pt x="1091115" y="1816522"/>
                    </a:lnTo>
                    <a:lnTo>
                      <a:pt x="1091395" y="1816802"/>
                    </a:lnTo>
                    <a:lnTo>
                      <a:pt x="1565094" y="1343103"/>
                    </a:lnTo>
                    <a:lnTo>
                      <a:pt x="1829645" y="1607654"/>
                    </a:lnTo>
                    <a:lnTo>
                      <a:pt x="1971736" y="1465563"/>
                    </a:lnTo>
                    <a:lnTo>
                      <a:pt x="1971389" y="1465216"/>
                    </a:lnTo>
                    <a:lnTo>
                      <a:pt x="2357634" y="1078971"/>
                    </a:lnTo>
                    <a:lnTo>
                      <a:pt x="2414505" y="1135842"/>
                    </a:lnTo>
                    <a:lnTo>
                      <a:pt x="2411278" y="879947"/>
                    </a:lnTo>
                    <a:close/>
                    <a:moveTo>
                      <a:pt x="2527403" y="872992"/>
                    </a:moveTo>
                    <a:cubicBezTo>
                      <a:pt x="2497077" y="872479"/>
                      <a:pt x="2472908" y="896648"/>
                      <a:pt x="2473421" y="926974"/>
                    </a:cubicBezTo>
                    <a:lnTo>
                      <a:pt x="2496340" y="2282330"/>
                    </a:lnTo>
                    <a:lnTo>
                      <a:pt x="1148248" y="2259534"/>
                    </a:lnTo>
                    <a:cubicBezTo>
                      <a:pt x="1117921" y="2259021"/>
                      <a:pt x="1093753" y="2283189"/>
                      <a:pt x="1094266" y="2313516"/>
                    </a:cubicBezTo>
                    <a:cubicBezTo>
                      <a:pt x="1094778" y="2343843"/>
                      <a:pt x="1119778" y="2368843"/>
                      <a:pt x="1150105" y="2369356"/>
                    </a:cubicBezTo>
                    <a:lnTo>
                      <a:pt x="2498197" y="2392152"/>
                    </a:lnTo>
                    <a:lnTo>
                      <a:pt x="2608020" y="2394009"/>
                    </a:lnTo>
                    <a:lnTo>
                      <a:pt x="2606162" y="2284187"/>
                    </a:lnTo>
                    <a:lnTo>
                      <a:pt x="2583243" y="928832"/>
                    </a:lnTo>
                    <a:cubicBezTo>
                      <a:pt x="2582730" y="898505"/>
                      <a:pt x="2557730" y="873505"/>
                      <a:pt x="2527403" y="872992"/>
                    </a:cubicBezTo>
                    <a:close/>
                    <a:moveTo>
                      <a:pt x="1814377" y="0"/>
                    </a:moveTo>
                    <a:lnTo>
                      <a:pt x="1927791" y="0"/>
                    </a:lnTo>
                    <a:cubicBezTo>
                      <a:pt x="2022725" y="0"/>
                      <a:pt x="2099684" y="76959"/>
                      <a:pt x="2099684" y="171893"/>
                    </a:cubicBezTo>
                    <a:lnTo>
                      <a:pt x="2099684" y="220828"/>
                    </a:lnTo>
                    <a:lnTo>
                      <a:pt x="3593525" y="220828"/>
                    </a:lnTo>
                    <a:cubicBezTo>
                      <a:pt x="3636470" y="220828"/>
                      <a:pt x="3671284" y="255642"/>
                      <a:pt x="3671284" y="298587"/>
                    </a:cubicBezTo>
                    <a:lnTo>
                      <a:pt x="3671284" y="436388"/>
                    </a:lnTo>
                    <a:cubicBezTo>
                      <a:pt x="3671284" y="479333"/>
                      <a:pt x="3636470" y="514147"/>
                      <a:pt x="3593525" y="514147"/>
                    </a:cubicBezTo>
                    <a:lnTo>
                      <a:pt x="2099684" y="514147"/>
                    </a:lnTo>
                    <a:lnTo>
                      <a:pt x="2099684" y="584283"/>
                    </a:lnTo>
                    <a:lnTo>
                      <a:pt x="3485177" y="584283"/>
                    </a:lnTo>
                    <a:lnTo>
                      <a:pt x="3485177" y="2592297"/>
                    </a:lnTo>
                    <a:lnTo>
                      <a:pt x="2099684" y="2592297"/>
                    </a:lnTo>
                    <a:lnTo>
                      <a:pt x="2099684" y="2648596"/>
                    </a:lnTo>
                    <a:lnTo>
                      <a:pt x="3522641" y="2648596"/>
                    </a:lnTo>
                    <a:cubicBezTo>
                      <a:pt x="3565586" y="2648596"/>
                      <a:pt x="3600400" y="2683410"/>
                      <a:pt x="3600400" y="2726355"/>
                    </a:cubicBezTo>
                    <a:lnTo>
                      <a:pt x="3600400" y="2864156"/>
                    </a:lnTo>
                    <a:cubicBezTo>
                      <a:pt x="3600400" y="2907101"/>
                      <a:pt x="3565586" y="2941915"/>
                      <a:pt x="3522641" y="2941915"/>
                    </a:cubicBezTo>
                    <a:lnTo>
                      <a:pt x="2832113" y="2941915"/>
                    </a:lnTo>
                    <a:lnTo>
                      <a:pt x="3693941" y="3958522"/>
                    </a:lnTo>
                    <a:lnTo>
                      <a:pt x="3372650" y="3958522"/>
                    </a:lnTo>
                    <a:lnTo>
                      <a:pt x="2510822" y="2941915"/>
                    </a:lnTo>
                    <a:lnTo>
                      <a:pt x="1183121" y="2941915"/>
                    </a:lnTo>
                    <a:lnTo>
                      <a:pt x="321291" y="3958524"/>
                    </a:lnTo>
                    <a:lnTo>
                      <a:pt x="0" y="3958524"/>
                    </a:lnTo>
                    <a:lnTo>
                      <a:pt x="861830" y="2941915"/>
                    </a:lnTo>
                    <a:lnTo>
                      <a:pt x="77759" y="2941915"/>
                    </a:lnTo>
                    <a:cubicBezTo>
                      <a:pt x="34814" y="2941915"/>
                      <a:pt x="0" y="2907101"/>
                      <a:pt x="0" y="2864156"/>
                    </a:cubicBezTo>
                    <a:lnTo>
                      <a:pt x="0" y="2726355"/>
                    </a:lnTo>
                    <a:cubicBezTo>
                      <a:pt x="0" y="2683410"/>
                      <a:pt x="34814" y="2648596"/>
                      <a:pt x="77759" y="2648596"/>
                    </a:cubicBezTo>
                    <a:lnTo>
                      <a:pt x="1642484" y="2648596"/>
                    </a:lnTo>
                    <a:lnTo>
                      <a:pt x="1642484" y="2592297"/>
                    </a:lnTo>
                    <a:lnTo>
                      <a:pt x="100801" y="2592297"/>
                    </a:lnTo>
                    <a:lnTo>
                      <a:pt x="100801" y="584283"/>
                    </a:lnTo>
                    <a:lnTo>
                      <a:pt x="1642484" y="584283"/>
                    </a:lnTo>
                    <a:lnTo>
                      <a:pt x="1642484" y="514147"/>
                    </a:lnTo>
                    <a:lnTo>
                      <a:pt x="148643" y="514147"/>
                    </a:lnTo>
                    <a:cubicBezTo>
                      <a:pt x="105698" y="514147"/>
                      <a:pt x="70884" y="479333"/>
                      <a:pt x="70884" y="436388"/>
                    </a:cubicBezTo>
                    <a:lnTo>
                      <a:pt x="70884" y="298587"/>
                    </a:lnTo>
                    <a:cubicBezTo>
                      <a:pt x="70884" y="255642"/>
                      <a:pt x="105698" y="220828"/>
                      <a:pt x="148643" y="220828"/>
                    </a:cubicBezTo>
                    <a:lnTo>
                      <a:pt x="1642484" y="220828"/>
                    </a:lnTo>
                    <a:lnTo>
                      <a:pt x="1642484" y="171893"/>
                    </a:lnTo>
                    <a:cubicBezTo>
                      <a:pt x="1642484" y="76959"/>
                      <a:pt x="1719443" y="0"/>
                      <a:pt x="1814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ound Same Side Corner Rectangle 3">
                <a:extLst>
                  <a:ext uri="{FF2B5EF4-FFF2-40B4-BE49-F238E27FC236}">
                    <a16:creationId xmlns:a16="http://schemas.microsoft.com/office/drawing/2014/main" xmlns="" id="{24821B5F-C485-49E6-A506-DEBC6972F4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172457" y="3068939"/>
                <a:ext cx="212428" cy="213610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Donut 2">
                <a:extLst>
                  <a:ext uri="{FF2B5EF4-FFF2-40B4-BE49-F238E27FC236}">
                    <a16:creationId xmlns:a16="http://schemas.microsoft.com/office/drawing/2014/main" xmlns="" id="{39370A82-A09C-40BF-863E-B980E265B2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342" y="4352192"/>
                <a:ext cx="237828" cy="258555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xmlns="" id="{61FD6D1E-E2FF-41C4-9663-0EC6238A2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4012" y="3655115"/>
                <a:ext cx="236045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xmlns="" id="{7A3D986B-B78A-4BE9-B29B-A5B8F58E02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4495" y="2599217"/>
                <a:ext cx="212610" cy="2178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xmlns="" id="{1AA31301-7342-45D5-8FE4-F0EFFCEC45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534329"/>
                <a:ext cx="179275" cy="245686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:a16="http://schemas.microsoft.com/office/drawing/2014/main" xmlns="" id="{50FF0BAB-A889-4A3A-BCD5-1C8627A553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5193" y="3010092"/>
                <a:ext cx="201972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201962" h="3894964">
                    <a:moveTo>
                      <a:pt x="230584" y="0"/>
                    </a:moveTo>
                    <a:lnTo>
                      <a:pt x="393650" y="0"/>
                    </a:lnTo>
                    <a:lnTo>
                      <a:pt x="806648" y="0"/>
                    </a:lnTo>
                    <a:lnTo>
                      <a:pt x="3201962" y="0"/>
                    </a:lnTo>
                    <a:lnTo>
                      <a:pt x="3201962" y="649007"/>
                    </a:lnTo>
                    <a:lnTo>
                      <a:pt x="806648" y="649007"/>
                    </a:lnTo>
                    <a:lnTo>
                      <a:pt x="806648" y="1720444"/>
                    </a:lnTo>
                    <a:lnTo>
                      <a:pt x="3017140" y="1720444"/>
                    </a:lnTo>
                    <a:lnTo>
                      <a:pt x="3017140" y="2369451"/>
                    </a:lnTo>
                    <a:lnTo>
                      <a:pt x="806648" y="2369451"/>
                    </a:lnTo>
                    <a:lnTo>
                      <a:pt x="806648" y="2584541"/>
                    </a:lnTo>
                    <a:lnTo>
                      <a:pt x="2169844" y="2584541"/>
                    </a:lnTo>
                    <a:lnTo>
                      <a:pt x="2169844" y="3125069"/>
                    </a:lnTo>
                    <a:lnTo>
                      <a:pt x="806648" y="3125069"/>
                    </a:lnTo>
                    <a:lnTo>
                      <a:pt x="806648" y="3894964"/>
                    </a:lnTo>
                    <a:lnTo>
                      <a:pt x="230584" y="3894964"/>
                    </a:lnTo>
                    <a:lnTo>
                      <a:pt x="230584" y="3125069"/>
                    </a:lnTo>
                    <a:lnTo>
                      <a:pt x="0" y="3125069"/>
                    </a:lnTo>
                    <a:lnTo>
                      <a:pt x="0" y="2584541"/>
                    </a:lnTo>
                    <a:lnTo>
                      <a:pt x="230584" y="258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Isosceles Triangle 33">
                <a:extLst>
                  <a:ext uri="{FF2B5EF4-FFF2-40B4-BE49-F238E27FC236}">
                    <a16:creationId xmlns:a16="http://schemas.microsoft.com/office/drawing/2014/main" xmlns="" id="{E1BD25E7-365A-47AF-AF39-E8B1429C58E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168890" y="2274975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:a16="http://schemas.microsoft.com/office/drawing/2014/main" xmlns="" id="{0408002E-B07D-4BB6-BA22-CEA56C5AC9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507" y="3266787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22">
                <a:extLst>
                  <a:ext uri="{FF2B5EF4-FFF2-40B4-BE49-F238E27FC236}">
                    <a16:creationId xmlns:a16="http://schemas.microsoft.com/office/drawing/2014/main" xmlns="" id="{DE009089-FC8B-4001-8149-0CC0DDACAA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8029" y="2614731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24">
                <a:extLst>
                  <a:ext uri="{FF2B5EF4-FFF2-40B4-BE49-F238E27FC236}">
                    <a16:creationId xmlns:a16="http://schemas.microsoft.com/office/drawing/2014/main" xmlns="" id="{67B9B577-5B01-42C5-B471-B416E9BAFE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77254" y="3944472"/>
                <a:ext cx="245686" cy="231212"/>
              </a:xfrm>
              <a:custGeom>
                <a:avLst/>
                <a:gdLst/>
                <a:ahLst/>
                <a:cxnLst/>
                <a:rect l="l" t="t" r="r" b="b"/>
                <a:pathLst>
                  <a:path w="4021059" h="3784144">
                    <a:moveTo>
                      <a:pt x="1438082" y="3038644"/>
                    </a:moveTo>
                    <a:cubicBezTo>
                      <a:pt x="1438082" y="2940622"/>
                      <a:pt x="1358620" y="2861160"/>
                      <a:pt x="1260598" y="2861160"/>
                    </a:cubicBezTo>
                    <a:cubicBezTo>
                      <a:pt x="1162576" y="2861160"/>
                      <a:pt x="1083114" y="2940622"/>
                      <a:pt x="1083114" y="3038644"/>
                    </a:cubicBezTo>
                    <a:cubicBezTo>
                      <a:pt x="1083114" y="3136666"/>
                      <a:pt x="1162576" y="3216128"/>
                      <a:pt x="1260598" y="3216128"/>
                    </a:cubicBezTo>
                    <a:cubicBezTo>
                      <a:pt x="1358620" y="3216128"/>
                      <a:pt x="1438082" y="3136666"/>
                      <a:pt x="1438082" y="3038644"/>
                    </a:cubicBezTo>
                    <a:close/>
                    <a:moveTo>
                      <a:pt x="1685789" y="2848634"/>
                    </a:moveTo>
                    <a:lnTo>
                      <a:pt x="1685789" y="3784144"/>
                    </a:lnTo>
                    <a:lnTo>
                      <a:pt x="835406" y="3784144"/>
                    </a:lnTo>
                    <a:lnTo>
                      <a:pt x="835406" y="2848634"/>
                    </a:lnTo>
                    <a:cubicBezTo>
                      <a:pt x="835406" y="2715464"/>
                      <a:pt x="943362" y="2607508"/>
                      <a:pt x="1076532" y="2607508"/>
                    </a:cubicBezTo>
                    <a:lnTo>
                      <a:pt x="1444663" y="2607508"/>
                    </a:lnTo>
                    <a:cubicBezTo>
                      <a:pt x="1577833" y="2607508"/>
                      <a:pt x="1685789" y="2715464"/>
                      <a:pt x="1685789" y="2848634"/>
                    </a:cubicBezTo>
                    <a:close/>
                    <a:moveTo>
                      <a:pt x="2681691" y="1560784"/>
                    </a:moveTo>
                    <a:lnTo>
                      <a:pt x="2520278" y="1399371"/>
                    </a:lnTo>
                    <a:lnTo>
                      <a:pt x="2520278" y="1722197"/>
                    </a:lnTo>
                    <a:close/>
                    <a:moveTo>
                      <a:pt x="2690551" y="2062563"/>
                    </a:moveTo>
                    <a:lnTo>
                      <a:pt x="2571773" y="2172028"/>
                    </a:lnTo>
                    <a:lnTo>
                      <a:pt x="2571565" y="2170767"/>
                    </a:lnTo>
                    <a:cubicBezTo>
                      <a:pt x="2565295" y="2133316"/>
                      <a:pt x="2579835" y="2102890"/>
                      <a:pt x="2605809" y="2080762"/>
                    </a:cubicBezTo>
                    <a:lnTo>
                      <a:pt x="2605085" y="2080039"/>
                    </a:lnTo>
                    <a:cubicBezTo>
                      <a:pt x="2629312" y="2061231"/>
                      <a:pt x="2660801" y="2054760"/>
                      <a:pt x="2690551" y="2062563"/>
                    </a:cubicBezTo>
                    <a:close/>
                    <a:moveTo>
                      <a:pt x="2805318" y="271915"/>
                    </a:moveTo>
                    <a:cubicBezTo>
                      <a:pt x="2805318" y="213510"/>
                      <a:pt x="2757972" y="166164"/>
                      <a:pt x="2699567" y="166165"/>
                    </a:cubicBezTo>
                    <a:lnTo>
                      <a:pt x="2605985" y="166164"/>
                    </a:lnTo>
                    <a:cubicBezTo>
                      <a:pt x="2569718" y="166164"/>
                      <a:pt x="2537715" y="184420"/>
                      <a:pt x="2520278" y="213348"/>
                    </a:cubicBezTo>
                    <a:lnTo>
                      <a:pt x="2520278" y="1144667"/>
                    </a:lnTo>
                    <a:lnTo>
                      <a:pt x="2805318" y="1429706"/>
                    </a:lnTo>
                    <a:close/>
                    <a:moveTo>
                      <a:pt x="2914414" y="2183230"/>
                    </a:moveTo>
                    <a:cubicBezTo>
                      <a:pt x="2916138" y="2161337"/>
                      <a:pt x="2914974" y="2139034"/>
                      <a:pt x="2910723" y="2116871"/>
                    </a:cubicBezTo>
                    <a:cubicBezTo>
                      <a:pt x="2904917" y="2086596"/>
                      <a:pt x="2893664" y="2058206"/>
                      <a:pt x="2877586" y="2033043"/>
                    </a:cubicBezTo>
                    <a:lnTo>
                      <a:pt x="2910320" y="2002876"/>
                    </a:lnTo>
                    <a:lnTo>
                      <a:pt x="2839132" y="1925632"/>
                    </a:lnTo>
                    <a:lnTo>
                      <a:pt x="2804911" y="1957169"/>
                    </a:lnTo>
                    <a:cubicBezTo>
                      <a:pt x="2786423" y="1944693"/>
                      <a:pt x="2766308" y="1928861"/>
                      <a:pt x="2744536" y="1921686"/>
                    </a:cubicBezTo>
                    <a:cubicBezTo>
                      <a:pt x="2663685" y="1894525"/>
                      <a:pt x="2593444" y="1900720"/>
                      <a:pt x="2520278" y="1962365"/>
                    </a:cubicBezTo>
                    <a:lnTo>
                      <a:pt x="2520278" y="2377609"/>
                    </a:lnTo>
                    <a:lnTo>
                      <a:pt x="2534679" y="2403844"/>
                    </a:lnTo>
                    <a:cubicBezTo>
                      <a:pt x="2535520" y="2412330"/>
                      <a:pt x="2535725" y="2419536"/>
                      <a:pt x="2535211" y="2425889"/>
                    </a:cubicBezTo>
                    <a:cubicBezTo>
                      <a:pt x="2534104" y="2439525"/>
                      <a:pt x="2529673" y="2449229"/>
                      <a:pt x="2520278" y="2458554"/>
                    </a:cubicBezTo>
                    <a:lnTo>
                      <a:pt x="2520278" y="2643589"/>
                    </a:lnTo>
                    <a:cubicBezTo>
                      <a:pt x="2555319" y="2634093"/>
                      <a:pt x="2587477" y="2615579"/>
                      <a:pt x="2615369" y="2590681"/>
                    </a:cubicBezTo>
                    <a:lnTo>
                      <a:pt x="2615836" y="2591152"/>
                    </a:lnTo>
                    <a:cubicBezTo>
                      <a:pt x="2616723" y="2590269"/>
                      <a:pt x="2617603" y="2589375"/>
                      <a:pt x="2618311" y="2588315"/>
                    </a:cubicBezTo>
                    <a:lnTo>
                      <a:pt x="2619475" y="2587378"/>
                    </a:lnTo>
                    <a:lnTo>
                      <a:pt x="2619297" y="2587184"/>
                    </a:lnTo>
                    <a:cubicBezTo>
                      <a:pt x="2669117" y="2535196"/>
                      <a:pt x="2699996" y="2462122"/>
                      <a:pt x="2687110" y="2392597"/>
                    </a:cubicBezTo>
                    <a:cubicBezTo>
                      <a:pt x="2678683" y="2347127"/>
                      <a:pt x="2659987" y="2307337"/>
                      <a:pt x="2625854" y="2265038"/>
                    </a:cubicBezTo>
                    <a:lnTo>
                      <a:pt x="2766406" y="2135507"/>
                    </a:lnTo>
                    <a:lnTo>
                      <a:pt x="2769253" y="2144002"/>
                    </a:lnTo>
                    <a:cubicBezTo>
                      <a:pt x="2776409" y="2181310"/>
                      <a:pt x="2762789" y="2219567"/>
                      <a:pt x="2733668" y="2243962"/>
                    </a:cubicBezTo>
                    <a:lnTo>
                      <a:pt x="2826169" y="2354385"/>
                    </a:lnTo>
                    <a:cubicBezTo>
                      <a:pt x="2878065" y="2310913"/>
                      <a:pt x="2909241" y="2248912"/>
                      <a:pt x="2914414" y="2183230"/>
                    </a:cubicBezTo>
                    <a:close/>
                    <a:moveTo>
                      <a:pt x="3235338" y="2774350"/>
                    </a:moveTo>
                    <a:cubicBezTo>
                      <a:pt x="3235338" y="2877325"/>
                      <a:pt x="3151861" y="2960802"/>
                      <a:pt x="3048886" y="2960802"/>
                    </a:cubicBezTo>
                    <a:cubicBezTo>
                      <a:pt x="2945911" y="2960803"/>
                      <a:pt x="2862434" y="2877325"/>
                      <a:pt x="2862434" y="2774350"/>
                    </a:cubicBezTo>
                    <a:cubicBezTo>
                      <a:pt x="2862434" y="2671376"/>
                      <a:pt x="2945911" y="2587898"/>
                      <a:pt x="3048886" y="2587898"/>
                    </a:cubicBezTo>
                    <a:cubicBezTo>
                      <a:pt x="3151861" y="2587898"/>
                      <a:pt x="3235338" y="2671376"/>
                      <a:pt x="3235338" y="2774350"/>
                    </a:cubicBezTo>
                    <a:close/>
                    <a:moveTo>
                      <a:pt x="3606651" y="2485745"/>
                    </a:moveTo>
                    <a:lnTo>
                      <a:pt x="3292699" y="2171793"/>
                    </a:lnTo>
                    <a:lnTo>
                      <a:pt x="2520278" y="2944214"/>
                    </a:lnTo>
                    <a:lnTo>
                      <a:pt x="2520278" y="3010525"/>
                    </a:lnTo>
                    <a:lnTo>
                      <a:pt x="2808865" y="3299112"/>
                    </a:lnTo>
                    <a:cubicBezTo>
                      <a:pt x="2860660" y="3255244"/>
                      <a:pt x="2927822" y="3229604"/>
                      <a:pt x="3000972" y="3229604"/>
                    </a:cubicBezTo>
                    <a:cubicBezTo>
                      <a:pt x="3062536" y="3229604"/>
                      <a:pt x="3119856" y="3247765"/>
                      <a:pt x="3167617" y="3279410"/>
                    </a:cubicBezTo>
                    <a:lnTo>
                      <a:pt x="3587562" y="2859467"/>
                    </a:lnTo>
                    <a:cubicBezTo>
                      <a:pt x="3545449" y="2800746"/>
                      <a:pt x="3525068" y="2726637"/>
                      <a:pt x="3534396" y="2649265"/>
                    </a:cubicBezTo>
                    <a:cubicBezTo>
                      <a:pt x="3541975" y="2586391"/>
                      <a:pt x="3568098" y="2530271"/>
                      <a:pt x="3606651" y="2485745"/>
                    </a:cubicBezTo>
                    <a:close/>
                    <a:moveTo>
                      <a:pt x="4021059" y="2645448"/>
                    </a:moveTo>
                    <a:lnTo>
                      <a:pt x="2951795" y="3714712"/>
                    </a:lnTo>
                    <a:lnTo>
                      <a:pt x="2509320" y="3272237"/>
                    </a:lnTo>
                    <a:cubicBezTo>
                      <a:pt x="2467852" y="3459824"/>
                      <a:pt x="2300387" y="3599829"/>
                      <a:pt x="2100223" y="3599828"/>
                    </a:cubicBezTo>
                    <a:lnTo>
                      <a:pt x="1854311" y="3599828"/>
                    </a:lnTo>
                    <a:lnTo>
                      <a:pt x="1854311" y="2814686"/>
                    </a:lnTo>
                    <a:cubicBezTo>
                      <a:pt x="1854311" y="2634262"/>
                      <a:pt x="1708049" y="2488000"/>
                      <a:pt x="1527625" y="2488000"/>
                    </a:cubicBezTo>
                    <a:lnTo>
                      <a:pt x="1028869" y="2488000"/>
                    </a:lnTo>
                    <a:cubicBezTo>
                      <a:pt x="848445" y="2488000"/>
                      <a:pt x="702182" y="2634263"/>
                      <a:pt x="702182" y="2814687"/>
                    </a:cubicBezTo>
                    <a:lnTo>
                      <a:pt x="702182" y="3599827"/>
                    </a:lnTo>
                    <a:lnTo>
                      <a:pt x="420055" y="3599828"/>
                    </a:lnTo>
                    <a:cubicBezTo>
                      <a:pt x="188065" y="3599829"/>
                      <a:pt x="-1" y="3411763"/>
                      <a:pt x="0" y="3179773"/>
                    </a:cubicBezTo>
                    <a:lnTo>
                      <a:pt x="0" y="0"/>
                    </a:lnTo>
                    <a:lnTo>
                      <a:pt x="2520277" y="0"/>
                    </a:lnTo>
                    <a:lnTo>
                      <a:pt x="2520278" y="1"/>
                    </a:lnTo>
                    <a:lnTo>
                      <a:pt x="2669855" y="1"/>
                    </a:lnTo>
                    <a:cubicBezTo>
                      <a:pt x="2828680" y="1"/>
                      <a:pt x="2957434" y="128755"/>
                      <a:pt x="2957434" y="287580"/>
                    </a:cubicBezTo>
                    <a:lnTo>
                      <a:pt x="2957433" y="1512336"/>
                    </a:lnTo>
                    <a:cubicBezTo>
                      <a:pt x="2957434" y="1533672"/>
                      <a:pt x="2955111" y="1554464"/>
                      <a:pt x="2949906" y="1574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xmlns="" id="{FDC26B7E-4273-4CD5-8EF7-CEDF4BEDD7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8092" y="4129804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iagonal Stripe 18">
                <a:extLst>
                  <a:ext uri="{FF2B5EF4-FFF2-40B4-BE49-F238E27FC236}">
                    <a16:creationId xmlns:a16="http://schemas.microsoft.com/office/drawing/2014/main" xmlns="" id="{BD234758-3B17-4EC4-9F25-B4B2B488B1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4532867" y="3755912"/>
                <a:ext cx="270657" cy="270254"/>
              </a:xfrm>
              <a:custGeom>
                <a:avLst/>
                <a:gdLst>
                  <a:gd name="connsiteX0" fmla="*/ 2711097 w 4203112"/>
                  <a:gd name="connsiteY0" fmla="*/ 2591096 h 4242998"/>
                  <a:gd name="connsiteX1" fmla="*/ 2769667 w 4203112"/>
                  <a:gd name="connsiteY1" fmla="*/ 2552217 h 4242998"/>
                  <a:gd name="connsiteX2" fmla="*/ 2887654 w 4203112"/>
                  <a:gd name="connsiteY2" fmla="*/ 2586370 h 4242998"/>
                  <a:gd name="connsiteX3" fmla="*/ 2942683 w 4203112"/>
                  <a:gd name="connsiteY3" fmla="*/ 2773697 h 4242998"/>
                  <a:gd name="connsiteX4" fmla="*/ 2935472 w 4203112"/>
                  <a:gd name="connsiteY4" fmla="*/ 2796870 h 4242998"/>
                  <a:gd name="connsiteX5" fmla="*/ 2711097 w 4203112"/>
                  <a:gd name="connsiteY5" fmla="*/ 2591096 h 4242998"/>
                  <a:gd name="connsiteX6" fmla="*/ 2171384 w 4203112"/>
                  <a:gd name="connsiteY6" fmla="*/ 2337588 h 4242998"/>
                  <a:gd name="connsiteX7" fmla="*/ 2373058 w 4203112"/>
                  <a:gd name="connsiteY7" fmla="*/ 2522544 h 4242998"/>
                  <a:gd name="connsiteX8" fmla="*/ 2370959 w 4203112"/>
                  <a:gd name="connsiteY8" fmla="*/ 2523075 h 4242998"/>
                  <a:gd name="connsiteX9" fmla="*/ 2214151 w 4203112"/>
                  <a:gd name="connsiteY9" fmla="*/ 2478059 h 4242998"/>
                  <a:gd name="connsiteX10" fmla="*/ 2213034 w 4203112"/>
                  <a:gd name="connsiteY10" fmla="*/ 2479384 h 4242998"/>
                  <a:gd name="connsiteX11" fmla="*/ 2171384 w 4203112"/>
                  <a:gd name="connsiteY11" fmla="*/ 2337588 h 4242998"/>
                  <a:gd name="connsiteX12" fmla="*/ 1919108 w 4203112"/>
                  <a:gd name="connsiteY12" fmla="*/ 2106226 h 4242998"/>
                  <a:gd name="connsiteX13" fmla="*/ 1977212 w 4203112"/>
                  <a:gd name="connsiteY13" fmla="*/ 2159513 h 4242998"/>
                  <a:gd name="connsiteX14" fmla="*/ 1925891 w 4203112"/>
                  <a:gd name="connsiteY14" fmla="*/ 2266478 h 4242998"/>
                  <a:gd name="connsiteX15" fmla="*/ 2052710 w 4203112"/>
                  <a:gd name="connsiteY15" fmla="*/ 2669358 h 4242998"/>
                  <a:gd name="connsiteX16" fmla="*/ 2400744 w 4203112"/>
                  <a:gd name="connsiteY16" fmla="*/ 2771636 h 4242998"/>
                  <a:gd name="connsiteX17" fmla="*/ 2573309 w 4203112"/>
                  <a:gd name="connsiteY17" fmla="*/ 2706193 h 4242998"/>
                  <a:gd name="connsiteX18" fmla="*/ 2803909 w 4203112"/>
                  <a:gd name="connsiteY18" fmla="*/ 2917676 h 4242998"/>
                  <a:gd name="connsiteX19" fmla="*/ 2611209 w 4203112"/>
                  <a:gd name="connsiteY19" fmla="*/ 2866675 h 4242998"/>
                  <a:gd name="connsiteX20" fmla="*/ 2418743 w 4203112"/>
                  <a:gd name="connsiteY20" fmla="*/ 3057571 h 4242998"/>
                  <a:gd name="connsiteX21" fmla="*/ 2877490 w 4203112"/>
                  <a:gd name="connsiteY21" fmla="*/ 3178631 h 4242998"/>
                  <a:gd name="connsiteX22" fmla="*/ 3016268 w 4203112"/>
                  <a:gd name="connsiteY22" fmla="*/ 3112430 h 4242998"/>
                  <a:gd name="connsiteX23" fmla="*/ 3074759 w 4203112"/>
                  <a:gd name="connsiteY23" fmla="*/ 3166072 h 4242998"/>
                  <a:gd name="connsiteX24" fmla="*/ 3195039 w 4203112"/>
                  <a:gd name="connsiteY24" fmla="*/ 3034919 h 4242998"/>
                  <a:gd name="connsiteX25" fmla="*/ 3140917 w 4203112"/>
                  <a:gd name="connsiteY25" fmla="*/ 2985283 h 4242998"/>
                  <a:gd name="connsiteX26" fmla="*/ 3206354 w 4203112"/>
                  <a:gd name="connsiteY26" fmla="*/ 2836645 h 4242998"/>
                  <a:gd name="connsiteX27" fmla="*/ 3073603 w 4203112"/>
                  <a:gd name="connsiteY27" fmla="*/ 2389446 h 4242998"/>
                  <a:gd name="connsiteX28" fmla="*/ 3074334 w 4203112"/>
                  <a:gd name="connsiteY28" fmla="*/ 2388590 h 4242998"/>
                  <a:gd name="connsiteX29" fmla="*/ 3069192 w 4203112"/>
                  <a:gd name="connsiteY29" fmla="*/ 2384816 h 4242998"/>
                  <a:gd name="connsiteX30" fmla="*/ 3067445 w 4203112"/>
                  <a:gd name="connsiteY30" fmla="*/ 2382983 h 4242998"/>
                  <a:gd name="connsiteX31" fmla="*/ 3067143 w 4203112"/>
                  <a:gd name="connsiteY31" fmla="*/ 2383312 h 4242998"/>
                  <a:gd name="connsiteX32" fmla="*/ 2729016 w 4203112"/>
                  <a:gd name="connsiteY32" fmla="*/ 2296491 h 4242998"/>
                  <a:gd name="connsiteX33" fmla="*/ 2522385 w 4203112"/>
                  <a:gd name="connsiteY33" fmla="*/ 2418029 h 4242998"/>
                  <a:gd name="connsiteX34" fmla="*/ 2283741 w 4203112"/>
                  <a:gd name="connsiteY34" fmla="*/ 2199168 h 4242998"/>
                  <a:gd name="connsiteX35" fmla="*/ 2297678 w 4203112"/>
                  <a:gd name="connsiteY35" fmla="*/ 2193154 h 4242998"/>
                  <a:gd name="connsiteX36" fmla="*/ 2471482 w 4203112"/>
                  <a:gd name="connsiteY36" fmla="*/ 2239020 h 4242998"/>
                  <a:gd name="connsiteX37" fmla="*/ 2644745 w 4203112"/>
                  <a:gd name="connsiteY37" fmla="*/ 2067171 h 4242998"/>
                  <a:gd name="connsiteX38" fmla="*/ 2231772 w 4203112"/>
                  <a:gd name="connsiteY38" fmla="*/ 1958190 h 4242998"/>
                  <a:gd name="connsiteX39" fmla="*/ 2094967 w 4203112"/>
                  <a:gd name="connsiteY39" fmla="*/ 2026044 h 4242998"/>
                  <a:gd name="connsiteX40" fmla="*/ 2039388 w 4203112"/>
                  <a:gd name="connsiteY40" fmla="*/ 1975073 h 4242998"/>
                  <a:gd name="connsiteX41" fmla="*/ 1919108 w 4203112"/>
                  <a:gd name="connsiteY41" fmla="*/ 2106226 h 4242998"/>
                  <a:gd name="connsiteX42" fmla="*/ 1078927 w 4203112"/>
                  <a:gd name="connsiteY42" fmla="*/ 2448738 h 4242998"/>
                  <a:gd name="connsiteX43" fmla="*/ 2259074 w 4203112"/>
                  <a:gd name="connsiteY43" fmla="*/ 1170963 h 4242998"/>
                  <a:gd name="connsiteX44" fmla="*/ 3829901 w 4203112"/>
                  <a:gd name="connsiteY44" fmla="*/ 1459901 h 4242998"/>
                  <a:gd name="connsiteX45" fmla="*/ 3448965 w 4203112"/>
                  <a:gd name="connsiteY45" fmla="*/ 3384214 h 4242998"/>
                  <a:gd name="connsiteX46" fmla="*/ 1444117 w 4203112"/>
                  <a:gd name="connsiteY46" fmla="*/ 3911639 h 4242998"/>
                  <a:gd name="connsiteX47" fmla="*/ 1441457 w 4203112"/>
                  <a:gd name="connsiteY47" fmla="*/ 3907642 h 4242998"/>
                  <a:gd name="connsiteX48" fmla="*/ 1078927 w 4203112"/>
                  <a:gd name="connsiteY48" fmla="*/ 2448738 h 4242998"/>
                  <a:gd name="connsiteX49" fmla="*/ 844073 w 4203112"/>
                  <a:gd name="connsiteY49" fmla="*/ 2182941 h 4242998"/>
                  <a:gd name="connsiteX50" fmla="*/ 1947259 w 4203112"/>
                  <a:gd name="connsiteY50" fmla="*/ 980032 h 4242998"/>
                  <a:gd name="connsiteX51" fmla="*/ 2015087 w 4203112"/>
                  <a:gd name="connsiteY51" fmla="*/ 977099 h 4242998"/>
                  <a:gd name="connsiteX52" fmla="*/ 2156605 w 4203112"/>
                  <a:gd name="connsiteY52" fmla="*/ 1106884 h 4242998"/>
                  <a:gd name="connsiteX53" fmla="*/ 2159538 w 4203112"/>
                  <a:gd name="connsiteY53" fmla="*/ 1174712 h 4242998"/>
                  <a:gd name="connsiteX54" fmla="*/ 1056351 w 4203112"/>
                  <a:gd name="connsiteY54" fmla="*/ 2377621 h 4242998"/>
                  <a:gd name="connsiteX55" fmla="*/ 988524 w 4203112"/>
                  <a:gd name="connsiteY55" fmla="*/ 2380554 h 4242998"/>
                  <a:gd name="connsiteX56" fmla="*/ 847006 w 4203112"/>
                  <a:gd name="connsiteY56" fmla="*/ 2250768 h 4242998"/>
                  <a:gd name="connsiteX57" fmla="*/ 844073 w 4203112"/>
                  <a:gd name="connsiteY57" fmla="*/ 2182941 h 4242998"/>
                  <a:gd name="connsiteX58" fmla="*/ 608369 w 4203112"/>
                  <a:gd name="connsiteY58" fmla="*/ 694413 h 4242998"/>
                  <a:gd name="connsiteX59" fmla="*/ 1323969 w 4203112"/>
                  <a:gd name="connsiteY59" fmla="*/ 580732 h 4242998"/>
                  <a:gd name="connsiteX60" fmla="*/ 1407055 w 4203112"/>
                  <a:gd name="connsiteY60" fmla="*/ 95866 h 4242998"/>
                  <a:gd name="connsiteX61" fmla="*/ 1935243 w 4203112"/>
                  <a:gd name="connsiteY61" fmla="*/ 122235 h 4242998"/>
                  <a:gd name="connsiteX62" fmla="*/ 1869929 w 4203112"/>
                  <a:gd name="connsiteY62" fmla="*/ 929632 h 4242998"/>
                  <a:gd name="connsiteX63" fmla="*/ 830647 w 4203112"/>
                  <a:gd name="connsiteY63" fmla="*/ 2091045 h 4242998"/>
                  <a:gd name="connsiteX64" fmla="*/ 111882 w 4203112"/>
                  <a:gd name="connsiteY64" fmla="*/ 2120016 h 4242998"/>
                  <a:gd name="connsiteX65" fmla="*/ 509974 w 4203112"/>
                  <a:gd name="connsiteY65" fmla="*/ 1414093 h 4242998"/>
                  <a:gd name="connsiteX66" fmla="*/ 530788 w 4203112"/>
                  <a:gd name="connsiteY66" fmla="*/ 798353 h 4242998"/>
                  <a:gd name="connsiteX67" fmla="*/ 608369 w 4203112"/>
                  <a:gd name="connsiteY67" fmla="*/ 694413 h 4242998"/>
                  <a:gd name="connsiteX0" fmla="*/ 2711097 w 4203112"/>
                  <a:gd name="connsiteY0" fmla="*/ 2521084 h 4172986"/>
                  <a:gd name="connsiteX1" fmla="*/ 2769667 w 4203112"/>
                  <a:gd name="connsiteY1" fmla="*/ 2482205 h 4172986"/>
                  <a:gd name="connsiteX2" fmla="*/ 2887654 w 4203112"/>
                  <a:gd name="connsiteY2" fmla="*/ 2516358 h 4172986"/>
                  <a:gd name="connsiteX3" fmla="*/ 2942683 w 4203112"/>
                  <a:gd name="connsiteY3" fmla="*/ 2703685 h 4172986"/>
                  <a:gd name="connsiteX4" fmla="*/ 2935472 w 4203112"/>
                  <a:gd name="connsiteY4" fmla="*/ 2726858 h 4172986"/>
                  <a:gd name="connsiteX5" fmla="*/ 2711097 w 4203112"/>
                  <a:gd name="connsiteY5" fmla="*/ 2521084 h 4172986"/>
                  <a:gd name="connsiteX6" fmla="*/ 2171384 w 4203112"/>
                  <a:gd name="connsiteY6" fmla="*/ 2267576 h 4172986"/>
                  <a:gd name="connsiteX7" fmla="*/ 2373058 w 4203112"/>
                  <a:gd name="connsiteY7" fmla="*/ 2452532 h 4172986"/>
                  <a:gd name="connsiteX8" fmla="*/ 2370959 w 4203112"/>
                  <a:gd name="connsiteY8" fmla="*/ 2453063 h 4172986"/>
                  <a:gd name="connsiteX9" fmla="*/ 2214151 w 4203112"/>
                  <a:gd name="connsiteY9" fmla="*/ 2408047 h 4172986"/>
                  <a:gd name="connsiteX10" fmla="*/ 2213034 w 4203112"/>
                  <a:gd name="connsiteY10" fmla="*/ 2409372 h 4172986"/>
                  <a:gd name="connsiteX11" fmla="*/ 2171384 w 4203112"/>
                  <a:gd name="connsiteY11" fmla="*/ 2267576 h 4172986"/>
                  <a:gd name="connsiteX12" fmla="*/ 1919108 w 4203112"/>
                  <a:gd name="connsiteY12" fmla="*/ 2036214 h 4172986"/>
                  <a:gd name="connsiteX13" fmla="*/ 1977212 w 4203112"/>
                  <a:gd name="connsiteY13" fmla="*/ 2089501 h 4172986"/>
                  <a:gd name="connsiteX14" fmla="*/ 1925891 w 4203112"/>
                  <a:gd name="connsiteY14" fmla="*/ 2196466 h 4172986"/>
                  <a:gd name="connsiteX15" fmla="*/ 2052710 w 4203112"/>
                  <a:gd name="connsiteY15" fmla="*/ 2599346 h 4172986"/>
                  <a:gd name="connsiteX16" fmla="*/ 2400744 w 4203112"/>
                  <a:gd name="connsiteY16" fmla="*/ 2701624 h 4172986"/>
                  <a:gd name="connsiteX17" fmla="*/ 2573309 w 4203112"/>
                  <a:gd name="connsiteY17" fmla="*/ 2636181 h 4172986"/>
                  <a:gd name="connsiteX18" fmla="*/ 2803909 w 4203112"/>
                  <a:gd name="connsiteY18" fmla="*/ 2847664 h 4172986"/>
                  <a:gd name="connsiteX19" fmla="*/ 2611209 w 4203112"/>
                  <a:gd name="connsiteY19" fmla="*/ 2796663 h 4172986"/>
                  <a:gd name="connsiteX20" fmla="*/ 2418743 w 4203112"/>
                  <a:gd name="connsiteY20" fmla="*/ 2987559 h 4172986"/>
                  <a:gd name="connsiteX21" fmla="*/ 2877490 w 4203112"/>
                  <a:gd name="connsiteY21" fmla="*/ 3108619 h 4172986"/>
                  <a:gd name="connsiteX22" fmla="*/ 3016268 w 4203112"/>
                  <a:gd name="connsiteY22" fmla="*/ 3042418 h 4172986"/>
                  <a:gd name="connsiteX23" fmla="*/ 3074759 w 4203112"/>
                  <a:gd name="connsiteY23" fmla="*/ 3096060 h 4172986"/>
                  <a:gd name="connsiteX24" fmla="*/ 3195039 w 4203112"/>
                  <a:gd name="connsiteY24" fmla="*/ 2964907 h 4172986"/>
                  <a:gd name="connsiteX25" fmla="*/ 3140917 w 4203112"/>
                  <a:gd name="connsiteY25" fmla="*/ 2915271 h 4172986"/>
                  <a:gd name="connsiteX26" fmla="*/ 3206354 w 4203112"/>
                  <a:gd name="connsiteY26" fmla="*/ 2766633 h 4172986"/>
                  <a:gd name="connsiteX27" fmla="*/ 3073603 w 4203112"/>
                  <a:gd name="connsiteY27" fmla="*/ 2319434 h 4172986"/>
                  <a:gd name="connsiteX28" fmla="*/ 3074334 w 4203112"/>
                  <a:gd name="connsiteY28" fmla="*/ 2318578 h 4172986"/>
                  <a:gd name="connsiteX29" fmla="*/ 3069192 w 4203112"/>
                  <a:gd name="connsiteY29" fmla="*/ 2314804 h 4172986"/>
                  <a:gd name="connsiteX30" fmla="*/ 3067445 w 4203112"/>
                  <a:gd name="connsiteY30" fmla="*/ 2312971 h 4172986"/>
                  <a:gd name="connsiteX31" fmla="*/ 3067143 w 4203112"/>
                  <a:gd name="connsiteY31" fmla="*/ 2313300 h 4172986"/>
                  <a:gd name="connsiteX32" fmla="*/ 2729016 w 4203112"/>
                  <a:gd name="connsiteY32" fmla="*/ 2226479 h 4172986"/>
                  <a:gd name="connsiteX33" fmla="*/ 2522385 w 4203112"/>
                  <a:gd name="connsiteY33" fmla="*/ 2348017 h 4172986"/>
                  <a:gd name="connsiteX34" fmla="*/ 2283741 w 4203112"/>
                  <a:gd name="connsiteY34" fmla="*/ 2129156 h 4172986"/>
                  <a:gd name="connsiteX35" fmla="*/ 2297678 w 4203112"/>
                  <a:gd name="connsiteY35" fmla="*/ 2123142 h 4172986"/>
                  <a:gd name="connsiteX36" fmla="*/ 2471482 w 4203112"/>
                  <a:gd name="connsiteY36" fmla="*/ 2169008 h 4172986"/>
                  <a:gd name="connsiteX37" fmla="*/ 2644745 w 4203112"/>
                  <a:gd name="connsiteY37" fmla="*/ 1997159 h 4172986"/>
                  <a:gd name="connsiteX38" fmla="*/ 2231772 w 4203112"/>
                  <a:gd name="connsiteY38" fmla="*/ 1888178 h 4172986"/>
                  <a:gd name="connsiteX39" fmla="*/ 2094967 w 4203112"/>
                  <a:gd name="connsiteY39" fmla="*/ 1956032 h 4172986"/>
                  <a:gd name="connsiteX40" fmla="*/ 2039388 w 4203112"/>
                  <a:gd name="connsiteY40" fmla="*/ 1905061 h 4172986"/>
                  <a:gd name="connsiteX41" fmla="*/ 1919108 w 4203112"/>
                  <a:gd name="connsiteY41" fmla="*/ 2036214 h 4172986"/>
                  <a:gd name="connsiteX42" fmla="*/ 1078927 w 4203112"/>
                  <a:gd name="connsiteY42" fmla="*/ 2378726 h 4172986"/>
                  <a:gd name="connsiteX43" fmla="*/ 2259074 w 4203112"/>
                  <a:gd name="connsiteY43" fmla="*/ 1100951 h 4172986"/>
                  <a:gd name="connsiteX44" fmla="*/ 3829901 w 4203112"/>
                  <a:gd name="connsiteY44" fmla="*/ 1389889 h 4172986"/>
                  <a:gd name="connsiteX45" fmla="*/ 3448965 w 4203112"/>
                  <a:gd name="connsiteY45" fmla="*/ 3314202 h 4172986"/>
                  <a:gd name="connsiteX46" fmla="*/ 1444117 w 4203112"/>
                  <a:gd name="connsiteY46" fmla="*/ 3841627 h 4172986"/>
                  <a:gd name="connsiteX47" fmla="*/ 1441457 w 4203112"/>
                  <a:gd name="connsiteY47" fmla="*/ 3837630 h 4172986"/>
                  <a:gd name="connsiteX48" fmla="*/ 1078927 w 4203112"/>
                  <a:gd name="connsiteY48" fmla="*/ 2378726 h 4172986"/>
                  <a:gd name="connsiteX49" fmla="*/ 844073 w 4203112"/>
                  <a:gd name="connsiteY49" fmla="*/ 2112929 h 4172986"/>
                  <a:gd name="connsiteX50" fmla="*/ 1947259 w 4203112"/>
                  <a:gd name="connsiteY50" fmla="*/ 910020 h 4172986"/>
                  <a:gd name="connsiteX51" fmla="*/ 2015087 w 4203112"/>
                  <a:gd name="connsiteY51" fmla="*/ 907087 h 4172986"/>
                  <a:gd name="connsiteX52" fmla="*/ 2156605 w 4203112"/>
                  <a:gd name="connsiteY52" fmla="*/ 1036872 h 4172986"/>
                  <a:gd name="connsiteX53" fmla="*/ 2159538 w 4203112"/>
                  <a:gd name="connsiteY53" fmla="*/ 1104700 h 4172986"/>
                  <a:gd name="connsiteX54" fmla="*/ 1056351 w 4203112"/>
                  <a:gd name="connsiteY54" fmla="*/ 2307609 h 4172986"/>
                  <a:gd name="connsiteX55" fmla="*/ 988524 w 4203112"/>
                  <a:gd name="connsiteY55" fmla="*/ 2310542 h 4172986"/>
                  <a:gd name="connsiteX56" fmla="*/ 847006 w 4203112"/>
                  <a:gd name="connsiteY56" fmla="*/ 2180756 h 4172986"/>
                  <a:gd name="connsiteX57" fmla="*/ 844073 w 4203112"/>
                  <a:gd name="connsiteY57" fmla="*/ 2112929 h 4172986"/>
                  <a:gd name="connsiteX58" fmla="*/ 608369 w 4203112"/>
                  <a:gd name="connsiteY58" fmla="*/ 624401 h 4172986"/>
                  <a:gd name="connsiteX59" fmla="*/ 1323969 w 4203112"/>
                  <a:gd name="connsiteY59" fmla="*/ 510720 h 4172986"/>
                  <a:gd name="connsiteX60" fmla="*/ 1407055 w 4203112"/>
                  <a:gd name="connsiteY60" fmla="*/ 25854 h 4172986"/>
                  <a:gd name="connsiteX61" fmla="*/ 1845112 w 4203112"/>
                  <a:gd name="connsiteY61" fmla="*/ 150503 h 4172986"/>
                  <a:gd name="connsiteX62" fmla="*/ 1869929 w 4203112"/>
                  <a:gd name="connsiteY62" fmla="*/ 859620 h 4172986"/>
                  <a:gd name="connsiteX63" fmla="*/ 830647 w 4203112"/>
                  <a:gd name="connsiteY63" fmla="*/ 2021033 h 4172986"/>
                  <a:gd name="connsiteX64" fmla="*/ 111882 w 4203112"/>
                  <a:gd name="connsiteY64" fmla="*/ 2050004 h 4172986"/>
                  <a:gd name="connsiteX65" fmla="*/ 509974 w 4203112"/>
                  <a:gd name="connsiteY65" fmla="*/ 1344081 h 4172986"/>
                  <a:gd name="connsiteX66" fmla="*/ 530788 w 4203112"/>
                  <a:gd name="connsiteY66" fmla="*/ 728341 h 4172986"/>
                  <a:gd name="connsiteX67" fmla="*/ 608369 w 4203112"/>
                  <a:gd name="connsiteY67" fmla="*/ 624401 h 4172986"/>
                  <a:gd name="connsiteX0" fmla="*/ 2711097 w 4203112"/>
                  <a:gd name="connsiteY0" fmla="*/ 2579505 h 4231407"/>
                  <a:gd name="connsiteX1" fmla="*/ 2769667 w 4203112"/>
                  <a:gd name="connsiteY1" fmla="*/ 2540626 h 4231407"/>
                  <a:gd name="connsiteX2" fmla="*/ 2887654 w 4203112"/>
                  <a:gd name="connsiteY2" fmla="*/ 2574779 h 4231407"/>
                  <a:gd name="connsiteX3" fmla="*/ 2942683 w 4203112"/>
                  <a:gd name="connsiteY3" fmla="*/ 2762106 h 4231407"/>
                  <a:gd name="connsiteX4" fmla="*/ 2935472 w 4203112"/>
                  <a:gd name="connsiteY4" fmla="*/ 2785279 h 4231407"/>
                  <a:gd name="connsiteX5" fmla="*/ 2711097 w 4203112"/>
                  <a:gd name="connsiteY5" fmla="*/ 2579505 h 4231407"/>
                  <a:gd name="connsiteX6" fmla="*/ 2171384 w 4203112"/>
                  <a:gd name="connsiteY6" fmla="*/ 2325997 h 4231407"/>
                  <a:gd name="connsiteX7" fmla="*/ 2373058 w 4203112"/>
                  <a:gd name="connsiteY7" fmla="*/ 2510953 h 4231407"/>
                  <a:gd name="connsiteX8" fmla="*/ 2370959 w 4203112"/>
                  <a:gd name="connsiteY8" fmla="*/ 2511484 h 4231407"/>
                  <a:gd name="connsiteX9" fmla="*/ 2214151 w 4203112"/>
                  <a:gd name="connsiteY9" fmla="*/ 2466468 h 4231407"/>
                  <a:gd name="connsiteX10" fmla="*/ 2213034 w 4203112"/>
                  <a:gd name="connsiteY10" fmla="*/ 2467793 h 4231407"/>
                  <a:gd name="connsiteX11" fmla="*/ 2171384 w 4203112"/>
                  <a:gd name="connsiteY11" fmla="*/ 2325997 h 4231407"/>
                  <a:gd name="connsiteX12" fmla="*/ 1919108 w 4203112"/>
                  <a:gd name="connsiteY12" fmla="*/ 2094635 h 4231407"/>
                  <a:gd name="connsiteX13" fmla="*/ 1977212 w 4203112"/>
                  <a:gd name="connsiteY13" fmla="*/ 2147922 h 4231407"/>
                  <a:gd name="connsiteX14" fmla="*/ 1925891 w 4203112"/>
                  <a:gd name="connsiteY14" fmla="*/ 2254887 h 4231407"/>
                  <a:gd name="connsiteX15" fmla="*/ 2052710 w 4203112"/>
                  <a:gd name="connsiteY15" fmla="*/ 2657767 h 4231407"/>
                  <a:gd name="connsiteX16" fmla="*/ 2400744 w 4203112"/>
                  <a:gd name="connsiteY16" fmla="*/ 2760045 h 4231407"/>
                  <a:gd name="connsiteX17" fmla="*/ 2573309 w 4203112"/>
                  <a:gd name="connsiteY17" fmla="*/ 2694602 h 4231407"/>
                  <a:gd name="connsiteX18" fmla="*/ 2803909 w 4203112"/>
                  <a:gd name="connsiteY18" fmla="*/ 2906085 h 4231407"/>
                  <a:gd name="connsiteX19" fmla="*/ 2611209 w 4203112"/>
                  <a:gd name="connsiteY19" fmla="*/ 2855084 h 4231407"/>
                  <a:gd name="connsiteX20" fmla="*/ 2418743 w 4203112"/>
                  <a:gd name="connsiteY20" fmla="*/ 3045980 h 4231407"/>
                  <a:gd name="connsiteX21" fmla="*/ 2877490 w 4203112"/>
                  <a:gd name="connsiteY21" fmla="*/ 3167040 h 4231407"/>
                  <a:gd name="connsiteX22" fmla="*/ 3016268 w 4203112"/>
                  <a:gd name="connsiteY22" fmla="*/ 3100839 h 4231407"/>
                  <a:gd name="connsiteX23" fmla="*/ 3074759 w 4203112"/>
                  <a:gd name="connsiteY23" fmla="*/ 3154481 h 4231407"/>
                  <a:gd name="connsiteX24" fmla="*/ 3195039 w 4203112"/>
                  <a:gd name="connsiteY24" fmla="*/ 3023328 h 4231407"/>
                  <a:gd name="connsiteX25" fmla="*/ 3140917 w 4203112"/>
                  <a:gd name="connsiteY25" fmla="*/ 2973692 h 4231407"/>
                  <a:gd name="connsiteX26" fmla="*/ 3206354 w 4203112"/>
                  <a:gd name="connsiteY26" fmla="*/ 2825054 h 4231407"/>
                  <a:gd name="connsiteX27" fmla="*/ 3073603 w 4203112"/>
                  <a:gd name="connsiteY27" fmla="*/ 2377855 h 4231407"/>
                  <a:gd name="connsiteX28" fmla="*/ 3074334 w 4203112"/>
                  <a:gd name="connsiteY28" fmla="*/ 2376999 h 4231407"/>
                  <a:gd name="connsiteX29" fmla="*/ 3069192 w 4203112"/>
                  <a:gd name="connsiteY29" fmla="*/ 2373225 h 4231407"/>
                  <a:gd name="connsiteX30" fmla="*/ 3067445 w 4203112"/>
                  <a:gd name="connsiteY30" fmla="*/ 2371392 h 4231407"/>
                  <a:gd name="connsiteX31" fmla="*/ 3067143 w 4203112"/>
                  <a:gd name="connsiteY31" fmla="*/ 2371721 h 4231407"/>
                  <a:gd name="connsiteX32" fmla="*/ 2729016 w 4203112"/>
                  <a:gd name="connsiteY32" fmla="*/ 2284900 h 4231407"/>
                  <a:gd name="connsiteX33" fmla="*/ 2522385 w 4203112"/>
                  <a:gd name="connsiteY33" fmla="*/ 2406438 h 4231407"/>
                  <a:gd name="connsiteX34" fmla="*/ 2283741 w 4203112"/>
                  <a:gd name="connsiteY34" fmla="*/ 2187577 h 4231407"/>
                  <a:gd name="connsiteX35" fmla="*/ 2297678 w 4203112"/>
                  <a:gd name="connsiteY35" fmla="*/ 2181563 h 4231407"/>
                  <a:gd name="connsiteX36" fmla="*/ 2471482 w 4203112"/>
                  <a:gd name="connsiteY36" fmla="*/ 2227429 h 4231407"/>
                  <a:gd name="connsiteX37" fmla="*/ 2644745 w 4203112"/>
                  <a:gd name="connsiteY37" fmla="*/ 2055580 h 4231407"/>
                  <a:gd name="connsiteX38" fmla="*/ 2231772 w 4203112"/>
                  <a:gd name="connsiteY38" fmla="*/ 1946599 h 4231407"/>
                  <a:gd name="connsiteX39" fmla="*/ 2094967 w 4203112"/>
                  <a:gd name="connsiteY39" fmla="*/ 2014453 h 4231407"/>
                  <a:gd name="connsiteX40" fmla="*/ 2039388 w 4203112"/>
                  <a:gd name="connsiteY40" fmla="*/ 1963482 h 4231407"/>
                  <a:gd name="connsiteX41" fmla="*/ 1919108 w 4203112"/>
                  <a:gd name="connsiteY41" fmla="*/ 2094635 h 4231407"/>
                  <a:gd name="connsiteX42" fmla="*/ 1078927 w 4203112"/>
                  <a:gd name="connsiteY42" fmla="*/ 2437147 h 4231407"/>
                  <a:gd name="connsiteX43" fmla="*/ 2259074 w 4203112"/>
                  <a:gd name="connsiteY43" fmla="*/ 1159372 h 4231407"/>
                  <a:gd name="connsiteX44" fmla="*/ 3829901 w 4203112"/>
                  <a:gd name="connsiteY44" fmla="*/ 1448310 h 4231407"/>
                  <a:gd name="connsiteX45" fmla="*/ 3448965 w 4203112"/>
                  <a:gd name="connsiteY45" fmla="*/ 3372623 h 4231407"/>
                  <a:gd name="connsiteX46" fmla="*/ 1444117 w 4203112"/>
                  <a:gd name="connsiteY46" fmla="*/ 3900048 h 4231407"/>
                  <a:gd name="connsiteX47" fmla="*/ 1441457 w 4203112"/>
                  <a:gd name="connsiteY47" fmla="*/ 3896051 h 4231407"/>
                  <a:gd name="connsiteX48" fmla="*/ 1078927 w 4203112"/>
                  <a:gd name="connsiteY48" fmla="*/ 2437147 h 4231407"/>
                  <a:gd name="connsiteX49" fmla="*/ 844073 w 4203112"/>
                  <a:gd name="connsiteY49" fmla="*/ 2171350 h 4231407"/>
                  <a:gd name="connsiteX50" fmla="*/ 1947259 w 4203112"/>
                  <a:gd name="connsiteY50" fmla="*/ 968441 h 4231407"/>
                  <a:gd name="connsiteX51" fmla="*/ 2015087 w 4203112"/>
                  <a:gd name="connsiteY51" fmla="*/ 965508 h 4231407"/>
                  <a:gd name="connsiteX52" fmla="*/ 2156605 w 4203112"/>
                  <a:gd name="connsiteY52" fmla="*/ 1095293 h 4231407"/>
                  <a:gd name="connsiteX53" fmla="*/ 2159538 w 4203112"/>
                  <a:gd name="connsiteY53" fmla="*/ 1163121 h 4231407"/>
                  <a:gd name="connsiteX54" fmla="*/ 1056351 w 4203112"/>
                  <a:gd name="connsiteY54" fmla="*/ 2366030 h 4231407"/>
                  <a:gd name="connsiteX55" fmla="*/ 988524 w 4203112"/>
                  <a:gd name="connsiteY55" fmla="*/ 2368963 h 4231407"/>
                  <a:gd name="connsiteX56" fmla="*/ 847006 w 4203112"/>
                  <a:gd name="connsiteY56" fmla="*/ 2239177 h 4231407"/>
                  <a:gd name="connsiteX57" fmla="*/ 844073 w 4203112"/>
                  <a:gd name="connsiteY57" fmla="*/ 2171350 h 4231407"/>
                  <a:gd name="connsiteX58" fmla="*/ 608369 w 4203112"/>
                  <a:gd name="connsiteY58" fmla="*/ 682822 h 4231407"/>
                  <a:gd name="connsiteX59" fmla="*/ 1323969 w 4203112"/>
                  <a:gd name="connsiteY59" fmla="*/ 569141 h 4231407"/>
                  <a:gd name="connsiteX60" fmla="*/ 1407055 w 4203112"/>
                  <a:gd name="connsiteY60" fmla="*/ 84275 h 4231407"/>
                  <a:gd name="connsiteX61" fmla="*/ 1845112 w 4203112"/>
                  <a:gd name="connsiteY61" fmla="*/ 208924 h 4231407"/>
                  <a:gd name="connsiteX62" fmla="*/ 1869929 w 4203112"/>
                  <a:gd name="connsiteY62" fmla="*/ 918041 h 4231407"/>
                  <a:gd name="connsiteX63" fmla="*/ 830647 w 4203112"/>
                  <a:gd name="connsiteY63" fmla="*/ 2079454 h 4231407"/>
                  <a:gd name="connsiteX64" fmla="*/ 111882 w 4203112"/>
                  <a:gd name="connsiteY64" fmla="*/ 2108425 h 4231407"/>
                  <a:gd name="connsiteX65" fmla="*/ 509974 w 4203112"/>
                  <a:gd name="connsiteY65" fmla="*/ 1402502 h 4231407"/>
                  <a:gd name="connsiteX66" fmla="*/ 530788 w 4203112"/>
                  <a:gd name="connsiteY66" fmla="*/ 786762 h 4231407"/>
                  <a:gd name="connsiteX67" fmla="*/ 608369 w 4203112"/>
                  <a:gd name="connsiteY67" fmla="*/ 682822 h 4231407"/>
                  <a:gd name="connsiteX0" fmla="*/ 2711097 w 4203112"/>
                  <a:gd name="connsiteY0" fmla="*/ 2591123 h 4243025"/>
                  <a:gd name="connsiteX1" fmla="*/ 2769667 w 4203112"/>
                  <a:gd name="connsiteY1" fmla="*/ 2552244 h 4243025"/>
                  <a:gd name="connsiteX2" fmla="*/ 2887654 w 4203112"/>
                  <a:gd name="connsiteY2" fmla="*/ 2586397 h 4243025"/>
                  <a:gd name="connsiteX3" fmla="*/ 2942683 w 4203112"/>
                  <a:gd name="connsiteY3" fmla="*/ 2773724 h 4243025"/>
                  <a:gd name="connsiteX4" fmla="*/ 2935472 w 4203112"/>
                  <a:gd name="connsiteY4" fmla="*/ 2796897 h 4243025"/>
                  <a:gd name="connsiteX5" fmla="*/ 2711097 w 4203112"/>
                  <a:gd name="connsiteY5" fmla="*/ 2591123 h 4243025"/>
                  <a:gd name="connsiteX6" fmla="*/ 2171384 w 4203112"/>
                  <a:gd name="connsiteY6" fmla="*/ 2337615 h 4243025"/>
                  <a:gd name="connsiteX7" fmla="*/ 2373058 w 4203112"/>
                  <a:gd name="connsiteY7" fmla="*/ 2522571 h 4243025"/>
                  <a:gd name="connsiteX8" fmla="*/ 2370959 w 4203112"/>
                  <a:gd name="connsiteY8" fmla="*/ 2523102 h 4243025"/>
                  <a:gd name="connsiteX9" fmla="*/ 2214151 w 4203112"/>
                  <a:gd name="connsiteY9" fmla="*/ 2478086 h 4243025"/>
                  <a:gd name="connsiteX10" fmla="*/ 2213034 w 4203112"/>
                  <a:gd name="connsiteY10" fmla="*/ 2479411 h 4243025"/>
                  <a:gd name="connsiteX11" fmla="*/ 2171384 w 4203112"/>
                  <a:gd name="connsiteY11" fmla="*/ 2337615 h 4243025"/>
                  <a:gd name="connsiteX12" fmla="*/ 1919108 w 4203112"/>
                  <a:gd name="connsiteY12" fmla="*/ 2106253 h 4243025"/>
                  <a:gd name="connsiteX13" fmla="*/ 1977212 w 4203112"/>
                  <a:gd name="connsiteY13" fmla="*/ 2159540 h 4243025"/>
                  <a:gd name="connsiteX14" fmla="*/ 1925891 w 4203112"/>
                  <a:gd name="connsiteY14" fmla="*/ 2266505 h 4243025"/>
                  <a:gd name="connsiteX15" fmla="*/ 2052710 w 4203112"/>
                  <a:gd name="connsiteY15" fmla="*/ 2669385 h 4243025"/>
                  <a:gd name="connsiteX16" fmla="*/ 2400744 w 4203112"/>
                  <a:gd name="connsiteY16" fmla="*/ 2771663 h 4243025"/>
                  <a:gd name="connsiteX17" fmla="*/ 2573309 w 4203112"/>
                  <a:gd name="connsiteY17" fmla="*/ 2706220 h 4243025"/>
                  <a:gd name="connsiteX18" fmla="*/ 2803909 w 4203112"/>
                  <a:gd name="connsiteY18" fmla="*/ 2917703 h 4243025"/>
                  <a:gd name="connsiteX19" fmla="*/ 2611209 w 4203112"/>
                  <a:gd name="connsiteY19" fmla="*/ 2866702 h 4243025"/>
                  <a:gd name="connsiteX20" fmla="*/ 2418743 w 4203112"/>
                  <a:gd name="connsiteY20" fmla="*/ 3057598 h 4243025"/>
                  <a:gd name="connsiteX21" fmla="*/ 2877490 w 4203112"/>
                  <a:gd name="connsiteY21" fmla="*/ 3178658 h 4243025"/>
                  <a:gd name="connsiteX22" fmla="*/ 3016268 w 4203112"/>
                  <a:gd name="connsiteY22" fmla="*/ 3112457 h 4243025"/>
                  <a:gd name="connsiteX23" fmla="*/ 3074759 w 4203112"/>
                  <a:gd name="connsiteY23" fmla="*/ 3166099 h 4243025"/>
                  <a:gd name="connsiteX24" fmla="*/ 3195039 w 4203112"/>
                  <a:gd name="connsiteY24" fmla="*/ 3034946 h 4243025"/>
                  <a:gd name="connsiteX25" fmla="*/ 3140917 w 4203112"/>
                  <a:gd name="connsiteY25" fmla="*/ 2985310 h 4243025"/>
                  <a:gd name="connsiteX26" fmla="*/ 3206354 w 4203112"/>
                  <a:gd name="connsiteY26" fmla="*/ 2836672 h 4243025"/>
                  <a:gd name="connsiteX27" fmla="*/ 3073603 w 4203112"/>
                  <a:gd name="connsiteY27" fmla="*/ 2389473 h 4243025"/>
                  <a:gd name="connsiteX28" fmla="*/ 3074334 w 4203112"/>
                  <a:gd name="connsiteY28" fmla="*/ 2388617 h 4243025"/>
                  <a:gd name="connsiteX29" fmla="*/ 3069192 w 4203112"/>
                  <a:gd name="connsiteY29" fmla="*/ 2384843 h 4243025"/>
                  <a:gd name="connsiteX30" fmla="*/ 3067445 w 4203112"/>
                  <a:gd name="connsiteY30" fmla="*/ 2383010 h 4243025"/>
                  <a:gd name="connsiteX31" fmla="*/ 3067143 w 4203112"/>
                  <a:gd name="connsiteY31" fmla="*/ 2383339 h 4243025"/>
                  <a:gd name="connsiteX32" fmla="*/ 2729016 w 4203112"/>
                  <a:gd name="connsiteY32" fmla="*/ 2296518 h 4243025"/>
                  <a:gd name="connsiteX33" fmla="*/ 2522385 w 4203112"/>
                  <a:gd name="connsiteY33" fmla="*/ 2418056 h 4243025"/>
                  <a:gd name="connsiteX34" fmla="*/ 2283741 w 4203112"/>
                  <a:gd name="connsiteY34" fmla="*/ 2199195 h 4243025"/>
                  <a:gd name="connsiteX35" fmla="*/ 2297678 w 4203112"/>
                  <a:gd name="connsiteY35" fmla="*/ 2193181 h 4243025"/>
                  <a:gd name="connsiteX36" fmla="*/ 2471482 w 4203112"/>
                  <a:gd name="connsiteY36" fmla="*/ 2239047 h 4243025"/>
                  <a:gd name="connsiteX37" fmla="*/ 2644745 w 4203112"/>
                  <a:gd name="connsiteY37" fmla="*/ 2067198 h 4243025"/>
                  <a:gd name="connsiteX38" fmla="*/ 2231772 w 4203112"/>
                  <a:gd name="connsiteY38" fmla="*/ 1958217 h 4243025"/>
                  <a:gd name="connsiteX39" fmla="*/ 2094967 w 4203112"/>
                  <a:gd name="connsiteY39" fmla="*/ 2026071 h 4243025"/>
                  <a:gd name="connsiteX40" fmla="*/ 2039388 w 4203112"/>
                  <a:gd name="connsiteY40" fmla="*/ 1975100 h 4243025"/>
                  <a:gd name="connsiteX41" fmla="*/ 1919108 w 4203112"/>
                  <a:gd name="connsiteY41" fmla="*/ 2106253 h 4243025"/>
                  <a:gd name="connsiteX42" fmla="*/ 1078927 w 4203112"/>
                  <a:gd name="connsiteY42" fmla="*/ 2448765 h 4243025"/>
                  <a:gd name="connsiteX43" fmla="*/ 2259074 w 4203112"/>
                  <a:gd name="connsiteY43" fmla="*/ 1170990 h 4243025"/>
                  <a:gd name="connsiteX44" fmla="*/ 3829901 w 4203112"/>
                  <a:gd name="connsiteY44" fmla="*/ 1459928 h 4243025"/>
                  <a:gd name="connsiteX45" fmla="*/ 3448965 w 4203112"/>
                  <a:gd name="connsiteY45" fmla="*/ 3384241 h 4243025"/>
                  <a:gd name="connsiteX46" fmla="*/ 1444117 w 4203112"/>
                  <a:gd name="connsiteY46" fmla="*/ 3911666 h 4243025"/>
                  <a:gd name="connsiteX47" fmla="*/ 1441457 w 4203112"/>
                  <a:gd name="connsiteY47" fmla="*/ 3907669 h 4243025"/>
                  <a:gd name="connsiteX48" fmla="*/ 1078927 w 4203112"/>
                  <a:gd name="connsiteY48" fmla="*/ 2448765 h 4243025"/>
                  <a:gd name="connsiteX49" fmla="*/ 844073 w 4203112"/>
                  <a:gd name="connsiteY49" fmla="*/ 2182968 h 4243025"/>
                  <a:gd name="connsiteX50" fmla="*/ 1947259 w 4203112"/>
                  <a:gd name="connsiteY50" fmla="*/ 980059 h 4243025"/>
                  <a:gd name="connsiteX51" fmla="*/ 2015087 w 4203112"/>
                  <a:gd name="connsiteY51" fmla="*/ 977126 h 4243025"/>
                  <a:gd name="connsiteX52" fmla="*/ 2156605 w 4203112"/>
                  <a:gd name="connsiteY52" fmla="*/ 1106911 h 4243025"/>
                  <a:gd name="connsiteX53" fmla="*/ 2159538 w 4203112"/>
                  <a:gd name="connsiteY53" fmla="*/ 1174739 h 4243025"/>
                  <a:gd name="connsiteX54" fmla="*/ 1056351 w 4203112"/>
                  <a:gd name="connsiteY54" fmla="*/ 2377648 h 4243025"/>
                  <a:gd name="connsiteX55" fmla="*/ 988524 w 4203112"/>
                  <a:gd name="connsiteY55" fmla="*/ 2380581 h 4243025"/>
                  <a:gd name="connsiteX56" fmla="*/ 847006 w 4203112"/>
                  <a:gd name="connsiteY56" fmla="*/ 2250795 h 4243025"/>
                  <a:gd name="connsiteX57" fmla="*/ 844073 w 4203112"/>
                  <a:gd name="connsiteY57" fmla="*/ 2182968 h 4243025"/>
                  <a:gd name="connsiteX58" fmla="*/ 608369 w 4203112"/>
                  <a:gd name="connsiteY58" fmla="*/ 694440 h 4243025"/>
                  <a:gd name="connsiteX59" fmla="*/ 1323969 w 4203112"/>
                  <a:gd name="connsiteY59" fmla="*/ 580759 h 4243025"/>
                  <a:gd name="connsiteX60" fmla="*/ 1407055 w 4203112"/>
                  <a:gd name="connsiteY60" fmla="*/ 95893 h 4243025"/>
                  <a:gd name="connsiteX61" fmla="*/ 1845112 w 4203112"/>
                  <a:gd name="connsiteY61" fmla="*/ 220542 h 4243025"/>
                  <a:gd name="connsiteX62" fmla="*/ 1869929 w 4203112"/>
                  <a:gd name="connsiteY62" fmla="*/ 929659 h 4243025"/>
                  <a:gd name="connsiteX63" fmla="*/ 830647 w 4203112"/>
                  <a:gd name="connsiteY63" fmla="*/ 2091072 h 4243025"/>
                  <a:gd name="connsiteX64" fmla="*/ 111882 w 4203112"/>
                  <a:gd name="connsiteY64" fmla="*/ 2120043 h 4243025"/>
                  <a:gd name="connsiteX65" fmla="*/ 509974 w 4203112"/>
                  <a:gd name="connsiteY65" fmla="*/ 1414120 h 4243025"/>
                  <a:gd name="connsiteX66" fmla="*/ 530788 w 4203112"/>
                  <a:gd name="connsiteY66" fmla="*/ 798380 h 4243025"/>
                  <a:gd name="connsiteX67" fmla="*/ 608369 w 4203112"/>
                  <a:gd name="connsiteY67" fmla="*/ 694440 h 4243025"/>
                  <a:gd name="connsiteX0" fmla="*/ 2711097 w 4203112"/>
                  <a:gd name="connsiteY0" fmla="*/ 2522365 h 4174267"/>
                  <a:gd name="connsiteX1" fmla="*/ 2769667 w 4203112"/>
                  <a:gd name="connsiteY1" fmla="*/ 2483486 h 4174267"/>
                  <a:gd name="connsiteX2" fmla="*/ 2887654 w 4203112"/>
                  <a:gd name="connsiteY2" fmla="*/ 2517639 h 4174267"/>
                  <a:gd name="connsiteX3" fmla="*/ 2942683 w 4203112"/>
                  <a:gd name="connsiteY3" fmla="*/ 2704966 h 4174267"/>
                  <a:gd name="connsiteX4" fmla="*/ 2935472 w 4203112"/>
                  <a:gd name="connsiteY4" fmla="*/ 2728139 h 4174267"/>
                  <a:gd name="connsiteX5" fmla="*/ 2711097 w 4203112"/>
                  <a:gd name="connsiteY5" fmla="*/ 2522365 h 4174267"/>
                  <a:gd name="connsiteX6" fmla="*/ 2171384 w 4203112"/>
                  <a:gd name="connsiteY6" fmla="*/ 2268857 h 4174267"/>
                  <a:gd name="connsiteX7" fmla="*/ 2373058 w 4203112"/>
                  <a:gd name="connsiteY7" fmla="*/ 2453813 h 4174267"/>
                  <a:gd name="connsiteX8" fmla="*/ 2370959 w 4203112"/>
                  <a:gd name="connsiteY8" fmla="*/ 2454344 h 4174267"/>
                  <a:gd name="connsiteX9" fmla="*/ 2214151 w 4203112"/>
                  <a:gd name="connsiteY9" fmla="*/ 2409328 h 4174267"/>
                  <a:gd name="connsiteX10" fmla="*/ 2213034 w 4203112"/>
                  <a:gd name="connsiteY10" fmla="*/ 2410653 h 4174267"/>
                  <a:gd name="connsiteX11" fmla="*/ 2171384 w 4203112"/>
                  <a:gd name="connsiteY11" fmla="*/ 2268857 h 4174267"/>
                  <a:gd name="connsiteX12" fmla="*/ 1919108 w 4203112"/>
                  <a:gd name="connsiteY12" fmla="*/ 2037495 h 4174267"/>
                  <a:gd name="connsiteX13" fmla="*/ 1977212 w 4203112"/>
                  <a:gd name="connsiteY13" fmla="*/ 2090782 h 4174267"/>
                  <a:gd name="connsiteX14" fmla="*/ 1925891 w 4203112"/>
                  <a:gd name="connsiteY14" fmla="*/ 2197747 h 4174267"/>
                  <a:gd name="connsiteX15" fmla="*/ 2052710 w 4203112"/>
                  <a:gd name="connsiteY15" fmla="*/ 2600627 h 4174267"/>
                  <a:gd name="connsiteX16" fmla="*/ 2400744 w 4203112"/>
                  <a:gd name="connsiteY16" fmla="*/ 2702905 h 4174267"/>
                  <a:gd name="connsiteX17" fmla="*/ 2573309 w 4203112"/>
                  <a:gd name="connsiteY17" fmla="*/ 2637462 h 4174267"/>
                  <a:gd name="connsiteX18" fmla="*/ 2803909 w 4203112"/>
                  <a:gd name="connsiteY18" fmla="*/ 2848945 h 4174267"/>
                  <a:gd name="connsiteX19" fmla="*/ 2611209 w 4203112"/>
                  <a:gd name="connsiteY19" fmla="*/ 2797944 h 4174267"/>
                  <a:gd name="connsiteX20" fmla="*/ 2418743 w 4203112"/>
                  <a:gd name="connsiteY20" fmla="*/ 2988840 h 4174267"/>
                  <a:gd name="connsiteX21" fmla="*/ 2877490 w 4203112"/>
                  <a:gd name="connsiteY21" fmla="*/ 3109900 h 4174267"/>
                  <a:gd name="connsiteX22" fmla="*/ 3016268 w 4203112"/>
                  <a:gd name="connsiteY22" fmla="*/ 3043699 h 4174267"/>
                  <a:gd name="connsiteX23" fmla="*/ 3074759 w 4203112"/>
                  <a:gd name="connsiteY23" fmla="*/ 3097341 h 4174267"/>
                  <a:gd name="connsiteX24" fmla="*/ 3195039 w 4203112"/>
                  <a:gd name="connsiteY24" fmla="*/ 2966188 h 4174267"/>
                  <a:gd name="connsiteX25" fmla="*/ 3140917 w 4203112"/>
                  <a:gd name="connsiteY25" fmla="*/ 2916552 h 4174267"/>
                  <a:gd name="connsiteX26" fmla="*/ 3206354 w 4203112"/>
                  <a:gd name="connsiteY26" fmla="*/ 2767914 h 4174267"/>
                  <a:gd name="connsiteX27" fmla="*/ 3073603 w 4203112"/>
                  <a:gd name="connsiteY27" fmla="*/ 2320715 h 4174267"/>
                  <a:gd name="connsiteX28" fmla="*/ 3074334 w 4203112"/>
                  <a:gd name="connsiteY28" fmla="*/ 2319859 h 4174267"/>
                  <a:gd name="connsiteX29" fmla="*/ 3069192 w 4203112"/>
                  <a:gd name="connsiteY29" fmla="*/ 2316085 h 4174267"/>
                  <a:gd name="connsiteX30" fmla="*/ 3067445 w 4203112"/>
                  <a:gd name="connsiteY30" fmla="*/ 2314252 h 4174267"/>
                  <a:gd name="connsiteX31" fmla="*/ 3067143 w 4203112"/>
                  <a:gd name="connsiteY31" fmla="*/ 2314581 h 4174267"/>
                  <a:gd name="connsiteX32" fmla="*/ 2729016 w 4203112"/>
                  <a:gd name="connsiteY32" fmla="*/ 2227760 h 4174267"/>
                  <a:gd name="connsiteX33" fmla="*/ 2522385 w 4203112"/>
                  <a:gd name="connsiteY33" fmla="*/ 2349298 h 4174267"/>
                  <a:gd name="connsiteX34" fmla="*/ 2283741 w 4203112"/>
                  <a:gd name="connsiteY34" fmla="*/ 2130437 h 4174267"/>
                  <a:gd name="connsiteX35" fmla="*/ 2297678 w 4203112"/>
                  <a:gd name="connsiteY35" fmla="*/ 2124423 h 4174267"/>
                  <a:gd name="connsiteX36" fmla="*/ 2471482 w 4203112"/>
                  <a:gd name="connsiteY36" fmla="*/ 2170289 h 4174267"/>
                  <a:gd name="connsiteX37" fmla="*/ 2644745 w 4203112"/>
                  <a:gd name="connsiteY37" fmla="*/ 1998440 h 4174267"/>
                  <a:gd name="connsiteX38" fmla="*/ 2231772 w 4203112"/>
                  <a:gd name="connsiteY38" fmla="*/ 1889459 h 4174267"/>
                  <a:gd name="connsiteX39" fmla="*/ 2094967 w 4203112"/>
                  <a:gd name="connsiteY39" fmla="*/ 1957313 h 4174267"/>
                  <a:gd name="connsiteX40" fmla="*/ 2039388 w 4203112"/>
                  <a:gd name="connsiteY40" fmla="*/ 1906342 h 4174267"/>
                  <a:gd name="connsiteX41" fmla="*/ 1919108 w 4203112"/>
                  <a:gd name="connsiteY41" fmla="*/ 2037495 h 4174267"/>
                  <a:gd name="connsiteX42" fmla="*/ 1078927 w 4203112"/>
                  <a:gd name="connsiteY42" fmla="*/ 2380007 h 4174267"/>
                  <a:gd name="connsiteX43" fmla="*/ 2259074 w 4203112"/>
                  <a:gd name="connsiteY43" fmla="*/ 1102232 h 4174267"/>
                  <a:gd name="connsiteX44" fmla="*/ 3829901 w 4203112"/>
                  <a:gd name="connsiteY44" fmla="*/ 1391170 h 4174267"/>
                  <a:gd name="connsiteX45" fmla="*/ 3448965 w 4203112"/>
                  <a:gd name="connsiteY45" fmla="*/ 3315483 h 4174267"/>
                  <a:gd name="connsiteX46" fmla="*/ 1444117 w 4203112"/>
                  <a:gd name="connsiteY46" fmla="*/ 3842908 h 4174267"/>
                  <a:gd name="connsiteX47" fmla="*/ 1441457 w 4203112"/>
                  <a:gd name="connsiteY47" fmla="*/ 3838911 h 4174267"/>
                  <a:gd name="connsiteX48" fmla="*/ 1078927 w 4203112"/>
                  <a:gd name="connsiteY48" fmla="*/ 2380007 h 4174267"/>
                  <a:gd name="connsiteX49" fmla="*/ 844073 w 4203112"/>
                  <a:gd name="connsiteY49" fmla="*/ 2114210 h 4174267"/>
                  <a:gd name="connsiteX50" fmla="*/ 1947259 w 4203112"/>
                  <a:gd name="connsiteY50" fmla="*/ 911301 h 4174267"/>
                  <a:gd name="connsiteX51" fmla="*/ 2015087 w 4203112"/>
                  <a:gd name="connsiteY51" fmla="*/ 908368 h 4174267"/>
                  <a:gd name="connsiteX52" fmla="*/ 2156605 w 4203112"/>
                  <a:gd name="connsiteY52" fmla="*/ 1038153 h 4174267"/>
                  <a:gd name="connsiteX53" fmla="*/ 2159538 w 4203112"/>
                  <a:gd name="connsiteY53" fmla="*/ 1105981 h 4174267"/>
                  <a:gd name="connsiteX54" fmla="*/ 1056351 w 4203112"/>
                  <a:gd name="connsiteY54" fmla="*/ 2308890 h 4174267"/>
                  <a:gd name="connsiteX55" fmla="*/ 988524 w 4203112"/>
                  <a:gd name="connsiteY55" fmla="*/ 2311823 h 4174267"/>
                  <a:gd name="connsiteX56" fmla="*/ 847006 w 4203112"/>
                  <a:gd name="connsiteY56" fmla="*/ 2182037 h 4174267"/>
                  <a:gd name="connsiteX57" fmla="*/ 844073 w 4203112"/>
                  <a:gd name="connsiteY57" fmla="*/ 2114210 h 4174267"/>
                  <a:gd name="connsiteX58" fmla="*/ 608369 w 4203112"/>
                  <a:gd name="connsiteY58" fmla="*/ 625682 h 4174267"/>
                  <a:gd name="connsiteX59" fmla="*/ 1230346 w 4203112"/>
                  <a:gd name="connsiteY59" fmla="*/ 529532 h 4174267"/>
                  <a:gd name="connsiteX60" fmla="*/ 1407055 w 4203112"/>
                  <a:gd name="connsiteY60" fmla="*/ 27135 h 4174267"/>
                  <a:gd name="connsiteX61" fmla="*/ 1845112 w 4203112"/>
                  <a:gd name="connsiteY61" fmla="*/ 151784 h 4174267"/>
                  <a:gd name="connsiteX62" fmla="*/ 1869929 w 4203112"/>
                  <a:gd name="connsiteY62" fmla="*/ 860901 h 4174267"/>
                  <a:gd name="connsiteX63" fmla="*/ 830647 w 4203112"/>
                  <a:gd name="connsiteY63" fmla="*/ 2022314 h 4174267"/>
                  <a:gd name="connsiteX64" fmla="*/ 111882 w 4203112"/>
                  <a:gd name="connsiteY64" fmla="*/ 2051285 h 4174267"/>
                  <a:gd name="connsiteX65" fmla="*/ 509974 w 4203112"/>
                  <a:gd name="connsiteY65" fmla="*/ 1345362 h 4174267"/>
                  <a:gd name="connsiteX66" fmla="*/ 530788 w 4203112"/>
                  <a:gd name="connsiteY66" fmla="*/ 729622 h 4174267"/>
                  <a:gd name="connsiteX67" fmla="*/ 608369 w 4203112"/>
                  <a:gd name="connsiteY67" fmla="*/ 625682 h 417426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7353 w 4183969"/>
                  <a:gd name="connsiteY66" fmla="*/ 75378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2673 w 4183969"/>
                  <a:gd name="connsiteY66" fmla="*/ 749490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685517 w 4177532"/>
                  <a:gd name="connsiteY0" fmla="*/ 2541845 h 4193747"/>
                  <a:gd name="connsiteX1" fmla="*/ 2744087 w 4177532"/>
                  <a:gd name="connsiteY1" fmla="*/ 2502966 h 4193747"/>
                  <a:gd name="connsiteX2" fmla="*/ 2862074 w 4177532"/>
                  <a:gd name="connsiteY2" fmla="*/ 2537119 h 4193747"/>
                  <a:gd name="connsiteX3" fmla="*/ 2917103 w 4177532"/>
                  <a:gd name="connsiteY3" fmla="*/ 2724446 h 4193747"/>
                  <a:gd name="connsiteX4" fmla="*/ 2909892 w 4177532"/>
                  <a:gd name="connsiteY4" fmla="*/ 2747619 h 4193747"/>
                  <a:gd name="connsiteX5" fmla="*/ 2685517 w 4177532"/>
                  <a:gd name="connsiteY5" fmla="*/ 2541845 h 4193747"/>
                  <a:gd name="connsiteX6" fmla="*/ 2145804 w 4177532"/>
                  <a:gd name="connsiteY6" fmla="*/ 2288337 h 4193747"/>
                  <a:gd name="connsiteX7" fmla="*/ 2347478 w 4177532"/>
                  <a:gd name="connsiteY7" fmla="*/ 2473293 h 4193747"/>
                  <a:gd name="connsiteX8" fmla="*/ 2345379 w 4177532"/>
                  <a:gd name="connsiteY8" fmla="*/ 2473824 h 4193747"/>
                  <a:gd name="connsiteX9" fmla="*/ 2188571 w 4177532"/>
                  <a:gd name="connsiteY9" fmla="*/ 2428808 h 4193747"/>
                  <a:gd name="connsiteX10" fmla="*/ 2187454 w 4177532"/>
                  <a:gd name="connsiteY10" fmla="*/ 2430133 h 4193747"/>
                  <a:gd name="connsiteX11" fmla="*/ 2145804 w 4177532"/>
                  <a:gd name="connsiteY11" fmla="*/ 2288337 h 4193747"/>
                  <a:gd name="connsiteX12" fmla="*/ 1893528 w 4177532"/>
                  <a:gd name="connsiteY12" fmla="*/ 2056975 h 4193747"/>
                  <a:gd name="connsiteX13" fmla="*/ 1951632 w 4177532"/>
                  <a:gd name="connsiteY13" fmla="*/ 2110262 h 4193747"/>
                  <a:gd name="connsiteX14" fmla="*/ 1900311 w 4177532"/>
                  <a:gd name="connsiteY14" fmla="*/ 2217227 h 4193747"/>
                  <a:gd name="connsiteX15" fmla="*/ 2027130 w 4177532"/>
                  <a:gd name="connsiteY15" fmla="*/ 2620107 h 4193747"/>
                  <a:gd name="connsiteX16" fmla="*/ 2375164 w 4177532"/>
                  <a:gd name="connsiteY16" fmla="*/ 2722385 h 4193747"/>
                  <a:gd name="connsiteX17" fmla="*/ 2547729 w 4177532"/>
                  <a:gd name="connsiteY17" fmla="*/ 2656942 h 4193747"/>
                  <a:gd name="connsiteX18" fmla="*/ 2778329 w 4177532"/>
                  <a:gd name="connsiteY18" fmla="*/ 2868425 h 4193747"/>
                  <a:gd name="connsiteX19" fmla="*/ 2585629 w 4177532"/>
                  <a:gd name="connsiteY19" fmla="*/ 2817424 h 4193747"/>
                  <a:gd name="connsiteX20" fmla="*/ 2393163 w 4177532"/>
                  <a:gd name="connsiteY20" fmla="*/ 3008320 h 4193747"/>
                  <a:gd name="connsiteX21" fmla="*/ 2851910 w 4177532"/>
                  <a:gd name="connsiteY21" fmla="*/ 3129380 h 4193747"/>
                  <a:gd name="connsiteX22" fmla="*/ 2990688 w 4177532"/>
                  <a:gd name="connsiteY22" fmla="*/ 3063179 h 4193747"/>
                  <a:gd name="connsiteX23" fmla="*/ 3049179 w 4177532"/>
                  <a:gd name="connsiteY23" fmla="*/ 3116821 h 4193747"/>
                  <a:gd name="connsiteX24" fmla="*/ 3169459 w 4177532"/>
                  <a:gd name="connsiteY24" fmla="*/ 2985668 h 4193747"/>
                  <a:gd name="connsiteX25" fmla="*/ 3115337 w 4177532"/>
                  <a:gd name="connsiteY25" fmla="*/ 2936032 h 4193747"/>
                  <a:gd name="connsiteX26" fmla="*/ 3180774 w 4177532"/>
                  <a:gd name="connsiteY26" fmla="*/ 2787394 h 4193747"/>
                  <a:gd name="connsiteX27" fmla="*/ 3048023 w 4177532"/>
                  <a:gd name="connsiteY27" fmla="*/ 2340195 h 4193747"/>
                  <a:gd name="connsiteX28" fmla="*/ 3048754 w 4177532"/>
                  <a:gd name="connsiteY28" fmla="*/ 2339339 h 4193747"/>
                  <a:gd name="connsiteX29" fmla="*/ 3043612 w 4177532"/>
                  <a:gd name="connsiteY29" fmla="*/ 2335565 h 4193747"/>
                  <a:gd name="connsiteX30" fmla="*/ 3041865 w 4177532"/>
                  <a:gd name="connsiteY30" fmla="*/ 2333732 h 4193747"/>
                  <a:gd name="connsiteX31" fmla="*/ 3041563 w 4177532"/>
                  <a:gd name="connsiteY31" fmla="*/ 2334061 h 4193747"/>
                  <a:gd name="connsiteX32" fmla="*/ 2703436 w 4177532"/>
                  <a:gd name="connsiteY32" fmla="*/ 2247240 h 4193747"/>
                  <a:gd name="connsiteX33" fmla="*/ 2496805 w 4177532"/>
                  <a:gd name="connsiteY33" fmla="*/ 2368778 h 4193747"/>
                  <a:gd name="connsiteX34" fmla="*/ 2258161 w 4177532"/>
                  <a:gd name="connsiteY34" fmla="*/ 2149917 h 4193747"/>
                  <a:gd name="connsiteX35" fmla="*/ 2272098 w 4177532"/>
                  <a:gd name="connsiteY35" fmla="*/ 2143903 h 4193747"/>
                  <a:gd name="connsiteX36" fmla="*/ 2445902 w 4177532"/>
                  <a:gd name="connsiteY36" fmla="*/ 2189769 h 4193747"/>
                  <a:gd name="connsiteX37" fmla="*/ 2619165 w 4177532"/>
                  <a:gd name="connsiteY37" fmla="*/ 2017920 h 4193747"/>
                  <a:gd name="connsiteX38" fmla="*/ 2206192 w 4177532"/>
                  <a:gd name="connsiteY38" fmla="*/ 1908939 h 4193747"/>
                  <a:gd name="connsiteX39" fmla="*/ 2069387 w 4177532"/>
                  <a:gd name="connsiteY39" fmla="*/ 1976793 h 4193747"/>
                  <a:gd name="connsiteX40" fmla="*/ 2013808 w 4177532"/>
                  <a:gd name="connsiteY40" fmla="*/ 1925822 h 4193747"/>
                  <a:gd name="connsiteX41" fmla="*/ 1893528 w 4177532"/>
                  <a:gd name="connsiteY41" fmla="*/ 2056975 h 4193747"/>
                  <a:gd name="connsiteX42" fmla="*/ 1053347 w 4177532"/>
                  <a:gd name="connsiteY42" fmla="*/ 2399487 h 4193747"/>
                  <a:gd name="connsiteX43" fmla="*/ 2233494 w 4177532"/>
                  <a:gd name="connsiteY43" fmla="*/ 1121712 h 4193747"/>
                  <a:gd name="connsiteX44" fmla="*/ 3804321 w 4177532"/>
                  <a:gd name="connsiteY44" fmla="*/ 1410650 h 4193747"/>
                  <a:gd name="connsiteX45" fmla="*/ 3423385 w 4177532"/>
                  <a:gd name="connsiteY45" fmla="*/ 3334963 h 4193747"/>
                  <a:gd name="connsiteX46" fmla="*/ 1418537 w 4177532"/>
                  <a:gd name="connsiteY46" fmla="*/ 3862388 h 4193747"/>
                  <a:gd name="connsiteX47" fmla="*/ 1415877 w 4177532"/>
                  <a:gd name="connsiteY47" fmla="*/ 3858391 h 4193747"/>
                  <a:gd name="connsiteX48" fmla="*/ 1053347 w 4177532"/>
                  <a:gd name="connsiteY48" fmla="*/ 2399487 h 4193747"/>
                  <a:gd name="connsiteX49" fmla="*/ 818493 w 4177532"/>
                  <a:gd name="connsiteY49" fmla="*/ 2133690 h 4193747"/>
                  <a:gd name="connsiteX50" fmla="*/ 1921679 w 4177532"/>
                  <a:gd name="connsiteY50" fmla="*/ 930781 h 4193747"/>
                  <a:gd name="connsiteX51" fmla="*/ 1989507 w 4177532"/>
                  <a:gd name="connsiteY51" fmla="*/ 927848 h 4193747"/>
                  <a:gd name="connsiteX52" fmla="*/ 2131025 w 4177532"/>
                  <a:gd name="connsiteY52" fmla="*/ 1057633 h 4193747"/>
                  <a:gd name="connsiteX53" fmla="*/ 2133958 w 4177532"/>
                  <a:gd name="connsiteY53" fmla="*/ 1125461 h 4193747"/>
                  <a:gd name="connsiteX54" fmla="*/ 1030771 w 4177532"/>
                  <a:gd name="connsiteY54" fmla="*/ 2328370 h 4193747"/>
                  <a:gd name="connsiteX55" fmla="*/ 962944 w 4177532"/>
                  <a:gd name="connsiteY55" fmla="*/ 2331303 h 4193747"/>
                  <a:gd name="connsiteX56" fmla="*/ 821426 w 4177532"/>
                  <a:gd name="connsiteY56" fmla="*/ 2201517 h 4193747"/>
                  <a:gd name="connsiteX57" fmla="*/ 818493 w 4177532"/>
                  <a:gd name="connsiteY57" fmla="*/ 2133690 h 4193747"/>
                  <a:gd name="connsiteX58" fmla="*/ 582789 w 4177532"/>
                  <a:gd name="connsiteY58" fmla="*/ 645162 h 4193747"/>
                  <a:gd name="connsiteX59" fmla="*/ 1204766 w 4177532"/>
                  <a:gd name="connsiteY59" fmla="*/ 549012 h 4193747"/>
                  <a:gd name="connsiteX60" fmla="*/ 1381475 w 4177532"/>
                  <a:gd name="connsiteY60" fmla="*/ 46615 h 4193747"/>
                  <a:gd name="connsiteX61" fmla="*/ 1819532 w 4177532"/>
                  <a:gd name="connsiteY61" fmla="*/ 171264 h 4193747"/>
                  <a:gd name="connsiteX62" fmla="*/ 1844349 w 4177532"/>
                  <a:gd name="connsiteY62" fmla="*/ 880381 h 4193747"/>
                  <a:gd name="connsiteX63" fmla="*/ 805067 w 4177532"/>
                  <a:gd name="connsiteY63" fmla="*/ 2041794 h 4193747"/>
                  <a:gd name="connsiteX64" fmla="*/ 86302 w 4177532"/>
                  <a:gd name="connsiteY64" fmla="*/ 2070765 h 4193747"/>
                  <a:gd name="connsiteX65" fmla="*/ 406751 w 4177532"/>
                  <a:gd name="connsiteY65" fmla="*/ 1440109 h 4193747"/>
                  <a:gd name="connsiteX66" fmla="*/ 582789 w 4177532"/>
                  <a:gd name="connsiteY66" fmla="*/ 645162 h 4193747"/>
                  <a:gd name="connsiteX0" fmla="*/ 2706143 w 4198158"/>
                  <a:gd name="connsiteY0" fmla="*/ 2541845 h 4193747"/>
                  <a:gd name="connsiteX1" fmla="*/ 2764713 w 4198158"/>
                  <a:gd name="connsiteY1" fmla="*/ 2502966 h 4193747"/>
                  <a:gd name="connsiteX2" fmla="*/ 2882700 w 4198158"/>
                  <a:gd name="connsiteY2" fmla="*/ 2537119 h 4193747"/>
                  <a:gd name="connsiteX3" fmla="*/ 2937729 w 4198158"/>
                  <a:gd name="connsiteY3" fmla="*/ 2724446 h 4193747"/>
                  <a:gd name="connsiteX4" fmla="*/ 2930518 w 4198158"/>
                  <a:gd name="connsiteY4" fmla="*/ 2747619 h 4193747"/>
                  <a:gd name="connsiteX5" fmla="*/ 2706143 w 4198158"/>
                  <a:gd name="connsiteY5" fmla="*/ 2541845 h 4193747"/>
                  <a:gd name="connsiteX6" fmla="*/ 2166430 w 4198158"/>
                  <a:gd name="connsiteY6" fmla="*/ 2288337 h 4193747"/>
                  <a:gd name="connsiteX7" fmla="*/ 2368104 w 4198158"/>
                  <a:gd name="connsiteY7" fmla="*/ 2473293 h 4193747"/>
                  <a:gd name="connsiteX8" fmla="*/ 2366005 w 4198158"/>
                  <a:gd name="connsiteY8" fmla="*/ 2473824 h 4193747"/>
                  <a:gd name="connsiteX9" fmla="*/ 2209197 w 4198158"/>
                  <a:gd name="connsiteY9" fmla="*/ 2428808 h 4193747"/>
                  <a:gd name="connsiteX10" fmla="*/ 2208080 w 4198158"/>
                  <a:gd name="connsiteY10" fmla="*/ 2430133 h 4193747"/>
                  <a:gd name="connsiteX11" fmla="*/ 2166430 w 4198158"/>
                  <a:gd name="connsiteY11" fmla="*/ 2288337 h 4193747"/>
                  <a:gd name="connsiteX12" fmla="*/ 1914154 w 4198158"/>
                  <a:gd name="connsiteY12" fmla="*/ 2056975 h 4193747"/>
                  <a:gd name="connsiteX13" fmla="*/ 1972258 w 4198158"/>
                  <a:gd name="connsiteY13" fmla="*/ 2110262 h 4193747"/>
                  <a:gd name="connsiteX14" fmla="*/ 1920937 w 4198158"/>
                  <a:gd name="connsiteY14" fmla="*/ 2217227 h 4193747"/>
                  <a:gd name="connsiteX15" fmla="*/ 2047756 w 4198158"/>
                  <a:gd name="connsiteY15" fmla="*/ 2620107 h 4193747"/>
                  <a:gd name="connsiteX16" fmla="*/ 2395790 w 4198158"/>
                  <a:gd name="connsiteY16" fmla="*/ 2722385 h 4193747"/>
                  <a:gd name="connsiteX17" fmla="*/ 2568355 w 4198158"/>
                  <a:gd name="connsiteY17" fmla="*/ 2656942 h 4193747"/>
                  <a:gd name="connsiteX18" fmla="*/ 2798955 w 4198158"/>
                  <a:gd name="connsiteY18" fmla="*/ 2868425 h 4193747"/>
                  <a:gd name="connsiteX19" fmla="*/ 2606255 w 4198158"/>
                  <a:gd name="connsiteY19" fmla="*/ 2817424 h 4193747"/>
                  <a:gd name="connsiteX20" fmla="*/ 2413789 w 4198158"/>
                  <a:gd name="connsiteY20" fmla="*/ 3008320 h 4193747"/>
                  <a:gd name="connsiteX21" fmla="*/ 2872536 w 4198158"/>
                  <a:gd name="connsiteY21" fmla="*/ 3129380 h 4193747"/>
                  <a:gd name="connsiteX22" fmla="*/ 3011314 w 4198158"/>
                  <a:gd name="connsiteY22" fmla="*/ 3063179 h 4193747"/>
                  <a:gd name="connsiteX23" fmla="*/ 3069805 w 4198158"/>
                  <a:gd name="connsiteY23" fmla="*/ 3116821 h 4193747"/>
                  <a:gd name="connsiteX24" fmla="*/ 3190085 w 4198158"/>
                  <a:gd name="connsiteY24" fmla="*/ 2985668 h 4193747"/>
                  <a:gd name="connsiteX25" fmla="*/ 3135963 w 4198158"/>
                  <a:gd name="connsiteY25" fmla="*/ 2936032 h 4193747"/>
                  <a:gd name="connsiteX26" fmla="*/ 3201400 w 4198158"/>
                  <a:gd name="connsiteY26" fmla="*/ 2787394 h 4193747"/>
                  <a:gd name="connsiteX27" fmla="*/ 3068649 w 4198158"/>
                  <a:gd name="connsiteY27" fmla="*/ 2340195 h 4193747"/>
                  <a:gd name="connsiteX28" fmla="*/ 3069380 w 4198158"/>
                  <a:gd name="connsiteY28" fmla="*/ 2339339 h 4193747"/>
                  <a:gd name="connsiteX29" fmla="*/ 3064238 w 4198158"/>
                  <a:gd name="connsiteY29" fmla="*/ 2335565 h 4193747"/>
                  <a:gd name="connsiteX30" fmla="*/ 3062491 w 4198158"/>
                  <a:gd name="connsiteY30" fmla="*/ 2333732 h 4193747"/>
                  <a:gd name="connsiteX31" fmla="*/ 3062189 w 4198158"/>
                  <a:gd name="connsiteY31" fmla="*/ 2334061 h 4193747"/>
                  <a:gd name="connsiteX32" fmla="*/ 2724062 w 4198158"/>
                  <a:gd name="connsiteY32" fmla="*/ 2247240 h 4193747"/>
                  <a:gd name="connsiteX33" fmla="*/ 2517431 w 4198158"/>
                  <a:gd name="connsiteY33" fmla="*/ 2368778 h 4193747"/>
                  <a:gd name="connsiteX34" fmla="*/ 2278787 w 4198158"/>
                  <a:gd name="connsiteY34" fmla="*/ 2149917 h 4193747"/>
                  <a:gd name="connsiteX35" fmla="*/ 2292724 w 4198158"/>
                  <a:gd name="connsiteY35" fmla="*/ 2143903 h 4193747"/>
                  <a:gd name="connsiteX36" fmla="*/ 2466528 w 4198158"/>
                  <a:gd name="connsiteY36" fmla="*/ 2189769 h 4193747"/>
                  <a:gd name="connsiteX37" fmla="*/ 2639791 w 4198158"/>
                  <a:gd name="connsiteY37" fmla="*/ 2017920 h 4193747"/>
                  <a:gd name="connsiteX38" fmla="*/ 2226818 w 4198158"/>
                  <a:gd name="connsiteY38" fmla="*/ 1908939 h 4193747"/>
                  <a:gd name="connsiteX39" fmla="*/ 2090013 w 4198158"/>
                  <a:gd name="connsiteY39" fmla="*/ 1976793 h 4193747"/>
                  <a:gd name="connsiteX40" fmla="*/ 2034434 w 4198158"/>
                  <a:gd name="connsiteY40" fmla="*/ 1925822 h 4193747"/>
                  <a:gd name="connsiteX41" fmla="*/ 1914154 w 4198158"/>
                  <a:gd name="connsiteY41" fmla="*/ 2056975 h 4193747"/>
                  <a:gd name="connsiteX42" fmla="*/ 1073973 w 4198158"/>
                  <a:gd name="connsiteY42" fmla="*/ 2399487 h 4193747"/>
                  <a:gd name="connsiteX43" fmla="*/ 2254120 w 4198158"/>
                  <a:gd name="connsiteY43" fmla="*/ 1121712 h 4193747"/>
                  <a:gd name="connsiteX44" fmla="*/ 3824947 w 4198158"/>
                  <a:gd name="connsiteY44" fmla="*/ 1410650 h 4193747"/>
                  <a:gd name="connsiteX45" fmla="*/ 3444011 w 4198158"/>
                  <a:gd name="connsiteY45" fmla="*/ 3334963 h 4193747"/>
                  <a:gd name="connsiteX46" fmla="*/ 1439163 w 4198158"/>
                  <a:gd name="connsiteY46" fmla="*/ 3862388 h 4193747"/>
                  <a:gd name="connsiteX47" fmla="*/ 1436503 w 4198158"/>
                  <a:gd name="connsiteY47" fmla="*/ 3858391 h 4193747"/>
                  <a:gd name="connsiteX48" fmla="*/ 1073973 w 4198158"/>
                  <a:gd name="connsiteY48" fmla="*/ 2399487 h 4193747"/>
                  <a:gd name="connsiteX49" fmla="*/ 839119 w 4198158"/>
                  <a:gd name="connsiteY49" fmla="*/ 2133690 h 4193747"/>
                  <a:gd name="connsiteX50" fmla="*/ 1942305 w 4198158"/>
                  <a:gd name="connsiteY50" fmla="*/ 930781 h 4193747"/>
                  <a:gd name="connsiteX51" fmla="*/ 2010133 w 4198158"/>
                  <a:gd name="connsiteY51" fmla="*/ 927848 h 4193747"/>
                  <a:gd name="connsiteX52" fmla="*/ 2151651 w 4198158"/>
                  <a:gd name="connsiteY52" fmla="*/ 1057633 h 4193747"/>
                  <a:gd name="connsiteX53" fmla="*/ 2154584 w 4198158"/>
                  <a:gd name="connsiteY53" fmla="*/ 1125461 h 4193747"/>
                  <a:gd name="connsiteX54" fmla="*/ 1051397 w 4198158"/>
                  <a:gd name="connsiteY54" fmla="*/ 2328370 h 4193747"/>
                  <a:gd name="connsiteX55" fmla="*/ 983570 w 4198158"/>
                  <a:gd name="connsiteY55" fmla="*/ 2331303 h 4193747"/>
                  <a:gd name="connsiteX56" fmla="*/ 842052 w 4198158"/>
                  <a:gd name="connsiteY56" fmla="*/ 2201517 h 4193747"/>
                  <a:gd name="connsiteX57" fmla="*/ 839119 w 4198158"/>
                  <a:gd name="connsiteY57" fmla="*/ 2133690 h 4193747"/>
                  <a:gd name="connsiteX58" fmla="*/ 603415 w 4198158"/>
                  <a:gd name="connsiteY58" fmla="*/ 645162 h 4193747"/>
                  <a:gd name="connsiteX59" fmla="*/ 1225392 w 4198158"/>
                  <a:gd name="connsiteY59" fmla="*/ 549012 h 4193747"/>
                  <a:gd name="connsiteX60" fmla="*/ 1402101 w 4198158"/>
                  <a:gd name="connsiteY60" fmla="*/ 46615 h 4193747"/>
                  <a:gd name="connsiteX61" fmla="*/ 1840158 w 4198158"/>
                  <a:gd name="connsiteY61" fmla="*/ 171264 h 4193747"/>
                  <a:gd name="connsiteX62" fmla="*/ 1864975 w 4198158"/>
                  <a:gd name="connsiteY62" fmla="*/ 880381 h 4193747"/>
                  <a:gd name="connsiteX63" fmla="*/ 825693 w 4198158"/>
                  <a:gd name="connsiteY63" fmla="*/ 2041794 h 4193747"/>
                  <a:gd name="connsiteX64" fmla="*/ 106928 w 4198158"/>
                  <a:gd name="connsiteY64" fmla="*/ 2070765 h 4193747"/>
                  <a:gd name="connsiteX65" fmla="*/ 427377 w 4198158"/>
                  <a:gd name="connsiteY65" fmla="*/ 1440109 h 4193747"/>
                  <a:gd name="connsiteX66" fmla="*/ 603415 w 4198158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498676 h 4150578"/>
                  <a:gd name="connsiteX1" fmla="*/ 2785542 w 4218987"/>
                  <a:gd name="connsiteY1" fmla="*/ 2459797 h 4150578"/>
                  <a:gd name="connsiteX2" fmla="*/ 2903529 w 4218987"/>
                  <a:gd name="connsiteY2" fmla="*/ 2493950 h 4150578"/>
                  <a:gd name="connsiteX3" fmla="*/ 2958558 w 4218987"/>
                  <a:gd name="connsiteY3" fmla="*/ 2681277 h 4150578"/>
                  <a:gd name="connsiteX4" fmla="*/ 2951347 w 4218987"/>
                  <a:gd name="connsiteY4" fmla="*/ 2704450 h 4150578"/>
                  <a:gd name="connsiteX5" fmla="*/ 2726972 w 4218987"/>
                  <a:gd name="connsiteY5" fmla="*/ 2498676 h 4150578"/>
                  <a:gd name="connsiteX6" fmla="*/ 2187259 w 4218987"/>
                  <a:gd name="connsiteY6" fmla="*/ 2245168 h 4150578"/>
                  <a:gd name="connsiteX7" fmla="*/ 2388933 w 4218987"/>
                  <a:gd name="connsiteY7" fmla="*/ 2430124 h 4150578"/>
                  <a:gd name="connsiteX8" fmla="*/ 2386834 w 4218987"/>
                  <a:gd name="connsiteY8" fmla="*/ 2430655 h 4150578"/>
                  <a:gd name="connsiteX9" fmla="*/ 2230026 w 4218987"/>
                  <a:gd name="connsiteY9" fmla="*/ 2385639 h 4150578"/>
                  <a:gd name="connsiteX10" fmla="*/ 2228909 w 4218987"/>
                  <a:gd name="connsiteY10" fmla="*/ 2386964 h 4150578"/>
                  <a:gd name="connsiteX11" fmla="*/ 2187259 w 4218987"/>
                  <a:gd name="connsiteY11" fmla="*/ 2245168 h 4150578"/>
                  <a:gd name="connsiteX12" fmla="*/ 1934983 w 4218987"/>
                  <a:gd name="connsiteY12" fmla="*/ 2013806 h 4150578"/>
                  <a:gd name="connsiteX13" fmla="*/ 1993087 w 4218987"/>
                  <a:gd name="connsiteY13" fmla="*/ 2067093 h 4150578"/>
                  <a:gd name="connsiteX14" fmla="*/ 1941766 w 4218987"/>
                  <a:gd name="connsiteY14" fmla="*/ 2174058 h 4150578"/>
                  <a:gd name="connsiteX15" fmla="*/ 2068585 w 4218987"/>
                  <a:gd name="connsiteY15" fmla="*/ 2576938 h 4150578"/>
                  <a:gd name="connsiteX16" fmla="*/ 2416619 w 4218987"/>
                  <a:gd name="connsiteY16" fmla="*/ 2679216 h 4150578"/>
                  <a:gd name="connsiteX17" fmla="*/ 2589184 w 4218987"/>
                  <a:gd name="connsiteY17" fmla="*/ 2613773 h 4150578"/>
                  <a:gd name="connsiteX18" fmla="*/ 2819784 w 4218987"/>
                  <a:gd name="connsiteY18" fmla="*/ 2825256 h 4150578"/>
                  <a:gd name="connsiteX19" fmla="*/ 2627084 w 4218987"/>
                  <a:gd name="connsiteY19" fmla="*/ 2774255 h 4150578"/>
                  <a:gd name="connsiteX20" fmla="*/ 2434618 w 4218987"/>
                  <a:gd name="connsiteY20" fmla="*/ 2965151 h 4150578"/>
                  <a:gd name="connsiteX21" fmla="*/ 2893365 w 4218987"/>
                  <a:gd name="connsiteY21" fmla="*/ 3086211 h 4150578"/>
                  <a:gd name="connsiteX22" fmla="*/ 3032143 w 4218987"/>
                  <a:gd name="connsiteY22" fmla="*/ 3020010 h 4150578"/>
                  <a:gd name="connsiteX23" fmla="*/ 3090634 w 4218987"/>
                  <a:gd name="connsiteY23" fmla="*/ 3073652 h 4150578"/>
                  <a:gd name="connsiteX24" fmla="*/ 3210914 w 4218987"/>
                  <a:gd name="connsiteY24" fmla="*/ 2942499 h 4150578"/>
                  <a:gd name="connsiteX25" fmla="*/ 3156792 w 4218987"/>
                  <a:gd name="connsiteY25" fmla="*/ 2892863 h 4150578"/>
                  <a:gd name="connsiteX26" fmla="*/ 3222229 w 4218987"/>
                  <a:gd name="connsiteY26" fmla="*/ 2744225 h 4150578"/>
                  <a:gd name="connsiteX27" fmla="*/ 3089478 w 4218987"/>
                  <a:gd name="connsiteY27" fmla="*/ 2297026 h 4150578"/>
                  <a:gd name="connsiteX28" fmla="*/ 3090209 w 4218987"/>
                  <a:gd name="connsiteY28" fmla="*/ 2296170 h 4150578"/>
                  <a:gd name="connsiteX29" fmla="*/ 3085067 w 4218987"/>
                  <a:gd name="connsiteY29" fmla="*/ 2292396 h 4150578"/>
                  <a:gd name="connsiteX30" fmla="*/ 3083320 w 4218987"/>
                  <a:gd name="connsiteY30" fmla="*/ 2290563 h 4150578"/>
                  <a:gd name="connsiteX31" fmla="*/ 3083018 w 4218987"/>
                  <a:gd name="connsiteY31" fmla="*/ 2290892 h 4150578"/>
                  <a:gd name="connsiteX32" fmla="*/ 2744891 w 4218987"/>
                  <a:gd name="connsiteY32" fmla="*/ 2204071 h 4150578"/>
                  <a:gd name="connsiteX33" fmla="*/ 2538260 w 4218987"/>
                  <a:gd name="connsiteY33" fmla="*/ 2325609 h 4150578"/>
                  <a:gd name="connsiteX34" fmla="*/ 2299616 w 4218987"/>
                  <a:gd name="connsiteY34" fmla="*/ 2106748 h 4150578"/>
                  <a:gd name="connsiteX35" fmla="*/ 2313553 w 4218987"/>
                  <a:gd name="connsiteY35" fmla="*/ 2100734 h 4150578"/>
                  <a:gd name="connsiteX36" fmla="*/ 2487357 w 4218987"/>
                  <a:gd name="connsiteY36" fmla="*/ 2146600 h 4150578"/>
                  <a:gd name="connsiteX37" fmla="*/ 2660620 w 4218987"/>
                  <a:gd name="connsiteY37" fmla="*/ 1974751 h 4150578"/>
                  <a:gd name="connsiteX38" fmla="*/ 2247647 w 4218987"/>
                  <a:gd name="connsiteY38" fmla="*/ 1865770 h 4150578"/>
                  <a:gd name="connsiteX39" fmla="*/ 2110842 w 4218987"/>
                  <a:gd name="connsiteY39" fmla="*/ 1933624 h 4150578"/>
                  <a:gd name="connsiteX40" fmla="*/ 2055263 w 4218987"/>
                  <a:gd name="connsiteY40" fmla="*/ 1882653 h 4150578"/>
                  <a:gd name="connsiteX41" fmla="*/ 1934983 w 4218987"/>
                  <a:gd name="connsiteY41" fmla="*/ 2013806 h 4150578"/>
                  <a:gd name="connsiteX42" fmla="*/ 1094802 w 4218987"/>
                  <a:gd name="connsiteY42" fmla="*/ 2356318 h 4150578"/>
                  <a:gd name="connsiteX43" fmla="*/ 2274949 w 4218987"/>
                  <a:gd name="connsiteY43" fmla="*/ 1078543 h 4150578"/>
                  <a:gd name="connsiteX44" fmla="*/ 3845776 w 4218987"/>
                  <a:gd name="connsiteY44" fmla="*/ 1367481 h 4150578"/>
                  <a:gd name="connsiteX45" fmla="*/ 3464840 w 4218987"/>
                  <a:gd name="connsiteY45" fmla="*/ 3291794 h 4150578"/>
                  <a:gd name="connsiteX46" fmla="*/ 1459992 w 4218987"/>
                  <a:gd name="connsiteY46" fmla="*/ 3819219 h 4150578"/>
                  <a:gd name="connsiteX47" fmla="*/ 1457332 w 4218987"/>
                  <a:gd name="connsiteY47" fmla="*/ 3815222 h 4150578"/>
                  <a:gd name="connsiteX48" fmla="*/ 1094802 w 4218987"/>
                  <a:gd name="connsiteY48" fmla="*/ 2356318 h 4150578"/>
                  <a:gd name="connsiteX49" fmla="*/ 859948 w 4218987"/>
                  <a:gd name="connsiteY49" fmla="*/ 2090521 h 4150578"/>
                  <a:gd name="connsiteX50" fmla="*/ 1963134 w 4218987"/>
                  <a:gd name="connsiteY50" fmla="*/ 887612 h 4150578"/>
                  <a:gd name="connsiteX51" fmla="*/ 2030962 w 4218987"/>
                  <a:gd name="connsiteY51" fmla="*/ 884679 h 4150578"/>
                  <a:gd name="connsiteX52" fmla="*/ 2172480 w 4218987"/>
                  <a:gd name="connsiteY52" fmla="*/ 1014464 h 4150578"/>
                  <a:gd name="connsiteX53" fmla="*/ 2175413 w 4218987"/>
                  <a:gd name="connsiteY53" fmla="*/ 1082292 h 4150578"/>
                  <a:gd name="connsiteX54" fmla="*/ 1072226 w 4218987"/>
                  <a:gd name="connsiteY54" fmla="*/ 2285201 h 4150578"/>
                  <a:gd name="connsiteX55" fmla="*/ 1004399 w 4218987"/>
                  <a:gd name="connsiteY55" fmla="*/ 2288134 h 4150578"/>
                  <a:gd name="connsiteX56" fmla="*/ 862881 w 4218987"/>
                  <a:gd name="connsiteY56" fmla="*/ 2158348 h 4150578"/>
                  <a:gd name="connsiteX57" fmla="*/ 859948 w 4218987"/>
                  <a:gd name="connsiteY57" fmla="*/ 2090521 h 4150578"/>
                  <a:gd name="connsiteX58" fmla="*/ 624244 w 4218987"/>
                  <a:gd name="connsiteY58" fmla="*/ 601993 h 4150578"/>
                  <a:gd name="connsiteX59" fmla="*/ 1246221 w 4218987"/>
                  <a:gd name="connsiteY59" fmla="*/ 505843 h 4150578"/>
                  <a:gd name="connsiteX60" fmla="*/ 1422930 w 4218987"/>
                  <a:gd name="connsiteY60" fmla="*/ 3446 h 4150578"/>
                  <a:gd name="connsiteX61" fmla="*/ 1885804 w 4218987"/>
                  <a:gd name="connsiteY61" fmla="*/ 837212 h 4150578"/>
                  <a:gd name="connsiteX62" fmla="*/ 846522 w 4218987"/>
                  <a:gd name="connsiteY62" fmla="*/ 1998625 h 4150578"/>
                  <a:gd name="connsiteX63" fmla="*/ 127757 w 4218987"/>
                  <a:gd name="connsiteY63" fmla="*/ 2027596 h 4150578"/>
                  <a:gd name="connsiteX64" fmla="*/ 448206 w 4218987"/>
                  <a:gd name="connsiteY64" fmla="*/ 1396940 h 4150578"/>
                  <a:gd name="connsiteX65" fmla="*/ 624244 w 4218987"/>
                  <a:gd name="connsiteY65" fmla="*/ 601993 h 4150578"/>
                  <a:gd name="connsiteX0" fmla="*/ 2726972 w 4218987"/>
                  <a:gd name="connsiteY0" fmla="*/ 2657094 h 4308996"/>
                  <a:gd name="connsiteX1" fmla="*/ 2785542 w 4218987"/>
                  <a:gd name="connsiteY1" fmla="*/ 2618215 h 4308996"/>
                  <a:gd name="connsiteX2" fmla="*/ 2903529 w 4218987"/>
                  <a:gd name="connsiteY2" fmla="*/ 2652368 h 4308996"/>
                  <a:gd name="connsiteX3" fmla="*/ 2958558 w 4218987"/>
                  <a:gd name="connsiteY3" fmla="*/ 2839695 h 4308996"/>
                  <a:gd name="connsiteX4" fmla="*/ 2951347 w 4218987"/>
                  <a:gd name="connsiteY4" fmla="*/ 2862868 h 4308996"/>
                  <a:gd name="connsiteX5" fmla="*/ 2726972 w 4218987"/>
                  <a:gd name="connsiteY5" fmla="*/ 2657094 h 4308996"/>
                  <a:gd name="connsiteX6" fmla="*/ 2187259 w 4218987"/>
                  <a:gd name="connsiteY6" fmla="*/ 2403586 h 4308996"/>
                  <a:gd name="connsiteX7" fmla="*/ 2388933 w 4218987"/>
                  <a:gd name="connsiteY7" fmla="*/ 2588542 h 4308996"/>
                  <a:gd name="connsiteX8" fmla="*/ 2386834 w 4218987"/>
                  <a:gd name="connsiteY8" fmla="*/ 2589073 h 4308996"/>
                  <a:gd name="connsiteX9" fmla="*/ 2230026 w 4218987"/>
                  <a:gd name="connsiteY9" fmla="*/ 2544057 h 4308996"/>
                  <a:gd name="connsiteX10" fmla="*/ 2228909 w 4218987"/>
                  <a:gd name="connsiteY10" fmla="*/ 2545382 h 4308996"/>
                  <a:gd name="connsiteX11" fmla="*/ 2187259 w 4218987"/>
                  <a:gd name="connsiteY11" fmla="*/ 2403586 h 4308996"/>
                  <a:gd name="connsiteX12" fmla="*/ 1934983 w 4218987"/>
                  <a:gd name="connsiteY12" fmla="*/ 2172224 h 4308996"/>
                  <a:gd name="connsiteX13" fmla="*/ 1993087 w 4218987"/>
                  <a:gd name="connsiteY13" fmla="*/ 2225511 h 4308996"/>
                  <a:gd name="connsiteX14" fmla="*/ 1941766 w 4218987"/>
                  <a:gd name="connsiteY14" fmla="*/ 2332476 h 4308996"/>
                  <a:gd name="connsiteX15" fmla="*/ 2068585 w 4218987"/>
                  <a:gd name="connsiteY15" fmla="*/ 2735356 h 4308996"/>
                  <a:gd name="connsiteX16" fmla="*/ 2416619 w 4218987"/>
                  <a:gd name="connsiteY16" fmla="*/ 2837634 h 4308996"/>
                  <a:gd name="connsiteX17" fmla="*/ 2589184 w 4218987"/>
                  <a:gd name="connsiteY17" fmla="*/ 2772191 h 4308996"/>
                  <a:gd name="connsiteX18" fmla="*/ 2819784 w 4218987"/>
                  <a:gd name="connsiteY18" fmla="*/ 2983674 h 4308996"/>
                  <a:gd name="connsiteX19" fmla="*/ 2627084 w 4218987"/>
                  <a:gd name="connsiteY19" fmla="*/ 2932673 h 4308996"/>
                  <a:gd name="connsiteX20" fmla="*/ 2434618 w 4218987"/>
                  <a:gd name="connsiteY20" fmla="*/ 3123569 h 4308996"/>
                  <a:gd name="connsiteX21" fmla="*/ 2893365 w 4218987"/>
                  <a:gd name="connsiteY21" fmla="*/ 3244629 h 4308996"/>
                  <a:gd name="connsiteX22" fmla="*/ 3032143 w 4218987"/>
                  <a:gd name="connsiteY22" fmla="*/ 3178428 h 4308996"/>
                  <a:gd name="connsiteX23" fmla="*/ 3090634 w 4218987"/>
                  <a:gd name="connsiteY23" fmla="*/ 3232070 h 4308996"/>
                  <a:gd name="connsiteX24" fmla="*/ 3210914 w 4218987"/>
                  <a:gd name="connsiteY24" fmla="*/ 3100917 h 4308996"/>
                  <a:gd name="connsiteX25" fmla="*/ 3156792 w 4218987"/>
                  <a:gd name="connsiteY25" fmla="*/ 3051281 h 4308996"/>
                  <a:gd name="connsiteX26" fmla="*/ 3222229 w 4218987"/>
                  <a:gd name="connsiteY26" fmla="*/ 2902643 h 4308996"/>
                  <a:gd name="connsiteX27" fmla="*/ 3089478 w 4218987"/>
                  <a:gd name="connsiteY27" fmla="*/ 2455444 h 4308996"/>
                  <a:gd name="connsiteX28" fmla="*/ 3090209 w 4218987"/>
                  <a:gd name="connsiteY28" fmla="*/ 2454588 h 4308996"/>
                  <a:gd name="connsiteX29" fmla="*/ 3085067 w 4218987"/>
                  <a:gd name="connsiteY29" fmla="*/ 2450814 h 4308996"/>
                  <a:gd name="connsiteX30" fmla="*/ 3083320 w 4218987"/>
                  <a:gd name="connsiteY30" fmla="*/ 2448981 h 4308996"/>
                  <a:gd name="connsiteX31" fmla="*/ 3083018 w 4218987"/>
                  <a:gd name="connsiteY31" fmla="*/ 2449310 h 4308996"/>
                  <a:gd name="connsiteX32" fmla="*/ 2744891 w 4218987"/>
                  <a:gd name="connsiteY32" fmla="*/ 2362489 h 4308996"/>
                  <a:gd name="connsiteX33" fmla="*/ 2538260 w 4218987"/>
                  <a:gd name="connsiteY33" fmla="*/ 2484027 h 4308996"/>
                  <a:gd name="connsiteX34" fmla="*/ 2299616 w 4218987"/>
                  <a:gd name="connsiteY34" fmla="*/ 2265166 h 4308996"/>
                  <a:gd name="connsiteX35" fmla="*/ 2313553 w 4218987"/>
                  <a:gd name="connsiteY35" fmla="*/ 2259152 h 4308996"/>
                  <a:gd name="connsiteX36" fmla="*/ 2487357 w 4218987"/>
                  <a:gd name="connsiteY36" fmla="*/ 2305018 h 4308996"/>
                  <a:gd name="connsiteX37" fmla="*/ 2660620 w 4218987"/>
                  <a:gd name="connsiteY37" fmla="*/ 2133169 h 4308996"/>
                  <a:gd name="connsiteX38" fmla="*/ 2247647 w 4218987"/>
                  <a:gd name="connsiteY38" fmla="*/ 2024188 h 4308996"/>
                  <a:gd name="connsiteX39" fmla="*/ 2110842 w 4218987"/>
                  <a:gd name="connsiteY39" fmla="*/ 2092042 h 4308996"/>
                  <a:gd name="connsiteX40" fmla="*/ 2055263 w 4218987"/>
                  <a:gd name="connsiteY40" fmla="*/ 2041071 h 4308996"/>
                  <a:gd name="connsiteX41" fmla="*/ 1934983 w 4218987"/>
                  <a:gd name="connsiteY41" fmla="*/ 2172224 h 4308996"/>
                  <a:gd name="connsiteX42" fmla="*/ 1094802 w 4218987"/>
                  <a:gd name="connsiteY42" fmla="*/ 2514736 h 4308996"/>
                  <a:gd name="connsiteX43" fmla="*/ 2274949 w 4218987"/>
                  <a:gd name="connsiteY43" fmla="*/ 1236961 h 4308996"/>
                  <a:gd name="connsiteX44" fmla="*/ 3845776 w 4218987"/>
                  <a:gd name="connsiteY44" fmla="*/ 1525899 h 4308996"/>
                  <a:gd name="connsiteX45" fmla="*/ 3464840 w 4218987"/>
                  <a:gd name="connsiteY45" fmla="*/ 3450212 h 4308996"/>
                  <a:gd name="connsiteX46" fmla="*/ 1459992 w 4218987"/>
                  <a:gd name="connsiteY46" fmla="*/ 3977637 h 4308996"/>
                  <a:gd name="connsiteX47" fmla="*/ 1457332 w 4218987"/>
                  <a:gd name="connsiteY47" fmla="*/ 3973640 h 4308996"/>
                  <a:gd name="connsiteX48" fmla="*/ 1094802 w 4218987"/>
                  <a:gd name="connsiteY48" fmla="*/ 2514736 h 4308996"/>
                  <a:gd name="connsiteX49" fmla="*/ 859948 w 4218987"/>
                  <a:gd name="connsiteY49" fmla="*/ 2248939 h 4308996"/>
                  <a:gd name="connsiteX50" fmla="*/ 1963134 w 4218987"/>
                  <a:gd name="connsiteY50" fmla="*/ 1046030 h 4308996"/>
                  <a:gd name="connsiteX51" fmla="*/ 2030962 w 4218987"/>
                  <a:gd name="connsiteY51" fmla="*/ 1043097 h 4308996"/>
                  <a:gd name="connsiteX52" fmla="*/ 2172480 w 4218987"/>
                  <a:gd name="connsiteY52" fmla="*/ 1172882 h 4308996"/>
                  <a:gd name="connsiteX53" fmla="*/ 2175413 w 4218987"/>
                  <a:gd name="connsiteY53" fmla="*/ 1240710 h 4308996"/>
                  <a:gd name="connsiteX54" fmla="*/ 1072226 w 4218987"/>
                  <a:gd name="connsiteY54" fmla="*/ 2443619 h 4308996"/>
                  <a:gd name="connsiteX55" fmla="*/ 1004399 w 4218987"/>
                  <a:gd name="connsiteY55" fmla="*/ 2446552 h 4308996"/>
                  <a:gd name="connsiteX56" fmla="*/ 862881 w 4218987"/>
                  <a:gd name="connsiteY56" fmla="*/ 2316766 h 4308996"/>
                  <a:gd name="connsiteX57" fmla="*/ 859948 w 4218987"/>
                  <a:gd name="connsiteY57" fmla="*/ 2248939 h 4308996"/>
                  <a:gd name="connsiteX58" fmla="*/ 624244 w 4218987"/>
                  <a:gd name="connsiteY58" fmla="*/ 760411 h 4308996"/>
                  <a:gd name="connsiteX59" fmla="*/ 1246221 w 4218987"/>
                  <a:gd name="connsiteY59" fmla="*/ 664261 h 4308996"/>
                  <a:gd name="connsiteX60" fmla="*/ 1422930 w 4218987"/>
                  <a:gd name="connsiteY60" fmla="*/ 161864 h 4308996"/>
                  <a:gd name="connsiteX61" fmla="*/ 1885804 w 4218987"/>
                  <a:gd name="connsiteY61" fmla="*/ 995630 h 4308996"/>
                  <a:gd name="connsiteX62" fmla="*/ 846522 w 4218987"/>
                  <a:gd name="connsiteY62" fmla="*/ 2157043 h 4308996"/>
                  <a:gd name="connsiteX63" fmla="*/ 127757 w 4218987"/>
                  <a:gd name="connsiteY63" fmla="*/ 2186014 h 4308996"/>
                  <a:gd name="connsiteX64" fmla="*/ 448206 w 4218987"/>
                  <a:gd name="connsiteY64" fmla="*/ 1555358 h 4308996"/>
                  <a:gd name="connsiteX65" fmla="*/ 624244 w 4218987"/>
                  <a:gd name="connsiteY65" fmla="*/ 760411 h 4308996"/>
                  <a:gd name="connsiteX0" fmla="*/ 2726972 w 4218987"/>
                  <a:gd name="connsiteY0" fmla="*/ 2714720 h 4366622"/>
                  <a:gd name="connsiteX1" fmla="*/ 2785542 w 4218987"/>
                  <a:gd name="connsiteY1" fmla="*/ 2675841 h 4366622"/>
                  <a:gd name="connsiteX2" fmla="*/ 2903529 w 4218987"/>
                  <a:gd name="connsiteY2" fmla="*/ 2709994 h 4366622"/>
                  <a:gd name="connsiteX3" fmla="*/ 2958558 w 4218987"/>
                  <a:gd name="connsiteY3" fmla="*/ 2897321 h 4366622"/>
                  <a:gd name="connsiteX4" fmla="*/ 2951347 w 4218987"/>
                  <a:gd name="connsiteY4" fmla="*/ 2920494 h 4366622"/>
                  <a:gd name="connsiteX5" fmla="*/ 2726972 w 4218987"/>
                  <a:gd name="connsiteY5" fmla="*/ 2714720 h 4366622"/>
                  <a:gd name="connsiteX6" fmla="*/ 2187259 w 4218987"/>
                  <a:gd name="connsiteY6" fmla="*/ 2461212 h 4366622"/>
                  <a:gd name="connsiteX7" fmla="*/ 2388933 w 4218987"/>
                  <a:gd name="connsiteY7" fmla="*/ 2646168 h 4366622"/>
                  <a:gd name="connsiteX8" fmla="*/ 2386834 w 4218987"/>
                  <a:gd name="connsiteY8" fmla="*/ 2646699 h 4366622"/>
                  <a:gd name="connsiteX9" fmla="*/ 2230026 w 4218987"/>
                  <a:gd name="connsiteY9" fmla="*/ 2601683 h 4366622"/>
                  <a:gd name="connsiteX10" fmla="*/ 2228909 w 4218987"/>
                  <a:gd name="connsiteY10" fmla="*/ 2603008 h 4366622"/>
                  <a:gd name="connsiteX11" fmla="*/ 2187259 w 4218987"/>
                  <a:gd name="connsiteY11" fmla="*/ 2461212 h 4366622"/>
                  <a:gd name="connsiteX12" fmla="*/ 1934983 w 4218987"/>
                  <a:gd name="connsiteY12" fmla="*/ 2229850 h 4366622"/>
                  <a:gd name="connsiteX13" fmla="*/ 1993087 w 4218987"/>
                  <a:gd name="connsiteY13" fmla="*/ 2283137 h 4366622"/>
                  <a:gd name="connsiteX14" fmla="*/ 1941766 w 4218987"/>
                  <a:gd name="connsiteY14" fmla="*/ 2390102 h 4366622"/>
                  <a:gd name="connsiteX15" fmla="*/ 2068585 w 4218987"/>
                  <a:gd name="connsiteY15" fmla="*/ 2792982 h 4366622"/>
                  <a:gd name="connsiteX16" fmla="*/ 2416619 w 4218987"/>
                  <a:gd name="connsiteY16" fmla="*/ 2895260 h 4366622"/>
                  <a:gd name="connsiteX17" fmla="*/ 2589184 w 4218987"/>
                  <a:gd name="connsiteY17" fmla="*/ 2829817 h 4366622"/>
                  <a:gd name="connsiteX18" fmla="*/ 2819784 w 4218987"/>
                  <a:gd name="connsiteY18" fmla="*/ 3041300 h 4366622"/>
                  <a:gd name="connsiteX19" fmla="*/ 2627084 w 4218987"/>
                  <a:gd name="connsiteY19" fmla="*/ 2990299 h 4366622"/>
                  <a:gd name="connsiteX20" fmla="*/ 2434618 w 4218987"/>
                  <a:gd name="connsiteY20" fmla="*/ 3181195 h 4366622"/>
                  <a:gd name="connsiteX21" fmla="*/ 2893365 w 4218987"/>
                  <a:gd name="connsiteY21" fmla="*/ 3302255 h 4366622"/>
                  <a:gd name="connsiteX22" fmla="*/ 3032143 w 4218987"/>
                  <a:gd name="connsiteY22" fmla="*/ 3236054 h 4366622"/>
                  <a:gd name="connsiteX23" fmla="*/ 3090634 w 4218987"/>
                  <a:gd name="connsiteY23" fmla="*/ 3289696 h 4366622"/>
                  <a:gd name="connsiteX24" fmla="*/ 3210914 w 4218987"/>
                  <a:gd name="connsiteY24" fmla="*/ 3158543 h 4366622"/>
                  <a:gd name="connsiteX25" fmla="*/ 3156792 w 4218987"/>
                  <a:gd name="connsiteY25" fmla="*/ 3108907 h 4366622"/>
                  <a:gd name="connsiteX26" fmla="*/ 3222229 w 4218987"/>
                  <a:gd name="connsiteY26" fmla="*/ 2960269 h 4366622"/>
                  <a:gd name="connsiteX27" fmla="*/ 3089478 w 4218987"/>
                  <a:gd name="connsiteY27" fmla="*/ 2513070 h 4366622"/>
                  <a:gd name="connsiteX28" fmla="*/ 3090209 w 4218987"/>
                  <a:gd name="connsiteY28" fmla="*/ 2512214 h 4366622"/>
                  <a:gd name="connsiteX29" fmla="*/ 3085067 w 4218987"/>
                  <a:gd name="connsiteY29" fmla="*/ 2508440 h 4366622"/>
                  <a:gd name="connsiteX30" fmla="*/ 3083320 w 4218987"/>
                  <a:gd name="connsiteY30" fmla="*/ 2506607 h 4366622"/>
                  <a:gd name="connsiteX31" fmla="*/ 3083018 w 4218987"/>
                  <a:gd name="connsiteY31" fmla="*/ 2506936 h 4366622"/>
                  <a:gd name="connsiteX32" fmla="*/ 2744891 w 4218987"/>
                  <a:gd name="connsiteY32" fmla="*/ 2420115 h 4366622"/>
                  <a:gd name="connsiteX33" fmla="*/ 2538260 w 4218987"/>
                  <a:gd name="connsiteY33" fmla="*/ 2541653 h 4366622"/>
                  <a:gd name="connsiteX34" fmla="*/ 2299616 w 4218987"/>
                  <a:gd name="connsiteY34" fmla="*/ 2322792 h 4366622"/>
                  <a:gd name="connsiteX35" fmla="*/ 2313553 w 4218987"/>
                  <a:gd name="connsiteY35" fmla="*/ 2316778 h 4366622"/>
                  <a:gd name="connsiteX36" fmla="*/ 2487357 w 4218987"/>
                  <a:gd name="connsiteY36" fmla="*/ 2362644 h 4366622"/>
                  <a:gd name="connsiteX37" fmla="*/ 2660620 w 4218987"/>
                  <a:gd name="connsiteY37" fmla="*/ 2190795 h 4366622"/>
                  <a:gd name="connsiteX38" fmla="*/ 2247647 w 4218987"/>
                  <a:gd name="connsiteY38" fmla="*/ 2081814 h 4366622"/>
                  <a:gd name="connsiteX39" fmla="*/ 2110842 w 4218987"/>
                  <a:gd name="connsiteY39" fmla="*/ 2149668 h 4366622"/>
                  <a:gd name="connsiteX40" fmla="*/ 2055263 w 4218987"/>
                  <a:gd name="connsiteY40" fmla="*/ 2098697 h 4366622"/>
                  <a:gd name="connsiteX41" fmla="*/ 1934983 w 4218987"/>
                  <a:gd name="connsiteY41" fmla="*/ 2229850 h 4366622"/>
                  <a:gd name="connsiteX42" fmla="*/ 1094802 w 4218987"/>
                  <a:gd name="connsiteY42" fmla="*/ 2572362 h 4366622"/>
                  <a:gd name="connsiteX43" fmla="*/ 2274949 w 4218987"/>
                  <a:gd name="connsiteY43" fmla="*/ 1294587 h 4366622"/>
                  <a:gd name="connsiteX44" fmla="*/ 3845776 w 4218987"/>
                  <a:gd name="connsiteY44" fmla="*/ 1583525 h 4366622"/>
                  <a:gd name="connsiteX45" fmla="*/ 3464840 w 4218987"/>
                  <a:gd name="connsiteY45" fmla="*/ 3507838 h 4366622"/>
                  <a:gd name="connsiteX46" fmla="*/ 1459992 w 4218987"/>
                  <a:gd name="connsiteY46" fmla="*/ 4035263 h 4366622"/>
                  <a:gd name="connsiteX47" fmla="*/ 1457332 w 4218987"/>
                  <a:gd name="connsiteY47" fmla="*/ 4031266 h 4366622"/>
                  <a:gd name="connsiteX48" fmla="*/ 1094802 w 4218987"/>
                  <a:gd name="connsiteY48" fmla="*/ 2572362 h 4366622"/>
                  <a:gd name="connsiteX49" fmla="*/ 859948 w 4218987"/>
                  <a:gd name="connsiteY49" fmla="*/ 2306565 h 4366622"/>
                  <a:gd name="connsiteX50" fmla="*/ 1963134 w 4218987"/>
                  <a:gd name="connsiteY50" fmla="*/ 1103656 h 4366622"/>
                  <a:gd name="connsiteX51" fmla="*/ 2030962 w 4218987"/>
                  <a:gd name="connsiteY51" fmla="*/ 1100723 h 4366622"/>
                  <a:gd name="connsiteX52" fmla="*/ 2172480 w 4218987"/>
                  <a:gd name="connsiteY52" fmla="*/ 1230508 h 4366622"/>
                  <a:gd name="connsiteX53" fmla="*/ 2175413 w 4218987"/>
                  <a:gd name="connsiteY53" fmla="*/ 1298336 h 4366622"/>
                  <a:gd name="connsiteX54" fmla="*/ 1072226 w 4218987"/>
                  <a:gd name="connsiteY54" fmla="*/ 2501245 h 4366622"/>
                  <a:gd name="connsiteX55" fmla="*/ 1004399 w 4218987"/>
                  <a:gd name="connsiteY55" fmla="*/ 2504178 h 4366622"/>
                  <a:gd name="connsiteX56" fmla="*/ 862881 w 4218987"/>
                  <a:gd name="connsiteY56" fmla="*/ 2374392 h 4366622"/>
                  <a:gd name="connsiteX57" fmla="*/ 859948 w 4218987"/>
                  <a:gd name="connsiteY57" fmla="*/ 2306565 h 4366622"/>
                  <a:gd name="connsiteX58" fmla="*/ 624244 w 4218987"/>
                  <a:gd name="connsiteY58" fmla="*/ 818037 h 4366622"/>
                  <a:gd name="connsiteX59" fmla="*/ 1246221 w 4218987"/>
                  <a:gd name="connsiteY59" fmla="*/ 721887 h 4366622"/>
                  <a:gd name="connsiteX60" fmla="*/ 1422930 w 4218987"/>
                  <a:gd name="connsiteY60" fmla="*/ 219490 h 4366622"/>
                  <a:gd name="connsiteX61" fmla="*/ 1885804 w 4218987"/>
                  <a:gd name="connsiteY61" fmla="*/ 1053256 h 4366622"/>
                  <a:gd name="connsiteX62" fmla="*/ 846522 w 4218987"/>
                  <a:gd name="connsiteY62" fmla="*/ 2214669 h 4366622"/>
                  <a:gd name="connsiteX63" fmla="*/ 127757 w 4218987"/>
                  <a:gd name="connsiteY63" fmla="*/ 2243640 h 4366622"/>
                  <a:gd name="connsiteX64" fmla="*/ 448206 w 4218987"/>
                  <a:gd name="connsiteY64" fmla="*/ 1612984 h 4366622"/>
                  <a:gd name="connsiteX65" fmla="*/ 624244 w 4218987"/>
                  <a:gd name="connsiteY65" fmla="*/ 818037 h 4366622"/>
                  <a:gd name="connsiteX0" fmla="*/ 2726972 w 4218987"/>
                  <a:gd name="connsiteY0" fmla="*/ 2679961 h 4331863"/>
                  <a:gd name="connsiteX1" fmla="*/ 2785542 w 4218987"/>
                  <a:gd name="connsiteY1" fmla="*/ 2641082 h 4331863"/>
                  <a:gd name="connsiteX2" fmla="*/ 2903529 w 4218987"/>
                  <a:gd name="connsiteY2" fmla="*/ 2675235 h 4331863"/>
                  <a:gd name="connsiteX3" fmla="*/ 2958558 w 4218987"/>
                  <a:gd name="connsiteY3" fmla="*/ 2862562 h 4331863"/>
                  <a:gd name="connsiteX4" fmla="*/ 2951347 w 4218987"/>
                  <a:gd name="connsiteY4" fmla="*/ 2885735 h 4331863"/>
                  <a:gd name="connsiteX5" fmla="*/ 2726972 w 4218987"/>
                  <a:gd name="connsiteY5" fmla="*/ 2679961 h 4331863"/>
                  <a:gd name="connsiteX6" fmla="*/ 2187259 w 4218987"/>
                  <a:gd name="connsiteY6" fmla="*/ 2426453 h 4331863"/>
                  <a:gd name="connsiteX7" fmla="*/ 2388933 w 4218987"/>
                  <a:gd name="connsiteY7" fmla="*/ 2611409 h 4331863"/>
                  <a:gd name="connsiteX8" fmla="*/ 2386834 w 4218987"/>
                  <a:gd name="connsiteY8" fmla="*/ 2611940 h 4331863"/>
                  <a:gd name="connsiteX9" fmla="*/ 2230026 w 4218987"/>
                  <a:gd name="connsiteY9" fmla="*/ 2566924 h 4331863"/>
                  <a:gd name="connsiteX10" fmla="*/ 2228909 w 4218987"/>
                  <a:gd name="connsiteY10" fmla="*/ 2568249 h 4331863"/>
                  <a:gd name="connsiteX11" fmla="*/ 2187259 w 4218987"/>
                  <a:gd name="connsiteY11" fmla="*/ 2426453 h 4331863"/>
                  <a:gd name="connsiteX12" fmla="*/ 1934983 w 4218987"/>
                  <a:gd name="connsiteY12" fmla="*/ 2195091 h 4331863"/>
                  <a:gd name="connsiteX13" fmla="*/ 1993087 w 4218987"/>
                  <a:gd name="connsiteY13" fmla="*/ 2248378 h 4331863"/>
                  <a:gd name="connsiteX14" fmla="*/ 1941766 w 4218987"/>
                  <a:gd name="connsiteY14" fmla="*/ 2355343 h 4331863"/>
                  <a:gd name="connsiteX15" fmla="*/ 2068585 w 4218987"/>
                  <a:gd name="connsiteY15" fmla="*/ 2758223 h 4331863"/>
                  <a:gd name="connsiteX16" fmla="*/ 2416619 w 4218987"/>
                  <a:gd name="connsiteY16" fmla="*/ 2860501 h 4331863"/>
                  <a:gd name="connsiteX17" fmla="*/ 2589184 w 4218987"/>
                  <a:gd name="connsiteY17" fmla="*/ 2795058 h 4331863"/>
                  <a:gd name="connsiteX18" fmla="*/ 2819784 w 4218987"/>
                  <a:gd name="connsiteY18" fmla="*/ 3006541 h 4331863"/>
                  <a:gd name="connsiteX19" fmla="*/ 2627084 w 4218987"/>
                  <a:gd name="connsiteY19" fmla="*/ 2955540 h 4331863"/>
                  <a:gd name="connsiteX20" fmla="*/ 2434618 w 4218987"/>
                  <a:gd name="connsiteY20" fmla="*/ 3146436 h 4331863"/>
                  <a:gd name="connsiteX21" fmla="*/ 2893365 w 4218987"/>
                  <a:gd name="connsiteY21" fmla="*/ 3267496 h 4331863"/>
                  <a:gd name="connsiteX22" fmla="*/ 3032143 w 4218987"/>
                  <a:gd name="connsiteY22" fmla="*/ 3201295 h 4331863"/>
                  <a:gd name="connsiteX23" fmla="*/ 3090634 w 4218987"/>
                  <a:gd name="connsiteY23" fmla="*/ 3254937 h 4331863"/>
                  <a:gd name="connsiteX24" fmla="*/ 3210914 w 4218987"/>
                  <a:gd name="connsiteY24" fmla="*/ 3123784 h 4331863"/>
                  <a:gd name="connsiteX25" fmla="*/ 3156792 w 4218987"/>
                  <a:gd name="connsiteY25" fmla="*/ 3074148 h 4331863"/>
                  <a:gd name="connsiteX26" fmla="*/ 3222229 w 4218987"/>
                  <a:gd name="connsiteY26" fmla="*/ 2925510 h 4331863"/>
                  <a:gd name="connsiteX27" fmla="*/ 3089478 w 4218987"/>
                  <a:gd name="connsiteY27" fmla="*/ 2478311 h 4331863"/>
                  <a:gd name="connsiteX28" fmla="*/ 3090209 w 4218987"/>
                  <a:gd name="connsiteY28" fmla="*/ 2477455 h 4331863"/>
                  <a:gd name="connsiteX29" fmla="*/ 3085067 w 4218987"/>
                  <a:gd name="connsiteY29" fmla="*/ 2473681 h 4331863"/>
                  <a:gd name="connsiteX30" fmla="*/ 3083320 w 4218987"/>
                  <a:gd name="connsiteY30" fmla="*/ 2471848 h 4331863"/>
                  <a:gd name="connsiteX31" fmla="*/ 3083018 w 4218987"/>
                  <a:gd name="connsiteY31" fmla="*/ 2472177 h 4331863"/>
                  <a:gd name="connsiteX32" fmla="*/ 2744891 w 4218987"/>
                  <a:gd name="connsiteY32" fmla="*/ 2385356 h 4331863"/>
                  <a:gd name="connsiteX33" fmla="*/ 2538260 w 4218987"/>
                  <a:gd name="connsiteY33" fmla="*/ 2506894 h 4331863"/>
                  <a:gd name="connsiteX34" fmla="*/ 2299616 w 4218987"/>
                  <a:gd name="connsiteY34" fmla="*/ 2288033 h 4331863"/>
                  <a:gd name="connsiteX35" fmla="*/ 2313553 w 4218987"/>
                  <a:gd name="connsiteY35" fmla="*/ 2282019 h 4331863"/>
                  <a:gd name="connsiteX36" fmla="*/ 2487357 w 4218987"/>
                  <a:gd name="connsiteY36" fmla="*/ 2327885 h 4331863"/>
                  <a:gd name="connsiteX37" fmla="*/ 2660620 w 4218987"/>
                  <a:gd name="connsiteY37" fmla="*/ 2156036 h 4331863"/>
                  <a:gd name="connsiteX38" fmla="*/ 2247647 w 4218987"/>
                  <a:gd name="connsiteY38" fmla="*/ 2047055 h 4331863"/>
                  <a:gd name="connsiteX39" fmla="*/ 2110842 w 4218987"/>
                  <a:gd name="connsiteY39" fmla="*/ 2114909 h 4331863"/>
                  <a:gd name="connsiteX40" fmla="*/ 2055263 w 4218987"/>
                  <a:gd name="connsiteY40" fmla="*/ 2063938 h 4331863"/>
                  <a:gd name="connsiteX41" fmla="*/ 1934983 w 4218987"/>
                  <a:gd name="connsiteY41" fmla="*/ 2195091 h 4331863"/>
                  <a:gd name="connsiteX42" fmla="*/ 1094802 w 4218987"/>
                  <a:gd name="connsiteY42" fmla="*/ 2537603 h 4331863"/>
                  <a:gd name="connsiteX43" fmla="*/ 2274949 w 4218987"/>
                  <a:gd name="connsiteY43" fmla="*/ 1259828 h 4331863"/>
                  <a:gd name="connsiteX44" fmla="*/ 3845776 w 4218987"/>
                  <a:gd name="connsiteY44" fmla="*/ 1548766 h 4331863"/>
                  <a:gd name="connsiteX45" fmla="*/ 3464840 w 4218987"/>
                  <a:gd name="connsiteY45" fmla="*/ 3473079 h 4331863"/>
                  <a:gd name="connsiteX46" fmla="*/ 1459992 w 4218987"/>
                  <a:gd name="connsiteY46" fmla="*/ 4000504 h 4331863"/>
                  <a:gd name="connsiteX47" fmla="*/ 1457332 w 4218987"/>
                  <a:gd name="connsiteY47" fmla="*/ 3996507 h 4331863"/>
                  <a:gd name="connsiteX48" fmla="*/ 1094802 w 4218987"/>
                  <a:gd name="connsiteY48" fmla="*/ 2537603 h 4331863"/>
                  <a:gd name="connsiteX49" fmla="*/ 859948 w 4218987"/>
                  <a:gd name="connsiteY49" fmla="*/ 2271806 h 4331863"/>
                  <a:gd name="connsiteX50" fmla="*/ 1963134 w 4218987"/>
                  <a:gd name="connsiteY50" fmla="*/ 1068897 h 4331863"/>
                  <a:gd name="connsiteX51" fmla="*/ 2030962 w 4218987"/>
                  <a:gd name="connsiteY51" fmla="*/ 1065964 h 4331863"/>
                  <a:gd name="connsiteX52" fmla="*/ 2172480 w 4218987"/>
                  <a:gd name="connsiteY52" fmla="*/ 1195749 h 4331863"/>
                  <a:gd name="connsiteX53" fmla="*/ 2175413 w 4218987"/>
                  <a:gd name="connsiteY53" fmla="*/ 1263577 h 4331863"/>
                  <a:gd name="connsiteX54" fmla="*/ 1072226 w 4218987"/>
                  <a:gd name="connsiteY54" fmla="*/ 2466486 h 4331863"/>
                  <a:gd name="connsiteX55" fmla="*/ 1004399 w 4218987"/>
                  <a:gd name="connsiteY55" fmla="*/ 2469419 h 4331863"/>
                  <a:gd name="connsiteX56" fmla="*/ 862881 w 4218987"/>
                  <a:gd name="connsiteY56" fmla="*/ 2339633 h 4331863"/>
                  <a:gd name="connsiteX57" fmla="*/ 859948 w 4218987"/>
                  <a:gd name="connsiteY57" fmla="*/ 2271806 h 4331863"/>
                  <a:gd name="connsiteX58" fmla="*/ 624244 w 4218987"/>
                  <a:gd name="connsiteY58" fmla="*/ 783278 h 4331863"/>
                  <a:gd name="connsiteX59" fmla="*/ 1246221 w 4218987"/>
                  <a:gd name="connsiteY59" fmla="*/ 687128 h 4331863"/>
                  <a:gd name="connsiteX60" fmla="*/ 1422930 w 4218987"/>
                  <a:gd name="connsiteY60" fmla="*/ 184731 h 4331863"/>
                  <a:gd name="connsiteX61" fmla="*/ 1885804 w 4218987"/>
                  <a:gd name="connsiteY61" fmla="*/ 1018497 h 4331863"/>
                  <a:gd name="connsiteX62" fmla="*/ 846522 w 4218987"/>
                  <a:gd name="connsiteY62" fmla="*/ 2179910 h 4331863"/>
                  <a:gd name="connsiteX63" fmla="*/ 127757 w 4218987"/>
                  <a:gd name="connsiteY63" fmla="*/ 2208881 h 4331863"/>
                  <a:gd name="connsiteX64" fmla="*/ 448206 w 4218987"/>
                  <a:gd name="connsiteY64" fmla="*/ 1578225 h 4331863"/>
                  <a:gd name="connsiteX65" fmla="*/ 624244 w 4218987"/>
                  <a:gd name="connsiteY65" fmla="*/ 783278 h 433186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24244 w 4218987"/>
                  <a:gd name="connsiteY58" fmla="*/ 804258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24244 w 4218987"/>
                  <a:gd name="connsiteY65" fmla="*/ 804258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498006 h 4149908"/>
                  <a:gd name="connsiteX1" fmla="*/ 2785542 w 4218987"/>
                  <a:gd name="connsiteY1" fmla="*/ 2459127 h 4149908"/>
                  <a:gd name="connsiteX2" fmla="*/ 2903529 w 4218987"/>
                  <a:gd name="connsiteY2" fmla="*/ 2493280 h 4149908"/>
                  <a:gd name="connsiteX3" fmla="*/ 2958558 w 4218987"/>
                  <a:gd name="connsiteY3" fmla="*/ 2680607 h 4149908"/>
                  <a:gd name="connsiteX4" fmla="*/ 2951347 w 4218987"/>
                  <a:gd name="connsiteY4" fmla="*/ 2703780 h 4149908"/>
                  <a:gd name="connsiteX5" fmla="*/ 2726972 w 4218987"/>
                  <a:gd name="connsiteY5" fmla="*/ 2498006 h 4149908"/>
                  <a:gd name="connsiteX6" fmla="*/ 2187259 w 4218987"/>
                  <a:gd name="connsiteY6" fmla="*/ 2244498 h 4149908"/>
                  <a:gd name="connsiteX7" fmla="*/ 2388933 w 4218987"/>
                  <a:gd name="connsiteY7" fmla="*/ 2429454 h 4149908"/>
                  <a:gd name="connsiteX8" fmla="*/ 2386834 w 4218987"/>
                  <a:gd name="connsiteY8" fmla="*/ 2429985 h 4149908"/>
                  <a:gd name="connsiteX9" fmla="*/ 2230026 w 4218987"/>
                  <a:gd name="connsiteY9" fmla="*/ 2384969 h 4149908"/>
                  <a:gd name="connsiteX10" fmla="*/ 2228909 w 4218987"/>
                  <a:gd name="connsiteY10" fmla="*/ 2386294 h 4149908"/>
                  <a:gd name="connsiteX11" fmla="*/ 2187259 w 4218987"/>
                  <a:gd name="connsiteY11" fmla="*/ 2244498 h 4149908"/>
                  <a:gd name="connsiteX12" fmla="*/ 1934983 w 4218987"/>
                  <a:gd name="connsiteY12" fmla="*/ 2013136 h 4149908"/>
                  <a:gd name="connsiteX13" fmla="*/ 1993087 w 4218987"/>
                  <a:gd name="connsiteY13" fmla="*/ 2066423 h 4149908"/>
                  <a:gd name="connsiteX14" fmla="*/ 1941766 w 4218987"/>
                  <a:gd name="connsiteY14" fmla="*/ 2173388 h 4149908"/>
                  <a:gd name="connsiteX15" fmla="*/ 2068585 w 4218987"/>
                  <a:gd name="connsiteY15" fmla="*/ 2576268 h 4149908"/>
                  <a:gd name="connsiteX16" fmla="*/ 2416619 w 4218987"/>
                  <a:gd name="connsiteY16" fmla="*/ 2678546 h 4149908"/>
                  <a:gd name="connsiteX17" fmla="*/ 2589184 w 4218987"/>
                  <a:gd name="connsiteY17" fmla="*/ 2613103 h 4149908"/>
                  <a:gd name="connsiteX18" fmla="*/ 2819784 w 4218987"/>
                  <a:gd name="connsiteY18" fmla="*/ 2824586 h 4149908"/>
                  <a:gd name="connsiteX19" fmla="*/ 2627084 w 4218987"/>
                  <a:gd name="connsiteY19" fmla="*/ 2773585 h 4149908"/>
                  <a:gd name="connsiteX20" fmla="*/ 2434618 w 4218987"/>
                  <a:gd name="connsiteY20" fmla="*/ 2964481 h 4149908"/>
                  <a:gd name="connsiteX21" fmla="*/ 2893365 w 4218987"/>
                  <a:gd name="connsiteY21" fmla="*/ 3085541 h 4149908"/>
                  <a:gd name="connsiteX22" fmla="*/ 3032143 w 4218987"/>
                  <a:gd name="connsiteY22" fmla="*/ 3019340 h 4149908"/>
                  <a:gd name="connsiteX23" fmla="*/ 3090634 w 4218987"/>
                  <a:gd name="connsiteY23" fmla="*/ 3072982 h 4149908"/>
                  <a:gd name="connsiteX24" fmla="*/ 3210914 w 4218987"/>
                  <a:gd name="connsiteY24" fmla="*/ 2941829 h 4149908"/>
                  <a:gd name="connsiteX25" fmla="*/ 3156792 w 4218987"/>
                  <a:gd name="connsiteY25" fmla="*/ 2892193 h 4149908"/>
                  <a:gd name="connsiteX26" fmla="*/ 3222229 w 4218987"/>
                  <a:gd name="connsiteY26" fmla="*/ 2743555 h 4149908"/>
                  <a:gd name="connsiteX27" fmla="*/ 3089478 w 4218987"/>
                  <a:gd name="connsiteY27" fmla="*/ 2296356 h 4149908"/>
                  <a:gd name="connsiteX28" fmla="*/ 3090209 w 4218987"/>
                  <a:gd name="connsiteY28" fmla="*/ 2295500 h 4149908"/>
                  <a:gd name="connsiteX29" fmla="*/ 3085067 w 4218987"/>
                  <a:gd name="connsiteY29" fmla="*/ 2291726 h 4149908"/>
                  <a:gd name="connsiteX30" fmla="*/ 3083320 w 4218987"/>
                  <a:gd name="connsiteY30" fmla="*/ 2289893 h 4149908"/>
                  <a:gd name="connsiteX31" fmla="*/ 3083018 w 4218987"/>
                  <a:gd name="connsiteY31" fmla="*/ 2290222 h 4149908"/>
                  <a:gd name="connsiteX32" fmla="*/ 2744891 w 4218987"/>
                  <a:gd name="connsiteY32" fmla="*/ 2203401 h 4149908"/>
                  <a:gd name="connsiteX33" fmla="*/ 2538260 w 4218987"/>
                  <a:gd name="connsiteY33" fmla="*/ 2324939 h 4149908"/>
                  <a:gd name="connsiteX34" fmla="*/ 2299616 w 4218987"/>
                  <a:gd name="connsiteY34" fmla="*/ 2106078 h 4149908"/>
                  <a:gd name="connsiteX35" fmla="*/ 2313553 w 4218987"/>
                  <a:gd name="connsiteY35" fmla="*/ 2100064 h 4149908"/>
                  <a:gd name="connsiteX36" fmla="*/ 2487357 w 4218987"/>
                  <a:gd name="connsiteY36" fmla="*/ 2145930 h 4149908"/>
                  <a:gd name="connsiteX37" fmla="*/ 2660620 w 4218987"/>
                  <a:gd name="connsiteY37" fmla="*/ 1974081 h 4149908"/>
                  <a:gd name="connsiteX38" fmla="*/ 2247647 w 4218987"/>
                  <a:gd name="connsiteY38" fmla="*/ 1865100 h 4149908"/>
                  <a:gd name="connsiteX39" fmla="*/ 2110842 w 4218987"/>
                  <a:gd name="connsiteY39" fmla="*/ 1932954 h 4149908"/>
                  <a:gd name="connsiteX40" fmla="*/ 2055263 w 4218987"/>
                  <a:gd name="connsiteY40" fmla="*/ 1881983 h 4149908"/>
                  <a:gd name="connsiteX41" fmla="*/ 1934983 w 4218987"/>
                  <a:gd name="connsiteY41" fmla="*/ 2013136 h 4149908"/>
                  <a:gd name="connsiteX42" fmla="*/ 1094802 w 4218987"/>
                  <a:gd name="connsiteY42" fmla="*/ 2355648 h 4149908"/>
                  <a:gd name="connsiteX43" fmla="*/ 2274949 w 4218987"/>
                  <a:gd name="connsiteY43" fmla="*/ 1077873 h 4149908"/>
                  <a:gd name="connsiteX44" fmla="*/ 3845776 w 4218987"/>
                  <a:gd name="connsiteY44" fmla="*/ 1366811 h 4149908"/>
                  <a:gd name="connsiteX45" fmla="*/ 3464840 w 4218987"/>
                  <a:gd name="connsiteY45" fmla="*/ 3291124 h 4149908"/>
                  <a:gd name="connsiteX46" fmla="*/ 1459992 w 4218987"/>
                  <a:gd name="connsiteY46" fmla="*/ 3818549 h 4149908"/>
                  <a:gd name="connsiteX47" fmla="*/ 1457332 w 4218987"/>
                  <a:gd name="connsiteY47" fmla="*/ 3814552 h 4149908"/>
                  <a:gd name="connsiteX48" fmla="*/ 1094802 w 4218987"/>
                  <a:gd name="connsiteY48" fmla="*/ 2355648 h 4149908"/>
                  <a:gd name="connsiteX49" fmla="*/ 859948 w 4218987"/>
                  <a:gd name="connsiteY49" fmla="*/ 2089851 h 4149908"/>
                  <a:gd name="connsiteX50" fmla="*/ 1963134 w 4218987"/>
                  <a:gd name="connsiteY50" fmla="*/ 886942 h 4149908"/>
                  <a:gd name="connsiteX51" fmla="*/ 2030962 w 4218987"/>
                  <a:gd name="connsiteY51" fmla="*/ 884009 h 4149908"/>
                  <a:gd name="connsiteX52" fmla="*/ 2172480 w 4218987"/>
                  <a:gd name="connsiteY52" fmla="*/ 1013794 h 4149908"/>
                  <a:gd name="connsiteX53" fmla="*/ 2175413 w 4218987"/>
                  <a:gd name="connsiteY53" fmla="*/ 1081622 h 4149908"/>
                  <a:gd name="connsiteX54" fmla="*/ 1072226 w 4218987"/>
                  <a:gd name="connsiteY54" fmla="*/ 2284531 h 4149908"/>
                  <a:gd name="connsiteX55" fmla="*/ 1004399 w 4218987"/>
                  <a:gd name="connsiteY55" fmla="*/ 2287464 h 4149908"/>
                  <a:gd name="connsiteX56" fmla="*/ 862881 w 4218987"/>
                  <a:gd name="connsiteY56" fmla="*/ 2157678 h 4149908"/>
                  <a:gd name="connsiteX57" fmla="*/ 859948 w 4218987"/>
                  <a:gd name="connsiteY57" fmla="*/ 2089851 h 4149908"/>
                  <a:gd name="connsiteX58" fmla="*/ 617213 w 4218987"/>
                  <a:gd name="connsiteY58" fmla="*/ 646571 h 4149908"/>
                  <a:gd name="connsiteX59" fmla="*/ 1193554 w 4218987"/>
                  <a:gd name="connsiteY59" fmla="*/ 534417 h 4149908"/>
                  <a:gd name="connsiteX60" fmla="*/ 1422930 w 4218987"/>
                  <a:gd name="connsiteY60" fmla="*/ 2776 h 4149908"/>
                  <a:gd name="connsiteX61" fmla="*/ 1885804 w 4218987"/>
                  <a:gd name="connsiteY61" fmla="*/ 836542 h 4149908"/>
                  <a:gd name="connsiteX62" fmla="*/ 846522 w 4218987"/>
                  <a:gd name="connsiteY62" fmla="*/ 1997955 h 4149908"/>
                  <a:gd name="connsiteX63" fmla="*/ 127757 w 4218987"/>
                  <a:gd name="connsiteY63" fmla="*/ 2026926 h 4149908"/>
                  <a:gd name="connsiteX64" fmla="*/ 448206 w 4218987"/>
                  <a:gd name="connsiteY64" fmla="*/ 1396270 h 4149908"/>
                  <a:gd name="connsiteX65" fmla="*/ 617213 w 4218987"/>
                  <a:gd name="connsiteY65" fmla="*/ 646571 h 4149908"/>
                  <a:gd name="connsiteX0" fmla="*/ 2726972 w 4218987"/>
                  <a:gd name="connsiteY0" fmla="*/ 2558980 h 4210882"/>
                  <a:gd name="connsiteX1" fmla="*/ 2785542 w 4218987"/>
                  <a:gd name="connsiteY1" fmla="*/ 2520101 h 4210882"/>
                  <a:gd name="connsiteX2" fmla="*/ 2903529 w 4218987"/>
                  <a:gd name="connsiteY2" fmla="*/ 2554254 h 4210882"/>
                  <a:gd name="connsiteX3" fmla="*/ 2958558 w 4218987"/>
                  <a:gd name="connsiteY3" fmla="*/ 2741581 h 4210882"/>
                  <a:gd name="connsiteX4" fmla="*/ 2951347 w 4218987"/>
                  <a:gd name="connsiteY4" fmla="*/ 2764754 h 4210882"/>
                  <a:gd name="connsiteX5" fmla="*/ 2726972 w 4218987"/>
                  <a:gd name="connsiteY5" fmla="*/ 2558980 h 4210882"/>
                  <a:gd name="connsiteX6" fmla="*/ 2187259 w 4218987"/>
                  <a:gd name="connsiteY6" fmla="*/ 2305472 h 4210882"/>
                  <a:gd name="connsiteX7" fmla="*/ 2388933 w 4218987"/>
                  <a:gd name="connsiteY7" fmla="*/ 2490428 h 4210882"/>
                  <a:gd name="connsiteX8" fmla="*/ 2386834 w 4218987"/>
                  <a:gd name="connsiteY8" fmla="*/ 2490959 h 4210882"/>
                  <a:gd name="connsiteX9" fmla="*/ 2230026 w 4218987"/>
                  <a:gd name="connsiteY9" fmla="*/ 2445943 h 4210882"/>
                  <a:gd name="connsiteX10" fmla="*/ 2228909 w 4218987"/>
                  <a:gd name="connsiteY10" fmla="*/ 2447268 h 4210882"/>
                  <a:gd name="connsiteX11" fmla="*/ 2187259 w 4218987"/>
                  <a:gd name="connsiteY11" fmla="*/ 2305472 h 4210882"/>
                  <a:gd name="connsiteX12" fmla="*/ 1934983 w 4218987"/>
                  <a:gd name="connsiteY12" fmla="*/ 2074110 h 4210882"/>
                  <a:gd name="connsiteX13" fmla="*/ 1993087 w 4218987"/>
                  <a:gd name="connsiteY13" fmla="*/ 2127397 h 4210882"/>
                  <a:gd name="connsiteX14" fmla="*/ 1941766 w 4218987"/>
                  <a:gd name="connsiteY14" fmla="*/ 2234362 h 4210882"/>
                  <a:gd name="connsiteX15" fmla="*/ 2068585 w 4218987"/>
                  <a:gd name="connsiteY15" fmla="*/ 2637242 h 4210882"/>
                  <a:gd name="connsiteX16" fmla="*/ 2416619 w 4218987"/>
                  <a:gd name="connsiteY16" fmla="*/ 2739520 h 4210882"/>
                  <a:gd name="connsiteX17" fmla="*/ 2589184 w 4218987"/>
                  <a:gd name="connsiteY17" fmla="*/ 2674077 h 4210882"/>
                  <a:gd name="connsiteX18" fmla="*/ 2819784 w 4218987"/>
                  <a:gd name="connsiteY18" fmla="*/ 2885560 h 4210882"/>
                  <a:gd name="connsiteX19" fmla="*/ 2627084 w 4218987"/>
                  <a:gd name="connsiteY19" fmla="*/ 2834559 h 4210882"/>
                  <a:gd name="connsiteX20" fmla="*/ 2434618 w 4218987"/>
                  <a:gd name="connsiteY20" fmla="*/ 3025455 h 4210882"/>
                  <a:gd name="connsiteX21" fmla="*/ 2893365 w 4218987"/>
                  <a:gd name="connsiteY21" fmla="*/ 3146515 h 4210882"/>
                  <a:gd name="connsiteX22" fmla="*/ 3032143 w 4218987"/>
                  <a:gd name="connsiteY22" fmla="*/ 3080314 h 4210882"/>
                  <a:gd name="connsiteX23" fmla="*/ 3090634 w 4218987"/>
                  <a:gd name="connsiteY23" fmla="*/ 3133956 h 4210882"/>
                  <a:gd name="connsiteX24" fmla="*/ 3210914 w 4218987"/>
                  <a:gd name="connsiteY24" fmla="*/ 3002803 h 4210882"/>
                  <a:gd name="connsiteX25" fmla="*/ 3156792 w 4218987"/>
                  <a:gd name="connsiteY25" fmla="*/ 2953167 h 4210882"/>
                  <a:gd name="connsiteX26" fmla="*/ 3222229 w 4218987"/>
                  <a:gd name="connsiteY26" fmla="*/ 2804529 h 4210882"/>
                  <a:gd name="connsiteX27" fmla="*/ 3089478 w 4218987"/>
                  <a:gd name="connsiteY27" fmla="*/ 2357330 h 4210882"/>
                  <a:gd name="connsiteX28" fmla="*/ 3090209 w 4218987"/>
                  <a:gd name="connsiteY28" fmla="*/ 2356474 h 4210882"/>
                  <a:gd name="connsiteX29" fmla="*/ 3085067 w 4218987"/>
                  <a:gd name="connsiteY29" fmla="*/ 2352700 h 4210882"/>
                  <a:gd name="connsiteX30" fmla="*/ 3083320 w 4218987"/>
                  <a:gd name="connsiteY30" fmla="*/ 2350867 h 4210882"/>
                  <a:gd name="connsiteX31" fmla="*/ 3083018 w 4218987"/>
                  <a:gd name="connsiteY31" fmla="*/ 2351196 h 4210882"/>
                  <a:gd name="connsiteX32" fmla="*/ 2744891 w 4218987"/>
                  <a:gd name="connsiteY32" fmla="*/ 2264375 h 4210882"/>
                  <a:gd name="connsiteX33" fmla="*/ 2538260 w 4218987"/>
                  <a:gd name="connsiteY33" fmla="*/ 2385913 h 4210882"/>
                  <a:gd name="connsiteX34" fmla="*/ 2299616 w 4218987"/>
                  <a:gd name="connsiteY34" fmla="*/ 2167052 h 4210882"/>
                  <a:gd name="connsiteX35" fmla="*/ 2313553 w 4218987"/>
                  <a:gd name="connsiteY35" fmla="*/ 2161038 h 4210882"/>
                  <a:gd name="connsiteX36" fmla="*/ 2487357 w 4218987"/>
                  <a:gd name="connsiteY36" fmla="*/ 2206904 h 4210882"/>
                  <a:gd name="connsiteX37" fmla="*/ 2660620 w 4218987"/>
                  <a:gd name="connsiteY37" fmla="*/ 2035055 h 4210882"/>
                  <a:gd name="connsiteX38" fmla="*/ 2247647 w 4218987"/>
                  <a:gd name="connsiteY38" fmla="*/ 1926074 h 4210882"/>
                  <a:gd name="connsiteX39" fmla="*/ 2110842 w 4218987"/>
                  <a:gd name="connsiteY39" fmla="*/ 1993928 h 4210882"/>
                  <a:gd name="connsiteX40" fmla="*/ 2055263 w 4218987"/>
                  <a:gd name="connsiteY40" fmla="*/ 1942957 h 4210882"/>
                  <a:gd name="connsiteX41" fmla="*/ 1934983 w 4218987"/>
                  <a:gd name="connsiteY41" fmla="*/ 2074110 h 4210882"/>
                  <a:gd name="connsiteX42" fmla="*/ 1094802 w 4218987"/>
                  <a:gd name="connsiteY42" fmla="*/ 2416622 h 4210882"/>
                  <a:gd name="connsiteX43" fmla="*/ 2274949 w 4218987"/>
                  <a:gd name="connsiteY43" fmla="*/ 1138847 h 4210882"/>
                  <a:gd name="connsiteX44" fmla="*/ 3845776 w 4218987"/>
                  <a:gd name="connsiteY44" fmla="*/ 1427785 h 4210882"/>
                  <a:gd name="connsiteX45" fmla="*/ 3464840 w 4218987"/>
                  <a:gd name="connsiteY45" fmla="*/ 3352098 h 4210882"/>
                  <a:gd name="connsiteX46" fmla="*/ 1459992 w 4218987"/>
                  <a:gd name="connsiteY46" fmla="*/ 3879523 h 4210882"/>
                  <a:gd name="connsiteX47" fmla="*/ 1457332 w 4218987"/>
                  <a:gd name="connsiteY47" fmla="*/ 3875526 h 4210882"/>
                  <a:gd name="connsiteX48" fmla="*/ 1094802 w 4218987"/>
                  <a:gd name="connsiteY48" fmla="*/ 2416622 h 4210882"/>
                  <a:gd name="connsiteX49" fmla="*/ 859948 w 4218987"/>
                  <a:gd name="connsiteY49" fmla="*/ 2150825 h 4210882"/>
                  <a:gd name="connsiteX50" fmla="*/ 1963134 w 4218987"/>
                  <a:gd name="connsiteY50" fmla="*/ 947916 h 4210882"/>
                  <a:gd name="connsiteX51" fmla="*/ 2030962 w 4218987"/>
                  <a:gd name="connsiteY51" fmla="*/ 944983 h 4210882"/>
                  <a:gd name="connsiteX52" fmla="*/ 2172480 w 4218987"/>
                  <a:gd name="connsiteY52" fmla="*/ 1074768 h 4210882"/>
                  <a:gd name="connsiteX53" fmla="*/ 2175413 w 4218987"/>
                  <a:gd name="connsiteY53" fmla="*/ 1142596 h 4210882"/>
                  <a:gd name="connsiteX54" fmla="*/ 1072226 w 4218987"/>
                  <a:gd name="connsiteY54" fmla="*/ 2345505 h 4210882"/>
                  <a:gd name="connsiteX55" fmla="*/ 1004399 w 4218987"/>
                  <a:gd name="connsiteY55" fmla="*/ 2348438 h 4210882"/>
                  <a:gd name="connsiteX56" fmla="*/ 862881 w 4218987"/>
                  <a:gd name="connsiteY56" fmla="*/ 2218652 h 4210882"/>
                  <a:gd name="connsiteX57" fmla="*/ 859948 w 4218987"/>
                  <a:gd name="connsiteY57" fmla="*/ 2150825 h 4210882"/>
                  <a:gd name="connsiteX58" fmla="*/ 617213 w 4218987"/>
                  <a:gd name="connsiteY58" fmla="*/ 707545 h 4210882"/>
                  <a:gd name="connsiteX59" fmla="*/ 1193554 w 4218987"/>
                  <a:gd name="connsiteY59" fmla="*/ 595391 h 4210882"/>
                  <a:gd name="connsiteX60" fmla="*/ 1591068 w 4218987"/>
                  <a:gd name="connsiteY60" fmla="*/ 2547 h 4210882"/>
                  <a:gd name="connsiteX61" fmla="*/ 1885804 w 4218987"/>
                  <a:gd name="connsiteY61" fmla="*/ 897516 h 4210882"/>
                  <a:gd name="connsiteX62" fmla="*/ 846522 w 4218987"/>
                  <a:gd name="connsiteY62" fmla="*/ 2058929 h 4210882"/>
                  <a:gd name="connsiteX63" fmla="*/ 127757 w 4218987"/>
                  <a:gd name="connsiteY63" fmla="*/ 2087900 h 4210882"/>
                  <a:gd name="connsiteX64" fmla="*/ 448206 w 4218987"/>
                  <a:gd name="connsiteY64" fmla="*/ 1457244 h 4210882"/>
                  <a:gd name="connsiteX65" fmla="*/ 617213 w 4218987"/>
                  <a:gd name="connsiteY65" fmla="*/ 707545 h 4210882"/>
                  <a:gd name="connsiteX0" fmla="*/ 2726972 w 4218987"/>
                  <a:gd name="connsiteY0" fmla="*/ 2566931 h 4218833"/>
                  <a:gd name="connsiteX1" fmla="*/ 2785542 w 4218987"/>
                  <a:gd name="connsiteY1" fmla="*/ 2528052 h 4218833"/>
                  <a:gd name="connsiteX2" fmla="*/ 2903529 w 4218987"/>
                  <a:gd name="connsiteY2" fmla="*/ 2562205 h 4218833"/>
                  <a:gd name="connsiteX3" fmla="*/ 2958558 w 4218987"/>
                  <a:gd name="connsiteY3" fmla="*/ 2749532 h 4218833"/>
                  <a:gd name="connsiteX4" fmla="*/ 2951347 w 4218987"/>
                  <a:gd name="connsiteY4" fmla="*/ 2772705 h 4218833"/>
                  <a:gd name="connsiteX5" fmla="*/ 2726972 w 4218987"/>
                  <a:gd name="connsiteY5" fmla="*/ 2566931 h 4218833"/>
                  <a:gd name="connsiteX6" fmla="*/ 2187259 w 4218987"/>
                  <a:gd name="connsiteY6" fmla="*/ 2313423 h 4218833"/>
                  <a:gd name="connsiteX7" fmla="*/ 2388933 w 4218987"/>
                  <a:gd name="connsiteY7" fmla="*/ 2498379 h 4218833"/>
                  <a:gd name="connsiteX8" fmla="*/ 2386834 w 4218987"/>
                  <a:gd name="connsiteY8" fmla="*/ 2498910 h 4218833"/>
                  <a:gd name="connsiteX9" fmla="*/ 2230026 w 4218987"/>
                  <a:gd name="connsiteY9" fmla="*/ 2453894 h 4218833"/>
                  <a:gd name="connsiteX10" fmla="*/ 2228909 w 4218987"/>
                  <a:gd name="connsiteY10" fmla="*/ 2455219 h 4218833"/>
                  <a:gd name="connsiteX11" fmla="*/ 2187259 w 4218987"/>
                  <a:gd name="connsiteY11" fmla="*/ 2313423 h 4218833"/>
                  <a:gd name="connsiteX12" fmla="*/ 1934983 w 4218987"/>
                  <a:gd name="connsiteY12" fmla="*/ 2082061 h 4218833"/>
                  <a:gd name="connsiteX13" fmla="*/ 1993087 w 4218987"/>
                  <a:gd name="connsiteY13" fmla="*/ 2135348 h 4218833"/>
                  <a:gd name="connsiteX14" fmla="*/ 1941766 w 4218987"/>
                  <a:gd name="connsiteY14" fmla="*/ 2242313 h 4218833"/>
                  <a:gd name="connsiteX15" fmla="*/ 2068585 w 4218987"/>
                  <a:gd name="connsiteY15" fmla="*/ 2645193 h 4218833"/>
                  <a:gd name="connsiteX16" fmla="*/ 2416619 w 4218987"/>
                  <a:gd name="connsiteY16" fmla="*/ 2747471 h 4218833"/>
                  <a:gd name="connsiteX17" fmla="*/ 2589184 w 4218987"/>
                  <a:gd name="connsiteY17" fmla="*/ 2682028 h 4218833"/>
                  <a:gd name="connsiteX18" fmla="*/ 2819784 w 4218987"/>
                  <a:gd name="connsiteY18" fmla="*/ 2893511 h 4218833"/>
                  <a:gd name="connsiteX19" fmla="*/ 2627084 w 4218987"/>
                  <a:gd name="connsiteY19" fmla="*/ 2842510 h 4218833"/>
                  <a:gd name="connsiteX20" fmla="*/ 2434618 w 4218987"/>
                  <a:gd name="connsiteY20" fmla="*/ 3033406 h 4218833"/>
                  <a:gd name="connsiteX21" fmla="*/ 2893365 w 4218987"/>
                  <a:gd name="connsiteY21" fmla="*/ 3154466 h 4218833"/>
                  <a:gd name="connsiteX22" fmla="*/ 3032143 w 4218987"/>
                  <a:gd name="connsiteY22" fmla="*/ 3088265 h 4218833"/>
                  <a:gd name="connsiteX23" fmla="*/ 3090634 w 4218987"/>
                  <a:gd name="connsiteY23" fmla="*/ 3141907 h 4218833"/>
                  <a:gd name="connsiteX24" fmla="*/ 3210914 w 4218987"/>
                  <a:gd name="connsiteY24" fmla="*/ 3010754 h 4218833"/>
                  <a:gd name="connsiteX25" fmla="*/ 3156792 w 4218987"/>
                  <a:gd name="connsiteY25" fmla="*/ 2961118 h 4218833"/>
                  <a:gd name="connsiteX26" fmla="*/ 3222229 w 4218987"/>
                  <a:gd name="connsiteY26" fmla="*/ 2812480 h 4218833"/>
                  <a:gd name="connsiteX27" fmla="*/ 3089478 w 4218987"/>
                  <a:gd name="connsiteY27" fmla="*/ 2365281 h 4218833"/>
                  <a:gd name="connsiteX28" fmla="*/ 3090209 w 4218987"/>
                  <a:gd name="connsiteY28" fmla="*/ 2364425 h 4218833"/>
                  <a:gd name="connsiteX29" fmla="*/ 3085067 w 4218987"/>
                  <a:gd name="connsiteY29" fmla="*/ 2360651 h 4218833"/>
                  <a:gd name="connsiteX30" fmla="*/ 3083320 w 4218987"/>
                  <a:gd name="connsiteY30" fmla="*/ 2358818 h 4218833"/>
                  <a:gd name="connsiteX31" fmla="*/ 3083018 w 4218987"/>
                  <a:gd name="connsiteY31" fmla="*/ 2359147 h 4218833"/>
                  <a:gd name="connsiteX32" fmla="*/ 2744891 w 4218987"/>
                  <a:gd name="connsiteY32" fmla="*/ 2272326 h 4218833"/>
                  <a:gd name="connsiteX33" fmla="*/ 2538260 w 4218987"/>
                  <a:gd name="connsiteY33" fmla="*/ 2393864 h 4218833"/>
                  <a:gd name="connsiteX34" fmla="*/ 2299616 w 4218987"/>
                  <a:gd name="connsiteY34" fmla="*/ 2175003 h 4218833"/>
                  <a:gd name="connsiteX35" fmla="*/ 2313553 w 4218987"/>
                  <a:gd name="connsiteY35" fmla="*/ 2168989 h 4218833"/>
                  <a:gd name="connsiteX36" fmla="*/ 2487357 w 4218987"/>
                  <a:gd name="connsiteY36" fmla="*/ 2214855 h 4218833"/>
                  <a:gd name="connsiteX37" fmla="*/ 2660620 w 4218987"/>
                  <a:gd name="connsiteY37" fmla="*/ 2043006 h 4218833"/>
                  <a:gd name="connsiteX38" fmla="*/ 2247647 w 4218987"/>
                  <a:gd name="connsiteY38" fmla="*/ 1934025 h 4218833"/>
                  <a:gd name="connsiteX39" fmla="*/ 2110842 w 4218987"/>
                  <a:gd name="connsiteY39" fmla="*/ 2001879 h 4218833"/>
                  <a:gd name="connsiteX40" fmla="*/ 2055263 w 4218987"/>
                  <a:gd name="connsiteY40" fmla="*/ 1950908 h 4218833"/>
                  <a:gd name="connsiteX41" fmla="*/ 1934983 w 4218987"/>
                  <a:gd name="connsiteY41" fmla="*/ 2082061 h 4218833"/>
                  <a:gd name="connsiteX42" fmla="*/ 1094802 w 4218987"/>
                  <a:gd name="connsiteY42" fmla="*/ 2424573 h 4218833"/>
                  <a:gd name="connsiteX43" fmla="*/ 2274949 w 4218987"/>
                  <a:gd name="connsiteY43" fmla="*/ 1146798 h 4218833"/>
                  <a:gd name="connsiteX44" fmla="*/ 3845776 w 4218987"/>
                  <a:gd name="connsiteY44" fmla="*/ 1435736 h 4218833"/>
                  <a:gd name="connsiteX45" fmla="*/ 3464840 w 4218987"/>
                  <a:gd name="connsiteY45" fmla="*/ 3360049 h 4218833"/>
                  <a:gd name="connsiteX46" fmla="*/ 1459992 w 4218987"/>
                  <a:gd name="connsiteY46" fmla="*/ 3887474 h 4218833"/>
                  <a:gd name="connsiteX47" fmla="*/ 1457332 w 4218987"/>
                  <a:gd name="connsiteY47" fmla="*/ 3883477 h 4218833"/>
                  <a:gd name="connsiteX48" fmla="*/ 1094802 w 4218987"/>
                  <a:gd name="connsiteY48" fmla="*/ 2424573 h 4218833"/>
                  <a:gd name="connsiteX49" fmla="*/ 859948 w 4218987"/>
                  <a:gd name="connsiteY49" fmla="*/ 2158776 h 4218833"/>
                  <a:gd name="connsiteX50" fmla="*/ 1963134 w 4218987"/>
                  <a:gd name="connsiteY50" fmla="*/ 955867 h 4218833"/>
                  <a:gd name="connsiteX51" fmla="*/ 2030962 w 4218987"/>
                  <a:gd name="connsiteY51" fmla="*/ 952934 h 4218833"/>
                  <a:gd name="connsiteX52" fmla="*/ 2172480 w 4218987"/>
                  <a:gd name="connsiteY52" fmla="*/ 1082719 h 4218833"/>
                  <a:gd name="connsiteX53" fmla="*/ 2175413 w 4218987"/>
                  <a:gd name="connsiteY53" fmla="*/ 1150547 h 4218833"/>
                  <a:gd name="connsiteX54" fmla="*/ 1072226 w 4218987"/>
                  <a:gd name="connsiteY54" fmla="*/ 2353456 h 4218833"/>
                  <a:gd name="connsiteX55" fmla="*/ 1004399 w 4218987"/>
                  <a:gd name="connsiteY55" fmla="*/ 2356389 h 4218833"/>
                  <a:gd name="connsiteX56" fmla="*/ 862881 w 4218987"/>
                  <a:gd name="connsiteY56" fmla="*/ 2226603 h 4218833"/>
                  <a:gd name="connsiteX57" fmla="*/ 859948 w 4218987"/>
                  <a:gd name="connsiteY57" fmla="*/ 2158776 h 4218833"/>
                  <a:gd name="connsiteX58" fmla="*/ 617213 w 4218987"/>
                  <a:gd name="connsiteY58" fmla="*/ 715496 h 4218833"/>
                  <a:gd name="connsiteX59" fmla="*/ 1193554 w 4218987"/>
                  <a:gd name="connsiteY59" fmla="*/ 603342 h 4218833"/>
                  <a:gd name="connsiteX60" fmla="*/ 1591068 w 4218987"/>
                  <a:gd name="connsiteY60" fmla="*/ 10498 h 4218833"/>
                  <a:gd name="connsiteX61" fmla="*/ 1885804 w 4218987"/>
                  <a:gd name="connsiteY61" fmla="*/ 905467 h 4218833"/>
                  <a:gd name="connsiteX62" fmla="*/ 846522 w 4218987"/>
                  <a:gd name="connsiteY62" fmla="*/ 2066880 h 4218833"/>
                  <a:gd name="connsiteX63" fmla="*/ 127757 w 4218987"/>
                  <a:gd name="connsiteY63" fmla="*/ 2095851 h 4218833"/>
                  <a:gd name="connsiteX64" fmla="*/ 448206 w 4218987"/>
                  <a:gd name="connsiteY64" fmla="*/ 1465195 h 4218833"/>
                  <a:gd name="connsiteX65" fmla="*/ 617213 w 4218987"/>
                  <a:gd name="connsiteY65" fmla="*/ 715496 h 4218833"/>
                  <a:gd name="connsiteX0" fmla="*/ 2726972 w 4218987"/>
                  <a:gd name="connsiteY0" fmla="*/ 2560838 h 4212740"/>
                  <a:gd name="connsiteX1" fmla="*/ 2785542 w 4218987"/>
                  <a:gd name="connsiteY1" fmla="*/ 2521959 h 4212740"/>
                  <a:gd name="connsiteX2" fmla="*/ 2903529 w 4218987"/>
                  <a:gd name="connsiteY2" fmla="*/ 2556112 h 4212740"/>
                  <a:gd name="connsiteX3" fmla="*/ 2958558 w 4218987"/>
                  <a:gd name="connsiteY3" fmla="*/ 2743439 h 4212740"/>
                  <a:gd name="connsiteX4" fmla="*/ 2951347 w 4218987"/>
                  <a:gd name="connsiteY4" fmla="*/ 2766612 h 4212740"/>
                  <a:gd name="connsiteX5" fmla="*/ 2726972 w 4218987"/>
                  <a:gd name="connsiteY5" fmla="*/ 2560838 h 4212740"/>
                  <a:gd name="connsiteX6" fmla="*/ 2187259 w 4218987"/>
                  <a:gd name="connsiteY6" fmla="*/ 2307330 h 4212740"/>
                  <a:gd name="connsiteX7" fmla="*/ 2388933 w 4218987"/>
                  <a:gd name="connsiteY7" fmla="*/ 2492286 h 4212740"/>
                  <a:gd name="connsiteX8" fmla="*/ 2386834 w 4218987"/>
                  <a:gd name="connsiteY8" fmla="*/ 2492817 h 4212740"/>
                  <a:gd name="connsiteX9" fmla="*/ 2230026 w 4218987"/>
                  <a:gd name="connsiteY9" fmla="*/ 2447801 h 4212740"/>
                  <a:gd name="connsiteX10" fmla="*/ 2228909 w 4218987"/>
                  <a:gd name="connsiteY10" fmla="*/ 2449126 h 4212740"/>
                  <a:gd name="connsiteX11" fmla="*/ 2187259 w 4218987"/>
                  <a:gd name="connsiteY11" fmla="*/ 2307330 h 4212740"/>
                  <a:gd name="connsiteX12" fmla="*/ 1934983 w 4218987"/>
                  <a:gd name="connsiteY12" fmla="*/ 2075968 h 4212740"/>
                  <a:gd name="connsiteX13" fmla="*/ 1993087 w 4218987"/>
                  <a:gd name="connsiteY13" fmla="*/ 2129255 h 4212740"/>
                  <a:gd name="connsiteX14" fmla="*/ 1941766 w 4218987"/>
                  <a:gd name="connsiteY14" fmla="*/ 2236220 h 4212740"/>
                  <a:gd name="connsiteX15" fmla="*/ 2068585 w 4218987"/>
                  <a:gd name="connsiteY15" fmla="*/ 2639100 h 4212740"/>
                  <a:gd name="connsiteX16" fmla="*/ 2416619 w 4218987"/>
                  <a:gd name="connsiteY16" fmla="*/ 2741378 h 4212740"/>
                  <a:gd name="connsiteX17" fmla="*/ 2589184 w 4218987"/>
                  <a:gd name="connsiteY17" fmla="*/ 2675935 h 4212740"/>
                  <a:gd name="connsiteX18" fmla="*/ 2819784 w 4218987"/>
                  <a:gd name="connsiteY18" fmla="*/ 2887418 h 4212740"/>
                  <a:gd name="connsiteX19" fmla="*/ 2627084 w 4218987"/>
                  <a:gd name="connsiteY19" fmla="*/ 2836417 h 4212740"/>
                  <a:gd name="connsiteX20" fmla="*/ 2434618 w 4218987"/>
                  <a:gd name="connsiteY20" fmla="*/ 3027313 h 4212740"/>
                  <a:gd name="connsiteX21" fmla="*/ 2893365 w 4218987"/>
                  <a:gd name="connsiteY21" fmla="*/ 3148373 h 4212740"/>
                  <a:gd name="connsiteX22" fmla="*/ 3032143 w 4218987"/>
                  <a:gd name="connsiteY22" fmla="*/ 3082172 h 4212740"/>
                  <a:gd name="connsiteX23" fmla="*/ 3090634 w 4218987"/>
                  <a:gd name="connsiteY23" fmla="*/ 3135814 h 4212740"/>
                  <a:gd name="connsiteX24" fmla="*/ 3210914 w 4218987"/>
                  <a:gd name="connsiteY24" fmla="*/ 3004661 h 4212740"/>
                  <a:gd name="connsiteX25" fmla="*/ 3156792 w 4218987"/>
                  <a:gd name="connsiteY25" fmla="*/ 2955025 h 4212740"/>
                  <a:gd name="connsiteX26" fmla="*/ 3222229 w 4218987"/>
                  <a:gd name="connsiteY26" fmla="*/ 2806387 h 4212740"/>
                  <a:gd name="connsiteX27" fmla="*/ 3089478 w 4218987"/>
                  <a:gd name="connsiteY27" fmla="*/ 2359188 h 4212740"/>
                  <a:gd name="connsiteX28" fmla="*/ 3090209 w 4218987"/>
                  <a:gd name="connsiteY28" fmla="*/ 2358332 h 4212740"/>
                  <a:gd name="connsiteX29" fmla="*/ 3085067 w 4218987"/>
                  <a:gd name="connsiteY29" fmla="*/ 2354558 h 4212740"/>
                  <a:gd name="connsiteX30" fmla="*/ 3083320 w 4218987"/>
                  <a:gd name="connsiteY30" fmla="*/ 2352725 h 4212740"/>
                  <a:gd name="connsiteX31" fmla="*/ 3083018 w 4218987"/>
                  <a:gd name="connsiteY31" fmla="*/ 2353054 h 4212740"/>
                  <a:gd name="connsiteX32" fmla="*/ 2744891 w 4218987"/>
                  <a:gd name="connsiteY32" fmla="*/ 2266233 h 4212740"/>
                  <a:gd name="connsiteX33" fmla="*/ 2538260 w 4218987"/>
                  <a:gd name="connsiteY33" fmla="*/ 2387771 h 4212740"/>
                  <a:gd name="connsiteX34" fmla="*/ 2299616 w 4218987"/>
                  <a:gd name="connsiteY34" fmla="*/ 2168910 h 4212740"/>
                  <a:gd name="connsiteX35" fmla="*/ 2313553 w 4218987"/>
                  <a:gd name="connsiteY35" fmla="*/ 2162896 h 4212740"/>
                  <a:gd name="connsiteX36" fmla="*/ 2487357 w 4218987"/>
                  <a:gd name="connsiteY36" fmla="*/ 2208762 h 4212740"/>
                  <a:gd name="connsiteX37" fmla="*/ 2660620 w 4218987"/>
                  <a:gd name="connsiteY37" fmla="*/ 2036913 h 4212740"/>
                  <a:gd name="connsiteX38" fmla="*/ 2247647 w 4218987"/>
                  <a:gd name="connsiteY38" fmla="*/ 1927932 h 4212740"/>
                  <a:gd name="connsiteX39" fmla="*/ 2110842 w 4218987"/>
                  <a:gd name="connsiteY39" fmla="*/ 1995786 h 4212740"/>
                  <a:gd name="connsiteX40" fmla="*/ 2055263 w 4218987"/>
                  <a:gd name="connsiteY40" fmla="*/ 1944815 h 4212740"/>
                  <a:gd name="connsiteX41" fmla="*/ 1934983 w 4218987"/>
                  <a:gd name="connsiteY41" fmla="*/ 2075968 h 4212740"/>
                  <a:gd name="connsiteX42" fmla="*/ 1094802 w 4218987"/>
                  <a:gd name="connsiteY42" fmla="*/ 2418480 h 4212740"/>
                  <a:gd name="connsiteX43" fmla="*/ 2274949 w 4218987"/>
                  <a:gd name="connsiteY43" fmla="*/ 1140705 h 4212740"/>
                  <a:gd name="connsiteX44" fmla="*/ 3845776 w 4218987"/>
                  <a:gd name="connsiteY44" fmla="*/ 1429643 h 4212740"/>
                  <a:gd name="connsiteX45" fmla="*/ 3464840 w 4218987"/>
                  <a:gd name="connsiteY45" fmla="*/ 3353956 h 4212740"/>
                  <a:gd name="connsiteX46" fmla="*/ 1459992 w 4218987"/>
                  <a:gd name="connsiteY46" fmla="*/ 3881381 h 4212740"/>
                  <a:gd name="connsiteX47" fmla="*/ 1457332 w 4218987"/>
                  <a:gd name="connsiteY47" fmla="*/ 3877384 h 4212740"/>
                  <a:gd name="connsiteX48" fmla="*/ 1094802 w 4218987"/>
                  <a:gd name="connsiteY48" fmla="*/ 2418480 h 4212740"/>
                  <a:gd name="connsiteX49" fmla="*/ 859948 w 4218987"/>
                  <a:gd name="connsiteY49" fmla="*/ 2152683 h 4212740"/>
                  <a:gd name="connsiteX50" fmla="*/ 1963134 w 4218987"/>
                  <a:gd name="connsiteY50" fmla="*/ 949774 h 4212740"/>
                  <a:gd name="connsiteX51" fmla="*/ 2030962 w 4218987"/>
                  <a:gd name="connsiteY51" fmla="*/ 946841 h 4212740"/>
                  <a:gd name="connsiteX52" fmla="*/ 2172480 w 4218987"/>
                  <a:gd name="connsiteY52" fmla="*/ 1076626 h 4212740"/>
                  <a:gd name="connsiteX53" fmla="*/ 2175413 w 4218987"/>
                  <a:gd name="connsiteY53" fmla="*/ 1144454 h 4212740"/>
                  <a:gd name="connsiteX54" fmla="*/ 1072226 w 4218987"/>
                  <a:gd name="connsiteY54" fmla="*/ 2347363 h 4212740"/>
                  <a:gd name="connsiteX55" fmla="*/ 1004399 w 4218987"/>
                  <a:gd name="connsiteY55" fmla="*/ 2350296 h 4212740"/>
                  <a:gd name="connsiteX56" fmla="*/ 862881 w 4218987"/>
                  <a:gd name="connsiteY56" fmla="*/ 2220510 h 4212740"/>
                  <a:gd name="connsiteX57" fmla="*/ 859948 w 4218987"/>
                  <a:gd name="connsiteY57" fmla="*/ 2152683 h 4212740"/>
                  <a:gd name="connsiteX58" fmla="*/ 617213 w 4218987"/>
                  <a:gd name="connsiteY58" fmla="*/ 709403 h 4212740"/>
                  <a:gd name="connsiteX59" fmla="*/ 1193554 w 4218987"/>
                  <a:gd name="connsiteY59" fmla="*/ 597249 h 4212740"/>
                  <a:gd name="connsiteX60" fmla="*/ 1591068 w 4218987"/>
                  <a:gd name="connsiteY60" fmla="*/ 4405 h 4212740"/>
                  <a:gd name="connsiteX61" fmla="*/ 1885804 w 4218987"/>
                  <a:gd name="connsiteY61" fmla="*/ 899374 h 4212740"/>
                  <a:gd name="connsiteX62" fmla="*/ 846522 w 4218987"/>
                  <a:gd name="connsiteY62" fmla="*/ 2060787 h 4212740"/>
                  <a:gd name="connsiteX63" fmla="*/ 127757 w 4218987"/>
                  <a:gd name="connsiteY63" fmla="*/ 2089758 h 4212740"/>
                  <a:gd name="connsiteX64" fmla="*/ 448206 w 4218987"/>
                  <a:gd name="connsiteY64" fmla="*/ 1459102 h 4212740"/>
                  <a:gd name="connsiteX65" fmla="*/ 617213 w 4218987"/>
                  <a:gd name="connsiteY65" fmla="*/ 709403 h 42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18987" h="4212740">
                    <a:moveTo>
                      <a:pt x="2726972" y="2560838"/>
                    </a:moveTo>
                    <a:cubicBezTo>
                      <a:pt x="2742919" y="2545669"/>
                      <a:pt x="2761036" y="2532131"/>
                      <a:pt x="2785542" y="2521959"/>
                    </a:cubicBezTo>
                    <a:cubicBezTo>
                      <a:pt x="2842367" y="2511454"/>
                      <a:pt x="2866050" y="2521010"/>
                      <a:pt x="2903529" y="2556112"/>
                    </a:cubicBezTo>
                    <a:cubicBezTo>
                      <a:pt x="2953803" y="2604223"/>
                      <a:pt x="2974773" y="2675518"/>
                      <a:pt x="2958558" y="2743439"/>
                    </a:cubicBezTo>
                    <a:cubicBezTo>
                      <a:pt x="2956662" y="2751378"/>
                      <a:pt x="2954293" y="2759129"/>
                      <a:pt x="2951347" y="2766612"/>
                    </a:cubicBezTo>
                    <a:lnTo>
                      <a:pt x="2726972" y="2560838"/>
                    </a:lnTo>
                    <a:close/>
                    <a:moveTo>
                      <a:pt x="2187259" y="2307330"/>
                    </a:moveTo>
                    <a:lnTo>
                      <a:pt x="2388933" y="2492286"/>
                    </a:lnTo>
                    <a:lnTo>
                      <a:pt x="2386834" y="2492817"/>
                    </a:lnTo>
                    <a:cubicBezTo>
                      <a:pt x="2324502" y="2508724"/>
                      <a:pt x="2271072" y="2488504"/>
                      <a:pt x="2230026" y="2447801"/>
                    </a:cubicBezTo>
                    <a:lnTo>
                      <a:pt x="2228909" y="2449126"/>
                    </a:lnTo>
                    <a:cubicBezTo>
                      <a:pt x="2193714" y="2410899"/>
                      <a:pt x="2178315" y="2358663"/>
                      <a:pt x="2187259" y="2307330"/>
                    </a:cubicBezTo>
                    <a:close/>
                    <a:moveTo>
                      <a:pt x="1934983" y="2075968"/>
                    </a:moveTo>
                    <a:lnTo>
                      <a:pt x="1993087" y="2129255"/>
                    </a:lnTo>
                    <a:cubicBezTo>
                      <a:pt x="1974652" y="2162240"/>
                      <a:pt x="1950785" y="2198446"/>
                      <a:pt x="1941766" y="2236220"/>
                    </a:cubicBezTo>
                    <a:cubicBezTo>
                      <a:pt x="1904674" y="2387735"/>
                      <a:pt x="1931447" y="2512849"/>
                      <a:pt x="2068585" y="2639100"/>
                    </a:cubicBezTo>
                    <a:cubicBezTo>
                      <a:pt x="2164747" y="2720768"/>
                      <a:pt x="2290975" y="2757863"/>
                      <a:pt x="2416619" y="2741378"/>
                    </a:cubicBezTo>
                    <a:cubicBezTo>
                      <a:pt x="2479450" y="2733135"/>
                      <a:pt x="2537492" y="2710222"/>
                      <a:pt x="2589184" y="2675935"/>
                    </a:cubicBezTo>
                    <a:lnTo>
                      <a:pt x="2819784" y="2887418"/>
                    </a:lnTo>
                    <a:cubicBezTo>
                      <a:pt x="2751065" y="2906608"/>
                      <a:pt x="2677341" y="2887088"/>
                      <a:pt x="2627084" y="2836417"/>
                    </a:cubicBezTo>
                    <a:lnTo>
                      <a:pt x="2434618" y="3027313"/>
                    </a:lnTo>
                    <a:cubicBezTo>
                      <a:pt x="2554238" y="3147918"/>
                      <a:pt x="2729811" y="3194250"/>
                      <a:pt x="2893365" y="3148373"/>
                    </a:cubicBezTo>
                    <a:cubicBezTo>
                      <a:pt x="2943893" y="3134200"/>
                      <a:pt x="2990823" y="3111914"/>
                      <a:pt x="3032143" y="3082172"/>
                    </a:cubicBezTo>
                    <a:lnTo>
                      <a:pt x="3090634" y="3135814"/>
                    </a:lnTo>
                    <a:lnTo>
                      <a:pt x="3210914" y="3004661"/>
                    </a:lnTo>
                    <a:lnTo>
                      <a:pt x="3156792" y="2955025"/>
                    </a:lnTo>
                    <a:cubicBezTo>
                      <a:pt x="3187233" y="2910677"/>
                      <a:pt x="3209343" y="2860364"/>
                      <a:pt x="3222229" y="2806387"/>
                    </a:cubicBezTo>
                    <a:cubicBezTo>
                      <a:pt x="3260983" y="2644060"/>
                      <a:pt x="3210346" y="2473619"/>
                      <a:pt x="3089478" y="2359188"/>
                    </a:cubicBezTo>
                    <a:lnTo>
                      <a:pt x="3090209" y="2358332"/>
                    </a:lnTo>
                    <a:cubicBezTo>
                      <a:pt x="3088590" y="2356959"/>
                      <a:pt x="3086958" y="2355602"/>
                      <a:pt x="3085067" y="2354558"/>
                    </a:cubicBezTo>
                    <a:lnTo>
                      <a:pt x="3083320" y="2352725"/>
                    </a:lnTo>
                    <a:lnTo>
                      <a:pt x="3083018" y="2353054"/>
                    </a:lnTo>
                    <a:cubicBezTo>
                      <a:pt x="2988175" y="2276339"/>
                      <a:pt x="2860427" y="2234599"/>
                      <a:pt x="2744891" y="2266233"/>
                    </a:cubicBezTo>
                    <a:cubicBezTo>
                      <a:pt x="2669329" y="2286922"/>
                      <a:pt x="2604815" y="2324138"/>
                      <a:pt x="2538260" y="2387771"/>
                    </a:cubicBezTo>
                    <a:lnTo>
                      <a:pt x="2299616" y="2168910"/>
                    </a:lnTo>
                    <a:lnTo>
                      <a:pt x="2313553" y="2162896"/>
                    </a:lnTo>
                    <a:cubicBezTo>
                      <a:pt x="2375518" y="2145515"/>
                      <a:pt x="2442037" y="2163069"/>
                      <a:pt x="2487357" y="2208762"/>
                    </a:cubicBezTo>
                    <a:lnTo>
                      <a:pt x="2660620" y="2036913"/>
                    </a:lnTo>
                    <a:cubicBezTo>
                      <a:pt x="2552935" y="1928342"/>
                      <a:pt x="2394881" y="1886633"/>
                      <a:pt x="2247647" y="1927932"/>
                    </a:cubicBezTo>
                    <a:cubicBezTo>
                      <a:pt x="2197362" y="1942037"/>
                      <a:pt x="2151035" y="1965068"/>
                      <a:pt x="2110842" y="1995786"/>
                    </a:cubicBezTo>
                    <a:lnTo>
                      <a:pt x="2055263" y="1944815"/>
                    </a:lnTo>
                    <a:lnTo>
                      <a:pt x="1934983" y="2075968"/>
                    </a:lnTo>
                    <a:close/>
                    <a:moveTo>
                      <a:pt x="1094802" y="2418480"/>
                    </a:moveTo>
                    <a:lnTo>
                      <a:pt x="2274949" y="1140705"/>
                    </a:lnTo>
                    <a:cubicBezTo>
                      <a:pt x="3066920" y="1107715"/>
                      <a:pt x="3506098" y="1181630"/>
                      <a:pt x="3845776" y="1429643"/>
                    </a:cubicBezTo>
                    <a:cubicBezTo>
                      <a:pt x="4361123" y="1802856"/>
                      <a:pt x="4436743" y="2218686"/>
                      <a:pt x="3464840" y="3353956"/>
                    </a:cubicBezTo>
                    <a:cubicBezTo>
                      <a:pt x="2372477" y="4481621"/>
                      <a:pt x="1885659" y="4318774"/>
                      <a:pt x="1459992" y="3881381"/>
                    </a:cubicBezTo>
                    <a:lnTo>
                      <a:pt x="1457332" y="3877384"/>
                    </a:lnTo>
                    <a:cubicBezTo>
                      <a:pt x="1174687" y="3560083"/>
                      <a:pt x="1093021" y="3193236"/>
                      <a:pt x="1094802" y="2418480"/>
                    </a:cubicBezTo>
                    <a:close/>
                    <a:moveTo>
                      <a:pt x="859948" y="2152683"/>
                    </a:moveTo>
                    <a:lnTo>
                      <a:pt x="1963134" y="949774"/>
                    </a:lnTo>
                    <a:cubicBezTo>
                      <a:pt x="1981055" y="930234"/>
                      <a:pt x="2011422" y="928920"/>
                      <a:pt x="2030962" y="946841"/>
                    </a:cubicBezTo>
                    <a:lnTo>
                      <a:pt x="2172480" y="1076626"/>
                    </a:lnTo>
                    <a:cubicBezTo>
                      <a:pt x="2192020" y="1094546"/>
                      <a:pt x="2193333" y="1124914"/>
                      <a:pt x="2175413" y="1144454"/>
                    </a:cubicBezTo>
                    <a:lnTo>
                      <a:pt x="1072226" y="2347363"/>
                    </a:lnTo>
                    <a:cubicBezTo>
                      <a:pt x="1054306" y="2366903"/>
                      <a:pt x="1023939" y="2368216"/>
                      <a:pt x="1004399" y="2350296"/>
                    </a:cubicBezTo>
                    <a:lnTo>
                      <a:pt x="862881" y="2220510"/>
                    </a:lnTo>
                    <a:cubicBezTo>
                      <a:pt x="843341" y="2202590"/>
                      <a:pt x="842028" y="2172223"/>
                      <a:pt x="859948" y="2152683"/>
                    </a:cubicBezTo>
                    <a:close/>
                    <a:moveTo>
                      <a:pt x="617213" y="709403"/>
                    </a:moveTo>
                    <a:cubicBezTo>
                      <a:pt x="867493" y="482409"/>
                      <a:pt x="905041" y="540987"/>
                      <a:pt x="1193554" y="597249"/>
                    </a:cubicBezTo>
                    <a:cubicBezTo>
                      <a:pt x="1611640" y="667547"/>
                      <a:pt x="1434098" y="64942"/>
                      <a:pt x="1591068" y="4405"/>
                    </a:cubicBezTo>
                    <a:cubicBezTo>
                      <a:pt x="1728507" y="-48600"/>
                      <a:pt x="2045888" y="384303"/>
                      <a:pt x="1885804" y="899374"/>
                    </a:cubicBezTo>
                    <a:cubicBezTo>
                      <a:pt x="1524682" y="1293140"/>
                      <a:pt x="1207644" y="1667021"/>
                      <a:pt x="846522" y="2060787"/>
                    </a:cubicBezTo>
                    <a:cubicBezTo>
                      <a:pt x="455578" y="2242802"/>
                      <a:pt x="293609" y="2203716"/>
                      <a:pt x="127757" y="2089758"/>
                    </a:cubicBezTo>
                    <a:cubicBezTo>
                      <a:pt x="-38095" y="1975800"/>
                      <a:pt x="-136790" y="1614018"/>
                      <a:pt x="448206" y="1459102"/>
                    </a:cubicBezTo>
                    <a:cubicBezTo>
                      <a:pt x="669775" y="1417745"/>
                      <a:pt x="251827" y="1252233"/>
                      <a:pt x="617213" y="7094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2">
                <a:extLst>
                  <a:ext uri="{FF2B5EF4-FFF2-40B4-BE49-F238E27FC236}">
                    <a16:creationId xmlns:a16="http://schemas.microsoft.com/office/drawing/2014/main" xmlns="" id="{EDA93C76-B234-4EC4-8846-62C71A24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2189789" y="4237938"/>
                <a:ext cx="282586" cy="282539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xmlns="" id="{D729A187-6507-4A6E-B064-C371C07BEE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91822" y="333773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xmlns="" id="{38CB8FD7-2740-41DB-88DE-38DC053E58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17992" y="387086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">
                <a:extLst>
                  <a:ext uri="{FF2B5EF4-FFF2-40B4-BE49-F238E27FC236}">
                    <a16:creationId xmlns:a16="http://schemas.microsoft.com/office/drawing/2014/main" xmlns="" id="{AB4911E0-3AC0-40A5-99CE-41E2D4F80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9656" y="2290693"/>
                <a:ext cx="290029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xmlns="" id="{2DA673C2-3919-44E6-83EB-9077EB7331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3681245" y="3600641"/>
                <a:ext cx="289473" cy="23514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Trapezoid 11">
                <a:extLst>
                  <a:ext uri="{FF2B5EF4-FFF2-40B4-BE49-F238E27FC236}">
                    <a16:creationId xmlns:a16="http://schemas.microsoft.com/office/drawing/2014/main" xmlns="" id="{6641E257-E8B6-45DF-8430-5A64B9456D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3736559" y="2687577"/>
                <a:ext cx="258913" cy="312147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 Same Side Corner Rectangle 2">
                <a:extLst>
                  <a:ext uri="{FF2B5EF4-FFF2-40B4-BE49-F238E27FC236}">
                    <a16:creationId xmlns:a16="http://schemas.microsoft.com/office/drawing/2014/main" xmlns="" id="{850A7168-DF89-40BE-B820-DA87FD886ABF}"/>
                  </a:ext>
                </a:extLst>
              </p:cNvPr>
              <p:cNvSpPr/>
              <p:nvPr/>
            </p:nvSpPr>
            <p:spPr>
              <a:xfrm rot="5400000" flipH="1">
                <a:off x="3974039" y="220984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Trapezoid 6">
                <a:extLst>
                  <a:ext uri="{FF2B5EF4-FFF2-40B4-BE49-F238E27FC236}">
                    <a16:creationId xmlns:a16="http://schemas.microsoft.com/office/drawing/2014/main" xmlns="" id="{8F1F4EC7-E89B-4609-A401-73D85D1530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71895" y="2024672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xmlns="" id="{4B238174-991A-4499-BE99-AEB37EB1C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070" y="3431136"/>
                <a:ext cx="289473" cy="22397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xmlns="" id="{A05555AC-2DD1-4157-98AA-600486C364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314" y="2792139"/>
                <a:ext cx="171534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Isosceles Triangle 2">
                <a:extLst>
                  <a:ext uri="{FF2B5EF4-FFF2-40B4-BE49-F238E27FC236}">
                    <a16:creationId xmlns:a16="http://schemas.microsoft.com/office/drawing/2014/main" xmlns="" id="{331CBA80-D658-4590-97F2-910D1214F942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4196157" y="377781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50">
                <a:extLst>
                  <a:ext uri="{FF2B5EF4-FFF2-40B4-BE49-F238E27FC236}">
                    <a16:creationId xmlns:a16="http://schemas.microsoft.com/office/drawing/2014/main" xmlns="" id="{B926A81D-9192-4186-ABCF-163175A06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4081" y="1839423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xmlns="" id="{224DE4C7-FBB4-4EA6-8CE2-02FB64C44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784" y="1957729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Donut 21">
                <a:extLst>
                  <a:ext uri="{FF2B5EF4-FFF2-40B4-BE49-F238E27FC236}">
                    <a16:creationId xmlns:a16="http://schemas.microsoft.com/office/drawing/2014/main" xmlns="" id="{85929687-1312-4A78-8085-9B6FA3F9D8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4273" y="4269014"/>
                <a:ext cx="173923" cy="173923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:a16="http://schemas.microsoft.com/office/drawing/2014/main" xmlns="" id="{4756A996-17F1-46A4-8A09-95F4BA67C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375" y="2529237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xmlns="" id="{57A9D103-DF01-44D9-9569-477890B41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0950" y="3280381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4">
                <a:extLst>
                  <a:ext uri="{FF2B5EF4-FFF2-40B4-BE49-F238E27FC236}">
                    <a16:creationId xmlns:a16="http://schemas.microsoft.com/office/drawing/2014/main" xmlns="" id="{9EE49731-CA0B-4570-BEC5-D4414BC20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7424" y="460305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4">
                <a:extLst>
                  <a:ext uri="{FF2B5EF4-FFF2-40B4-BE49-F238E27FC236}">
                    <a16:creationId xmlns:a16="http://schemas.microsoft.com/office/drawing/2014/main" xmlns="" id="{CDE05D2E-CCA6-4345-BE3B-ED04E6093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8739" y="483540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2" name="Freeform: Shape 7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30C70A-231A-480F-8DDF-3320CDDF33BF}"/>
              </a:ext>
            </a:extLst>
          </p:cNvPr>
          <p:cNvSpPr/>
          <p:nvPr/>
        </p:nvSpPr>
        <p:spPr>
          <a:xfrm>
            <a:off x="1618337" y="3123110"/>
            <a:ext cx="2659201" cy="3734890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0F6A4F7-A2F2-4C5F-82BC-30BE9C04B713}"/>
              </a:ext>
            </a:extLst>
          </p:cNvPr>
          <p:cNvSpPr txBox="1"/>
          <p:nvPr/>
        </p:nvSpPr>
        <p:spPr>
          <a:xfrm>
            <a:off x="6164318" y="2224617"/>
            <a:ext cx="4430111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 err="1" smtClean="0">
                <a:solidFill>
                  <a:schemeClr val="bg1"/>
                </a:solidFill>
              </a:rPr>
              <a:t>Macam-macam</a:t>
            </a:r>
            <a:r>
              <a:rPr lang="en-US" altLang="ko-KR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penolong</a:t>
            </a:r>
            <a:r>
              <a:rPr lang="en-US" altLang="ko-KR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persalinan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2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2450199"/>
            <a:ext cx="477715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Tempat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Persalinan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432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642</Words>
  <Application>Microsoft Office PowerPoint</Application>
  <PresentationFormat>Custom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102</cp:revision>
  <dcterms:created xsi:type="dcterms:W3CDTF">2020-01-20T05:08:25Z</dcterms:created>
  <dcterms:modified xsi:type="dcterms:W3CDTF">2022-04-11T21:22:20Z</dcterms:modified>
</cp:coreProperties>
</file>