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18A91-4028-4A16-A84F-71E8C87EDDFE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C5924F-BAD9-4F98-9A61-943CEB071E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854696" cy="1752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STIKES MUHAMMADIYAH SIDRAP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PROGRAM S1 KEPERAWATAN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2015-2016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286000" y="1295400"/>
            <a:ext cx="4953000" cy="867311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Jokerman" pitchFamily="82" charset="0"/>
                <a:cs typeface="Arial" pitchFamily="34" charset="0"/>
              </a:rPr>
              <a:t>Gizi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Jokerman" pitchFamily="82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Jokerman" pitchFamily="82" charset="0"/>
                <a:cs typeface="Arial" pitchFamily="34" charset="0"/>
              </a:rPr>
              <a:t>pada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Jokerman" pitchFamily="82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Jokerman" pitchFamily="82" charset="0"/>
                <a:cs typeface="Arial" pitchFamily="34" charset="0"/>
              </a:rPr>
              <a:t>Remaja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Jokerman" pitchFamily="8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TUGAS INDIVIDU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438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OLEH :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WARNI SALENG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NIM :201401188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895350"/>
            <a:ext cx="69342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7620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33400" y="609600"/>
            <a:ext cx="69342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7620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6858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19</Words>
  <Application>Microsoft Office PowerPoint</Application>
  <PresentationFormat>On-screen Show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Dh!nar7</dc:creator>
  <cp:lastModifiedBy>salman</cp:lastModifiedBy>
  <cp:revision>12</cp:revision>
  <dcterms:created xsi:type="dcterms:W3CDTF">1982-11-03T17:27:54Z</dcterms:created>
  <dcterms:modified xsi:type="dcterms:W3CDTF">2016-01-02T08:46:20Z</dcterms:modified>
</cp:coreProperties>
</file>