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DF68E2-58F2-4D09-BE8B-E3BD06533059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7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515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1182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6477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537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124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196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05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9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96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6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5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3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3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3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24D31-43A5-475A-80CF-332C9F6DCF35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9713" y="1390918"/>
            <a:ext cx="7508383" cy="1094705"/>
          </a:xfrm>
        </p:spPr>
        <p:txBody>
          <a:bodyPr>
            <a:normAutofit fontScale="90000"/>
          </a:bodyPr>
          <a:lstStyle/>
          <a:p>
            <a:pPr algn="l"/>
            <a:r>
              <a:rPr lang="en-ID" sz="2000" dirty="0" smtClean="0">
                <a:latin typeface="Arial Black" panose="020B0A04020102020204" pitchFamily="34" charset="0"/>
              </a:rPr>
              <a:t/>
            </a:r>
            <a:br>
              <a:rPr lang="en-ID" sz="2000" dirty="0" smtClean="0">
                <a:latin typeface="Arial Black" panose="020B0A04020102020204" pitchFamily="34" charset="0"/>
              </a:rPr>
            </a:br>
            <a:r>
              <a:rPr lang="en-ID" sz="2000" dirty="0" smtClean="0">
                <a:latin typeface="Arial Black" panose="020B0A04020102020204" pitchFamily="34" charset="0"/>
              </a:rPr>
              <a:t>KEBUTUHAN KHUSUS PADA PERMASALAHAN GEOGRAFI DALAM LINGKUNGAN BERPOLUSI DAN LINGKUNGAN DATARAN TINGGI DAN RENDAH</a:t>
            </a:r>
            <a:endParaRPr lang="en-SG" sz="2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2653048"/>
            <a:ext cx="10058400" cy="2945572"/>
          </a:xfrm>
        </p:spPr>
        <p:txBody>
          <a:bodyPr/>
          <a:lstStyle/>
          <a:p>
            <a:r>
              <a:rPr lang="en-ID" dirty="0" smtClean="0"/>
              <a:t>KELOMPOK 3</a:t>
            </a:r>
          </a:p>
          <a:p>
            <a:endParaRPr lang="en-ID" dirty="0" smtClean="0"/>
          </a:p>
          <a:p>
            <a:r>
              <a:rPr lang="en-ID" dirty="0" smtClean="0">
                <a:latin typeface="Agency FB" panose="020B0503020202020204" pitchFamily="34" charset="0"/>
              </a:rPr>
              <a:t>INGGRID TIA OCKTAVIANI</a:t>
            </a:r>
          </a:p>
          <a:p>
            <a:r>
              <a:rPr lang="en-ID" dirty="0" smtClean="0">
                <a:latin typeface="Agency FB" panose="020B0503020202020204" pitchFamily="34" charset="0"/>
              </a:rPr>
              <a:t>FITRI MUSTAFA</a:t>
            </a:r>
          </a:p>
          <a:p>
            <a:r>
              <a:rPr lang="en-ID" dirty="0" smtClean="0">
                <a:latin typeface="Agency FB" panose="020B0503020202020204" pitchFamily="34" charset="0"/>
              </a:rPr>
              <a:t>SOERLINA MANGAMPA</a:t>
            </a:r>
          </a:p>
          <a:p>
            <a:r>
              <a:rPr lang="en-ID" dirty="0" smtClean="0">
                <a:latin typeface="Agency FB" panose="020B0503020202020204" pitchFamily="34" charset="0"/>
              </a:rPr>
              <a:t>RAMLAH</a:t>
            </a:r>
            <a:endParaRPr lang="en-SG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300766"/>
            <a:ext cx="9601196" cy="1171978"/>
          </a:xfrm>
        </p:spPr>
        <p:txBody>
          <a:bodyPr>
            <a:normAutofit/>
          </a:bodyPr>
          <a:lstStyle/>
          <a:p>
            <a:r>
              <a:rPr lang="en-ID" sz="2800" b="1" dirty="0" smtClean="0">
                <a:latin typeface="Arial Black" panose="020B0A04020102020204" pitchFamily="34" charset="0"/>
              </a:rPr>
              <a:t>LINGKUNGAN BERPOLUSI</a:t>
            </a:r>
            <a:endParaRPr lang="en-SG" sz="28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72744"/>
            <a:ext cx="9601196" cy="3261456"/>
          </a:xfrm>
        </p:spPr>
        <p:txBody>
          <a:bodyPr>
            <a:normAutofit/>
          </a:bodyPr>
          <a:lstStyle/>
          <a:p>
            <a:pPr lvl="1"/>
            <a:r>
              <a:rPr lang="en-SG" sz="2400" dirty="0" err="1">
                <a:latin typeface="Arial Black" panose="020B0A04020102020204" pitchFamily="34" charset="0"/>
              </a:rPr>
              <a:t>Pencemaran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udara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ialah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bertambahnya</a:t>
            </a:r>
            <a:r>
              <a:rPr lang="en-SG" sz="2400" dirty="0">
                <a:latin typeface="Arial Black" panose="020B0A04020102020204" pitchFamily="34" charset="0"/>
              </a:rPr>
              <a:t> subtract </a:t>
            </a:r>
            <a:r>
              <a:rPr lang="en-SG" sz="2400" dirty="0" err="1">
                <a:latin typeface="Arial Black" panose="020B0A04020102020204" pitchFamily="34" charset="0"/>
              </a:rPr>
              <a:t>fisik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atau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kimia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dalam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lingkungan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udara</a:t>
            </a:r>
            <a:r>
              <a:rPr lang="en-SG" sz="2400" dirty="0">
                <a:latin typeface="Arial Black" panose="020B0A04020102020204" pitchFamily="34" charset="0"/>
              </a:rPr>
              <a:t> normal yang </a:t>
            </a:r>
            <a:r>
              <a:rPr lang="en-SG" sz="2400" dirty="0" err="1">
                <a:latin typeface="Arial Black" panose="020B0A04020102020204" pitchFamily="34" charset="0"/>
              </a:rPr>
              <a:t>dapat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dideteksi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oleh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manusia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dan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dapat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berefek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pada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mahluk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 smtClean="0">
                <a:latin typeface="Arial Black" panose="020B0A04020102020204" pitchFamily="34" charset="0"/>
              </a:rPr>
              <a:t>hidup</a:t>
            </a:r>
            <a:r>
              <a:rPr lang="en-SG" sz="2400" dirty="0" smtClean="0">
                <a:latin typeface="Arial Black" panose="020B0A04020102020204" pitchFamily="34" charset="0"/>
              </a:rPr>
              <a:t>.</a:t>
            </a:r>
          </a:p>
          <a:p>
            <a:pPr lvl="1"/>
            <a:r>
              <a:rPr lang="en-SG" sz="2400" dirty="0" err="1" smtClean="0">
                <a:latin typeface="Arial Black" panose="020B0A04020102020204" pitchFamily="34" charset="0"/>
              </a:rPr>
              <a:t>Untuk</a:t>
            </a:r>
            <a:r>
              <a:rPr lang="en-SG" sz="2400" dirty="0" smtClean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ibu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hamil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yg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terpapar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dalam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masa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kehamilan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dapat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mengakibatkan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kecemasan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berlebihan</a:t>
            </a:r>
            <a:r>
              <a:rPr lang="en-SG" sz="2400" dirty="0">
                <a:latin typeface="Arial Black" panose="020B0A04020102020204" pitchFamily="34" charset="0"/>
              </a:rPr>
              <a:t>, </a:t>
            </a:r>
            <a:r>
              <a:rPr lang="en-SG" sz="2400" dirty="0" err="1">
                <a:latin typeface="Arial Black" panose="020B0A04020102020204" pitchFamily="34" charset="0"/>
              </a:rPr>
              <a:t>dan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defektif</a:t>
            </a:r>
            <a:r>
              <a:rPr lang="en-SG" sz="2400" dirty="0">
                <a:latin typeface="Arial Black" panose="020B0A04020102020204" pitchFamily="34" charset="0"/>
              </a:rPr>
              <a:t> (</a:t>
            </a:r>
            <a:r>
              <a:rPr lang="en-SG" sz="2400" dirty="0" err="1">
                <a:latin typeface="Arial Black" panose="020B0A04020102020204" pitchFamily="34" charset="0"/>
              </a:rPr>
              <a:t>kecacatan</a:t>
            </a:r>
            <a:r>
              <a:rPr lang="en-SG" sz="2400" dirty="0">
                <a:latin typeface="Arial Black" panose="020B0A04020102020204" pitchFamily="34" charset="0"/>
              </a:rPr>
              <a:t> ) </a:t>
            </a:r>
            <a:r>
              <a:rPr lang="en-SG" sz="2400" dirty="0" err="1">
                <a:latin typeface="Arial Black" panose="020B0A04020102020204" pitchFamily="34" charset="0"/>
              </a:rPr>
              <a:t>pada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janin</a:t>
            </a:r>
            <a:r>
              <a:rPr lang="en-SG" sz="2400" dirty="0">
                <a:latin typeface="Arial Black" panose="020B0A04020102020204" pitchFamily="34" charset="0"/>
              </a:rPr>
              <a:t> </a:t>
            </a:r>
            <a:r>
              <a:rPr lang="en-SG" sz="2400" dirty="0" err="1">
                <a:latin typeface="Arial Black" panose="020B0A04020102020204" pitchFamily="34" charset="0"/>
              </a:rPr>
              <a:t>yg</a:t>
            </a:r>
            <a:r>
              <a:rPr lang="en-SG" sz="2400" dirty="0">
                <a:latin typeface="Arial Black" panose="020B0A04020102020204" pitchFamily="34" charset="0"/>
              </a:rPr>
              <a:t> di </a:t>
            </a:r>
            <a:r>
              <a:rPr lang="en-SG" sz="2400" dirty="0" err="1">
                <a:latin typeface="Arial Black" panose="020B0A04020102020204" pitchFamily="34" charset="0"/>
              </a:rPr>
              <a:t>kandung</a:t>
            </a:r>
            <a:r>
              <a:rPr lang="en-SG" sz="2400" dirty="0" smtClean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7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smtClean="0"/>
              <a:t>CARA PENATALAKSANAAN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9256"/>
            <a:ext cx="9601196" cy="37766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SG" sz="1400" dirty="0" err="1" smtClean="0"/>
              <a:t>melakukan</a:t>
            </a:r>
            <a:r>
              <a:rPr lang="en-SG" sz="1400" dirty="0" smtClean="0"/>
              <a:t> </a:t>
            </a:r>
            <a:r>
              <a:rPr lang="en-SG" sz="1400" dirty="0" err="1"/>
              <a:t>kunjungan</a:t>
            </a:r>
            <a:r>
              <a:rPr lang="en-SG" sz="1400" dirty="0"/>
              <a:t> </a:t>
            </a:r>
            <a:r>
              <a:rPr lang="en-SG" sz="1400" dirty="0" err="1"/>
              <a:t>pemeriksaan</a:t>
            </a:r>
            <a:r>
              <a:rPr lang="en-SG" sz="1400" dirty="0"/>
              <a:t> </a:t>
            </a:r>
            <a:r>
              <a:rPr lang="en-SG" sz="1400" dirty="0" err="1"/>
              <a:t>kehamilan</a:t>
            </a:r>
            <a:r>
              <a:rPr lang="en-SG" sz="1400" dirty="0"/>
              <a:t> </a:t>
            </a:r>
            <a:r>
              <a:rPr lang="en-SG" sz="1400" dirty="0" err="1"/>
              <a:t>secara</a:t>
            </a:r>
            <a:r>
              <a:rPr lang="en-SG" sz="1400" dirty="0"/>
              <a:t> </a:t>
            </a:r>
            <a:r>
              <a:rPr lang="en-SG" sz="1400" dirty="0" err="1" smtClean="0"/>
              <a:t>teratur</a:t>
            </a:r>
            <a:r>
              <a:rPr lang="en-SG" sz="1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SG" sz="1400" dirty="0" err="1" smtClean="0"/>
              <a:t>memperhatikan</a:t>
            </a:r>
            <a:r>
              <a:rPr lang="en-SG" sz="1400" dirty="0" smtClean="0"/>
              <a:t> </a:t>
            </a:r>
            <a:r>
              <a:rPr lang="en-SG" sz="1400" dirty="0"/>
              <a:t>intake </a:t>
            </a:r>
            <a:r>
              <a:rPr lang="en-SG" sz="1400" dirty="0" err="1"/>
              <a:t>nutrisi</a:t>
            </a:r>
            <a:r>
              <a:rPr lang="en-SG" sz="1400" dirty="0"/>
              <a:t> </a:t>
            </a:r>
            <a:r>
              <a:rPr lang="en-SG" sz="1400" dirty="0" err="1"/>
              <a:t>dan</a:t>
            </a:r>
            <a:r>
              <a:rPr lang="en-SG" sz="1400" dirty="0"/>
              <a:t> </a:t>
            </a:r>
            <a:r>
              <a:rPr lang="en-SG" sz="1400" dirty="0" err="1"/>
              <a:t>cairan</a:t>
            </a:r>
            <a:r>
              <a:rPr lang="en-SG" sz="1400" dirty="0"/>
              <a:t> </a:t>
            </a:r>
            <a:r>
              <a:rPr lang="en-SG" sz="1400" dirty="0" err="1"/>
              <a:t>selama</a:t>
            </a:r>
            <a:r>
              <a:rPr lang="en-SG" sz="1400" dirty="0"/>
              <a:t> </a:t>
            </a:r>
            <a:r>
              <a:rPr lang="en-SG" sz="1400" dirty="0" err="1"/>
              <a:t>hamil</a:t>
            </a:r>
            <a:r>
              <a:rPr lang="en-SG" sz="1400" dirty="0"/>
              <a:t> </a:t>
            </a:r>
            <a:endParaRPr lang="en-SG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SG" sz="1400" dirty="0" smtClean="0"/>
              <a:t>3</a:t>
            </a:r>
            <a:r>
              <a:rPr lang="en-SG" sz="1400" dirty="0"/>
              <a:t>. </a:t>
            </a:r>
            <a:r>
              <a:rPr lang="en-SG" sz="1400" dirty="0" err="1"/>
              <a:t>memenuhi</a:t>
            </a:r>
            <a:r>
              <a:rPr lang="en-SG" sz="1400" dirty="0"/>
              <a:t> </a:t>
            </a:r>
            <a:r>
              <a:rPr lang="en-SG" sz="1400" dirty="0" err="1"/>
              <a:t>kebutuhan</a:t>
            </a:r>
            <a:r>
              <a:rPr lang="en-SG" sz="1400" dirty="0"/>
              <a:t> </a:t>
            </a:r>
            <a:r>
              <a:rPr lang="en-SG" sz="1400" dirty="0" err="1"/>
              <a:t>aktifitas</a:t>
            </a:r>
            <a:r>
              <a:rPr lang="en-SG" sz="1400" dirty="0"/>
              <a:t> </a:t>
            </a:r>
            <a:r>
              <a:rPr lang="en-SG" sz="1400" dirty="0" err="1"/>
              <a:t>dan</a:t>
            </a:r>
            <a:r>
              <a:rPr lang="en-SG" sz="1400" dirty="0"/>
              <a:t> </a:t>
            </a:r>
            <a:r>
              <a:rPr lang="en-SG" sz="1400" dirty="0" err="1"/>
              <a:t>istirahat</a:t>
            </a:r>
            <a:r>
              <a:rPr lang="en-SG" sz="1400" dirty="0"/>
              <a:t> </a:t>
            </a:r>
            <a:endParaRPr lang="en-SG" sz="1400" dirty="0" smtClean="0"/>
          </a:p>
          <a:p>
            <a:pPr marL="0" indent="0">
              <a:buNone/>
            </a:pPr>
            <a:r>
              <a:rPr lang="en-SG" sz="1400" dirty="0" smtClean="0"/>
              <a:t>Hal </a:t>
            </a:r>
            <a:r>
              <a:rPr lang="en-SG" sz="1400" dirty="0" err="1"/>
              <a:t>khusus</a:t>
            </a:r>
            <a:r>
              <a:rPr lang="en-SG" sz="1400" dirty="0"/>
              <a:t> yang </a:t>
            </a:r>
            <a:r>
              <a:rPr lang="en-SG" sz="1400" dirty="0" err="1"/>
              <a:t>dapat</a:t>
            </a:r>
            <a:r>
              <a:rPr lang="en-SG" sz="1400" dirty="0"/>
              <a:t> </a:t>
            </a:r>
            <a:r>
              <a:rPr lang="en-SG" sz="1400" dirty="0" err="1"/>
              <a:t>dilakukan</a:t>
            </a:r>
            <a:r>
              <a:rPr lang="en-SG" sz="1400" dirty="0"/>
              <a:t> </a:t>
            </a:r>
            <a:endParaRPr lang="en-SG" sz="1400" dirty="0" smtClean="0"/>
          </a:p>
          <a:p>
            <a:pPr marL="457200" indent="-457200">
              <a:buFont typeface="+mj-lt"/>
              <a:buAutoNum type="alphaLcParenR"/>
            </a:pPr>
            <a:r>
              <a:rPr lang="en-SG" sz="1400" dirty="0" smtClean="0"/>
              <a:t> </a:t>
            </a:r>
            <a:r>
              <a:rPr lang="en-SG" sz="1400" dirty="0" err="1"/>
              <a:t>memelihara</a:t>
            </a:r>
            <a:r>
              <a:rPr lang="en-SG" sz="1400" dirty="0"/>
              <a:t> </a:t>
            </a:r>
            <a:r>
              <a:rPr lang="en-SG" sz="1400" dirty="0" err="1"/>
              <a:t>kebersihan</a:t>
            </a:r>
            <a:r>
              <a:rPr lang="en-SG" sz="1400" dirty="0"/>
              <a:t> </a:t>
            </a:r>
            <a:r>
              <a:rPr lang="en-SG" sz="1400" dirty="0" err="1" smtClean="0"/>
              <a:t>udara</a:t>
            </a:r>
            <a:r>
              <a:rPr lang="en-SG" sz="1400" dirty="0" smtClean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SG" sz="1400" dirty="0" err="1" smtClean="0"/>
              <a:t>tanaman</a:t>
            </a:r>
            <a:r>
              <a:rPr lang="en-SG" sz="1400" dirty="0" smtClean="0"/>
              <a:t> </a:t>
            </a:r>
            <a:r>
              <a:rPr lang="en-SG" sz="1400" dirty="0" err="1" smtClean="0"/>
              <a:t>sansivieria</a:t>
            </a:r>
            <a:endParaRPr lang="en-SG" sz="1400" dirty="0" smtClean="0"/>
          </a:p>
          <a:p>
            <a:pPr marL="457200" indent="-457200">
              <a:buFont typeface="+mj-lt"/>
              <a:buAutoNum type="alphaLcParenR"/>
            </a:pPr>
            <a:r>
              <a:rPr lang="en-SG" sz="1400" dirty="0" smtClean="0"/>
              <a:t> </a:t>
            </a:r>
            <a:r>
              <a:rPr lang="en-SG" sz="1400" dirty="0" err="1"/>
              <a:t>ohlaraga</a:t>
            </a:r>
            <a:r>
              <a:rPr lang="en-SG" sz="1400" dirty="0"/>
              <a:t> </a:t>
            </a:r>
            <a:r>
              <a:rPr lang="en-SG" sz="1400" dirty="0" err="1"/>
              <a:t>pagi</a:t>
            </a:r>
            <a:r>
              <a:rPr lang="en-SG" sz="1400" dirty="0"/>
              <a:t> </a:t>
            </a:r>
            <a:r>
              <a:rPr lang="en-SG" sz="1400" dirty="0" err="1"/>
              <a:t>hari</a:t>
            </a:r>
            <a:r>
              <a:rPr lang="en-SG" sz="1400" dirty="0"/>
              <a:t> di </a:t>
            </a:r>
            <a:r>
              <a:rPr lang="en-SG" sz="1400" dirty="0" err="1"/>
              <a:t>udara</a:t>
            </a:r>
            <a:r>
              <a:rPr lang="en-SG" sz="1400" dirty="0"/>
              <a:t> </a:t>
            </a:r>
            <a:r>
              <a:rPr lang="en-SG" sz="1400" dirty="0" err="1" smtClean="0"/>
              <a:t>bersih</a:t>
            </a:r>
            <a:endParaRPr lang="en-SG" sz="1400" dirty="0" smtClean="0"/>
          </a:p>
          <a:p>
            <a:pPr marL="457200" indent="-457200">
              <a:buFont typeface="+mj-lt"/>
              <a:buAutoNum type="alphaLcParenR"/>
            </a:pPr>
            <a:r>
              <a:rPr lang="en-SG" sz="1400" dirty="0" err="1" smtClean="0"/>
              <a:t>pola</a:t>
            </a:r>
            <a:r>
              <a:rPr lang="en-SG" sz="1400" dirty="0" smtClean="0"/>
              <a:t> </a:t>
            </a:r>
            <a:r>
              <a:rPr lang="en-SG" sz="1400" dirty="0" err="1"/>
              <a:t>makan</a:t>
            </a:r>
            <a:r>
              <a:rPr lang="en-SG" sz="1400" dirty="0"/>
              <a:t> </a:t>
            </a:r>
            <a:r>
              <a:rPr lang="en-SG" sz="1400" dirty="0" err="1"/>
              <a:t>sehat</a:t>
            </a:r>
            <a:r>
              <a:rPr lang="en-SG" sz="1400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SG" sz="1400" dirty="0" err="1" smtClean="0"/>
              <a:t>Sarankan</a:t>
            </a:r>
            <a:r>
              <a:rPr lang="en-SG" sz="1400" dirty="0" smtClean="0"/>
              <a:t> </a:t>
            </a:r>
            <a:r>
              <a:rPr lang="en-SG" sz="1400" dirty="0" err="1"/>
              <a:t>penggunaan</a:t>
            </a:r>
            <a:r>
              <a:rPr lang="en-SG" sz="1400" dirty="0"/>
              <a:t> masker </a:t>
            </a:r>
            <a:r>
              <a:rPr lang="en-SG" sz="1400" dirty="0" err="1"/>
              <a:t>saat</a:t>
            </a:r>
            <a:r>
              <a:rPr lang="en-SG" sz="1400" dirty="0"/>
              <a:t> di </a:t>
            </a:r>
            <a:r>
              <a:rPr lang="en-SG" sz="1400" dirty="0" err="1"/>
              <a:t>lingkungan</a:t>
            </a:r>
            <a:r>
              <a:rPr lang="en-SG" sz="1400" dirty="0"/>
              <a:t> </a:t>
            </a:r>
            <a:r>
              <a:rPr lang="en-SG" sz="1400" dirty="0" err="1" smtClean="0"/>
              <a:t>berpolusi</a:t>
            </a:r>
            <a:endParaRPr lang="en-SG" sz="1400" dirty="0" smtClean="0"/>
          </a:p>
          <a:p>
            <a:pPr marL="457200" indent="-457200">
              <a:buFont typeface="+mj-lt"/>
              <a:buAutoNum type="alphaLcParenR"/>
            </a:pPr>
            <a:r>
              <a:rPr lang="en-SG" sz="1400" dirty="0" smtClean="0"/>
              <a:t> </a:t>
            </a:r>
            <a:r>
              <a:rPr lang="en-SG" sz="1400" dirty="0" err="1"/>
              <a:t>Konseling</a:t>
            </a:r>
            <a:r>
              <a:rPr lang="en-SG" sz="1400" dirty="0"/>
              <a:t> </a:t>
            </a:r>
            <a:r>
              <a:rPr lang="en-SG" sz="1400" dirty="0" err="1"/>
              <a:t>dampak</a:t>
            </a:r>
            <a:r>
              <a:rPr lang="en-SG" sz="1400" dirty="0"/>
              <a:t> </a:t>
            </a:r>
            <a:r>
              <a:rPr lang="en-SG" sz="1400" dirty="0" err="1"/>
              <a:t>buruk</a:t>
            </a:r>
            <a:r>
              <a:rPr lang="en-SG" sz="1400" dirty="0"/>
              <a:t> </a:t>
            </a:r>
            <a:r>
              <a:rPr lang="en-SG" sz="1400" dirty="0" err="1"/>
              <a:t>polusi</a:t>
            </a:r>
            <a:r>
              <a:rPr lang="en-SG" sz="1400" dirty="0"/>
              <a:t> </a:t>
            </a:r>
            <a:r>
              <a:rPr lang="en-SG" sz="1400" dirty="0" err="1" smtClean="0"/>
              <a:t>udara</a:t>
            </a:r>
            <a:endParaRPr lang="en-SG" sz="1400" dirty="0" smtClean="0"/>
          </a:p>
          <a:p>
            <a:pPr marL="457200" indent="-457200">
              <a:buFont typeface="+mj-lt"/>
              <a:buAutoNum type="alphaLcParenR"/>
            </a:pPr>
            <a:r>
              <a:rPr lang="en-SG" sz="1400" dirty="0" smtClean="0"/>
              <a:t> </a:t>
            </a:r>
            <a:r>
              <a:rPr lang="en-SG" sz="1400" dirty="0" err="1"/>
              <a:t>Menghimbau</a:t>
            </a:r>
            <a:r>
              <a:rPr lang="en-SG" sz="1400" dirty="0"/>
              <a:t> </a:t>
            </a:r>
            <a:r>
              <a:rPr lang="en-SG" sz="1400" dirty="0" err="1"/>
              <a:t>menghindari</a:t>
            </a:r>
            <a:r>
              <a:rPr lang="en-SG" sz="1400" dirty="0"/>
              <a:t> </a:t>
            </a:r>
            <a:r>
              <a:rPr lang="en-SG" sz="1400" dirty="0" err="1"/>
              <a:t>paparan</a:t>
            </a:r>
            <a:endParaRPr lang="en-SG" sz="1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SG" b="1" dirty="0"/>
              <a:t>LINGKUNGAN DATARAN TINGGI DAN RENDAH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SG" dirty="0"/>
              <a:t> </a:t>
            </a:r>
            <a:r>
              <a:rPr lang="en-SG" dirty="0" err="1" smtClean="0"/>
              <a:t>Topografi</a:t>
            </a:r>
            <a:r>
              <a:rPr lang="en-SG" dirty="0" smtClean="0"/>
              <a:t> </a:t>
            </a:r>
            <a:r>
              <a:rPr lang="en-SG" dirty="0" err="1"/>
              <a:t>wilayah</a:t>
            </a:r>
            <a:r>
              <a:rPr lang="en-SG" dirty="0"/>
              <a:t> </a:t>
            </a:r>
            <a:r>
              <a:rPr lang="en-SG" dirty="0" err="1"/>
              <a:t>tempat</a:t>
            </a:r>
            <a:r>
              <a:rPr lang="en-SG" dirty="0"/>
              <a:t> </a:t>
            </a:r>
            <a:r>
              <a:rPr lang="en-SG" dirty="0" err="1"/>
              <a:t>tinggal</a:t>
            </a:r>
            <a:r>
              <a:rPr lang="en-SG" dirty="0"/>
              <a:t> </a:t>
            </a:r>
            <a:r>
              <a:rPr lang="en-SG" dirty="0" err="1"/>
              <a:t>sangat</a:t>
            </a:r>
            <a:r>
              <a:rPr lang="en-SG" dirty="0"/>
              <a:t> </a:t>
            </a:r>
            <a:r>
              <a:rPr lang="en-SG" dirty="0" err="1"/>
              <a:t>mempengaruhi</a:t>
            </a:r>
            <a:r>
              <a:rPr lang="en-SG" dirty="0"/>
              <a:t> </a:t>
            </a:r>
            <a:r>
              <a:rPr lang="en-SG" dirty="0" err="1"/>
              <a:t>asupan</a:t>
            </a:r>
            <a:r>
              <a:rPr lang="en-SG" dirty="0"/>
              <a:t> </a:t>
            </a:r>
            <a:r>
              <a:rPr lang="en-SG" dirty="0" err="1"/>
              <a:t>nutrisi</a:t>
            </a:r>
            <a:r>
              <a:rPr lang="en-SG" dirty="0"/>
              <a:t> </a:t>
            </a:r>
            <a:r>
              <a:rPr lang="en-SG" dirty="0" err="1"/>
              <a:t>pada</a:t>
            </a:r>
            <a:r>
              <a:rPr lang="en-SG" dirty="0"/>
              <a:t> </a:t>
            </a:r>
            <a:r>
              <a:rPr lang="en-SG" dirty="0" err="1"/>
              <a:t>masyarakat</a:t>
            </a:r>
            <a:r>
              <a:rPr lang="en-SG" dirty="0"/>
              <a:t>. </a:t>
            </a:r>
            <a:r>
              <a:rPr lang="en-SG" dirty="0" err="1"/>
              <a:t>Dataran</a:t>
            </a:r>
            <a:r>
              <a:rPr lang="en-SG" dirty="0"/>
              <a:t> </a:t>
            </a:r>
            <a:r>
              <a:rPr lang="en-SG" dirty="0" err="1"/>
              <a:t>rendah</a:t>
            </a:r>
            <a:r>
              <a:rPr lang="en-SG" dirty="0"/>
              <a:t> ˃ </a:t>
            </a:r>
            <a:r>
              <a:rPr lang="en-SG" dirty="0" err="1"/>
              <a:t>Dataran</a:t>
            </a:r>
            <a:r>
              <a:rPr lang="en-SG" dirty="0"/>
              <a:t> </a:t>
            </a:r>
            <a:r>
              <a:rPr lang="en-SG" dirty="0" err="1"/>
              <a:t>Tinggi</a:t>
            </a:r>
            <a:r>
              <a:rPr lang="en-SG" dirty="0"/>
              <a:t> , </a:t>
            </a:r>
            <a:r>
              <a:rPr lang="en-SG" dirty="0" err="1"/>
              <a:t>sumber</a:t>
            </a:r>
            <a:r>
              <a:rPr lang="en-SG" dirty="0"/>
              <a:t> protein </a:t>
            </a:r>
            <a:r>
              <a:rPr lang="en-SG" dirty="0" err="1"/>
              <a:t>hewani</a:t>
            </a:r>
            <a:r>
              <a:rPr lang="en-SG" dirty="0"/>
              <a:t> </a:t>
            </a:r>
            <a:r>
              <a:rPr lang="en-SG" dirty="0" err="1"/>
              <a:t>dan</a:t>
            </a:r>
            <a:r>
              <a:rPr lang="en-SG" dirty="0"/>
              <a:t> mineral yang </a:t>
            </a:r>
            <a:r>
              <a:rPr lang="en-SG" dirty="0" err="1"/>
              <a:t>lebih</a:t>
            </a:r>
            <a:r>
              <a:rPr lang="en-SG" dirty="0"/>
              <a:t> </a:t>
            </a:r>
            <a:r>
              <a:rPr lang="en-SG" dirty="0" err="1"/>
              <a:t>tinggi</a:t>
            </a:r>
            <a:r>
              <a:rPr lang="en-SG" dirty="0"/>
              <a:t> </a:t>
            </a:r>
            <a:r>
              <a:rPr lang="en-SG" dirty="0" err="1"/>
              <a:t>termasuk</a:t>
            </a:r>
            <a:r>
              <a:rPr lang="en-SG" dirty="0"/>
              <a:t> </a:t>
            </a:r>
            <a:r>
              <a:rPr lang="en-SG" dirty="0" smtClean="0"/>
              <a:t>Fe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SG" dirty="0"/>
              <a:t> </a:t>
            </a:r>
            <a:r>
              <a:rPr lang="en-SG" dirty="0" err="1" smtClean="0"/>
              <a:t>Kejadian</a:t>
            </a:r>
            <a:r>
              <a:rPr lang="en-SG" dirty="0" smtClean="0"/>
              <a:t> </a:t>
            </a:r>
            <a:r>
              <a:rPr lang="en-SG" dirty="0" err="1"/>
              <a:t>gondok</a:t>
            </a:r>
            <a:r>
              <a:rPr lang="en-SG" dirty="0"/>
              <a:t> di </a:t>
            </a:r>
            <a:r>
              <a:rPr lang="en-SG" dirty="0" err="1"/>
              <a:t>dataran</a:t>
            </a:r>
            <a:r>
              <a:rPr lang="en-SG" dirty="0"/>
              <a:t> </a:t>
            </a:r>
            <a:r>
              <a:rPr lang="en-SG" dirty="0" err="1"/>
              <a:t>tinggi</a:t>
            </a:r>
            <a:r>
              <a:rPr lang="en-SG" dirty="0"/>
              <a:t> </a:t>
            </a:r>
            <a:r>
              <a:rPr lang="en-SG" dirty="0" err="1"/>
              <a:t>lebih</a:t>
            </a:r>
            <a:r>
              <a:rPr lang="en-SG" dirty="0"/>
              <a:t> </a:t>
            </a:r>
            <a:r>
              <a:rPr lang="en-SG" dirty="0" err="1"/>
              <a:t>besar</a:t>
            </a:r>
            <a:r>
              <a:rPr lang="en-SG" dirty="0"/>
              <a:t> ,</a:t>
            </a:r>
            <a:r>
              <a:rPr lang="en-SG" dirty="0" err="1"/>
              <a:t>diupayakan</a:t>
            </a:r>
            <a:r>
              <a:rPr lang="en-SG" dirty="0"/>
              <a:t> </a:t>
            </a:r>
            <a:r>
              <a:rPr lang="en-SG" dirty="0" err="1"/>
              <a:t>untuk</a:t>
            </a:r>
            <a:r>
              <a:rPr lang="en-SG" dirty="0"/>
              <a:t> </a:t>
            </a:r>
            <a:r>
              <a:rPr lang="en-SG" dirty="0" err="1"/>
              <a:t>pemeriksaan</a:t>
            </a:r>
            <a:r>
              <a:rPr lang="en-SG" dirty="0"/>
              <a:t> yang </a:t>
            </a:r>
            <a:r>
              <a:rPr lang="en-SG" dirty="0" err="1"/>
              <a:t>sesuai</a:t>
            </a:r>
            <a:r>
              <a:rPr lang="en-SG" dirty="0"/>
              <a:t> </a:t>
            </a:r>
            <a:r>
              <a:rPr lang="en-SG" dirty="0" err="1"/>
              <a:t>pada</a:t>
            </a:r>
            <a:r>
              <a:rPr lang="en-SG" dirty="0"/>
              <a:t> </a:t>
            </a:r>
            <a:r>
              <a:rPr lang="en-SG" dirty="0" err="1"/>
              <a:t>daerah</a:t>
            </a:r>
            <a:r>
              <a:rPr lang="en-SG" dirty="0"/>
              <a:t> </a:t>
            </a:r>
            <a:r>
              <a:rPr lang="en-SG" dirty="0" err="1" smtClean="0"/>
              <a:t>endemis</a:t>
            </a:r>
            <a:r>
              <a:rPr lang="en-SG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SG" dirty="0" smtClean="0"/>
              <a:t> </a:t>
            </a:r>
            <a:r>
              <a:rPr lang="en-SG" dirty="0"/>
              <a:t>Daerah </a:t>
            </a:r>
            <a:r>
              <a:rPr lang="en-SG" dirty="0" err="1"/>
              <a:t>endemis</a:t>
            </a:r>
            <a:r>
              <a:rPr lang="en-SG" dirty="0"/>
              <a:t> malaria. </a:t>
            </a:r>
            <a:r>
              <a:rPr lang="en-SG" dirty="0" err="1"/>
              <a:t>Dataran</a:t>
            </a:r>
            <a:r>
              <a:rPr lang="en-SG" dirty="0"/>
              <a:t> </a:t>
            </a:r>
            <a:r>
              <a:rPr lang="en-SG" dirty="0" err="1"/>
              <a:t>Tinggi</a:t>
            </a:r>
            <a:r>
              <a:rPr lang="en-SG" dirty="0"/>
              <a:t> ˃ </a:t>
            </a:r>
            <a:r>
              <a:rPr lang="en-SG" dirty="0" err="1"/>
              <a:t>Dataran</a:t>
            </a:r>
            <a:r>
              <a:rPr lang="en-SG" dirty="0"/>
              <a:t> </a:t>
            </a:r>
            <a:r>
              <a:rPr lang="en-SG" dirty="0" err="1"/>
              <a:t>rendah</a:t>
            </a:r>
            <a:r>
              <a:rPr lang="en-SG" dirty="0"/>
              <a:t> , </a:t>
            </a:r>
            <a:r>
              <a:rPr lang="en-SG" dirty="0" err="1"/>
              <a:t>variasi</a:t>
            </a:r>
            <a:r>
              <a:rPr lang="en-SG" dirty="0"/>
              <a:t> </a:t>
            </a:r>
            <a:r>
              <a:rPr lang="en-SG" dirty="0" err="1"/>
              <a:t>nyamuk</a:t>
            </a:r>
            <a:r>
              <a:rPr lang="en-SG" dirty="0"/>
              <a:t> </a:t>
            </a:r>
            <a:r>
              <a:rPr lang="en-SG" dirty="0" smtClean="0"/>
              <a:t>anopheles.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709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smtClean="0"/>
              <a:t>CARA PENATALAKSANAANYA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SG" dirty="0" err="1" smtClean="0"/>
              <a:t>melakukan</a:t>
            </a:r>
            <a:r>
              <a:rPr lang="en-SG" dirty="0" smtClean="0"/>
              <a:t> </a:t>
            </a:r>
            <a:r>
              <a:rPr lang="en-SG" dirty="0" err="1"/>
              <a:t>kunjungan</a:t>
            </a:r>
            <a:r>
              <a:rPr lang="en-SG" dirty="0"/>
              <a:t> </a:t>
            </a:r>
            <a:r>
              <a:rPr lang="en-SG" dirty="0" err="1"/>
              <a:t>pemeriksaan</a:t>
            </a:r>
            <a:r>
              <a:rPr lang="en-SG" dirty="0"/>
              <a:t> </a:t>
            </a:r>
            <a:r>
              <a:rPr lang="en-SG" dirty="0" err="1"/>
              <a:t>pada</a:t>
            </a:r>
            <a:r>
              <a:rPr lang="en-SG" dirty="0"/>
              <a:t> </a:t>
            </a:r>
            <a:r>
              <a:rPr lang="en-SG" dirty="0" err="1"/>
              <a:t>secara</a:t>
            </a:r>
            <a:r>
              <a:rPr lang="en-SG" dirty="0"/>
              <a:t> </a:t>
            </a:r>
            <a:r>
              <a:rPr lang="en-SG" dirty="0" err="1" smtClean="0"/>
              <a:t>teratur</a:t>
            </a:r>
            <a:r>
              <a:rPr lang="en-SG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 err="1" smtClean="0"/>
              <a:t>memastikan</a:t>
            </a:r>
            <a:r>
              <a:rPr lang="en-SG" dirty="0" smtClean="0"/>
              <a:t> </a:t>
            </a:r>
            <a:r>
              <a:rPr lang="en-SG" dirty="0" err="1"/>
              <a:t>asupan</a:t>
            </a:r>
            <a:r>
              <a:rPr lang="en-SG" dirty="0"/>
              <a:t> </a:t>
            </a:r>
            <a:r>
              <a:rPr lang="en-SG" dirty="0" err="1"/>
              <a:t>nutrisi</a:t>
            </a:r>
            <a:r>
              <a:rPr lang="en-SG" dirty="0"/>
              <a:t> yang </a:t>
            </a:r>
            <a:r>
              <a:rPr lang="en-SG" dirty="0" err="1"/>
              <a:t>sangat</a:t>
            </a:r>
            <a:r>
              <a:rPr lang="en-SG" dirty="0"/>
              <a:t> </a:t>
            </a:r>
            <a:r>
              <a:rPr lang="en-SG" dirty="0" err="1"/>
              <a:t>diperlukan</a:t>
            </a:r>
            <a:r>
              <a:rPr lang="en-SG" dirty="0"/>
              <a:t> </a:t>
            </a:r>
            <a:r>
              <a:rPr lang="en-SG" dirty="0" err="1"/>
              <a:t>ibu</a:t>
            </a:r>
            <a:r>
              <a:rPr lang="en-SG" dirty="0"/>
              <a:t> </a:t>
            </a:r>
            <a:r>
              <a:rPr lang="en-SG" dirty="0" err="1"/>
              <a:t>terpenuhi</a:t>
            </a:r>
            <a:r>
              <a:rPr lang="en-SG" dirty="0"/>
              <a:t> </a:t>
            </a:r>
            <a:r>
              <a:rPr lang="en-SG" dirty="0" err="1"/>
              <a:t>dengan</a:t>
            </a:r>
            <a:r>
              <a:rPr lang="en-SG" dirty="0"/>
              <a:t> </a:t>
            </a:r>
            <a:r>
              <a:rPr lang="en-SG" dirty="0" err="1" smtClean="0"/>
              <a:t>baik</a:t>
            </a:r>
            <a:r>
              <a:rPr lang="en-SG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 err="1" smtClean="0"/>
              <a:t>Pemeriksaan</a:t>
            </a:r>
            <a:r>
              <a:rPr lang="en-SG" dirty="0" smtClean="0"/>
              <a:t> </a:t>
            </a:r>
            <a:r>
              <a:rPr lang="en-SG" dirty="0" err="1"/>
              <a:t>kesehatan</a:t>
            </a:r>
            <a:r>
              <a:rPr lang="en-SG" dirty="0"/>
              <a:t> yang </a:t>
            </a:r>
            <a:r>
              <a:rPr lang="en-SG" dirty="0" err="1"/>
              <a:t>disesuaikan</a:t>
            </a:r>
            <a:r>
              <a:rPr lang="en-SG" dirty="0"/>
              <a:t> </a:t>
            </a:r>
            <a:r>
              <a:rPr lang="en-SG" dirty="0" err="1"/>
              <a:t>dengan</a:t>
            </a:r>
            <a:r>
              <a:rPr lang="en-SG" dirty="0"/>
              <a:t> </a:t>
            </a:r>
            <a:r>
              <a:rPr lang="en-SG" dirty="0" err="1"/>
              <a:t>daerah</a:t>
            </a:r>
            <a:r>
              <a:rPr lang="en-SG" dirty="0"/>
              <a:t> </a:t>
            </a:r>
            <a:r>
              <a:rPr lang="en-SG" dirty="0" err="1"/>
              <a:t>endemis</a:t>
            </a:r>
            <a:r>
              <a:rPr lang="en-SG" dirty="0"/>
              <a:t>, </a:t>
            </a:r>
            <a:r>
              <a:rPr lang="en-SG" dirty="0" err="1"/>
              <a:t>misal</a:t>
            </a:r>
            <a:r>
              <a:rPr lang="en-SG" dirty="0"/>
              <a:t> </a:t>
            </a:r>
            <a:r>
              <a:rPr lang="en-SG" dirty="0" err="1"/>
              <a:t>daerah</a:t>
            </a:r>
            <a:r>
              <a:rPr lang="en-SG" dirty="0"/>
              <a:t> </a:t>
            </a:r>
            <a:r>
              <a:rPr lang="en-SG" dirty="0" err="1"/>
              <a:t>endemis</a:t>
            </a:r>
            <a:r>
              <a:rPr lang="en-SG" dirty="0"/>
              <a:t> malaria </a:t>
            </a:r>
            <a:r>
              <a:rPr lang="en-SG" dirty="0" err="1"/>
              <a:t>atau</a:t>
            </a:r>
            <a:r>
              <a:rPr lang="en-SG" dirty="0"/>
              <a:t> </a:t>
            </a:r>
            <a:r>
              <a:rPr lang="en-SG" dirty="0" err="1"/>
              <a:t>kejadian</a:t>
            </a:r>
            <a:r>
              <a:rPr lang="en-SG" dirty="0"/>
              <a:t> </a:t>
            </a:r>
            <a:r>
              <a:rPr lang="en-SG" dirty="0" err="1" smtClean="0"/>
              <a:t>gondok</a:t>
            </a:r>
            <a:r>
              <a:rPr lang="en-SG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 smtClean="0"/>
              <a:t> </a:t>
            </a:r>
            <a:r>
              <a:rPr lang="en-SG" dirty="0" err="1" smtClean="0"/>
              <a:t>Berkolaborasi</a:t>
            </a:r>
            <a:r>
              <a:rPr lang="en-SG" dirty="0" smtClean="0"/>
              <a:t> </a:t>
            </a:r>
            <a:r>
              <a:rPr lang="en-SG" dirty="0" err="1"/>
              <a:t>dengan</a:t>
            </a:r>
            <a:r>
              <a:rPr lang="en-SG" dirty="0"/>
              <a:t> P2 </a:t>
            </a:r>
            <a:r>
              <a:rPr lang="en-SG" dirty="0" err="1"/>
              <a:t>dan</a:t>
            </a:r>
            <a:r>
              <a:rPr lang="en-SG" dirty="0"/>
              <a:t> </a:t>
            </a:r>
            <a:r>
              <a:rPr lang="en-SG" dirty="0" err="1"/>
              <a:t>gizi</a:t>
            </a:r>
            <a:r>
              <a:rPr lang="en-SG" dirty="0"/>
              <a:t> </a:t>
            </a:r>
            <a:r>
              <a:rPr lang="en-SG" dirty="0" err="1"/>
              <a:t>untuk</a:t>
            </a:r>
            <a:r>
              <a:rPr lang="en-SG" dirty="0"/>
              <a:t> </a:t>
            </a:r>
            <a:r>
              <a:rPr lang="en-SG" dirty="0" err="1"/>
              <a:t>penanganan</a:t>
            </a:r>
            <a:r>
              <a:rPr lang="en-SG" dirty="0"/>
              <a:t> , </a:t>
            </a:r>
            <a:r>
              <a:rPr lang="en-SG" dirty="0" err="1"/>
              <a:t>terutama</a:t>
            </a:r>
            <a:r>
              <a:rPr lang="en-SG" dirty="0"/>
              <a:t> </a:t>
            </a:r>
            <a:r>
              <a:rPr lang="en-SG" dirty="0" err="1"/>
              <a:t>anemia</a:t>
            </a:r>
            <a:r>
              <a:rPr lang="en-SG" dirty="0"/>
              <a:t>, malaria </a:t>
            </a:r>
            <a:r>
              <a:rPr lang="en-SG" dirty="0" err="1"/>
              <a:t>dan</a:t>
            </a:r>
            <a:r>
              <a:rPr lang="en-SG" dirty="0"/>
              <a:t> </a:t>
            </a:r>
            <a:r>
              <a:rPr lang="en-SG" dirty="0" err="1"/>
              <a:t>kejadian</a:t>
            </a:r>
            <a:r>
              <a:rPr lang="en-SG" dirty="0"/>
              <a:t> </a:t>
            </a:r>
            <a:r>
              <a:rPr lang="en-SG" dirty="0" err="1" smtClean="0"/>
              <a:t>gondok</a:t>
            </a:r>
            <a:r>
              <a:rPr lang="en-SG" dirty="0" smtClean="0"/>
              <a:t>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859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smtClean="0"/>
              <a:t>LINGKUNGAN RADIASI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SG" dirty="0" smtClean="0"/>
              <a:t>  </a:t>
            </a:r>
            <a:r>
              <a:rPr lang="en-SG" dirty="0" err="1"/>
              <a:t>Radiasi</a:t>
            </a:r>
            <a:r>
              <a:rPr lang="en-SG" dirty="0"/>
              <a:t> </a:t>
            </a:r>
            <a:r>
              <a:rPr lang="en-SG" dirty="0" err="1"/>
              <a:t>adalah</a:t>
            </a:r>
            <a:r>
              <a:rPr lang="en-SG" dirty="0"/>
              <a:t> </a:t>
            </a:r>
            <a:r>
              <a:rPr lang="en-SG" dirty="0" err="1"/>
              <a:t>perambatan</a:t>
            </a:r>
            <a:r>
              <a:rPr lang="en-SG" dirty="0"/>
              <a:t> energy </a:t>
            </a:r>
            <a:r>
              <a:rPr lang="en-SG" dirty="0" err="1"/>
              <a:t>dari</a:t>
            </a:r>
            <a:r>
              <a:rPr lang="en-SG" dirty="0"/>
              <a:t> </a:t>
            </a:r>
            <a:r>
              <a:rPr lang="en-SG" dirty="0" err="1"/>
              <a:t>suatu</a:t>
            </a:r>
            <a:r>
              <a:rPr lang="en-SG" dirty="0"/>
              <a:t> </a:t>
            </a:r>
            <a:r>
              <a:rPr lang="en-SG" dirty="0" err="1"/>
              <a:t>sumber</a:t>
            </a:r>
            <a:r>
              <a:rPr lang="en-SG" dirty="0"/>
              <a:t> energy (</a:t>
            </a:r>
            <a:r>
              <a:rPr lang="en-SG" dirty="0" err="1"/>
              <a:t>partikel</a:t>
            </a:r>
            <a:r>
              <a:rPr lang="en-SG" dirty="0"/>
              <a:t> </a:t>
            </a:r>
            <a:r>
              <a:rPr lang="en-SG" dirty="0" err="1"/>
              <a:t>kecil</a:t>
            </a:r>
            <a:r>
              <a:rPr lang="en-SG" dirty="0"/>
              <a:t> </a:t>
            </a:r>
            <a:r>
              <a:rPr lang="en-SG" dirty="0" err="1"/>
              <a:t>dengan</a:t>
            </a:r>
            <a:r>
              <a:rPr lang="en-SG" dirty="0"/>
              <a:t> </a:t>
            </a:r>
            <a:r>
              <a:rPr lang="en-SG" dirty="0" err="1"/>
              <a:t>kecepatan</a:t>
            </a:r>
            <a:r>
              <a:rPr lang="en-SG" dirty="0"/>
              <a:t> </a:t>
            </a:r>
            <a:r>
              <a:rPr lang="en-SG" dirty="0" err="1"/>
              <a:t>tinggi</a:t>
            </a:r>
            <a:r>
              <a:rPr lang="en-SG" dirty="0"/>
              <a:t>) </a:t>
            </a:r>
            <a:r>
              <a:rPr lang="en-SG" dirty="0" err="1"/>
              <a:t>atau</a:t>
            </a:r>
            <a:r>
              <a:rPr lang="en-SG" dirty="0"/>
              <a:t> </a:t>
            </a:r>
            <a:r>
              <a:rPr lang="en-SG" dirty="0" err="1"/>
              <a:t>gelombang</a:t>
            </a:r>
            <a:r>
              <a:rPr lang="en-SG" dirty="0"/>
              <a:t> </a:t>
            </a:r>
            <a:r>
              <a:rPr lang="en-SG" dirty="0" err="1"/>
              <a:t>ke</a:t>
            </a:r>
            <a:r>
              <a:rPr lang="en-SG" dirty="0"/>
              <a:t> </a:t>
            </a:r>
            <a:r>
              <a:rPr lang="en-SG" dirty="0" err="1"/>
              <a:t>lingkungan</a:t>
            </a:r>
            <a:r>
              <a:rPr lang="en-SG" dirty="0"/>
              <a:t> </a:t>
            </a:r>
            <a:r>
              <a:rPr lang="en-SG" dirty="0" err="1"/>
              <a:t>sekitarnya</a:t>
            </a:r>
            <a:r>
              <a:rPr lang="en-SG" dirty="0"/>
              <a:t> </a:t>
            </a:r>
            <a:r>
              <a:rPr lang="en-SG" dirty="0" err="1"/>
              <a:t>tampa</a:t>
            </a:r>
            <a:r>
              <a:rPr lang="en-SG" dirty="0"/>
              <a:t> </a:t>
            </a:r>
            <a:r>
              <a:rPr lang="en-SG" dirty="0" err="1"/>
              <a:t>bantuan</a:t>
            </a:r>
            <a:r>
              <a:rPr lang="en-SG" dirty="0"/>
              <a:t> medium </a:t>
            </a:r>
            <a:r>
              <a:rPr lang="en-SG" dirty="0" err="1"/>
              <a:t>atau</a:t>
            </a:r>
            <a:r>
              <a:rPr lang="en-SG" dirty="0"/>
              <a:t> </a:t>
            </a:r>
            <a:r>
              <a:rPr lang="en-SG" dirty="0" err="1"/>
              <a:t>peralatan</a:t>
            </a:r>
            <a:r>
              <a:rPr lang="en-SG" dirty="0"/>
              <a:t> </a:t>
            </a:r>
            <a:r>
              <a:rPr lang="en-SG" dirty="0" err="1"/>
              <a:t>misalnya</a:t>
            </a:r>
            <a:r>
              <a:rPr lang="en-SG" dirty="0"/>
              <a:t> </a:t>
            </a:r>
            <a:r>
              <a:rPr lang="en-SG" dirty="0" err="1"/>
              <a:t>perambatan</a:t>
            </a:r>
            <a:r>
              <a:rPr lang="en-SG" dirty="0"/>
              <a:t> </a:t>
            </a:r>
            <a:r>
              <a:rPr lang="en-SG" dirty="0" err="1"/>
              <a:t>panas</a:t>
            </a:r>
            <a:r>
              <a:rPr lang="en-SG" dirty="0"/>
              <a:t>, </a:t>
            </a:r>
            <a:r>
              <a:rPr lang="en-SG" dirty="0" err="1"/>
              <a:t>perambatan</a:t>
            </a:r>
            <a:r>
              <a:rPr lang="en-SG" dirty="0"/>
              <a:t> </a:t>
            </a:r>
            <a:r>
              <a:rPr lang="en-SG" dirty="0" err="1"/>
              <a:t>cahaya</a:t>
            </a:r>
            <a:r>
              <a:rPr lang="en-SG" dirty="0"/>
              <a:t> </a:t>
            </a:r>
            <a:r>
              <a:rPr lang="en-SG" dirty="0" err="1"/>
              <a:t>dan</a:t>
            </a:r>
            <a:r>
              <a:rPr lang="en-SG" dirty="0"/>
              <a:t> </a:t>
            </a:r>
            <a:r>
              <a:rPr lang="en-SG" dirty="0" err="1"/>
              <a:t>perambatan</a:t>
            </a:r>
            <a:r>
              <a:rPr lang="en-SG" dirty="0"/>
              <a:t> </a:t>
            </a:r>
            <a:r>
              <a:rPr lang="en-SG" dirty="0" err="1"/>
              <a:t>gelombang</a:t>
            </a:r>
            <a:r>
              <a:rPr lang="en-SG" dirty="0"/>
              <a:t> </a:t>
            </a:r>
            <a:r>
              <a:rPr lang="en-SG" dirty="0" smtClean="0"/>
              <a:t>radio.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/>
              <a:t> </a:t>
            </a:r>
            <a:r>
              <a:rPr lang="en-SG" dirty="0" err="1" smtClean="0"/>
              <a:t>Efek</a:t>
            </a:r>
            <a:r>
              <a:rPr lang="en-SG" dirty="0" smtClean="0"/>
              <a:t> </a:t>
            </a:r>
            <a:r>
              <a:rPr lang="en-SG" dirty="0" err="1"/>
              <a:t>dari</a:t>
            </a:r>
            <a:r>
              <a:rPr lang="en-SG" dirty="0"/>
              <a:t> </a:t>
            </a:r>
            <a:r>
              <a:rPr lang="en-SG" dirty="0" err="1"/>
              <a:t>radiasi</a:t>
            </a:r>
            <a:r>
              <a:rPr lang="en-SG" dirty="0"/>
              <a:t> </a:t>
            </a:r>
            <a:r>
              <a:rPr lang="en-SG" dirty="0" err="1"/>
              <a:t>dapat</a:t>
            </a:r>
            <a:r>
              <a:rPr lang="en-SG" dirty="0"/>
              <a:t> </a:t>
            </a:r>
            <a:r>
              <a:rPr lang="en-SG" dirty="0" err="1"/>
              <a:t>bersifat</a:t>
            </a:r>
            <a:r>
              <a:rPr lang="en-SG" dirty="0"/>
              <a:t> genetic </a:t>
            </a:r>
            <a:r>
              <a:rPr lang="en-SG" dirty="0" err="1"/>
              <a:t>yg</a:t>
            </a:r>
            <a:r>
              <a:rPr lang="en-SG" dirty="0"/>
              <a:t> </a:t>
            </a:r>
            <a:r>
              <a:rPr lang="en-SG" dirty="0" err="1"/>
              <a:t>dapat</a:t>
            </a:r>
            <a:r>
              <a:rPr lang="en-SG" dirty="0"/>
              <a:t> di </a:t>
            </a:r>
            <a:r>
              <a:rPr lang="en-SG" dirty="0" err="1"/>
              <a:t>rasakan</a:t>
            </a:r>
            <a:r>
              <a:rPr lang="en-SG" dirty="0"/>
              <a:t> </a:t>
            </a:r>
            <a:r>
              <a:rPr lang="en-SG" dirty="0" err="1"/>
              <a:t>oleh</a:t>
            </a:r>
            <a:r>
              <a:rPr lang="en-SG" dirty="0"/>
              <a:t> </a:t>
            </a:r>
            <a:r>
              <a:rPr lang="en-SG" dirty="0" err="1"/>
              <a:t>keturunan</a:t>
            </a:r>
            <a:r>
              <a:rPr lang="en-SG" dirty="0"/>
              <a:t> orang </a:t>
            </a:r>
            <a:r>
              <a:rPr lang="en-SG" dirty="0" err="1"/>
              <a:t>yg</a:t>
            </a:r>
            <a:r>
              <a:rPr lang="en-SG" dirty="0"/>
              <a:t> </a:t>
            </a:r>
            <a:r>
              <a:rPr lang="en-SG" dirty="0" err="1"/>
              <a:t>terpapar</a:t>
            </a:r>
            <a:r>
              <a:rPr lang="en-SG" dirty="0"/>
              <a:t> </a:t>
            </a:r>
            <a:r>
              <a:rPr lang="en-SG" dirty="0" err="1"/>
              <a:t>radiasi</a:t>
            </a:r>
            <a:r>
              <a:rPr lang="en-SG" dirty="0"/>
              <a:t>. Dan </a:t>
            </a:r>
            <a:r>
              <a:rPr lang="en-SG" dirty="0" err="1"/>
              <a:t>radiasi</a:t>
            </a:r>
            <a:r>
              <a:rPr lang="en-SG" dirty="0"/>
              <a:t> </a:t>
            </a:r>
            <a:r>
              <a:rPr lang="en-SG" dirty="0" err="1"/>
              <a:t>dapat</a:t>
            </a:r>
            <a:r>
              <a:rPr lang="en-SG" dirty="0"/>
              <a:t> </a:t>
            </a:r>
            <a:r>
              <a:rPr lang="en-SG" dirty="0" err="1"/>
              <a:t>berefek</a:t>
            </a:r>
            <a:r>
              <a:rPr lang="en-SG" dirty="0"/>
              <a:t> somatic yang </a:t>
            </a:r>
            <a:r>
              <a:rPr lang="en-SG" dirty="0" err="1"/>
              <a:t>dapat</a:t>
            </a:r>
            <a:r>
              <a:rPr lang="en-SG" dirty="0"/>
              <a:t> </a:t>
            </a:r>
            <a:r>
              <a:rPr lang="en-SG" dirty="0" err="1"/>
              <a:t>dirasakan</a:t>
            </a:r>
            <a:r>
              <a:rPr lang="en-SG" dirty="0"/>
              <a:t> </a:t>
            </a:r>
            <a:r>
              <a:rPr lang="en-SG" dirty="0" err="1"/>
              <a:t>secara</a:t>
            </a:r>
            <a:r>
              <a:rPr lang="en-SG" dirty="0"/>
              <a:t> </a:t>
            </a:r>
            <a:r>
              <a:rPr lang="en-SG" dirty="0" err="1"/>
              <a:t>langsug</a:t>
            </a:r>
            <a:r>
              <a:rPr lang="en-SG" dirty="0"/>
              <a:t> </a:t>
            </a:r>
            <a:r>
              <a:rPr lang="en-SG" dirty="0" err="1"/>
              <a:t>oleh</a:t>
            </a:r>
            <a:r>
              <a:rPr lang="en-SG" dirty="0"/>
              <a:t> orang yang </a:t>
            </a:r>
            <a:r>
              <a:rPr lang="en-SG" dirty="0" err="1"/>
              <a:t>terpapar</a:t>
            </a:r>
            <a:r>
              <a:rPr lang="en-SG" dirty="0"/>
              <a:t> </a:t>
            </a:r>
            <a:r>
              <a:rPr lang="en-SG" dirty="0" err="1"/>
              <a:t>radiasi</a:t>
            </a:r>
            <a:r>
              <a:rPr lang="en-SG" dirty="0"/>
              <a:t>, </a:t>
            </a:r>
            <a:r>
              <a:rPr lang="en-SG" dirty="0" err="1"/>
              <a:t>contoh</a:t>
            </a:r>
            <a:r>
              <a:rPr lang="en-SG" dirty="0"/>
              <a:t>: </a:t>
            </a:r>
            <a:r>
              <a:rPr lang="en-SG" dirty="0" err="1"/>
              <a:t>kanker</a:t>
            </a:r>
            <a:r>
              <a:rPr lang="en-S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56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smtClean="0"/>
              <a:t>CARA PENATALAKSANAANYA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SG" sz="3600" dirty="0" err="1"/>
              <a:t>S</a:t>
            </a:r>
            <a:r>
              <a:rPr lang="en-SG" sz="3600" dirty="0" err="1" smtClean="0"/>
              <a:t>arankan</a:t>
            </a:r>
            <a:r>
              <a:rPr lang="en-SG" sz="3600" dirty="0" smtClean="0"/>
              <a:t> </a:t>
            </a:r>
            <a:r>
              <a:rPr lang="en-SG" sz="3600" dirty="0" err="1"/>
              <a:t>untuk</a:t>
            </a:r>
            <a:r>
              <a:rPr lang="en-SG" sz="3600" dirty="0"/>
              <a:t> </a:t>
            </a:r>
            <a:r>
              <a:rPr lang="en-SG" sz="3600" dirty="0" err="1"/>
              <a:t>menjaga</a:t>
            </a:r>
            <a:r>
              <a:rPr lang="en-SG" sz="3600" dirty="0"/>
              <a:t> </a:t>
            </a:r>
            <a:r>
              <a:rPr lang="en-SG" sz="3600" dirty="0" err="1"/>
              <a:t>jarak</a:t>
            </a:r>
            <a:r>
              <a:rPr lang="en-SG" sz="3600" dirty="0"/>
              <a:t> </a:t>
            </a:r>
            <a:r>
              <a:rPr lang="en-SG" sz="3600" dirty="0" err="1"/>
              <a:t>dari</a:t>
            </a:r>
            <a:r>
              <a:rPr lang="en-SG" sz="3600" dirty="0"/>
              <a:t> </a:t>
            </a:r>
            <a:r>
              <a:rPr lang="en-SG" sz="3600" dirty="0" err="1"/>
              <a:t>sumber</a:t>
            </a:r>
            <a:r>
              <a:rPr lang="en-SG" sz="3600" dirty="0"/>
              <a:t> </a:t>
            </a:r>
            <a:r>
              <a:rPr lang="en-SG" sz="3600" dirty="0" err="1" smtClean="0"/>
              <a:t>radiasi</a:t>
            </a:r>
            <a:endParaRPr lang="en-SG" sz="3600" dirty="0"/>
          </a:p>
          <a:p>
            <a:pPr marL="457200" indent="-457200">
              <a:buFont typeface="+mj-lt"/>
              <a:buAutoNum type="arabicParenR"/>
            </a:pPr>
            <a:r>
              <a:rPr lang="en-SG" sz="3600" dirty="0" smtClean="0"/>
              <a:t> </a:t>
            </a:r>
            <a:r>
              <a:rPr lang="en-SG" sz="3600" dirty="0" err="1"/>
              <a:t>Mengurangi</a:t>
            </a:r>
            <a:r>
              <a:rPr lang="en-SG" sz="3600" dirty="0"/>
              <a:t> </a:t>
            </a:r>
            <a:r>
              <a:rPr lang="en-SG" sz="3600" dirty="0" err="1"/>
              <a:t>durasi</a:t>
            </a:r>
            <a:r>
              <a:rPr lang="en-SG" sz="3600" dirty="0"/>
              <a:t> </a:t>
            </a:r>
            <a:r>
              <a:rPr lang="en-SG" sz="3600" dirty="0" err="1"/>
              <a:t>terhadap</a:t>
            </a:r>
            <a:r>
              <a:rPr lang="en-SG" sz="3600" dirty="0"/>
              <a:t> </a:t>
            </a:r>
            <a:r>
              <a:rPr lang="en-SG" sz="3600" dirty="0" err="1"/>
              <a:t>paparan</a:t>
            </a:r>
            <a:r>
              <a:rPr lang="en-SG" sz="3600" dirty="0"/>
              <a:t> </a:t>
            </a:r>
            <a:r>
              <a:rPr lang="en-SG" sz="3600" dirty="0" err="1" smtClean="0"/>
              <a:t>radiasi</a:t>
            </a:r>
            <a:r>
              <a:rPr lang="en-SG" sz="3600" dirty="0" smtClean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SG" sz="3600" dirty="0" smtClean="0"/>
              <a:t> </a:t>
            </a:r>
            <a:r>
              <a:rPr lang="en-SG" sz="3600" dirty="0" err="1"/>
              <a:t>Menggunakan</a:t>
            </a:r>
            <a:r>
              <a:rPr lang="en-SG" sz="3600" dirty="0"/>
              <a:t> </a:t>
            </a:r>
            <a:r>
              <a:rPr lang="en-SG" sz="3600" dirty="0" err="1" smtClean="0"/>
              <a:t>pelindung</a:t>
            </a:r>
            <a:r>
              <a:rPr lang="en-SG" sz="3600" dirty="0" smtClean="0"/>
              <a:t>.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8616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 err="1"/>
              <a:t>Tenaga</a:t>
            </a:r>
            <a:r>
              <a:rPr lang="en-SG" b="1" dirty="0"/>
              <a:t> </a:t>
            </a:r>
            <a:r>
              <a:rPr lang="en-SG" b="1" dirty="0" err="1"/>
              <a:t>Kesehatan</a:t>
            </a:r>
            <a:r>
              <a:rPr lang="en-SG" b="1" dirty="0"/>
              <a:t> (Rontgen, Lab </a:t>
            </a:r>
            <a:r>
              <a:rPr lang="en-SG" b="1" dirty="0" err="1"/>
              <a:t>dll</a:t>
            </a:r>
            <a:r>
              <a:rPr lang="en-SG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34106"/>
            <a:ext cx="9601196" cy="36864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SG" sz="3200" dirty="0"/>
              <a:t> </a:t>
            </a:r>
            <a:r>
              <a:rPr lang="en-SG" sz="3200" dirty="0" err="1" smtClean="0"/>
              <a:t>Pemeriksaan</a:t>
            </a:r>
            <a:r>
              <a:rPr lang="en-SG" sz="3200" dirty="0" smtClean="0"/>
              <a:t> </a:t>
            </a:r>
            <a:r>
              <a:rPr lang="en-SG" sz="3200" dirty="0" err="1"/>
              <a:t>kesehatan</a:t>
            </a:r>
            <a:r>
              <a:rPr lang="en-SG" sz="3200" dirty="0"/>
              <a:t> </a:t>
            </a:r>
            <a:r>
              <a:rPr lang="en-SG" sz="3200" dirty="0" err="1" smtClean="0"/>
              <a:t>berkala</a:t>
            </a:r>
            <a:r>
              <a:rPr lang="en-SG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SG" sz="3200" dirty="0" err="1" smtClean="0"/>
              <a:t>Konseling</a:t>
            </a:r>
            <a:r>
              <a:rPr lang="en-SG" sz="3200" dirty="0" smtClean="0"/>
              <a:t> </a:t>
            </a:r>
            <a:r>
              <a:rPr lang="en-SG" sz="3200" dirty="0" err="1"/>
              <a:t>kemungkinan</a:t>
            </a:r>
            <a:r>
              <a:rPr lang="en-SG" sz="3200" dirty="0"/>
              <a:t> </a:t>
            </a:r>
            <a:r>
              <a:rPr lang="en-SG" sz="3200" dirty="0" err="1"/>
              <a:t>terkena</a:t>
            </a:r>
            <a:r>
              <a:rPr lang="en-SG" sz="3200" dirty="0"/>
              <a:t> </a:t>
            </a:r>
            <a:r>
              <a:rPr lang="en-SG" sz="3200" dirty="0" err="1"/>
              <a:t>paparan</a:t>
            </a:r>
            <a:r>
              <a:rPr lang="en-SG" sz="3200" dirty="0"/>
              <a:t> </a:t>
            </a:r>
            <a:r>
              <a:rPr lang="en-SG" sz="3200" dirty="0" err="1"/>
              <a:t>saat</a:t>
            </a:r>
            <a:r>
              <a:rPr lang="en-SG" sz="3200" dirty="0"/>
              <a:t> </a:t>
            </a:r>
            <a:r>
              <a:rPr lang="en-SG" sz="3200" dirty="0" err="1" smtClean="0"/>
              <a:t>pemeriksaan</a:t>
            </a:r>
            <a:r>
              <a:rPr lang="en-SG" sz="3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SG" sz="3200" dirty="0" smtClean="0"/>
              <a:t> </a:t>
            </a:r>
            <a:r>
              <a:rPr lang="en-SG" sz="3200" dirty="0" err="1"/>
              <a:t>Penggunaan</a:t>
            </a:r>
            <a:r>
              <a:rPr lang="en-SG" sz="3200" dirty="0"/>
              <a:t> APD yang </a:t>
            </a:r>
            <a:r>
              <a:rPr lang="en-SG" sz="3200" dirty="0" err="1"/>
              <a:t>baik</a:t>
            </a:r>
            <a:r>
              <a:rPr lang="en-SG" sz="3200" dirty="0"/>
              <a:t> </a:t>
            </a:r>
            <a:r>
              <a:rPr lang="en-SG" sz="3200" dirty="0" err="1"/>
              <a:t>dan</a:t>
            </a:r>
            <a:r>
              <a:rPr lang="en-SG" sz="3200" dirty="0"/>
              <a:t> </a:t>
            </a:r>
            <a:r>
              <a:rPr lang="en-SG" sz="3200" dirty="0" err="1" smtClean="0"/>
              <a:t>tepat</a:t>
            </a:r>
            <a:r>
              <a:rPr lang="en-SG" sz="3200" dirty="0" smtClean="0"/>
              <a:t>.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1926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D" b="1" dirty="0" smtClean="0"/>
              <a:t>SEKIAN DAN TERIMA KASIH </a:t>
            </a:r>
            <a:r>
              <a:rPr lang="en-ID" b="1" dirty="0" smtClean="0">
                <a:sym typeface="Wingdings" panose="05000000000000000000" pitchFamily="2" charset="2"/>
              </a:rPr>
              <a:t>  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8222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373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Agency FB</vt:lpstr>
      <vt:lpstr>Arial</vt:lpstr>
      <vt:lpstr>Arial Black</vt:lpstr>
      <vt:lpstr>Garamond</vt:lpstr>
      <vt:lpstr>Wingdings</vt:lpstr>
      <vt:lpstr>Organic</vt:lpstr>
      <vt:lpstr> KEBUTUHAN KHUSUS PADA PERMASALAHAN GEOGRAFI DALAM LINGKUNGAN BERPOLUSI DAN LINGKUNGAN DATARAN TINGGI DAN RENDAH</vt:lpstr>
      <vt:lpstr>LINGKUNGAN BERPOLUSI</vt:lpstr>
      <vt:lpstr>CARA PENATALAKSANAAN</vt:lpstr>
      <vt:lpstr>LINGKUNGAN DATARAN TINGGI DAN RENDAH</vt:lpstr>
      <vt:lpstr>CARA PENATALAKSANAANYA</vt:lpstr>
      <vt:lpstr>LINGKUNGAN RADIASI</vt:lpstr>
      <vt:lpstr>CARA PENATALAKSANAANYA</vt:lpstr>
      <vt:lpstr>Tenaga Kesehatan (Rontgen, Lab dll)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KEBUTUHAN KHUSUS PADA PERMASALAHAN GEOGRAFI DALAM LINGKUNGAN BERPOLUSI DAN LINGKUNGAN DATARAN TINGGI DAN RENDAH</dc:title>
  <dc:creator>LENOVO IP330</dc:creator>
  <cp:lastModifiedBy>LENOVO IP330</cp:lastModifiedBy>
  <cp:revision>5</cp:revision>
  <dcterms:created xsi:type="dcterms:W3CDTF">2022-10-27T12:32:04Z</dcterms:created>
  <dcterms:modified xsi:type="dcterms:W3CDTF">2022-10-27T13:01:51Z</dcterms:modified>
</cp:coreProperties>
</file>